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7678"/>
    <a:srgbClr val="CF2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16" d="100"/>
          <a:sy n="116" d="100"/>
        </p:scale>
        <p:origin x="150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2227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085184" y="163147"/>
            <a:ext cx="153164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33141A3-1B1D-499B-8EF6-0BB01072C42A}" type="datetimeFigureOut">
              <a:rPr lang="en-GB"/>
              <a:pPr>
                <a:defRPr/>
              </a:pPr>
              <a:t>29/09/2016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16632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99856" y="8532440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0317889-7F52-4FE7-8ABA-65F3AA83C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144000"/>
            <a:ext cx="2250797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32463" y="152400"/>
            <a:ext cx="95567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 smtClean="0"/>
            </a:lvl1pPr>
          </a:lstStyle>
          <a:p>
            <a:pPr>
              <a:defRPr/>
            </a:pPr>
            <a:fld id="{CFEEF0ED-5334-488F-92B1-69662E749F80}" type="datetimeFigureOut">
              <a:rPr lang="en-GB"/>
              <a:pPr>
                <a:defRPr/>
              </a:pPr>
              <a:t>29/09/2016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724400" y="8532813"/>
            <a:ext cx="196373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DF1C27B-6FDC-4395-9A18-99386A8125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"/>
          </p:nvPr>
        </p:nvSpPr>
        <p:spPr>
          <a:xfrm>
            <a:off x="201214" y="853281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208800"/>
            <a:ext cx="2250795" cy="76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9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7" y="1988842"/>
            <a:ext cx="8352928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7" y="3789040"/>
            <a:ext cx="8352928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463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8341816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95288" y="1268414"/>
            <a:ext cx="8342064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171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329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0" y="5589588"/>
            <a:ext cx="9144000" cy="0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5724000"/>
            <a:ext cx="3142620" cy="1065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 bwMode="auto">
          <a:xfrm>
            <a:off x="395288" y="1989138"/>
            <a:ext cx="8353425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SLP communications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 bwMode="auto">
          <a:xfrm>
            <a:off x="395288" y="3789363"/>
            <a:ext cx="8569200" cy="1630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30 September 2016, Sarah Heathwood</a:t>
            </a:r>
          </a:p>
          <a:p>
            <a:pPr eaLnBrk="1" hangingPunct="1"/>
            <a:r>
              <a:rPr lang="en-GB" altLang="en-US" dirty="0" smtClean="0"/>
              <a:t>Communications </a:t>
            </a:r>
            <a:r>
              <a:rPr lang="en-GB" altLang="en-US" dirty="0" smtClean="0"/>
              <a:t>Coordinator, STEM Learning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 bwMode="auto">
          <a:xfrm>
            <a:off x="395288" y="333375"/>
            <a:ext cx="8342312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Update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95288" y="1268413"/>
            <a:ext cx="8342312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altLang="en-US" dirty="0" smtClean="0"/>
              <a:t>Budget</a:t>
            </a:r>
            <a:endParaRPr altLang="en-US" dirty="0"/>
          </a:p>
          <a:p>
            <a:pPr lvl="2">
              <a:tabLst/>
            </a:pPr>
            <a:r>
              <a:rPr lang="en-US" altLang="en-US" dirty="0" smtClean="0"/>
              <a:t>one £333 </a:t>
            </a:r>
            <a:r>
              <a:rPr lang="en-US" altLang="en-US" dirty="0" smtClean="0"/>
              <a:t>communications budget per term</a:t>
            </a:r>
            <a:endParaRPr lang="en-US" altLang="en-US" dirty="0" smtClean="0"/>
          </a:p>
          <a:p>
            <a:r>
              <a:rPr lang="en-GB" altLang="en-US" dirty="0" smtClean="0"/>
              <a:t>Brand</a:t>
            </a:r>
          </a:p>
          <a:p>
            <a:pPr lvl="2">
              <a:tabLst/>
            </a:pPr>
            <a:r>
              <a:rPr lang="en-GB" altLang="en-US" dirty="0" smtClean="0"/>
              <a:t>logo</a:t>
            </a:r>
          </a:p>
          <a:p>
            <a:pPr lvl="2">
              <a:tabLst/>
            </a:pPr>
            <a:r>
              <a:rPr lang="en-GB" altLang="en-US" dirty="0" smtClean="0"/>
              <a:t>new template flyers on Confluence</a:t>
            </a:r>
          </a:p>
          <a:p>
            <a:r>
              <a:rPr lang="en-GB" altLang="en-US" dirty="0" smtClean="0"/>
              <a:t>Confluence - communications journey</a:t>
            </a:r>
            <a:endParaRPr lang="en-GB" altLang="en-US" dirty="0"/>
          </a:p>
          <a:p>
            <a:r>
              <a:rPr lang="en-GB" altLang="en-US" dirty="0" smtClean="0"/>
              <a:t>Internal communications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title"/>
          </p:nvPr>
        </p:nvSpPr>
        <p:spPr bwMode="auto">
          <a:xfrm>
            <a:off x="395288" y="333375"/>
            <a:ext cx="8342312" cy="792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altLang="en-US" dirty="0" smtClean="0"/>
              <a:t>Activity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95288" y="1268413"/>
            <a:ext cx="8342312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altLang="en-US" dirty="0" smtClean="0"/>
              <a:t>Communications </a:t>
            </a:r>
            <a:r>
              <a:rPr altLang="en-US" dirty="0" smtClean="0"/>
              <a:t>planning</a:t>
            </a:r>
            <a:endParaRPr altLang="en-US" dirty="0"/>
          </a:p>
          <a:p>
            <a:pPr lvl="2">
              <a:tabLst/>
            </a:pPr>
            <a:r>
              <a:rPr lang="en-US" altLang="en-US" dirty="0" smtClean="0"/>
              <a:t>in groups</a:t>
            </a:r>
          </a:p>
          <a:p>
            <a:pPr lvl="2">
              <a:tabLst/>
            </a:pPr>
            <a:r>
              <a:rPr lang="en-US" altLang="en-US" dirty="0" smtClean="0"/>
              <a:t>look at the communications planning template</a:t>
            </a:r>
          </a:p>
          <a:p>
            <a:pPr marL="1168400" lvl="3" indent="-457200">
              <a:buFont typeface="+mj-lt"/>
              <a:buAutoNum type="arabicPeriod"/>
              <a:tabLst/>
            </a:pPr>
            <a:r>
              <a:rPr lang="en-US" altLang="en-US" dirty="0" smtClean="0"/>
              <a:t>use the template to plan the communications activities you would do to promote the example SLP </a:t>
            </a:r>
            <a:r>
              <a:rPr lang="en-US" altLang="en-US" dirty="0" err="1" smtClean="0"/>
              <a:t>programme</a:t>
            </a:r>
            <a:endParaRPr lang="en-US" altLang="en-US" dirty="0" smtClean="0"/>
          </a:p>
          <a:p>
            <a:pPr marL="1168400" lvl="3" indent="-457200">
              <a:buFont typeface="+mj-lt"/>
              <a:buAutoNum type="arabicPeriod"/>
              <a:tabLst/>
            </a:pPr>
            <a:r>
              <a:rPr lang="en-US" altLang="en-US" dirty="0" smtClean="0"/>
              <a:t>how can the awareness days and areas of school focus give you a hook to widen the content of your communications?</a:t>
            </a:r>
            <a:endParaRPr lang="en-US" altLang="en-US" dirty="0" smtClean="0"/>
          </a:p>
          <a:p>
            <a:pPr lvl="2">
              <a:tabLst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01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P_template_2016_4x3_standard.potx" id="{71C8501A-914E-4FE3-8750-035A1E3A8C84}" vid="{C0417960-A725-4C70-BCB3-05952B45EC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SLP_template_2016_4x3_standard</Template>
  <TotalTime>71</TotalTime>
  <Words>85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HEaTED Theme</vt:lpstr>
      <vt:lpstr>SLP communications</vt:lpstr>
      <vt:lpstr>Update</vt:lpstr>
      <vt:lpstr>Activity</vt:lpstr>
    </vt:vector>
  </TitlesOfParts>
  <Company>STEM Learning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 of presentation Arial Regular 44pt</dc:title>
  <dc:creator>Sarah Heathwood</dc:creator>
  <cp:lastModifiedBy>Sarah Heathwood</cp:lastModifiedBy>
  <cp:revision>8</cp:revision>
  <dcterms:created xsi:type="dcterms:W3CDTF">2016-09-28T20:18:26Z</dcterms:created>
  <dcterms:modified xsi:type="dcterms:W3CDTF">2016-09-29T12:41:03Z</dcterms:modified>
</cp:coreProperties>
</file>