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 id="2147483697" r:id="rId4"/>
    <p:sldMasterId id="2147483648" r:id="rId5"/>
  </p:sldMasterIdLst>
  <p:notesMasterIdLst>
    <p:notesMasterId r:id="rId27"/>
  </p:notesMasterIdLst>
  <p:handoutMasterIdLst>
    <p:handoutMasterId r:id="rId28"/>
  </p:handoutMasterIdLst>
  <p:sldIdLst>
    <p:sldId id="265" r:id="rId6"/>
    <p:sldId id="290" r:id="rId7"/>
    <p:sldId id="294" r:id="rId8"/>
    <p:sldId id="284" r:id="rId9"/>
    <p:sldId id="283" r:id="rId10"/>
    <p:sldId id="269" r:id="rId11"/>
    <p:sldId id="286" r:id="rId12"/>
    <p:sldId id="288" r:id="rId13"/>
    <p:sldId id="287" r:id="rId14"/>
    <p:sldId id="295" r:id="rId15"/>
    <p:sldId id="299" r:id="rId16"/>
    <p:sldId id="300" r:id="rId17"/>
    <p:sldId id="301" r:id="rId18"/>
    <p:sldId id="285" r:id="rId19"/>
    <p:sldId id="264" r:id="rId20"/>
    <p:sldId id="270" r:id="rId21"/>
    <p:sldId id="280" r:id="rId22"/>
    <p:sldId id="282" r:id="rId23"/>
    <p:sldId id="271" r:id="rId24"/>
    <p:sldId id="297" r:id="rId25"/>
    <p:sldId id="28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1B75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460" autoAdjust="0"/>
  </p:normalViewPr>
  <p:slideViewPr>
    <p:cSldViewPr>
      <p:cViewPr varScale="1">
        <p:scale>
          <a:sx n="81" d="100"/>
          <a:sy n="81" d="100"/>
        </p:scale>
        <p:origin x="-2336" y="-104"/>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notesViewPr>
    <p:cSldViewPr>
      <p:cViewPr varScale="1">
        <p:scale>
          <a:sx n="88" d="100"/>
          <a:sy n="88" d="100"/>
        </p:scale>
        <p:origin x="-387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A00786-6AA5-E941-A6EE-D56D78C79BC7}" type="doc">
      <dgm:prSet loTypeId="urn:microsoft.com/office/officeart/2005/8/layout/radial3" loCatId="" qsTypeId="urn:microsoft.com/office/officeart/2005/8/quickstyle/simple4" qsCatId="simple" csTypeId="urn:microsoft.com/office/officeart/2005/8/colors/accent1_2" csCatId="accent1" phldr="1"/>
      <dgm:spPr/>
      <dgm:t>
        <a:bodyPr/>
        <a:lstStyle/>
        <a:p>
          <a:endParaRPr lang="en-US"/>
        </a:p>
      </dgm:t>
    </dgm:pt>
    <dgm:pt modelId="{7E7DF2E5-5FA2-AE45-9AC9-7B969C87685A}">
      <dgm:prSet phldrT="[Text]"/>
      <dgm:spPr/>
      <dgm:t>
        <a:bodyPr/>
        <a:lstStyle/>
        <a:p>
          <a:r>
            <a:rPr lang="en-US" b="1" dirty="0" smtClean="0"/>
            <a:t>Workplace</a:t>
          </a:r>
          <a:endParaRPr lang="en-US" b="1" dirty="0"/>
        </a:p>
      </dgm:t>
    </dgm:pt>
    <dgm:pt modelId="{55DF4045-2BDD-374B-B09D-52B5E293AD01}" type="parTrans" cxnId="{D5B4231B-2480-3F49-8B13-F3B18BF21463}">
      <dgm:prSet/>
      <dgm:spPr/>
      <dgm:t>
        <a:bodyPr/>
        <a:lstStyle/>
        <a:p>
          <a:endParaRPr lang="en-US"/>
        </a:p>
      </dgm:t>
    </dgm:pt>
    <dgm:pt modelId="{0ABFAC94-0C73-4B49-9A07-90F69BDCCFD1}" type="sibTrans" cxnId="{D5B4231B-2480-3F49-8B13-F3B18BF21463}">
      <dgm:prSet/>
      <dgm:spPr/>
      <dgm:t>
        <a:bodyPr/>
        <a:lstStyle/>
        <a:p>
          <a:endParaRPr lang="en-US"/>
        </a:p>
      </dgm:t>
    </dgm:pt>
    <dgm:pt modelId="{DDA174D0-37A5-3B45-9DF6-3C1C475A0C40}">
      <dgm:prSet phldrT="[Text]"/>
      <dgm:spPr/>
      <dgm:t>
        <a:bodyPr/>
        <a:lstStyle/>
        <a:p>
          <a:r>
            <a:rPr lang="en-US" dirty="0" smtClean="0"/>
            <a:t>Technology</a:t>
          </a:r>
          <a:endParaRPr lang="en-US" dirty="0"/>
        </a:p>
      </dgm:t>
    </dgm:pt>
    <dgm:pt modelId="{258E69D0-BAEC-9C49-A97E-A31C236778BC}" type="parTrans" cxnId="{9D1EA48E-D5D1-C54B-B9E9-544A4BACE43C}">
      <dgm:prSet/>
      <dgm:spPr/>
      <dgm:t>
        <a:bodyPr/>
        <a:lstStyle/>
        <a:p>
          <a:endParaRPr lang="en-US"/>
        </a:p>
      </dgm:t>
    </dgm:pt>
    <dgm:pt modelId="{4036E2C4-70B0-F64C-AA67-0D529EE1CE2F}" type="sibTrans" cxnId="{9D1EA48E-D5D1-C54B-B9E9-544A4BACE43C}">
      <dgm:prSet/>
      <dgm:spPr/>
      <dgm:t>
        <a:bodyPr/>
        <a:lstStyle/>
        <a:p>
          <a:endParaRPr lang="en-US"/>
        </a:p>
      </dgm:t>
    </dgm:pt>
    <dgm:pt modelId="{52EE8B44-AEE2-6A46-9A4A-57A23B441FBD}">
      <dgm:prSet phldrT="[Text]"/>
      <dgm:spPr/>
      <dgm:t>
        <a:bodyPr/>
        <a:lstStyle/>
        <a:p>
          <a:r>
            <a:rPr lang="en-US" dirty="0" smtClean="0"/>
            <a:t>Regulations</a:t>
          </a:r>
          <a:endParaRPr lang="en-US" dirty="0"/>
        </a:p>
      </dgm:t>
    </dgm:pt>
    <dgm:pt modelId="{0B646A32-229D-5049-B521-FE6A539F35DC}" type="parTrans" cxnId="{C7F41F5F-8B51-F348-B8D5-E18819F92BC6}">
      <dgm:prSet/>
      <dgm:spPr/>
      <dgm:t>
        <a:bodyPr/>
        <a:lstStyle/>
        <a:p>
          <a:endParaRPr lang="en-US"/>
        </a:p>
      </dgm:t>
    </dgm:pt>
    <dgm:pt modelId="{A27DAF07-6464-C946-923E-0C64924B9B40}" type="sibTrans" cxnId="{C7F41F5F-8B51-F348-B8D5-E18819F92BC6}">
      <dgm:prSet/>
      <dgm:spPr/>
      <dgm:t>
        <a:bodyPr/>
        <a:lstStyle/>
        <a:p>
          <a:endParaRPr lang="en-US"/>
        </a:p>
      </dgm:t>
    </dgm:pt>
    <dgm:pt modelId="{38E9DB12-836E-3B40-90C6-34DEE5D3C31D}">
      <dgm:prSet phldrT="[Text]"/>
      <dgm:spPr/>
      <dgm:t>
        <a:bodyPr/>
        <a:lstStyle/>
        <a:p>
          <a:r>
            <a:rPr lang="en-US" dirty="0" smtClean="0"/>
            <a:t>Communication </a:t>
          </a:r>
          <a:endParaRPr lang="en-US" dirty="0"/>
        </a:p>
      </dgm:t>
    </dgm:pt>
    <dgm:pt modelId="{62FE295A-A875-1F49-BDF9-1BAEB865681D}" type="parTrans" cxnId="{C8D16228-3D82-CD4E-8233-782FCFCFF65E}">
      <dgm:prSet/>
      <dgm:spPr/>
      <dgm:t>
        <a:bodyPr/>
        <a:lstStyle/>
        <a:p>
          <a:endParaRPr lang="en-US"/>
        </a:p>
      </dgm:t>
    </dgm:pt>
    <dgm:pt modelId="{DD897376-D954-1941-B472-640B3A959B40}" type="sibTrans" cxnId="{C8D16228-3D82-CD4E-8233-782FCFCFF65E}">
      <dgm:prSet/>
      <dgm:spPr/>
      <dgm:t>
        <a:bodyPr/>
        <a:lstStyle/>
        <a:p>
          <a:endParaRPr lang="en-US"/>
        </a:p>
      </dgm:t>
    </dgm:pt>
    <dgm:pt modelId="{74E137D5-6C4F-BB4C-A471-31F7513BFF4C}">
      <dgm:prSet phldrT="[Text]" custT="1"/>
      <dgm:spPr/>
      <dgm:t>
        <a:bodyPr/>
        <a:lstStyle/>
        <a:p>
          <a:r>
            <a:rPr lang="en-US" sz="1400" dirty="0" smtClean="0"/>
            <a:t>Business models</a:t>
          </a:r>
          <a:endParaRPr lang="en-US" sz="1400" dirty="0"/>
        </a:p>
      </dgm:t>
    </dgm:pt>
    <dgm:pt modelId="{DCA3D7CE-1704-564E-8B5C-635B8012DB26}" type="parTrans" cxnId="{4E757116-6091-E448-B423-BDF9B4AE4486}">
      <dgm:prSet/>
      <dgm:spPr/>
      <dgm:t>
        <a:bodyPr/>
        <a:lstStyle/>
        <a:p>
          <a:endParaRPr lang="en-US"/>
        </a:p>
      </dgm:t>
    </dgm:pt>
    <dgm:pt modelId="{4DD9CAC1-D565-3C44-8C1E-6617196D4523}" type="sibTrans" cxnId="{4E757116-6091-E448-B423-BDF9B4AE4486}">
      <dgm:prSet/>
      <dgm:spPr/>
      <dgm:t>
        <a:bodyPr/>
        <a:lstStyle/>
        <a:p>
          <a:endParaRPr lang="en-US"/>
        </a:p>
      </dgm:t>
    </dgm:pt>
    <dgm:pt modelId="{ACB3B7D1-A0AD-2949-98A5-587765E74783}">
      <dgm:prSet/>
      <dgm:spPr/>
      <dgm:t>
        <a:bodyPr/>
        <a:lstStyle/>
        <a:p>
          <a:r>
            <a:rPr lang="en-US" dirty="0" smtClean="0"/>
            <a:t>Media</a:t>
          </a:r>
          <a:endParaRPr lang="en-US" dirty="0"/>
        </a:p>
      </dgm:t>
    </dgm:pt>
    <dgm:pt modelId="{D85453E7-A9A6-824B-91FC-FD4479DFABED}" type="parTrans" cxnId="{3E1D87B7-A470-F742-BE08-7DB0CBDBD41D}">
      <dgm:prSet/>
      <dgm:spPr/>
      <dgm:t>
        <a:bodyPr/>
        <a:lstStyle/>
        <a:p>
          <a:endParaRPr lang="en-US"/>
        </a:p>
      </dgm:t>
    </dgm:pt>
    <dgm:pt modelId="{3F01C95B-F319-474A-B6F2-63A13588BDC8}" type="sibTrans" cxnId="{3E1D87B7-A470-F742-BE08-7DB0CBDBD41D}">
      <dgm:prSet/>
      <dgm:spPr/>
      <dgm:t>
        <a:bodyPr/>
        <a:lstStyle/>
        <a:p>
          <a:endParaRPr lang="en-US"/>
        </a:p>
      </dgm:t>
    </dgm:pt>
    <dgm:pt modelId="{7B1F1EBB-FC22-E940-9EA0-C7655BD8AB74}">
      <dgm:prSet/>
      <dgm:spPr/>
      <dgm:t>
        <a:bodyPr/>
        <a:lstStyle/>
        <a:p>
          <a:r>
            <a:rPr lang="en-US" dirty="0" smtClean="0"/>
            <a:t>Locations</a:t>
          </a:r>
          <a:endParaRPr lang="en-US" dirty="0"/>
        </a:p>
      </dgm:t>
    </dgm:pt>
    <dgm:pt modelId="{52D76745-FF05-ED4E-9C28-A00E66FDF817}" type="parTrans" cxnId="{D1E592CB-216D-A54E-AB59-C15F9FC8AADD}">
      <dgm:prSet/>
      <dgm:spPr/>
      <dgm:t>
        <a:bodyPr/>
        <a:lstStyle/>
        <a:p>
          <a:endParaRPr lang="en-US"/>
        </a:p>
      </dgm:t>
    </dgm:pt>
    <dgm:pt modelId="{57D32C15-FB27-7342-A553-3484077DBC17}" type="sibTrans" cxnId="{D1E592CB-216D-A54E-AB59-C15F9FC8AADD}">
      <dgm:prSet/>
      <dgm:spPr/>
      <dgm:t>
        <a:bodyPr/>
        <a:lstStyle/>
        <a:p>
          <a:endParaRPr lang="en-US"/>
        </a:p>
      </dgm:t>
    </dgm:pt>
    <dgm:pt modelId="{C48B7936-6ED3-0049-8D2C-916E9C5791BF}">
      <dgm:prSet/>
      <dgm:spPr/>
      <dgm:t>
        <a:bodyPr/>
        <a:lstStyle/>
        <a:p>
          <a:r>
            <a:rPr lang="en-US" dirty="0" smtClean="0"/>
            <a:t>Organisations</a:t>
          </a:r>
          <a:endParaRPr lang="en-US" dirty="0"/>
        </a:p>
      </dgm:t>
    </dgm:pt>
    <dgm:pt modelId="{542389E1-49EE-274A-9C6E-F4311ACF4274}" type="parTrans" cxnId="{8919A325-B3D9-304B-A12D-3D55FAB91540}">
      <dgm:prSet/>
      <dgm:spPr/>
      <dgm:t>
        <a:bodyPr/>
        <a:lstStyle/>
        <a:p>
          <a:endParaRPr lang="en-US"/>
        </a:p>
      </dgm:t>
    </dgm:pt>
    <dgm:pt modelId="{B4B74411-0A7E-6146-85BF-FF66C2B1D9C0}" type="sibTrans" cxnId="{8919A325-B3D9-304B-A12D-3D55FAB91540}">
      <dgm:prSet/>
      <dgm:spPr/>
      <dgm:t>
        <a:bodyPr/>
        <a:lstStyle/>
        <a:p>
          <a:endParaRPr lang="en-US"/>
        </a:p>
      </dgm:t>
    </dgm:pt>
    <dgm:pt modelId="{9B391B51-9290-024E-B5B5-D01B71CC6F0F}" type="pres">
      <dgm:prSet presAssocID="{80A00786-6AA5-E941-A6EE-D56D78C79BC7}" presName="composite" presStyleCnt="0">
        <dgm:presLayoutVars>
          <dgm:chMax val="1"/>
          <dgm:dir/>
          <dgm:resizeHandles val="exact"/>
        </dgm:presLayoutVars>
      </dgm:prSet>
      <dgm:spPr/>
      <dgm:t>
        <a:bodyPr/>
        <a:lstStyle/>
        <a:p>
          <a:endParaRPr lang="en-US"/>
        </a:p>
      </dgm:t>
    </dgm:pt>
    <dgm:pt modelId="{5557A5D0-3ED2-1243-B696-0DBAFEC6BCCF}" type="pres">
      <dgm:prSet presAssocID="{80A00786-6AA5-E941-A6EE-D56D78C79BC7}" presName="radial" presStyleCnt="0">
        <dgm:presLayoutVars>
          <dgm:animLvl val="ctr"/>
        </dgm:presLayoutVars>
      </dgm:prSet>
      <dgm:spPr/>
    </dgm:pt>
    <dgm:pt modelId="{B52E22DD-9275-8747-932C-B6A1CD042981}" type="pres">
      <dgm:prSet presAssocID="{7E7DF2E5-5FA2-AE45-9AC9-7B969C87685A}" presName="centerShape" presStyleLbl="vennNode1" presStyleIdx="0" presStyleCnt="8"/>
      <dgm:spPr/>
      <dgm:t>
        <a:bodyPr/>
        <a:lstStyle/>
        <a:p>
          <a:endParaRPr lang="en-US"/>
        </a:p>
      </dgm:t>
    </dgm:pt>
    <dgm:pt modelId="{FAA0658C-6867-9644-B7D6-BF3EA7ED1EE6}" type="pres">
      <dgm:prSet presAssocID="{DDA174D0-37A5-3B45-9DF6-3C1C475A0C40}" presName="node" presStyleLbl="vennNode1" presStyleIdx="1" presStyleCnt="8" custScaleX="140225" custScaleY="123404">
        <dgm:presLayoutVars>
          <dgm:bulletEnabled val="1"/>
        </dgm:presLayoutVars>
      </dgm:prSet>
      <dgm:spPr/>
      <dgm:t>
        <a:bodyPr/>
        <a:lstStyle/>
        <a:p>
          <a:endParaRPr lang="en-US"/>
        </a:p>
      </dgm:t>
    </dgm:pt>
    <dgm:pt modelId="{67D848A8-53E6-764C-87C3-365E4E6250D0}" type="pres">
      <dgm:prSet presAssocID="{52EE8B44-AEE2-6A46-9A4A-57A23B441FBD}" presName="node" presStyleLbl="vennNode1" presStyleIdx="2" presStyleCnt="8" custScaleX="140225" custScaleY="123404">
        <dgm:presLayoutVars>
          <dgm:bulletEnabled val="1"/>
        </dgm:presLayoutVars>
      </dgm:prSet>
      <dgm:spPr/>
      <dgm:t>
        <a:bodyPr/>
        <a:lstStyle/>
        <a:p>
          <a:endParaRPr lang="en-US"/>
        </a:p>
      </dgm:t>
    </dgm:pt>
    <dgm:pt modelId="{F80FB41E-842C-9647-B684-9453F6AFA794}" type="pres">
      <dgm:prSet presAssocID="{C48B7936-6ED3-0049-8D2C-916E9C5791BF}" presName="node" presStyleLbl="vennNode1" presStyleIdx="3" presStyleCnt="8" custScaleX="140225" custScaleY="123404">
        <dgm:presLayoutVars>
          <dgm:bulletEnabled val="1"/>
        </dgm:presLayoutVars>
      </dgm:prSet>
      <dgm:spPr/>
      <dgm:t>
        <a:bodyPr/>
        <a:lstStyle/>
        <a:p>
          <a:endParaRPr lang="en-US"/>
        </a:p>
      </dgm:t>
    </dgm:pt>
    <dgm:pt modelId="{8188986E-966E-B548-9E02-2492E9499D09}" type="pres">
      <dgm:prSet presAssocID="{38E9DB12-836E-3B40-90C6-34DEE5D3C31D}" presName="node" presStyleLbl="vennNode1" presStyleIdx="4" presStyleCnt="8" custScaleX="140225" custScaleY="123404">
        <dgm:presLayoutVars>
          <dgm:bulletEnabled val="1"/>
        </dgm:presLayoutVars>
      </dgm:prSet>
      <dgm:spPr/>
      <dgm:t>
        <a:bodyPr/>
        <a:lstStyle/>
        <a:p>
          <a:endParaRPr lang="en-US"/>
        </a:p>
      </dgm:t>
    </dgm:pt>
    <dgm:pt modelId="{267FC4B3-8211-054F-9D09-DBF6523B9B8A}" type="pres">
      <dgm:prSet presAssocID="{ACB3B7D1-A0AD-2949-98A5-587765E74783}" presName="node" presStyleLbl="vennNode1" presStyleIdx="5" presStyleCnt="8" custScaleX="140225" custScaleY="123404">
        <dgm:presLayoutVars>
          <dgm:bulletEnabled val="1"/>
        </dgm:presLayoutVars>
      </dgm:prSet>
      <dgm:spPr/>
      <dgm:t>
        <a:bodyPr/>
        <a:lstStyle/>
        <a:p>
          <a:endParaRPr lang="en-US"/>
        </a:p>
      </dgm:t>
    </dgm:pt>
    <dgm:pt modelId="{EF14DA78-BD88-834F-814C-153DE1BB57C3}" type="pres">
      <dgm:prSet presAssocID="{7B1F1EBB-FC22-E940-9EA0-C7655BD8AB74}" presName="node" presStyleLbl="vennNode1" presStyleIdx="6" presStyleCnt="8" custScaleX="140225" custScaleY="123404">
        <dgm:presLayoutVars>
          <dgm:bulletEnabled val="1"/>
        </dgm:presLayoutVars>
      </dgm:prSet>
      <dgm:spPr/>
      <dgm:t>
        <a:bodyPr/>
        <a:lstStyle/>
        <a:p>
          <a:endParaRPr lang="en-US"/>
        </a:p>
      </dgm:t>
    </dgm:pt>
    <dgm:pt modelId="{22686149-D3BA-9C45-8690-59C649C03733}" type="pres">
      <dgm:prSet presAssocID="{74E137D5-6C4F-BB4C-A471-31F7513BFF4C}" presName="node" presStyleLbl="vennNode1" presStyleIdx="7" presStyleCnt="8" custScaleX="140225" custScaleY="123404">
        <dgm:presLayoutVars>
          <dgm:bulletEnabled val="1"/>
        </dgm:presLayoutVars>
      </dgm:prSet>
      <dgm:spPr/>
      <dgm:t>
        <a:bodyPr/>
        <a:lstStyle/>
        <a:p>
          <a:endParaRPr lang="en-US"/>
        </a:p>
      </dgm:t>
    </dgm:pt>
  </dgm:ptLst>
  <dgm:cxnLst>
    <dgm:cxn modelId="{8919A325-B3D9-304B-A12D-3D55FAB91540}" srcId="{7E7DF2E5-5FA2-AE45-9AC9-7B969C87685A}" destId="{C48B7936-6ED3-0049-8D2C-916E9C5791BF}" srcOrd="2" destOrd="0" parTransId="{542389E1-49EE-274A-9C6E-F4311ACF4274}" sibTransId="{B4B74411-0A7E-6146-85BF-FF66C2B1D9C0}"/>
    <dgm:cxn modelId="{D5B4231B-2480-3F49-8B13-F3B18BF21463}" srcId="{80A00786-6AA5-E941-A6EE-D56D78C79BC7}" destId="{7E7DF2E5-5FA2-AE45-9AC9-7B969C87685A}" srcOrd="0" destOrd="0" parTransId="{55DF4045-2BDD-374B-B09D-52B5E293AD01}" sibTransId="{0ABFAC94-0C73-4B49-9A07-90F69BDCCFD1}"/>
    <dgm:cxn modelId="{3E1D87B7-A470-F742-BE08-7DB0CBDBD41D}" srcId="{7E7DF2E5-5FA2-AE45-9AC9-7B969C87685A}" destId="{ACB3B7D1-A0AD-2949-98A5-587765E74783}" srcOrd="4" destOrd="0" parTransId="{D85453E7-A9A6-824B-91FC-FD4479DFABED}" sibTransId="{3F01C95B-F319-474A-B6F2-63A13588BDC8}"/>
    <dgm:cxn modelId="{409FCA49-FDDB-C44B-B2DA-20D8DFD7E1C9}" type="presOf" srcId="{DDA174D0-37A5-3B45-9DF6-3C1C475A0C40}" destId="{FAA0658C-6867-9644-B7D6-BF3EA7ED1EE6}" srcOrd="0" destOrd="0" presId="urn:microsoft.com/office/officeart/2005/8/layout/radial3"/>
    <dgm:cxn modelId="{9D1EA48E-D5D1-C54B-B9E9-544A4BACE43C}" srcId="{7E7DF2E5-5FA2-AE45-9AC9-7B969C87685A}" destId="{DDA174D0-37A5-3B45-9DF6-3C1C475A0C40}" srcOrd="0" destOrd="0" parTransId="{258E69D0-BAEC-9C49-A97E-A31C236778BC}" sibTransId="{4036E2C4-70B0-F64C-AA67-0D529EE1CE2F}"/>
    <dgm:cxn modelId="{63D48E43-F56D-6145-BADB-B0DFCDDC7794}" type="presOf" srcId="{74E137D5-6C4F-BB4C-A471-31F7513BFF4C}" destId="{22686149-D3BA-9C45-8690-59C649C03733}" srcOrd="0" destOrd="0" presId="urn:microsoft.com/office/officeart/2005/8/layout/radial3"/>
    <dgm:cxn modelId="{D1E592CB-216D-A54E-AB59-C15F9FC8AADD}" srcId="{7E7DF2E5-5FA2-AE45-9AC9-7B969C87685A}" destId="{7B1F1EBB-FC22-E940-9EA0-C7655BD8AB74}" srcOrd="5" destOrd="0" parTransId="{52D76745-FF05-ED4E-9C28-A00E66FDF817}" sibTransId="{57D32C15-FB27-7342-A553-3484077DBC17}"/>
    <dgm:cxn modelId="{CBD76E37-B961-6741-ADDE-6EF462A46D9F}" type="presOf" srcId="{ACB3B7D1-A0AD-2949-98A5-587765E74783}" destId="{267FC4B3-8211-054F-9D09-DBF6523B9B8A}" srcOrd="0" destOrd="0" presId="urn:microsoft.com/office/officeart/2005/8/layout/radial3"/>
    <dgm:cxn modelId="{C7F41F5F-8B51-F348-B8D5-E18819F92BC6}" srcId="{7E7DF2E5-5FA2-AE45-9AC9-7B969C87685A}" destId="{52EE8B44-AEE2-6A46-9A4A-57A23B441FBD}" srcOrd="1" destOrd="0" parTransId="{0B646A32-229D-5049-B521-FE6A539F35DC}" sibTransId="{A27DAF07-6464-C946-923E-0C64924B9B40}"/>
    <dgm:cxn modelId="{E69B4025-9D4C-E746-AEE7-8B1171BAC9C2}" type="presOf" srcId="{7E7DF2E5-5FA2-AE45-9AC9-7B969C87685A}" destId="{B52E22DD-9275-8747-932C-B6A1CD042981}" srcOrd="0" destOrd="0" presId="urn:microsoft.com/office/officeart/2005/8/layout/radial3"/>
    <dgm:cxn modelId="{C8D16228-3D82-CD4E-8233-782FCFCFF65E}" srcId="{7E7DF2E5-5FA2-AE45-9AC9-7B969C87685A}" destId="{38E9DB12-836E-3B40-90C6-34DEE5D3C31D}" srcOrd="3" destOrd="0" parTransId="{62FE295A-A875-1F49-BDF9-1BAEB865681D}" sibTransId="{DD897376-D954-1941-B472-640B3A959B40}"/>
    <dgm:cxn modelId="{4E757116-6091-E448-B423-BDF9B4AE4486}" srcId="{7E7DF2E5-5FA2-AE45-9AC9-7B969C87685A}" destId="{74E137D5-6C4F-BB4C-A471-31F7513BFF4C}" srcOrd="6" destOrd="0" parTransId="{DCA3D7CE-1704-564E-8B5C-635B8012DB26}" sibTransId="{4DD9CAC1-D565-3C44-8C1E-6617196D4523}"/>
    <dgm:cxn modelId="{553B3D50-AF1E-9640-A661-16939ADA8AE5}" type="presOf" srcId="{7B1F1EBB-FC22-E940-9EA0-C7655BD8AB74}" destId="{EF14DA78-BD88-834F-814C-153DE1BB57C3}" srcOrd="0" destOrd="0" presId="urn:microsoft.com/office/officeart/2005/8/layout/radial3"/>
    <dgm:cxn modelId="{C29958CB-0262-644E-889D-6D8656EFEA91}" type="presOf" srcId="{C48B7936-6ED3-0049-8D2C-916E9C5791BF}" destId="{F80FB41E-842C-9647-B684-9453F6AFA794}" srcOrd="0" destOrd="0" presId="urn:microsoft.com/office/officeart/2005/8/layout/radial3"/>
    <dgm:cxn modelId="{8F6EB3C3-FC9E-1448-889C-146ABF01D87A}" type="presOf" srcId="{52EE8B44-AEE2-6A46-9A4A-57A23B441FBD}" destId="{67D848A8-53E6-764C-87C3-365E4E6250D0}" srcOrd="0" destOrd="0" presId="urn:microsoft.com/office/officeart/2005/8/layout/radial3"/>
    <dgm:cxn modelId="{EEC3A346-982F-A746-93CC-AB373DE6B81B}" type="presOf" srcId="{38E9DB12-836E-3B40-90C6-34DEE5D3C31D}" destId="{8188986E-966E-B548-9E02-2492E9499D09}" srcOrd="0" destOrd="0" presId="urn:microsoft.com/office/officeart/2005/8/layout/radial3"/>
    <dgm:cxn modelId="{B1132902-56D0-334E-A367-A9A01C244523}" type="presOf" srcId="{80A00786-6AA5-E941-A6EE-D56D78C79BC7}" destId="{9B391B51-9290-024E-B5B5-D01B71CC6F0F}" srcOrd="0" destOrd="0" presId="urn:microsoft.com/office/officeart/2005/8/layout/radial3"/>
    <dgm:cxn modelId="{A0D82159-CE26-A44D-A318-16C6455FB305}" type="presParOf" srcId="{9B391B51-9290-024E-B5B5-D01B71CC6F0F}" destId="{5557A5D0-3ED2-1243-B696-0DBAFEC6BCCF}" srcOrd="0" destOrd="0" presId="urn:microsoft.com/office/officeart/2005/8/layout/radial3"/>
    <dgm:cxn modelId="{8B1FC1CE-7AB4-F149-9DE4-242BC8FD5CE2}" type="presParOf" srcId="{5557A5D0-3ED2-1243-B696-0DBAFEC6BCCF}" destId="{B52E22DD-9275-8747-932C-B6A1CD042981}" srcOrd="0" destOrd="0" presId="urn:microsoft.com/office/officeart/2005/8/layout/radial3"/>
    <dgm:cxn modelId="{E57264EF-25C7-5D43-98E4-51CDEEE0E4D9}" type="presParOf" srcId="{5557A5D0-3ED2-1243-B696-0DBAFEC6BCCF}" destId="{FAA0658C-6867-9644-B7D6-BF3EA7ED1EE6}" srcOrd="1" destOrd="0" presId="urn:microsoft.com/office/officeart/2005/8/layout/radial3"/>
    <dgm:cxn modelId="{D42E2044-4292-584E-8AF3-56373333360A}" type="presParOf" srcId="{5557A5D0-3ED2-1243-B696-0DBAFEC6BCCF}" destId="{67D848A8-53E6-764C-87C3-365E4E6250D0}" srcOrd="2" destOrd="0" presId="urn:microsoft.com/office/officeart/2005/8/layout/radial3"/>
    <dgm:cxn modelId="{82291897-6D99-6642-9746-8BBC80552524}" type="presParOf" srcId="{5557A5D0-3ED2-1243-B696-0DBAFEC6BCCF}" destId="{F80FB41E-842C-9647-B684-9453F6AFA794}" srcOrd="3" destOrd="0" presId="urn:microsoft.com/office/officeart/2005/8/layout/radial3"/>
    <dgm:cxn modelId="{2BA847E7-1DF7-9140-B0EE-F1FDD61A9741}" type="presParOf" srcId="{5557A5D0-3ED2-1243-B696-0DBAFEC6BCCF}" destId="{8188986E-966E-B548-9E02-2492E9499D09}" srcOrd="4" destOrd="0" presId="urn:microsoft.com/office/officeart/2005/8/layout/radial3"/>
    <dgm:cxn modelId="{E61BDE16-4733-3D48-A6F7-0DCD5CC224F3}" type="presParOf" srcId="{5557A5D0-3ED2-1243-B696-0DBAFEC6BCCF}" destId="{267FC4B3-8211-054F-9D09-DBF6523B9B8A}" srcOrd="5" destOrd="0" presId="urn:microsoft.com/office/officeart/2005/8/layout/radial3"/>
    <dgm:cxn modelId="{9756C083-91D9-B440-9486-A1506E0B6EBA}" type="presParOf" srcId="{5557A5D0-3ED2-1243-B696-0DBAFEC6BCCF}" destId="{EF14DA78-BD88-834F-814C-153DE1BB57C3}" srcOrd="6" destOrd="0" presId="urn:microsoft.com/office/officeart/2005/8/layout/radial3"/>
    <dgm:cxn modelId="{E60D9DC7-8255-D04F-A924-534221A97713}" type="presParOf" srcId="{5557A5D0-3ED2-1243-B696-0DBAFEC6BCCF}" destId="{22686149-D3BA-9C45-8690-59C649C03733}" srcOrd="7"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2E22DD-9275-8747-932C-B6A1CD042981}">
      <dsp:nvSpPr>
        <dsp:cNvPr id="0" name=""/>
        <dsp:cNvSpPr/>
      </dsp:nvSpPr>
      <dsp:spPr>
        <a:xfrm>
          <a:off x="2016364" y="1053554"/>
          <a:ext cx="2519998" cy="2519998"/>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b="1" kern="1200" dirty="0" smtClean="0"/>
            <a:t>Workplace</a:t>
          </a:r>
          <a:endParaRPr lang="en-US" sz="3000" b="1" kern="1200" dirty="0"/>
        </a:p>
      </dsp:txBody>
      <dsp:txXfrm>
        <a:off x="2385409" y="1422599"/>
        <a:ext cx="1781908" cy="1781908"/>
      </dsp:txXfrm>
    </dsp:sp>
    <dsp:sp modelId="{FAA0658C-6867-9644-B7D6-BF3EA7ED1EE6}">
      <dsp:nvSpPr>
        <dsp:cNvPr id="0" name=""/>
        <dsp:cNvSpPr/>
      </dsp:nvSpPr>
      <dsp:spPr>
        <a:xfrm>
          <a:off x="2392946" y="-105915"/>
          <a:ext cx="1766834" cy="1554889"/>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Technology</a:t>
          </a:r>
          <a:endParaRPr lang="en-US" sz="1400" kern="1200" dirty="0"/>
        </a:p>
      </dsp:txBody>
      <dsp:txXfrm>
        <a:off x="2651693" y="121793"/>
        <a:ext cx="1249340" cy="1099473"/>
      </dsp:txXfrm>
    </dsp:sp>
    <dsp:sp modelId="{67D848A8-53E6-764C-87C3-365E4E6250D0}">
      <dsp:nvSpPr>
        <dsp:cNvPr id="0" name=""/>
        <dsp:cNvSpPr/>
      </dsp:nvSpPr>
      <dsp:spPr>
        <a:xfrm>
          <a:off x="3676733" y="512323"/>
          <a:ext cx="1766834" cy="1554889"/>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Regulations</a:t>
          </a:r>
          <a:endParaRPr lang="en-US" sz="1400" kern="1200" dirty="0"/>
        </a:p>
      </dsp:txBody>
      <dsp:txXfrm>
        <a:off x="3935480" y="740031"/>
        <a:ext cx="1249340" cy="1099473"/>
      </dsp:txXfrm>
    </dsp:sp>
    <dsp:sp modelId="{F80FB41E-842C-9647-B684-9453F6AFA794}">
      <dsp:nvSpPr>
        <dsp:cNvPr id="0" name=""/>
        <dsp:cNvSpPr/>
      </dsp:nvSpPr>
      <dsp:spPr>
        <a:xfrm>
          <a:off x="3993802" y="1901493"/>
          <a:ext cx="1766834" cy="1554889"/>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Organisations</a:t>
          </a:r>
          <a:endParaRPr lang="en-US" sz="1400" kern="1200" dirty="0"/>
        </a:p>
      </dsp:txBody>
      <dsp:txXfrm>
        <a:off x="4252549" y="2129201"/>
        <a:ext cx="1249340" cy="1099473"/>
      </dsp:txXfrm>
    </dsp:sp>
    <dsp:sp modelId="{8188986E-966E-B548-9E02-2492E9499D09}">
      <dsp:nvSpPr>
        <dsp:cNvPr id="0" name=""/>
        <dsp:cNvSpPr/>
      </dsp:nvSpPr>
      <dsp:spPr>
        <a:xfrm>
          <a:off x="3105394" y="3015522"/>
          <a:ext cx="1766834" cy="1554889"/>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Communication </a:t>
          </a:r>
          <a:endParaRPr lang="en-US" sz="1400" kern="1200" dirty="0"/>
        </a:p>
      </dsp:txBody>
      <dsp:txXfrm>
        <a:off x="3364141" y="3243230"/>
        <a:ext cx="1249340" cy="1099473"/>
      </dsp:txXfrm>
    </dsp:sp>
    <dsp:sp modelId="{267FC4B3-8211-054F-9D09-DBF6523B9B8A}">
      <dsp:nvSpPr>
        <dsp:cNvPr id="0" name=""/>
        <dsp:cNvSpPr/>
      </dsp:nvSpPr>
      <dsp:spPr>
        <a:xfrm>
          <a:off x="1680499" y="3015522"/>
          <a:ext cx="1766834" cy="1554889"/>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Media</a:t>
          </a:r>
          <a:endParaRPr lang="en-US" sz="1400" kern="1200" dirty="0"/>
        </a:p>
      </dsp:txBody>
      <dsp:txXfrm>
        <a:off x="1939246" y="3243230"/>
        <a:ext cx="1249340" cy="1099473"/>
      </dsp:txXfrm>
    </dsp:sp>
    <dsp:sp modelId="{EF14DA78-BD88-834F-814C-153DE1BB57C3}">
      <dsp:nvSpPr>
        <dsp:cNvPr id="0" name=""/>
        <dsp:cNvSpPr/>
      </dsp:nvSpPr>
      <dsp:spPr>
        <a:xfrm>
          <a:off x="792091" y="1901493"/>
          <a:ext cx="1766834" cy="1554889"/>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Locations</a:t>
          </a:r>
          <a:endParaRPr lang="en-US" sz="1400" kern="1200" dirty="0"/>
        </a:p>
      </dsp:txBody>
      <dsp:txXfrm>
        <a:off x="1050838" y="2129201"/>
        <a:ext cx="1249340" cy="1099473"/>
      </dsp:txXfrm>
    </dsp:sp>
    <dsp:sp modelId="{22686149-D3BA-9C45-8690-59C649C03733}">
      <dsp:nvSpPr>
        <dsp:cNvPr id="0" name=""/>
        <dsp:cNvSpPr/>
      </dsp:nvSpPr>
      <dsp:spPr>
        <a:xfrm>
          <a:off x="1109160" y="512323"/>
          <a:ext cx="1766834" cy="1554889"/>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Business models</a:t>
          </a:r>
          <a:endParaRPr lang="en-US" sz="1400" kern="1200" dirty="0"/>
        </a:p>
      </dsp:txBody>
      <dsp:txXfrm>
        <a:off x="1367907" y="740031"/>
        <a:ext cx="1249340" cy="1099473"/>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3C7ED29-E54C-4D7D-89E4-428846D4C784}" type="datetimeFigureOut">
              <a:rPr lang="en-GB" smtClean="0"/>
              <a:t>12/12/2012</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770DF79-A676-4C01-AEF0-BEEE9CBC6005}" type="slidenum">
              <a:rPr lang="en-GB" smtClean="0"/>
              <a:t>‹#›</a:t>
            </a:fld>
            <a:endParaRPr lang="en-GB"/>
          </a:p>
        </p:txBody>
      </p:sp>
    </p:spTree>
    <p:extLst>
      <p:ext uri="{BB962C8B-B14F-4D97-AF65-F5344CB8AC3E}">
        <p14:creationId xmlns:p14="http://schemas.microsoft.com/office/powerpoint/2010/main" val="27255776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357355-A207-494F-8D97-AEF2BD05286B}" type="datetimeFigureOut">
              <a:rPr lang="en-GB" smtClean="0"/>
              <a:t>12/12/2012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EF60FF-75F6-4953-BF22-3DE5EE28B096}" type="slidenum">
              <a:rPr lang="en-GB" smtClean="0"/>
              <a:t>‹#›</a:t>
            </a:fld>
            <a:endParaRPr lang="en-GB"/>
          </a:p>
        </p:txBody>
      </p:sp>
    </p:spTree>
    <p:extLst>
      <p:ext uri="{BB962C8B-B14F-4D97-AF65-F5344CB8AC3E}">
        <p14:creationId xmlns:p14="http://schemas.microsoft.com/office/powerpoint/2010/main" val="27643167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smtClean="0"/>
              <a:t>As a </a:t>
            </a:r>
            <a:r>
              <a:rPr lang="en-US" b="1" dirty="0" smtClean="0"/>
              <a:t>background</a:t>
            </a:r>
            <a:r>
              <a:rPr lang="en-US" b="1" baseline="0" dirty="0" smtClean="0"/>
              <a:t> to the title of this presentation</a:t>
            </a:r>
            <a:r>
              <a:rPr lang="en-US" baseline="0" dirty="0" smtClean="0"/>
              <a:t>, I want to say this: </a:t>
            </a:r>
            <a:r>
              <a:rPr lang="en-US" dirty="0" smtClean="0"/>
              <a:t>Our sector is undergoing incredible change</a:t>
            </a:r>
            <a:r>
              <a:rPr lang="en-US" baseline="0" dirty="0" smtClean="0"/>
              <a:t> and challenges. </a:t>
            </a:r>
            <a:r>
              <a:rPr lang="en-US" b="1" baseline="0" dirty="0" smtClean="0"/>
              <a:t>The quality of the services offered by HEIs to students and clients has become the key focus for Institutions.  The technical workforce has for years demanded recognition of the work that we do and a framework to support our development and career prospects. The Science Council has taken up this challenge with support from the Government. They have created two professional registers aimed at Technicians. This affords us the opportunity to join the professional journey.</a:t>
            </a:r>
          </a:p>
          <a:p>
            <a:pPr algn="l"/>
            <a:endParaRPr lang="en-US" baseline="0" dirty="0" smtClean="0"/>
          </a:p>
          <a:p>
            <a:pPr algn="l"/>
            <a:r>
              <a:rPr lang="en-US" baseline="0" dirty="0" smtClean="0"/>
              <a:t>The change is being felt by everyone in the sector, including the technical workforce. </a:t>
            </a:r>
          </a:p>
          <a:p>
            <a:pPr algn="l"/>
            <a:endParaRPr lang="en-US" baseline="0" dirty="0" smtClean="0"/>
          </a:p>
          <a:p>
            <a:pPr algn="l"/>
            <a:r>
              <a:rPr lang="en-US" baseline="0" dirty="0" smtClean="0"/>
              <a:t>Challenges: increased competition, 9K tuition fees, student numbers and service / product quality </a:t>
            </a:r>
            <a:endParaRPr lang="en-US" dirty="0"/>
          </a:p>
        </p:txBody>
      </p:sp>
      <p:sp>
        <p:nvSpPr>
          <p:cNvPr id="4" name="Slide Number Placeholder 3"/>
          <p:cNvSpPr>
            <a:spLocks noGrp="1"/>
          </p:cNvSpPr>
          <p:nvPr>
            <p:ph type="sldNum" sz="quarter" idx="10"/>
          </p:nvPr>
        </p:nvSpPr>
        <p:spPr/>
        <p:txBody>
          <a:bodyPr/>
          <a:lstStyle/>
          <a:p>
            <a:fld id="{E5EF60FF-75F6-4953-BF22-3DE5EE28B096}" type="slidenum">
              <a:rPr lang="en-GB" smtClean="0"/>
              <a:t>1</a:t>
            </a:fld>
            <a:endParaRPr lang="en-GB" dirty="0"/>
          </a:p>
        </p:txBody>
      </p:sp>
    </p:spTree>
    <p:extLst>
      <p:ext uri="{BB962C8B-B14F-4D97-AF65-F5344CB8AC3E}">
        <p14:creationId xmlns:p14="http://schemas.microsoft.com/office/powerpoint/2010/main" val="41517126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am proud</a:t>
            </a:r>
            <a:r>
              <a:rPr lang="en-US" baseline="0" dirty="0" smtClean="0"/>
              <a:t> to be a member of the technical profession. It has given me an exciting career. </a:t>
            </a:r>
          </a:p>
          <a:p>
            <a:r>
              <a:rPr lang="en-US" baseline="0" dirty="0" smtClean="0"/>
              <a:t>This is my story so far! It based on Learning, Development and Engagement. These are three key words that has enabled me grow professionally .</a:t>
            </a:r>
            <a:endParaRPr lang="en-US" dirty="0"/>
          </a:p>
        </p:txBody>
      </p:sp>
      <p:sp>
        <p:nvSpPr>
          <p:cNvPr id="4" name="Slide Number Placeholder 3"/>
          <p:cNvSpPr>
            <a:spLocks noGrp="1"/>
          </p:cNvSpPr>
          <p:nvPr>
            <p:ph type="sldNum" sz="quarter" idx="10"/>
          </p:nvPr>
        </p:nvSpPr>
        <p:spPr/>
        <p:txBody>
          <a:bodyPr/>
          <a:lstStyle/>
          <a:p>
            <a:fld id="{E5EF60FF-75F6-4953-BF22-3DE5EE28B096}" type="slidenum">
              <a:rPr lang="en-GB" smtClean="0"/>
              <a:t>2</a:t>
            </a:fld>
            <a:endParaRPr lang="en-GB" dirty="0"/>
          </a:p>
        </p:txBody>
      </p:sp>
    </p:spTree>
    <p:extLst>
      <p:ext uri="{BB962C8B-B14F-4D97-AF65-F5344CB8AC3E}">
        <p14:creationId xmlns:p14="http://schemas.microsoft.com/office/powerpoint/2010/main" val="30558154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Licensed bodies of the Science</a:t>
            </a:r>
            <a:r>
              <a:rPr lang="en-US" b="1" baseline="0" dirty="0" smtClean="0"/>
              <a:t> Council: </a:t>
            </a:r>
            <a:r>
              <a:rPr lang="en-US" baseline="0" dirty="0" smtClean="0"/>
              <a:t>Association for Science Education (ASE), Institute of Biomedical Science, Institute of Food Science and Technology, Institute of Physics and Engineering in Medicine, IST, Institute of Chemical Engineers, Royal Society of Chemistry, Society of Biology</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5EF60FF-75F6-4953-BF22-3DE5EE28B096}" type="slidenum">
              <a:rPr lang="en-GB" smtClean="0"/>
              <a:t>4</a:t>
            </a:fld>
            <a:endParaRPr lang="en-GB" dirty="0"/>
          </a:p>
        </p:txBody>
      </p:sp>
    </p:spTree>
    <p:extLst>
      <p:ext uri="{BB962C8B-B14F-4D97-AF65-F5344CB8AC3E}">
        <p14:creationId xmlns:p14="http://schemas.microsoft.com/office/powerpoint/2010/main" val="1560474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a:solidFill>
            <a:schemeClr val="bg1"/>
          </a:solidFill>
        </p:spPr>
        <p:txBody>
          <a:bodyPr/>
          <a:lstStyle>
            <a:lvl1pPr>
              <a:defRPr>
                <a:latin typeface="Tahoma" pitchFamily="34" charset="0"/>
                <a:ea typeface="Tahoma" pitchFamily="34" charset="0"/>
                <a:cs typeface="Tahoma" pitchFamily="34" charset="0"/>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a:prstGeom prst="rect">
            <a:avLst/>
          </a:prstGeom>
          <a:solidFill>
            <a:schemeClr val="bg1"/>
          </a:solidFill>
        </p:spPr>
        <p:txBody>
          <a:bodyPr/>
          <a:lstStyle>
            <a:lvl1pPr marL="0" indent="0" algn="ctr">
              <a:buNone/>
              <a:defRPr>
                <a:solidFill>
                  <a:schemeClr val="tx1">
                    <a:tint val="75000"/>
                  </a:schemeClr>
                </a:solidFill>
                <a:latin typeface="Tahoma" pitchFamily="34" charset="0"/>
                <a:ea typeface="Tahoma" pitchFamily="34" charset="0"/>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006E0D40-133B-447E-9EA8-0FE165BEA7E8}" type="datetimeFigureOut">
              <a:rPr lang="en-GB" smtClean="0"/>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14504D-561C-4451-A941-CEBC51E8CF32}" type="slidenum">
              <a:rPr lang="en-GB" smtClean="0"/>
              <a:t>‹#›</a:t>
            </a:fld>
            <a:endParaRPr lang="en-GB"/>
          </a:p>
        </p:txBody>
      </p:sp>
    </p:spTree>
    <p:extLst>
      <p:ext uri="{BB962C8B-B14F-4D97-AF65-F5344CB8AC3E}">
        <p14:creationId xmlns:p14="http://schemas.microsoft.com/office/powerpoint/2010/main" val="812857431"/>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6E0D40-133B-447E-9EA8-0FE165BEA7E8}" type="datetimeFigureOut">
              <a:rPr lang="en-GB" smtClean="0"/>
              <a:t>12/12/2012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14504D-561C-4451-A941-CEBC51E8CF32}" type="slidenum">
              <a:rPr lang="en-GB" smtClean="0"/>
              <a:t>‹#›</a:t>
            </a:fld>
            <a:endParaRPr lang="en-GB"/>
          </a:p>
        </p:txBody>
      </p:sp>
    </p:spTree>
    <p:extLst>
      <p:ext uri="{BB962C8B-B14F-4D97-AF65-F5344CB8AC3E}">
        <p14:creationId xmlns:p14="http://schemas.microsoft.com/office/powerpoint/2010/main" val="4159584715"/>
      </p:ext>
    </p:extLst>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6E0D40-133B-447E-9EA8-0FE165BEA7E8}" type="datetimeFigureOut">
              <a:rPr lang="en-GB" smtClean="0"/>
              <a:t>12/12/2012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14504D-561C-4451-A941-CEBC51E8CF32}" type="slidenum">
              <a:rPr lang="en-GB" smtClean="0"/>
              <a:t>‹#›</a:t>
            </a:fld>
            <a:endParaRPr lang="en-GB"/>
          </a:p>
        </p:txBody>
      </p:sp>
    </p:spTree>
    <p:extLst>
      <p:ext uri="{BB962C8B-B14F-4D97-AF65-F5344CB8AC3E}">
        <p14:creationId xmlns:p14="http://schemas.microsoft.com/office/powerpoint/2010/main" val="3184668099"/>
      </p:ext>
    </p:extLst>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323528" y="2809829"/>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6E0D40-133B-447E-9EA8-0FE165BEA7E8}" type="datetimeFigureOut">
              <a:rPr lang="en-GB" smtClean="0"/>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14504D-561C-4451-A941-CEBC51E8CF32}" type="slidenum">
              <a:rPr lang="en-GB" smtClean="0"/>
              <a:t>‹#›</a:t>
            </a:fld>
            <a:endParaRPr lang="en-GB"/>
          </a:p>
        </p:txBody>
      </p:sp>
    </p:spTree>
    <p:extLst>
      <p:ext uri="{BB962C8B-B14F-4D97-AF65-F5344CB8AC3E}">
        <p14:creationId xmlns:p14="http://schemas.microsoft.com/office/powerpoint/2010/main" val="2684073234"/>
      </p:ext>
    </p:extLst>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6E0D40-133B-447E-9EA8-0FE165BEA7E8}" type="datetimeFigureOut">
              <a:rPr lang="en-GB" smtClean="0"/>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14504D-561C-4451-A941-CEBC51E8CF32}" type="slidenum">
              <a:rPr lang="en-GB" smtClean="0"/>
              <a:t>‹#›</a:t>
            </a:fld>
            <a:endParaRPr lang="en-GB"/>
          </a:p>
        </p:txBody>
      </p:sp>
    </p:spTree>
    <p:extLst>
      <p:ext uri="{BB962C8B-B14F-4D97-AF65-F5344CB8AC3E}">
        <p14:creationId xmlns:p14="http://schemas.microsoft.com/office/powerpoint/2010/main" val="428884572"/>
      </p:ext>
    </p:extLst>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E47D1FE-0611-4EF4-A610-0BA4EEDF1FF7}" type="datetimeFigureOut">
              <a:rPr lang="en-GB" smtClean="0"/>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890485D-12B0-4A3E-B42D-43035778F073}" type="slidenum">
              <a:rPr lang="en-GB" smtClean="0"/>
              <a:t>‹#›</a:t>
            </a:fld>
            <a:endParaRPr lang="en-GB"/>
          </a:p>
        </p:txBody>
      </p:sp>
    </p:spTree>
    <p:extLst>
      <p:ext uri="{BB962C8B-B14F-4D97-AF65-F5344CB8AC3E}">
        <p14:creationId xmlns:p14="http://schemas.microsoft.com/office/powerpoint/2010/main" val="10574421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E47D1FE-0611-4EF4-A610-0BA4EEDF1FF7}" type="datetimeFigureOut">
              <a:rPr lang="en-GB" smtClean="0"/>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890485D-12B0-4A3E-B42D-43035778F073}" type="slidenum">
              <a:rPr lang="en-GB" smtClean="0"/>
              <a:t>‹#›</a:t>
            </a:fld>
            <a:endParaRPr lang="en-GB"/>
          </a:p>
        </p:txBody>
      </p:sp>
    </p:spTree>
    <p:extLst>
      <p:ext uri="{BB962C8B-B14F-4D97-AF65-F5344CB8AC3E}">
        <p14:creationId xmlns:p14="http://schemas.microsoft.com/office/powerpoint/2010/main" val="13710873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47D1FE-0611-4EF4-A610-0BA4EEDF1FF7}" type="datetimeFigureOut">
              <a:rPr lang="en-GB" smtClean="0"/>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890485D-12B0-4A3E-B42D-43035778F073}" type="slidenum">
              <a:rPr lang="en-GB" smtClean="0"/>
              <a:t>‹#›</a:t>
            </a:fld>
            <a:endParaRPr lang="en-GB"/>
          </a:p>
        </p:txBody>
      </p:sp>
    </p:spTree>
    <p:extLst>
      <p:ext uri="{BB962C8B-B14F-4D97-AF65-F5344CB8AC3E}">
        <p14:creationId xmlns:p14="http://schemas.microsoft.com/office/powerpoint/2010/main" val="657295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E47D1FE-0611-4EF4-A610-0BA4EEDF1FF7}" type="datetimeFigureOut">
              <a:rPr lang="en-GB" smtClean="0"/>
              <a:t>12/12/2012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890485D-12B0-4A3E-B42D-43035778F073}" type="slidenum">
              <a:rPr lang="en-GB" smtClean="0"/>
              <a:t>‹#›</a:t>
            </a:fld>
            <a:endParaRPr lang="en-GB"/>
          </a:p>
        </p:txBody>
      </p:sp>
    </p:spTree>
    <p:extLst>
      <p:ext uri="{BB962C8B-B14F-4D97-AF65-F5344CB8AC3E}">
        <p14:creationId xmlns:p14="http://schemas.microsoft.com/office/powerpoint/2010/main" val="31383194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E47D1FE-0611-4EF4-A610-0BA4EEDF1FF7}" type="datetimeFigureOut">
              <a:rPr lang="en-GB" smtClean="0"/>
              <a:t>12/12/2012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890485D-12B0-4A3E-B42D-43035778F073}" type="slidenum">
              <a:rPr lang="en-GB" smtClean="0"/>
              <a:t>‹#›</a:t>
            </a:fld>
            <a:endParaRPr lang="en-GB"/>
          </a:p>
        </p:txBody>
      </p:sp>
    </p:spTree>
    <p:extLst>
      <p:ext uri="{BB962C8B-B14F-4D97-AF65-F5344CB8AC3E}">
        <p14:creationId xmlns:p14="http://schemas.microsoft.com/office/powerpoint/2010/main" val="34308061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E47D1FE-0611-4EF4-A610-0BA4EEDF1FF7}" type="datetimeFigureOut">
              <a:rPr lang="en-GB" smtClean="0"/>
              <a:t>12/12/2012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890485D-12B0-4A3E-B42D-43035778F073}" type="slidenum">
              <a:rPr lang="en-GB" smtClean="0"/>
              <a:t>‹#›</a:t>
            </a:fld>
            <a:endParaRPr lang="en-GB"/>
          </a:p>
        </p:txBody>
      </p:sp>
    </p:spTree>
    <p:extLst>
      <p:ext uri="{BB962C8B-B14F-4D97-AF65-F5344CB8AC3E}">
        <p14:creationId xmlns:p14="http://schemas.microsoft.com/office/powerpoint/2010/main" val="3695620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a:solidFill>
            <a:schemeClr val="bg1"/>
          </a:solidFill>
        </p:spPr>
        <p:txBody>
          <a:bodyPr/>
          <a:lstStyle>
            <a:lvl1pPr>
              <a:defRPr>
                <a:latin typeface="Tahoma" pitchFamily="34" charset="0"/>
                <a:ea typeface="Tahoma" pitchFamily="34" charset="0"/>
                <a:cs typeface="Tahoma" pitchFamily="34" charset="0"/>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a:prstGeom prst="rect">
            <a:avLst/>
          </a:prstGeom>
          <a:solidFill>
            <a:schemeClr val="bg1"/>
          </a:solidFill>
        </p:spPr>
        <p:txBody>
          <a:bodyPr/>
          <a:lstStyle>
            <a:lvl1pPr marL="0" indent="0" algn="ctr">
              <a:buNone/>
              <a:defRPr>
                <a:solidFill>
                  <a:schemeClr val="tx1">
                    <a:tint val="75000"/>
                  </a:schemeClr>
                </a:solidFill>
                <a:latin typeface="Tahoma" pitchFamily="34" charset="0"/>
                <a:ea typeface="Tahoma" pitchFamily="34" charset="0"/>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006E0D40-133B-447E-9EA8-0FE165BEA7E8}" type="datetimeFigureOut">
              <a:rPr lang="en-GB" smtClean="0"/>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14504D-561C-4451-A941-CEBC51E8CF32}" type="slidenum">
              <a:rPr lang="en-GB" smtClean="0"/>
              <a:t>‹#›</a:t>
            </a:fld>
            <a:endParaRPr lang="en-GB"/>
          </a:p>
        </p:txBody>
      </p:sp>
    </p:spTree>
    <p:extLst>
      <p:ext uri="{BB962C8B-B14F-4D97-AF65-F5344CB8AC3E}">
        <p14:creationId xmlns:p14="http://schemas.microsoft.com/office/powerpoint/2010/main" val="1185231061"/>
      </p:ext>
    </p:extLst>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47D1FE-0611-4EF4-A610-0BA4EEDF1FF7}" type="datetimeFigureOut">
              <a:rPr lang="en-GB" smtClean="0"/>
              <a:t>12/12/2012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890485D-12B0-4A3E-B42D-43035778F073}" type="slidenum">
              <a:rPr lang="en-GB" smtClean="0"/>
              <a:t>‹#›</a:t>
            </a:fld>
            <a:endParaRPr lang="en-GB"/>
          </a:p>
        </p:txBody>
      </p:sp>
    </p:spTree>
    <p:extLst>
      <p:ext uri="{BB962C8B-B14F-4D97-AF65-F5344CB8AC3E}">
        <p14:creationId xmlns:p14="http://schemas.microsoft.com/office/powerpoint/2010/main" val="32005848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47D1FE-0611-4EF4-A610-0BA4EEDF1FF7}" type="datetimeFigureOut">
              <a:rPr lang="en-GB" smtClean="0"/>
              <a:t>12/12/2012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890485D-12B0-4A3E-B42D-43035778F073}" type="slidenum">
              <a:rPr lang="en-GB" smtClean="0"/>
              <a:t>‹#›</a:t>
            </a:fld>
            <a:endParaRPr lang="en-GB"/>
          </a:p>
        </p:txBody>
      </p:sp>
    </p:spTree>
    <p:extLst>
      <p:ext uri="{BB962C8B-B14F-4D97-AF65-F5344CB8AC3E}">
        <p14:creationId xmlns:p14="http://schemas.microsoft.com/office/powerpoint/2010/main" val="35304405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47D1FE-0611-4EF4-A610-0BA4EEDF1FF7}" type="datetimeFigureOut">
              <a:rPr lang="en-GB" smtClean="0"/>
              <a:t>12/12/2012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890485D-12B0-4A3E-B42D-43035778F073}" type="slidenum">
              <a:rPr lang="en-GB" smtClean="0"/>
              <a:t>‹#›</a:t>
            </a:fld>
            <a:endParaRPr lang="en-GB"/>
          </a:p>
        </p:txBody>
      </p:sp>
    </p:spTree>
    <p:extLst>
      <p:ext uri="{BB962C8B-B14F-4D97-AF65-F5344CB8AC3E}">
        <p14:creationId xmlns:p14="http://schemas.microsoft.com/office/powerpoint/2010/main" val="4811609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E47D1FE-0611-4EF4-A610-0BA4EEDF1FF7}" type="datetimeFigureOut">
              <a:rPr lang="en-GB" smtClean="0"/>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890485D-12B0-4A3E-B42D-43035778F073}" type="slidenum">
              <a:rPr lang="en-GB" smtClean="0"/>
              <a:t>‹#›</a:t>
            </a:fld>
            <a:endParaRPr lang="en-GB"/>
          </a:p>
        </p:txBody>
      </p:sp>
    </p:spTree>
    <p:extLst>
      <p:ext uri="{BB962C8B-B14F-4D97-AF65-F5344CB8AC3E}">
        <p14:creationId xmlns:p14="http://schemas.microsoft.com/office/powerpoint/2010/main" val="34714266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E47D1FE-0611-4EF4-A610-0BA4EEDF1FF7}" type="datetimeFigureOut">
              <a:rPr lang="en-GB" smtClean="0"/>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890485D-12B0-4A3E-B42D-43035778F073}" type="slidenum">
              <a:rPr lang="en-GB" smtClean="0"/>
              <a:t>‹#›</a:t>
            </a:fld>
            <a:endParaRPr lang="en-GB"/>
          </a:p>
        </p:txBody>
      </p:sp>
    </p:spTree>
    <p:extLst>
      <p:ext uri="{BB962C8B-B14F-4D97-AF65-F5344CB8AC3E}">
        <p14:creationId xmlns:p14="http://schemas.microsoft.com/office/powerpoint/2010/main" val="30010099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C9BAD39-B763-4C7F-A492-87201D200704}" type="datetimeFigureOut">
              <a:rPr lang="en-GB" smtClean="0"/>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452D5E-2306-4F86-8BE9-9DE5FF4BF8A0}" type="slidenum">
              <a:rPr lang="en-GB" smtClean="0"/>
              <a:t>‹#›</a:t>
            </a:fld>
            <a:endParaRPr lang="en-GB"/>
          </a:p>
        </p:txBody>
      </p:sp>
    </p:spTree>
    <p:extLst>
      <p:ext uri="{BB962C8B-B14F-4D97-AF65-F5344CB8AC3E}">
        <p14:creationId xmlns:p14="http://schemas.microsoft.com/office/powerpoint/2010/main" val="20143059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C9BAD39-B763-4C7F-A492-87201D200704}" type="datetimeFigureOut">
              <a:rPr lang="en-GB" smtClean="0"/>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452D5E-2306-4F86-8BE9-9DE5FF4BF8A0}" type="slidenum">
              <a:rPr lang="en-GB" smtClean="0"/>
              <a:t>‹#›</a:t>
            </a:fld>
            <a:endParaRPr lang="en-GB"/>
          </a:p>
        </p:txBody>
      </p:sp>
    </p:spTree>
    <p:extLst>
      <p:ext uri="{BB962C8B-B14F-4D97-AF65-F5344CB8AC3E}">
        <p14:creationId xmlns:p14="http://schemas.microsoft.com/office/powerpoint/2010/main" val="20700117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9BAD39-B763-4C7F-A492-87201D200704}" type="datetimeFigureOut">
              <a:rPr lang="en-GB" smtClean="0"/>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452D5E-2306-4F86-8BE9-9DE5FF4BF8A0}" type="slidenum">
              <a:rPr lang="en-GB" smtClean="0"/>
              <a:t>‹#›</a:t>
            </a:fld>
            <a:endParaRPr lang="en-GB"/>
          </a:p>
        </p:txBody>
      </p:sp>
    </p:spTree>
    <p:extLst>
      <p:ext uri="{BB962C8B-B14F-4D97-AF65-F5344CB8AC3E}">
        <p14:creationId xmlns:p14="http://schemas.microsoft.com/office/powerpoint/2010/main" val="41203809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C9BAD39-B763-4C7F-A492-87201D200704}" type="datetimeFigureOut">
              <a:rPr lang="en-GB" smtClean="0"/>
              <a:t>12/12/2012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452D5E-2306-4F86-8BE9-9DE5FF4BF8A0}" type="slidenum">
              <a:rPr lang="en-GB" smtClean="0"/>
              <a:t>‹#›</a:t>
            </a:fld>
            <a:endParaRPr lang="en-GB"/>
          </a:p>
        </p:txBody>
      </p:sp>
    </p:spTree>
    <p:extLst>
      <p:ext uri="{BB962C8B-B14F-4D97-AF65-F5344CB8AC3E}">
        <p14:creationId xmlns:p14="http://schemas.microsoft.com/office/powerpoint/2010/main" val="14263792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C9BAD39-B763-4C7F-A492-87201D200704}" type="datetimeFigureOut">
              <a:rPr lang="en-GB" smtClean="0"/>
              <a:t>12/12/2012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2452D5E-2306-4F86-8BE9-9DE5FF4BF8A0}" type="slidenum">
              <a:rPr lang="en-GB" smtClean="0"/>
              <a:t>‹#›</a:t>
            </a:fld>
            <a:endParaRPr lang="en-GB"/>
          </a:p>
        </p:txBody>
      </p:sp>
    </p:spTree>
    <p:extLst>
      <p:ext uri="{BB962C8B-B14F-4D97-AF65-F5344CB8AC3E}">
        <p14:creationId xmlns:p14="http://schemas.microsoft.com/office/powerpoint/2010/main" val="2658886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9552" y="2924944"/>
            <a:ext cx="8229600" cy="1143000"/>
          </a:xfrm>
          <a:prstGeom prst="rect">
            <a:avLst/>
          </a:prstGeom>
        </p:spPr>
        <p:txBody>
          <a:body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006E0D40-133B-447E-9EA8-0FE165BEA7E8}" type="datetimeFigureOut">
              <a:rPr lang="en-GB" smtClean="0"/>
              <a:t>12/12/2012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814504D-561C-4451-A941-CEBC51E8CF32}" type="slidenum">
              <a:rPr lang="en-GB" smtClean="0"/>
              <a:t>‹#›</a:t>
            </a:fld>
            <a:endParaRPr lang="en-GB"/>
          </a:p>
        </p:txBody>
      </p:sp>
    </p:spTree>
    <p:extLst>
      <p:ext uri="{BB962C8B-B14F-4D97-AF65-F5344CB8AC3E}">
        <p14:creationId xmlns:p14="http://schemas.microsoft.com/office/powerpoint/2010/main" val="80587161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C9BAD39-B763-4C7F-A492-87201D200704}" type="datetimeFigureOut">
              <a:rPr lang="en-GB" smtClean="0"/>
              <a:t>12/12/2012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2452D5E-2306-4F86-8BE9-9DE5FF4BF8A0}" type="slidenum">
              <a:rPr lang="en-GB" smtClean="0"/>
              <a:t>‹#›</a:t>
            </a:fld>
            <a:endParaRPr lang="en-GB"/>
          </a:p>
        </p:txBody>
      </p:sp>
    </p:spTree>
    <p:extLst>
      <p:ext uri="{BB962C8B-B14F-4D97-AF65-F5344CB8AC3E}">
        <p14:creationId xmlns:p14="http://schemas.microsoft.com/office/powerpoint/2010/main" val="41378981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BAD39-B763-4C7F-A492-87201D200704}" type="datetimeFigureOut">
              <a:rPr lang="en-GB" smtClean="0"/>
              <a:t>12/12/2012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2452D5E-2306-4F86-8BE9-9DE5FF4BF8A0}" type="slidenum">
              <a:rPr lang="en-GB" smtClean="0"/>
              <a:t>‹#›</a:t>
            </a:fld>
            <a:endParaRPr lang="en-GB"/>
          </a:p>
        </p:txBody>
      </p:sp>
    </p:spTree>
    <p:extLst>
      <p:ext uri="{BB962C8B-B14F-4D97-AF65-F5344CB8AC3E}">
        <p14:creationId xmlns:p14="http://schemas.microsoft.com/office/powerpoint/2010/main" val="6654350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9BAD39-B763-4C7F-A492-87201D200704}" type="datetimeFigureOut">
              <a:rPr lang="en-GB" smtClean="0"/>
              <a:t>12/12/2012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452D5E-2306-4F86-8BE9-9DE5FF4BF8A0}" type="slidenum">
              <a:rPr lang="en-GB" smtClean="0"/>
              <a:t>‹#›</a:t>
            </a:fld>
            <a:endParaRPr lang="en-GB"/>
          </a:p>
        </p:txBody>
      </p:sp>
    </p:spTree>
    <p:extLst>
      <p:ext uri="{BB962C8B-B14F-4D97-AF65-F5344CB8AC3E}">
        <p14:creationId xmlns:p14="http://schemas.microsoft.com/office/powerpoint/2010/main" val="19007670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9BAD39-B763-4C7F-A492-87201D200704}" type="datetimeFigureOut">
              <a:rPr lang="en-GB" smtClean="0"/>
              <a:t>12/12/2012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452D5E-2306-4F86-8BE9-9DE5FF4BF8A0}" type="slidenum">
              <a:rPr lang="en-GB" smtClean="0"/>
              <a:t>‹#›</a:t>
            </a:fld>
            <a:endParaRPr lang="en-GB"/>
          </a:p>
        </p:txBody>
      </p:sp>
    </p:spTree>
    <p:extLst>
      <p:ext uri="{BB962C8B-B14F-4D97-AF65-F5344CB8AC3E}">
        <p14:creationId xmlns:p14="http://schemas.microsoft.com/office/powerpoint/2010/main" val="23839186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C9BAD39-B763-4C7F-A492-87201D200704}" type="datetimeFigureOut">
              <a:rPr lang="en-GB" smtClean="0"/>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452D5E-2306-4F86-8BE9-9DE5FF4BF8A0}" type="slidenum">
              <a:rPr lang="en-GB" smtClean="0"/>
              <a:t>‹#›</a:t>
            </a:fld>
            <a:endParaRPr lang="en-GB"/>
          </a:p>
        </p:txBody>
      </p:sp>
    </p:spTree>
    <p:extLst>
      <p:ext uri="{BB962C8B-B14F-4D97-AF65-F5344CB8AC3E}">
        <p14:creationId xmlns:p14="http://schemas.microsoft.com/office/powerpoint/2010/main" val="181285150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C9BAD39-B763-4C7F-A492-87201D200704}" type="datetimeFigureOut">
              <a:rPr lang="en-GB" smtClean="0"/>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452D5E-2306-4F86-8BE9-9DE5FF4BF8A0}" type="slidenum">
              <a:rPr lang="en-GB" smtClean="0"/>
              <a:t>‹#›</a:t>
            </a:fld>
            <a:endParaRPr lang="en-GB"/>
          </a:p>
        </p:txBody>
      </p:sp>
    </p:spTree>
    <p:extLst>
      <p:ext uri="{BB962C8B-B14F-4D97-AF65-F5344CB8AC3E}">
        <p14:creationId xmlns:p14="http://schemas.microsoft.com/office/powerpoint/2010/main" val="384853103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AD397C9-16E9-498C-A16D-FD601248FF02}" type="datetimeFigureOut">
              <a:rPr lang="en-GB" smtClean="0"/>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347E03-8B10-49B4-96FE-8856BE6664E4}" type="slidenum">
              <a:rPr lang="en-GB" smtClean="0"/>
              <a:t>‹#›</a:t>
            </a:fld>
            <a:endParaRPr lang="en-GB"/>
          </a:p>
        </p:txBody>
      </p:sp>
    </p:spTree>
    <p:extLst>
      <p:ext uri="{BB962C8B-B14F-4D97-AF65-F5344CB8AC3E}">
        <p14:creationId xmlns:p14="http://schemas.microsoft.com/office/powerpoint/2010/main" val="348836012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D397C9-16E9-498C-A16D-FD601248FF02}" type="datetimeFigureOut">
              <a:rPr lang="en-GB" smtClean="0"/>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347E03-8B10-49B4-96FE-8856BE6664E4}" type="slidenum">
              <a:rPr lang="en-GB" smtClean="0"/>
              <a:t>‹#›</a:t>
            </a:fld>
            <a:endParaRPr lang="en-GB"/>
          </a:p>
        </p:txBody>
      </p:sp>
    </p:spTree>
    <p:extLst>
      <p:ext uri="{BB962C8B-B14F-4D97-AF65-F5344CB8AC3E}">
        <p14:creationId xmlns:p14="http://schemas.microsoft.com/office/powerpoint/2010/main" val="7266798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D397C9-16E9-498C-A16D-FD601248FF02}" type="datetimeFigureOut">
              <a:rPr lang="en-GB" smtClean="0"/>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347E03-8B10-49B4-96FE-8856BE6664E4}" type="slidenum">
              <a:rPr lang="en-GB" smtClean="0"/>
              <a:t>‹#›</a:t>
            </a:fld>
            <a:endParaRPr lang="en-GB"/>
          </a:p>
        </p:txBody>
      </p:sp>
    </p:spTree>
    <p:extLst>
      <p:ext uri="{BB962C8B-B14F-4D97-AF65-F5344CB8AC3E}">
        <p14:creationId xmlns:p14="http://schemas.microsoft.com/office/powerpoint/2010/main" val="427131811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AD397C9-16E9-498C-A16D-FD601248FF02}" type="datetimeFigureOut">
              <a:rPr lang="en-GB" smtClean="0"/>
              <a:t>12/12/2012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C347E03-8B10-49B4-96FE-8856BE6664E4}" type="slidenum">
              <a:rPr lang="en-GB" smtClean="0"/>
              <a:t>‹#›</a:t>
            </a:fld>
            <a:endParaRPr lang="en-GB"/>
          </a:p>
        </p:txBody>
      </p:sp>
    </p:spTree>
    <p:extLst>
      <p:ext uri="{BB962C8B-B14F-4D97-AF65-F5344CB8AC3E}">
        <p14:creationId xmlns:p14="http://schemas.microsoft.com/office/powerpoint/2010/main" val="2273479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23528" y="2809829"/>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6E0D40-133B-447E-9EA8-0FE165BEA7E8}" type="datetimeFigureOut">
              <a:rPr lang="en-GB" smtClean="0"/>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14504D-561C-4451-A941-CEBC51E8CF32}" type="slidenum">
              <a:rPr lang="en-GB" smtClean="0"/>
              <a:t>‹#›</a:t>
            </a:fld>
            <a:endParaRPr lang="en-GB"/>
          </a:p>
        </p:txBody>
      </p:sp>
    </p:spTree>
    <p:extLst>
      <p:ext uri="{BB962C8B-B14F-4D97-AF65-F5344CB8AC3E}">
        <p14:creationId xmlns:p14="http://schemas.microsoft.com/office/powerpoint/2010/main" val="4262458047"/>
      </p:ext>
    </p:extLst>
  </p:cSld>
  <p:clrMapOvr>
    <a:masterClrMapping/>
  </p:clrMapOvr>
  <p:timing>
    <p:tnLst>
      <p:par>
        <p:cTn xmlns:p14="http://schemas.microsoft.com/office/powerpoint/2010/mai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AD397C9-16E9-498C-A16D-FD601248FF02}" type="datetimeFigureOut">
              <a:rPr lang="en-GB" smtClean="0"/>
              <a:t>12/12/2012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C347E03-8B10-49B4-96FE-8856BE6664E4}" type="slidenum">
              <a:rPr lang="en-GB" smtClean="0"/>
              <a:t>‹#›</a:t>
            </a:fld>
            <a:endParaRPr lang="en-GB"/>
          </a:p>
        </p:txBody>
      </p:sp>
    </p:spTree>
    <p:extLst>
      <p:ext uri="{BB962C8B-B14F-4D97-AF65-F5344CB8AC3E}">
        <p14:creationId xmlns:p14="http://schemas.microsoft.com/office/powerpoint/2010/main" val="21391867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AD397C9-16E9-498C-A16D-FD601248FF02}" type="datetimeFigureOut">
              <a:rPr lang="en-GB" smtClean="0"/>
              <a:t>12/12/2012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C347E03-8B10-49B4-96FE-8856BE6664E4}" type="slidenum">
              <a:rPr lang="en-GB" smtClean="0"/>
              <a:t>‹#›</a:t>
            </a:fld>
            <a:endParaRPr lang="en-GB"/>
          </a:p>
        </p:txBody>
      </p:sp>
    </p:spTree>
    <p:extLst>
      <p:ext uri="{BB962C8B-B14F-4D97-AF65-F5344CB8AC3E}">
        <p14:creationId xmlns:p14="http://schemas.microsoft.com/office/powerpoint/2010/main" val="304163307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D397C9-16E9-498C-A16D-FD601248FF02}" type="datetimeFigureOut">
              <a:rPr lang="en-GB" smtClean="0"/>
              <a:t>12/12/2012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C347E03-8B10-49B4-96FE-8856BE6664E4}" type="slidenum">
              <a:rPr lang="en-GB" smtClean="0"/>
              <a:t>‹#›</a:t>
            </a:fld>
            <a:endParaRPr lang="en-GB"/>
          </a:p>
        </p:txBody>
      </p:sp>
    </p:spTree>
    <p:extLst>
      <p:ext uri="{BB962C8B-B14F-4D97-AF65-F5344CB8AC3E}">
        <p14:creationId xmlns:p14="http://schemas.microsoft.com/office/powerpoint/2010/main" val="115025657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D397C9-16E9-498C-A16D-FD601248FF02}" type="datetimeFigureOut">
              <a:rPr lang="en-GB" smtClean="0"/>
              <a:t>12/12/2012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C347E03-8B10-49B4-96FE-8856BE6664E4}" type="slidenum">
              <a:rPr lang="en-GB" smtClean="0"/>
              <a:t>‹#›</a:t>
            </a:fld>
            <a:endParaRPr lang="en-GB"/>
          </a:p>
        </p:txBody>
      </p:sp>
    </p:spTree>
    <p:extLst>
      <p:ext uri="{BB962C8B-B14F-4D97-AF65-F5344CB8AC3E}">
        <p14:creationId xmlns:p14="http://schemas.microsoft.com/office/powerpoint/2010/main" val="184561175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D397C9-16E9-498C-A16D-FD601248FF02}" type="datetimeFigureOut">
              <a:rPr lang="en-GB" smtClean="0"/>
              <a:t>12/12/2012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C347E03-8B10-49B4-96FE-8856BE6664E4}" type="slidenum">
              <a:rPr lang="en-GB" smtClean="0"/>
              <a:t>‹#›</a:t>
            </a:fld>
            <a:endParaRPr lang="en-GB"/>
          </a:p>
        </p:txBody>
      </p:sp>
    </p:spTree>
    <p:extLst>
      <p:ext uri="{BB962C8B-B14F-4D97-AF65-F5344CB8AC3E}">
        <p14:creationId xmlns:p14="http://schemas.microsoft.com/office/powerpoint/2010/main" val="415733888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D397C9-16E9-498C-A16D-FD601248FF02}" type="datetimeFigureOut">
              <a:rPr lang="en-GB" smtClean="0"/>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347E03-8B10-49B4-96FE-8856BE6664E4}" type="slidenum">
              <a:rPr lang="en-GB" smtClean="0"/>
              <a:t>‹#›</a:t>
            </a:fld>
            <a:endParaRPr lang="en-GB"/>
          </a:p>
        </p:txBody>
      </p:sp>
    </p:spTree>
    <p:extLst>
      <p:ext uri="{BB962C8B-B14F-4D97-AF65-F5344CB8AC3E}">
        <p14:creationId xmlns:p14="http://schemas.microsoft.com/office/powerpoint/2010/main" val="80604020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D397C9-16E9-498C-A16D-FD601248FF02}" type="datetimeFigureOut">
              <a:rPr lang="en-GB" smtClean="0"/>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347E03-8B10-49B4-96FE-8856BE6664E4}" type="slidenum">
              <a:rPr lang="en-GB" smtClean="0"/>
              <a:t>‹#›</a:t>
            </a:fld>
            <a:endParaRPr lang="en-GB"/>
          </a:p>
        </p:txBody>
      </p:sp>
    </p:spTree>
    <p:extLst>
      <p:ext uri="{BB962C8B-B14F-4D97-AF65-F5344CB8AC3E}">
        <p14:creationId xmlns:p14="http://schemas.microsoft.com/office/powerpoint/2010/main" val="240589692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E0540B8-08F6-4240-AD14-7F536C85A79A}" type="datetimeFigureOut">
              <a:rPr lang="en-GB" smtClean="0"/>
              <a:pPr/>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3B813C6-6B3C-431A-B0AD-74882FCFF07A}" type="slidenum">
              <a:rPr lang="en-GB" smtClean="0"/>
              <a:pPr/>
              <a:t>‹#›</a:t>
            </a:fld>
            <a:endParaRPr lang="en-GB"/>
          </a:p>
        </p:txBody>
      </p:sp>
    </p:spTree>
  </p:cSld>
  <p:clrMapOvr>
    <a:masterClrMapping/>
  </p:clrMapOvr>
  <p:timing>
    <p:tnLst>
      <p:par>
        <p:cTn xmlns:p14="http://schemas.microsoft.com/office/powerpoint/2010/mai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E0540B8-08F6-4240-AD14-7F536C85A79A}" type="datetimeFigureOut">
              <a:rPr lang="en-GB" smtClean="0"/>
              <a:pPr/>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3B813C6-6B3C-431A-B0AD-74882FCFF07A}" type="slidenum">
              <a:rPr lang="en-GB" smtClean="0"/>
              <a:pPr/>
              <a:t>‹#›</a:t>
            </a:fld>
            <a:endParaRPr lang="en-GB"/>
          </a:p>
        </p:txBody>
      </p:sp>
    </p:spTree>
  </p:cSld>
  <p:clrMapOvr>
    <a:masterClrMapping/>
  </p:clrMapOvr>
  <p:timing>
    <p:tnLst>
      <p:par>
        <p:cTn xmlns:p14="http://schemas.microsoft.com/office/powerpoint/2010/mai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0540B8-08F6-4240-AD14-7F536C85A79A}" type="datetimeFigureOut">
              <a:rPr lang="en-GB" smtClean="0"/>
              <a:pPr/>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3B813C6-6B3C-431A-B0AD-74882FCFF07A}" type="slidenum">
              <a:rPr lang="en-GB" smtClean="0"/>
              <a:pPr/>
              <a:t>‹#›</a:t>
            </a:fld>
            <a:endParaRPr lang="en-GB"/>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6E0D40-133B-447E-9EA8-0FE165BEA7E8}" type="datetimeFigureOut">
              <a:rPr lang="en-GB" smtClean="0"/>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14504D-561C-4451-A941-CEBC51E8CF32}" type="slidenum">
              <a:rPr lang="en-GB" smtClean="0"/>
              <a:t>‹#›</a:t>
            </a:fld>
            <a:endParaRPr lang="en-GB"/>
          </a:p>
        </p:txBody>
      </p:sp>
    </p:spTree>
    <p:extLst>
      <p:ext uri="{BB962C8B-B14F-4D97-AF65-F5344CB8AC3E}">
        <p14:creationId xmlns:p14="http://schemas.microsoft.com/office/powerpoint/2010/main" val="648947780"/>
      </p:ext>
    </p:extLst>
  </p:cSld>
  <p:clrMapOvr>
    <a:masterClrMapping/>
  </p:clrMapOvr>
  <p:timing>
    <p:tnLst>
      <p:par>
        <p:cTn xmlns:p14="http://schemas.microsoft.com/office/powerpoint/2010/mai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E0540B8-08F6-4240-AD14-7F536C85A79A}" type="datetimeFigureOut">
              <a:rPr lang="en-GB" smtClean="0"/>
              <a:pPr/>
              <a:t>12/12/2012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3B813C6-6B3C-431A-B0AD-74882FCFF07A}" type="slidenum">
              <a:rPr lang="en-GB" smtClean="0"/>
              <a:pPr/>
              <a:t>‹#›</a:t>
            </a:fld>
            <a:endParaRPr lang="en-GB"/>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E0540B8-08F6-4240-AD14-7F536C85A79A}" type="datetimeFigureOut">
              <a:rPr lang="en-GB" smtClean="0"/>
              <a:pPr/>
              <a:t>12/12/2012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3B813C6-6B3C-431A-B0AD-74882FCFF07A}" type="slidenum">
              <a:rPr lang="en-GB" smtClean="0"/>
              <a:pPr/>
              <a:t>‹#›</a:t>
            </a:fld>
            <a:endParaRPr lang="en-GB"/>
          </a:p>
        </p:txBody>
      </p:sp>
    </p:spTree>
  </p:cSld>
  <p:clrMapOvr>
    <a:masterClrMapping/>
  </p:clrMapOvr>
  <p:timing>
    <p:tnLst>
      <p:par>
        <p:cTn xmlns:p14="http://schemas.microsoft.com/office/powerpoint/2010/mai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E0540B8-08F6-4240-AD14-7F536C85A79A}" type="datetimeFigureOut">
              <a:rPr lang="en-GB" smtClean="0"/>
              <a:pPr/>
              <a:t>12/12/2012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3B813C6-6B3C-431A-B0AD-74882FCFF07A}" type="slidenum">
              <a:rPr lang="en-GB" smtClean="0"/>
              <a:pPr/>
              <a:t>‹#›</a:t>
            </a:fld>
            <a:endParaRPr lang="en-GB"/>
          </a:p>
        </p:txBody>
      </p:sp>
    </p:spTree>
  </p:cSld>
  <p:clrMapOvr>
    <a:masterClrMapping/>
  </p:clrMapOvr>
  <p:timing>
    <p:tnLst>
      <p:par>
        <p:cTn xmlns:p14="http://schemas.microsoft.com/office/powerpoint/2010/mai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0540B8-08F6-4240-AD14-7F536C85A79A}" type="datetimeFigureOut">
              <a:rPr lang="en-GB" smtClean="0"/>
              <a:pPr/>
              <a:t>12/12/2012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3B813C6-6B3C-431A-B0AD-74882FCFF07A}" type="slidenum">
              <a:rPr lang="en-GB" smtClean="0"/>
              <a:pPr/>
              <a:t>‹#›</a:t>
            </a:fld>
            <a:endParaRPr lang="en-GB"/>
          </a:p>
        </p:txBody>
      </p:sp>
    </p:spTree>
  </p:cSld>
  <p:clrMapOvr>
    <a:masterClrMapping/>
  </p:clrMapOvr>
  <p:timing>
    <p:tnLst>
      <p:par>
        <p:cTn xmlns:p14="http://schemas.microsoft.com/office/powerpoint/2010/mai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0540B8-08F6-4240-AD14-7F536C85A79A}" type="datetimeFigureOut">
              <a:rPr lang="en-GB" smtClean="0"/>
              <a:pPr/>
              <a:t>12/12/2012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3B813C6-6B3C-431A-B0AD-74882FCFF07A}" type="slidenum">
              <a:rPr lang="en-GB" smtClean="0"/>
              <a:pPr/>
              <a:t>‹#›</a:t>
            </a:fld>
            <a:endParaRPr lang="en-GB"/>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0540B8-08F6-4240-AD14-7F536C85A79A}" type="datetimeFigureOut">
              <a:rPr lang="en-GB" smtClean="0"/>
              <a:pPr/>
              <a:t>12/12/2012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3B813C6-6B3C-431A-B0AD-74882FCFF07A}" type="slidenum">
              <a:rPr lang="en-GB" smtClean="0"/>
              <a:pPr/>
              <a:t>‹#›</a:t>
            </a:fld>
            <a:endParaRPr lang="en-GB"/>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E0540B8-08F6-4240-AD14-7F536C85A79A}" type="datetimeFigureOut">
              <a:rPr lang="en-GB" smtClean="0"/>
              <a:pPr/>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3B813C6-6B3C-431A-B0AD-74882FCFF07A}" type="slidenum">
              <a:rPr lang="en-GB" smtClean="0"/>
              <a:pPr/>
              <a:t>‹#›</a:t>
            </a:fld>
            <a:endParaRPr lang="en-GB"/>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E0540B8-08F6-4240-AD14-7F536C85A79A}" type="datetimeFigureOut">
              <a:rPr lang="en-GB" smtClean="0"/>
              <a:pPr/>
              <a:t>12/12/2012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3B813C6-6B3C-431A-B0AD-74882FCFF07A}" type="slidenum">
              <a:rPr lang="en-GB" smtClean="0"/>
              <a:pPr/>
              <a:t>‹#›</a:t>
            </a:fld>
            <a:endParaRPr lang="en-GB"/>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23528" y="2809829"/>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06E0D40-133B-447E-9EA8-0FE165BEA7E8}" type="datetimeFigureOut">
              <a:rPr lang="en-GB" smtClean="0"/>
              <a:t>12/12/2012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14504D-561C-4451-A941-CEBC51E8CF32}" type="slidenum">
              <a:rPr lang="en-GB" smtClean="0"/>
              <a:t>‹#›</a:t>
            </a:fld>
            <a:endParaRPr lang="en-GB"/>
          </a:p>
        </p:txBody>
      </p:sp>
    </p:spTree>
    <p:extLst>
      <p:ext uri="{BB962C8B-B14F-4D97-AF65-F5344CB8AC3E}">
        <p14:creationId xmlns:p14="http://schemas.microsoft.com/office/powerpoint/2010/main" val="785441930"/>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23528" y="2809829"/>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06E0D40-133B-447E-9EA8-0FE165BEA7E8}" type="datetimeFigureOut">
              <a:rPr lang="en-GB" smtClean="0"/>
              <a:t>12/12/2012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814504D-561C-4451-A941-CEBC51E8CF32}" type="slidenum">
              <a:rPr lang="en-GB" smtClean="0"/>
              <a:t>‹#›</a:t>
            </a:fld>
            <a:endParaRPr lang="en-GB"/>
          </a:p>
        </p:txBody>
      </p:sp>
    </p:spTree>
    <p:extLst>
      <p:ext uri="{BB962C8B-B14F-4D97-AF65-F5344CB8AC3E}">
        <p14:creationId xmlns:p14="http://schemas.microsoft.com/office/powerpoint/2010/main" val="37261620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23528" y="2809829"/>
            <a:ext cx="8229600" cy="1143000"/>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06E0D40-133B-447E-9EA8-0FE165BEA7E8}" type="datetimeFigureOut">
              <a:rPr lang="en-GB" smtClean="0"/>
              <a:t>12/12/2012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814504D-561C-4451-A941-CEBC51E8CF32}" type="slidenum">
              <a:rPr lang="en-GB" smtClean="0"/>
              <a:t>‹#›</a:t>
            </a:fld>
            <a:endParaRPr lang="en-GB"/>
          </a:p>
        </p:txBody>
      </p:sp>
    </p:spTree>
    <p:extLst>
      <p:ext uri="{BB962C8B-B14F-4D97-AF65-F5344CB8AC3E}">
        <p14:creationId xmlns:p14="http://schemas.microsoft.com/office/powerpoint/2010/main" val="713273969"/>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6E0D40-133B-447E-9EA8-0FE165BEA7E8}" type="datetimeFigureOut">
              <a:rPr lang="en-GB" smtClean="0"/>
              <a:t>12/12/2012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814504D-561C-4451-A941-CEBC51E8CF32}" type="slidenum">
              <a:rPr lang="en-GB" smtClean="0"/>
              <a:t>‹#›</a:t>
            </a:fld>
            <a:endParaRPr lang="en-GB"/>
          </a:p>
        </p:txBody>
      </p:sp>
    </p:spTree>
    <p:extLst>
      <p:ext uri="{BB962C8B-B14F-4D97-AF65-F5344CB8AC3E}">
        <p14:creationId xmlns:p14="http://schemas.microsoft.com/office/powerpoint/2010/main" val="417474733"/>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theme" Target="../theme/theme2.xml"/><Relationship Id="rId13" Type="http://schemas.openxmlformats.org/officeDocument/2006/relationships/image" Target="../media/image2.jpeg"/><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theme" Target="../theme/theme3.xml"/><Relationship Id="rId13" Type="http://schemas.openxmlformats.org/officeDocument/2006/relationships/image" Target="../media/image2.jpeg"/><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6.xml"/><Relationship Id="rId12" Type="http://schemas.openxmlformats.org/officeDocument/2006/relationships/theme" Target="../theme/theme4.xml"/><Relationship Id="rId13" Type="http://schemas.openxmlformats.org/officeDocument/2006/relationships/image" Target="../media/image2.jpeg"/><Relationship Id="rId14" Type="http://schemas.openxmlformats.org/officeDocument/2006/relationships/image" Target="../media/image3.png"/><Relationship Id="rId15" Type="http://schemas.openxmlformats.org/officeDocument/2006/relationships/image" Target="../media/image4.png"/><Relationship Id="rId1" Type="http://schemas.openxmlformats.org/officeDocument/2006/relationships/slideLayout" Target="../slideLayouts/slideLayout36.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7.xml"/><Relationship Id="rId12" Type="http://schemas.openxmlformats.org/officeDocument/2006/relationships/theme" Target="../theme/theme5.xml"/><Relationship Id="rId13" Type="http://schemas.openxmlformats.org/officeDocument/2006/relationships/image" Target="../media/image2.jpeg"/><Relationship Id="rId1" Type="http://schemas.openxmlformats.org/officeDocument/2006/relationships/slideLayout" Target="../slideLayouts/slideLayout47.xml"/><Relationship Id="rId2" Type="http://schemas.openxmlformats.org/officeDocument/2006/relationships/slideLayout" Target="../slideLayouts/slideLayout48.xml"/><Relationship Id="rId3" Type="http://schemas.openxmlformats.org/officeDocument/2006/relationships/slideLayout" Target="../slideLayouts/slideLayout49.xml"/><Relationship Id="rId4" Type="http://schemas.openxmlformats.org/officeDocument/2006/relationships/slideLayout" Target="../slideLayouts/slideLayout50.xml"/><Relationship Id="rId5" Type="http://schemas.openxmlformats.org/officeDocument/2006/relationships/slideLayout" Target="../slideLayouts/slideLayout51.xml"/><Relationship Id="rId6" Type="http://schemas.openxmlformats.org/officeDocument/2006/relationships/slideLayout" Target="../slideLayouts/slideLayout52.xml"/><Relationship Id="rId7" Type="http://schemas.openxmlformats.org/officeDocument/2006/relationships/slideLayout" Target="../slideLayouts/slideLayout53.xml"/><Relationship Id="rId8" Type="http://schemas.openxmlformats.org/officeDocument/2006/relationships/slideLayout" Target="../slideLayouts/slideLayout54.xml"/><Relationship Id="rId9" Type="http://schemas.openxmlformats.org/officeDocument/2006/relationships/slideLayout" Target="../slideLayouts/slideLayout55.xml"/><Relationship Id="rId10"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6E0D40-133B-447E-9EA8-0FE165BEA7E8}" type="datetimeFigureOut">
              <a:rPr lang="en-GB" smtClean="0"/>
              <a:t>12/12/2012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14504D-561C-4451-A941-CEBC51E8CF32}" type="slidenum">
              <a:rPr lang="en-GB" smtClean="0"/>
              <a:t>‹#›</a:t>
            </a:fld>
            <a:endParaRPr lang="en-GB"/>
          </a:p>
        </p:txBody>
      </p:sp>
      <p:pic>
        <p:nvPicPr>
          <p:cNvPr id="7" name="Picture 6" descr="IST_full.jpg"/>
          <p:cNvPicPr>
            <a:picLocks noChangeAspect="1"/>
          </p:cNvPicPr>
          <p:nvPr userDrawn="1"/>
        </p:nvPicPr>
        <p:blipFill>
          <a:blip r:embed="rId15" cstate="print"/>
          <a:stretch>
            <a:fillRect/>
          </a:stretch>
        </p:blipFill>
        <p:spPr>
          <a:xfrm>
            <a:off x="1187624" y="332656"/>
            <a:ext cx="7272808" cy="6097346"/>
          </a:xfrm>
          <a:prstGeom prst="rect">
            <a:avLst/>
          </a:prstGeom>
        </p:spPr>
      </p:pic>
    </p:spTree>
    <p:extLst>
      <p:ext uri="{BB962C8B-B14F-4D97-AF65-F5344CB8AC3E}">
        <p14:creationId xmlns:p14="http://schemas.microsoft.com/office/powerpoint/2010/main" val="1992927971"/>
      </p:ext>
    </p:extLst>
  </p:cSld>
  <p:clrMap bg1="lt1" tx1="dk1" bg2="lt2" tx2="dk2" accent1="accent1" accent2="accent2" accent3="accent3" accent4="accent4" accent5="accent5" accent6="accent6" hlink="hlink" folHlink="folHlink"/>
  <p:sldLayoutIdLst>
    <p:sldLayoutId id="2147483672" r:id="rId1"/>
    <p:sldLayoutId id="2147483661" r:id="rId2"/>
    <p:sldLayoutId id="2147483709"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timing>
    <p:tnLst>
      <p:par>
        <p:cTn xmlns:p14="http://schemas.microsoft.com/office/powerpoint/2010/mai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22176" y="570252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3124200" y="5702527"/>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16216" y="5729663"/>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90485D-12B0-4A3E-B42D-43035778F073}" type="slidenum">
              <a:rPr lang="en-GB" smtClean="0"/>
              <a:t>‹#›</a:t>
            </a:fld>
            <a:endParaRPr lang="en-GB"/>
          </a:p>
        </p:txBody>
      </p:sp>
      <p:sp>
        <p:nvSpPr>
          <p:cNvPr id="29" name="Title Placeholder 1"/>
          <p:cNvSpPr>
            <a:spLocks noGrp="1"/>
          </p:cNvSpPr>
          <p:nvPr>
            <p:ph type="title"/>
          </p:nvPr>
        </p:nvSpPr>
        <p:spPr>
          <a:xfrm>
            <a:off x="467544" y="1628800"/>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0" name="Text Placeholder 2"/>
          <p:cNvSpPr>
            <a:spLocks noGrp="1"/>
          </p:cNvSpPr>
          <p:nvPr>
            <p:ph type="body" idx="1"/>
          </p:nvPr>
        </p:nvSpPr>
        <p:spPr>
          <a:xfrm>
            <a:off x="467544" y="2924944"/>
            <a:ext cx="8291264" cy="262088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33" name="Picture 32" descr="IST_withText_rgb.jpg"/>
          <p:cNvPicPr>
            <a:picLocks noChangeAspect="1"/>
          </p:cNvPicPr>
          <p:nvPr userDrawn="1"/>
        </p:nvPicPr>
        <p:blipFill>
          <a:blip r:embed="rId13" cstate="print"/>
          <a:stretch>
            <a:fillRect/>
          </a:stretch>
        </p:blipFill>
        <p:spPr>
          <a:xfrm>
            <a:off x="323528" y="332656"/>
            <a:ext cx="2614444" cy="864096"/>
          </a:xfrm>
          <a:prstGeom prst="rect">
            <a:avLst/>
          </a:prstGeom>
        </p:spPr>
      </p:pic>
      <p:sp>
        <p:nvSpPr>
          <p:cNvPr id="34" name="Rectangle 33"/>
          <p:cNvSpPr/>
          <p:nvPr userDrawn="1"/>
        </p:nvSpPr>
        <p:spPr>
          <a:xfrm>
            <a:off x="395536" y="6067652"/>
            <a:ext cx="576064" cy="59681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p:cNvSpPr/>
          <p:nvPr userDrawn="1"/>
        </p:nvSpPr>
        <p:spPr>
          <a:xfrm>
            <a:off x="1172568" y="6094788"/>
            <a:ext cx="576064" cy="596815"/>
          </a:xfrm>
          <a:prstGeom prst="rect">
            <a:avLst/>
          </a:prstGeom>
          <a:solidFill>
            <a:srgbClr val="0070C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p:cNvSpPr/>
          <p:nvPr userDrawn="1"/>
        </p:nvSpPr>
        <p:spPr>
          <a:xfrm>
            <a:off x="1979712" y="6094788"/>
            <a:ext cx="576064" cy="596815"/>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p:cNvSpPr/>
          <p:nvPr userDrawn="1"/>
        </p:nvSpPr>
        <p:spPr>
          <a:xfrm>
            <a:off x="2771800" y="6094787"/>
            <a:ext cx="576064" cy="596815"/>
          </a:xfrm>
          <a:prstGeom prst="rect">
            <a:avLst/>
          </a:prstGeom>
          <a:solidFill>
            <a:srgbClr val="0070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p:cNvSpPr/>
          <p:nvPr userDrawn="1"/>
        </p:nvSpPr>
        <p:spPr>
          <a:xfrm>
            <a:off x="3563888" y="6094788"/>
            <a:ext cx="576064" cy="596815"/>
          </a:xfrm>
          <a:prstGeom prst="rect">
            <a:avLst/>
          </a:prstGeom>
          <a:solidFill>
            <a:srgbClr val="0070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p:cNvSpPr/>
          <p:nvPr userDrawn="1"/>
        </p:nvSpPr>
        <p:spPr>
          <a:xfrm>
            <a:off x="4355976" y="6094786"/>
            <a:ext cx="576064" cy="596815"/>
          </a:xfrm>
          <a:prstGeom prst="rect">
            <a:avLst/>
          </a:prstGeom>
          <a:solidFill>
            <a:srgbClr val="0070C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p:cNvSpPr/>
          <p:nvPr userDrawn="1"/>
        </p:nvSpPr>
        <p:spPr>
          <a:xfrm>
            <a:off x="5148064" y="6094788"/>
            <a:ext cx="576064" cy="596815"/>
          </a:xfrm>
          <a:prstGeom prst="rect">
            <a:avLst/>
          </a:prstGeom>
          <a:solidFill>
            <a:srgbClr val="0070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p:cNvSpPr/>
          <p:nvPr userDrawn="1"/>
        </p:nvSpPr>
        <p:spPr>
          <a:xfrm>
            <a:off x="5940152" y="6094788"/>
            <a:ext cx="576064" cy="596815"/>
          </a:xfrm>
          <a:prstGeom prst="rect">
            <a:avLst/>
          </a:prstGeom>
          <a:solidFill>
            <a:srgbClr val="0070C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userDrawn="1"/>
        </p:nvSpPr>
        <p:spPr>
          <a:xfrm>
            <a:off x="6732240" y="6094788"/>
            <a:ext cx="576064" cy="596815"/>
          </a:xfrm>
          <a:prstGeom prst="rect">
            <a:avLst/>
          </a:prstGeom>
          <a:solidFill>
            <a:srgbClr val="0070C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p:cNvSpPr/>
          <p:nvPr userDrawn="1"/>
        </p:nvSpPr>
        <p:spPr>
          <a:xfrm>
            <a:off x="3203848" y="548680"/>
            <a:ext cx="576064" cy="59681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p:cNvSpPr/>
          <p:nvPr userDrawn="1"/>
        </p:nvSpPr>
        <p:spPr>
          <a:xfrm>
            <a:off x="3995936" y="548679"/>
            <a:ext cx="576064" cy="596815"/>
          </a:xfrm>
          <a:prstGeom prst="rect">
            <a:avLst/>
          </a:prstGeom>
          <a:solidFill>
            <a:srgbClr val="0070C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p:cNvSpPr/>
          <p:nvPr userDrawn="1"/>
        </p:nvSpPr>
        <p:spPr>
          <a:xfrm>
            <a:off x="4788024" y="548680"/>
            <a:ext cx="576064" cy="596815"/>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p:cNvSpPr/>
          <p:nvPr userDrawn="1"/>
        </p:nvSpPr>
        <p:spPr>
          <a:xfrm>
            <a:off x="5580112" y="558465"/>
            <a:ext cx="576064" cy="596815"/>
          </a:xfrm>
          <a:prstGeom prst="rect">
            <a:avLst/>
          </a:prstGeom>
          <a:solidFill>
            <a:srgbClr val="0070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p:cNvSpPr/>
          <p:nvPr userDrawn="1"/>
        </p:nvSpPr>
        <p:spPr>
          <a:xfrm>
            <a:off x="6372200" y="558464"/>
            <a:ext cx="576064" cy="596815"/>
          </a:xfrm>
          <a:prstGeom prst="rect">
            <a:avLst/>
          </a:prstGeom>
          <a:solidFill>
            <a:srgbClr val="0070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p:cNvSpPr/>
          <p:nvPr userDrawn="1"/>
        </p:nvSpPr>
        <p:spPr>
          <a:xfrm>
            <a:off x="7164288" y="558463"/>
            <a:ext cx="576064" cy="596815"/>
          </a:xfrm>
          <a:prstGeom prst="rect">
            <a:avLst/>
          </a:prstGeom>
          <a:solidFill>
            <a:srgbClr val="0070C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p:cNvSpPr/>
          <p:nvPr userDrawn="1"/>
        </p:nvSpPr>
        <p:spPr>
          <a:xfrm>
            <a:off x="7956376" y="558465"/>
            <a:ext cx="576064" cy="596815"/>
          </a:xfrm>
          <a:prstGeom prst="rect">
            <a:avLst/>
          </a:prstGeom>
          <a:solidFill>
            <a:srgbClr val="0070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7727762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549479" y="567684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BAD39-B763-4C7F-A492-87201D200704}" type="datetimeFigureOut">
              <a:rPr lang="en-GB" smtClean="0"/>
              <a:t>12/12/2012</a:t>
            </a:fld>
            <a:endParaRPr lang="en-GB"/>
          </a:p>
        </p:txBody>
      </p:sp>
      <p:sp>
        <p:nvSpPr>
          <p:cNvPr id="5" name="Footer Placeholder 4"/>
          <p:cNvSpPr>
            <a:spLocks noGrp="1"/>
          </p:cNvSpPr>
          <p:nvPr>
            <p:ph type="ftr" sz="quarter" idx="3"/>
          </p:nvPr>
        </p:nvSpPr>
        <p:spPr>
          <a:xfrm>
            <a:off x="3145125" y="5661248"/>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08876" y="5661248"/>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452D5E-2306-4F86-8BE9-9DE5FF4BF8A0}" type="slidenum">
              <a:rPr lang="en-GB" smtClean="0"/>
              <a:t>‹#›</a:t>
            </a:fld>
            <a:endParaRPr lang="en-GB"/>
          </a:p>
        </p:txBody>
      </p:sp>
      <p:sp>
        <p:nvSpPr>
          <p:cNvPr id="7" name="Title Placeholder 1"/>
          <p:cNvSpPr>
            <a:spLocks noGrp="1"/>
          </p:cNvSpPr>
          <p:nvPr>
            <p:ph type="title"/>
          </p:nvPr>
        </p:nvSpPr>
        <p:spPr>
          <a:xfrm>
            <a:off x="2411760" y="1412776"/>
            <a:ext cx="4248472" cy="108012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8" name="Text Placeholder 2"/>
          <p:cNvSpPr>
            <a:spLocks noGrp="1"/>
          </p:cNvSpPr>
          <p:nvPr>
            <p:ph type="body" idx="1"/>
          </p:nvPr>
        </p:nvSpPr>
        <p:spPr>
          <a:xfrm>
            <a:off x="1835696" y="2852936"/>
            <a:ext cx="5987008" cy="201622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11" name="Picture 10" descr="IST_withText_rgb.jpg"/>
          <p:cNvPicPr>
            <a:picLocks noChangeAspect="1"/>
          </p:cNvPicPr>
          <p:nvPr userDrawn="1"/>
        </p:nvPicPr>
        <p:blipFill>
          <a:blip r:embed="rId13" cstate="print"/>
          <a:stretch>
            <a:fillRect/>
          </a:stretch>
        </p:blipFill>
        <p:spPr>
          <a:xfrm>
            <a:off x="323528" y="332656"/>
            <a:ext cx="2614444" cy="864096"/>
          </a:xfrm>
          <a:prstGeom prst="rect">
            <a:avLst/>
          </a:prstGeom>
        </p:spPr>
      </p:pic>
      <p:sp>
        <p:nvSpPr>
          <p:cNvPr id="12" name="Oval 11"/>
          <p:cNvSpPr/>
          <p:nvPr userDrawn="1"/>
        </p:nvSpPr>
        <p:spPr>
          <a:xfrm>
            <a:off x="395536" y="6093296"/>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userDrawn="1"/>
        </p:nvSpPr>
        <p:spPr>
          <a:xfrm>
            <a:off x="1124000" y="6093296"/>
            <a:ext cx="576064" cy="576064"/>
          </a:xfrm>
          <a:prstGeom prst="ellipse">
            <a:avLst/>
          </a:prstGeom>
          <a:solidFill>
            <a:srgbClr val="0070C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Oval 13"/>
          <p:cNvSpPr/>
          <p:nvPr userDrawn="1"/>
        </p:nvSpPr>
        <p:spPr>
          <a:xfrm>
            <a:off x="1835696" y="6093296"/>
            <a:ext cx="576064" cy="576064"/>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userDrawn="1"/>
        </p:nvSpPr>
        <p:spPr>
          <a:xfrm>
            <a:off x="2555776" y="6098100"/>
            <a:ext cx="576064" cy="576064"/>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userDrawn="1"/>
        </p:nvSpPr>
        <p:spPr>
          <a:xfrm>
            <a:off x="3275856" y="6098268"/>
            <a:ext cx="576064" cy="576064"/>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userDrawn="1"/>
        </p:nvSpPr>
        <p:spPr>
          <a:xfrm>
            <a:off x="3995936" y="6099784"/>
            <a:ext cx="576064" cy="576064"/>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p:cNvSpPr/>
          <p:nvPr userDrawn="1"/>
        </p:nvSpPr>
        <p:spPr>
          <a:xfrm>
            <a:off x="4716016" y="6099784"/>
            <a:ext cx="576064" cy="576064"/>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userDrawn="1"/>
        </p:nvSpPr>
        <p:spPr>
          <a:xfrm>
            <a:off x="5436096" y="6099784"/>
            <a:ext cx="576064" cy="576064"/>
          </a:xfrm>
          <a:prstGeom prst="ellips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userDrawn="1"/>
        </p:nvSpPr>
        <p:spPr>
          <a:xfrm>
            <a:off x="6175308" y="6088404"/>
            <a:ext cx="576064" cy="576064"/>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p:cNvSpPr/>
          <p:nvPr userDrawn="1"/>
        </p:nvSpPr>
        <p:spPr>
          <a:xfrm>
            <a:off x="6886364" y="6093296"/>
            <a:ext cx="576064" cy="576064"/>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p:nvPr userDrawn="1"/>
        </p:nvSpPr>
        <p:spPr>
          <a:xfrm>
            <a:off x="7599882" y="6098100"/>
            <a:ext cx="576064" cy="576064"/>
          </a:xfrm>
          <a:prstGeom prst="ellipse">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p:cNvSpPr/>
          <p:nvPr userDrawn="1"/>
        </p:nvSpPr>
        <p:spPr>
          <a:xfrm>
            <a:off x="3275856" y="476672"/>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userDrawn="1"/>
        </p:nvSpPr>
        <p:spPr>
          <a:xfrm>
            <a:off x="3995936" y="476672"/>
            <a:ext cx="576064" cy="576064"/>
          </a:xfrm>
          <a:prstGeom prst="ellipse">
            <a:avLst/>
          </a:prstGeom>
          <a:solidFill>
            <a:srgbClr val="0070C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userDrawn="1"/>
        </p:nvSpPr>
        <p:spPr>
          <a:xfrm>
            <a:off x="4716016" y="476672"/>
            <a:ext cx="576064" cy="576064"/>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p:cNvSpPr/>
          <p:nvPr userDrawn="1"/>
        </p:nvSpPr>
        <p:spPr>
          <a:xfrm>
            <a:off x="5436096" y="476672"/>
            <a:ext cx="576064" cy="576064"/>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p:cNvSpPr/>
          <p:nvPr userDrawn="1"/>
        </p:nvSpPr>
        <p:spPr>
          <a:xfrm>
            <a:off x="6175308" y="476672"/>
            <a:ext cx="576064" cy="576064"/>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p:cNvSpPr/>
          <p:nvPr userDrawn="1"/>
        </p:nvSpPr>
        <p:spPr>
          <a:xfrm>
            <a:off x="6886364" y="476672"/>
            <a:ext cx="576064" cy="576064"/>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p:cNvSpPr/>
          <p:nvPr userDrawn="1"/>
        </p:nvSpPr>
        <p:spPr>
          <a:xfrm>
            <a:off x="7625980" y="486615"/>
            <a:ext cx="576064" cy="576064"/>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p:cNvSpPr/>
          <p:nvPr userDrawn="1"/>
        </p:nvSpPr>
        <p:spPr>
          <a:xfrm>
            <a:off x="8354444" y="489319"/>
            <a:ext cx="576064" cy="576064"/>
          </a:xfrm>
          <a:prstGeom prst="ellips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7764472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67544" y="5661248"/>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D397C9-16E9-498C-A16D-FD601248FF02}" type="datetimeFigureOut">
              <a:rPr lang="en-GB" smtClean="0"/>
              <a:t>12/12/2012</a:t>
            </a:fld>
            <a:endParaRPr lang="en-GB"/>
          </a:p>
        </p:txBody>
      </p:sp>
      <p:sp>
        <p:nvSpPr>
          <p:cNvPr id="5" name="Footer Placeholder 4"/>
          <p:cNvSpPr>
            <a:spLocks noGrp="1"/>
          </p:cNvSpPr>
          <p:nvPr>
            <p:ph type="ftr" sz="quarter" idx="3"/>
          </p:nvPr>
        </p:nvSpPr>
        <p:spPr>
          <a:xfrm>
            <a:off x="3174931" y="5723279"/>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33082" y="5694817"/>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347E03-8B10-49B4-96FE-8856BE6664E4}" type="slidenum">
              <a:rPr lang="en-GB" smtClean="0"/>
              <a:t>‹#›</a:t>
            </a:fld>
            <a:endParaRPr lang="en-GB"/>
          </a:p>
        </p:txBody>
      </p:sp>
      <p:sp>
        <p:nvSpPr>
          <p:cNvPr id="7" name="Title Placeholder 1"/>
          <p:cNvSpPr>
            <a:spLocks noGrp="1"/>
          </p:cNvSpPr>
          <p:nvPr>
            <p:ph type="title"/>
          </p:nvPr>
        </p:nvSpPr>
        <p:spPr>
          <a:xfrm>
            <a:off x="2411760" y="1412776"/>
            <a:ext cx="4248472" cy="108012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8" name="Text Placeholder 2"/>
          <p:cNvSpPr>
            <a:spLocks noGrp="1"/>
          </p:cNvSpPr>
          <p:nvPr>
            <p:ph type="body" idx="1"/>
          </p:nvPr>
        </p:nvSpPr>
        <p:spPr>
          <a:xfrm>
            <a:off x="1835696" y="2852936"/>
            <a:ext cx="5987008" cy="201622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11" name="Picture 10" descr="IST_withText_rgb.jpg"/>
          <p:cNvPicPr>
            <a:picLocks noChangeAspect="1"/>
          </p:cNvPicPr>
          <p:nvPr userDrawn="1"/>
        </p:nvPicPr>
        <p:blipFill>
          <a:blip r:embed="rId13" cstate="print"/>
          <a:stretch>
            <a:fillRect/>
          </a:stretch>
        </p:blipFill>
        <p:spPr>
          <a:xfrm>
            <a:off x="323528" y="332656"/>
            <a:ext cx="2614444" cy="864096"/>
          </a:xfrm>
          <a:prstGeom prst="rect">
            <a:avLst/>
          </a:prstGeom>
        </p:spPr>
      </p:pic>
      <p:sp>
        <p:nvSpPr>
          <p:cNvPr id="12" name="Oval 11"/>
          <p:cNvSpPr/>
          <p:nvPr userDrawn="1"/>
        </p:nvSpPr>
        <p:spPr>
          <a:xfrm>
            <a:off x="5436096" y="6099784"/>
            <a:ext cx="576064" cy="576064"/>
          </a:xfrm>
          <a:prstGeom prst="ellips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userDrawn="1"/>
        </p:nvSpPr>
        <p:spPr>
          <a:xfrm>
            <a:off x="6175308" y="6088404"/>
            <a:ext cx="576064" cy="576064"/>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userDrawn="1"/>
        </p:nvSpPr>
        <p:spPr>
          <a:xfrm>
            <a:off x="6886364" y="6093296"/>
            <a:ext cx="576064" cy="576064"/>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userDrawn="1"/>
        </p:nvSpPr>
        <p:spPr>
          <a:xfrm>
            <a:off x="7599882" y="6098100"/>
            <a:ext cx="576064" cy="576064"/>
          </a:xfrm>
          <a:prstGeom prst="ellipse">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115616" y="6093296"/>
            <a:ext cx="6889410" cy="841044"/>
          </a:xfrm>
          <a:prstGeom prst="rect">
            <a:avLst/>
          </a:prstGeom>
        </p:spPr>
      </p:pic>
      <p:pic>
        <p:nvPicPr>
          <p:cNvPr id="17" name="Picture 16"/>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3169348" y="548680"/>
            <a:ext cx="5685624" cy="747464"/>
          </a:xfrm>
          <a:prstGeom prst="rect">
            <a:avLst/>
          </a:prstGeom>
        </p:spPr>
      </p:pic>
    </p:spTree>
    <p:extLst>
      <p:ext uri="{BB962C8B-B14F-4D97-AF65-F5344CB8AC3E}">
        <p14:creationId xmlns:p14="http://schemas.microsoft.com/office/powerpoint/2010/main" val="3742181833"/>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11760" y="1412776"/>
            <a:ext cx="4248472" cy="108012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1835696" y="2852936"/>
            <a:ext cx="5987008" cy="201622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67544" y="558924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0540B8-08F6-4240-AD14-7F536C85A79A}" type="datetimeFigureOut">
              <a:rPr lang="en-GB" smtClean="0"/>
              <a:pPr/>
              <a:t>12/12/2012</a:t>
            </a:fld>
            <a:endParaRPr lang="en-GB"/>
          </a:p>
        </p:txBody>
      </p:sp>
      <p:sp>
        <p:nvSpPr>
          <p:cNvPr id="5" name="Footer Placeholder 4"/>
          <p:cNvSpPr>
            <a:spLocks noGrp="1"/>
          </p:cNvSpPr>
          <p:nvPr>
            <p:ph type="ftr" sz="quarter" idx="3"/>
          </p:nvPr>
        </p:nvSpPr>
        <p:spPr>
          <a:xfrm>
            <a:off x="3059832" y="558924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16216" y="558924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B813C6-6B3C-431A-B0AD-74882FCFF07A}" type="slidenum">
              <a:rPr lang="en-GB" smtClean="0"/>
              <a:pPr/>
              <a:t>‹#›</a:t>
            </a:fld>
            <a:endParaRPr lang="en-GB"/>
          </a:p>
        </p:txBody>
      </p:sp>
      <p:pic>
        <p:nvPicPr>
          <p:cNvPr id="7" name="Picture 6" descr="IST_withText_rgb.jpg"/>
          <p:cNvPicPr>
            <a:picLocks noChangeAspect="1"/>
          </p:cNvPicPr>
          <p:nvPr userDrawn="1"/>
        </p:nvPicPr>
        <p:blipFill>
          <a:blip r:embed="rId13" cstate="print"/>
          <a:stretch>
            <a:fillRect/>
          </a:stretch>
        </p:blipFill>
        <p:spPr>
          <a:xfrm>
            <a:off x="323528" y="332656"/>
            <a:ext cx="2614444" cy="864096"/>
          </a:xfrm>
          <a:prstGeom prst="rect">
            <a:avLst/>
          </a:prstGeom>
        </p:spPr>
      </p:pic>
      <p:sp>
        <p:nvSpPr>
          <p:cNvPr id="17" name="Oval 16"/>
          <p:cNvSpPr/>
          <p:nvPr userDrawn="1"/>
        </p:nvSpPr>
        <p:spPr>
          <a:xfrm>
            <a:off x="395536" y="6093296"/>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p:cNvSpPr/>
          <p:nvPr userDrawn="1"/>
        </p:nvSpPr>
        <p:spPr>
          <a:xfrm>
            <a:off x="1124000" y="6093296"/>
            <a:ext cx="576064" cy="576064"/>
          </a:xfrm>
          <a:prstGeom prst="ellipse">
            <a:avLst/>
          </a:prstGeom>
          <a:solidFill>
            <a:srgbClr val="0070C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Oval 18"/>
          <p:cNvSpPr/>
          <p:nvPr userDrawn="1"/>
        </p:nvSpPr>
        <p:spPr>
          <a:xfrm>
            <a:off x="1835696" y="6093296"/>
            <a:ext cx="576064" cy="576064"/>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userDrawn="1"/>
        </p:nvSpPr>
        <p:spPr>
          <a:xfrm>
            <a:off x="2555776" y="6098100"/>
            <a:ext cx="576064" cy="576064"/>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p:cNvSpPr/>
          <p:nvPr userDrawn="1"/>
        </p:nvSpPr>
        <p:spPr>
          <a:xfrm>
            <a:off x="3275856" y="6098268"/>
            <a:ext cx="576064" cy="576064"/>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p:nvPr userDrawn="1"/>
        </p:nvSpPr>
        <p:spPr>
          <a:xfrm>
            <a:off x="3995936" y="6099784"/>
            <a:ext cx="576064" cy="576064"/>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p:cNvSpPr/>
          <p:nvPr userDrawn="1"/>
        </p:nvSpPr>
        <p:spPr>
          <a:xfrm>
            <a:off x="4716016" y="6099784"/>
            <a:ext cx="576064" cy="576064"/>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userDrawn="1"/>
        </p:nvSpPr>
        <p:spPr>
          <a:xfrm>
            <a:off x="5436096" y="6099784"/>
            <a:ext cx="576064" cy="576064"/>
          </a:xfrm>
          <a:prstGeom prst="ellips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userDrawn="1"/>
        </p:nvSpPr>
        <p:spPr>
          <a:xfrm>
            <a:off x="6175308" y="6088404"/>
            <a:ext cx="576064" cy="576064"/>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p:cNvSpPr/>
          <p:nvPr userDrawn="1"/>
        </p:nvSpPr>
        <p:spPr>
          <a:xfrm>
            <a:off x="6886364" y="6093296"/>
            <a:ext cx="576064" cy="576064"/>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p:cNvSpPr/>
          <p:nvPr userDrawn="1"/>
        </p:nvSpPr>
        <p:spPr>
          <a:xfrm>
            <a:off x="7599882" y="6098100"/>
            <a:ext cx="576064" cy="576064"/>
          </a:xfrm>
          <a:prstGeom prst="ellipse">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p:cNvSpPr/>
          <p:nvPr userDrawn="1"/>
        </p:nvSpPr>
        <p:spPr>
          <a:xfrm>
            <a:off x="3275856" y="476672"/>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p:cNvSpPr/>
          <p:nvPr userDrawn="1"/>
        </p:nvSpPr>
        <p:spPr>
          <a:xfrm>
            <a:off x="3995936" y="476672"/>
            <a:ext cx="576064" cy="576064"/>
          </a:xfrm>
          <a:prstGeom prst="ellipse">
            <a:avLst/>
          </a:prstGeom>
          <a:solidFill>
            <a:srgbClr val="0070C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p:cNvSpPr/>
          <p:nvPr userDrawn="1"/>
        </p:nvSpPr>
        <p:spPr>
          <a:xfrm>
            <a:off x="4716016" y="476672"/>
            <a:ext cx="576064" cy="576064"/>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p:cNvSpPr/>
          <p:nvPr userDrawn="1"/>
        </p:nvSpPr>
        <p:spPr>
          <a:xfrm>
            <a:off x="5436096" y="476672"/>
            <a:ext cx="576064" cy="576064"/>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p:cNvSpPr/>
          <p:nvPr userDrawn="1"/>
        </p:nvSpPr>
        <p:spPr>
          <a:xfrm>
            <a:off x="6175308" y="476672"/>
            <a:ext cx="576064" cy="576064"/>
          </a:xfrm>
          <a:prstGeom prst="ellipse">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p:cNvSpPr/>
          <p:nvPr userDrawn="1"/>
        </p:nvSpPr>
        <p:spPr>
          <a:xfrm>
            <a:off x="6886364" y="476672"/>
            <a:ext cx="576064" cy="576064"/>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p:cNvSpPr/>
          <p:nvPr userDrawn="1"/>
        </p:nvSpPr>
        <p:spPr>
          <a:xfrm>
            <a:off x="7625980" y="486615"/>
            <a:ext cx="576064" cy="576064"/>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p:cNvSpPr/>
          <p:nvPr userDrawn="1"/>
        </p:nvSpPr>
        <p:spPr>
          <a:xfrm>
            <a:off x="8354444" y="489319"/>
            <a:ext cx="576064" cy="576064"/>
          </a:xfrm>
          <a:prstGeom prst="ellips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xmlns:p14="http://schemas.microsoft.com/office/powerpoint/2010/main" id="1" dur="indefinite" restart="never" nodeType="tmRoot"/>
      </p:par>
    </p:tnLst>
  </p:timing>
  <p:txStyles>
    <p:titleStyle>
      <a:lvl1pPr algn="ctr" defTabSz="914400" rtl="0" eaLnBrk="1" latinLnBrk="0" hangingPunct="1">
        <a:spcBef>
          <a:spcPct val="0"/>
        </a:spcBef>
        <a:buNone/>
        <a:defRPr sz="4400" kern="1200">
          <a:solidFill>
            <a:schemeClr val="tx1"/>
          </a:solidFill>
          <a:latin typeface="Tahoma" pitchFamily="34" charset="0"/>
          <a:ea typeface="Tahoma" pitchFamily="34" charset="0"/>
          <a:cs typeface="Tahom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Tahoma" pitchFamily="34" charset="0"/>
          <a:ea typeface="Tahoma" pitchFamily="34" charset="0"/>
          <a:cs typeface="Tahom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Tahoma" pitchFamily="34" charset="0"/>
          <a:ea typeface="Tahoma" pitchFamily="34" charset="0"/>
          <a:cs typeface="Tahom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Tahoma" pitchFamily="34" charset="0"/>
          <a:ea typeface="Tahoma" pitchFamily="34" charset="0"/>
          <a:cs typeface="Tahom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Tahoma" pitchFamily="34" charset="0"/>
          <a:ea typeface="Tahoma" pitchFamily="34" charset="0"/>
          <a:cs typeface="Tahom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Tahoma" pitchFamily="34" charset="0"/>
          <a:ea typeface="Tahoma" pitchFamily="34" charset="0"/>
          <a:cs typeface="Tahom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hyperlink" Target="mailto:office@istonline.org.uk" TargetMode="External"/><Relationship Id="rId3" Type="http://schemas.openxmlformats.org/officeDocument/2006/relationships/hyperlink" Target="http://www.istonline.org.uk"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48.xml"/><Relationship Id="rId2"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467544" y="1268760"/>
            <a:ext cx="8229600" cy="1440160"/>
          </a:xfrm>
        </p:spPr>
        <p:txBody>
          <a:bodyPr>
            <a:normAutofit/>
          </a:bodyPr>
          <a:lstStyle/>
          <a:p>
            <a:pPr eaLnBrk="1" hangingPunct="1">
              <a:defRPr/>
            </a:pPr>
            <a:r>
              <a:rPr lang="en-GB" b="1" dirty="0" smtClean="0">
                <a:effectLst>
                  <a:outerShdw blurRad="38100" dist="38100" dir="2700000" algn="tl">
                    <a:srgbClr val="C0C0C0"/>
                  </a:outerShdw>
                </a:effectLst>
              </a:rPr>
              <a:t>The professional journey</a:t>
            </a:r>
            <a:endParaRPr lang="en-US" b="1" dirty="0" smtClean="0">
              <a:effectLst>
                <a:outerShdw blurRad="38100" dist="38100" dir="2700000" algn="tl">
                  <a:srgbClr val="C0C0C0"/>
                </a:outerShdw>
              </a:effectLst>
            </a:endParaRPr>
          </a:p>
        </p:txBody>
      </p:sp>
      <p:sp>
        <p:nvSpPr>
          <p:cNvPr id="146435" name="Rectangle 3"/>
          <p:cNvSpPr>
            <a:spLocks noGrp="1" noChangeArrowheads="1"/>
          </p:cNvSpPr>
          <p:nvPr>
            <p:ph type="body" idx="1"/>
          </p:nvPr>
        </p:nvSpPr>
        <p:spPr>
          <a:xfrm>
            <a:off x="1259632" y="2924944"/>
            <a:ext cx="6696744" cy="2448272"/>
          </a:xfrm>
        </p:spPr>
        <p:txBody>
          <a:bodyPr>
            <a:normAutofit/>
          </a:bodyPr>
          <a:lstStyle/>
          <a:p>
            <a:pPr marL="457200" lvl="1" indent="0" algn="ctr" eaLnBrk="1" hangingPunct="1">
              <a:lnSpc>
                <a:spcPct val="90000"/>
              </a:lnSpc>
              <a:buNone/>
            </a:pPr>
            <a:endParaRPr lang="en-GB" sz="3200" b="1" dirty="0"/>
          </a:p>
          <a:p>
            <a:pPr marL="457200" lvl="1" indent="0" algn="ctr" eaLnBrk="1" hangingPunct="1">
              <a:lnSpc>
                <a:spcPct val="90000"/>
              </a:lnSpc>
              <a:buNone/>
            </a:pPr>
            <a:endParaRPr lang="en-GB" sz="3200" b="1" dirty="0" smtClean="0"/>
          </a:p>
          <a:p>
            <a:pPr marL="457200" lvl="1" indent="0" algn="ctr" eaLnBrk="1" hangingPunct="1">
              <a:lnSpc>
                <a:spcPct val="90000"/>
              </a:lnSpc>
              <a:buNone/>
            </a:pPr>
            <a:r>
              <a:rPr lang="en-GB" sz="3200" dirty="0" smtClean="0"/>
              <a:t>Suhel Miah MSc, FIScT</a:t>
            </a:r>
            <a:r>
              <a:rPr lang="en-GB" sz="3200" b="1" dirty="0" smtClean="0"/>
              <a:t>	</a:t>
            </a:r>
          </a:p>
          <a:p>
            <a:pPr marL="457200" lvl="1" indent="0" algn="ctr" eaLnBrk="1" hangingPunct="1">
              <a:lnSpc>
                <a:spcPct val="90000"/>
              </a:lnSpc>
              <a:buNone/>
            </a:pPr>
            <a:endParaRPr lang="en-GB" sz="2400" dirty="0" smtClean="0"/>
          </a:p>
        </p:txBody>
      </p:sp>
    </p:spTree>
    <p:extLst>
      <p:ext uri="{BB962C8B-B14F-4D97-AF65-F5344CB8AC3E}">
        <p14:creationId xmlns:p14="http://schemas.microsoft.com/office/powerpoint/2010/main" val="98847727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340768"/>
            <a:ext cx="7560840" cy="1224136"/>
          </a:xfrm>
        </p:spPr>
        <p:txBody>
          <a:bodyPr>
            <a:normAutofit fontScale="90000"/>
          </a:bodyPr>
          <a:lstStyle/>
          <a:p>
            <a:r>
              <a:rPr lang="en-US" b="1" dirty="0" smtClean="0"/>
              <a:t>What is the value of professional registration?</a:t>
            </a:r>
            <a:endParaRPr lang="en-US" b="1" dirty="0"/>
          </a:p>
        </p:txBody>
      </p:sp>
      <p:sp>
        <p:nvSpPr>
          <p:cNvPr id="3" name="Content Placeholder 2"/>
          <p:cNvSpPr>
            <a:spLocks noGrp="1"/>
          </p:cNvSpPr>
          <p:nvPr>
            <p:ph idx="1"/>
          </p:nvPr>
        </p:nvSpPr>
        <p:spPr>
          <a:xfrm>
            <a:off x="899592" y="2708920"/>
            <a:ext cx="7560840" cy="3240360"/>
          </a:xfrm>
        </p:spPr>
        <p:txBody>
          <a:bodyPr>
            <a:noAutofit/>
          </a:bodyPr>
          <a:lstStyle/>
          <a:p>
            <a:pPr>
              <a:spcAft>
                <a:spcPct val="20000"/>
              </a:spcAft>
              <a:buClr>
                <a:srgbClr val="FF0000"/>
              </a:buClr>
              <a:buSzPct val="100000"/>
              <a:buFont typeface="Arial"/>
              <a:buChar char="•"/>
            </a:pPr>
            <a:r>
              <a:rPr lang="en-US" sz="1800" dirty="0"/>
              <a:t>Registration captures what you already know and do – not </a:t>
            </a:r>
            <a:r>
              <a:rPr lang="en-US" sz="1800" dirty="0" smtClean="0"/>
              <a:t>re</a:t>
            </a:r>
            <a:r>
              <a:rPr lang="en-US" sz="1800" dirty="0"/>
              <a:t>-training</a:t>
            </a:r>
          </a:p>
          <a:p>
            <a:pPr>
              <a:spcAft>
                <a:spcPct val="20000"/>
              </a:spcAft>
              <a:buClr>
                <a:srgbClr val="FF0000"/>
              </a:buClr>
              <a:buSzPct val="100000"/>
              <a:buFont typeface="Arial"/>
              <a:buChar char="•"/>
            </a:pPr>
            <a:r>
              <a:rPr lang="en-US" sz="1800" dirty="0"/>
              <a:t>Demonstrate you also </a:t>
            </a:r>
            <a:r>
              <a:rPr lang="en-US" sz="1800" dirty="0" smtClean="0"/>
              <a:t>maintain the </a:t>
            </a:r>
            <a:r>
              <a:rPr lang="en-US" sz="1800" dirty="0"/>
              <a:t>knowledge and competence you’ve developed over many years</a:t>
            </a:r>
          </a:p>
          <a:p>
            <a:pPr>
              <a:spcAft>
                <a:spcPct val="20000"/>
              </a:spcAft>
              <a:buClr>
                <a:srgbClr val="FF0000"/>
              </a:buClr>
              <a:buSzPct val="100000"/>
              <a:buFont typeface="Arial"/>
              <a:buChar char="•"/>
            </a:pPr>
            <a:r>
              <a:rPr lang="en-GB" sz="1800" dirty="0" smtClean="0"/>
              <a:t>Recognition </a:t>
            </a:r>
            <a:r>
              <a:rPr lang="en-GB" sz="1800" dirty="0"/>
              <a:t>for the role you're in now, as well as a framework to support your future career development</a:t>
            </a:r>
            <a:r>
              <a:rPr lang="en-US" sz="1800" dirty="0"/>
              <a:t> </a:t>
            </a:r>
          </a:p>
          <a:p>
            <a:pPr>
              <a:buClr>
                <a:srgbClr val="FF0000"/>
              </a:buClr>
              <a:buSzPct val="100000"/>
              <a:buFont typeface="Arial"/>
              <a:buChar char="•"/>
            </a:pPr>
            <a:r>
              <a:rPr lang="en-GB" sz="1800" dirty="0"/>
              <a:t>Demonstrate your professionalism to employers, colleagues and clients</a:t>
            </a:r>
          </a:p>
          <a:p>
            <a:pPr>
              <a:buClr>
                <a:srgbClr val="FF0000"/>
              </a:buClr>
              <a:buSzPct val="100000"/>
              <a:buFont typeface="Arial"/>
              <a:buChar char="•"/>
            </a:pPr>
            <a:r>
              <a:rPr lang="en-GB" sz="1800" dirty="0"/>
              <a:t>Registration is transferable across industry sectors – good for </a:t>
            </a:r>
            <a:r>
              <a:rPr lang="en-GB" sz="1800" dirty="0" smtClean="0"/>
              <a:t>mobility</a:t>
            </a:r>
            <a:endParaRPr lang="en-GB" sz="1800" dirty="0"/>
          </a:p>
          <a:p>
            <a:pPr>
              <a:buClr>
                <a:srgbClr val="FF0000"/>
              </a:buClr>
              <a:buSzPct val="100000"/>
              <a:buFont typeface="Arial"/>
              <a:buChar char="•"/>
            </a:pPr>
            <a:r>
              <a:rPr lang="en-GB" sz="1800" dirty="0"/>
              <a:t>Become part of a broader community of scientists </a:t>
            </a:r>
            <a:r>
              <a:rPr lang="en-GB" sz="1800" dirty="0"/>
              <a:t>w</a:t>
            </a:r>
            <a:r>
              <a:rPr lang="en-GB" sz="1800" dirty="0" smtClean="0"/>
              <a:t>orking </a:t>
            </a:r>
            <a:r>
              <a:rPr lang="en-GB" sz="1800" dirty="0"/>
              <a:t>across a huge range of sectors and disciplines</a:t>
            </a:r>
          </a:p>
          <a:p>
            <a:pPr>
              <a:buClr>
                <a:srgbClr val="FF0000"/>
              </a:buClr>
              <a:buSzPct val="100000"/>
              <a:buFont typeface="Arial"/>
              <a:buChar char="•"/>
            </a:pPr>
            <a:endParaRPr lang="en-GB" sz="1800" dirty="0"/>
          </a:p>
          <a:p>
            <a:pPr>
              <a:buSzPct val="100000"/>
              <a:buFont typeface="Arial"/>
              <a:buChar char="•"/>
            </a:pPr>
            <a:endParaRPr lang="en-US" sz="1800" dirty="0"/>
          </a:p>
        </p:txBody>
      </p:sp>
    </p:spTree>
    <p:extLst>
      <p:ext uri="{BB962C8B-B14F-4D97-AF65-F5344CB8AC3E}">
        <p14:creationId xmlns:p14="http://schemas.microsoft.com/office/powerpoint/2010/main" val="415223771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p:cNvSpPr>
            <a:spLocks noGrp="1"/>
          </p:cNvSpPr>
          <p:nvPr>
            <p:ph type="title"/>
          </p:nvPr>
        </p:nvSpPr>
        <p:spPr>
          <a:xfrm>
            <a:off x="827088" y="1412875"/>
            <a:ext cx="7416800" cy="1223963"/>
          </a:xfrm>
        </p:spPr>
        <p:txBody>
          <a:bodyPr/>
          <a:lstStyle/>
          <a:p>
            <a:pPr eaLnBrk="1" hangingPunct="1"/>
            <a:r>
              <a:rPr lang="en-US" b="1" dirty="0">
                <a:latin typeface="Tahoma" charset="0"/>
              </a:rPr>
              <a:t>Activity in </a:t>
            </a:r>
            <a:r>
              <a:rPr lang="en-US" b="1" dirty="0" smtClean="0">
                <a:latin typeface="Tahoma" charset="0"/>
              </a:rPr>
              <a:t>two </a:t>
            </a:r>
            <a:r>
              <a:rPr lang="en-US" b="1" dirty="0">
                <a:latin typeface="Tahoma" charset="0"/>
              </a:rPr>
              <a:t>parts</a:t>
            </a:r>
          </a:p>
        </p:txBody>
      </p:sp>
      <p:sp>
        <p:nvSpPr>
          <p:cNvPr id="3" name="Content Placeholder 2"/>
          <p:cNvSpPr>
            <a:spLocks noGrp="1"/>
          </p:cNvSpPr>
          <p:nvPr>
            <p:ph idx="1"/>
          </p:nvPr>
        </p:nvSpPr>
        <p:spPr>
          <a:xfrm>
            <a:off x="827088" y="2852738"/>
            <a:ext cx="7561336" cy="2808287"/>
          </a:xfrm>
        </p:spPr>
        <p:txBody>
          <a:bodyPr rtlCol="0">
            <a:normAutofit/>
          </a:bodyPr>
          <a:lstStyle/>
          <a:p>
            <a:pPr marL="0" indent="0" algn="ctr" eaLnBrk="1" fontAlgn="auto" hangingPunct="1">
              <a:spcAft>
                <a:spcPts val="0"/>
              </a:spcAft>
              <a:buFont typeface="Arial" pitchFamily="34" charset="0"/>
              <a:buNone/>
              <a:defRPr/>
            </a:pPr>
            <a:r>
              <a:rPr lang="en-US" sz="1800" b="1" dirty="0">
                <a:latin typeface="Tahoma"/>
                <a:cs typeface="Tahoma"/>
              </a:rPr>
              <a:t>The professional journey is more important now than perhaps ever before. How can we engage technicians to take up the professional registers scheme? </a:t>
            </a:r>
          </a:p>
          <a:p>
            <a:pPr marL="0" indent="0" eaLnBrk="1" fontAlgn="auto" hangingPunct="1">
              <a:spcAft>
                <a:spcPts val="0"/>
              </a:spcAft>
              <a:buFont typeface="Arial" pitchFamily="34" charset="0"/>
              <a:buNone/>
              <a:defRPr/>
            </a:pPr>
            <a:endParaRPr lang="en-US" sz="1800" dirty="0" smtClean="0">
              <a:latin typeface="Tahoma"/>
              <a:cs typeface="Tahoma"/>
            </a:endParaRPr>
          </a:p>
          <a:p>
            <a:pPr marL="0" indent="0" eaLnBrk="1" fontAlgn="auto" hangingPunct="1">
              <a:spcAft>
                <a:spcPts val="0"/>
              </a:spcAft>
              <a:buFont typeface="Arial" pitchFamily="34" charset="0"/>
              <a:buNone/>
              <a:defRPr/>
            </a:pPr>
            <a:endParaRPr lang="en-US" sz="1800" dirty="0">
              <a:latin typeface="Tahoma"/>
              <a:cs typeface="Tahoma"/>
            </a:endParaRPr>
          </a:p>
          <a:p>
            <a:pPr marL="0" indent="0">
              <a:buNone/>
              <a:defRPr/>
            </a:pPr>
            <a:r>
              <a:rPr lang="en-US" sz="1800" dirty="0" smtClean="0">
                <a:latin typeface="Tahoma"/>
                <a:cs typeface="Tahoma"/>
              </a:rPr>
              <a:t>Part </a:t>
            </a:r>
            <a:r>
              <a:rPr lang="en-US" sz="1800" dirty="0" smtClean="0">
                <a:latin typeface="Tahoma"/>
                <a:cs typeface="Tahoma"/>
              </a:rPr>
              <a:t>A: </a:t>
            </a:r>
            <a:r>
              <a:rPr lang="en-US" sz="1800" b="1" dirty="0" smtClean="0">
                <a:latin typeface="Tahoma"/>
                <a:cs typeface="Tahoma"/>
              </a:rPr>
              <a:t>Discuss and </a:t>
            </a:r>
            <a:r>
              <a:rPr lang="en-US" sz="1800" b="1" dirty="0">
                <a:latin typeface="Tahoma"/>
                <a:cs typeface="Tahoma"/>
              </a:rPr>
              <a:t>i</a:t>
            </a:r>
            <a:r>
              <a:rPr lang="en-US" sz="1800" b="1" dirty="0" smtClean="0">
                <a:latin typeface="Tahoma"/>
                <a:cs typeface="Tahoma"/>
              </a:rPr>
              <a:t>dentify </a:t>
            </a:r>
            <a:r>
              <a:rPr lang="en-US" sz="1800" b="1" dirty="0" smtClean="0">
                <a:latin typeface="Tahoma"/>
                <a:cs typeface="Tahoma"/>
              </a:rPr>
              <a:t>as a </a:t>
            </a:r>
            <a:r>
              <a:rPr lang="en-US" sz="1800" b="1" dirty="0" smtClean="0">
                <a:latin typeface="Tahoma"/>
                <a:cs typeface="Tahoma"/>
              </a:rPr>
              <a:t>group </a:t>
            </a:r>
            <a:r>
              <a:rPr lang="en-US" sz="1800" dirty="0">
                <a:latin typeface="Tahoma"/>
                <a:cs typeface="Tahoma"/>
              </a:rPr>
              <a:t>(</a:t>
            </a:r>
            <a:r>
              <a:rPr lang="en-US" sz="1800" dirty="0" smtClean="0">
                <a:latin typeface="Tahoma"/>
                <a:cs typeface="Tahoma"/>
              </a:rPr>
              <a:t>your table), </a:t>
            </a:r>
            <a:r>
              <a:rPr lang="en-US" sz="1800" b="1" dirty="0">
                <a:latin typeface="Tahoma"/>
                <a:cs typeface="Tahoma"/>
              </a:rPr>
              <a:t>three ways </a:t>
            </a:r>
            <a:r>
              <a:rPr lang="en-US" sz="1800" dirty="0">
                <a:latin typeface="Tahoma"/>
                <a:cs typeface="Tahoma"/>
              </a:rPr>
              <a:t>we can engage technicians in the professional registration </a:t>
            </a:r>
            <a:r>
              <a:rPr lang="en-US" sz="1800" dirty="0" smtClean="0">
                <a:latin typeface="Tahoma"/>
                <a:cs typeface="Tahoma"/>
              </a:rPr>
              <a:t>scheme </a:t>
            </a:r>
            <a:r>
              <a:rPr lang="en-US" sz="1800" dirty="0" smtClean="0">
                <a:latin typeface="Tahoma"/>
                <a:cs typeface="Tahoma"/>
              </a:rPr>
              <a:t>(include reason</a:t>
            </a:r>
            <a:r>
              <a:rPr lang="en-US" sz="1800" dirty="0" smtClean="0">
                <a:latin typeface="Tahoma"/>
                <a:cs typeface="Tahoma"/>
              </a:rPr>
              <a:t>). (6 </a:t>
            </a:r>
            <a:r>
              <a:rPr lang="en-US" sz="1800" dirty="0">
                <a:latin typeface="Tahoma"/>
                <a:cs typeface="Tahoma"/>
              </a:rPr>
              <a:t>Minutes</a:t>
            </a:r>
            <a:r>
              <a:rPr lang="en-US" sz="1800" dirty="0" smtClean="0">
                <a:latin typeface="Tahoma"/>
                <a:cs typeface="Tahoma"/>
              </a:rPr>
              <a:t>)</a:t>
            </a:r>
          </a:p>
          <a:p>
            <a:pPr marL="0" indent="0" eaLnBrk="1" fontAlgn="auto" hangingPunct="1">
              <a:spcAft>
                <a:spcPts val="0"/>
              </a:spcAft>
              <a:buFont typeface="Arial" pitchFamily="34" charset="0"/>
              <a:buNone/>
              <a:defRPr/>
            </a:pPr>
            <a:endParaRPr lang="en-US" sz="1800" dirty="0">
              <a:latin typeface="Tahoma"/>
              <a:cs typeface="Tahoma"/>
            </a:endParaRPr>
          </a:p>
          <a:p>
            <a:pPr marL="0" indent="0" eaLnBrk="1" fontAlgn="auto" hangingPunct="1">
              <a:spcAft>
                <a:spcPts val="0"/>
              </a:spcAft>
              <a:buFont typeface="Arial" pitchFamily="34" charset="0"/>
              <a:buNone/>
              <a:defRPr/>
            </a:pPr>
            <a:endParaRPr lang="en-US" sz="1800" dirty="0">
              <a:latin typeface="Tahoma"/>
              <a:cs typeface="Tahoma"/>
            </a:endParaRPr>
          </a:p>
        </p:txBody>
      </p:sp>
    </p:spTree>
    <p:extLst>
      <p:ext uri="{BB962C8B-B14F-4D97-AF65-F5344CB8AC3E}">
        <p14:creationId xmlns:p14="http://schemas.microsoft.com/office/powerpoint/2010/main" val="328211256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title"/>
          </p:nvPr>
        </p:nvSpPr>
        <p:spPr>
          <a:xfrm>
            <a:off x="827088" y="1412875"/>
            <a:ext cx="7416800" cy="1223963"/>
          </a:xfrm>
        </p:spPr>
        <p:txBody>
          <a:bodyPr/>
          <a:lstStyle/>
          <a:p>
            <a:pPr eaLnBrk="1" hangingPunct="1"/>
            <a:r>
              <a:rPr lang="en-US" b="1" dirty="0">
                <a:latin typeface="Tahoma" charset="0"/>
              </a:rPr>
              <a:t>Activity result</a:t>
            </a:r>
          </a:p>
        </p:txBody>
      </p:sp>
      <p:sp>
        <p:nvSpPr>
          <p:cNvPr id="79874" name="Content Placeholder 2"/>
          <p:cNvSpPr>
            <a:spLocks noGrp="1"/>
          </p:cNvSpPr>
          <p:nvPr>
            <p:ph idx="1"/>
          </p:nvPr>
        </p:nvSpPr>
        <p:spPr>
          <a:xfrm>
            <a:off x="827584" y="2852936"/>
            <a:ext cx="7416800" cy="2808287"/>
          </a:xfrm>
        </p:spPr>
        <p:txBody>
          <a:bodyPr>
            <a:normAutofit/>
          </a:bodyPr>
          <a:lstStyle/>
          <a:p>
            <a:pPr marL="0" indent="0" algn="ctr" eaLnBrk="1" hangingPunct="1">
              <a:buFont typeface="Arial" charset="0"/>
              <a:buNone/>
            </a:pPr>
            <a:r>
              <a:rPr lang="en-US" sz="1800" b="1" dirty="0">
                <a:latin typeface="Tahoma"/>
                <a:cs typeface="Tahoma"/>
              </a:rPr>
              <a:t>The professional journey is more important now than perhaps ever before. How can we engage technicians to take up the professional registers scheme? </a:t>
            </a:r>
          </a:p>
          <a:p>
            <a:pPr marL="0" indent="0" eaLnBrk="1" hangingPunct="1">
              <a:buFont typeface="Arial" charset="0"/>
              <a:buNone/>
            </a:pPr>
            <a:endParaRPr lang="en-US" sz="1800" dirty="0" smtClean="0">
              <a:latin typeface="Tahoma"/>
              <a:cs typeface="Tahoma"/>
            </a:endParaRPr>
          </a:p>
          <a:p>
            <a:pPr marL="0" indent="0" eaLnBrk="1" hangingPunct="1">
              <a:buFont typeface="Arial" charset="0"/>
              <a:buNone/>
            </a:pPr>
            <a:endParaRPr lang="en-US" sz="1800" dirty="0">
              <a:latin typeface="Tahoma"/>
              <a:cs typeface="Tahoma"/>
            </a:endParaRPr>
          </a:p>
          <a:p>
            <a:pPr marL="0" indent="0" eaLnBrk="1" hangingPunct="1">
              <a:buFont typeface="Arial" charset="0"/>
              <a:buNone/>
            </a:pPr>
            <a:r>
              <a:rPr lang="en-US" sz="1800" dirty="0">
                <a:latin typeface="Tahoma"/>
                <a:cs typeface="Tahoma"/>
              </a:rPr>
              <a:t>Part </a:t>
            </a:r>
            <a:r>
              <a:rPr lang="en-US" sz="1800" dirty="0" smtClean="0">
                <a:latin typeface="Tahoma"/>
                <a:cs typeface="Tahoma"/>
              </a:rPr>
              <a:t>B: </a:t>
            </a:r>
            <a:r>
              <a:rPr lang="en-US" sz="1800" dirty="0">
                <a:latin typeface="Tahoma"/>
                <a:cs typeface="Tahoma"/>
              </a:rPr>
              <a:t>Share your answers with everyone – use flip chart paper to write the three key ways to engage technicians (include reason) and place it on the wall. (5 Minutes)</a:t>
            </a:r>
          </a:p>
          <a:p>
            <a:pPr marL="0" indent="0" eaLnBrk="1" hangingPunct="1">
              <a:buFont typeface="Arial" charset="0"/>
              <a:buNone/>
            </a:pPr>
            <a:endParaRPr lang="en-US" sz="1800" dirty="0">
              <a:latin typeface="Tahoma"/>
              <a:cs typeface="Tahoma"/>
            </a:endParaRPr>
          </a:p>
          <a:p>
            <a:pPr marL="0" indent="0" eaLnBrk="1" hangingPunct="1">
              <a:buFont typeface="Arial" charset="0"/>
              <a:buNone/>
            </a:pPr>
            <a:endParaRPr lang="en-US" sz="1800" dirty="0">
              <a:latin typeface="Tahoma"/>
              <a:cs typeface="Tahoma"/>
            </a:endParaRPr>
          </a:p>
        </p:txBody>
      </p:sp>
    </p:spTree>
    <p:extLst>
      <p:ext uri="{BB962C8B-B14F-4D97-AF65-F5344CB8AC3E}">
        <p14:creationId xmlns:p14="http://schemas.microsoft.com/office/powerpoint/2010/main" val="9082325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a:xfrm>
            <a:off x="1116013" y="1412875"/>
            <a:ext cx="7127875" cy="1152525"/>
          </a:xfrm>
        </p:spPr>
        <p:txBody>
          <a:bodyPr/>
          <a:lstStyle/>
          <a:p>
            <a:pPr eaLnBrk="1" hangingPunct="1"/>
            <a:r>
              <a:rPr lang="en-US" b="1" dirty="0">
                <a:latin typeface="Tahoma" charset="0"/>
              </a:rPr>
              <a:t>Summary</a:t>
            </a:r>
          </a:p>
        </p:txBody>
      </p:sp>
      <p:sp>
        <p:nvSpPr>
          <p:cNvPr id="3" name="Content Placeholder 2"/>
          <p:cNvSpPr>
            <a:spLocks noGrp="1"/>
          </p:cNvSpPr>
          <p:nvPr>
            <p:ph idx="1"/>
          </p:nvPr>
        </p:nvSpPr>
        <p:spPr>
          <a:xfrm>
            <a:off x="1116013" y="2852738"/>
            <a:ext cx="7127875" cy="2808287"/>
          </a:xfrm>
        </p:spPr>
        <p:txBody>
          <a:bodyPr rtlCol="0">
            <a:normAutofit/>
          </a:bodyPr>
          <a:lstStyle/>
          <a:p>
            <a:pPr eaLnBrk="1" fontAlgn="auto" hangingPunct="1">
              <a:spcAft>
                <a:spcPts val="0"/>
              </a:spcAft>
              <a:buClr>
                <a:schemeClr val="tx2">
                  <a:lumMod val="60000"/>
                  <a:lumOff val="40000"/>
                </a:schemeClr>
              </a:buClr>
              <a:buSzPct val="140000"/>
              <a:buFont typeface="Arial" pitchFamily="34" charset="0"/>
              <a:buChar char="•"/>
              <a:defRPr/>
            </a:pPr>
            <a:r>
              <a:rPr lang="en-US" sz="1800" dirty="0" smtClean="0">
                <a:ea typeface="Tahoma" pitchFamily="34" charset="0"/>
              </a:rPr>
              <a:t>The IST</a:t>
            </a:r>
          </a:p>
          <a:p>
            <a:pPr eaLnBrk="1" fontAlgn="auto" hangingPunct="1">
              <a:spcAft>
                <a:spcPts val="0"/>
              </a:spcAft>
              <a:buClr>
                <a:schemeClr val="tx2">
                  <a:lumMod val="60000"/>
                  <a:lumOff val="40000"/>
                </a:schemeClr>
              </a:buClr>
              <a:buSzPct val="140000"/>
              <a:buFont typeface="Arial" pitchFamily="34" charset="0"/>
              <a:buChar char="•"/>
              <a:defRPr/>
            </a:pPr>
            <a:r>
              <a:rPr lang="en-US" sz="1800" dirty="0" smtClean="0">
                <a:ea typeface="Tahoma" pitchFamily="34" charset="0"/>
              </a:rPr>
              <a:t>Prepare </a:t>
            </a:r>
            <a:r>
              <a:rPr lang="en-US" sz="1800" dirty="0" smtClean="0">
                <a:ea typeface="Tahoma" pitchFamily="34" charset="0"/>
              </a:rPr>
              <a:t>for the changes and challenges</a:t>
            </a:r>
          </a:p>
          <a:p>
            <a:pPr eaLnBrk="1" fontAlgn="auto" hangingPunct="1">
              <a:spcAft>
                <a:spcPts val="0"/>
              </a:spcAft>
              <a:buClr>
                <a:schemeClr val="tx2">
                  <a:lumMod val="60000"/>
                  <a:lumOff val="40000"/>
                </a:schemeClr>
              </a:buClr>
              <a:buSzPct val="140000"/>
              <a:buFont typeface="Arial" pitchFamily="34" charset="0"/>
              <a:buChar char="•"/>
              <a:defRPr/>
            </a:pPr>
            <a:r>
              <a:rPr lang="en-US" sz="1800" dirty="0" smtClean="0">
                <a:ea typeface="Tahoma" pitchFamily="34" charset="0"/>
              </a:rPr>
              <a:t>Recognition and professional standing</a:t>
            </a:r>
          </a:p>
          <a:p>
            <a:pPr eaLnBrk="1" fontAlgn="auto" hangingPunct="1">
              <a:spcAft>
                <a:spcPts val="0"/>
              </a:spcAft>
              <a:buClr>
                <a:schemeClr val="tx2">
                  <a:lumMod val="60000"/>
                  <a:lumOff val="40000"/>
                </a:schemeClr>
              </a:buClr>
              <a:buSzPct val="140000"/>
              <a:buFont typeface="Arial" pitchFamily="34" charset="0"/>
              <a:buChar char="•"/>
              <a:defRPr/>
            </a:pPr>
            <a:r>
              <a:rPr lang="en-US" sz="1800" dirty="0" smtClean="0">
                <a:ea typeface="Tahoma" pitchFamily="34" charset="0"/>
              </a:rPr>
              <a:t>Engagement in learning, development and training – crucial in the professional journey</a:t>
            </a:r>
          </a:p>
          <a:p>
            <a:pPr eaLnBrk="1" fontAlgn="auto" hangingPunct="1">
              <a:spcAft>
                <a:spcPts val="0"/>
              </a:spcAft>
              <a:buClr>
                <a:schemeClr val="tx2">
                  <a:lumMod val="60000"/>
                  <a:lumOff val="40000"/>
                </a:schemeClr>
              </a:buClr>
              <a:buSzPct val="140000"/>
              <a:buFont typeface="Arial" pitchFamily="34" charset="0"/>
              <a:buChar char="•"/>
              <a:defRPr/>
            </a:pPr>
            <a:r>
              <a:rPr lang="en-US" sz="1800" dirty="0" smtClean="0">
                <a:ea typeface="Tahoma" pitchFamily="34" charset="0"/>
              </a:rPr>
              <a:t>Develop and enhance your career prospects</a:t>
            </a:r>
            <a:endParaRPr lang="en-US" sz="1800" dirty="0">
              <a:ea typeface="Tahoma" pitchFamily="34" charset="0"/>
            </a:endParaRPr>
          </a:p>
        </p:txBody>
      </p:sp>
    </p:spTree>
    <p:extLst>
      <p:ext uri="{BB962C8B-B14F-4D97-AF65-F5344CB8AC3E}">
        <p14:creationId xmlns:p14="http://schemas.microsoft.com/office/powerpoint/2010/main" val="174338011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1412776"/>
            <a:ext cx="5616624" cy="1080120"/>
          </a:xfrm>
        </p:spPr>
        <p:txBody>
          <a:bodyPr>
            <a:normAutofit/>
          </a:bodyPr>
          <a:lstStyle/>
          <a:p>
            <a:r>
              <a:rPr lang="en-GB" b="1" dirty="0" smtClean="0"/>
              <a:t>Contact us</a:t>
            </a:r>
            <a:endParaRPr lang="en-GB" b="1" dirty="0"/>
          </a:p>
        </p:txBody>
      </p:sp>
      <p:sp>
        <p:nvSpPr>
          <p:cNvPr id="3" name="Content Placeholder 2"/>
          <p:cNvSpPr>
            <a:spLocks noGrp="1"/>
          </p:cNvSpPr>
          <p:nvPr>
            <p:ph idx="1"/>
          </p:nvPr>
        </p:nvSpPr>
        <p:spPr>
          <a:xfrm>
            <a:off x="1043608" y="2564904"/>
            <a:ext cx="7704856" cy="3240360"/>
          </a:xfrm>
        </p:spPr>
        <p:txBody>
          <a:bodyPr>
            <a:noAutofit/>
          </a:bodyPr>
          <a:lstStyle/>
          <a:p>
            <a:pPr marL="0" indent="0">
              <a:buNone/>
            </a:pPr>
            <a:r>
              <a:rPr lang="en-GB" sz="2000" dirty="0" smtClean="0"/>
              <a:t>The Institute of Science &amp; Technology (IST)</a:t>
            </a:r>
          </a:p>
          <a:p>
            <a:pPr marL="0" indent="0">
              <a:buNone/>
            </a:pPr>
            <a:r>
              <a:rPr lang="en-GB" sz="2000" dirty="0" smtClean="0"/>
              <a:t>Kingfisher House, 90 Rockingham Street</a:t>
            </a:r>
          </a:p>
          <a:p>
            <a:pPr marL="0" indent="0">
              <a:buNone/>
            </a:pPr>
            <a:r>
              <a:rPr lang="en-GB" sz="2000" dirty="0" smtClean="0"/>
              <a:t>Sheffield S1 4EB</a:t>
            </a:r>
          </a:p>
          <a:p>
            <a:pPr marL="0" indent="0">
              <a:buNone/>
            </a:pPr>
            <a:endParaRPr lang="en-GB" sz="2000" dirty="0" smtClean="0"/>
          </a:p>
          <a:p>
            <a:pPr marL="0" indent="0">
              <a:buNone/>
            </a:pPr>
            <a:r>
              <a:rPr lang="en-GB" sz="2000" dirty="0" smtClean="0"/>
              <a:t>Tel:	0114 276 3197</a:t>
            </a:r>
          </a:p>
          <a:p>
            <a:pPr marL="0" indent="0">
              <a:buNone/>
            </a:pPr>
            <a:r>
              <a:rPr lang="en-GB" sz="2000" dirty="0" smtClean="0"/>
              <a:t>Fax: 	0114 272 6354</a:t>
            </a:r>
          </a:p>
          <a:p>
            <a:pPr marL="0" indent="0">
              <a:buNone/>
            </a:pPr>
            <a:r>
              <a:rPr lang="en-GB" sz="2000" dirty="0" smtClean="0"/>
              <a:t>Email: 	</a:t>
            </a:r>
            <a:r>
              <a:rPr lang="en-GB" sz="2000" dirty="0" smtClean="0">
                <a:hlinkClick r:id="rId2"/>
              </a:rPr>
              <a:t>office@istonline.org.uk</a:t>
            </a:r>
            <a:endParaRPr lang="en-GB" sz="2000" dirty="0" smtClean="0"/>
          </a:p>
          <a:p>
            <a:pPr marL="0" indent="0">
              <a:buNone/>
            </a:pPr>
            <a:r>
              <a:rPr lang="en-GB" sz="2000" dirty="0" smtClean="0"/>
              <a:t>Web: 	</a:t>
            </a:r>
            <a:r>
              <a:rPr lang="en-GB" sz="2000" dirty="0" smtClean="0">
                <a:hlinkClick r:id="rId3"/>
              </a:rPr>
              <a:t>www.istonline.org.uk</a:t>
            </a:r>
            <a:endParaRPr lang="en-GB" sz="2000" dirty="0" smtClean="0"/>
          </a:p>
          <a:p>
            <a:pPr marL="0" indent="0">
              <a:buNone/>
            </a:pPr>
            <a:endParaRPr lang="en-GB" sz="2000" dirty="0" smtClean="0"/>
          </a:p>
          <a:p>
            <a:pPr marL="0" indent="0">
              <a:buNone/>
            </a:pPr>
            <a:endParaRPr lang="en-GB" sz="2000" dirty="0"/>
          </a:p>
        </p:txBody>
      </p:sp>
    </p:spTree>
    <p:extLst>
      <p:ext uri="{BB962C8B-B14F-4D97-AF65-F5344CB8AC3E}">
        <p14:creationId xmlns:p14="http://schemas.microsoft.com/office/powerpoint/2010/main" val="20465461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normAutofit fontScale="90000"/>
          </a:bodyPr>
          <a:lstStyle/>
          <a:p>
            <a:pPr eaLnBrk="1" hangingPunct="1"/>
            <a:r>
              <a:rPr lang="en-GB" sz="3600" b="1" dirty="0" smtClean="0">
                <a:solidFill>
                  <a:schemeClr val="tx1"/>
                </a:solidFill>
              </a:rPr>
              <a:t/>
            </a:r>
            <a:br>
              <a:rPr lang="en-GB" sz="3600" b="1" dirty="0" smtClean="0">
                <a:solidFill>
                  <a:schemeClr val="tx1"/>
                </a:solidFill>
              </a:rPr>
            </a:br>
            <a:endParaRPr lang="en-US" sz="3600" b="1" dirty="0" smtClean="0">
              <a:solidFill>
                <a:schemeClr val="tx1"/>
              </a:solidFill>
            </a:endParaRPr>
          </a:p>
        </p:txBody>
      </p:sp>
      <p:sp>
        <p:nvSpPr>
          <p:cNvPr id="80899" name="Rectangle 3"/>
          <p:cNvSpPr>
            <a:spLocks noGrp="1" noChangeArrowheads="1"/>
          </p:cNvSpPr>
          <p:nvPr>
            <p:ph type="body" idx="1"/>
          </p:nvPr>
        </p:nvSpPr>
        <p:spPr>
          <a:xfrm>
            <a:off x="611188" y="620713"/>
            <a:ext cx="8229600" cy="4537075"/>
          </a:xfrm>
        </p:spPr>
        <p:txBody>
          <a:bodyPr/>
          <a:lstStyle/>
          <a:p>
            <a:pPr algn="ctr" eaLnBrk="1" hangingPunct="1">
              <a:lnSpc>
                <a:spcPct val="90000"/>
              </a:lnSpc>
              <a:buFontTx/>
              <a:buNone/>
              <a:defRPr/>
            </a:pPr>
            <a:endParaRPr lang="en-GB" sz="4000" b="1" dirty="0" smtClean="0"/>
          </a:p>
          <a:p>
            <a:pPr algn="ctr" eaLnBrk="1" hangingPunct="1">
              <a:lnSpc>
                <a:spcPct val="90000"/>
              </a:lnSpc>
              <a:buFontTx/>
              <a:buNone/>
              <a:defRPr/>
            </a:pPr>
            <a:endParaRPr lang="en-GB" sz="4000" b="1" dirty="0" smtClean="0"/>
          </a:p>
          <a:p>
            <a:pPr algn="ctr" eaLnBrk="1" hangingPunct="1">
              <a:lnSpc>
                <a:spcPct val="90000"/>
              </a:lnSpc>
              <a:buFontTx/>
              <a:buNone/>
              <a:defRPr/>
            </a:pPr>
            <a:r>
              <a:rPr lang="en-GB" sz="5400" b="1" dirty="0" smtClean="0">
                <a:effectLst>
                  <a:outerShdw blurRad="38100" dist="38100" dir="2700000" algn="tl">
                    <a:srgbClr val="C0C0C0"/>
                  </a:outerShdw>
                </a:effectLst>
              </a:rPr>
              <a:t>RSci and RSciTech awards through the IST</a:t>
            </a:r>
            <a:endParaRPr lang="en-GB" sz="4400" dirty="0" smtClean="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6021288"/>
            <a:ext cx="1147358" cy="655633"/>
          </a:xfrm>
          <a:prstGeom prst="rect">
            <a:avLst/>
          </a:prstGeom>
        </p:spPr>
      </p:pic>
    </p:spTree>
    <p:extLst>
      <p:ext uri="{BB962C8B-B14F-4D97-AF65-F5344CB8AC3E}">
        <p14:creationId xmlns:p14="http://schemas.microsoft.com/office/powerpoint/2010/main" val="248713982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323528" y="980728"/>
            <a:ext cx="8676456" cy="1080120"/>
          </a:xfrm>
        </p:spPr>
        <p:txBody>
          <a:bodyPr>
            <a:normAutofit/>
          </a:bodyPr>
          <a:lstStyle/>
          <a:p>
            <a:pPr eaLnBrk="1" hangingPunct="1">
              <a:defRPr/>
            </a:pPr>
            <a:r>
              <a:rPr lang="en-GB" b="1" dirty="0" smtClean="0">
                <a:effectLst>
                  <a:outerShdw blurRad="38100" dist="38100" dir="2700000" algn="tl">
                    <a:srgbClr val="C0C0C0"/>
                  </a:outerShdw>
                </a:effectLst>
              </a:rPr>
              <a:t>RSci Competencies</a:t>
            </a:r>
            <a:endParaRPr lang="en-US" b="1" dirty="0" smtClean="0">
              <a:effectLst>
                <a:outerShdw blurRad="38100" dist="38100" dir="2700000" algn="tl">
                  <a:srgbClr val="C0C0C0"/>
                </a:outerShdw>
              </a:effectLst>
            </a:endParaRPr>
          </a:p>
        </p:txBody>
      </p:sp>
      <p:sp>
        <p:nvSpPr>
          <p:cNvPr id="133123" name="Rectangle 3"/>
          <p:cNvSpPr>
            <a:spLocks noGrp="1" noChangeArrowheads="1"/>
          </p:cNvSpPr>
          <p:nvPr>
            <p:ph type="body" idx="1"/>
          </p:nvPr>
        </p:nvSpPr>
        <p:spPr>
          <a:xfrm>
            <a:off x="539552" y="1988840"/>
            <a:ext cx="8229600" cy="4537075"/>
          </a:xfrm>
        </p:spPr>
        <p:txBody>
          <a:bodyPr>
            <a:normAutofit/>
          </a:bodyPr>
          <a:lstStyle/>
          <a:p>
            <a:pPr marL="0" indent="0" eaLnBrk="1" hangingPunct="1">
              <a:spcAft>
                <a:spcPct val="20000"/>
              </a:spcAft>
              <a:buNone/>
            </a:pPr>
            <a:r>
              <a:rPr lang="en-US" sz="2000" dirty="0" smtClean="0"/>
              <a:t>Registered Scientists are expected to demonstrate, through a combination of their knowledge and experience, the ability to:</a:t>
            </a:r>
          </a:p>
          <a:p>
            <a:r>
              <a:rPr lang="en-GB" sz="2000" dirty="0" smtClean="0"/>
              <a:t>Identify </a:t>
            </a:r>
            <a:r>
              <a:rPr lang="en-GB" sz="2000" dirty="0"/>
              <a:t>and use relevant scientific understanding, methods and skills to address broadly-defined, complex problems</a:t>
            </a:r>
          </a:p>
          <a:p>
            <a:r>
              <a:rPr lang="en-GB" sz="2000" dirty="0" smtClean="0"/>
              <a:t>Exercise </a:t>
            </a:r>
            <a:r>
              <a:rPr lang="en-GB" sz="2000" dirty="0"/>
              <a:t>personal responsibility in planning and implementing tasks</a:t>
            </a:r>
          </a:p>
          <a:p>
            <a:r>
              <a:rPr lang="en-GB" sz="2000" dirty="0" smtClean="0"/>
              <a:t>Demonstrate </a:t>
            </a:r>
            <a:r>
              <a:rPr lang="en-GB" sz="2000" dirty="0"/>
              <a:t>effective communication and interpersonal skills</a:t>
            </a:r>
          </a:p>
          <a:p>
            <a:r>
              <a:rPr lang="en-GB" sz="2000" dirty="0" smtClean="0"/>
              <a:t>Apply </a:t>
            </a:r>
            <a:r>
              <a:rPr lang="en-GB" sz="2000" dirty="0"/>
              <a:t>appropriate theoretical and practical methods</a:t>
            </a:r>
          </a:p>
          <a:p>
            <a:r>
              <a:rPr lang="en-GB" sz="2000" dirty="0" smtClean="0"/>
              <a:t>Demonstrate </a:t>
            </a:r>
            <a:r>
              <a:rPr lang="en-GB" sz="2000" dirty="0"/>
              <a:t>a personal commitment to professional standards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6021288"/>
            <a:ext cx="1147358" cy="655633"/>
          </a:xfrm>
          <a:prstGeom prst="rect">
            <a:avLst/>
          </a:prstGeom>
        </p:spPr>
      </p:pic>
    </p:spTree>
    <p:extLst>
      <p:ext uri="{BB962C8B-B14F-4D97-AF65-F5344CB8AC3E}">
        <p14:creationId xmlns:p14="http://schemas.microsoft.com/office/powerpoint/2010/main" val="170698825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GB" dirty="0" err="1"/>
              <a:t>www.sciencecouncil.org</a:t>
            </a:r>
            <a:endParaRPr lang="en-GB" dirty="0"/>
          </a:p>
        </p:txBody>
      </p:sp>
      <p:sp>
        <p:nvSpPr>
          <p:cNvPr id="133122" name="Rectangle 2"/>
          <p:cNvSpPr>
            <a:spLocks noGrp="1" noChangeArrowheads="1"/>
          </p:cNvSpPr>
          <p:nvPr>
            <p:ph type="title"/>
          </p:nvPr>
        </p:nvSpPr>
        <p:spPr>
          <a:xfrm>
            <a:off x="323528" y="980728"/>
            <a:ext cx="8676456" cy="1080120"/>
          </a:xfrm>
        </p:spPr>
        <p:txBody>
          <a:bodyPr>
            <a:normAutofit/>
          </a:bodyPr>
          <a:lstStyle/>
          <a:p>
            <a:pPr eaLnBrk="1" hangingPunct="1">
              <a:defRPr/>
            </a:pPr>
            <a:r>
              <a:rPr lang="en-GB" b="1" dirty="0" smtClean="0">
                <a:effectLst>
                  <a:outerShdw blurRad="38100" dist="38100" dir="2700000" algn="tl">
                    <a:srgbClr val="C0C0C0"/>
                  </a:outerShdw>
                </a:effectLst>
              </a:rPr>
              <a:t>RSciTech Competencies</a:t>
            </a:r>
            <a:endParaRPr lang="en-US" b="1" dirty="0" smtClean="0">
              <a:effectLst>
                <a:outerShdw blurRad="38100" dist="38100" dir="2700000" algn="tl">
                  <a:srgbClr val="C0C0C0"/>
                </a:outerShdw>
              </a:effectLst>
            </a:endParaRPr>
          </a:p>
        </p:txBody>
      </p:sp>
      <p:sp>
        <p:nvSpPr>
          <p:cNvPr id="133123" name="Rectangle 3"/>
          <p:cNvSpPr>
            <a:spLocks noGrp="1" noChangeArrowheads="1"/>
          </p:cNvSpPr>
          <p:nvPr>
            <p:ph type="body" idx="1"/>
          </p:nvPr>
        </p:nvSpPr>
        <p:spPr>
          <a:xfrm>
            <a:off x="539552" y="1988840"/>
            <a:ext cx="8229600" cy="4537075"/>
          </a:xfrm>
        </p:spPr>
        <p:txBody>
          <a:bodyPr>
            <a:normAutofit/>
          </a:bodyPr>
          <a:lstStyle/>
          <a:p>
            <a:pPr marL="0" indent="0" eaLnBrk="1" hangingPunct="1">
              <a:spcAft>
                <a:spcPct val="20000"/>
              </a:spcAft>
              <a:buNone/>
            </a:pPr>
            <a:r>
              <a:rPr lang="en-US" sz="2000" dirty="0" smtClean="0"/>
              <a:t>Registered Science Technicians are expected to demonstrate, through a combination of their knowledge and experience, the ability to:</a:t>
            </a:r>
          </a:p>
          <a:p>
            <a:r>
              <a:rPr lang="en-GB" sz="2000" dirty="0" smtClean="0"/>
              <a:t>Identify </a:t>
            </a:r>
            <a:r>
              <a:rPr lang="en-GB" sz="2000" dirty="0"/>
              <a:t>and use relevant scientific understanding, methods and skills </a:t>
            </a:r>
            <a:r>
              <a:rPr lang="en-GB" sz="2000" dirty="0" smtClean="0"/>
              <a:t>to complete </a:t>
            </a:r>
            <a:r>
              <a:rPr lang="en-GB" sz="2000" dirty="0"/>
              <a:t>tasks and address well defined problems</a:t>
            </a:r>
          </a:p>
          <a:p>
            <a:r>
              <a:rPr lang="en-GB" sz="2000" dirty="0" smtClean="0"/>
              <a:t>Exercise </a:t>
            </a:r>
            <a:r>
              <a:rPr lang="en-GB" sz="2000" dirty="0"/>
              <a:t>personal responsibility in planning and implementing tasks according to prescribed protocols</a:t>
            </a:r>
          </a:p>
          <a:p>
            <a:r>
              <a:rPr lang="en-GB" sz="2000" dirty="0" smtClean="0"/>
              <a:t>Demonstrate </a:t>
            </a:r>
            <a:r>
              <a:rPr lang="en-GB" sz="2000" dirty="0"/>
              <a:t>effective communication and interpersonal skills</a:t>
            </a:r>
          </a:p>
          <a:p>
            <a:r>
              <a:rPr lang="en-GB" sz="2000" dirty="0" smtClean="0"/>
              <a:t>Apply </a:t>
            </a:r>
            <a:r>
              <a:rPr lang="en-GB" sz="2000" dirty="0"/>
              <a:t>appropriate theoretical and practical methods according to protocol</a:t>
            </a:r>
          </a:p>
          <a:p>
            <a:r>
              <a:rPr lang="en-GB" sz="2000" dirty="0" smtClean="0"/>
              <a:t>Demonstrate </a:t>
            </a:r>
            <a:r>
              <a:rPr lang="en-GB" sz="2000" dirty="0"/>
              <a:t>a personal commitment to professional standards</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6021288"/>
            <a:ext cx="1147358" cy="655633"/>
          </a:xfrm>
          <a:prstGeom prst="rect">
            <a:avLst/>
          </a:prstGeom>
        </p:spPr>
      </p:pic>
    </p:spTree>
    <p:extLst>
      <p:ext uri="{BB962C8B-B14F-4D97-AF65-F5344CB8AC3E}">
        <p14:creationId xmlns:p14="http://schemas.microsoft.com/office/powerpoint/2010/main" val="17406035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GB"/>
              <a:t>www.sciencecouncil.org</a:t>
            </a:r>
          </a:p>
        </p:txBody>
      </p:sp>
      <p:sp>
        <p:nvSpPr>
          <p:cNvPr id="133122" name="Rectangle 2"/>
          <p:cNvSpPr>
            <a:spLocks noGrp="1" noChangeArrowheads="1"/>
          </p:cNvSpPr>
          <p:nvPr>
            <p:ph type="title"/>
          </p:nvPr>
        </p:nvSpPr>
        <p:spPr>
          <a:xfrm>
            <a:off x="323528" y="980728"/>
            <a:ext cx="8676456" cy="1080120"/>
          </a:xfrm>
        </p:spPr>
        <p:txBody>
          <a:bodyPr>
            <a:normAutofit/>
          </a:bodyPr>
          <a:lstStyle/>
          <a:p>
            <a:pPr eaLnBrk="1" hangingPunct="1">
              <a:defRPr/>
            </a:pPr>
            <a:r>
              <a:rPr lang="en-GB" b="1" dirty="0" smtClean="0">
                <a:effectLst>
                  <a:outerShdw blurRad="38100" dist="38100" dir="2700000" algn="tl">
                    <a:srgbClr val="C0C0C0"/>
                  </a:outerShdw>
                </a:effectLst>
              </a:rPr>
              <a:t>Demonstrating Competencies</a:t>
            </a:r>
            <a:endParaRPr lang="en-US" b="1" dirty="0" smtClean="0">
              <a:effectLst>
                <a:outerShdw blurRad="38100" dist="38100" dir="2700000" algn="tl">
                  <a:srgbClr val="C0C0C0"/>
                </a:outerShdw>
              </a:effectLst>
            </a:endParaRPr>
          </a:p>
        </p:txBody>
      </p:sp>
      <p:sp>
        <p:nvSpPr>
          <p:cNvPr id="133123" name="Rectangle 3"/>
          <p:cNvSpPr>
            <a:spLocks noGrp="1" noChangeArrowheads="1"/>
          </p:cNvSpPr>
          <p:nvPr>
            <p:ph type="body" idx="1"/>
          </p:nvPr>
        </p:nvSpPr>
        <p:spPr>
          <a:xfrm>
            <a:off x="539552" y="1988840"/>
            <a:ext cx="8229600" cy="4537075"/>
          </a:xfrm>
        </p:spPr>
        <p:txBody>
          <a:bodyPr>
            <a:normAutofit/>
          </a:bodyPr>
          <a:lstStyle/>
          <a:p>
            <a:pPr marL="0" indent="0" eaLnBrk="1" hangingPunct="1">
              <a:spcAft>
                <a:spcPct val="20000"/>
              </a:spcAft>
              <a:buNone/>
            </a:pPr>
            <a:r>
              <a:rPr lang="en-US" sz="2000" dirty="0" smtClean="0"/>
              <a:t>Applicants should demonstrate competencies using examples of their own work:</a:t>
            </a:r>
          </a:p>
          <a:p>
            <a:r>
              <a:rPr lang="en-GB" sz="2000" dirty="0" smtClean="0"/>
              <a:t>Explain what they did</a:t>
            </a:r>
            <a:endParaRPr lang="en-GB" sz="2000" dirty="0"/>
          </a:p>
          <a:p>
            <a:r>
              <a:rPr lang="en-GB" sz="2000" dirty="0" smtClean="0"/>
              <a:t>Explain why they did it</a:t>
            </a:r>
            <a:endParaRPr lang="en-GB" sz="2000" dirty="0"/>
          </a:p>
          <a:p>
            <a:r>
              <a:rPr lang="en-GB" sz="2000" dirty="0" smtClean="0"/>
              <a:t>Explain how they did it</a:t>
            </a:r>
          </a:p>
          <a:p>
            <a:endParaRPr lang="en-GB" sz="2000" dirty="0"/>
          </a:p>
          <a:p>
            <a:pPr marL="0" indent="0">
              <a:buNone/>
            </a:pPr>
            <a:r>
              <a:rPr lang="en-GB" sz="2000" dirty="0" smtClean="0"/>
              <a:t>Demonstrate they have working knowledge and understanding of the things they do or have done within their role.</a:t>
            </a:r>
            <a:endParaRPr lang="en-GB" sz="2000" dirty="0"/>
          </a:p>
          <a:p>
            <a:pPr marL="0" indent="0">
              <a:buNone/>
            </a:pPr>
            <a:r>
              <a:rPr lang="en-GB" sz="2000" dirty="0" smtClean="0"/>
              <a:t>There is guidance which gives examples of the types of tasks which are relevant to the different competencies</a:t>
            </a:r>
            <a:endParaRPr lang="en-GB" sz="20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6021288"/>
            <a:ext cx="1147358" cy="655633"/>
          </a:xfrm>
          <a:prstGeom prst="rect">
            <a:avLst/>
          </a:prstGeom>
        </p:spPr>
      </p:pic>
    </p:spTree>
    <p:extLst>
      <p:ext uri="{BB962C8B-B14F-4D97-AF65-F5344CB8AC3E}">
        <p14:creationId xmlns:p14="http://schemas.microsoft.com/office/powerpoint/2010/main" val="256964467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GB" dirty="0" err="1"/>
              <a:t>www.sciencecouncil.org</a:t>
            </a:r>
            <a:endParaRPr lang="en-GB" dirty="0"/>
          </a:p>
        </p:txBody>
      </p:sp>
      <p:sp>
        <p:nvSpPr>
          <p:cNvPr id="134146" name="Rectangle 2"/>
          <p:cNvSpPr>
            <a:spLocks noGrp="1" noChangeArrowheads="1"/>
          </p:cNvSpPr>
          <p:nvPr>
            <p:ph type="title"/>
          </p:nvPr>
        </p:nvSpPr>
        <p:spPr>
          <a:xfrm>
            <a:off x="395536" y="1052736"/>
            <a:ext cx="8229600" cy="1143000"/>
          </a:xfrm>
        </p:spPr>
        <p:txBody>
          <a:bodyPr/>
          <a:lstStyle/>
          <a:p>
            <a:pPr eaLnBrk="1" hangingPunct="1">
              <a:defRPr/>
            </a:pPr>
            <a:r>
              <a:rPr lang="en-GB" b="1" dirty="0" smtClean="0">
                <a:effectLst>
                  <a:outerShdw blurRad="38100" dist="38100" dir="2700000" algn="tl">
                    <a:srgbClr val="C0C0C0"/>
                  </a:outerShdw>
                </a:effectLst>
              </a:rPr>
              <a:t>The full CPD standards</a:t>
            </a:r>
            <a:endParaRPr lang="en-US" b="1" dirty="0" smtClean="0">
              <a:effectLst>
                <a:outerShdw blurRad="38100" dist="38100" dir="2700000" algn="tl">
                  <a:srgbClr val="C0C0C0"/>
                </a:outerShdw>
              </a:effectLst>
            </a:endParaRPr>
          </a:p>
        </p:txBody>
      </p:sp>
      <p:sp>
        <p:nvSpPr>
          <p:cNvPr id="134147" name="Rectangle 3"/>
          <p:cNvSpPr>
            <a:spLocks noGrp="1" noChangeArrowheads="1"/>
          </p:cNvSpPr>
          <p:nvPr>
            <p:ph type="body" idx="1"/>
          </p:nvPr>
        </p:nvSpPr>
        <p:spPr>
          <a:xfrm>
            <a:off x="467544" y="1988840"/>
            <a:ext cx="8229600" cy="4278312"/>
          </a:xfrm>
        </p:spPr>
        <p:txBody>
          <a:bodyPr>
            <a:normAutofit/>
          </a:bodyPr>
          <a:lstStyle/>
          <a:p>
            <a:pPr marL="609600" indent="-609600" eaLnBrk="1" hangingPunct="1">
              <a:buFontTx/>
              <a:buNone/>
            </a:pPr>
            <a:r>
              <a:rPr lang="en-US" sz="2000" i="1" dirty="0" smtClean="0"/>
              <a:t>In order to retain the award, Registrants must:</a:t>
            </a:r>
            <a:endParaRPr lang="en-US" sz="2000" dirty="0" smtClean="0"/>
          </a:p>
          <a:p>
            <a:pPr marL="990600" lvl="1" indent="-533400" eaLnBrk="1" hangingPunct="1">
              <a:buFontTx/>
              <a:buAutoNum type="arabicPeriod"/>
            </a:pPr>
            <a:r>
              <a:rPr lang="en-US" sz="2000" dirty="0" smtClean="0"/>
              <a:t>Maintain a continuous, up-to-date and accurate record of their CPD activities; </a:t>
            </a:r>
          </a:p>
          <a:p>
            <a:pPr marL="990600" lvl="1" indent="-533400" eaLnBrk="1" hangingPunct="1">
              <a:buFontTx/>
              <a:buAutoNum type="arabicPeriod"/>
            </a:pPr>
            <a:r>
              <a:rPr lang="en-US" sz="2000" dirty="0" smtClean="0"/>
              <a:t>Demonstrate that their CPD activities are a mixture of learning activities relevant to current or future practice;</a:t>
            </a:r>
          </a:p>
          <a:p>
            <a:pPr marL="990600" lvl="1" indent="-533400" eaLnBrk="1" hangingPunct="1">
              <a:buFontTx/>
              <a:buAutoNum type="arabicPeriod"/>
            </a:pPr>
            <a:r>
              <a:rPr lang="en-US" sz="2000" dirty="0" smtClean="0"/>
              <a:t>Seek to ensure that their CPD has benefited the quality of their practice; </a:t>
            </a:r>
          </a:p>
          <a:p>
            <a:pPr marL="990600" lvl="1" indent="-533400" eaLnBrk="1" hangingPunct="1">
              <a:buFontTx/>
              <a:buAutoNum type="arabicPeriod"/>
            </a:pPr>
            <a:r>
              <a:rPr lang="en-US" sz="2000" dirty="0" smtClean="0"/>
              <a:t>Seek to ensure that their CPD has benefited the users of their work (employee, customer, student </a:t>
            </a:r>
            <a:r>
              <a:rPr lang="en-US" sz="2000" dirty="0" err="1" smtClean="0"/>
              <a:t>etc</a:t>
            </a:r>
            <a:r>
              <a:rPr lang="en-US" sz="2000" dirty="0" smtClean="0"/>
              <a:t>); </a:t>
            </a:r>
          </a:p>
          <a:p>
            <a:pPr marL="990600" lvl="1" indent="-533400" eaLnBrk="1" hangingPunct="1">
              <a:buFontTx/>
              <a:buAutoNum type="arabicPeriod"/>
            </a:pPr>
            <a:r>
              <a:rPr lang="en-US" sz="2000" dirty="0" smtClean="0"/>
              <a:t>Present a written profile containing evidence of their CPD</a:t>
            </a:r>
            <a:endParaRPr lang="en-US" sz="2000" b="1" dirty="0" smtClean="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2360" y="6021288"/>
            <a:ext cx="1147358" cy="655633"/>
          </a:xfrm>
          <a:prstGeom prst="rect">
            <a:avLst/>
          </a:prstGeom>
        </p:spPr>
      </p:pic>
    </p:spTree>
    <p:extLst>
      <p:ext uri="{BB962C8B-B14F-4D97-AF65-F5344CB8AC3E}">
        <p14:creationId xmlns:p14="http://schemas.microsoft.com/office/powerpoint/2010/main" val="236997076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412776"/>
            <a:ext cx="7056784" cy="1080120"/>
          </a:xfrm>
        </p:spPr>
        <p:txBody>
          <a:bodyPr>
            <a:normAutofit/>
          </a:bodyPr>
          <a:lstStyle/>
          <a:p>
            <a:r>
              <a:rPr lang="en-US" b="1" dirty="0" smtClean="0"/>
              <a:t>Who am I?</a:t>
            </a:r>
            <a:endParaRPr lang="en-US" b="1" dirty="0"/>
          </a:p>
        </p:txBody>
      </p:sp>
      <p:sp>
        <p:nvSpPr>
          <p:cNvPr id="3" name="Content Placeholder 2"/>
          <p:cNvSpPr>
            <a:spLocks noGrp="1"/>
          </p:cNvSpPr>
          <p:nvPr>
            <p:ph idx="1"/>
          </p:nvPr>
        </p:nvSpPr>
        <p:spPr>
          <a:xfrm>
            <a:off x="1331640" y="2564904"/>
            <a:ext cx="6192688" cy="3744416"/>
          </a:xfrm>
        </p:spPr>
        <p:txBody>
          <a:bodyPr>
            <a:noAutofit/>
          </a:bodyPr>
          <a:lstStyle/>
          <a:p>
            <a:pPr marL="457200" lvl="1" indent="0" algn="ctr">
              <a:lnSpc>
                <a:spcPct val="80000"/>
              </a:lnSpc>
              <a:buNone/>
            </a:pPr>
            <a:r>
              <a:rPr lang="en-GB" sz="1800" b="1" dirty="0" smtClean="0"/>
              <a:t>Experience: </a:t>
            </a:r>
          </a:p>
          <a:p>
            <a:pPr marL="457200" lvl="1" indent="0" algn="ctr">
              <a:lnSpc>
                <a:spcPct val="80000"/>
              </a:lnSpc>
              <a:buNone/>
            </a:pPr>
            <a:r>
              <a:rPr lang="en-GB" sz="1800" dirty="0" smtClean="0"/>
              <a:t>Trainee Technician </a:t>
            </a:r>
            <a:r>
              <a:rPr lang="en-GB" sz="1800" dirty="0"/>
              <a:t>-</a:t>
            </a:r>
            <a:r>
              <a:rPr lang="en-GB" sz="1800" dirty="0" smtClean="0"/>
              <a:t> Technician - Senior Technician – </a:t>
            </a:r>
          </a:p>
          <a:p>
            <a:pPr marL="457200" lvl="1" indent="0" algn="ctr">
              <a:lnSpc>
                <a:spcPct val="80000"/>
              </a:lnSpc>
              <a:buNone/>
            </a:pPr>
            <a:r>
              <a:rPr lang="en-GB" sz="1800" dirty="0" smtClean="0"/>
              <a:t>Head Technician - Laboratory Manager – </a:t>
            </a:r>
          </a:p>
          <a:p>
            <a:pPr marL="457200" lvl="1" indent="0" algn="ctr">
              <a:lnSpc>
                <a:spcPct val="80000"/>
              </a:lnSpc>
              <a:buNone/>
            </a:pPr>
            <a:r>
              <a:rPr lang="en-GB" sz="1800" dirty="0" smtClean="0"/>
              <a:t>Laboratory </a:t>
            </a:r>
            <a:r>
              <a:rPr lang="en-GB" sz="1800" dirty="0"/>
              <a:t>&amp; Clinical Services Manager</a:t>
            </a:r>
          </a:p>
          <a:p>
            <a:pPr marL="457200" lvl="1" indent="0" algn="ctr">
              <a:lnSpc>
                <a:spcPct val="80000"/>
              </a:lnSpc>
              <a:buNone/>
            </a:pPr>
            <a:endParaRPr lang="en-GB" sz="1800" dirty="0" smtClean="0"/>
          </a:p>
          <a:p>
            <a:pPr marL="457200" lvl="1" indent="0" algn="ctr">
              <a:lnSpc>
                <a:spcPct val="80000"/>
              </a:lnSpc>
              <a:buNone/>
            </a:pPr>
            <a:r>
              <a:rPr lang="en-GB" sz="1800" b="1" dirty="0" smtClean="0"/>
              <a:t>Education &amp; Professional Standing:</a:t>
            </a:r>
            <a:r>
              <a:rPr lang="en-GB" sz="1800" dirty="0" smtClean="0"/>
              <a:t> </a:t>
            </a:r>
          </a:p>
          <a:p>
            <a:pPr marL="457200" lvl="1" indent="0" algn="ctr">
              <a:lnSpc>
                <a:spcPct val="80000"/>
              </a:lnSpc>
              <a:buNone/>
            </a:pPr>
            <a:r>
              <a:rPr lang="en-GB" sz="1800" dirty="0" smtClean="0"/>
              <a:t>MSc European Politics &amp; Fellow of the IST</a:t>
            </a:r>
          </a:p>
          <a:p>
            <a:pPr marL="457200" lvl="1" indent="0" algn="ctr">
              <a:lnSpc>
                <a:spcPct val="80000"/>
              </a:lnSpc>
              <a:buNone/>
            </a:pPr>
            <a:endParaRPr lang="en-GB" sz="1800" dirty="0" smtClean="0"/>
          </a:p>
          <a:p>
            <a:pPr marL="457200" lvl="1" indent="0" algn="ctr">
              <a:lnSpc>
                <a:spcPct val="80000"/>
              </a:lnSpc>
              <a:buNone/>
            </a:pPr>
            <a:r>
              <a:rPr lang="en-GB" sz="1800" b="1" dirty="0" smtClean="0"/>
              <a:t>Current Roles: </a:t>
            </a:r>
          </a:p>
          <a:p>
            <a:pPr marL="457200" lvl="1" indent="0" algn="ctr">
              <a:lnSpc>
                <a:spcPct val="80000"/>
              </a:lnSpc>
              <a:buNone/>
            </a:pPr>
            <a:r>
              <a:rPr lang="en-GB" sz="1800" dirty="0" smtClean="0"/>
              <a:t>Ambassador, IST</a:t>
            </a:r>
          </a:p>
          <a:p>
            <a:pPr marL="457200" lvl="1" indent="0" algn="ctr">
              <a:lnSpc>
                <a:spcPct val="80000"/>
              </a:lnSpc>
              <a:buNone/>
            </a:pPr>
            <a:r>
              <a:rPr lang="en-GB" sz="1800" dirty="0"/>
              <a:t>London Regional </a:t>
            </a:r>
            <a:r>
              <a:rPr lang="en-GB" sz="1800" dirty="0" smtClean="0"/>
              <a:t>Coordinator, HEaTED </a:t>
            </a:r>
          </a:p>
          <a:p>
            <a:pPr marL="457200" lvl="1" indent="0" algn="ctr">
              <a:lnSpc>
                <a:spcPct val="80000"/>
              </a:lnSpc>
              <a:buNone/>
            </a:pPr>
            <a:r>
              <a:rPr lang="en-GB" sz="1800" dirty="0" smtClean="0"/>
              <a:t>Lead Consultant, Lab Management UK </a:t>
            </a:r>
          </a:p>
          <a:p>
            <a:pPr marL="457200" lvl="1" indent="0" algn="ctr">
              <a:lnSpc>
                <a:spcPct val="80000"/>
              </a:lnSpc>
              <a:buNone/>
            </a:pPr>
            <a:r>
              <a:rPr lang="en-GB" sz="1800" dirty="0" smtClean="0"/>
              <a:t>Student, MBA</a:t>
            </a:r>
            <a:endParaRPr lang="en-US" sz="1800" dirty="0"/>
          </a:p>
          <a:p>
            <a:pPr>
              <a:lnSpc>
                <a:spcPct val="80000"/>
              </a:lnSpc>
            </a:pPr>
            <a:endParaRPr lang="en-US" sz="1800" dirty="0"/>
          </a:p>
        </p:txBody>
      </p:sp>
    </p:spTree>
    <p:extLst>
      <p:ext uri="{BB962C8B-B14F-4D97-AF65-F5344CB8AC3E}">
        <p14:creationId xmlns:p14="http://schemas.microsoft.com/office/powerpoint/2010/main" val="29231177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412776"/>
            <a:ext cx="7416824" cy="1368152"/>
          </a:xfrm>
        </p:spPr>
        <p:txBody>
          <a:bodyPr>
            <a:normAutofit fontScale="90000"/>
          </a:bodyPr>
          <a:lstStyle/>
          <a:p>
            <a:r>
              <a:rPr lang="en-US" b="1" dirty="0" smtClean="0"/>
              <a:t>Question &amp; Answer Session</a:t>
            </a:r>
            <a:endParaRPr lang="en-US" b="1" dirty="0"/>
          </a:p>
        </p:txBody>
      </p:sp>
      <p:sp>
        <p:nvSpPr>
          <p:cNvPr id="3" name="Content Placeholder 2"/>
          <p:cNvSpPr>
            <a:spLocks noGrp="1"/>
          </p:cNvSpPr>
          <p:nvPr>
            <p:ph idx="1"/>
          </p:nvPr>
        </p:nvSpPr>
        <p:spPr>
          <a:xfrm>
            <a:off x="827584" y="2852936"/>
            <a:ext cx="7416824" cy="2808312"/>
          </a:xfrm>
        </p:spPr>
        <p:txBody>
          <a:bodyPr>
            <a:normAutofit/>
          </a:bodyPr>
          <a:lstStyle/>
          <a:p>
            <a:pPr marL="0" indent="0" algn="ctr">
              <a:buNone/>
            </a:pPr>
            <a:r>
              <a:rPr lang="en-US" sz="2200" b="1" dirty="0">
                <a:latin typeface="Calibri" charset="0"/>
              </a:rPr>
              <a:t>The professional </a:t>
            </a:r>
            <a:r>
              <a:rPr lang="en-US" sz="2200" b="1" dirty="0" smtClean="0">
                <a:latin typeface="Calibri" charset="0"/>
              </a:rPr>
              <a:t>journey is </a:t>
            </a:r>
            <a:r>
              <a:rPr lang="en-US" sz="2200" b="1" dirty="0">
                <a:latin typeface="Calibri" charset="0"/>
              </a:rPr>
              <a:t>more important now than perhaps ever before. </a:t>
            </a:r>
            <a:r>
              <a:rPr lang="en-US" sz="2200" b="1" dirty="0" smtClean="0">
                <a:latin typeface="Calibri" charset="0"/>
              </a:rPr>
              <a:t>How can we engage technicians to take up the professional registers scheme? </a:t>
            </a:r>
            <a:endParaRPr lang="en-US" sz="2200" b="1" dirty="0"/>
          </a:p>
          <a:p>
            <a:pPr marL="0" indent="0">
              <a:buNone/>
            </a:pPr>
            <a:endParaRPr lang="en-US" sz="2200" dirty="0" smtClean="0"/>
          </a:p>
          <a:p>
            <a:r>
              <a:rPr lang="en-US" sz="2200" dirty="0" smtClean="0"/>
              <a:t>Identify and collect ideas </a:t>
            </a:r>
          </a:p>
          <a:p>
            <a:pPr marL="0" indent="0">
              <a:buNone/>
            </a:pPr>
            <a:endParaRPr lang="en-US" sz="2200" dirty="0" smtClean="0"/>
          </a:p>
        </p:txBody>
      </p:sp>
    </p:spTree>
    <p:extLst>
      <p:ext uri="{BB962C8B-B14F-4D97-AF65-F5344CB8AC3E}">
        <p14:creationId xmlns:p14="http://schemas.microsoft.com/office/powerpoint/2010/main" val="216867691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0112" y="1268760"/>
            <a:ext cx="3534477" cy="2088232"/>
          </a:xfrm>
        </p:spPr>
        <p:txBody>
          <a:bodyPr>
            <a:normAutofit fontScale="90000"/>
          </a:bodyPr>
          <a:lstStyle/>
          <a:p>
            <a:r>
              <a:rPr lang="en-US" b="1" dirty="0" smtClean="0">
                <a:latin typeface="Tahoma"/>
                <a:cs typeface="Tahoma"/>
              </a:rPr>
              <a:t>Some fundamental changes</a:t>
            </a:r>
            <a:endParaRPr lang="en-US" b="1" dirty="0">
              <a:latin typeface="Tahoma"/>
              <a:cs typeface="Tahoma"/>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32070058"/>
              </p:ext>
            </p:extLst>
          </p:nvPr>
        </p:nvGraphicFramePr>
        <p:xfrm>
          <a:off x="251520" y="1412776"/>
          <a:ext cx="6552728"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3484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1340768"/>
            <a:ext cx="6552728" cy="1440160"/>
          </a:xfrm>
        </p:spPr>
        <p:txBody>
          <a:bodyPr>
            <a:normAutofit fontScale="90000"/>
          </a:bodyPr>
          <a:lstStyle/>
          <a:p>
            <a:r>
              <a:rPr lang="en-US" b="1" dirty="0" smtClean="0"/>
              <a:t/>
            </a:r>
            <a:br>
              <a:rPr lang="en-US" b="1" dirty="0" smtClean="0"/>
            </a:br>
            <a:r>
              <a:rPr lang="en-US" b="1" dirty="0" smtClean="0"/>
              <a:t>Why am I here?</a:t>
            </a:r>
            <a:br>
              <a:rPr lang="en-US" b="1" dirty="0" smtClean="0"/>
            </a:br>
            <a:endParaRPr lang="en-US" b="1" dirty="0"/>
          </a:p>
        </p:txBody>
      </p:sp>
      <p:sp>
        <p:nvSpPr>
          <p:cNvPr id="3" name="Content Placeholder 2"/>
          <p:cNvSpPr>
            <a:spLocks noGrp="1"/>
          </p:cNvSpPr>
          <p:nvPr>
            <p:ph idx="1"/>
          </p:nvPr>
        </p:nvSpPr>
        <p:spPr>
          <a:xfrm>
            <a:off x="1331640" y="2924944"/>
            <a:ext cx="6480720" cy="2664296"/>
          </a:xfrm>
        </p:spPr>
        <p:txBody>
          <a:bodyPr>
            <a:noAutofit/>
          </a:bodyPr>
          <a:lstStyle/>
          <a:p>
            <a:r>
              <a:rPr lang="en-US" sz="2200" dirty="0" smtClean="0"/>
              <a:t>To highlight the role of the IST in the professional journey</a:t>
            </a:r>
          </a:p>
          <a:p>
            <a:r>
              <a:rPr lang="en-US" sz="2200" dirty="0"/>
              <a:t>To highlight the value of the Science Council’s  professional registration </a:t>
            </a:r>
            <a:r>
              <a:rPr lang="en-US" sz="2200" dirty="0" smtClean="0"/>
              <a:t>scheme</a:t>
            </a:r>
          </a:p>
          <a:p>
            <a:r>
              <a:rPr lang="en-US" sz="2200" dirty="0" smtClean="0"/>
              <a:t>Activity: conduct a </a:t>
            </a:r>
            <a:r>
              <a:rPr lang="en-US" sz="2200" dirty="0" smtClean="0"/>
              <a:t>brief </a:t>
            </a:r>
            <a:r>
              <a:rPr lang="en-US" sz="2200" dirty="0" smtClean="0"/>
              <a:t>exercise, </a:t>
            </a:r>
            <a:r>
              <a:rPr lang="en-US" sz="2200" dirty="0" smtClean="0"/>
              <a:t>so we can do more to support your </a:t>
            </a:r>
            <a:r>
              <a:rPr lang="en-US" sz="2200" dirty="0"/>
              <a:t>professional journey </a:t>
            </a:r>
          </a:p>
          <a:p>
            <a:pPr marL="0" indent="0">
              <a:buNone/>
            </a:pPr>
            <a:endParaRPr lang="en-US" sz="2200" dirty="0" smtClean="0"/>
          </a:p>
        </p:txBody>
      </p:sp>
    </p:spTree>
    <p:extLst>
      <p:ext uri="{BB962C8B-B14F-4D97-AF65-F5344CB8AC3E}">
        <p14:creationId xmlns:p14="http://schemas.microsoft.com/office/powerpoint/2010/main" val="353581272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1412776"/>
            <a:ext cx="5616624" cy="1080120"/>
          </a:xfrm>
        </p:spPr>
        <p:txBody>
          <a:bodyPr>
            <a:normAutofit/>
          </a:bodyPr>
          <a:lstStyle/>
          <a:p>
            <a:r>
              <a:rPr lang="en-GB" b="1" dirty="0" smtClean="0"/>
              <a:t>About us</a:t>
            </a:r>
            <a:endParaRPr lang="en-GB" b="1" dirty="0"/>
          </a:p>
        </p:txBody>
      </p:sp>
      <p:sp>
        <p:nvSpPr>
          <p:cNvPr id="3" name="Content Placeholder 2"/>
          <p:cNvSpPr>
            <a:spLocks noGrp="1"/>
          </p:cNvSpPr>
          <p:nvPr>
            <p:ph idx="1"/>
          </p:nvPr>
        </p:nvSpPr>
        <p:spPr>
          <a:xfrm>
            <a:off x="1043608" y="2564904"/>
            <a:ext cx="7704856" cy="3456384"/>
          </a:xfrm>
        </p:spPr>
        <p:txBody>
          <a:bodyPr>
            <a:noAutofit/>
          </a:bodyPr>
          <a:lstStyle/>
          <a:p>
            <a:r>
              <a:rPr lang="en-US" sz="1800" dirty="0" smtClean="0"/>
              <a:t>The </a:t>
            </a:r>
            <a:r>
              <a:rPr lang="en-US" sz="1800" b="1" dirty="0" smtClean="0"/>
              <a:t>professional body</a:t>
            </a:r>
            <a:r>
              <a:rPr lang="en-US" sz="1800" dirty="0" smtClean="0"/>
              <a:t> for </a:t>
            </a:r>
            <a:r>
              <a:rPr lang="en-US" sz="1800" b="1" dirty="0" smtClean="0"/>
              <a:t>specialist, technical and managerial </a:t>
            </a:r>
            <a:r>
              <a:rPr lang="en-US" sz="1800" dirty="0" smtClean="0"/>
              <a:t>staff</a:t>
            </a:r>
          </a:p>
          <a:p>
            <a:r>
              <a:rPr lang="en-US" sz="1800" dirty="0" smtClean="0"/>
              <a:t>Supports professionals in </a:t>
            </a:r>
            <a:r>
              <a:rPr lang="en-US" sz="1800" b="1" dirty="0" smtClean="0"/>
              <a:t>Schools/FE/HE/industry</a:t>
            </a:r>
            <a:r>
              <a:rPr lang="en-US" sz="1800" dirty="0" smtClean="0"/>
              <a:t> with national and international membership</a:t>
            </a:r>
          </a:p>
          <a:p>
            <a:r>
              <a:rPr lang="en-GB" sz="1800" dirty="0" smtClean="0"/>
              <a:t>On the journey to support the </a:t>
            </a:r>
            <a:r>
              <a:rPr lang="en-GB" sz="1800" b="1" dirty="0" smtClean="0"/>
              <a:t>recognition</a:t>
            </a:r>
            <a:r>
              <a:rPr lang="en-GB" sz="1800" dirty="0" smtClean="0"/>
              <a:t> and professional </a:t>
            </a:r>
            <a:r>
              <a:rPr lang="en-GB" sz="1800" b="1" dirty="0" smtClean="0"/>
              <a:t>standing</a:t>
            </a:r>
          </a:p>
          <a:p>
            <a:r>
              <a:rPr lang="en-GB" sz="1800" dirty="0" smtClean="0"/>
              <a:t>Add </a:t>
            </a:r>
            <a:r>
              <a:rPr lang="en-GB" sz="1800" b="1" dirty="0" smtClean="0"/>
              <a:t>value</a:t>
            </a:r>
            <a:r>
              <a:rPr lang="en-GB" sz="1800" dirty="0" smtClean="0"/>
              <a:t> and </a:t>
            </a:r>
            <a:r>
              <a:rPr lang="en-GB" sz="1800" b="1" dirty="0" smtClean="0"/>
              <a:t>recognition</a:t>
            </a:r>
            <a:r>
              <a:rPr lang="en-GB" sz="1800" dirty="0" smtClean="0"/>
              <a:t> as professionals with membership titles</a:t>
            </a:r>
          </a:p>
          <a:p>
            <a:r>
              <a:rPr lang="en-GB" sz="1800" dirty="0" smtClean="0"/>
              <a:t>A </a:t>
            </a:r>
            <a:r>
              <a:rPr lang="en-GB" sz="1800" dirty="0"/>
              <a:t>licensed body of the UK Science </a:t>
            </a:r>
            <a:r>
              <a:rPr lang="en-GB" sz="1800" dirty="0" smtClean="0"/>
              <a:t>Council. </a:t>
            </a:r>
            <a:r>
              <a:rPr lang="en-GB" sz="1800" b="1" dirty="0" smtClean="0"/>
              <a:t>The IST can award your registered status (RSci &amp; RSciTech)</a:t>
            </a:r>
          </a:p>
          <a:p>
            <a:r>
              <a:rPr lang="en-GB" sz="1800" b="1" dirty="0" smtClean="0"/>
              <a:t>Practioner Register Award </a:t>
            </a:r>
            <a:r>
              <a:rPr lang="en-GB" sz="1800" dirty="0" smtClean="0"/>
              <a:t>– an IST register for colleagues in the arts and specialist areas </a:t>
            </a:r>
            <a:endParaRPr lang="en-GB" sz="1800" dirty="0"/>
          </a:p>
          <a:p>
            <a:endParaRPr lang="en-GB" sz="1800" dirty="0">
              <a:solidFill>
                <a:srgbClr val="3366FF"/>
              </a:solidFill>
            </a:endParaRPr>
          </a:p>
        </p:txBody>
      </p:sp>
    </p:spTree>
    <p:extLst>
      <p:ext uri="{BB962C8B-B14F-4D97-AF65-F5344CB8AC3E}">
        <p14:creationId xmlns:p14="http://schemas.microsoft.com/office/powerpoint/2010/main" val="284173541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412776"/>
            <a:ext cx="6912768" cy="1800200"/>
          </a:xfrm>
        </p:spPr>
        <p:txBody>
          <a:bodyPr>
            <a:normAutofit fontScale="90000"/>
          </a:bodyPr>
          <a:lstStyle/>
          <a:p>
            <a:r>
              <a:rPr lang="en-GB" b="1" dirty="0" smtClean="0"/>
              <a:t>What is the professional registration scheme about?</a:t>
            </a:r>
            <a:endParaRPr lang="en-GB" b="1" dirty="0"/>
          </a:p>
        </p:txBody>
      </p:sp>
      <p:sp>
        <p:nvSpPr>
          <p:cNvPr id="3" name="Content Placeholder 2"/>
          <p:cNvSpPr>
            <a:spLocks noGrp="1"/>
          </p:cNvSpPr>
          <p:nvPr>
            <p:ph idx="1"/>
          </p:nvPr>
        </p:nvSpPr>
        <p:spPr>
          <a:xfrm>
            <a:off x="1115616" y="3212976"/>
            <a:ext cx="6912768" cy="2664296"/>
          </a:xfrm>
        </p:spPr>
        <p:txBody>
          <a:bodyPr>
            <a:noAutofit/>
          </a:bodyPr>
          <a:lstStyle/>
          <a:p>
            <a:r>
              <a:rPr lang="en-GB" sz="1800" dirty="0"/>
              <a:t>P</a:t>
            </a:r>
            <a:r>
              <a:rPr lang="en-GB" sz="1800" dirty="0" smtClean="0"/>
              <a:t>roviding </a:t>
            </a:r>
            <a:r>
              <a:rPr lang="en-GB" sz="1800" dirty="0"/>
              <a:t>recognition for the role you're in now, as well as a framework to </a:t>
            </a:r>
            <a:r>
              <a:rPr lang="en-GB" sz="1800" dirty="0" smtClean="0"/>
              <a:t>support / enhance </a:t>
            </a:r>
            <a:r>
              <a:rPr lang="en-GB" sz="1800" dirty="0"/>
              <a:t>your future </a:t>
            </a:r>
            <a:r>
              <a:rPr lang="en-GB" sz="1800" b="1" dirty="0"/>
              <a:t>career</a:t>
            </a:r>
            <a:r>
              <a:rPr lang="en-GB" sz="1800" dirty="0"/>
              <a:t> </a:t>
            </a:r>
            <a:r>
              <a:rPr lang="en-GB" sz="1800" dirty="0" smtClean="0"/>
              <a:t>development / prospects</a:t>
            </a:r>
            <a:endParaRPr lang="en-GB" sz="1800" dirty="0"/>
          </a:p>
          <a:p>
            <a:r>
              <a:rPr lang="en-GB" sz="1800" dirty="0"/>
              <a:t>P</a:t>
            </a:r>
            <a:r>
              <a:rPr lang="en-GB" sz="1800" dirty="0" smtClean="0"/>
              <a:t>roviding </a:t>
            </a:r>
            <a:r>
              <a:rPr lang="en-GB" sz="1800" dirty="0"/>
              <a:t>wider </a:t>
            </a:r>
            <a:r>
              <a:rPr lang="en-GB" sz="1800" b="1" dirty="0"/>
              <a:t>recognition</a:t>
            </a:r>
            <a:r>
              <a:rPr lang="en-GB" sz="1800" dirty="0"/>
              <a:t> for skills gained through work</a:t>
            </a:r>
          </a:p>
          <a:p>
            <a:r>
              <a:rPr lang="en-GB" sz="1800" dirty="0"/>
              <a:t>D</a:t>
            </a:r>
            <a:r>
              <a:rPr lang="en-GB" sz="1800" dirty="0" smtClean="0"/>
              <a:t>emonstrating </a:t>
            </a:r>
            <a:r>
              <a:rPr lang="en-GB" sz="1800" dirty="0"/>
              <a:t>your </a:t>
            </a:r>
            <a:r>
              <a:rPr lang="en-GB" sz="1800" b="1" dirty="0"/>
              <a:t>commitment</a:t>
            </a:r>
            <a:r>
              <a:rPr lang="en-GB" sz="1800" dirty="0"/>
              <a:t> to employers, colleagues and clients</a:t>
            </a:r>
          </a:p>
          <a:p>
            <a:r>
              <a:rPr lang="en-GB" sz="1800" dirty="0"/>
              <a:t>C</a:t>
            </a:r>
            <a:r>
              <a:rPr lang="en-GB" sz="1800" dirty="0" smtClean="0"/>
              <a:t>reating </a:t>
            </a:r>
            <a:r>
              <a:rPr lang="en-GB" sz="1800" dirty="0"/>
              <a:t>a broader </a:t>
            </a:r>
            <a:r>
              <a:rPr lang="en-GB" sz="1800" b="1" dirty="0"/>
              <a:t>community</a:t>
            </a:r>
            <a:r>
              <a:rPr lang="en-GB" sz="1800" dirty="0"/>
              <a:t> of </a:t>
            </a:r>
            <a:r>
              <a:rPr lang="en-GB" sz="1800" dirty="0" smtClean="0"/>
              <a:t>scientists and specialists </a:t>
            </a:r>
            <a:r>
              <a:rPr lang="en-GB" sz="1800" dirty="0"/>
              <a:t>working across a huge range of sectors and disciplines</a:t>
            </a:r>
          </a:p>
        </p:txBody>
      </p:sp>
    </p:spTree>
    <p:extLst>
      <p:ext uri="{BB962C8B-B14F-4D97-AF65-F5344CB8AC3E}">
        <p14:creationId xmlns:p14="http://schemas.microsoft.com/office/powerpoint/2010/main" val="283294377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a:xfrm>
            <a:off x="971600" y="1124744"/>
            <a:ext cx="7236296" cy="1584176"/>
          </a:xfrm>
        </p:spPr>
        <p:txBody>
          <a:bodyPr>
            <a:normAutofit fontScale="90000"/>
          </a:bodyPr>
          <a:lstStyle/>
          <a:p>
            <a:pPr eaLnBrk="1" hangingPunct="1">
              <a:defRPr/>
            </a:pPr>
            <a:r>
              <a:rPr lang="en-GB" sz="4000" b="1" dirty="0" smtClean="0">
                <a:effectLst>
                  <a:outerShdw blurRad="38100" dist="38100" dir="2700000" algn="tl">
                    <a:srgbClr val="C0C0C0"/>
                  </a:outerShdw>
                </a:effectLst>
              </a:rPr>
              <a:t>Achieving the awards and maintaining </a:t>
            </a:r>
            <a:br>
              <a:rPr lang="en-GB" sz="4000" b="1" dirty="0" smtClean="0">
                <a:effectLst>
                  <a:outerShdw blurRad="38100" dist="38100" dir="2700000" algn="tl">
                    <a:srgbClr val="C0C0C0"/>
                  </a:outerShdw>
                </a:effectLst>
              </a:rPr>
            </a:br>
            <a:r>
              <a:rPr lang="en-GB" sz="4000" b="1" dirty="0" smtClean="0">
                <a:effectLst>
                  <a:outerShdw blurRad="38100" dist="38100" dir="2700000" algn="tl">
                    <a:srgbClr val="C0C0C0"/>
                  </a:outerShdw>
                </a:effectLst>
              </a:rPr>
              <a:t>the Registered standard?</a:t>
            </a:r>
            <a:endParaRPr lang="en-US" sz="4000" b="1" dirty="0" smtClean="0">
              <a:effectLst>
                <a:outerShdw blurRad="38100" dist="38100" dir="2700000" algn="tl">
                  <a:srgbClr val="C0C0C0"/>
                </a:outerShdw>
              </a:effectLst>
            </a:endParaRPr>
          </a:p>
        </p:txBody>
      </p:sp>
      <p:sp>
        <p:nvSpPr>
          <p:cNvPr id="140291" name="Rectangle 3"/>
          <p:cNvSpPr>
            <a:spLocks noGrp="1" noChangeArrowheads="1"/>
          </p:cNvSpPr>
          <p:nvPr>
            <p:ph type="body" idx="1"/>
          </p:nvPr>
        </p:nvSpPr>
        <p:spPr>
          <a:xfrm>
            <a:off x="467544" y="2924944"/>
            <a:ext cx="8229600" cy="2952328"/>
          </a:xfrm>
        </p:spPr>
        <p:txBody>
          <a:bodyPr>
            <a:noAutofit/>
          </a:bodyPr>
          <a:lstStyle/>
          <a:p>
            <a:pPr marL="0" indent="0" eaLnBrk="1" hangingPunct="1">
              <a:buNone/>
            </a:pPr>
            <a:r>
              <a:rPr lang="en-GB" sz="1800" b="1" u="sng" dirty="0" smtClean="0"/>
              <a:t>3 STEPS</a:t>
            </a:r>
            <a:r>
              <a:rPr lang="en-GB" sz="1800" b="1" u="sng" dirty="0" smtClean="0"/>
              <a:t>:</a:t>
            </a:r>
            <a:endParaRPr lang="en-GB" sz="1800" b="1" u="sng" dirty="0" smtClean="0"/>
          </a:p>
          <a:p>
            <a:pPr marL="457200" indent="-457200" eaLnBrk="1" hangingPunct="1">
              <a:buFont typeface="+mj-lt"/>
              <a:buAutoNum type="arabicPeriod"/>
            </a:pPr>
            <a:r>
              <a:rPr lang="en-GB" sz="1800" dirty="0" smtClean="0"/>
              <a:t>Become a member of a professional body such as the </a:t>
            </a:r>
            <a:r>
              <a:rPr lang="en-GB" sz="1800" dirty="0" smtClean="0"/>
              <a:t>IST (membership fee £42)</a:t>
            </a:r>
            <a:endParaRPr lang="en-GB" sz="1800" dirty="0" smtClean="0"/>
          </a:p>
          <a:p>
            <a:pPr marL="457200" indent="-457200" eaLnBrk="1" hangingPunct="1">
              <a:buFont typeface="+mj-lt"/>
              <a:buAutoNum type="arabicPeriod"/>
            </a:pPr>
            <a:endParaRPr lang="en-GB" sz="1800" dirty="0" smtClean="0"/>
          </a:p>
          <a:p>
            <a:pPr marL="457200" indent="-457200" eaLnBrk="1" hangingPunct="1">
              <a:buFont typeface="+mj-lt"/>
              <a:buAutoNum type="arabicPeriod"/>
            </a:pPr>
            <a:r>
              <a:rPr lang="en-GB" sz="1800" dirty="0" smtClean="0"/>
              <a:t>Apply through the professional body to register as a RSci or RSciTech. Application fee (£25)</a:t>
            </a:r>
          </a:p>
          <a:p>
            <a:pPr marL="0" indent="0" eaLnBrk="1" hangingPunct="1">
              <a:buNone/>
            </a:pPr>
            <a:endParaRPr lang="en-GB" sz="1800" dirty="0" smtClean="0"/>
          </a:p>
          <a:p>
            <a:pPr marL="457200" indent="-457200" eaLnBrk="1" hangingPunct="1">
              <a:buFont typeface="+mj-lt"/>
              <a:buAutoNum type="arabicPeriod"/>
            </a:pPr>
            <a:r>
              <a:rPr lang="en-GB" sz="1800" dirty="0" smtClean="0"/>
              <a:t>Annual </a:t>
            </a:r>
            <a:r>
              <a:rPr lang="en-GB" sz="1800" b="1" dirty="0" smtClean="0"/>
              <a:t>revalidation</a:t>
            </a:r>
            <a:r>
              <a:rPr lang="en-GB" sz="1800" dirty="0" smtClean="0"/>
              <a:t> through engagement in CPD is the process by which Registrants retain the RSci or RSciTech award and remain on the Register</a:t>
            </a:r>
            <a:endParaRPr lang="en-US" sz="1800" dirty="0" smtClean="0"/>
          </a:p>
          <a:p>
            <a:pPr eaLnBrk="1" hangingPunct="1"/>
            <a:endParaRPr lang="en-US" sz="1800" dirty="0" smtClean="0"/>
          </a:p>
        </p:txBody>
      </p:sp>
    </p:spTree>
    <p:extLst>
      <p:ext uri="{BB962C8B-B14F-4D97-AF65-F5344CB8AC3E}">
        <p14:creationId xmlns:p14="http://schemas.microsoft.com/office/powerpoint/2010/main" val="219149355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412776"/>
            <a:ext cx="7704856" cy="1080120"/>
          </a:xfrm>
        </p:spPr>
        <p:txBody>
          <a:bodyPr>
            <a:normAutofit fontScale="90000"/>
          </a:bodyPr>
          <a:lstStyle/>
          <a:p>
            <a:r>
              <a:rPr lang="en-GB" b="1" dirty="0" smtClean="0"/>
              <a:t>Benefits of IST membership</a:t>
            </a:r>
            <a:endParaRPr lang="en-GB" b="1" dirty="0"/>
          </a:p>
        </p:txBody>
      </p:sp>
      <p:sp>
        <p:nvSpPr>
          <p:cNvPr id="3" name="Content Placeholder 2"/>
          <p:cNvSpPr>
            <a:spLocks noGrp="1"/>
          </p:cNvSpPr>
          <p:nvPr>
            <p:ph idx="1"/>
          </p:nvPr>
        </p:nvSpPr>
        <p:spPr>
          <a:xfrm>
            <a:off x="1043608" y="2564904"/>
            <a:ext cx="7704856" cy="3240360"/>
          </a:xfrm>
        </p:spPr>
        <p:txBody>
          <a:bodyPr>
            <a:noAutofit/>
          </a:bodyPr>
          <a:lstStyle/>
          <a:p>
            <a:r>
              <a:rPr lang="en-GB" sz="1800" dirty="0" smtClean="0"/>
              <a:t>A professional body run by </a:t>
            </a:r>
            <a:r>
              <a:rPr lang="en-GB" sz="1800" dirty="0" smtClean="0"/>
              <a:t>Technicians</a:t>
            </a:r>
            <a:r>
              <a:rPr lang="en-GB" sz="1800" dirty="0" smtClean="0"/>
              <a:t> for </a:t>
            </a:r>
            <a:r>
              <a:rPr lang="en-GB" sz="1800" dirty="0" smtClean="0"/>
              <a:t>Technicians</a:t>
            </a:r>
            <a:endParaRPr lang="en-GB" sz="1800" dirty="0" smtClean="0"/>
          </a:p>
          <a:p>
            <a:r>
              <a:rPr lang="en-GB" sz="1800" dirty="0" smtClean="0"/>
              <a:t>Low </a:t>
            </a:r>
            <a:r>
              <a:rPr lang="en-GB" sz="1800" dirty="0" smtClean="0"/>
              <a:t>cost membership</a:t>
            </a:r>
          </a:p>
          <a:p>
            <a:r>
              <a:rPr lang="en-GB" sz="1800" dirty="0" smtClean="0"/>
              <a:t>Fast track membership</a:t>
            </a:r>
          </a:p>
          <a:p>
            <a:r>
              <a:rPr lang="en-GB" sz="1800" dirty="0" smtClean="0"/>
              <a:t>Accepts </a:t>
            </a:r>
            <a:r>
              <a:rPr lang="en-GB" sz="1800" dirty="0" smtClean="0"/>
              <a:t>experience </a:t>
            </a:r>
            <a:r>
              <a:rPr lang="en-GB" sz="1800" dirty="0" smtClean="0"/>
              <a:t>– supports </a:t>
            </a:r>
            <a:r>
              <a:rPr lang="en-GB" sz="1800" dirty="0" smtClean="0"/>
              <a:t>technicians without degrees</a:t>
            </a:r>
          </a:p>
          <a:p>
            <a:r>
              <a:rPr lang="en-GB" sz="1800" dirty="0" smtClean="0"/>
              <a:t>Supports and develops your career and interests, professional standing, knowledge and skills and network of contacts</a:t>
            </a:r>
          </a:p>
          <a:p>
            <a:r>
              <a:rPr lang="en-GB" sz="1800" dirty="0" smtClean="0"/>
              <a:t>Quarterly journal, news updates, conferences and seminars</a:t>
            </a:r>
          </a:p>
          <a:p>
            <a:pPr marL="0" indent="0">
              <a:buNone/>
            </a:pPr>
            <a:endParaRPr lang="en-GB" sz="1800" dirty="0" smtClean="0"/>
          </a:p>
          <a:p>
            <a:pPr marL="0" indent="0">
              <a:buNone/>
            </a:pPr>
            <a:endParaRPr lang="en-GB" sz="1800" dirty="0"/>
          </a:p>
        </p:txBody>
      </p:sp>
    </p:spTree>
    <p:extLst>
      <p:ext uri="{BB962C8B-B14F-4D97-AF65-F5344CB8AC3E}">
        <p14:creationId xmlns:p14="http://schemas.microsoft.com/office/powerpoint/2010/main" val="397027818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340768"/>
            <a:ext cx="6984776" cy="1584176"/>
          </a:xfrm>
        </p:spPr>
        <p:txBody>
          <a:bodyPr>
            <a:normAutofit fontScale="90000"/>
          </a:bodyPr>
          <a:lstStyle/>
          <a:p>
            <a:r>
              <a:rPr lang="en-US" b="1" dirty="0"/>
              <a:t>Recognition of Arts based subjects within iST</a:t>
            </a:r>
            <a:r>
              <a:rPr lang="en-US" sz="3200" b="1" dirty="0"/>
              <a:t/>
            </a:r>
            <a:br>
              <a:rPr lang="en-US" sz="3200" b="1" dirty="0"/>
            </a:br>
            <a:endParaRPr lang="en-US" dirty="0"/>
          </a:p>
        </p:txBody>
      </p:sp>
      <p:sp>
        <p:nvSpPr>
          <p:cNvPr id="3" name="Content Placeholder 2"/>
          <p:cNvSpPr>
            <a:spLocks noGrp="1"/>
          </p:cNvSpPr>
          <p:nvPr>
            <p:ph idx="1"/>
          </p:nvPr>
        </p:nvSpPr>
        <p:spPr>
          <a:xfrm>
            <a:off x="1187624" y="2852936"/>
            <a:ext cx="6912768" cy="2952328"/>
          </a:xfrm>
        </p:spPr>
        <p:txBody>
          <a:bodyPr>
            <a:normAutofit/>
          </a:bodyPr>
          <a:lstStyle/>
          <a:p>
            <a:r>
              <a:rPr lang="en-US" sz="1800" dirty="0"/>
              <a:t>IST’s Registered Practitioner </a:t>
            </a:r>
            <a:r>
              <a:rPr lang="en-US" sz="1800" dirty="0" smtClean="0"/>
              <a:t>scheme</a:t>
            </a:r>
          </a:p>
          <a:p>
            <a:endParaRPr lang="en-US" sz="1800" dirty="0" smtClean="0"/>
          </a:p>
          <a:p>
            <a:r>
              <a:rPr lang="en-US" sz="1800" dirty="0" smtClean="0"/>
              <a:t>Technicians and Technologists in non-science fields</a:t>
            </a:r>
          </a:p>
          <a:p>
            <a:pPr marL="0" indent="0">
              <a:buNone/>
            </a:pPr>
            <a:endParaRPr lang="en-US" sz="1800" dirty="0" smtClean="0"/>
          </a:p>
          <a:p>
            <a:r>
              <a:rPr lang="en-US" sz="1800" dirty="0" smtClean="0"/>
              <a:t>Demonstrates transferable skills, professional competence and CPD</a:t>
            </a:r>
            <a:endParaRPr lang="en-US" sz="1800" dirty="0" smtClean="0"/>
          </a:p>
          <a:p>
            <a:endParaRPr lang="en-US" sz="1800" dirty="0"/>
          </a:p>
        </p:txBody>
      </p:sp>
    </p:spTree>
    <p:extLst>
      <p:ext uri="{BB962C8B-B14F-4D97-AF65-F5344CB8AC3E}">
        <p14:creationId xmlns:p14="http://schemas.microsoft.com/office/powerpoint/2010/main" val="314054615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412776"/>
            <a:ext cx="7272808" cy="3600400"/>
          </a:xfrm>
        </p:spPr>
        <p:txBody>
          <a:bodyPr>
            <a:normAutofit fontScale="90000"/>
          </a:bodyPr>
          <a:lstStyle/>
          <a:p>
            <a:r>
              <a:rPr lang="en-US" sz="3100" b="1" dirty="0"/>
              <a:t>Recognition of Arts based subjects within </a:t>
            </a:r>
            <a:r>
              <a:rPr lang="en-US" sz="3100" b="1" dirty="0" smtClean="0"/>
              <a:t>iST</a:t>
            </a:r>
            <a:r>
              <a:rPr lang="en-US" sz="2000" b="1" dirty="0" smtClean="0"/>
              <a:t/>
            </a:r>
            <a:br>
              <a:rPr lang="en-US" sz="2000" b="1" dirty="0" smtClean="0"/>
            </a:br>
            <a:r>
              <a:rPr lang="en-US" sz="2000" b="1" dirty="0" smtClean="0"/>
              <a:t/>
            </a:r>
            <a:br>
              <a:rPr lang="en-US" sz="2000" b="1" dirty="0" smtClean="0"/>
            </a:br>
            <a:r>
              <a:rPr lang="en-US" sz="2000" b="1" dirty="0" smtClean="0"/>
              <a:t>‘</a:t>
            </a:r>
            <a:r>
              <a:rPr lang="en-US" sz="2000" dirty="0" smtClean="0"/>
              <a:t>The </a:t>
            </a:r>
            <a:r>
              <a:rPr lang="en-US" sz="2000" dirty="0"/>
              <a:t>IST recognises that technical support services within HE are responsible for the maintenance, development and support specialist facilities and IT resources. They understand that skills required to enrich new technologies and focus on degree programmes that are relevant for today’s market place requires investment/development and crucially recognition for technical staff in areas such as Music, Journalism and Arts based subject areas. The IST is a Professional Body that I believe will play an important role in promoting tomorrows’ professionals in all fields</a:t>
            </a:r>
            <a:r>
              <a:rPr lang="en-US" sz="2000" dirty="0" smtClean="0"/>
              <a:t>.’</a:t>
            </a:r>
            <a:br>
              <a:rPr lang="en-US" sz="2000" dirty="0" smtClean="0"/>
            </a:br>
            <a:endParaRPr lang="en-US" sz="2000" dirty="0"/>
          </a:p>
        </p:txBody>
      </p:sp>
      <p:sp>
        <p:nvSpPr>
          <p:cNvPr id="3" name="Content Placeholder 2"/>
          <p:cNvSpPr>
            <a:spLocks noGrp="1"/>
          </p:cNvSpPr>
          <p:nvPr>
            <p:ph idx="1"/>
          </p:nvPr>
        </p:nvSpPr>
        <p:spPr>
          <a:xfrm>
            <a:off x="827584" y="5157192"/>
            <a:ext cx="7344816" cy="1008112"/>
          </a:xfrm>
        </p:spPr>
        <p:txBody>
          <a:bodyPr>
            <a:normAutofit/>
          </a:bodyPr>
          <a:lstStyle/>
          <a:p>
            <a:pPr marL="0" indent="0" algn="ctr">
              <a:buNone/>
            </a:pPr>
            <a:r>
              <a:rPr lang="en-US" sz="1400" b="1" dirty="0"/>
              <a:t>Kuldip Singh </a:t>
            </a:r>
            <a:r>
              <a:rPr lang="en-US" sz="1400" dirty="0"/>
              <a:t> – Technical Support Manager, </a:t>
            </a:r>
            <a:r>
              <a:rPr lang="en-US" sz="1400" b="1" dirty="0"/>
              <a:t>School of Music, Humanities and Media</a:t>
            </a:r>
            <a:r>
              <a:rPr lang="en-US" sz="1400" dirty="0"/>
              <a:t>, University of Huddersfield.</a:t>
            </a:r>
          </a:p>
        </p:txBody>
      </p:sp>
    </p:spTree>
    <p:extLst>
      <p:ext uri="{BB962C8B-B14F-4D97-AF65-F5344CB8AC3E}">
        <p14:creationId xmlns:p14="http://schemas.microsoft.com/office/powerpoint/2010/main" val="376374376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2034</TotalTime>
  <Words>1271</Words>
  <Application>Microsoft Macintosh PowerPoint</Application>
  <PresentationFormat>On-screen Show (4:3)</PresentationFormat>
  <Paragraphs>148</Paragraphs>
  <Slides>21</Slides>
  <Notes>3</Notes>
  <HiddenSlides>0</HiddenSlides>
  <MMClips>0</MMClips>
  <ScaleCrop>false</ScaleCrop>
  <HeadingPairs>
    <vt:vector size="4" baseType="variant">
      <vt:variant>
        <vt:lpstr>Theme</vt:lpstr>
      </vt:variant>
      <vt:variant>
        <vt:i4>5</vt:i4>
      </vt:variant>
      <vt:variant>
        <vt:lpstr>Slide Titles</vt:lpstr>
      </vt:variant>
      <vt:variant>
        <vt:i4>21</vt:i4>
      </vt:variant>
    </vt:vector>
  </HeadingPairs>
  <TitlesOfParts>
    <vt:vector size="26" baseType="lpstr">
      <vt:lpstr>Custom Design</vt:lpstr>
      <vt:lpstr>1_Custom Design</vt:lpstr>
      <vt:lpstr>2_Custom Design</vt:lpstr>
      <vt:lpstr>3_Custom Design</vt:lpstr>
      <vt:lpstr>Office Theme</vt:lpstr>
      <vt:lpstr>The professional journey</vt:lpstr>
      <vt:lpstr>Who am I?</vt:lpstr>
      <vt:lpstr> Why am I here? </vt:lpstr>
      <vt:lpstr>About us</vt:lpstr>
      <vt:lpstr>What is the professional registration scheme about?</vt:lpstr>
      <vt:lpstr>Achieving the awards and maintaining  the Registered standard?</vt:lpstr>
      <vt:lpstr>Benefits of IST membership</vt:lpstr>
      <vt:lpstr>Recognition of Arts based subjects within iST </vt:lpstr>
      <vt:lpstr>Recognition of Arts based subjects within iST  ‘The IST recognises that technical support services within HE are responsible for the maintenance, development and support specialist facilities and IT resources. They understand that skills required to enrich new technologies and focus on degree programmes that are relevant for today’s market place requires investment/development and crucially recognition for technical staff in areas such as Music, Journalism and Arts based subject areas. The IST is a Professional Body that I believe will play an important role in promoting tomorrows’ professionals in all fields.’ </vt:lpstr>
      <vt:lpstr>What is the value of professional registration?</vt:lpstr>
      <vt:lpstr>Activity in two parts</vt:lpstr>
      <vt:lpstr>Activity result</vt:lpstr>
      <vt:lpstr>Summary</vt:lpstr>
      <vt:lpstr>Contact us</vt:lpstr>
      <vt:lpstr> </vt:lpstr>
      <vt:lpstr>RSci Competencies</vt:lpstr>
      <vt:lpstr>RSciTech Competencies</vt:lpstr>
      <vt:lpstr>Demonstrating Competencies</vt:lpstr>
      <vt:lpstr>The full CPD standards</vt:lpstr>
      <vt:lpstr>Question &amp; Answer Session</vt:lpstr>
      <vt:lpstr>Some fundamental changes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bo1cps</dc:creator>
  <cp:lastModifiedBy>Suhel Miah</cp:lastModifiedBy>
  <cp:revision>101</cp:revision>
  <dcterms:created xsi:type="dcterms:W3CDTF">2012-04-12T12:12:59Z</dcterms:created>
  <dcterms:modified xsi:type="dcterms:W3CDTF">2012-12-12T13:15:50Z</dcterms:modified>
</cp:coreProperties>
</file>