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72" r:id="rId3"/>
    <p:sldId id="273" r:id="rId4"/>
    <p:sldId id="274" r:id="rId5"/>
    <p:sldId id="275" r:id="rId6"/>
    <p:sldId id="276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01E64BB-9CD5-4F2A-92AA-5BA54871D22D}">
          <p14:sldIdLst>
            <p14:sldId id="256"/>
            <p14:sldId id="272"/>
            <p14:sldId id="273"/>
            <p14:sldId id="274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92D464-BB78-4DEF-A8AE-06F147E768CC}" type="datetimeFigureOut">
              <a:rPr lang="en-GB" smtClean="0"/>
              <a:t>06/07/2016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509A8-3E67-4079-8F01-FCE66ADDE2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21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7383" y="1700808"/>
            <a:ext cx="11137237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383" y="3501005"/>
            <a:ext cx="11137237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61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383" y="332656"/>
            <a:ext cx="11122421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527051" y="1268415"/>
            <a:ext cx="11122752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2482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76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0" y="5589588"/>
            <a:ext cx="12192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5724000"/>
            <a:ext cx="3142620" cy="10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13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Key </a:t>
            </a:r>
            <a:r>
              <a:rPr lang="en-GB" dirty="0"/>
              <a:t>opportunities and priorities of the next phase of the </a:t>
            </a:r>
            <a:r>
              <a:rPr lang="en-GB" dirty="0" smtClean="0"/>
              <a:t>Network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GB" dirty="0" smtClean="0"/>
          </a:p>
          <a:p>
            <a:pPr algn="r"/>
            <a:r>
              <a:rPr lang="en-GB" dirty="0" smtClean="0"/>
              <a:t>Claire </a:t>
            </a:r>
            <a:r>
              <a:rPr lang="en-GB" dirty="0" smtClean="0"/>
              <a:t>Arbery</a:t>
            </a:r>
            <a:endParaRPr lang="en-GB" dirty="0" smtClean="0"/>
          </a:p>
          <a:p>
            <a:pPr algn="r"/>
            <a:r>
              <a:rPr lang="en-GB" dirty="0" smtClean="0"/>
              <a:t>July 2016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945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514" y="1151467"/>
            <a:ext cx="11444486" cy="4064000"/>
          </a:xfrm>
        </p:spPr>
        <p:txBody>
          <a:bodyPr/>
          <a:lstStyle/>
          <a:p>
            <a:pPr marL="185737"/>
            <a:r>
              <a:rPr lang="en-GB" sz="2800" b="0" dirty="0" smtClean="0"/>
              <a:t>Published in March 2016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Excellence</a:t>
            </a:r>
            <a:r>
              <a:rPr lang="en-GB" sz="2400" b="0" dirty="0"/>
              <a:t>: </a:t>
            </a:r>
            <a:r>
              <a:rPr lang="en-GB" sz="2400" b="0" dirty="0" smtClean="0"/>
              <a:t>High </a:t>
            </a:r>
            <a:r>
              <a:rPr lang="en-GB" sz="2400" b="0" dirty="0"/>
              <a:t>expectations for all </a:t>
            </a:r>
            <a:r>
              <a:rPr lang="en-GB" sz="2400" b="0" dirty="0" smtClean="0"/>
              <a:t>children </a:t>
            </a:r>
            <a:r>
              <a:rPr lang="en-GB" sz="2400" b="0" dirty="0"/>
              <a:t>and should be for children from all backgrounds, </a:t>
            </a:r>
            <a:r>
              <a:rPr lang="en-GB" sz="2400" b="0" dirty="0" smtClean="0"/>
              <a:t>When the bar </a:t>
            </a:r>
            <a:r>
              <a:rPr lang="en-GB" sz="2400" b="0" dirty="0"/>
              <a:t>is raised, everyone benefits </a:t>
            </a:r>
            <a:endParaRPr lang="en-GB" sz="2400" b="0" dirty="0" smtClean="0"/>
          </a:p>
          <a:p>
            <a:endParaRPr lang="en-GB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Everywhere</a:t>
            </a:r>
            <a:r>
              <a:rPr lang="en-GB" sz="2400" b="0" dirty="0"/>
              <a:t>: </a:t>
            </a:r>
            <a:r>
              <a:rPr lang="en-GB" sz="2400" b="0" dirty="0" smtClean="0"/>
              <a:t>Focus </a:t>
            </a:r>
            <a:r>
              <a:rPr lang="en-GB" sz="2400" b="0" dirty="0"/>
              <a:t>on intensively tackling areas of the country that have lagged behind for too long. </a:t>
            </a:r>
            <a:r>
              <a:rPr lang="en-GB" sz="2400" b="0" dirty="0" smtClean="0"/>
              <a:t>Where </a:t>
            </a:r>
            <a:r>
              <a:rPr lang="en-GB" sz="2400" b="0" dirty="0"/>
              <a:t>underperformance has become entrenched </a:t>
            </a:r>
            <a:r>
              <a:rPr lang="en-GB" sz="2400" b="0" dirty="0" smtClean="0"/>
              <a:t>schools  </a:t>
            </a:r>
            <a:r>
              <a:rPr lang="en-GB" sz="2400" b="0" dirty="0"/>
              <a:t>can learn from the areas, leaders and schools that have made such impressive progress over the last five years </a:t>
            </a:r>
            <a:r>
              <a:rPr lang="en-GB" sz="2400" b="0" dirty="0" smtClean="0"/>
              <a:t>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Educational Excellence Everywhere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474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Seven key elements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Great teachers – everywhere they are needed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Great Leaders running schools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A school led system with every school an academy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Preventing underperformance – moving from good to great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World leading curriculum for all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Fair, stretching accountability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b="0" dirty="0" smtClean="0"/>
              <a:t>Right resources in the right hands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313671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Tasks – 20 mins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b="0" dirty="0" smtClean="0"/>
              <a:t>How </a:t>
            </a:r>
            <a:r>
              <a:rPr lang="en-GB" b="0" dirty="0"/>
              <a:t>SLPs are and can meet the challenges from the </a:t>
            </a:r>
            <a:r>
              <a:rPr lang="en-GB" b="0" dirty="0" smtClean="0"/>
              <a:t>White </a:t>
            </a:r>
            <a:r>
              <a:rPr lang="en-GB" b="0" dirty="0"/>
              <a:t>P</a:t>
            </a:r>
            <a:r>
              <a:rPr lang="en-GB" b="0" dirty="0" smtClean="0"/>
              <a:t>aper </a:t>
            </a:r>
          </a:p>
          <a:p>
            <a:pPr marL="514350" indent="-514350">
              <a:buAutoNum type="arabicPeriod"/>
            </a:pPr>
            <a:r>
              <a:rPr lang="en-GB" b="0" dirty="0" smtClean="0"/>
              <a:t>What </a:t>
            </a:r>
            <a:r>
              <a:rPr lang="en-GB" b="0" dirty="0"/>
              <a:t>support is needed for the SLPs </a:t>
            </a:r>
            <a:endParaRPr lang="en-GB" b="0" dirty="0" smtClean="0"/>
          </a:p>
          <a:p>
            <a:pPr marL="514350" indent="-514350">
              <a:buAutoNum type="arabicPeriod"/>
            </a:pPr>
            <a:r>
              <a:rPr lang="en-GB" b="0" dirty="0" smtClean="0"/>
              <a:t>Is </a:t>
            </a:r>
            <a:r>
              <a:rPr lang="en-GB" b="0" dirty="0"/>
              <a:t>there anything that the network could do that it currently does not do, that help to address the agenda of the </a:t>
            </a:r>
            <a:r>
              <a:rPr lang="en-GB" b="0" dirty="0" err="1"/>
              <a:t>DfE</a:t>
            </a:r>
            <a:r>
              <a:rPr lang="en-GB" b="0" dirty="0"/>
              <a:t>. </a:t>
            </a:r>
            <a:r>
              <a:rPr lang="en-GB" b="0" dirty="0" smtClean="0"/>
              <a:t> Time to think creatively……..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95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task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Discussion and agreeme</a:t>
            </a:r>
            <a:r>
              <a:rPr lang="en-GB" dirty="0" smtClean="0"/>
              <a:t>nt on items to take forward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83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Feedback to </a:t>
            </a:r>
            <a:r>
              <a:rPr lang="en-GB" smtClean="0"/>
              <a:t>main stage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1 point from each section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480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P_template_2016_16x9_widescreen.potx" id="{D02411FB-7E94-4A45-8E30-42E69B6BAD17}" vid="{2F50E2B2-F17B-4110-86D8-8D343317E2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SLPN_template_2016</Template>
  <TotalTime>428</TotalTime>
  <Words>208</Words>
  <Application>Microsoft Office PowerPoint</Application>
  <PresentationFormat>Widescreen</PresentationFormat>
  <Paragraphs>25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HEaTED Theme</vt:lpstr>
      <vt:lpstr>Key opportunities and priorities of the next phase of the Network </vt:lpstr>
      <vt:lpstr>Educational Excellence Everywhere </vt:lpstr>
      <vt:lpstr>Seven key elements </vt:lpstr>
      <vt:lpstr>Tasks – 20 mins </vt:lpstr>
      <vt:lpstr>Group task  </vt:lpstr>
      <vt:lpstr>Feedback to main stage 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Irina Kudenko</dc:creator>
  <cp:lastModifiedBy>Claire Arbery</cp:lastModifiedBy>
  <cp:revision>53</cp:revision>
  <cp:lastPrinted>2016-03-22T13:40:08Z</cp:lastPrinted>
  <dcterms:created xsi:type="dcterms:W3CDTF">2016-03-21T17:33:31Z</dcterms:created>
  <dcterms:modified xsi:type="dcterms:W3CDTF">2016-07-06T09:05:53Z</dcterms:modified>
</cp:coreProperties>
</file>