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7678"/>
    <a:srgbClr val="CF2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62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45024" y="163147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3141A3-1B1D-499B-8EF6-0BB01072C42A}" type="datetimeFigureOut">
              <a:rPr lang="en-GB"/>
              <a:pPr>
                <a:defRPr/>
              </a:pPr>
              <a:t>05/07/2016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16632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99856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317889-7F52-4FE7-8ABA-65F3AA83C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335" y="138113"/>
            <a:ext cx="1903699" cy="76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9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32463" y="152400"/>
            <a:ext cx="9556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 smtClean="0"/>
            </a:lvl1pPr>
          </a:lstStyle>
          <a:p>
            <a:pPr>
              <a:defRPr/>
            </a:pPr>
            <a:fld id="{CFEEF0ED-5334-488F-92B1-69662E749F80}" type="datetimeFigureOut">
              <a:rPr lang="en-GB"/>
              <a:pPr>
                <a:defRPr/>
              </a:pPr>
              <a:t>05/07/2016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724400" y="8532813"/>
            <a:ext cx="196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DF1C27B-6FDC-4395-9A18-99386A812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5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9335" y="138113"/>
            <a:ext cx="1903699" cy="761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>
          <a:xfrm>
            <a:off x="201214" y="85328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Probably been some misunderstanding of what it is and what it’s for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74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Based on self-assessment against a series of criteria and the assessment and selection of evidence. Interim and final submissions examined by an independent assessor and feedback given before award allocated.</a:t>
            </a:r>
          </a:p>
          <a:p>
            <a:r>
              <a:rPr lang="en-GB" dirty="0" smtClean="0"/>
              <a:t>Speak to Adam about joining Cohort 3 a.little@stem.org.uk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51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Focus has been placed on recognition, but feedback from participants is that it’s been as much about development</a:t>
            </a:r>
            <a:r>
              <a:rPr lang="en-GB" baseline="0" dirty="0" smtClean="0"/>
              <a:t> – good value</a:t>
            </a:r>
            <a:endParaRPr lang="en-GB" dirty="0" smtClean="0"/>
          </a:p>
          <a:p>
            <a:r>
              <a:rPr lang="en-GB" dirty="0" smtClean="0"/>
              <a:t>Three</a:t>
            </a:r>
            <a:r>
              <a:rPr lang="en-GB" baseline="0" dirty="0" smtClean="0"/>
              <a:t> years, must think of fee in those terms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1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point me explaining this, pass to an SLP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978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7" y="1988842"/>
            <a:ext cx="8352928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7" y="3789040"/>
            <a:ext cx="8352928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46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341816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95288" y="1268414"/>
            <a:ext cx="8342064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171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29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5589588"/>
            <a:ext cx="9144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2000" y="5724000"/>
            <a:ext cx="2655092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a.little@stem.org.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 bwMode="auto">
          <a:xfrm>
            <a:off x="395288" y="1989138"/>
            <a:ext cx="8353425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Why do Science Mark?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 bwMode="auto">
          <a:xfrm>
            <a:off x="395288" y="3789363"/>
            <a:ext cx="8353425" cy="163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6 July, David Craven</a:t>
            </a:r>
          </a:p>
          <a:p>
            <a:pPr eaLnBrk="1" hangingPunct="1"/>
            <a:r>
              <a:rPr lang="en-GB" altLang="en-US" dirty="0" smtClean="0"/>
              <a:t>National STEM Learning Centre and Network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 bwMode="auto">
          <a:xfrm>
            <a:off x="395288" y="333375"/>
            <a:ext cx="8342312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What is Science Mark?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1268413"/>
            <a:ext cx="8342312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Science </a:t>
            </a:r>
            <a:r>
              <a:rPr lang="en-GB" sz="2400" b="0" dirty="0"/>
              <a:t>Mark is an award scheme to enable secondary schools across the UK to evaluate, strengthen and celebrate their excellent science provision.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Schools </a:t>
            </a:r>
            <a:r>
              <a:rPr lang="en-GB" sz="2400" b="0" dirty="0"/>
              <a:t>can achieve silver, gold or platinum awards. </a:t>
            </a:r>
            <a:endParaRPr lang="en-GB" sz="24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For 2016/17 – a one fee approach, reduced from 2015/16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Applications open now for Autumn term </a:t>
            </a:r>
            <a:r>
              <a:rPr lang="en-GB" sz="2400" b="0" dirty="0" smtClean="0">
                <a:hlinkClick r:id="rId3"/>
              </a:rPr>
              <a:t>a.little@stem.org.uk</a:t>
            </a:r>
            <a:endParaRPr lang="en-GB" sz="2400" b="0" dirty="0" smtClean="0"/>
          </a:p>
          <a:p>
            <a:endParaRPr lang="en-GB" sz="2400" dirty="0"/>
          </a:p>
          <a:p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 bwMode="auto">
          <a:xfrm>
            <a:off x="395288" y="333375"/>
            <a:ext cx="8342312" cy="14394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What do I get from Science Mark?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2060848"/>
            <a:ext cx="834231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Up to two days of consultancy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An opportunity to develop your science department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Recognition for your science provision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 smtClean="0"/>
              <a:t>Three years of accreditation</a:t>
            </a:r>
            <a:endParaRPr lang="en-GB" sz="2400" b="0" dirty="0"/>
          </a:p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3302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 bwMode="auto">
          <a:xfrm>
            <a:off x="395288" y="333375"/>
            <a:ext cx="8342312" cy="151144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What’s in Science Mark for an SLP?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2060848"/>
            <a:ext cx="8342312" cy="30243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Over to an SLP…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862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SLC_template_2016_4x3_standard.potx" id="{A0881E83-87B7-422B-975C-2FCB31A1253A}" vid="{6727317F-12DF-4327-B3DD-97F4E441D4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NSLC_template_2016_4x3_standard</Template>
  <TotalTime>90</TotalTime>
  <Words>215</Words>
  <Application>Microsoft Office PowerPoint</Application>
  <PresentationFormat>On-screen Show (4:3)</PresentationFormat>
  <Paragraphs>25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HEaTED Theme</vt:lpstr>
      <vt:lpstr>Why do Science Mark?</vt:lpstr>
      <vt:lpstr>What is Science Mark?</vt:lpstr>
      <vt:lpstr>What do I get from Science Mark?</vt:lpstr>
      <vt:lpstr>What’s in Science Mark for an SLP?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Science Mark?</dc:title>
  <dc:creator>David Craven</dc:creator>
  <cp:lastModifiedBy>Jennifer Lam</cp:lastModifiedBy>
  <cp:revision>9</cp:revision>
  <dcterms:created xsi:type="dcterms:W3CDTF">2016-07-04T09:35:13Z</dcterms:created>
  <dcterms:modified xsi:type="dcterms:W3CDTF">2016-07-05T15:31:11Z</dcterms:modified>
</cp:coreProperties>
</file>