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DAB7"/>
    <a:srgbClr val="F1E9D3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00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things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magnetic.</a:t>
            </a:r>
            <a:endParaRPr lang="en-US" dirty="0"/>
          </a:p>
          <a:p>
            <a:pPr lvl="0">
              <a:defRPr/>
            </a:pPr>
            <a:r>
              <a:rPr lang="en-US" dirty="0"/>
              <a:t>A </a:t>
            </a:r>
            <a:r>
              <a:rPr lang="en-US" dirty="0" smtClean="0"/>
              <a:t>magnet attracts a magnetic object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1026" name="Picture 2" descr="Metal, Nails, Steel, Metallic, Construction, Industry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 t="15825" r="21396"/>
          <a:stretch/>
        </p:blipFill>
        <p:spPr bwMode="auto">
          <a:xfrm>
            <a:off x="1199258" y="1928069"/>
            <a:ext cx="1368425" cy="112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alloon, Blue, Shiny, Helium, Happy, Birthday, Part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858" y="930292"/>
            <a:ext cx="1334216" cy="262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ock, Boulder, Stone, Nature, Granite, Mineral, Soli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71" y="4218117"/>
            <a:ext cx="1765797" cy="117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in, Drink, Water, Vector, Drinks, Graphics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0" r="20344"/>
          <a:stretch/>
        </p:blipFill>
        <p:spPr bwMode="auto">
          <a:xfrm>
            <a:off x="7356146" y="2170639"/>
            <a:ext cx="1189919" cy="195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ost, Box, Rusty, Tin Can, Wooden Post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250" y="3674758"/>
            <a:ext cx="1074764" cy="158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1835" y="4561607"/>
            <a:ext cx="3079850" cy="3656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9200" y="5806644"/>
            <a:ext cx="7383339" cy="2753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3857" y="3322420"/>
            <a:ext cx="3130550" cy="480178"/>
          </a:xfrm>
          <a:prstGeom prst="rect">
            <a:avLst/>
          </a:prstGeom>
          <a:solidFill>
            <a:srgbClr val="F1E9D3"/>
          </a:solidFill>
          <a:ln w="3175">
            <a:solidFill>
              <a:srgbClr val="E7DAB7"/>
            </a:solidFill>
          </a:ln>
          <a:scene3d>
            <a:camera prst="orthographicFront">
              <a:rot lat="18124310" lon="17732239" rev="4037532"/>
            </a:camera>
            <a:lightRig rig="threePt" dir="t"/>
          </a:scene3d>
          <a:sp3d extrusionH="114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6" name="Picture 12" descr="Canada $0.05 1968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97"/>
          <a:stretch/>
        </p:blipFill>
        <p:spPr bwMode="auto">
          <a:xfrm>
            <a:off x="3652951" y="2260588"/>
            <a:ext cx="889000" cy="8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9.	Are copper pipes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76" y="2149930"/>
            <a:ext cx="8290560" cy="40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Are steel nails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2" descr="Metal, Nails, Steel, Metallic, Construction, Industr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 t="15825" r="21396"/>
          <a:stretch/>
        </p:blipFill>
        <p:spPr bwMode="auto">
          <a:xfrm>
            <a:off x="3302378" y="1289304"/>
            <a:ext cx="2510992" cy="205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54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Is a plastic rod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89912" y="1609768"/>
            <a:ext cx="5333848" cy="1282985"/>
          </a:xfrm>
          <a:prstGeom prst="rect">
            <a:avLst/>
          </a:prstGeom>
          <a:solidFill>
            <a:srgbClr val="F1E9D3"/>
          </a:solidFill>
          <a:ln w="3175">
            <a:solidFill>
              <a:srgbClr val="E7DAB7"/>
            </a:solidFill>
          </a:ln>
          <a:scene3d>
            <a:camera prst="orthographicFront">
              <a:rot lat="18124310" lon="17732239" rev="4037532"/>
            </a:camera>
            <a:lightRig rig="threePt" dir="t"/>
          </a:scene3d>
          <a:sp3d extrusionH="114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97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Are carbon rods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890" y="2085150"/>
            <a:ext cx="5047330" cy="40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6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	Is a rock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rocks are.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rocks are.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rocks are, but not all rocks.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6" descr="Rock, Boulder, Stone, Nature, Granite, Mineral, Soli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210" y="1161110"/>
            <a:ext cx="2961830" cy="197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51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5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1968 Canadian nickel magnetic?</a:t>
            </a:r>
          </a:p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i="1" dirty="0" smtClean="0">
                <a:solidFill>
                  <a:srgbClr val="1F497D">
                    <a:lumMod val="50000"/>
                  </a:srgbClr>
                </a:solidFill>
              </a:rPr>
              <a:t>	(It is made of pure nickel)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2" descr="Canada $0.05 196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97"/>
          <a:stretch/>
        </p:blipFill>
        <p:spPr bwMode="auto">
          <a:xfrm>
            <a:off x="3753534" y="1717529"/>
            <a:ext cx="1623137" cy="158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52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	Is a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n aluminium drinks can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8" descr="Tin, Drink, Water, Vector, Drinks, Graphic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0" r="20344"/>
          <a:stretch/>
        </p:blipFill>
        <p:spPr bwMode="auto">
          <a:xfrm>
            <a:off x="3786022" y="1232736"/>
            <a:ext cx="1536192" cy="251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00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	Is a rusty can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10" descr="Post, Box, Rusty, Tin Can, Wooden Post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0" y="1229055"/>
            <a:ext cx="1453895" cy="2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7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magnetic?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marR="0" lvl="0" indent="-3571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8.	Is a balloon magnetic?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144" y="3657081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52144" y="4316899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52144" y="4976717"/>
            <a:ext cx="755370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sometimes, but not always.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4" name="Picture 4" descr="Balloon, Blue, Shiny, Helium, Happy, Birthday, Par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286" y="1032393"/>
            <a:ext cx="1624989" cy="319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4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154</TotalTime>
  <Words>216</Words>
  <Application>Microsoft Office PowerPoint</Application>
  <PresentationFormat>On-screen Show (4:3)</PresentationFormat>
  <Paragraphs>77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2019-11-22T08:22:28Z</dcterms:created>
  <dcterms:modified xsi:type="dcterms:W3CDTF">2019-11-22T12:03:50Z</dcterms:modified>
</cp:coreProperties>
</file>