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6" autoAdjust="0"/>
    <p:restoredTop sz="94651" autoAdjust="0"/>
  </p:normalViewPr>
  <p:slideViewPr>
    <p:cSldViewPr snapToGrid="0">
      <p:cViewPr>
        <p:scale>
          <a:sx n="125" d="100"/>
          <a:sy n="125" d="100"/>
        </p:scale>
        <p:origin x="86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Magnetic poles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Every magnet has two poles.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A bar magnet has a</a:t>
            </a:r>
            <a:r>
              <a:rPr kumimoji="0" lang="en-US" sz="1800" b="0" i="0" u="none" strike="noStrike" kern="1200" cap="none" spc="0" normalizeH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north-seeking-pole at one end. </a:t>
            </a:r>
          </a:p>
          <a:p>
            <a:pPr lvl="0">
              <a:defRPr/>
            </a:pPr>
            <a:r>
              <a:rPr lang="en-US" dirty="0"/>
              <a:t>A</a:t>
            </a:r>
            <a:r>
              <a:rPr kumimoji="0" lang="en-US" sz="1800" b="0" i="0" u="none" strike="noStrike" kern="1200" cap="none" spc="0" normalizeH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 the other end </a:t>
            </a:r>
            <a:r>
              <a:rPr lang="en-US" dirty="0"/>
              <a:t>i</a:t>
            </a:r>
            <a:r>
              <a:rPr lang="en-US" dirty="0" smtClean="0"/>
              <a:t>t </a:t>
            </a:r>
            <a:r>
              <a:rPr lang="en-US" dirty="0"/>
              <a:t>has a </a:t>
            </a:r>
            <a:r>
              <a:rPr lang="en-US" dirty="0" smtClean="0"/>
              <a:t>south-seeking-pole</a:t>
            </a:r>
            <a:r>
              <a:rPr kumimoji="0" lang="en-US" sz="1800" b="0" i="0" u="none" strike="noStrike" kern="1200" cap="none" spc="0" normalizeH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9274" y="2702529"/>
            <a:ext cx="4229690" cy="209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Magnetic poles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These statements are about the magnetic poles.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you think about each statement?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 attracts magnetic metals and</a:t>
            </a:r>
          </a:p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 attracts magnetic metals.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10000"/>
              </a:lnSpc>
            </a:pP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 attracts the S of another magnet and </a:t>
            </a:r>
          </a:p>
          <a:p>
            <a:pPr>
              <a:lnSpc>
                <a:spcPct val="110000"/>
              </a:lnSpc>
            </a:pP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 repels the N of another magnet.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10000"/>
              </a:lnSpc>
            </a:pP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 has a positive electric charge and </a:t>
            </a:r>
          </a:p>
          <a:p>
            <a:pPr>
              <a:lnSpc>
                <a:spcPct val="110000"/>
              </a:lnSpc>
            </a:pP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 has a negative electric charge.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45062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64238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10000"/>
              </a:lnSpc>
            </a:pP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 has extra electric charge and </a:t>
            </a:r>
          </a:p>
          <a:p>
            <a:pPr>
              <a:lnSpc>
                <a:spcPct val="110000"/>
              </a:lnSpc>
            </a:pP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 is short of electric charge.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866" y="472635"/>
            <a:ext cx="7981950" cy="332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00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70</TotalTime>
  <Words>125</Words>
  <Application>Microsoft Office PowerPoint</Application>
  <PresentationFormat>On-screen Show (4:3)</PresentationFormat>
  <Paragraphs>24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5</cp:revision>
  <dcterms:created xsi:type="dcterms:W3CDTF">2019-11-22T12:36:19Z</dcterms:created>
  <dcterms:modified xsi:type="dcterms:W3CDTF">2019-11-22T13:47:07Z</dcterms:modified>
</cp:coreProperties>
</file>