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6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Rules for magnetism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4832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Some things are magnetic.</a:t>
            </a:r>
            <a:endParaRPr lang="en-GB" dirty="0"/>
          </a:p>
          <a:p>
            <a:r>
              <a:rPr lang="en-US" dirty="0"/>
              <a:t>A magnet attracts a magnetic object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What sorts of materials are magnetic?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589740" y="2389687"/>
            <a:ext cx="7971407" cy="2412635"/>
            <a:chOff x="589740" y="2389687"/>
            <a:chExt cx="7971407" cy="2412635"/>
          </a:xfrm>
        </p:grpSpPr>
        <p:grpSp>
          <p:nvGrpSpPr>
            <p:cNvPr id="2" name="Group 1"/>
            <p:cNvGrpSpPr/>
            <p:nvPr/>
          </p:nvGrpSpPr>
          <p:grpSpPr>
            <a:xfrm>
              <a:off x="589740" y="2389687"/>
              <a:ext cx="7971407" cy="1620000"/>
              <a:chOff x="457201" y="2389687"/>
              <a:chExt cx="7971407" cy="1620000"/>
            </a:xfrm>
          </p:grpSpPr>
          <p:pic>
            <p:nvPicPr>
              <p:cNvPr id="1026" name="Picture 2" descr="Coins, Money, Currency, Euro, Specie, Loose Change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7201" y="2389687"/>
                <a:ext cx="2437617" cy="16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28" name="Picture 4" descr="Duck Meet, Ducks, Rubber Ducks, Plastic Ducks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88592" y="2389687"/>
                <a:ext cx="2433803" cy="16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0" name="Picture 6" descr="Carnival, Color, Desktop Background, People, Paper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16168" y="2389687"/>
                <a:ext cx="2512440" cy="16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" name="TextBox 2"/>
            <p:cNvSpPr txBox="1"/>
            <p:nvPr/>
          </p:nvSpPr>
          <p:spPr>
            <a:xfrm>
              <a:off x="589740" y="4155991"/>
              <a:ext cx="243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Metals?</a:t>
              </a:r>
              <a:endParaRPr lang="en-GB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17734" y="4155991"/>
              <a:ext cx="243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Non-metals?</a:t>
              </a:r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123947" y="4155991"/>
              <a:ext cx="2437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Non-metals with a </a:t>
              </a:r>
            </a:p>
            <a:p>
              <a:r>
                <a:rPr lang="en-GB" dirty="0" smtClean="0"/>
                <a:t>static electric charge?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Rules for magnetism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you think about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these rules for magnetism?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metals are magnetic.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2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non-metals are </a:t>
            </a:r>
            <a:r>
              <a:rPr lang="en-GB" b="1" i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magnetic.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5062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Lots of metals are </a:t>
            </a:r>
            <a:r>
              <a:rPr lang="en-GB" b="1" i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magnetic.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45062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64238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Non-metals are magnetic if they have an electric charge.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887" y="1563879"/>
            <a:ext cx="5470522" cy="1708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32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65</TotalTime>
  <Words>101</Words>
  <Application>Microsoft Office PowerPoint</Application>
  <PresentationFormat>On-screen Show (4:3)</PresentationFormat>
  <Paragraphs>23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7</cp:revision>
  <dcterms:created xsi:type="dcterms:W3CDTF">2019-11-22T10:57:33Z</dcterms:created>
  <dcterms:modified xsi:type="dcterms:W3CDTF">2019-11-22T12:03:24Z</dcterms:modified>
</cp:coreProperties>
</file>