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-90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1930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Ecosystems.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966141"/>
            <a:ext cx="8285163" cy="10041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An ecosystem is made up of </a:t>
            </a:r>
            <a:r>
              <a:rPr lang="en-GB" dirty="0" smtClean="0"/>
              <a:t>populations </a:t>
            </a:r>
            <a:r>
              <a:rPr lang="en-GB" dirty="0"/>
              <a:t>of organisms interacting with each other and the environment in which they live.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Yellow, Field, Flowers, Meadow, Mountain Meadow">
            <a:extLst>
              <a:ext uri="{FF2B5EF4-FFF2-40B4-BE49-F238E27FC236}">
                <a16:creationId xmlns:a16="http://schemas.microsoft.com/office/drawing/2014/main" xmlns="" id="{892D13A4-E07E-4AFC-AB0C-5DAED7B47DA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780" y="1202059"/>
            <a:ext cx="5658678" cy="32753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Ecosystems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9" y="863125"/>
            <a:ext cx="5328284" cy="2651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An ecosystem is made up of </a:t>
            </a:r>
            <a:r>
              <a:rPr lang="en-GB" dirty="0" smtClean="0"/>
              <a:t>populations </a:t>
            </a:r>
            <a:r>
              <a:rPr lang="en-GB" dirty="0"/>
              <a:t>of organisms interacting with each other and the environment in which they live.</a:t>
            </a:r>
          </a:p>
          <a:p>
            <a:endParaRPr lang="en-GB" dirty="0" smtClean="0"/>
          </a:p>
          <a:p>
            <a:r>
              <a:rPr lang="en-GB" dirty="0" smtClean="0"/>
              <a:t>How </a:t>
            </a:r>
            <a:r>
              <a:rPr lang="en-GB" dirty="0"/>
              <a:t>do you feel about </a:t>
            </a:r>
            <a:r>
              <a:rPr lang="en-GB" dirty="0" smtClean="0"/>
              <a:t>each statement </a:t>
            </a:r>
            <a:r>
              <a:rPr lang="en-GB" dirty="0"/>
              <a:t>in the table </a:t>
            </a:r>
            <a:r>
              <a:rPr lang="en-GB" dirty="0" smtClean="0"/>
              <a:t>below?</a:t>
            </a:r>
            <a:endParaRPr lang="en-GB" dirty="0"/>
          </a:p>
          <a:p>
            <a:pPr lvl="0"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/>
              <a:t>All ecosystems are large.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/>
              <a:t>An area that has been made by man, such as an area of buildings, is an ecosystem.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/>
              <a:t>The abiotic factors in an ecosystem determine which species can live there.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/>
              <a:t>The abiotic factors in all ecosystems are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pic>
        <p:nvPicPr>
          <p:cNvPr id="47" name="Picture 46" descr="Yellow, Field, Flowers, Meadow, Mountain Meadow">
            <a:extLst>
              <a:ext uri="{FF2B5EF4-FFF2-40B4-BE49-F238E27FC236}">
                <a16:creationId xmlns:a16="http://schemas.microsoft.com/office/drawing/2014/main" xmlns="" id="{892D13A4-E07E-4AFC-AB0C-5DAED7B47D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983" y="785117"/>
            <a:ext cx="2797297" cy="16191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759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E6680483-FF26-4002-BC7F-0B0170BD9650}" vid="{7055BD5E-AB3B-4B43-A928-283E3672F5B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Template_June 2019</Template>
  <TotalTime>23</TotalTime>
  <Words>131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colley</dc:creator>
  <cp:lastModifiedBy>Alistair Moore</cp:lastModifiedBy>
  <cp:revision>3</cp:revision>
  <dcterms:created xsi:type="dcterms:W3CDTF">2020-02-17T11:45:31Z</dcterms:created>
  <dcterms:modified xsi:type="dcterms:W3CDTF">2020-02-24T11:30:17Z</dcterms:modified>
</cp:coreProperties>
</file>