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4" d="100"/>
          <a:sy n="74" d="100"/>
        </p:scale>
        <p:origin x="-96" y="-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Inside an ecosystem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707228" cy="2536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ecosystems are small, but others cover very large areas.</a:t>
            </a: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of the following is true in a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large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ecosystem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abiotic conditions will be the same in all parts of the ecosystem.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abiotic conditions may be different in different parts of the ecosystem.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Animals living in different parts of the ecosystem will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interact.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animals and plants will be found in all parts of the ecosystem.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Picture 16" descr="Waterfall, Jungle, Cliff, Stream, Forest, Water, Natur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327" y="850247"/>
            <a:ext cx="3382347" cy="25368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29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</TotalTime>
  <Words>83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2020-02-24T12:46:46Z</dcterms:created>
  <dcterms:modified xsi:type="dcterms:W3CDTF">2020-02-24T12:48:47Z</dcterms:modified>
</cp:coreProperties>
</file>