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4" autoAdjust="0"/>
    <p:restoredTop sz="94651" autoAdjust="0"/>
  </p:normalViewPr>
  <p:slideViewPr>
    <p:cSldViewPr snapToGrid="0">
      <p:cViewPr varScale="1">
        <p:scale>
          <a:sx n="84" d="100"/>
          <a:sy n="84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7399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Animals and their environment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King Penguin, Penguin, Beaks, Penguin Band, Bir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33" y="838835"/>
            <a:ext cx="2586567" cy="17239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47117" y="3694843"/>
            <a:ext cx="3444350" cy="927489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7117" y="4842080"/>
            <a:ext cx="3444350" cy="927489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01932" y="3973921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4551" y="3694843"/>
            <a:ext cx="3006916" cy="92989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can cause changes to the environment they live in.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1932" y="5121158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551" y="4842079"/>
            <a:ext cx="3006916" cy="92748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do not change the environment they live in.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89389" y="5211449"/>
            <a:ext cx="4684401" cy="9288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189389" y="1734540"/>
            <a:ext cx="4684401" cy="9288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189389" y="2915299"/>
            <a:ext cx="4684401" cy="9288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189389" y="4096058"/>
            <a:ext cx="4684401" cy="9288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229053" y="201427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11672" y="1734540"/>
            <a:ext cx="4262118" cy="9288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only remove things from their environment, such as food.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29053" y="3195033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11672" y="2915299"/>
            <a:ext cx="4352816" cy="9288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remove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substances from their environment and return the same substances to the environment.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29053" y="4375792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11672" y="4096058"/>
            <a:ext cx="4262118" cy="9288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remove some substances from their environment and return substances but in a different form.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29053" y="550010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11672" y="5220372"/>
            <a:ext cx="4262118" cy="9288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Animals live in a place but they don’t alter it by living there.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247117" y="2841540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is true about animals and the environment they live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4117793" y="838446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112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2020-02-24T13:17:14Z</dcterms:created>
  <dcterms:modified xsi:type="dcterms:W3CDTF">2020-02-24T13:24:16Z</dcterms:modified>
</cp:coreProperties>
</file>