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84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121" d="100"/>
          <a:sy n="121" d="100"/>
        </p:scale>
        <p:origin x="-130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dirty="0"/>
              <a:t>Biotic or </a:t>
            </a:r>
            <a:r>
              <a:rPr lang="en-GB" dirty="0" smtClean="0"/>
              <a:t>abiotic</a:t>
            </a:r>
            <a:r>
              <a:rPr lang="en-GB" dirty="0"/>
              <a:t>?</a:t>
            </a: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39606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An ecosystem is made up of </a:t>
            </a:r>
            <a:r>
              <a:rPr lang="en-GB" dirty="0" smtClean="0"/>
              <a:t>populations </a:t>
            </a:r>
            <a:r>
              <a:rPr lang="en-GB" dirty="0"/>
              <a:t>of organisms interacting with each other and the environment in which they live.</a:t>
            </a:r>
          </a:p>
          <a:p>
            <a:endParaRPr lang="en-GB" dirty="0"/>
          </a:p>
          <a:p>
            <a:r>
              <a:rPr lang="en-GB" b="1" dirty="0"/>
              <a:t>Biotic</a:t>
            </a:r>
            <a:r>
              <a:rPr lang="en-GB" dirty="0"/>
              <a:t> parts of an ecosystem are the </a:t>
            </a:r>
            <a:r>
              <a:rPr lang="en-GB" b="1" dirty="0"/>
              <a:t>living</a:t>
            </a:r>
            <a:r>
              <a:rPr lang="en-GB" dirty="0"/>
              <a:t> parts of </a:t>
            </a:r>
            <a:r>
              <a:rPr lang="en-GB" dirty="0" smtClean="0"/>
              <a:t>the </a:t>
            </a:r>
            <a:r>
              <a:rPr lang="en-GB" dirty="0"/>
              <a:t>ecosystem.</a:t>
            </a:r>
          </a:p>
          <a:p>
            <a:endParaRPr lang="en-GB" dirty="0"/>
          </a:p>
          <a:p>
            <a:r>
              <a:rPr lang="en-GB" b="1" dirty="0"/>
              <a:t>Abiotic</a:t>
            </a:r>
            <a:r>
              <a:rPr lang="en-GB" dirty="0"/>
              <a:t> parts of </a:t>
            </a:r>
            <a:r>
              <a:rPr lang="en-GB" dirty="0" smtClean="0"/>
              <a:t>an ecosystem </a:t>
            </a:r>
            <a:r>
              <a:rPr lang="en-GB" dirty="0"/>
              <a:t>are the </a:t>
            </a:r>
            <a:r>
              <a:rPr lang="en-GB" b="1" dirty="0" smtClean="0"/>
              <a:t>non-living</a:t>
            </a:r>
            <a:r>
              <a:rPr lang="en-GB" dirty="0" smtClean="0"/>
              <a:t> </a:t>
            </a:r>
            <a:r>
              <a:rPr lang="en-GB" dirty="0"/>
              <a:t>parts of </a:t>
            </a:r>
            <a:r>
              <a:rPr lang="en-GB" dirty="0" smtClean="0"/>
              <a:t>the </a:t>
            </a:r>
            <a:r>
              <a:rPr lang="en-GB" dirty="0"/>
              <a:t>ecosystem.</a:t>
            </a:r>
          </a:p>
          <a:p>
            <a:r>
              <a:rPr lang="en-GB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790547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dirty="0"/>
              <a:t>Biotic or </a:t>
            </a:r>
            <a:r>
              <a:rPr lang="en-GB" dirty="0" smtClean="0"/>
              <a:t>abiotic</a:t>
            </a:r>
            <a:r>
              <a:rPr lang="en-GB" dirty="0"/>
              <a:t>?</a:t>
            </a: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53054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Below </a:t>
            </a:r>
            <a:r>
              <a:rPr lang="en-GB" dirty="0"/>
              <a:t>is a list of parts that make up different ecosystems.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 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="" xmlns:a16="http://schemas.microsoft.com/office/drawing/2014/main" id="{BFADAC4A-9705-4066-8ED3-1938D1B9C1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1979545"/>
              </p:ext>
            </p:extLst>
          </p:nvPr>
        </p:nvGraphicFramePr>
        <p:xfrm>
          <a:off x="874641" y="1609357"/>
          <a:ext cx="7050156" cy="2379320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762539">
                  <a:extLst>
                    <a:ext uri="{9D8B030D-6E8A-4147-A177-3AD203B41FA5}">
                      <a16:colId xmlns="" xmlns:a16="http://schemas.microsoft.com/office/drawing/2014/main" val="1447052950"/>
                    </a:ext>
                  </a:extLst>
                </a:gridCol>
                <a:gridCol w="1669775">
                  <a:extLst>
                    <a:ext uri="{9D8B030D-6E8A-4147-A177-3AD203B41FA5}">
                      <a16:colId xmlns="" xmlns:a16="http://schemas.microsoft.com/office/drawing/2014/main" val="315233879"/>
                    </a:ext>
                  </a:extLst>
                </a:gridCol>
                <a:gridCol w="1855303">
                  <a:extLst>
                    <a:ext uri="{9D8B030D-6E8A-4147-A177-3AD203B41FA5}">
                      <a16:colId xmlns="" xmlns:a16="http://schemas.microsoft.com/office/drawing/2014/main" val="2781844965"/>
                    </a:ext>
                  </a:extLst>
                </a:gridCol>
                <a:gridCol w="1762539">
                  <a:extLst>
                    <a:ext uri="{9D8B030D-6E8A-4147-A177-3AD203B41FA5}">
                      <a16:colId xmlns="" xmlns:a16="http://schemas.microsoft.com/office/drawing/2014/main" val="1668777408"/>
                    </a:ext>
                  </a:extLst>
                </a:gridCol>
              </a:tblGrid>
              <a:tr h="475864"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n-GB" sz="1800" b="0" dirty="0">
                          <a:effectLst/>
                        </a:rPr>
                        <a:t>birds</a:t>
                      </a:r>
                      <a:endParaRPr lang="en-GB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n-GB" sz="1800" b="0" dirty="0">
                          <a:effectLst/>
                        </a:rPr>
                        <a:t>soil</a:t>
                      </a:r>
                      <a:endParaRPr lang="en-GB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n-GB" sz="1800" b="0" dirty="0">
                          <a:effectLst/>
                        </a:rPr>
                        <a:t>waves</a:t>
                      </a:r>
                      <a:endParaRPr lang="en-GB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n-GB" sz="1800" b="0" dirty="0">
                          <a:effectLst/>
                        </a:rPr>
                        <a:t>sand</a:t>
                      </a:r>
                      <a:endParaRPr lang="en-GB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4292874073"/>
                  </a:ext>
                </a:extLst>
              </a:tr>
              <a:tr h="475864"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n-GB" sz="1800" b="0" dirty="0">
                          <a:effectLst/>
                        </a:rPr>
                        <a:t>weeds</a:t>
                      </a:r>
                      <a:endParaRPr lang="en-GB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n-GB" sz="1800" dirty="0">
                          <a:effectLst/>
                        </a:rPr>
                        <a:t>rain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n-GB" sz="1800">
                          <a:effectLst/>
                        </a:rPr>
                        <a:t>fish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n-GB" sz="1800">
                          <a:effectLst/>
                        </a:rPr>
                        <a:t>mammals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201959564"/>
                  </a:ext>
                </a:extLst>
              </a:tr>
              <a:tr h="475864"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n-GB" sz="1800" b="0" dirty="0">
                          <a:effectLst/>
                        </a:rPr>
                        <a:t>clouds</a:t>
                      </a:r>
                      <a:endParaRPr lang="en-GB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n-GB" sz="1800" dirty="0">
                          <a:effectLst/>
                        </a:rPr>
                        <a:t>rivers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n-GB" sz="1800" dirty="0">
                          <a:effectLst/>
                        </a:rPr>
                        <a:t>plants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n-GB" sz="1800" dirty="0">
                          <a:effectLst/>
                        </a:rPr>
                        <a:t>trees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208696588"/>
                  </a:ext>
                </a:extLst>
              </a:tr>
              <a:tr h="475864"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n-GB" sz="1800" b="0" dirty="0">
                          <a:effectLst/>
                        </a:rPr>
                        <a:t>wind</a:t>
                      </a:r>
                      <a:endParaRPr lang="en-GB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n-GB" sz="1800" dirty="0">
                          <a:effectLst/>
                        </a:rPr>
                        <a:t>humans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n-GB" sz="1800" dirty="0">
                          <a:effectLst/>
                        </a:rPr>
                        <a:t>decomposers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n-GB" sz="1800" dirty="0">
                          <a:effectLst/>
                        </a:rPr>
                        <a:t>air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550467510"/>
                  </a:ext>
                </a:extLst>
              </a:tr>
              <a:tr h="475864"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n-GB" sz="1800" b="0" dirty="0">
                          <a:effectLst/>
                        </a:rPr>
                        <a:t>flowers</a:t>
                      </a:r>
                      <a:endParaRPr lang="en-GB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n-GB" sz="1800" dirty="0">
                          <a:effectLst/>
                        </a:rPr>
                        <a:t>snow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n-GB" sz="1800" dirty="0">
                          <a:effectLst/>
                        </a:rPr>
                        <a:t>insects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n-GB" sz="1800" dirty="0">
                          <a:effectLst/>
                        </a:rPr>
                        <a:t>vegetables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94673971"/>
                  </a:ext>
                </a:extLst>
              </a:tr>
            </a:tbl>
          </a:graphicData>
        </a:graphic>
      </p:graphicFrame>
      <p:sp>
        <p:nvSpPr>
          <p:cNvPr id="6" name="Text Placeholder 16"/>
          <p:cNvSpPr txBox="1">
            <a:spLocks/>
          </p:cNvSpPr>
          <p:nvPr/>
        </p:nvSpPr>
        <p:spPr>
          <a:xfrm>
            <a:off x="457200" y="4213294"/>
            <a:ext cx="8285163" cy="20692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To do in your pair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Decide </a:t>
            </a:r>
            <a:r>
              <a:rPr lang="en-GB" dirty="0"/>
              <a:t>which parts biotic and which are </a:t>
            </a:r>
            <a:r>
              <a:rPr lang="en-GB" dirty="0" smtClean="0"/>
              <a:t>abiotic.</a:t>
            </a:r>
            <a:endParaRPr lang="en-GB" dirty="0"/>
          </a:p>
          <a:p>
            <a:endParaRPr lang="en-GB" b="1" dirty="0" smtClean="0"/>
          </a:p>
          <a:p>
            <a:r>
              <a:rPr lang="en-GB" b="1" dirty="0" smtClean="0"/>
              <a:t>To </a:t>
            </a:r>
            <a:r>
              <a:rPr lang="en-GB" b="1" dirty="0"/>
              <a:t>talk about in your pair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GB" dirty="0" smtClean="0"/>
              <a:t>Humans </a:t>
            </a:r>
            <a:r>
              <a:rPr lang="en-GB" dirty="0"/>
              <a:t>are biotic parts of </a:t>
            </a:r>
            <a:r>
              <a:rPr lang="en-GB" dirty="0" smtClean="0"/>
              <a:t>ecosystems. Explain </a:t>
            </a:r>
            <a:r>
              <a:rPr lang="en-GB" dirty="0"/>
              <a:t>why</a:t>
            </a:r>
            <a:r>
              <a:rPr lang="en-GB" dirty="0" smtClean="0"/>
              <a:t>.</a:t>
            </a:r>
            <a:endParaRPr lang="en-GB" b="1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84850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resentation1" id="{E6680483-FF26-4002-BC7F-0B0170BD9650}" vid="{7055BD5E-AB3B-4B43-A928-283E3672F5B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Template_June 2019</Template>
  <TotalTime>13</TotalTime>
  <Words>118</Words>
  <Application>Microsoft Office PowerPoint</Application>
  <PresentationFormat>On-screen Show (4:3)</PresentationFormat>
  <Paragraphs>37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elizabeth colley</dc:creator>
  <cp:lastModifiedBy>Alistair Moore</cp:lastModifiedBy>
  <cp:revision>7</cp:revision>
  <dcterms:created xsi:type="dcterms:W3CDTF">2020-02-17T10:49:37Z</dcterms:created>
  <dcterms:modified xsi:type="dcterms:W3CDTF">2020-02-24T11:20:53Z</dcterms:modified>
</cp:coreProperties>
</file>