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84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0253F"/>
    <a:srgbClr val="FAFAE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1450" autoAdjust="0"/>
    <p:restoredTop sz="94660"/>
  </p:normalViewPr>
  <p:slideViewPr>
    <p:cSldViewPr snapToGrid="0">
      <p:cViewPr>
        <p:scale>
          <a:sx n="80" d="100"/>
          <a:sy n="80" d="100"/>
        </p:scale>
        <p:origin x="-132" y="-78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24/02/2020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70593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24/02/2020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940662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24/02/2020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332175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24/02/2020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248403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24/02/2020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75568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24/02/2020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6049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24/02/2020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29217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24/02/2020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409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24/02/2020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77574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24/02/2020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69317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24/02/2020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971884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87AF6C-7182-4671-9606-DEF14C6BFFD2}" type="datetimeFigureOut">
              <a:rPr lang="en-GB" smtClean="0"/>
              <a:t>24/02/2020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11732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889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GB" dirty="0"/>
              <a:t>From floor to canopy</a:t>
            </a: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5"/>
            <a:ext cx="8285163" cy="46232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xmlns="" id="{CF489FBF-508B-4142-B08F-7CDDD024E9BC}"/>
              </a:ext>
            </a:extLst>
          </p:cNvPr>
          <p:cNvSpPr/>
          <p:nvPr/>
        </p:nvSpPr>
        <p:spPr>
          <a:xfrm>
            <a:off x="143752" y="819824"/>
            <a:ext cx="4974514" cy="5438472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r>
              <a:rPr lang="en-GB" sz="2000" dirty="0"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The abiotic factors in an ecosystem are not the same in all parts of the ecosystem. </a:t>
            </a:r>
            <a:r>
              <a:rPr lang="en-GB" sz="2000" dirty="0" smtClean="0"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The </a:t>
            </a:r>
            <a:r>
              <a:rPr lang="en-GB" sz="2000" dirty="0"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environmental conditions they create determine what lives there</a:t>
            </a:r>
            <a:r>
              <a:rPr lang="en-GB" sz="2000" dirty="0" smtClean="0"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.</a:t>
            </a:r>
          </a:p>
          <a:p>
            <a:endParaRPr lang="en-GB" sz="2000" dirty="0" smtClean="0">
              <a:latin typeface="Verdana" panose="020B060403050404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  <a:p>
            <a:r>
              <a:rPr lang="en-GB" sz="2000" dirty="0" smtClean="0"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A </a:t>
            </a:r>
            <a:r>
              <a:rPr lang="en-GB" sz="2000" dirty="0"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tropical rainforest is a good example of how different the environmental conditions can be in different parts of an ecosystem</a:t>
            </a:r>
            <a:r>
              <a:rPr lang="en-GB" sz="2000" dirty="0" smtClean="0"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.</a:t>
            </a:r>
          </a:p>
          <a:p>
            <a:endParaRPr lang="en-GB" sz="2000" dirty="0">
              <a:latin typeface="Verdana" panose="020B060403050404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  <a:p>
            <a:r>
              <a:rPr lang="en-GB" sz="2000" dirty="0"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The diagram shows a tropical rainforest. </a:t>
            </a:r>
            <a:r>
              <a:rPr lang="en-GB" sz="2000" dirty="0" smtClean="0"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A </a:t>
            </a:r>
            <a:r>
              <a:rPr lang="en-GB" sz="2000" dirty="0"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rainforest ecosystem consists of 4 layers: the rainforest floor, the understory, the canopy and the emergent layer.</a:t>
            </a:r>
            <a:endParaRPr lang="en-GB" sz="2000" dirty="0">
              <a:latin typeface="Verdana" panose="020B060403050404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Picture 5" descr="See the source image">
            <a:extLst>
              <a:ext uri="{FF2B5EF4-FFF2-40B4-BE49-F238E27FC236}">
                <a16:creationId xmlns:a16="http://schemas.microsoft.com/office/drawing/2014/main" xmlns="" id="{E061A992-7C39-40AA-BB22-D0253B3A2D20}"/>
              </a:ext>
            </a:extLst>
          </p:cNvPr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41"/>
          <a:stretch/>
        </p:blipFill>
        <p:spPr bwMode="auto">
          <a:xfrm>
            <a:off x="5118266" y="819824"/>
            <a:ext cx="3859652" cy="370090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14486670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Presentation1" id="{E6680483-FF26-4002-BC7F-0B0170BD9650}" vid="{7055BD5E-AB3B-4B43-A928-283E3672F5B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.BEST_PowerPoint Template_June 2019</Template>
  <TotalTime>19</TotalTime>
  <Words>82</Words>
  <Application>Microsoft Office PowerPoint</Application>
  <PresentationFormat>On-screen Show (4:3)</PresentationFormat>
  <Paragraphs>6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University of York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elizabeth colley</dc:creator>
  <cp:lastModifiedBy>Alistair Moore</cp:lastModifiedBy>
  <cp:revision>3</cp:revision>
  <dcterms:created xsi:type="dcterms:W3CDTF">2020-02-18T09:37:20Z</dcterms:created>
  <dcterms:modified xsi:type="dcterms:W3CDTF">2020-02-24T13:02:08Z</dcterms:modified>
</cp:coreProperties>
</file>