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02" y="-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Urban fox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2125AFF-9C01-4626-936C-1BE4BF295CC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40834" y="1152939"/>
            <a:ext cx="5115339" cy="4108174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267059" y="5636711"/>
            <a:ext cx="8609883" cy="648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The picture shows a fox in an urban area where people live.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9176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Urban fox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10024" y="1572496"/>
            <a:ext cx="1089836" cy="1360370"/>
            <a:chOff x="638175" y="28575"/>
            <a:chExt cx="789940" cy="944880"/>
          </a:xfrm>
        </p:grpSpPr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222842" y="1505562"/>
            <a:ext cx="3102744" cy="2123689"/>
          </a:xfrm>
          <a:prstGeom prst="wedgeRoundRectCallout">
            <a:avLst>
              <a:gd name="adj1" fmla="val 62904"/>
              <a:gd name="adj2" fmla="val -31713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Ava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Urban </a:t>
            </a:r>
            <a:r>
              <a:rPr lang="en-GB" dirty="0">
                <a:solidFill>
                  <a:schemeClr val="tx1"/>
                </a:solidFill>
              </a:rPr>
              <a:t>foxes are found in lots of cities in the UK.  The urban environment is their ecosystem.  I read that they usually have about 40 gardens in their territory.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5135671" y="2052464"/>
            <a:ext cx="3828817" cy="1699355"/>
          </a:xfrm>
          <a:prstGeom prst="wedgeRoundRectCallout">
            <a:avLst>
              <a:gd name="adj1" fmla="val -58626"/>
              <a:gd name="adj2" fmla="val -28301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Kate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I </a:t>
            </a:r>
            <a:r>
              <a:rPr lang="en-GB" dirty="0">
                <a:solidFill>
                  <a:schemeClr val="tx1"/>
                </a:solidFill>
              </a:rPr>
              <a:t>don’t think foxes live in urban areas.  I think the fox is just passing through.  Urban areas aren’t ecosystems as they were made by humans.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609883" cy="57032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children talk about </a:t>
            </a:r>
            <a:r>
              <a:rPr lang="en-GB" dirty="0" smtClean="0"/>
              <a:t>the picture </a:t>
            </a:r>
            <a:r>
              <a:rPr lang="en-GB" dirty="0"/>
              <a:t>of </a:t>
            </a:r>
            <a:r>
              <a:rPr lang="en-GB" dirty="0" smtClean="0"/>
              <a:t>the urban fox.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705" y="3933172"/>
            <a:ext cx="8748828" cy="226721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To talk about in your pair</a:t>
            </a:r>
            <a:endParaRPr lang="en-GB" dirty="0">
              <a:solidFill>
                <a:schemeClr val="tx2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Who </a:t>
            </a:r>
            <a:r>
              <a:rPr lang="en-GB" dirty="0"/>
              <a:t>do you </a:t>
            </a:r>
            <a:r>
              <a:rPr lang="en-GB" b="1" dirty="0"/>
              <a:t>agree</a:t>
            </a:r>
            <a:r>
              <a:rPr lang="en-GB" dirty="0"/>
              <a:t> with?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Who </a:t>
            </a:r>
            <a:r>
              <a:rPr lang="en-GB" dirty="0"/>
              <a:t>do you </a:t>
            </a:r>
            <a:r>
              <a:rPr lang="en-GB" b="1" dirty="0"/>
              <a:t>disagree</a:t>
            </a:r>
            <a:r>
              <a:rPr lang="en-GB" dirty="0"/>
              <a:t> with, and why?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If </a:t>
            </a:r>
            <a:r>
              <a:rPr lang="en-GB" dirty="0"/>
              <a:t>a fox did live in an urban area what do you think it would eat?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If </a:t>
            </a:r>
            <a:r>
              <a:rPr lang="en-GB" dirty="0"/>
              <a:t>a fox did live in an urban area where do you think it would build its den?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If </a:t>
            </a:r>
            <a:r>
              <a:rPr lang="en-GB" dirty="0"/>
              <a:t>an urban area is an ecosystem, what other animals do you think might live there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2125AFF-9C01-4626-936C-1BE4BF295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789" y="136068"/>
            <a:ext cx="2139426" cy="171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16</TotalTime>
  <Words>166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4</cp:revision>
  <dcterms:created xsi:type="dcterms:W3CDTF">2020-02-17T11:55:01Z</dcterms:created>
  <dcterms:modified xsi:type="dcterms:W3CDTF">2020-02-24T12:33:27Z</dcterms:modified>
</cp:coreProperties>
</file>