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10" autoAdjust="0"/>
    <p:restoredTop sz="94651" autoAdjust="0"/>
  </p:normalViewPr>
  <p:slideViewPr>
    <p:cSldViewPr snapToGrid="0">
      <p:cViewPr>
        <p:scale>
          <a:sx n="80" d="100"/>
          <a:sy n="80" d="100"/>
        </p:scale>
        <p:origin x="-72" y="-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Reasons why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34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Look at the food web diagram.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743865" y="914882"/>
            <a:ext cx="5220623" cy="5399276"/>
            <a:chOff x="3743865" y="863126"/>
            <a:chExt cx="5220623" cy="5399276"/>
          </a:xfrm>
        </p:grpSpPr>
        <p:sp>
          <p:nvSpPr>
            <p:cNvPr id="6" name="Text Box 10"/>
            <p:cNvSpPr txBox="1"/>
            <p:nvPr/>
          </p:nvSpPr>
          <p:spPr>
            <a:xfrm>
              <a:off x="7139878" y="3330127"/>
              <a:ext cx="1139932" cy="3464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blackbird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6798686" y="2083504"/>
              <a:ext cx="578842" cy="44617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5092724" y="2004770"/>
              <a:ext cx="800490" cy="88707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 Box 18"/>
            <p:cNvSpPr txBox="1"/>
            <p:nvPr/>
          </p:nvSpPr>
          <p:spPr>
            <a:xfrm>
              <a:off x="4580936" y="3330127"/>
              <a:ext cx="1041074" cy="3464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chaffinch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8084719" y="3658185"/>
              <a:ext cx="343817" cy="31668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4528445" y="3658185"/>
              <a:ext cx="198461" cy="60867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2824" y="4078100"/>
              <a:ext cx="537159" cy="355178"/>
            </a:xfrm>
            <a:prstGeom prst="rect">
              <a:avLst/>
            </a:prstGeom>
          </p:spPr>
        </p:pic>
        <p:sp>
          <p:nvSpPr>
            <p:cNvPr id="15" name="Text Box 17"/>
            <p:cNvSpPr txBox="1"/>
            <p:nvPr/>
          </p:nvSpPr>
          <p:spPr>
            <a:xfrm>
              <a:off x="7992859" y="4484893"/>
              <a:ext cx="971629" cy="34717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bee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121638" y="4301180"/>
              <a:ext cx="553781" cy="139972"/>
            </a:xfrm>
            <a:prstGeom prst="rect">
              <a:avLst/>
            </a:prstGeom>
          </p:spPr>
        </p:pic>
        <p:sp>
          <p:nvSpPr>
            <p:cNvPr id="17" name="Text Box 12"/>
            <p:cNvSpPr txBox="1"/>
            <p:nvPr/>
          </p:nvSpPr>
          <p:spPr>
            <a:xfrm>
              <a:off x="3743865" y="4484893"/>
              <a:ext cx="1220378" cy="3464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caterpillar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4843391" y="4563627"/>
              <a:ext cx="2721939" cy="43791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7848509" y="4681728"/>
              <a:ext cx="412082" cy="2726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4725286" y="4865441"/>
              <a:ext cx="479613" cy="40899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1071" y="4996664"/>
              <a:ext cx="454048" cy="908066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1496" y="5311600"/>
              <a:ext cx="553781" cy="51177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3427" y="2883967"/>
              <a:ext cx="859980" cy="52052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2369" y="2687132"/>
              <a:ext cx="894099" cy="644744"/>
            </a:xfrm>
            <a:prstGeom prst="rect">
              <a:avLst/>
            </a:prstGeom>
          </p:spPr>
        </p:pic>
        <p:sp>
          <p:nvSpPr>
            <p:cNvPr id="25" name="Text Box 11"/>
            <p:cNvSpPr txBox="1"/>
            <p:nvPr/>
          </p:nvSpPr>
          <p:spPr>
            <a:xfrm>
              <a:off x="7205492" y="5915228"/>
              <a:ext cx="971629" cy="34717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lavender</a:t>
              </a:r>
            </a:p>
          </p:txBody>
        </p:sp>
        <p:sp>
          <p:nvSpPr>
            <p:cNvPr id="27" name="Text Box 7"/>
            <p:cNvSpPr txBox="1"/>
            <p:nvPr/>
          </p:nvSpPr>
          <p:spPr>
            <a:xfrm>
              <a:off x="4725286" y="5915228"/>
              <a:ext cx="971629" cy="34717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cabbage</a:t>
              </a:r>
            </a:p>
          </p:txBody>
        </p:sp>
        <p:sp>
          <p:nvSpPr>
            <p:cNvPr id="28" name="Text Box 13"/>
            <p:cNvSpPr txBox="1"/>
            <p:nvPr/>
          </p:nvSpPr>
          <p:spPr>
            <a:xfrm>
              <a:off x="5814477" y="2162238"/>
              <a:ext cx="971630" cy="34717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owl</a:t>
              </a: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3214" y="863126"/>
              <a:ext cx="852981" cy="14137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Reasons why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/>
              <a:t>There were </a:t>
            </a:r>
            <a:r>
              <a:rPr lang="en-GB" dirty="0" smtClean="0"/>
              <a:t>fewer cabbages </a:t>
            </a:r>
            <a:r>
              <a:rPr lang="en-GB" dirty="0"/>
              <a:t>for the caterpillars to eat.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/>
              <a:t>The population of chaffinches increased, so they ate more caterpillars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/>
              <a:t>In a food web, if one population decreases all populations in that food chain will also decrease.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/>
              <a:t>There were more bees eating the lavender</a:t>
            </a:r>
            <a:r>
              <a:rPr lang="en-GB"/>
              <a:t>, so there </a:t>
            </a:r>
            <a:r>
              <a:rPr lang="en-GB" dirty="0"/>
              <a:t>was  less lavender for the caterpillars to eat.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07A2F9B0-6DC9-41F9-A46E-38FDCCA2D9BA}"/>
              </a:ext>
            </a:extLst>
          </p:cNvPr>
          <p:cNvGrpSpPr/>
          <p:nvPr/>
        </p:nvGrpSpPr>
        <p:grpSpPr>
          <a:xfrm>
            <a:off x="78099" y="710274"/>
            <a:ext cx="2432188" cy="2827842"/>
            <a:chOff x="78099" y="753404"/>
            <a:chExt cx="2432188" cy="2827842"/>
          </a:xfrm>
        </p:grpSpPr>
        <p:sp>
          <p:nvSpPr>
            <p:cNvPr id="18" name="Text Box 10">
              <a:extLst>
                <a:ext uri="{FF2B5EF4-FFF2-40B4-BE49-F238E27FC236}">
                  <a16:creationId xmlns:a16="http://schemas.microsoft.com/office/drawing/2014/main" xmlns="" id="{92D5D55B-A9F8-48A9-A51A-B874D4569BE3}"/>
                </a:ext>
              </a:extLst>
            </p:cNvPr>
            <p:cNvSpPr txBox="1"/>
            <p:nvPr/>
          </p:nvSpPr>
          <p:spPr>
            <a:xfrm>
              <a:off x="1437876" y="1935123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blackbird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xmlns="" id="{6FC32369-8E1C-4E8E-AD4C-BD0F2BA25109}"/>
                </a:ext>
              </a:extLst>
            </p:cNvPr>
            <p:cNvCxnSpPr/>
            <p:nvPr/>
          </p:nvCxnSpPr>
          <p:spPr>
            <a:xfrm flipH="1" flipV="1">
              <a:off x="1472845" y="1337978"/>
              <a:ext cx="277271" cy="2137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xmlns="" id="{61FCF924-3575-491E-BDD8-8387399F99A7}"/>
                </a:ext>
              </a:extLst>
            </p:cNvPr>
            <p:cNvCxnSpPr/>
            <p:nvPr/>
          </p:nvCxnSpPr>
          <p:spPr>
            <a:xfrm flipV="1">
              <a:off x="655672" y="1300263"/>
              <a:ext cx="383443" cy="4249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 Box 18">
              <a:extLst>
                <a:ext uri="{FF2B5EF4-FFF2-40B4-BE49-F238E27FC236}">
                  <a16:creationId xmlns:a16="http://schemas.microsoft.com/office/drawing/2014/main" xmlns="" id="{BF3822D4-5928-4715-A346-F5C5FD971F43}"/>
                </a:ext>
              </a:extLst>
            </p:cNvPr>
            <p:cNvSpPr txBox="1"/>
            <p:nvPr/>
          </p:nvSpPr>
          <p:spPr>
            <a:xfrm>
              <a:off x="177604" y="1935123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chaffinch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xmlns="" id="{F6CE93EE-EB7B-4D75-A8E7-D398779D18FD}"/>
                </a:ext>
              </a:extLst>
            </p:cNvPr>
            <p:cNvCxnSpPr/>
            <p:nvPr/>
          </p:nvCxnSpPr>
          <p:spPr>
            <a:xfrm flipH="1" flipV="1">
              <a:off x="2088868" y="2187156"/>
              <a:ext cx="164692" cy="15169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xmlns="" id="{2BDF538B-4A97-4CFC-A65F-B19DE4F51457}"/>
                </a:ext>
              </a:extLst>
            </p:cNvPr>
            <p:cNvCxnSpPr/>
            <p:nvPr/>
          </p:nvCxnSpPr>
          <p:spPr>
            <a:xfrm flipV="1">
              <a:off x="458368" y="2187157"/>
              <a:ext cx="22073" cy="30358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xmlns="" id="{50516DE5-B99E-4D94-B09A-DDFFE3D1B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5442" y="2388300"/>
              <a:ext cx="257305" cy="170134"/>
            </a:xfrm>
            <a:prstGeom prst="rect">
              <a:avLst/>
            </a:prstGeom>
          </p:spPr>
        </p:pic>
        <p:sp>
          <p:nvSpPr>
            <p:cNvPr id="37" name="Text Box 17">
              <a:extLst>
                <a:ext uri="{FF2B5EF4-FFF2-40B4-BE49-F238E27FC236}">
                  <a16:creationId xmlns:a16="http://schemas.microsoft.com/office/drawing/2014/main" xmlns="" id="{608B6771-DB38-4DFC-AE94-8797B91701EA}"/>
                </a:ext>
              </a:extLst>
            </p:cNvPr>
            <p:cNvSpPr txBox="1"/>
            <p:nvPr/>
          </p:nvSpPr>
          <p:spPr>
            <a:xfrm>
              <a:off x="2044867" y="2583158"/>
              <a:ext cx="46542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bee</a:t>
              </a:r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xmlns="" id="{52B97D61-564E-4640-B8EC-AB9351DD0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51785" y="2564807"/>
              <a:ext cx="265267" cy="67048"/>
            </a:xfrm>
            <a:prstGeom prst="rect">
              <a:avLst/>
            </a:prstGeom>
          </p:spPr>
        </p:pic>
        <p:sp>
          <p:nvSpPr>
            <p:cNvPr id="39" name="Text Box 12">
              <a:extLst>
                <a:ext uri="{FF2B5EF4-FFF2-40B4-BE49-F238E27FC236}">
                  <a16:creationId xmlns:a16="http://schemas.microsoft.com/office/drawing/2014/main" xmlns="" id="{5A297CC1-B933-424B-8E5C-D9DB85A99A86}"/>
                </a:ext>
              </a:extLst>
            </p:cNvPr>
            <p:cNvSpPr txBox="1"/>
            <p:nvPr/>
          </p:nvSpPr>
          <p:spPr>
            <a:xfrm>
              <a:off x="78099" y="2652166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caterpillar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xmlns="" id="{9972EB46-3B58-4B47-B7B0-EDB16BAE7471}"/>
                </a:ext>
              </a:extLst>
            </p:cNvPr>
            <p:cNvCxnSpPr>
              <a:endCxn id="39" idx="3"/>
            </p:cNvCxnSpPr>
            <p:nvPr/>
          </p:nvCxnSpPr>
          <p:spPr>
            <a:xfrm flipH="1" flipV="1">
              <a:off x="978099" y="2735138"/>
              <a:ext cx="821616" cy="22996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xmlns="" id="{0E34D53D-738D-4288-A098-92570628FCE4}"/>
                </a:ext>
              </a:extLst>
            </p:cNvPr>
            <p:cNvCxnSpPr/>
            <p:nvPr/>
          </p:nvCxnSpPr>
          <p:spPr>
            <a:xfrm flipV="1">
              <a:off x="2017209" y="2788696"/>
              <a:ext cx="200188" cy="12874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xmlns="" id="{9E80CE2F-6895-4793-97BE-89471A5661B7}"/>
                </a:ext>
              </a:extLst>
            </p:cNvPr>
            <p:cNvCxnSpPr/>
            <p:nvPr/>
          </p:nvCxnSpPr>
          <p:spPr>
            <a:xfrm flipH="1" flipV="1">
              <a:off x="479666" y="2860331"/>
              <a:ext cx="229740" cy="19591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xmlns="" id="{6430B90C-A883-4099-80F7-E6D005110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9715" y="2957692"/>
              <a:ext cx="217494" cy="434973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xmlns="" id="{BDF19634-D48F-4C56-9E7C-7624EBBC6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813" y="3125802"/>
              <a:ext cx="265267" cy="245144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xmlns="" id="{EA8D642D-037F-43B4-A5E4-0EE8F7B678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664" y="1721408"/>
              <a:ext cx="411939" cy="249334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xmlns="" id="{DBC6063F-834F-4469-A23F-32C487F6406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1424" y="1627122"/>
              <a:ext cx="428283" cy="308839"/>
            </a:xfrm>
            <a:prstGeom prst="rect">
              <a:avLst/>
            </a:prstGeom>
          </p:spPr>
        </p:pic>
        <p:sp>
          <p:nvSpPr>
            <p:cNvPr id="47" name="Text Box 11">
              <a:extLst>
                <a:ext uri="{FF2B5EF4-FFF2-40B4-BE49-F238E27FC236}">
                  <a16:creationId xmlns:a16="http://schemas.microsoft.com/office/drawing/2014/main" xmlns="" id="{4D0A843A-43FC-49AE-8066-87892E3D28D9}"/>
                </a:ext>
              </a:extLst>
            </p:cNvPr>
            <p:cNvSpPr txBox="1"/>
            <p:nvPr/>
          </p:nvSpPr>
          <p:spPr>
            <a:xfrm>
              <a:off x="1443420" y="3414946"/>
              <a:ext cx="90000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lavender</a:t>
              </a:r>
            </a:p>
          </p:txBody>
        </p:sp>
        <p:sp>
          <p:nvSpPr>
            <p:cNvPr id="48" name="Text Box 7">
              <a:extLst>
                <a:ext uri="{FF2B5EF4-FFF2-40B4-BE49-F238E27FC236}">
                  <a16:creationId xmlns:a16="http://schemas.microsoft.com/office/drawing/2014/main" xmlns="" id="{452778C6-E6D7-488F-A403-00D04D50E743}"/>
                </a:ext>
              </a:extLst>
            </p:cNvPr>
            <p:cNvSpPr txBox="1"/>
            <p:nvPr/>
          </p:nvSpPr>
          <p:spPr>
            <a:xfrm>
              <a:off x="272628" y="3414946"/>
              <a:ext cx="90000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cabbage</a:t>
              </a:r>
            </a:p>
          </p:txBody>
        </p:sp>
        <p:sp>
          <p:nvSpPr>
            <p:cNvPr id="49" name="Text Box 13">
              <a:extLst>
                <a:ext uri="{FF2B5EF4-FFF2-40B4-BE49-F238E27FC236}">
                  <a16:creationId xmlns:a16="http://schemas.microsoft.com/office/drawing/2014/main" xmlns="" id="{60E1E977-8FFB-4233-9D34-E2B51287958C}"/>
                </a:ext>
              </a:extLst>
            </p:cNvPr>
            <p:cNvSpPr txBox="1"/>
            <p:nvPr/>
          </p:nvSpPr>
          <p:spPr>
            <a:xfrm>
              <a:off x="1001399" y="1375692"/>
              <a:ext cx="465421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owl</a:t>
              </a:r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xmlns="" id="{61CA73E8-AEE3-4EE0-8FAC-5F2DE2670FC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115" y="753404"/>
              <a:ext cx="408587" cy="677184"/>
            </a:xfrm>
            <a:prstGeom prst="rect">
              <a:avLst/>
            </a:prstGeom>
          </p:spPr>
        </p:pic>
      </p:grpSp>
      <p:sp>
        <p:nvSpPr>
          <p:cNvPr id="51" name="Text Placeholder 16">
            <a:extLst>
              <a:ext uri="{FF2B5EF4-FFF2-40B4-BE49-F238E27FC236}">
                <a16:creationId xmlns:a16="http://schemas.microsoft.com/office/drawing/2014/main" xmlns="" id="{C82C190F-DC2C-46CB-B936-339F4C45C5F7}"/>
              </a:ext>
            </a:extLst>
          </p:cNvPr>
          <p:cNvSpPr txBox="1">
            <a:spLocks/>
          </p:cNvSpPr>
          <p:nvPr/>
        </p:nvSpPr>
        <p:spPr>
          <a:xfrm>
            <a:off x="2892471" y="863125"/>
            <a:ext cx="5907880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AutoNum type="arabicPeriod"/>
            </a:pPr>
            <a:r>
              <a:rPr lang="en-GB" dirty="0" smtClean="0"/>
              <a:t>Th</a:t>
            </a:r>
            <a:r>
              <a:rPr lang="en-GB" dirty="0" smtClean="0"/>
              <a:t>e </a:t>
            </a:r>
            <a:r>
              <a:rPr lang="en-GB" dirty="0"/>
              <a:t>population of owls </a:t>
            </a:r>
            <a:r>
              <a:rPr lang="en-GB" dirty="0" smtClean="0"/>
              <a:t>decreased. This caused </a:t>
            </a:r>
            <a:r>
              <a:rPr lang="en-GB" dirty="0"/>
              <a:t>a decrease in </a:t>
            </a:r>
            <a:r>
              <a:rPr lang="en-GB" dirty="0" smtClean="0"/>
              <a:t>the number </a:t>
            </a:r>
            <a:r>
              <a:rPr lang="en-GB" dirty="0"/>
              <a:t>of caterpillars</a:t>
            </a:r>
            <a:r>
              <a:rPr lang="en-GB" dirty="0" smtClean="0"/>
              <a:t>.</a:t>
            </a:r>
          </a:p>
          <a:p>
            <a:pPr lvl="0"/>
            <a:endParaRPr lang="en-GB" dirty="0"/>
          </a:p>
          <a:p>
            <a:pPr marL="355600"/>
            <a:r>
              <a:rPr lang="en-GB" dirty="0"/>
              <a:t>Which statement explains why this </a:t>
            </a:r>
            <a:r>
              <a:rPr lang="en-GB" dirty="0" smtClean="0"/>
              <a:t>happened?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16</TotalTime>
  <Words>112</Words>
  <Application>Microsoft Office PowerPoint</Application>
  <PresentationFormat>On-screen Show (4:3)</PresentationFormat>
  <Paragraphs>29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8</cp:revision>
  <dcterms:created xsi:type="dcterms:W3CDTF">2019-03-09T16:03:31Z</dcterms:created>
  <dcterms:modified xsi:type="dcterms:W3CDTF">2020-02-24T13:58:49Z</dcterms:modified>
</cp:coreProperties>
</file>