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84" r:id="rId3"/>
    <p:sldId id="285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-72" y="-7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36" y="602336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Out and in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4835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baseline="0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baseline="0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baseline="0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endParaRPr lang="en-GB" dirty="0"/>
          </a:p>
          <a:p>
            <a:pPr algn="ctr">
              <a:defRPr/>
            </a:pPr>
            <a:r>
              <a:rPr lang="en-GB" dirty="0"/>
              <a:t>Animals </a:t>
            </a:r>
            <a:r>
              <a:rPr lang="en-GB" dirty="0" smtClean="0"/>
              <a:t>affect </a:t>
            </a:r>
            <a:r>
              <a:rPr lang="en-GB" dirty="0"/>
              <a:t>the environment they live in.  They </a:t>
            </a:r>
            <a:r>
              <a:rPr lang="en-GB" dirty="0" smtClean="0"/>
              <a:t>remove </a:t>
            </a:r>
            <a:r>
              <a:rPr lang="en-GB" dirty="0"/>
              <a:t>some substances from the environment and </a:t>
            </a:r>
            <a:r>
              <a:rPr lang="en-GB" dirty="0" smtClean="0"/>
              <a:t>return </a:t>
            </a:r>
            <a:r>
              <a:rPr lang="en-GB" dirty="0"/>
              <a:t>substances to the </a:t>
            </a:r>
            <a:r>
              <a:rPr lang="en-GB" dirty="0" smtClean="0"/>
              <a:t>environment.</a:t>
            </a:r>
          </a:p>
          <a:p>
            <a:pPr algn="ctr">
              <a:defRPr/>
            </a:pPr>
            <a:endParaRPr lang="en-GB" dirty="0"/>
          </a:p>
          <a:p>
            <a:pPr algn="ctr">
              <a:defRPr/>
            </a:pPr>
            <a:r>
              <a:rPr lang="en-GB" dirty="0" smtClean="0"/>
              <a:t>The </a:t>
            </a:r>
            <a:r>
              <a:rPr lang="en-GB" dirty="0"/>
              <a:t>substances they return may be returned in a different form to those they removed.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 descr="Arrow, Directory, Signposts, Direction, Right, Next">
            <a:extLst>
              <a:ext uri="{FF2B5EF4-FFF2-40B4-BE49-F238E27FC236}">
                <a16:creationId xmlns:a16="http://schemas.microsoft.com/office/drawing/2014/main" xmlns="" id="{64E3E9BB-D43B-4ECE-B720-F293164571E3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506" y="863125"/>
            <a:ext cx="2943225" cy="19615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36" y="602336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Out and in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4835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baseline="0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baseline="0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baseline="0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392F05FE-19B3-48BF-B9CB-87432B5F6C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31085"/>
              </p:ext>
            </p:extLst>
          </p:nvPr>
        </p:nvGraphicFramePr>
        <p:xfrm>
          <a:off x="895797" y="2891110"/>
          <a:ext cx="7407966" cy="28073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69048">
                  <a:extLst>
                    <a:ext uri="{9D8B030D-6E8A-4147-A177-3AD203B41FA5}">
                      <a16:colId xmlns:a16="http://schemas.microsoft.com/office/drawing/2014/main" xmlns="" val="1588099006"/>
                    </a:ext>
                  </a:extLst>
                </a:gridCol>
                <a:gridCol w="2469048">
                  <a:extLst>
                    <a:ext uri="{9D8B030D-6E8A-4147-A177-3AD203B41FA5}">
                      <a16:colId xmlns:a16="http://schemas.microsoft.com/office/drawing/2014/main" xmlns="" val="241251788"/>
                    </a:ext>
                  </a:extLst>
                </a:gridCol>
                <a:gridCol w="2469870">
                  <a:extLst>
                    <a:ext uri="{9D8B030D-6E8A-4147-A177-3AD203B41FA5}">
                      <a16:colId xmlns:a16="http://schemas.microsoft.com/office/drawing/2014/main" xmlns="" val="3660708947"/>
                    </a:ext>
                  </a:extLst>
                </a:gridCol>
              </a:tblGrid>
              <a:tr h="561465"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600">
                          <a:effectLst/>
                        </a:rPr>
                        <a:t>Substance removed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600" dirty="0">
                          <a:effectLst/>
                        </a:rPr>
                        <a:t>Substance returned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718798398"/>
                  </a:ext>
                </a:extLst>
              </a:tr>
              <a:tr h="561465"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</a:pPr>
                      <a:r>
                        <a:rPr lang="en-GB" sz="1800" dirty="0">
                          <a:effectLst/>
                        </a:rPr>
                        <a:t>Carbon dioxide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233458184"/>
                  </a:ext>
                </a:extLst>
              </a:tr>
              <a:tr h="561465"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</a:pPr>
                      <a:r>
                        <a:rPr lang="en-GB" sz="1800" dirty="0">
                          <a:effectLst/>
                        </a:rPr>
                        <a:t>Oxygen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955391325"/>
                  </a:ext>
                </a:extLst>
              </a:tr>
              <a:tr h="561465"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</a:pPr>
                      <a:r>
                        <a:rPr lang="en-GB" sz="1800" dirty="0">
                          <a:effectLst/>
                        </a:rPr>
                        <a:t>Water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881619562"/>
                  </a:ext>
                </a:extLst>
              </a:tr>
              <a:tr h="561465"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</a:pPr>
                      <a:r>
                        <a:rPr lang="en-GB" sz="1800" dirty="0">
                          <a:effectLst/>
                        </a:rPr>
                        <a:t>Organic matter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557985339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xmlns="" id="{75CC8D69-C03B-469A-BCC9-F5C14EA020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751" y="713329"/>
            <a:ext cx="8598612" cy="1969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do in your pair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table </a:t>
            </a: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lists </a:t>
            </a:r>
            <a:r>
              <a:rPr kumimoji="0" lang="en-GB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some substances that animals may remove or add to their environment</a:t>
            </a: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GB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Place ticks in the boxes to show which substances you think animals remove from the environment and which substances you think they return to the environment.</a:t>
            </a:r>
            <a:endParaRPr kumimoji="0" lang="en-GB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325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36" y="602336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Out and in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4835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baseline="0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baseline="0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baseline="0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55FFF53-49EA-4469-9AAE-44DC894B50E3}"/>
              </a:ext>
            </a:extLst>
          </p:cNvPr>
          <p:cNvSpPr/>
          <p:nvPr/>
        </p:nvSpPr>
        <p:spPr>
          <a:xfrm>
            <a:off x="265043" y="863126"/>
            <a:ext cx="8587409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900"/>
              </a:spcAft>
            </a:pP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talk about in your group</a:t>
            </a:r>
          </a:p>
          <a:p>
            <a:pPr>
              <a:spcAft>
                <a:spcPts val="900"/>
              </a:spcAft>
            </a:pP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900"/>
              </a:spcAft>
              <a:buFont typeface="+mj-lt"/>
              <a:buAutoNum type="arabicPeriod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Organic matter is recycled in an ecosystem.  Which organisms are responsible for this and why is it important that this happens?</a:t>
            </a:r>
          </a:p>
        </p:txBody>
      </p:sp>
    </p:spTree>
    <p:extLst>
      <p:ext uri="{BB962C8B-B14F-4D97-AF65-F5344CB8AC3E}">
        <p14:creationId xmlns:p14="http://schemas.microsoft.com/office/powerpoint/2010/main" val="1735398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E6680483-FF26-4002-BC7F-0B0170BD9650}" vid="{7055BD5E-AB3B-4B43-A928-283E3672F5B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Template_June 2019</Template>
  <TotalTime>4</TotalTime>
  <Words>133</Words>
  <Application>Microsoft Office PowerPoint</Application>
  <PresentationFormat>On-screen Show (4:3)</PresentationFormat>
  <Paragraphs>47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colley</dc:creator>
  <cp:lastModifiedBy>Alistair Moore</cp:lastModifiedBy>
  <cp:revision>2</cp:revision>
  <dcterms:created xsi:type="dcterms:W3CDTF">2020-02-17T22:45:51Z</dcterms:created>
  <dcterms:modified xsi:type="dcterms:W3CDTF">2020-02-24T13:39:02Z</dcterms:modified>
</cp:coreProperties>
</file>