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23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What </a:t>
            </a:r>
            <a:r>
              <a:rPr lang="en-US" dirty="0"/>
              <a:t>happens </a:t>
            </a:r>
            <a:r>
              <a:rPr lang="en-US" dirty="0" smtClean="0"/>
              <a:t>next?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02385" y="863125"/>
            <a:ext cx="4359396" cy="2103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A dead tree is lying on the ground</a:t>
            </a:r>
            <a:r>
              <a:rPr lang="en-GB" dirty="0" smtClean="0"/>
              <a:t>.</a:t>
            </a:r>
          </a:p>
          <a:p>
            <a:pPr lvl="0">
              <a:spcAft>
                <a:spcPts val="1200"/>
              </a:spcAft>
              <a:defRPr/>
            </a:pPr>
            <a:r>
              <a:rPr lang="en-GB" b="1" dirty="0" smtClean="0"/>
              <a:t>Part </a:t>
            </a:r>
            <a:r>
              <a:rPr lang="en-GB" b="1" dirty="0"/>
              <a:t>1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Which statement </a:t>
            </a:r>
            <a:r>
              <a:rPr lang="en-GB" b="1" dirty="0"/>
              <a:t>best</a:t>
            </a:r>
            <a:r>
              <a:rPr lang="en-GB" dirty="0"/>
              <a:t> describes what will happen to the dead tree if people leave it alone</a:t>
            </a:r>
            <a:r>
              <a:rPr lang="en-GB" dirty="0" smtClean="0"/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2385" y="308678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02385" y="572605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374660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440642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02385" y="5066238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57201" y="317451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77842" y="317218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will disappear.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7201" y="383193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77841" y="382960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will break down naturally.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7201" y="4491754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36596" y="4489425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will </a:t>
            </a:r>
            <a:r>
              <a:rPr lang="en-GB" sz="17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 broken 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down </a:t>
            </a:r>
            <a:r>
              <a:rPr lang="en-GB" sz="17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by 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insects </a:t>
            </a:r>
            <a:r>
              <a:rPr lang="en-GB" sz="17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crawling 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through it.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57201" y="515157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23026" y="514924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will be broken down by microorganisms.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57201" y="580504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36596" y="580271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will be broken down by 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fungi and bacteria.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5413" y="819995"/>
            <a:ext cx="3135984" cy="2094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What </a:t>
            </a:r>
            <a:r>
              <a:rPr lang="en-US" dirty="0"/>
              <a:t>happens </a:t>
            </a:r>
            <a:r>
              <a:rPr lang="en-US" dirty="0" smtClean="0"/>
              <a:t>next?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02385" y="774387"/>
            <a:ext cx="5066762" cy="227049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The dead tree is broken down by organisms called decomposers.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Some fungi and bacteria are decomposers.</a:t>
            </a:r>
          </a:p>
          <a:p>
            <a:pPr lvl="0">
              <a:spcAft>
                <a:spcPts val="1200"/>
              </a:spcAft>
              <a:defRPr/>
            </a:pPr>
            <a:r>
              <a:rPr lang="en-GB" b="1" dirty="0" smtClean="0"/>
              <a:t>Part </a:t>
            </a:r>
            <a:r>
              <a:rPr lang="en-GB" b="1" dirty="0" smtClean="0"/>
              <a:t>2</a:t>
            </a:r>
            <a:endParaRPr lang="en-GB" b="1" dirty="0"/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Which statement </a:t>
            </a:r>
            <a:r>
              <a:rPr lang="en-GB" b="1" dirty="0"/>
              <a:t>best</a:t>
            </a:r>
            <a:r>
              <a:rPr lang="en-GB" dirty="0"/>
              <a:t> describes what will happen to the biological material that made up the tree?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2385" y="308678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02385" y="572605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374660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440642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02385" y="5066238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57201" y="317451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77842" y="317218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Decomposers use it all up and it disappears.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7201" y="383193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77841" y="382960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Decomposers use it to enrich the soil.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7201" y="4491754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36596" y="4489425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Decomposers use it to make new soil.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57201" y="515157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23026" y="514924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Decomposers break it down into useful substances that are reused in the ecosystem.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57201" y="580504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36596" y="580271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Decomposers recycle it.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5413" y="819995"/>
            <a:ext cx="3135984" cy="2094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94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5</TotalTime>
  <Words>167</Words>
  <Application>Microsoft Office PowerPoint</Application>
  <PresentationFormat>On-screen Show (4:3)</PresentationFormat>
  <Paragraphs>31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5</cp:revision>
  <dcterms:created xsi:type="dcterms:W3CDTF">2019-03-26T18:24:07Z</dcterms:created>
  <dcterms:modified xsi:type="dcterms:W3CDTF">2019-03-28T13:14:22Z</dcterms:modified>
</cp:coreProperties>
</file>