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6" d="100"/>
          <a:sy n="76" d="100"/>
        </p:scale>
        <p:origin x="-102" y="-8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The X factors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6056334" cy="4422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There are many different abiotic factors. Not all abiotic factors are present in all ecosystems</a:t>
            </a:r>
            <a:r>
              <a:rPr lang="en-GB" sz="1400" dirty="0" smtClean="0"/>
              <a:t>.</a:t>
            </a:r>
          </a:p>
          <a:p>
            <a:endParaRPr lang="en-GB" sz="1400" dirty="0"/>
          </a:p>
          <a:p>
            <a:r>
              <a:rPr lang="en-GB" sz="1400" dirty="0"/>
              <a:t>Below is a list of ten common abiotic factors.</a:t>
            </a:r>
            <a:endParaRPr lang="en-GB" sz="1400" dirty="0"/>
          </a:p>
          <a:p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Limited water supply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High levels of rainfall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High humidity (water content of the air)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Low temperature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High temperature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Salinity of the water (the amount of salt in the water)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Waves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Wind speed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Light intensity (the amount of light)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Soil</a:t>
            </a:r>
          </a:p>
        </p:txBody>
      </p:sp>
      <p:pic>
        <p:nvPicPr>
          <p:cNvPr id="5" name="Picture 4" descr="Roman Numeral, Ten, Number, Roman, 10, Numbering">
            <a:extLst>
              <a:ext uri="{FF2B5EF4-FFF2-40B4-BE49-F238E27FC236}">
                <a16:creationId xmlns:a16="http://schemas.microsoft.com/office/drawing/2014/main" xmlns="" id="{D3B431BB-FF75-4B96-A3DE-49D89B892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45" t="12313"/>
          <a:stretch/>
        </p:blipFill>
        <p:spPr bwMode="auto">
          <a:xfrm>
            <a:off x="6997902" y="863256"/>
            <a:ext cx="1966586" cy="180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457201" y="5285984"/>
            <a:ext cx="8260914" cy="1014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/>
              <a:t>To do in your pai</a:t>
            </a:r>
            <a:r>
              <a:rPr lang="en-GB" sz="1400" dirty="0" smtClean="0"/>
              <a:t>r</a:t>
            </a:r>
          </a:p>
          <a:p>
            <a:pPr>
              <a:spcAft>
                <a:spcPts val="600"/>
              </a:spcAft>
            </a:pPr>
            <a:r>
              <a:rPr lang="en-GB" sz="1400" dirty="0" smtClean="0"/>
              <a:t>Decide which </a:t>
            </a:r>
            <a:r>
              <a:rPr lang="en-GB" sz="1400" dirty="0"/>
              <a:t>of the ten abiotic factors from the list will be factors in each </a:t>
            </a:r>
            <a:r>
              <a:rPr lang="en-GB" sz="1400" dirty="0" smtClean="0"/>
              <a:t>ecosystem:</a:t>
            </a:r>
          </a:p>
          <a:p>
            <a:pPr algn="ctr"/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Seashore                    Arctic                    Desert                   Rainforest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71705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930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The X factors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1391"/>
            <a:ext cx="8285163" cy="5102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From the list of abiotic factors you have chosen for each ecosystem decide which factors you think are the most important for that ecosystem. </a:t>
            </a:r>
          </a:p>
          <a:p>
            <a:r>
              <a:rPr lang="en-GB" dirty="0"/>
              <a:t> </a:t>
            </a:r>
          </a:p>
          <a:p>
            <a:r>
              <a:rPr lang="en-GB" dirty="0"/>
              <a:t>Explain why you have chosen each factor.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512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E6680483-FF26-4002-BC7F-0B0170BD9650}" vid="{7055BD5E-AB3B-4B43-A928-283E3672F5B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Template_June 2019</Template>
  <TotalTime>11</TotalTime>
  <Words>138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colley</dc:creator>
  <cp:lastModifiedBy>Alistair Moore</cp:lastModifiedBy>
  <cp:revision>4</cp:revision>
  <dcterms:created xsi:type="dcterms:W3CDTF">2020-02-17T12:14:50Z</dcterms:created>
  <dcterms:modified xsi:type="dcterms:W3CDTF">2020-02-24T12:23:07Z</dcterms:modified>
</cp:coreProperties>
</file>