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>
        <p:scale>
          <a:sx n="121" d="100"/>
          <a:sy n="121" d="100"/>
        </p:scale>
        <p:origin x="-130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Starter for ten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4855778"/>
            <a:ext cx="8285163" cy="13565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Write </a:t>
            </a:r>
            <a:r>
              <a:rPr lang="en-GB" dirty="0"/>
              <a:t>down the first ten words that come to mind when you think of</a:t>
            </a:r>
            <a:r>
              <a:rPr lang="en-GB" b="1" dirty="0"/>
              <a:t> ecosystems.</a:t>
            </a:r>
          </a:p>
          <a:p>
            <a:pPr algn="ctr"/>
            <a:endParaRPr lang="en-GB" b="1" dirty="0"/>
          </a:p>
          <a:p>
            <a:pPr algn="ctr"/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158" y="1294779"/>
            <a:ext cx="3523246" cy="2843669"/>
          </a:xfrm>
          <a:prstGeom prst="rect">
            <a:avLst/>
          </a:prstGeom>
        </p:spPr>
      </p:pic>
      <p:sp>
        <p:nvSpPr>
          <p:cNvPr id="7" name="Text Box 7"/>
          <p:cNvSpPr txBox="1"/>
          <p:nvPr/>
        </p:nvSpPr>
        <p:spPr>
          <a:xfrm>
            <a:off x="4351444" y="1428744"/>
            <a:ext cx="1615802" cy="175588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600" b="1">
                <a:effectLst/>
                <a:ea typeface="Calibri"/>
                <a:cs typeface="Arial"/>
              </a:rPr>
              <a:t>10</a:t>
            </a:r>
            <a:endParaRPr lang="en-GB" sz="1600">
              <a:effectLst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E6680483-FF26-4002-BC7F-0B0170BD9650}" vid="{7055BD5E-AB3B-4B43-A928-283E3672F5B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Template_June 2019</Template>
  <TotalTime>6</TotalTime>
  <Words>20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colley</dc:creator>
  <cp:lastModifiedBy>Alistair Moore</cp:lastModifiedBy>
  <cp:revision>4</cp:revision>
  <dcterms:created xsi:type="dcterms:W3CDTF">2020-02-17T10:43:22Z</dcterms:created>
  <dcterms:modified xsi:type="dcterms:W3CDTF">2020-02-24T11:02:09Z</dcterms:modified>
</cp:coreProperties>
</file>