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>
        <p:scale>
          <a:sx n="76" d="100"/>
          <a:sy n="76" d="100"/>
        </p:scale>
        <p:origin x="-246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Where do you live?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4142581" cy="5475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cards you have been given describe adaptations of two animals, a lizard and a seal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Each of these animals is adapted to the environmental conditions of two very different ecosystems.</a:t>
            </a:r>
          </a:p>
          <a:p>
            <a:endParaRPr lang="en-GB" dirty="0" smtClean="0"/>
          </a:p>
          <a:p>
            <a:endParaRPr lang="en-GB" dirty="0"/>
          </a:p>
          <a:p>
            <a:pPr>
              <a:spcAft>
                <a:spcPts val="1200"/>
              </a:spcAft>
            </a:pPr>
            <a:r>
              <a:rPr lang="en-GB" b="1" dirty="0"/>
              <a:t>To do in your pair</a:t>
            </a:r>
          </a:p>
          <a:p>
            <a:r>
              <a:rPr lang="en-GB" dirty="0" smtClean="0"/>
              <a:t>Sort </a:t>
            </a:r>
            <a:r>
              <a:rPr lang="en-GB" dirty="0"/>
              <a:t>the cards into two groups based on the adaptations you would expect each animal to have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48" y="943834"/>
            <a:ext cx="3901440" cy="25816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48" y="3707787"/>
            <a:ext cx="3901440" cy="25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249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Where do you live?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142581" cy="5362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To talk about in your pair</a:t>
            </a:r>
          </a:p>
          <a:p>
            <a:endParaRPr lang="en-GB" dirty="0"/>
          </a:p>
          <a:p>
            <a:pPr marL="342900" lvl="0" indent="-342900">
              <a:buAutoNum type="arabicPeriod"/>
            </a:pPr>
            <a:r>
              <a:rPr lang="en-GB" dirty="0"/>
              <a:t>Each species has adaptations that allow it to live in a particular environment</a:t>
            </a:r>
            <a:r>
              <a:rPr lang="en-GB" dirty="0" smtClean="0"/>
              <a:t>. </a:t>
            </a:r>
            <a:r>
              <a:rPr lang="en-GB" dirty="0"/>
              <a:t>Which abiotic factors do you think each animal is adapted to </a:t>
            </a:r>
            <a:r>
              <a:rPr lang="en-GB" dirty="0" smtClean="0"/>
              <a:t>cope with?</a:t>
            </a:r>
            <a:endParaRPr lang="en-GB" dirty="0"/>
          </a:p>
          <a:p>
            <a:pPr marL="342900" lvl="0" indent="-342900">
              <a:buAutoNum type="arabicPeriod"/>
            </a:pPr>
            <a:endParaRPr lang="en-GB" dirty="0"/>
          </a:p>
          <a:p>
            <a:pPr marL="342900" lvl="0" indent="-342900">
              <a:buFont typeface="+mj-lt"/>
              <a:buAutoNum type="arabicPeriod"/>
            </a:pPr>
            <a:r>
              <a:rPr lang="en-GB" dirty="0" smtClean="0"/>
              <a:t>Look </a:t>
            </a:r>
            <a:r>
              <a:rPr lang="en-GB" dirty="0"/>
              <a:t>closely at the adaptations that each animal has. Describe the </a:t>
            </a:r>
            <a:r>
              <a:rPr lang="en-GB" dirty="0" smtClean="0"/>
              <a:t>type </a:t>
            </a:r>
            <a:r>
              <a:rPr lang="en-GB" dirty="0"/>
              <a:t>of ecosystem that you think each species </a:t>
            </a:r>
            <a:r>
              <a:rPr lang="en-GB"/>
              <a:t>lives </a:t>
            </a:r>
            <a:r>
              <a:rPr lang="en-GB" smtClean="0"/>
              <a:t>in</a:t>
            </a:r>
            <a:r>
              <a:rPr lang="en-GB" dirty="0"/>
              <a:t>.</a:t>
            </a:r>
            <a:endParaRPr lang="en-GB" dirty="0"/>
          </a:p>
          <a:p>
            <a:pPr lvl="0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48" y="943834"/>
            <a:ext cx="3901440" cy="2581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48" y="3707787"/>
            <a:ext cx="3901440" cy="25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80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20</TotalTime>
  <Words>124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5</cp:revision>
  <dcterms:created xsi:type="dcterms:W3CDTF">2020-02-17T11:29:02Z</dcterms:created>
  <dcterms:modified xsi:type="dcterms:W3CDTF">2020-02-24T11:50:39Z</dcterms:modified>
</cp:coreProperties>
</file>