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88" r:id="rId3"/>
    <p:sldId id="28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21" d="100"/>
          <a:sy n="121" d="100"/>
        </p:scale>
        <p:origin x="-1308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9302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What makes up an ecosystem?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4"/>
            <a:ext cx="8285163" cy="5349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pic>
        <p:nvPicPr>
          <p:cNvPr id="8" name="Picture 7" descr="Russia, Karachay-Cherkessia, At Karachay, Elbrus">
            <a:extLst>
              <a:ext uri="{FF2B5EF4-FFF2-40B4-BE49-F238E27FC236}">
                <a16:creationId xmlns:a16="http://schemas.microsoft.com/office/drawing/2014/main" xmlns="" id="{B0D6F6E7-FC41-44EE-B617-5E10A9C3299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989" y="1766887"/>
            <a:ext cx="5461497" cy="406407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46B810B7-9F3B-475C-923F-5AE9056768D0}"/>
              </a:ext>
            </a:extLst>
          </p:cNvPr>
          <p:cNvSpPr/>
          <p:nvPr/>
        </p:nvSpPr>
        <p:spPr>
          <a:xfrm>
            <a:off x="143751" y="819822"/>
            <a:ext cx="6696367" cy="761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900"/>
              </a:spcAft>
            </a:pP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Part 1</a:t>
            </a:r>
          </a:p>
          <a:p>
            <a:pPr>
              <a:spcAft>
                <a:spcPts val="900"/>
              </a:spcAft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Write down all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biotic and abiotic parts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ecosystem.</a:t>
            </a:r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9302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What makes up an ecosystem?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4"/>
            <a:ext cx="8285163" cy="5349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46B810B7-9F3B-475C-923F-5AE9056768D0}"/>
              </a:ext>
            </a:extLst>
          </p:cNvPr>
          <p:cNvSpPr/>
          <p:nvPr/>
        </p:nvSpPr>
        <p:spPr>
          <a:xfrm>
            <a:off x="143751" y="819822"/>
            <a:ext cx="6696367" cy="761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900"/>
              </a:spcAft>
            </a:pP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Part 2</a:t>
            </a:r>
          </a:p>
          <a:p>
            <a:pPr>
              <a:spcAft>
                <a:spcPts val="900"/>
              </a:spcAft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Write down all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biotic and abiotic parts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ecosystem.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41951E0-5E68-4E5D-BE93-FAB1A0D0194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172993" y="1653795"/>
            <a:ext cx="3320571" cy="4558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149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9302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What makes up an ecosystem?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4"/>
            <a:ext cx="8285163" cy="5349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46B810B7-9F3B-475C-923F-5AE9056768D0}"/>
              </a:ext>
            </a:extLst>
          </p:cNvPr>
          <p:cNvSpPr/>
          <p:nvPr/>
        </p:nvSpPr>
        <p:spPr>
          <a:xfrm>
            <a:off x="143751" y="819822"/>
            <a:ext cx="6696367" cy="761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900"/>
              </a:spcAft>
            </a:pP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Part 3</a:t>
            </a:r>
          </a:p>
          <a:p>
            <a:pPr>
              <a:spcAft>
                <a:spcPts val="900"/>
              </a:spcAft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Write down all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biotic and abiotic parts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ecosystem.</a:t>
            </a:r>
          </a:p>
        </p:txBody>
      </p:sp>
      <p:pic>
        <p:nvPicPr>
          <p:cNvPr id="7" name="Picture 6" descr="Badger, Venison, Eat Seeds">
            <a:extLst>
              <a:ext uri="{FF2B5EF4-FFF2-40B4-BE49-F238E27FC236}">
                <a16:creationId xmlns:a16="http://schemas.microsoft.com/office/drawing/2014/main" xmlns="" id="{C5FB1C21-7223-4B5E-990B-E168FED6B17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674" y="1764664"/>
            <a:ext cx="5267325" cy="42302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2828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E6680483-FF26-4002-BC7F-0B0170BD9650}" vid="{7055BD5E-AB3B-4B43-A928-283E3672F5B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Template_June 2019</Template>
  <TotalTime>15</TotalTime>
  <Words>63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colley</dc:creator>
  <cp:lastModifiedBy>Alistair Moore</cp:lastModifiedBy>
  <cp:revision>7</cp:revision>
  <dcterms:created xsi:type="dcterms:W3CDTF">2020-02-17T10:49:37Z</dcterms:created>
  <dcterms:modified xsi:type="dcterms:W3CDTF">2020-02-24T11:10:58Z</dcterms:modified>
</cp:coreProperties>
</file>