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57" d="100"/>
          <a:sy n="57" d="100"/>
        </p:scale>
        <p:origin x="-91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Talking about cells, tissues and organs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0829"/>
            <a:ext cx="8285163" cy="872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Some children </a:t>
            </a:r>
            <a:r>
              <a:rPr lang="en-GB" sz="1600" dirty="0"/>
              <a:t>Some children talk about whether they would get rid of all the microorganisms from </a:t>
            </a:r>
            <a:r>
              <a:rPr lang="en-GB" sz="1600" dirty="0" smtClean="0"/>
              <a:t>Earth.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469122" y="1746968"/>
            <a:ext cx="3293752" cy="1020261"/>
          </a:xfrm>
          <a:prstGeom prst="wedgeRoundRectCallout">
            <a:avLst>
              <a:gd name="adj1" fmla="val 44013"/>
              <a:gd name="adj2" fmla="val 70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Amber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would get rid of them all. They only cause diseases!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482692" y="4890027"/>
            <a:ext cx="3481795" cy="1295619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Kate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Nothing eats microorganisms, so nothing would starve if they no longer existed.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970757" y="4757619"/>
            <a:ext cx="3716265" cy="1145640"/>
          </a:xfrm>
          <a:prstGeom prst="wedgeRoundRectCallout">
            <a:avLst>
              <a:gd name="adj1" fmla="val 34697"/>
              <a:gd name="adj2" fmla="val -697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Mia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Without microorganisms we’d all be knee deep in dead bodies!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 flipH="1">
            <a:off x="4345406" y="1764942"/>
            <a:ext cx="3884193" cy="1018800"/>
          </a:xfrm>
          <a:prstGeom prst="wedgeRoundRectCallout">
            <a:avLst>
              <a:gd name="adj1" fmla="val 34977"/>
              <a:gd name="adj2" fmla="val 7221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Dan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They’re so small! It would make no difference if they disappeared. 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870241" y="3128674"/>
            <a:ext cx="2830659" cy="1308855"/>
          </a:xfrm>
          <a:prstGeom prst="wedgeRoundRectCallout">
            <a:avLst>
              <a:gd name="adj1" fmla="val -59081"/>
              <a:gd name="adj2" fmla="val -2137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Harry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Some microorganisms are very important in ecosystems.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313756" y="3255425"/>
            <a:ext cx="2975194" cy="1182103"/>
          </a:xfrm>
          <a:prstGeom prst="wedgeRoundRectCallout">
            <a:avLst>
              <a:gd name="adj1" fmla="val 56966"/>
              <a:gd name="adj2" fmla="val -186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Tyler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We depend on microorganisms. We have to keep them!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4746926" y="3351528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933491" y="3196588"/>
            <a:ext cx="475615" cy="611505"/>
            <a:chOff x="0" y="0"/>
            <a:chExt cx="527901" cy="688156"/>
          </a:xfrm>
        </p:grpSpPr>
        <p:sp>
          <p:nvSpPr>
            <p:cNvPr id="38" name="Freeform 3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4226861" y="3421378"/>
            <a:ext cx="475615" cy="611505"/>
            <a:chOff x="0" y="0"/>
            <a:chExt cx="527901" cy="688156"/>
          </a:xfrm>
        </p:grpSpPr>
        <p:sp>
          <p:nvSpPr>
            <p:cNvPr id="41" name="Freeform 4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3699176" y="3597273"/>
            <a:ext cx="475615" cy="611505"/>
            <a:chOff x="0" y="0"/>
            <a:chExt cx="527901" cy="688156"/>
          </a:xfrm>
        </p:grpSpPr>
        <p:sp>
          <p:nvSpPr>
            <p:cNvPr id="44" name="Freeform 4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508166" y="3628388"/>
            <a:ext cx="475615" cy="608966"/>
            <a:chOff x="0" y="0"/>
            <a:chExt cx="475615" cy="609416"/>
          </a:xfrm>
        </p:grpSpPr>
        <p:sp>
          <p:nvSpPr>
            <p:cNvPr id="47" name="Freeform 46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5070776" y="3555363"/>
            <a:ext cx="475615" cy="611505"/>
            <a:chOff x="0" y="0"/>
            <a:chExt cx="527901" cy="688156"/>
          </a:xfrm>
        </p:grpSpPr>
        <p:sp>
          <p:nvSpPr>
            <p:cNvPr id="50" name="Freeform 4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Talking about cells, tissues and organs</a:t>
            </a:r>
            <a:endParaRPr lang="en-GB" sz="2400" dirty="0"/>
          </a:p>
        </p:txBody>
      </p:sp>
      <p:sp>
        <p:nvSpPr>
          <p:cNvPr id="28" name="Text Placeholder 16"/>
          <p:cNvSpPr txBox="1">
            <a:spLocks/>
          </p:cNvSpPr>
          <p:nvPr/>
        </p:nvSpPr>
        <p:spPr>
          <a:xfrm>
            <a:off x="457200" y="4553712"/>
            <a:ext cx="8285163" cy="1755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1600" b="1" dirty="0"/>
              <a:t>To talk about in your group: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1   Who </a:t>
            </a:r>
            <a:r>
              <a:rPr lang="en-GB" sz="1600" dirty="0"/>
              <a:t>do you </a:t>
            </a:r>
            <a:r>
              <a:rPr lang="en-GB" sz="1600" b="1" dirty="0"/>
              <a:t>agree</a:t>
            </a:r>
            <a:r>
              <a:rPr lang="en-GB" sz="1600" dirty="0"/>
              <a:t> with?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2   Who </a:t>
            </a:r>
            <a:r>
              <a:rPr lang="en-GB" sz="1600" dirty="0"/>
              <a:t>do you </a:t>
            </a:r>
            <a:r>
              <a:rPr lang="en-GB" sz="1600" b="1" dirty="0"/>
              <a:t>disagree</a:t>
            </a:r>
            <a:r>
              <a:rPr lang="en-GB" sz="1600" dirty="0"/>
              <a:t> with, and why?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3   How </a:t>
            </a:r>
            <a:r>
              <a:rPr lang="en-GB" sz="1600" dirty="0"/>
              <a:t>would you explain the right ideas to these children?</a:t>
            </a:r>
          </a:p>
        </p:txBody>
      </p:sp>
      <p:sp>
        <p:nvSpPr>
          <p:cNvPr id="38" name="Rounded Rectangular Callout 37"/>
          <p:cNvSpPr/>
          <p:nvPr/>
        </p:nvSpPr>
        <p:spPr>
          <a:xfrm>
            <a:off x="582657" y="824383"/>
            <a:ext cx="3293752" cy="1020261"/>
          </a:xfrm>
          <a:prstGeom prst="wedgeRoundRectCallout">
            <a:avLst>
              <a:gd name="adj1" fmla="val 44013"/>
              <a:gd name="adj2" fmla="val 70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Amber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would get rid of them all. They only cause diseases!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5581641" y="3406010"/>
            <a:ext cx="2931423" cy="1394589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Kate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Nothing eats microorganisms, so nothing would starve if they no longer existed.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1613647" y="3393858"/>
            <a:ext cx="3380992" cy="1018800"/>
          </a:xfrm>
          <a:prstGeom prst="wedgeRoundRectCallout">
            <a:avLst>
              <a:gd name="adj1" fmla="val 34697"/>
              <a:gd name="adj2" fmla="val -697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Mia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Without microorganisms we’d all be knee deep in dead bodies!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Rounded Rectangular Callout 46"/>
          <p:cNvSpPr/>
          <p:nvPr/>
        </p:nvSpPr>
        <p:spPr>
          <a:xfrm flipH="1">
            <a:off x="4001718" y="792270"/>
            <a:ext cx="3492000" cy="1018800"/>
          </a:xfrm>
          <a:prstGeom prst="wedgeRoundRectCallout">
            <a:avLst>
              <a:gd name="adj1" fmla="val 34977"/>
              <a:gd name="adj2" fmla="val 7221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Dan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They’re so small! It would make no difference if they disappeared</a:t>
            </a:r>
            <a:r>
              <a:rPr lang="en-GB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5651879" y="1968434"/>
            <a:ext cx="3014347" cy="1018800"/>
          </a:xfrm>
          <a:prstGeom prst="wedgeRoundRectCallout">
            <a:avLst>
              <a:gd name="adj1" fmla="val -59081"/>
              <a:gd name="adj2" fmla="val -2137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Harry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Some microorganisms are very important in ecosystems.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968187" y="2155457"/>
            <a:ext cx="2473225" cy="1018800"/>
          </a:xfrm>
          <a:prstGeom prst="wedgeRoundRectCallout">
            <a:avLst>
              <a:gd name="adj1" fmla="val 56966"/>
              <a:gd name="adj2" fmla="val -186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Tyler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We depend on microorganisms. We have to keep them!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670789" y="2251559"/>
            <a:ext cx="475615" cy="611505"/>
            <a:chOff x="0" y="0"/>
            <a:chExt cx="527901" cy="688156"/>
          </a:xfrm>
        </p:grpSpPr>
        <p:sp>
          <p:nvSpPr>
            <p:cNvPr id="64" name="Freeform 6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3857354" y="2096619"/>
            <a:ext cx="475615" cy="611505"/>
            <a:chOff x="0" y="0"/>
            <a:chExt cx="527901" cy="688156"/>
          </a:xfrm>
        </p:grpSpPr>
        <p:sp>
          <p:nvSpPr>
            <p:cNvPr id="62" name="Freeform 61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4150724" y="2321409"/>
            <a:ext cx="475615" cy="611505"/>
            <a:chOff x="0" y="0"/>
            <a:chExt cx="527901" cy="688156"/>
          </a:xfrm>
        </p:grpSpPr>
        <p:sp>
          <p:nvSpPr>
            <p:cNvPr id="60" name="Freeform 5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3623039" y="2497304"/>
            <a:ext cx="475615" cy="611505"/>
            <a:chOff x="0" y="0"/>
            <a:chExt cx="527901" cy="688156"/>
          </a:xfrm>
        </p:grpSpPr>
        <p:sp>
          <p:nvSpPr>
            <p:cNvPr id="58" name="Freeform 5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432029" y="2528419"/>
            <a:ext cx="475615" cy="608966"/>
            <a:chOff x="0" y="0"/>
            <a:chExt cx="475615" cy="609416"/>
          </a:xfrm>
        </p:grpSpPr>
        <p:sp>
          <p:nvSpPr>
            <p:cNvPr id="56" name="Freeform 55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4994639" y="2455394"/>
            <a:ext cx="475615" cy="611505"/>
            <a:chOff x="0" y="0"/>
            <a:chExt cx="527901" cy="688156"/>
          </a:xfrm>
        </p:grpSpPr>
        <p:sp>
          <p:nvSpPr>
            <p:cNvPr id="54" name="Freeform 5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475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34</TotalTime>
  <Words>222</Words>
  <Application>Microsoft Office PowerPoint</Application>
  <PresentationFormat>On-screen Show (4:3)</PresentationFormat>
  <Paragraphs>33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2018-12-13T16:15:04Z</dcterms:created>
  <dcterms:modified xsi:type="dcterms:W3CDTF">2019-03-27T10:00:05Z</dcterms:modified>
</cp:coreProperties>
</file>