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sldIdLst>
    <p:sldId id="257" r:id="rId2"/>
    <p:sldId id="258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C476E"/>
    <a:srgbClr val="28659C"/>
    <a:srgbClr val="1F4D77"/>
    <a:srgbClr val="FF0000"/>
    <a:srgbClr val="FFFF00"/>
    <a:srgbClr val="007600"/>
    <a:srgbClr val="3737FF"/>
    <a:srgbClr val="5B5BFF"/>
    <a:srgbClr val="000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51" autoAdjust="0"/>
  </p:normalViewPr>
  <p:slideViewPr>
    <p:cSldViewPr snapToGrid="0">
      <p:cViewPr varScale="1">
        <p:scale>
          <a:sx n="111" d="100"/>
          <a:sy n="111" d="100"/>
        </p:scale>
        <p:origin x="798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3BC92B-20E3-4759-9EA2-4291CE070368}" type="datetimeFigureOut">
              <a:rPr lang="en-GB" smtClean="0"/>
              <a:t>20/06/2019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E7C73D-9F36-4409-AC4D-B1068866F4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4129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24406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20/06/2019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9756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20/06/2019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2113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20/06/2019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2509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20/06/2019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4748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20/06/2019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9058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20/06/2019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9895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20/06/2019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8137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20/06/2019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775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20/06/2019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576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20/06/2019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3256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20/06/2019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9729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045666-C2DB-4374-98FD-31A24254EBAB}" type="datetimeFigureOut">
              <a:rPr lang="en-GB" smtClean="0"/>
              <a:t>20/06/2019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752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" y="645638"/>
            <a:ext cx="912611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Open door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5"/>
            <a:ext cx="8285163" cy="293249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classroom door has been left open.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42" name="Group 41"/>
          <p:cNvGrpSpPr/>
          <p:nvPr/>
        </p:nvGrpSpPr>
        <p:grpSpPr>
          <a:xfrm>
            <a:off x="1468392" y="2017014"/>
            <a:ext cx="6262778" cy="3459362"/>
            <a:chOff x="1468392" y="2017014"/>
            <a:chExt cx="6262778" cy="3459362"/>
          </a:xfrm>
        </p:grpSpPr>
        <p:grpSp>
          <p:nvGrpSpPr>
            <p:cNvPr id="40" name="Group 39"/>
            <p:cNvGrpSpPr/>
            <p:nvPr/>
          </p:nvGrpSpPr>
          <p:grpSpPr>
            <a:xfrm>
              <a:off x="1468392" y="2017014"/>
              <a:ext cx="6262778" cy="3459362"/>
              <a:chOff x="1422730" y="2022138"/>
              <a:chExt cx="6262778" cy="3459362"/>
            </a:xfrm>
          </p:grpSpPr>
          <p:sp>
            <p:nvSpPr>
              <p:cNvPr id="39" name="Freeform 38"/>
              <p:cNvSpPr/>
              <p:nvPr/>
            </p:nvSpPr>
            <p:spPr>
              <a:xfrm>
                <a:off x="3756836" y="2097618"/>
                <a:ext cx="1844040" cy="3086100"/>
              </a:xfrm>
              <a:custGeom>
                <a:avLst/>
                <a:gdLst>
                  <a:gd name="connsiteX0" fmla="*/ 30480 w 1844040"/>
                  <a:gd name="connsiteY0" fmla="*/ 3086100 h 3086100"/>
                  <a:gd name="connsiteX1" fmla="*/ 1844040 w 1844040"/>
                  <a:gd name="connsiteY1" fmla="*/ 3078480 h 3086100"/>
                  <a:gd name="connsiteX2" fmla="*/ 1821180 w 1844040"/>
                  <a:gd name="connsiteY2" fmla="*/ 15240 h 3086100"/>
                  <a:gd name="connsiteX3" fmla="*/ 0 w 1844040"/>
                  <a:gd name="connsiteY3" fmla="*/ 0 h 3086100"/>
                  <a:gd name="connsiteX4" fmla="*/ 30480 w 1844040"/>
                  <a:gd name="connsiteY4" fmla="*/ 3086100 h 3086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44040" h="3086100">
                    <a:moveTo>
                      <a:pt x="30480" y="3086100"/>
                    </a:moveTo>
                    <a:lnTo>
                      <a:pt x="1844040" y="3078480"/>
                    </a:lnTo>
                    <a:lnTo>
                      <a:pt x="1821180" y="15240"/>
                    </a:lnTo>
                    <a:lnTo>
                      <a:pt x="0" y="0"/>
                    </a:lnTo>
                    <a:lnTo>
                      <a:pt x="30480" y="308610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grpSp>
            <p:nvGrpSpPr>
              <p:cNvPr id="38" name="Group 37"/>
              <p:cNvGrpSpPr/>
              <p:nvPr/>
            </p:nvGrpSpPr>
            <p:grpSpPr>
              <a:xfrm>
                <a:off x="1422730" y="2022138"/>
                <a:ext cx="6262778" cy="3459362"/>
                <a:chOff x="1422730" y="2022138"/>
                <a:chExt cx="6262778" cy="3459362"/>
              </a:xfrm>
            </p:grpSpPr>
            <p:sp>
              <p:nvSpPr>
                <p:cNvPr id="35" name="Freeform 34"/>
                <p:cNvSpPr/>
                <p:nvPr/>
              </p:nvSpPr>
              <p:spPr>
                <a:xfrm>
                  <a:off x="2072640" y="2042160"/>
                  <a:ext cx="1706880" cy="2926080"/>
                </a:xfrm>
                <a:custGeom>
                  <a:avLst/>
                  <a:gdLst>
                    <a:gd name="connsiteX0" fmla="*/ 7620 w 1706880"/>
                    <a:gd name="connsiteY0" fmla="*/ 2926080 h 2926080"/>
                    <a:gd name="connsiteX1" fmla="*/ 1706880 w 1706880"/>
                    <a:gd name="connsiteY1" fmla="*/ 2918460 h 2926080"/>
                    <a:gd name="connsiteX2" fmla="*/ 1684020 w 1706880"/>
                    <a:gd name="connsiteY2" fmla="*/ 0 h 2926080"/>
                    <a:gd name="connsiteX3" fmla="*/ 1623060 w 1706880"/>
                    <a:gd name="connsiteY3" fmla="*/ 30480 h 2926080"/>
                    <a:gd name="connsiteX4" fmla="*/ 1577340 w 1706880"/>
                    <a:gd name="connsiteY4" fmla="*/ 45720 h 2926080"/>
                    <a:gd name="connsiteX5" fmla="*/ 1485900 w 1706880"/>
                    <a:gd name="connsiteY5" fmla="*/ 91440 h 2926080"/>
                    <a:gd name="connsiteX6" fmla="*/ 1455420 w 1706880"/>
                    <a:gd name="connsiteY6" fmla="*/ 106680 h 2926080"/>
                    <a:gd name="connsiteX7" fmla="*/ 1432560 w 1706880"/>
                    <a:gd name="connsiteY7" fmla="*/ 121920 h 2926080"/>
                    <a:gd name="connsiteX8" fmla="*/ 1386840 w 1706880"/>
                    <a:gd name="connsiteY8" fmla="*/ 160020 h 2926080"/>
                    <a:gd name="connsiteX9" fmla="*/ 1371600 w 1706880"/>
                    <a:gd name="connsiteY9" fmla="*/ 182880 h 2926080"/>
                    <a:gd name="connsiteX10" fmla="*/ 1348740 w 1706880"/>
                    <a:gd name="connsiteY10" fmla="*/ 205740 h 2926080"/>
                    <a:gd name="connsiteX11" fmla="*/ 1341120 w 1706880"/>
                    <a:gd name="connsiteY11" fmla="*/ 228600 h 2926080"/>
                    <a:gd name="connsiteX12" fmla="*/ 1287780 w 1706880"/>
                    <a:gd name="connsiteY12" fmla="*/ 304800 h 2926080"/>
                    <a:gd name="connsiteX13" fmla="*/ 1264920 w 1706880"/>
                    <a:gd name="connsiteY13" fmla="*/ 358140 h 2926080"/>
                    <a:gd name="connsiteX14" fmla="*/ 1226820 w 1706880"/>
                    <a:gd name="connsiteY14" fmla="*/ 411480 h 2926080"/>
                    <a:gd name="connsiteX15" fmla="*/ 1211580 w 1706880"/>
                    <a:gd name="connsiteY15" fmla="*/ 449580 h 2926080"/>
                    <a:gd name="connsiteX16" fmla="*/ 1196340 w 1706880"/>
                    <a:gd name="connsiteY16" fmla="*/ 472440 h 2926080"/>
                    <a:gd name="connsiteX17" fmla="*/ 1173480 w 1706880"/>
                    <a:gd name="connsiteY17" fmla="*/ 556260 h 2926080"/>
                    <a:gd name="connsiteX18" fmla="*/ 1158240 w 1706880"/>
                    <a:gd name="connsiteY18" fmla="*/ 647700 h 2926080"/>
                    <a:gd name="connsiteX19" fmla="*/ 1135380 w 1706880"/>
                    <a:gd name="connsiteY19" fmla="*/ 685800 h 2926080"/>
                    <a:gd name="connsiteX20" fmla="*/ 1127760 w 1706880"/>
                    <a:gd name="connsiteY20" fmla="*/ 708660 h 2926080"/>
                    <a:gd name="connsiteX21" fmla="*/ 1104900 w 1706880"/>
                    <a:gd name="connsiteY21" fmla="*/ 754380 h 2926080"/>
                    <a:gd name="connsiteX22" fmla="*/ 1097280 w 1706880"/>
                    <a:gd name="connsiteY22" fmla="*/ 784860 h 2926080"/>
                    <a:gd name="connsiteX23" fmla="*/ 1082040 w 1706880"/>
                    <a:gd name="connsiteY23" fmla="*/ 815340 h 2926080"/>
                    <a:gd name="connsiteX24" fmla="*/ 1051560 w 1706880"/>
                    <a:gd name="connsiteY24" fmla="*/ 876300 h 2926080"/>
                    <a:gd name="connsiteX25" fmla="*/ 1028700 w 1706880"/>
                    <a:gd name="connsiteY25" fmla="*/ 929640 h 2926080"/>
                    <a:gd name="connsiteX26" fmla="*/ 1021080 w 1706880"/>
                    <a:gd name="connsiteY26" fmla="*/ 960120 h 2926080"/>
                    <a:gd name="connsiteX27" fmla="*/ 990600 w 1706880"/>
                    <a:gd name="connsiteY27" fmla="*/ 1005840 h 2926080"/>
                    <a:gd name="connsiteX28" fmla="*/ 975360 w 1706880"/>
                    <a:gd name="connsiteY28" fmla="*/ 1036320 h 2926080"/>
                    <a:gd name="connsiteX29" fmla="*/ 937260 w 1706880"/>
                    <a:gd name="connsiteY29" fmla="*/ 1089660 h 2926080"/>
                    <a:gd name="connsiteX30" fmla="*/ 899160 w 1706880"/>
                    <a:gd name="connsiteY30" fmla="*/ 1158240 h 2926080"/>
                    <a:gd name="connsiteX31" fmla="*/ 876300 w 1706880"/>
                    <a:gd name="connsiteY31" fmla="*/ 1181100 h 2926080"/>
                    <a:gd name="connsiteX32" fmla="*/ 830580 w 1706880"/>
                    <a:gd name="connsiteY32" fmla="*/ 1249680 h 2926080"/>
                    <a:gd name="connsiteX33" fmla="*/ 815340 w 1706880"/>
                    <a:gd name="connsiteY33" fmla="*/ 1272540 h 2926080"/>
                    <a:gd name="connsiteX34" fmla="*/ 792480 w 1706880"/>
                    <a:gd name="connsiteY34" fmla="*/ 1303020 h 2926080"/>
                    <a:gd name="connsiteX35" fmla="*/ 769620 w 1706880"/>
                    <a:gd name="connsiteY35" fmla="*/ 1341120 h 2926080"/>
                    <a:gd name="connsiteX36" fmla="*/ 723900 w 1706880"/>
                    <a:gd name="connsiteY36" fmla="*/ 1379220 h 2926080"/>
                    <a:gd name="connsiteX37" fmla="*/ 701040 w 1706880"/>
                    <a:gd name="connsiteY37" fmla="*/ 1402080 h 2926080"/>
                    <a:gd name="connsiteX38" fmla="*/ 662940 w 1706880"/>
                    <a:gd name="connsiteY38" fmla="*/ 1455420 h 2926080"/>
                    <a:gd name="connsiteX39" fmla="*/ 609600 w 1706880"/>
                    <a:gd name="connsiteY39" fmla="*/ 1508760 h 2926080"/>
                    <a:gd name="connsiteX40" fmla="*/ 586740 w 1706880"/>
                    <a:gd name="connsiteY40" fmla="*/ 1531620 h 2926080"/>
                    <a:gd name="connsiteX41" fmla="*/ 533400 w 1706880"/>
                    <a:gd name="connsiteY41" fmla="*/ 1577340 h 2926080"/>
                    <a:gd name="connsiteX42" fmla="*/ 518160 w 1706880"/>
                    <a:gd name="connsiteY42" fmla="*/ 1600200 h 2926080"/>
                    <a:gd name="connsiteX43" fmla="*/ 449580 w 1706880"/>
                    <a:gd name="connsiteY43" fmla="*/ 1699260 h 2926080"/>
                    <a:gd name="connsiteX44" fmla="*/ 434340 w 1706880"/>
                    <a:gd name="connsiteY44" fmla="*/ 1729740 h 2926080"/>
                    <a:gd name="connsiteX45" fmla="*/ 426720 w 1706880"/>
                    <a:gd name="connsiteY45" fmla="*/ 1752600 h 2926080"/>
                    <a:gd name="connsiteX46" fmla="*/ 396240 w 1706880"/>
                    <a:gd name="connsiteY46" fmla="*/ 1813560 h 2926080"/>
                    <a:gd name="connsiteX47" fmla="*/ 381000 w 1706880"/>
                    <a:gd name="connsiteY47" fmla="*/ 1851660 h 2926080"/>
                    <a:gd name="connsiteX48" fmla="*/ 373380 w 1706880"/>
                    <a:gd name="connsiteY48" fmla="*/ 1882140 h 2926080"/>
                    <a:gd name="connsiteX49" fmla="*/ 358140 w 1706880"/>
                    <a:gd name="connsiteY49" fmla="*/ 1905000 h 2926080"/>
                    <a:gd name="connsiteX50" fmla="*/ 327660 w 1706880"/>
                    <a:gd name="connsiteY50" fmla="*/ 2011680 h 2926080"/>
                    <a:gd name="connsiteX51" fmla="*/ 320040 w 1706880"/>
                    <a:gd name="connsiteY51" fmla="*/ 2034540 h 2926080"/>
                    <a:gd name="connsiteX52" fmla="*/ 297180 w 1706880"/>
                    <a:gd name="connsiteY52" fmla="*/ 2065020 h 2926080"/>
                    <a:gd name="connsiteX53" fmla="*/ 274320 w 1706880"/>
                    <a:gd name="connsiteY53" fmla="*/ 2110740 h 2926080"/>
                    <a:gd name="connsiteX54" fmla="*/ 266700 w 1706880"/>
                    <a:gd name="connsiteY54" fmla="*/ 2141220 h 2926080"/>
                    <a:gd name="connsiteX55" fmla="*/ 251460 w 1706880"/>
                    <a:gd name="connsiteY55" fmla="*/ 2164080 h 2926080"/>
                    <a:gd name="connsiteX56" fmla="*/ 220980 w 1706880"/>
                    <a:gd name="connsiteY56" fmla="*/ 2225040 h 2926080"/>
                    <a:gd name="connsiteX57" fmla="*/ 198120 w 1706880"/>
                    <a:gd name="connsiteY57" fmla="*/ 2255520 h 2926080"/>
                    <a:gd name="connsiteX58" fmla="*/ 175260 w 1706880"/>
                    <a:gd name="connsiteY58" fmla="*/ 2278380 h 2926080"/>
                    <a:gd name="connsiteX59" fmla="*/ 129540 w 1706880"/>
                    <a:gd name="connsiteY59" fmla="*/ 2339340 h 2926080"/>
                    <a:gd name="connsiteX60" fmla="*/ 106680 w 1706880"/>
                    <a:gd name="connsiteY60" fmla="*/ 2369820 h 2926080"/>
                    <a:gd name="connsiteX61" fmla="*/ 83820 w 1706880"/>
                    <a:gd name="connsiteY61" fmla="*/ 2423160 h 2926080"/>
                    <a:gd name="connsiteX62" fmla="*/ 60960 w 1706880"/>
                    <a:gd name="connsiteY62" fmla="*/ 2476500 h 2926080"/>
                    <a:gd name="connsiteX63" fmla="*/ 53340 w 1706880"/>
                    <a:gd name="connsiteY63" fmla="*/ 2712720 h 2926080"/>
                    <a:gd name="connsiteX64" fmla="*/ 45720 w 1706880"/>
                    <a:gd name="connsiteY64" fmla="*/ 2735580 h 2926080"/>
                    <a:gd name="connsiteX65" fmla="*/ 30480 w 1706880"/>
                    <a:gd name="connsiteY65" fmla="*/ 2788920 h 2926080"/>
                    <a:gd name="connsiteX66" fmla="*/ 0 w 1706880"/>
                    <a:gd name="connsiteY66" fmla="*/ 2857500 h 2926080"/>
                    <a:gd name="connsiteX67" fmla="*/ 15240 w 1706880"/>
                    <a:gd name="connsiteY67" fmla="*/ 2880360 h 2926080"/>
                    <a:gd name="connsiteX68" fmla="*/ 7620 w 1706880"/>
                    <a:gd name="connsiteY68" fmla="*/ 2926080 h 29260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</a:cxnLst>
                  <a:rect l="l" t="t" r="r" b="b"/>
                  <a:pathLst>
                    <a:path w="1706880" h="2926080">
                      <a:moveTo>
                        <a:pt x="7620" y="2926080"/>
                      </a:moveTo>
                      <a:lnTo>
                        <a:pt x="1706880" y="2918460"/>
                      </a:lnTo>
                      <a:lnTo>
                        <a:pt x="1684020" y="0"/>
                      </a:lnTo>
                      <a:cubicBezTo>
                        <a:pt x="1663700" y="10160"/>
                        <a:pt x="1643942" y="21531"/>
                        <a:pt x="1623060" y="30480"/>
                      </a:cubicBezTo>
                      <a:cubicBezTo>
                        <a:pt x="1608295" y="36808"/>
                        <a:pt x="1591708" y="38536"/>
                        <a:pt x="1577340" y="45720"/>
                      </a:cubicBezTo>
                      <a:lnTo>
                        <a:pt x="1485900" y="91440"/>
                      </a:lnTo>
                      <a:cubicBezTo>
                        <a:pt x="1475740" y="96520"/>
                        <a:pt x="1464871" y="100379"/>
                        <a:pt x="1455420" y="106680"/>
                      </a:cubicBezTo>
                      <a:lnTo>
                        <a:pt x="1432560" y="121920"/>
                      </a:lnTo>
                      <a:cubicBezTo>
                        <a:pt x="1395430" y="177615"/>
                        <a:pt x="1444847" y="111681"/>
                        <a:pt x="1386840" y="160020"/>
                      </a:cubicBezTo>
                      <a:cubicBezTo>
                        <a:pt x="1379805" y="165883"/>
                        <a:pt x="1377463" y="175845"/>
                        <a:pt x="1371600" y="182880"/>
                      </a:cubicBezTo>
                      <a:cubicBezTo>
                        <a:pt x="1364701" y="191159"/>
                        <a:pt x="1356360" y="198120"/>
                        <a:pt x="1348740" y="205740"/>
                      </a:cubicBezTo>
                      <a:cubicBezTo>
                        <a:pt x="1346200" y="213360"/>
                        <a:pt x="1345105" y="221626"/>
                        <a:pt x="1341120" y="228600"/>
                      </a:cubicBezTo>
                      <a:cubicBezTo>
                        <a:pt x="1327209" y="252943"/>
                        <a:pt x="1296548" y="278496"/>
                        <a:pt x="1287780" y="304800"/>
                      </a:cubicBezTo>
                      <a:cubicBezTo>
                        <a:pt x="1280373" y="327022"/>
                        <a:pt x="1278372" y="336618"/>
                        <a:pt x="1264920" y="358140"/>
                      </a:cubicBezTo>
                      <a:cubicBezTo>
                        <a:pt x="1256291" y="371946"/>
                        <a:pt x="1234880" y="395360"/>
                        <a:pt x="1226820" y="411480"/>
                      </a:cubicBezTo>
                      <a:cubicBezTo>
                        <a:pt x="1220703" y="423714"/>
                        <a:pt x="1217697" y="437346"/>
                        <a:pt x="1211580" y="449580"/>
                      </a:cubicBezTo>
                      <a:cubicBezTo>
                        <a:pt x="1207484" y="457771"/>
                        <a:pt x="1200059" y="464071"/>
                        <a:pt x="1196340" y="472440"/>
                      </a:cubicBezTo>
                      <a:cubicBezTo>
                        <a:pt x="1184434" y="499229"/>
                        <a:pt x="1178261" y="527577"/>
                        <a:pt x="1173480" y="556260"/>
                      </a:cubicBezTo>
                      <a:cubicBezTo>
                        <a:pt x="1172365" y="562951"/>
                        <a:pt x="1163371" y="634873"/>
                        <a:pt x="1158240" y="647700"/>
                      </a:cubicBezTo>
                      <a:cubicBezTo>
                        <a:pt x="1152739" y="661451"/>
                        <a:pt x="1142004" y="672553"/>
                        <a:pt x="1135380" y="685800"/>
                      </a:cubicBezTo>
                      <a:cubicBezTo>
                        <a:pt x="1131788" y="692984"/>
                        <a:pt x="1131022" y="701320"/>
                        <a:pt x="1127760" y="708660"/>
                      </a:cubicBezTo>
                      <a:cubicBezTo>
                        <a:pt x="1120840" y="724230"/>
                        <a:pt x="1111228" y="738560"/>
                        <a:pt x="1104900" y="754380"/>
                      </a:cubicBezTo>
                      <a:cubicBezTo>
                        <a:pt x="1101011" y="764104"/>
                        <a:pt x="1100957" y="775054"/>
                        <a:pt x="1097280" y="784860"/>
                      </a:cubicBezTo>
                      <a:cubicBezTo>
                        <a:pt x="1093292" y="795496"/>
                        <a:pt x="1086515" y="804899"/>
                        <a:pt x="1082040" y="815340"/>
                      </a:cubicBezTo>
                      <a:cubicBezTo>
                        <a:pt x="1057433" y="872756"/>
                        <a:pt x="1101239" y="793501"/>
                        <a:pt x="1051560" y="876300"/>
                      </a:cubicBezTo>
                      <a:cubicBezTo>
                        <a:pt x="1029683" y="963806"/>
                        <a:pt x="1060274" y="855968"/>
                        <a:pt x="1028700" y="929640"/>
                      </a:cubicBezTo>
                      <a:cubicBezTo>
                        <a:pt x="1024575" y="939266"/>
                        <a:pt x="1025764" y="950753"/>
                        <a:pt x="1021080" y="960120"/>
                      </a:cubicBezTo>
                      <a:cubicBezTo>
                        <a:pt x="1012889" y="976503"/>
                        <a:pt x="998791" y="989457"/>
                        <a:pt x="990600" y="1005840"/>
                      </a:cubicBezTo>
                      <a:cubicBezTo>
                        <a:pt x="985520" y="1016000"/>
                        <a:pt x="981380" y="1026687"/>
                        <a:pt x="975360" y="1036320"/>
                      </a:cubicBezTo>
                      <a:cubicBezTo>
                        <a:pt x="948102" y="1079933"/>
                        <a:pt x="958754" y="1052046"/>
                        <a:pt x="937260" y="1089660"/>
                      </a:cubicBezTo>
                      <a:cubicBezTo>
                        <a:pt x="919891" y="1120057"/>
                        <a:pt x="922005" y="1127780"/>
                        <a:pt x="899160" y="1158240"/>
                      </a:cubicBezTo>
                      <a:cubicBezTo>
                        <a:pt x="892694" y="1166861"/>
                        <a:pt x="883920" y="1173480"/>
                        <a:pt x="876300" y="1181100"/>
                      </a:cubicBezTo>
                      <a:cubicBezTo>
                        <a:pt x="850946" y="1244486"/>
                        <a:pt x="875751" y="1196980"/>
                        <a:pt x="830580" y="1249680"/>
                      </a:cubicBezTo>
                      <a:cubicBezTo>
                        <a:pt x="824620" y="1256633"/>
                        <a:pt x="820663" y="1265088"/>
                        <a:pt x="815340" y="1272540"/>
                      </a:cubicBezTo>
                      <a:cubicBezTo>
                        <a:pt x="807958" y="1282874"/>
                        <a:pt x="799525" y="1292453"/>
                        <a:pt x="792480" y="1303020"/>
                      </a:cubicBezTo>
                      <a:cubicBezTo>
                        <a:pt x="784265" y="1315343"/>
                        <a:pt x="778506" y="1329272"/>
                        <a:pt x="769620" y="1341120"/>
                      </a:cubicBezTo>
                      <a:cubicBezTo>
                        <a:pt x="747358" y="1370803"/>
                        <a:pt x="749715" y="1357708"/>
                        <a:pt x="723900" y="1379220"/>
                      </a:cubicBezTo>
                      <a:cubicBezTo>
                        <a:pt x="715621" y="1386119"/>
                        <a:pt x="707939" y="1393801"/>
                        <a:pt x="701040" y="1402080"/>
                      </a:cubicBezTo>
                      <a:cubicBezTo>
                        <a:pt x="659611" y="1451795"/>
                        <a:pt x="717843" y="1395026"/>
                        <a:pt x="662940" y="1455420"/>
                      </a:cubicBezTo>
                      <a:cubicBezTo>
                        <a:pt x="646026" y="1474026"/>
                        <a:pt x="627380" y="1490980"/>
                        <a:pt x="609600" y="1508760"/>
                      </a:cubicBezTo>
                      <a:cubicBezTo>
                        <a:pt x="601980" y="1516380"/>
                        <a:pt x="595361" y="1525154"/>
                        <a:pt x="586740" y="1531620"/>
                      </a:cubicBezTo>
                      <a:cubicBezTo>
                        <a:pt x="564316" y="1548438"/>
                        <a:pt x="551089" y="1556113"/>
                        <a:pt x="533400" y="1577340"/>
                      </a:cubicBezTo>
                      <a:cubicBezTo>
                        <a:pt x="527537" y="1584375"/>
                        <a:pt x="523483" y="1592748"/>
                        <a:pt x="518160" y="1600200"/>
                      </a:cubicBezTo>
                      <a:cubicBezTo>
                        <a:pt x="494769" y="1632947"/>
                        <a:pt x="467831" y="1662757"/>
                        <a:pt x="449580" y="1699260"/>
                      </a:cubicBezTo>
                      <a:cubicBezTo>
                        <a:pt x="444500" y="1709420"/>
                        <a:pt x="438815" y="1719299"/>
                        <a:pt x="434340" y="1729740"/>
                      </a:cubicBezTo>
                      <a:cubicBezTo>
                        <a:pt x="431176" y="1737123"/>
                        <a:pt x="430044" y="1745288"/>
                        <a:pt x="426720" y="1752600"/>
                      </a:cubicBezTo>
                      <a:cubicBezTo>
                        <a:pt x="417319" y="1773282"/>
                        <a:pt x="404677" y="1792466"/>
                        <a:pt x="396240" y="1813560"/>
                      </a:cubicBezTo>
                      <a:cubicBezTo>
                        <a:pt x="391160" y="1826260"/>
                        <a:pt x="385325" y="1838684"/>
                        <a:pt x="381000" y="1851660"/>
                      </a:cubicBezTo>
                      <a:cubicBezTo>
                        <a:pt x="377688" y="1861595"/>
                        <a:pt x="377505" y="1872514"/>
                        <a:pt x="373380" y="1882140"/>
                      </a:cubicBezTo>
                      <a:cubicBezTo>
                        <a:pt x="369772" y="1890558"/>
                        <a:pt x="363220" y="1897380"/>
                        <a:pt x="358140" y="1905000"/>
                      </a:cubicBezTo>
                      <a:cubicBezTo>
                        <a:pt x="339004" y="1981545"/>
                        <a:pt x="349524" y="1946089"/>
                        <a:pt x="327660" y="2011680"/>
                      </a:cubicBezTo>
                      <a:cubicBezTo>
                        <a:pt x="325120" y="2019300"/>
                        <a:pt x="324859" y="2028114"/>
                        <a:pt x="320040" y="2034540"/>
                      </a:cubicBezTo>
                      <a:lnTo>
                        <a:pt x="297180" y="2065020"/>
                      </a:lnTo>
                      <a:cubicBezTo>
                        <a:pt x="265071" y="2161346"/>
                        <a:pt x="318635" y="2007339"/>
                        <a:pt x="274320" y="2110740"/>
                      </a:cubicBezTo>
                      <a:cubicBezTo>
                        <a:pt x="270195" y="2120366"/>
                        <a:pt x="270825" y="2131594"/>
                        <a:pt x="266700" y="2141220"/>
                      </a:cubicBezTo>
                      <a:cubicBezTo>
                        <a:pt x="263092" y="2149638"/>
                        <a:pt x="255845" y="2156040"/>
                        <a:pt x="251460" y="2164080"/>
                      </a:cubicBezTo>
                      <a:cubicBezTo>
                        <a:pt x="240581" y="2184024"/>
                        <a:pt x="234611" y="2206865"/>
                        <a:pt x="220980" y="2225040"/>
                      </a:cubicBezTo>
                      <a:cubicBezTo>
                        <a:pt x="213360" y="2235200"/>
                        <a:pt x="206385" y="2245877"/>
                        <a:pt x="198120" y="2255520"/>
                      </a:cubicBezTo>
                      <a:cubicBezTo>
                        <a:pt x="191107" y="2263702"/>
                        <a:pt x="182084" y="2270040"/>
                        <a:pt x="175260" y="2278380"/>
                      </a:cubicBezTo>
                      <a:cubicBezTo>
                        <a:pt x="159176" y="2298039"/>
                        <a:pt x="144780" y="2319020"/>
                        <a:pt x="129540" y="2339340"/>
                      </a:cubicBezTo>
                      <a:cubicBezTo>
                        <a:pt x="121920" y="2349500"/>
                        <a:pt x="112360" y="2358461"/>
                        <a:pt x="106680" y="2369820"/>
                      </a:cubicBezTo>
                      <a:cubicBezTo>
                        <a:pt x="56135" y="2470909"/>
                        <a:pt x="117456" y="2344675"/>
                        <a:pt x="83820" y="2423160"/>
                      </a:cubicBezTo>
                      <a:cubicBezTo>
                        <a:pt x="55572" y="2489072"/>
                        <a:pt x="78830" y="2422889"/>
                        <a:pt x="60960" y="2476500"/>
                      </a:cubicBezTo>
                      <a:cubicBezTo>
                        <a:pt x="58420" y="2555240"/>
                        <a:pt x="57966" y="2634075"/>
                        <a:pt x="53340" y="2712720"/>
                      </a:cubicBezTo>
                      <a:cubicBezTo>
                        <a:pt x="52868" y="2720738"/>
                        <a:pt x="47927" y="2727857"/>
                        <a:pt x="45720" y="2735580"/>
                      </a:cubicBezTo>
                      <a:cubicBezTo>
                        <a:pt x="40196" y="2754914"/>
                        <a:pt x="38310" y="2770650"/>
                        <a:pt x="30480" y="2788920"/>
                      </a:cubicBezTo>
                      <a:cubicBezTo>
                        <a:pt x="-33591" y="2938420"/>
                        <a:pt x="70893" y="2680266"/>
                        <a:pt x="0" y="2857500"/>
                      </a:cubicBezTo>
                      <a:cubicBezTo>
                        <a:pt x="5080" y="2865120"/>
                        <a:pt x="8764" y="2873884"/>
                        <a:pt x="15240" y="2880360"/>
                      </a:cubicBezTo>
                      <a:cubicBezTo>
                        <a:pt x="36696" y="2901816"/>
                        <a:pt x="50093" y="2889603"/>
                        <a:pt x="7620" y="2926080"/>
                      </a:cubicBezTo>
                      <a:close/>
                    </a:path>
                  </a:pathLst>
                </a:custGeom>
                <a:solidFill>
                  <a:schemeClr val="accent4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37" name="Freeform 36"/>
                <p:cNvSpPr/>
                <p:nvPr/>
              </p:nvSpPr>
              <p:spPr>
                <a:xfrm>
                  <a:off x="5600876" y="2653878"/>
                  <a:ext cx="1677882" cy="2392680"/>
                </a:xfrm>
                <a:custGeom>
                  <a:avLst/>
                  <a:gdLst>
                    <a:gd name="connsiteX0" fmla="*/ 0 w 1677882"/>
                    <a:gd name="connsiteY0" fmla="*/ 0 h 2392680"/>
                    <a:gd name="connsiteX1" fmla="*/ 7620 w 1677882"/>
                    <a:gd name="connsiteY1" fmla="*/ 2392680 h 2392680"/>
                    <a:gd name="connsiteX2" fmla="*/ 1645920 w 1677882"/>
                    <a:gd name="connsiteY2" fmla="*/ 2392680 h 2392680"/>
                    <a:gd name="connsiteX3" fmla="*/ 1676400 w 1677882"/>
                    <a:gd name="connsiteY3" fmla="*/ 2316480 h 2392680"/>
                    <a:gd name="connsiteX4" fmla="*/ 1661160 w 1677882"/>
                    <a:gd name="connsiteY4" fmla="*/ 2225040 h 2392680"/>
                    <a:gd name="connsiteX5" fmla="*/ 1645920 w 1677882"/>
                    <a:gd name="connsiteY5" fmla="*/ 2141220 h 2392680"/>
                    <a:gd name="connsiteX6" fmla="*/ 1630680 w 1677882"/>
                    <a:gd name="connsiteY6" fmla="*/ 2103120 h 2392680"/>
                    <a:gd name="connsiteX7" fmla="*/ 1623060 w 1677882"/>
                    <a:gd name="connsiteY7" fmla="*/ 2072640 h 2392680"/>
                    <a:gd name="connsiteX8" fmla="*/ 1607820 w 1677882"/>
                    <a:gd name="connsiteY8" fmla="*/ 2049780 h 2392680"/>
                    <a:gd name="connsiteX9" fmla="*/ 1592580 w 1677882"/>
                    <a:gd name="connsiteY9" fmla="*/ 2004060 h 2392680"/>
                    <a:gd name="connsiteX10" fmla="*/ 1577340 w 1677882"/>
                    <a:gd name="connsiteY10" fmla="*/ 1950720 h 2392680"/>
                    <a:gd name="connsiteX11" fmla="*/ 1539240 w 1677882"/>
                    <a:gd name="connsiteY11" fmla="*/ 1889760 h 2392680"/>
                    <a:gd name="connsiteX12" fmla="*/ 1508760 w 1677882"/>
                    <a:gd name="connsiteY12" fmla="*/ 1828800 h 2392680"/>
                    <a:gd name="connsiteX13" fmla="*/ 1470660 w 1677882"/>
                    <a:gd name="connsiteY13" fmla="*/ 1744980 h 2392680"/>
                    <a:gd name="connsiteX14" fmla="*/ 1432560 w 1677882"/>
                    <a:gd name="connsiteY14" fmla="*/ 1691640 h 2392680"/>
                    <a:gd name="connsiteX15" fmla="*/ 1417320 w 1677882"/>
                    <a:gd name="connsiteY15" fmla="*/ 1638300 h 2392680"/>
                    <a:gd name="connsiteX16" fmla="*/ 1409700 w 1677882"/>
                    <a:gd name="connsiteY16" fmla="*/ 1615440 h 2392680"/>
                    <a:gd name="connsiteX17" fmla="*/ 1356360 w 1677882"/>
                    <a:gd name="connsiteY17" fmla="*/ 1554480 h 2392680"/>
                    <a:gd name="connsiteX18" fmla="*/ 1280160 w 1677882"/>
                    <a:gd name="connsiteY18" fmla="*/ 1432560 h 2392680"/>
                    <a:gd name="connsiteX19" fmla="*/ 1264920 w 1677882"/>
                    <a:gd name="connsiteY19" fmla="*/ 1402080 h 2392680"/>
                    <a:gd name="connsiteX20" fmla="*/ 1242060 w 1677882"/>
                    <a:gd name="connsiteY20" fmla="*/ 1348740 h 2392680"/>
                    <a:gd name="connsiteX21" fmla="*/ 1196340 w 1677882"/>
                    <a:gd name="connsiteY21" fmla="*/ 1287780 h 2392680"/>
                    <a:gd name="connsiteX22" fmla="*/ 1181100 w 1677882"/>
                    <a:gd name="connsiteY22" fmla="*/ 1264920 h 2392680"/>
                    <a:gd name="connsiteX23" fmla="*/ 1165860 w 1677882"/>
                    <a:gd name="connsiteY23" fmla="*/ 1226820 h 2392680"/>
                    <a:gd name="connsiteX24" fmla="*/ 1143000 w 1677882"/>
                    <a:gd name="connsiteY24" fmla="*/ 1203960 h 2392680"/>
                    <a:gd name="connsiteX25" fmla="*/ 1127760 w 1677882"/>
                    <a:gd name="connsiteY25" fmla="*/ 1181100 h 2392680"/>
                    <a:gd name="connsiteX26" fmla="*/ 1097280 w 1677882"/>
                    <a:gd name="connsiteY26" fmla="*/ 1143000 h 2392680"/>
                    <a:gd name="connsiteX27" fmla="*/ 1074420 w 1677882"/>
                    <a:gd name="connsiteY27" fmla="*/ 1104900 h 2392680"/>
                    <a:gd name="connsiteX28" fmla="*/ 1043940 w 1677882"/>
                    <a:gd name="connsiteY28" fmla="*/ 1051560 h 2392680"/>
                    <a:gd name="connsiteX29" fmla="*/ 1013460 w 1677882"/>
                    <a:gd name="connsiteY29" fmla="*/ 1021080 h 2392680"/>
                    <a:gd name="connsiteX30" fmla="*/ 967740 w 1677882"/>
                    <a:gd name="connsiteY30" fmla="*/ 960120 h 2392680"/>
                    <a:gd name="connsiteX31" fmla="*/ 914400 w 1677882"/>
                    <a:gd name="connsiteY31" fmla="*/ 914400 h 2392680"/>
                    <a:gd name="connsiteX32" fmla="*/ 899160 w 1677882"/>
                    <a:gd name="connsiteY32" fmla="*/ 891540 h 2392680"/>
                    <a:gd name="connsiteX33" fmla="*/ 868680 w 1677882"/>
                    <a:gd name="connsiteY33" fmla="*/ 861060 h 2392680"/>
                    <a:gd name="connsiteX34" fmla="*/ 800100 w 1677882"/>
                    <a:gd name="connsiteY34" fmla="*/ 815340 h 2392680"/>
                    <a:gd name="connsiteX35" fmla="*/ 762000 w 1677882"/>
                    <a:gd name="connsiteY35" fmla="*/ 769620 h 2392680"/>
                    <a:gd name="connsiteX36" fmla="*/ 739140 w 1677882"/>
                    <a:gd name="connsiteY36" fmla="*/ 739140 h 2392680"/>
                    <a:gd name="connsiteX37" fmla="*/ 685800 w 1677882"/>
                    <a:gd name="connsiteY37" fmla="*/ 685800 h 2392680"/>
                    <a:gd name="connsiteX38" fmla="*/ 655320 w 1677882"/>
                    <a:gd name="connsiteY38" fmla="*/ 655320 h 2392680"/>
                    <a:gd name="connsiteX39" fmla="*/ 586740 w 1677882"/>
                    <a:gd name="connsiteY39" fmla="*/ 579120 h 2392680"/>
                    <a:gd name="connsiteX40" fmla="*/ 541020 w 1677882"/>
                    <a:gd name="connsiteY40" fmla="*/ 548640 h 2392680"/>
                    <a:gd name="connsiteX41" fmla="*/ 480060 w 1677882"/>
                    <a:gd name="connsiteY41" fmla="*/ 495300 h 2392680"/>
                    <a:gd name="connsiteX42" fmla="*/ 434340 w 1677882"/>
                    <a:gd name="connsiteY42" fmla="*/ 449580 h 2392680"/>
                    <a:gd name="connsiteX43" fmla="*/ 411480 w 1677882"/>
                    <a:gd name="connsiteY43" fmla="*/ 426720 h 2392680"/>
                    <a:gd name="connsiteX44" fmla="*/ 388620 w 1677882"/>
                    <a:gd name="connsiteY44" fmla="*/ 403860 h 2392680"/>
                    <a:gd name="connsiteX45" fmla="*/ 365760 w 1677882"/>
                    <a:gd name="connsiteY45" fmla="*/ 373380 h 2392680"/>
                    <a:gd name="connsiteX46" fmla="*/ 335280 w 1677882"/>
                    <a:gd name="connsiteY46" fmla="*/ 327660 h 2392680"/>
                    <a:gd name="connsiteX47" fmla="*/ 327660 w 1677882"/>
                    <a:gd name="connsiteY47" fmla="*/ 304800 h 2392680"/>
                    <a:gd name="connsiteX48" fmla="*/ 297180 w 1677882"/>
                    <a:gd name="connsiteY48" fmla="*/ 259080 h 2392680"/>
                    <a:gd name="connsiteX49" fmla="*/ 281940 w 1677882"/>
                    <a:gd name="connsiteY49" fmla="*/ 213360 h 2392680"/>
                    <a:gd name="connsiteX50" fmla="*/ 274320 w 1677882"/>
                    <a:gd name="connsiteY50" fmla="*/ 190500 h 2392680"/>
                    <a:gd name="connsiteX51" fmla="*/ 205740 w 1677882"/>
                    <a:gd name="connsiteY51" fmla="*/ 137160 h 2392680"/>
                    <a:gd name="connsiteX52" fmla="*/ 182880 w 1677882"/>
                    <a:gd name="connsiteY52" fmla="*/ 121920 h 2392680"/>
                    <a:gd name="connsiteX53" fmla="*/ 129540 w 1677882"/>
                    <a:gd name="connsiteY53" fmla="*/ 99060 h 2392680"/>
                    <a:gd name="connsiteX54" fmla="*/ 106680 w 1677882"/>
                    <a:gd name="connsiteY54" fmla="*/ 91440 h 2392680"/>
                    <a:gd name="connsiteX55" fmla="*/ 60960 w 1677882"/>
                    <a:gd name="connsiteY55" fmla="*/ 53340 h 2392680"/>
                    <a:gd name="connsiteX56" fmla="*/ 0 w 1677882"/>
                    <a:gd name="connsiteY56" fmla="*/ 0 h 23926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</a:cxnLst>
                  <a:rect l="l" t="t" r="r" b="b"/>
                  <a:pathLst>
                    <a:path w="1677882" h="2392680">
                      <a:moveTo>
                        <a:pt x="0" y="0"/>
                      </a:moveTo>
                      <a:lnTo>
                        <a:pt x="7620" y="2392680"/>
                      </a:lnTo>
                      <a:lnTo>
                        <a:pt x="1645920" y="2392680"/>
                      </a:lnTo>
                      <a:cubicBezTo>
                        <a:pt x="1656080" y="2367280"/>
                        <a:pt x="1672133" y="2343502"/>
                        <a:pt x="1676400" y="2316480"/>
                      </a:cubicBezTo>
                      <a:cubicBezTo>
                        <a:pt x="1681869" y="2281844"/>
                        <a:pt x="1671173" y="2255079"/>
                        <a:pt x="1661160" y="2225040"/>
                      </a:cubicBezTo>
                      <a:cubicBezTo>
                        <a:pt x="1657194" y="2197275"/>
                        <a:pt x="1654902" y="2168166"/>
                        <a:pt x="1645920" y="2141220"/>
                      </a:cubicBezTo>
                      <a:cubicBezTo>
                        <a:pt x="1641595" y="2128244"/>
                        <a:pt x="1635005" y="2116096"/>
                        <a:pt x="1630680" y="2103120"/>
                      </a:cubicBezTo>
                      <a:cubicBezTo>
                        <a:pt x="1627368" y="2093185"/>
                        <a:pt x="1627185" y="2082266"/>
                        <a:pt x="1623060" y="2072640"/>
                      </a:cubicBezTo>
                      <a:cubicBezTo>
                        <a:pt x="1619452" y="2064222"/>
                        <a:pt x="1611539" y="2058149"/>
                        <a:pt x="1607820" y="2049780"/>
                      </a:cubicBezTo>
                      <a:cubicBezTo>
                        <a:pt x="1601296" y="2035100"/>
                        <a:pt x="1597196" y="2019447"/>
                        <a:pt x="1592580" y="2004060"/>
                      </a:cubicBezTo>
                      <a:cubicBezTo>
                        <a:pt x="1588918" y="1991853"/>
                        <a:pt x="1583742" y="1963524"/>
                        <a:pt x="1577340" y="1950720"/>
                      </a:cubicBezTo>
                      <a:cubicBezTo>
                        <a:pt x="1529047" y="1854134"/>
                        <a:pt x="1575508" y="1956252"/>
                        <a:pt x="1539240" y="1889760"/>
                      </a:cubicBezTo>
                      <a:cubicBezTo>
                        <a:pt x="1528361" y="1869816"/>
                        <a:pt x="1515944" y="1850353"/>
                        <a:pt x="1508760" y="1828800"/>
                      </a:cubicBezTo>
                      <a:cubicBezTo>
                        <a:pt x="1497971" y="1796434"/>
                        <a:pt x="1493375" y="1779052"/>
                        <a:pt x="1470660" y="1744980"/>
                      </a:cubicBezTo>
                      <a:cubicBezTo>
                        <a:pt x="1448375" y="1711553"/>
                        <a:pt x="1460915" y="1729446"/>
                        <a:pt x="1432560" y="1691640"/>
                      </a:cubicBezTo>
                      <a:cubicBezTo>
                        <a:pt x="1414290" y="1636830"/>
                        <a:pt x="1436456" y="1705277"/>
                        <a:pt x="1417320" y="1638300"/>
                      </a:cubicBezTo>
                      <a:cubicBezTo>
                        <a:pt x="1415113" y="1630577"/>
                        <a:pt x="1413685" y="1622414"/>
                        <a:pt x="1409700" y="1615440"/>
                      </a:cubicBezTo>
                      <a:cubicBezTo>
                        <a:pt x="1387014" y="1575740"/>
                        <a:pt x="1385870" y="1591367"/>
                        <a:pt x="1356360" y="1554480"/>
                      </a:cubicBezTo>
                      <a:cubicBezTo>
                        <a:pt x="1340241" y="1534331"/>
                        <a:pt x="1285507" y="1443254"/>
                        <a:pt x="1280160" y="1432560"/>
                      </a:cubicBezTo>
                      <a:cubicBezTo>
                        <a:pt x="1275080" y="1422400"/>
                        <a:pt x="1269395" y="1412521"/>
                        <a:pt x="1264920" y="1402080"/>
                      </a:cubicBezTo>
                      <a:cubicBezTo>
                        <a:pt x="1246601" y="1359336"/>
                        <a:pt x="1270943" y="1399285"/>
                        <a:pt x="1242060" y="1348740"/>
                      </a:cubicBezTo>
                      <a:cubicBezTo>
                        <a:pt x="1228278" y="1324622"/>
                        <a:pt x="1213929" y="1311233"/>
                        <a:pt x="1196340" y="1287780"/>
                      </a:cubicBezTo>
                      <a:cubicBezTo>
                        <a:pt x="1190845" y="1280454"/>
                        <a:pt x="1185196" y="1273111"/>
                        <a:pt x="1181100" y="1264920"/>
                      </a:cubicBezTo>
                      <a:cubicBezTo>
                        <a:pt x="1174983" y="1252686"/>
                        <a:pt x="1173109" y="1238419"/>
                        <a:pt x="1165860" y="1226820"/>
                      </a:cubicBezTo>
                      <a:cubicBezTo>
                        <a:pt x="1160149" y="1217682"/>
                        <a:pt x="1149899" y="1212239"/>
                        <a:pt x="1143000" y="1203960"/>
                      </a:cubicBezTo>
                      <a:cubicBezTo>
                        <a:pt x="1137137" y="1196925"/>
                        <a:pt x="1133255" y="1188426"/>
                        <a:pt x="1127760" y="1181100"/>
                      </a:cubicBezTo>
                      <a:cubicBezTo>
                        <a:pt x="1118002" y="1168089"/>
                        <a:pt x="1106607" y="1156324"/>
                        <a:pt x="1097280" y="1143000"/>
                      </a:cubicBezTo>
                      <a:cubicBezTo>
                        <a:pt x="1088787" y="1130867"/>
                        <a:pt x="1081613" y="1117847"/>
                        <a:pt x="1074420" y="1104900"/>
                      </a:cubicBezTo>
                      <a:cubicBezTo>
                        <a:pt x="1063041" y="1084417"/>
                        <a:pt x="1059066" y="1069207"/>
                        <a:pt x="1043940" y="1051560"/>
                      </a:cubicBezTo>
                      <a:cubicBezTo>
                        <a:pt x="1034589" y="1040651"/>
                        <a:pt x="1022658" y="1032118"/>
                        <a:pt x="1013460" y="1021080"/>
                      </a:cubicBezTo>
                      <a:cubicBezTo>
                        <a:pt x="997199" y="1001567"/>
                        <a:pt x="987025" y="976650"/>
                        <a:pt x="967740" y="960120"/>
                      </a:cubicBezTo>
                      <a:cubicBezTo>
                        <a:pt x="949960" y="944880"/>
                        <a:pt x="930959" y="930959"/>
                        <a:pt x="914400" y="914400"/>
                      </a:cubicBezTo>
                      <a:cubicBezTo>
                        <a:pt x="907924" y="907924"/>
                        <a:pt x="905120" y="898493"/>
                        <a:pt x="899160" y="891540"/>
                      </a:cubicBezTo>
                      <a:cubicBezTo>
                        <a:pt x="889809" y="880631"/>
                        <a:pt x="879419" y="870606"/>
                        <a:pt x="868680" y="861060"/>
                      </a:cubicBezTo>
                      <a:cubicBezTo>
                        <a:pt x="766501" y="770234"/>
                        <a:pt x="883686" y="875045"/>
                        <a:pt x="800100" y="815340"/>
                      </a:cubicBezTo>
                      <a:cubicBezTo>
                        <a:pt x="779346" y="800516"/>
                        <a:pt x="775924" y="789114"/>
                        <a:pt x="762000" y="769620"/>
                      </a:cubicBezTo>
                      <a:cubicBezTo>
                        <a:pt x="754618" y="759286"/>
                        <a:pt x="747683" y="748537"/>
                        <a:pt x="739140" y="739140"/>
                      </a:cubicBezTo>
                      <a:cubicBezTo>
                        <a:pt x="722226" y="720534"/>
                        <a:pt x="703580" y="703580"/>
                        <a:pt x="685800" y="685800"/>
                      </a:cubicBezTo>
                      <a:cubicBezTo>
                        <a:pt x="675640" y="675640"/>
                        <a:pt x="663941" y="666815"/>
                        <a:pt x="655320" y="655320"/>
                      </a:cubicBezTo>
                      <a:cubicBezTo>
                        <a:pt x="619528" y="607598"/>
                        <a:pt x="641440" y="633820"/>
                        <a:pt x="586740" y="579120"/>
                      </a:cubicBezTo>
                      <a:cubicBezTo>
                        <a:pt x="558200" y="550580"/>
                        <a:pt x="574103" y="559668"/>
                        <a:pt x="541020" y="548640"/>
                      </a:cubicBezTo>
                      <a:cubicBezTo>
                        <a:pt x="469675" y="477295"/>
                        <a:pt x="582393" y="588330"/>
                        <a:pt x="480060" y="495300"/>
                      </a:cubicBezTo>
                      <a:cubicBezTo>
                        <a:pt x="464112" y="480802"/>
                        <a:pt x="449580" y="464820"/>
                        <a:pt x="434340" y="449580"/>
                      </a:cubicBezTo>
                      <a:lnTo>
                        <a:pt x="411480" y="426720"/>
                      </a:lnTo>
                      <a:cubicBezTo>
                        <a:pt x="403860" y="419100"/>
                        <a:pt x="395086" y="412481"/>
                        <a:pt x="388620" y="403860"/>
                      </a:cubicBezTo>
                      <a:cubicBezTo>
                        <a:pt x="381000" y="393700"/>
                        <a:pt x="373043" y="383784"/>
                        <a:pt x="365760" y="373380"/>
                      </a:cubicBezTo>
                      <a:cubicBezTo>
                        <a:pt x="355256" y="358375"/>
                        <a:pt x="341072" y="345036"/>
                        <a:pt x="335280" y="327660"/>
                      </a:cubicBezTo>
                      <a:cubicBezTo>
                        <a:pt x="332740" y="320040"/>
                        <a:pt x="331561" y="311821"/>
                        <a:pt x="327660" y="304800"/>
                      </a:cubicBezTo>
                      <a:cubicBezTo>
                        <a:pt x="318765" y="288789"/>
                        <a:pt x="302972" y="276456"/>
                        <a:pt x="297180" y="259080"/>
                      </a:cubicBezTo>
                      <a:lnTo>
                        <a:pt x="281940" y="213360"/>
                      </a:lnTo>
                      <a:cubicBezTo>
                        <a:pt x="279400" y="205740"/>
                        <a:pt x="280000" y="196180"/>
                        <a:pt x="274320" y="190500"/>
                      </a:cubicBezTo>
                      <a:cubicBezTo>
                        <a:pt x="238508" y="154688"/>
                        <a:pt x="260426" y="173618"/>
                        <a:pt x="205740" y="137160"/>
                      </a:cubicBezTo>
                      <a:cubicBezTo>
                        <a:pt x="198120" y="132080"/>
                        <a:pt x="191568" y="124816"/>
                        <a:pt x="182880" y="121920"/>
                      </a:cubicBezTo>
                      <a:cubicBezTo>
                        <a:pt x="129269" y="104050"/>
                        <a:pt x="195452" y="127308"/>
                        <a:pt x="129540" y="99060"/>
                      </a:cubicBezTo>
                      <a:cubicBezTo>
                        <a:pt x="122157" y="95896"/>
                        <a:pt x="113864" y="95032"/>
                        <a:pt x="106680" y="91440"/>
                      </a:cubicBezTo>
                      <a:cubicBezTo>
                        <a:pt x="78301" y="77251"/>
                        <a:pt x="86239" y="74406"/>
                        <a:pt x="60960" y="53340"/>
                      </a:cubicBezTo>
                      <a:cubicBezTo>
                        <a:pt x="3285" y="5277"/>
                        <a:pt x="67198" y="67198"/>
                        <a:pt x="0" y="0"/>
                      </a:cubicBezTo>
                      <a:close/>
                    </a:path>
                  </a:pathLst>
                </a:custGeom>
                <a:solidFill>
                  <a:schemeClr val="accent4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grpSp>
              <p:nvGrpSpPr>
                <p:cNvPr id="34" name="Group 33"/>
                <p:cNvGrpSpPr/>
                <p:nvPr/>
              </p:nvGrpSpPr>
              <p:grpSpPr>
                <a:xfrm>
                  <a:off x="1422730" y="2022138"/>
                  <a:ext cx="6262778" cy="3459362"/>
                  <a:chOff x="1422730" y="2022138"/>
                  <a:chExt cx="6262778" cy="3459362"/>
                </a:xfrm>
              </p:grpSpPr>
              <p:grpSp>
                <p:nvGrpSpPr>
                  <p:cNvPr id="32" name="Group 31"/>
                  <p:cNvGrpSpPr/>
                  <p:nvPr/>
                </p:nvGrpSpPr>
                <p:grpSpPr>
                  <a:xfrm>
                    <a:off x="1422730" y="2022138"/>
                    <a:ext cx="6262778" cy="3459362"/>
                    <a:chOff x="1422730" y="2022138"/>
                    <a:chExt cx="6262778" cy="3459362"/>
                  </a:xfrm>
                </p:grpSpPr>
                <p:grpSp>
                  <p:nvGrpSpPr>
                    <p:cNvPr id="28" name="Group 27"/>
                    <p:cNvGrpSpPr/>
                    <p:nvPr/>
                  </p:nvGrpSpPr>
                  <p:grpSpPr>
                    <a:xfrm>
                      <a:off x="1422730" y="2022138"/>
                      <a:ext cx="6262778" cy="3459362"/>
                      <a:chOff x="1293962" y="2043789"/>
                      <a:chExt cx="6262778" cy="3459362"/>
                    </a:xfrm>
                  </p:grpSpPr>
                  <p:sp>
                    <p:nvSpPr>
                      <p:cNvPr id="7" name="Rectangle 6"/>
                      <p:cNvSpPr/>
                      <p:nvPr/>
                    </p:nvSpPr>
                    <p:spPr>
                      <a:xfrm>
                        <a:off x="1759789" y="4899804"/>
                        <a:ext cx="1923690" cy="388188"/>
                      </a:xfrm>
                      <a:prstGeom prst="rect">
                        <a:avLst/>
                      </a:prstGeom>
                      <a:scene3d>
                        <a:camera prst="orthographicFront"/>
                        <a:lightRig rig="threePt" dir="t"/>
                      </a:scene3d>
                      <a:sp3d>
                        <a:bevelT/>
                      </a:sp3d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sp>
                    <p:nvSpPr>
                      <p:cNvPr id="13" name="Rectangle 12"/>
                      <p:cNvSpPr/>
                      <p:nvPr/>
                    </p:nvSpPr>
                    <p:spPr>
                      <a:xfrm>
                        <a:off x="5424758" y="4899218"/>
                        <a:ext cx="1923690" cy="388188"/>
                      </a:xfrm>
                      <a:prstGeom prst="rect">
                        <a:avLst/>
                      </a:prstGeom>
                      <a:scene3d>
                        <a:camera prst="orthographicFront"/>
                        <a:lightRig rig="threePt" dir="t"/>
                      </a:scene3d>
                      <a:sp3d>
                        <a:bevelT/>
                      </a:sp3d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grpSp>
                    <p:nvGrpSpPr>
                      <p:cNvPr id="4" name="Group 3"/>
                      <p:cNvGrpSpPr/>
                      <p:nvPr/>
                    </p:nvGrpSpPr>
                    <p:grpSpPr>
                      <a:xfrm>
                        <a:off x="1293962" y="2043789"/>
                        <a:ext cx="6262778" cy="3459362"/>
                        <a:chOff x="1293962" y="2043789"/>
                        <a:chExt cx="6262778" cy="3459362"/>
                      </a:xfrm>
                    </p:grpSpPr>
                    <p:sp>
                      <p:nvSpPr>
                        <p:cNvPr id="2" name="Frame 1"/>
                        <p:cNvSpPr/>
                        <p:nvPr/>
                      </p:nvSpPr>
                      <p:spPr>
                        <a:xfrm>
                          <a:off x="3563032" y="2043789"/>
                          <a:ext cx="1982173" cy="3416060"/>
                        </a:xfrm>
                        <a:prstGeom prst="frame">
                          <a:avLst>
                            <a:gd name="adj1" fmla="val 8836"/>
                          </a:avLst>
                        </a:prstGeom>
                        <a:scene3d>
                          <a:camera prst="orthographicFront"/>
                          <a:lightRig rig="threePt" dir="t"/>
                        </a:scene3d>
                        <a:sp3d>
                          <a:bevelT/>
                        </a:sp3d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>
                            <a:solidFill>
                              <a:schemeClr val="tx1"/>
                            </a:solidFill>
                          </a:endParaRPr>
                        </a:p>
                      </p:txBody>
                    </p:sp>
                    <p:sp>
                      <p:nvSpPr>
                        <p:cNvPr id="3" name="Rectangle 2"/>
                        <p:cNvSpPr/>
                        <p:nvPr/>
                      </p:nvSpPr>
                      <p:spPr>
                        <a:xfrm>
                          <a:off x="1293962" y="5205370"/>
                          <a:ext cx="6262778" cy="297781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/>
                        </a:p>
                      </p:txBody>
                    </p:sp>
                  </p:grpSp>
                  <p:sp>
                    <p:nvSpPr>
                      <p:cNvPr id="14" name="Rectangle 13"/>
                      <p:cNvSpPr/>
                      <p:nvPr/>
                    </p:nvSpPr>
                    <p:spPr>
                      <a:xfrm>
                        <a:off x="1695251" y="4836505"/>
                        <a:ext cx="209910" cy="450901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sp>
                    <p:nvSpPr>
                      <p:cNvPr id="15" name="Rectangle 14"/>
                      <p:cNvSpPr/>
                      <p:nvPr/>
                    </p:nvSpPr>
                    <p:spPr>
                      <a:xfrm>
                        <a:off x="7181529" y="4754469"/>
                        <a:ext cx="209910" cy="450901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cxnSp>
                    <p:nvCxnSpPr>
                      <p:cNvPr id="25" name="Straight Connector 24"/>
                      <p:cNvCxnSpPr/>
                      <p:nvPr/>
                    </p:nvCxnSpPr>
                    <p:spPr>
                      <a:xfrm>
                        <a:off x="1916753" y="5205369"/>
                        <a:ext cx="5264776" cy="0"/>
                      </a:xfrm>
                      <a:prstGeom prst="line">
                        <a:avLst/>
                      </a:prstGeom>
                      <a:ln>
                        <a:solidFill>
                          <a:srgbClr val="1C476E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grpSp>
                    <p:nvGrpSpPr>
                      <p:cNvPr id="27" name="Group 26"/>
                      <p:cNvGrpSpPr/>
                      <p:nvPr/>
                    </p:nvGrpSpPr>
                    <p:grpSpPr>
                      <a:xfrm>
                        <a:off x="3462222" y="2281275"/>
                        <a:ext cx="1613140" cy="2974143"/>
                        <a:chOff x="3462222" y="2281275"/>
                        <a:chExt cx="1613140" cy="2974143"/>
                      </a:xfrm>
                    </p:grpSpPr>
                    <p:sp>
                      <p:nvSpPr>
                        <p:cNvPr id="16" name="Rectangle 15"/>
                        <p:cNvSpPr/>
                        <p:nvPr/>
                      </p:nvSpPr>
                      <p:spPr>
                        <a:xfrm>
                          <a:off x="3462222" y="2281275"/>
                          <a:ext cx="1613140" cy="2974143"/>
                        </a:xfrm>
                        <a:prstGeom prst="rect">
                          <a:avLst/>
                        </a:prstGeom>
                        <a:effectLst/>
                        <a:scene3d>
                          <a:camera prst="orthographicFront">
                            <a:rot lat="300000" lon="3000000" rev="0"/>
                          </a:camera>
                          <a:lightRig rig="threePt" dir="t"/>
                        </a:scene3d>
                        <a:sp3d extrusionH="76200"/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/>
                        </a:p>
                      </p:txBody>
                    </p:sp>
                    <p:sp>
                      <p:nvSpPr>
                        <p:cNvPr id="20" name="Rectangle 19"/>
                        <p:cNvSpPr/>
                        <p:nvPr/>
                      </p:nvSpPr>
                      <p:spPr>
                        <a:xfrm>
                          <a:off x="3729037" y="2787058"/>
                          <a:ext cx="36000" cy="216000"/>
                        </a:xfrm>
                        <a:prstGeom prst="rect">
                          <a:avLst/>
                        </a:prstGeom>
                        <a:gradFill flip="none" rotWithShape="1">
                          <a:gsLst>
                            <a:gs pos="0">
                              <a:schemeClr val="accent3">
                                <a:lumMod val="0"/>
                                <a:lumOff val="100000"/>
                              </a:schemeClr>
                            </a:gs>
                            <a:gs pos="35000">
                              <a:schemeClr val="accent3">
                                <a:lumMod val="0"/>
                                <a:lumOff val="100000"/>
                              </a:schemeClr>
                            </a:gs>
                            <a:gs pos="100000">
                              <a:schemeClr val="accent3">
                                <a:lumMod val="100000"/>
                              </a:schemeClr>
                            </a:gs>
                          </a:gsLst>
                          <a:lin ang="0" scaled="1"/>
                          <a:tileRect/>
                        </a:gradFill>
                        <a:ln>
                          <a:noFill/>
                        </a:ln>
                        <a:scene3d>
                          <a:camera prst="orthographicFront"/>
                          <a:lightRig rig="threePt" dir="t"/>
                        </a:scene3d>
                        <a:sp3d>
                          <a:bevelT w="25400" h="25400"/>
                        </a:sp3d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/>
                        </a:p>
                      </p:txBody>
                    </p:sp>
                    <p:sp>
                      <p:nvSpPr>
                        <p:cNvPr id="21" name="Rectangle 20"/>
                        <p:cNvSpPr/>
                        <p:nvPr/>
                      </p:nvSpPr>
                      <p:spPr>
                        <a:xfrm>
                          <a:off x="3724275" y="4257236"/>
                          <a:ext cx="36000" cy="216000"/>
                        </a:xfrm>
                        <a:prstGeom prst="rect">
                          <a:avLst/>
                        </a:prstGeom>
                        <a:gradFill flip="none" rotWithShape="1">
                          <a:gsLst>
                            <a:gs pos="0">
                              <a:schemeClr val="accent3">
                                <a:lumMod val="0"/>
                                <a:lumOff val="100000"/>
                              </a:schemeClr>
                            </a:gs>
                            <a:gs pos="35000">
                              <a:schemeClr val="accent3">
                                <a:lumMod val="0"/>
                                <a:lumOff val="100000"/>
                              </a:schemeClr>
                            </a:gs>
                            <a:gs pos="100000">
                              <a:schemeClr val="accent3">
                                <a:lumMod val="100000"/>
                              </a:schemeClr>
                            </a:gs>
                          </a:gsLst>
                          <a:lin ang="0" scaled="1"/>
                          <a:tileRect/>
                        </a:gradFill>
                        <a:ln>
                          <a:noFill/>
                        </a:ln>
                        <a:scene3d>
                          <a:camera prst="orthographicFront"/>
                          <a:lightRig rig="threePt" dir="t"/>
                        </a:scene3d>
                        <a:sp3d>
                          <a:bevelT w="25400" h="25400"/>
                        </a:sp3d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/>
                        </a:p>
                      </p:txBody>
                    </p:sp>
                    <p:sp>
                      <p:nvSpPr>
                        <p:cNvPr id="22" name="Oval 21"/>
                        <p:cNvSpPr/>
                        <p:nvPr/>
                      </p:nvSpPr>
                      <p:spPr>
                        <a:xfrm>
                          <a:off x="4433289" y="3751072"/>
                          <a:ext cx="238492" cy="144000"/>
                        </a:xfrm>
                        <a:prstGeom prst="ellipse">
                          <a:avLst/>
                        </a:prstGeom>
                        <a:gradFill flip="none" rotWithShape="1">
                          <a:gsLst>
                            <a:gs pos="0">
                              <a:schemeClr val="accent3">
                                <a:lumMod val="0"/>
                                <a:lumOff val="100000"/>
                              </a:schemeClr>
                            </a:gs>
                            <a:gs pos="35000">
                              <a:schemeClr val="accent3">
                                <a:lumMod val="0"/>
                                <a:lumOff val="100000"/>
                              </a:schemeClr>
                            </a:gs>
                            <a:gs pos="100000">
                              <a:schemeClr val="accent3">
                                <a:lumMod val="100000"/>
                              </a:schemeClr>
                            </a:gs>
                          </a:gsLst>
                          <a:path path="circle">
                            <a:fillToRect l="50000" t="50000" r="50000" b="50000"/>
                          </a:path>
                          <a:tileRect/>
                        </a:gradFill>
                        <a:ln>
                          <a:noFill/>
                        </a:ln>
                        <a:scene3d>
                          <a:camera prst="orthographicFront">
                            <a:rot lat="300000" lon="3000000" rev="0"/>
                          </a:camera>
                          <a:lightRig rig="threePt" dir="t"/>
                        </a:scene3d>
                        <a:sp3d>
                          <a:bevelT/>
                        </a:sp3d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/>
                        </a:p>
                      </p:txBody>
                    </p:sp>
                  </p:grpSp>
                </p:grpSp>
                <p:sp>
                  <p:nvSpPr>
                    <p:cNvPr id="29" name="Cross 28"/>
                    <p:cNvSpPr/>
                    <p:nvPr/>
                  </p:nvSpPr>
                  <p:spPr>
                    <a:xfrm>
                      <a:off x="4279180" y="3381910"/>
                      <a:ext cx="252000" cy="252000"/>
                    </a:xfrm>
                    <a:prstGeom prst="plus">
                      <a:avLst>
                        <a:gd name="adj" fmla="val 38799"/>
                      </a:avLst>
                    </a:prstGeom>
                    <a:solidFill>
                      <a:srgbClr val="FF0000"/>
                    </a:solidFill>
                    <a:ln w="6350">
                      <a:solidFill>
                        <a:srgbClr val="FFFF00"/>
                      </a:solidFill>
                    </a:ln>
                    <a:scene3d>
                      <a:camera prst="orthographicFront">
                        <a:rot lat="300000" lon="3000000" rev="0"/>
                      </a:camera>
                      <a:lightRig rig="threePt" dir="t"/>
                    </a:scene3d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0" name="Cross 29"/>
                    <p:cNvSpPr/>
                    <p:nvPr/>
                  </p:nvSpPr>
                  <p:spPr>
                    <a:xfrm>
                      <a:off x="4648111" y="3422401"/>
                      <a:ext cx="252000" cy="252000"/>
                    </a:xfrm>
                    <a:prstGeom prst="plus">
                      <a:avLst>
                        <a:gd name="adj" fmla="val 38799"/>
                      </a:avLst>
                    </a:prstGeom>
                    <a:solidFill>
                      <a:srgbClr val="FF0000"/>
                    </a:solidFill>
                    <a:ln w="6350">
                      <a:solidFill>
                        <a:srgbClr val="FFFF00"/>
                      </a:solidFill>
                    </a:ln>
                    <a:scene3d>
                      <a:camera prst="orthographicFront">
                        <a:rot lat="300000" lon="3000000" rev="0"/>
                      </a:camera>
                      <a:lightRig rig="threePt" dir="t"/>
                    </a:scene3d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sp>
                <p:nvSpPr>
                  <p:cNvPr id="33" name="TextBox 32"/>
                  <p:cNvSpPr txBox="1"/>
                  <p:nvPr/>
                </p:nvSpPr>
                <p:spPr>
                  <a:xfrm>
                    <a:off x="4044080" y="3076023"/>
                    <a:ext cx="1394972" cy="369332"/>
                  </a:xfrm>
                  <a:prstGeom prst="rect">
                    <a:avLst/>
                  </a:prstGeom>
                  <a:noFill/>
                  <a:scene3d>
                    <a:camera prst="orthographicFront">
                      <a:rot lat="300000" lon="3000000" rev="0"/>
                    </a:camera>
                    <a:lightRig rig="threePt" dir="t"/>
                  </a:scene3d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GB" b="1" dirty="0" smtClean="0">
                        <a:solidFill>
                          <a:srgbClr val="FF0000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rPr>
                      <a:t>A     B</a:t>
                    </a:r>
                    <a:endParaRPr lang="en-GB" b="1" dirty="0">
                      <a:solidFill>
                        <a:srgbClr val="FF0000"/>
                      </a:solidFill>
                      <a:latin typeface="Verdana" panose="020B0604030504040204" pitchFamily="34" charset="0"/>
                      <a:ea typeface="Verdana" panose="020B0604030504040204" pitchFamily="34" charset="0"/>
                    </a:endParaRPr>
                  </a:p>
                </p:txBody>
              </p:sp>
            </p:grpSp>
          </p:grpSp>
        </p:grpSp>
        <p:sp>
          <p:nvSpPr>
            <p:cNvPr id="41" name="Rectangle 40"/>
            <p:cNvSpPr/>
            <p:nvPr/>
          </p:nvSpPr>
          <p:spPr>
            <a:xfrm>
              <a:off x="5044897" y="3775655"/>
              <a:ext cx="36000" cy="108000"/>
            </a:xfrm>
            <a:prstGeom prst="rect">
              <a:avLst/>
            </a:prstGeom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path path="rect">
                <a:fillToRect l="100000" t="100000"/>
              </a:path>
              <a:tileRect r="-100000" b="-100000"/>
            </a:gradFill>
            <a:ln>
              <a:noFill/>
            </a:ln>
            <a:scene3d>
              <a:camera prst="orthographicFront">
                <a:rot lat="300000" lon="18600000" rev="0"/>
              </a:camera>
              <a:lightRig rig="threePt" dir="t"/>
            </a:scene3d>
            <a:sp3d>
              <a:bevelT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600577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889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Open door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1" y="863126"/>
            <a:ext cx="4123426" cy="176087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How much force does it need to push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the door shut?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402385" y="3574076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/>
          <p:cNvSpPr/>
          <p:nvPr/>
        </p:nvSpPr>
        <p:spPr>
          <a:xfrm>
            <a:off x="402385" y="4233894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/>
          <p:cNvSpPr/>
          <p:nvPr/>
        </p:nvSpPr>
        <p:spPr>
          <a:xfrm>
            <a:off x="402385" y="4893712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TextBox 23"/>
          <p:cNvSpPr txBox="1"/>
          <p:nvPr/>
        </p:nvSpPr>
        <p:spPr>
          <a:xfrm>
            <a:off x="457200" y="3659410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923026" y="3657081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More force pushing at A.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15955" y="4319228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923026" y="4316899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More force pushing at B.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02385" y="4979046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923026" y="4976717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 same amount of force pushing at A or B.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33078" y="1101364"/>
            <a:ext cx="4372772" cy="24312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2712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.BEST_PPt_First slide ready.pptx" id="{381E4D17-69CB-42C3-85C1-2E8F8736608A}" vid="{03D53ADA-BC75-4EEB-AF83-964927EF2CE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.BEST_PPt_First slide ready</Template>
  <TotalTime>34</TotalTime>
  <Words>53</Words>
  <Application>Microsoft Office PowerPoint</Application>
  <PresentationFormat>On-screen Show (4:3)</PresentationFormat>
  <Paragraphs>12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Verdana</vt:lpstr>
      <vt:lpstr>Office Theme</vt:lpstr>
      <vt:lpstr>PowerPoint Presentation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Peter Fairhurst</dc:creator>
  <cp:lastModifiedBy>Peter Fairhurst</cp:lastModifiedBy>
  <cp:revision>7</cp:revision>
  <dcterms:created xsi:type="dcterms:W3CDTF">2019-06-20T12:36:01Z</dcterms:created>
  <dcterms:modified xsi:type="dcterms:W3CDTF">2019-06-20T13:10:20Z</dcterms:modified>
</cp:coreProperties>
</file>