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87CD"/>
    <a:srgbClr val="4E93D2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2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pointing-finger-hand-show-151637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hlinkClick r:id="rId3"/>
              </a:rPr>
              <a:t>https://pixabay.com/vectors/pointing-finger-hand-show-151637/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8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tip, or not to tip?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381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weights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hanging on a balance beam.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Aiden is holding the balance level.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-9525" y="1879660"/>
            <a:ext cx="8322780" cy="3916766"/>
            <a:chOff x="-9525" y="1879660"/>
            <a:chExt cx="8322780" cy="3916766"/>
          </a:xfrm>
        </p:grpSpPr>
        <p:grpSp>
          <p:nvGrpSpPr>
            <p:cNvPr id="104" name="Group 103"/>
            <p:cNvGrpSpPr/>
            <p:nvPr/>
          </p:nvGrpSpPr>
          <p:grpSpPr>
            <a:xfrm>
              <a:off x="794982" y="1879660"/>
              <a:ext cx="7518273" cy="3916766"/>
              <a:chOff x="794982" y="1879660"/>
              <a:chExt cx="7518273" cy="3916766"/>
            </a:xfrm>
          </p:grpSpPr>
          <p:grpSp>
            <p:nvGrpSpPr>
              <p:cNvPr id="80" name="Group 79"/>
              <p:cNvGrpSpPr/>
              <p:nvPr/>
            </p:nvGrpSpPr>
            <p:grpSpPr>
              <a:xfrm>
                <a:off x="794982" y="1879660"/>
                <a:ext cx="7518273" cy="3916766"/>
                <a:chOff x="794982" y="1879660"/>
                <a:chExt cx="7518273" cy="3916766"/>
              </a:xfrm>
            </p:grpSpPr>
            <p:grpSp>
              <p:nvGrpSpPr>
                <p:cNvPr id="78" name="Group 77"/>
                <p:cNvGrpSpPr/>
                <p:nvPr/>
              </p:nvGrpSpPr>
              <p:grpSpPr>
                <a:xfrm>
                  <a:off x="794982" y="1879660"/>
                  <a:ext cx="7518273" cy="3907766"/>
                  <a:chOff x="794982" y="1879660"/>
                  <a:chExt cx="7518273" cy="3907766"/>
                </a:xfrm>
              </p:grpSpPr>
              <p:grpSp>
                <p:nvGrpSpPr>
                  <p:cNvPr id="51" name="Group 50"/>
                  <p:cNvGrpSpPr/>
                  <p:nvPr/>
                </p:nvGrpSpPr>
                <p:grpSpPr>
                  <a:xfrm>
                    <a:off x="794982" y="1879660"/>
                    <a:ext cx="7518273" cy="3907766"/>
                    <a:chOff x="794982" y="1889185"/>
                    <a:chExt cx="7518273" cy="3907766"/>
                  </a:xfrm>
                </p:grpSpPr>
                <p:sp>
                  <p:nvSpPr>
                    <p:cNvPr id="6" name="Trapezoid 5"/>
                    <p:cNvSpPr/>
                    <p:nvPr/>
                  </p:nvSpPr>
                  <p:spPr>
                    <a:xfrm>
                      <a:off x="4271055" y="1889185"/>
                      <a:ext cx="566127" cy="3907766"/>
                    </a:xfrm>
                    <a:prstGeom prst="trapezoid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5" name="Group 4"/>
                    <p:cNvGrpSpPr/>
                    <p:nvPr/>
                  </p:nvGrpSpPr>
                  <p:grpSpPr>
                    <a:xfrm>
                      <a:off x="794982" y="2314987"/>
                      <a:ext cx="7518273" cy="385802"/>
                      <a:chOff x="632021" y="2504768"/>
                      <a:chExt cx="7518273" cy="385802"/>
                    </a:xfrm>
                  </p:grpSpPr>
                  <p:sp>
                    <p:nvSpPr>
                      <p:cNvPr id="2" name="Rectangle 1"/>
                      <p:cNvSpPr/>
                      <p:nvPr/>
                    </p:nvSpPr>
                    <p:spPr>
                      <a:xfrm>
                        <a:off x="632021" y="2504768"/>
                        <a:ext cx="7518273" cy="385802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grpSp>
                    <p:nvGrpSpPr>
                      <p:cNvPr id="4" name="Group 3"/>
                      <p:cNvGrpSpPr/>
                      <p:nvPr/>
                    </p:nvGrpSpPr>
                    <p:grpSpPr>
                      <a:xfrm>
                        <a:off x="632021" y="2559170"/>
                        <a:ext cx="7518273" cy="276999"/>
                        <a:chOff x="655652" y="3292415"/>
                        <a:chExt cx="7518273" cy="276999"/>
                      </a:xfrm>
                    </p:grpSpPr>
                    <p:sp>
                      <p:nvSpPr>
                        <p:cNvPr id="3" name="TextBox 2"/>
                        <p:cNvSpPr txBox="1"/>
                        <p:nvPr/>
                      </p:nvSpPr>
                      <p:spPr>
                        <a:xfrm>
                          <a:off x="655652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7" name="TextBox 6"/>
                        <p:cNvSpPr txBox="1"/>
                        <p:nvPr/>
                      </p:nvSpPr>
                      <p:spPr>
                        <a:xfrm>
                          <a:off x="1010431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8" name="TextBox 7"/>
                        <p:cNvSpPr txBox="1"/>
                        <p:nvPr/>
                      </p:nvSpPr>
                      <p:spPr>
                        <a:xfrm>
                          <a:off x="1365210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9" name="TextBox 8"/>
                        <p:cNvSpPr txBox="1"/>
                        <p:nvPr/>
                      </p:nvSpPr>
                      <p:spPr>
                        <a:xfrm>
                          <a:off x="1719989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10" name="TextBox 9"/>
                        <p:cNvSpPr txBox="1"/>
                        <p:nvPr/>
                      </p:nvSpPr>
                      <p:spPr>
                        <a:xfrm>
                          <a:off x="2074768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13" name="TextBox 12"/>
                        <p:cNvSpPr txBox="1"/>
                        <p:nvPr/>
                      </p:nvSpPr>
                      <p:spPr>
                        <a:xfrm>
                          <a:off x="2429547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14" name="TextBox 13"/>
                        <p:cNvSpPr txBox="1"/>
                        <p:nvPr/>
                      </p:nvSpPr>
                      <p:spPr>
                        <a:xfrm>
                          <a:off x="2784326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15" name="TextBox 14"/>
                        <p:cNvSpPr txBox="1"/>
                        <p:nvPr/>
                      </p:nvSpPr>
                      <p:spPr>
                        <a:xfrm>
                          <a:off x="3493884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16" name="TextBox 15"/>
                        <p:cNvSpPr txBox="1"/>
                        <p:nvPr/>
                      </p:nvSpPr>
                      <p:spPr>
                        <a:xfrm>
                          <a:off x="3139105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17" name="TextBox 16"/>
                        <p:cNvSpPr txBox="1"/>
                        <p:nvPr/>
                      </p:nvSpPr>
                      <p:spPr>
                        <a:xfrm>
                          <a:off x="3848663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18" name="TextBox 17"/>
                        <p:cNvSpPr txBox="1"/>
                        <p:nvPr/>
                      </p:nvSpPr>
                      <p:spPr>
                        <a:xfrm>
                          <a:off x="4203442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^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19" name="TextBox 18"/>
                        <p:cNvSpPr txBox="1"/>
                        <p:nvPr/>
                      </p:nvSpPr>
                      <p:spPr>
                        <a:xfrm>
                          <a:off x="7396453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9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20" name="TextBox 19"/>
                        <p:cNvSpPr txBox="1"/>
                        <p:nvPr/>
                      </p:nvSpPr>
                      <p:spPr>
                        <a:xfrm>
                          <a:off x="7041674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21" name="TextBox 20"/>
                        <p:cNvSpPr txBox="1"/>
                        <p:nvPr/>
                      </p:nvSpPr>
                      <p:spPr>
                        <a:xfrm>
                          <a:off x="6686895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7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22" name="TextBox 21"/>
                        <p:cNvSpPr txBox="1"/>
                        <p:nvPr/>
                      </p:nvSpPr>
                      <p:spPr>
                        <a:xfrm>
                          <a:off x="6332116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6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23" name="TextBox 22"/>
                        <p:cNvSpPr txBox="1"/>
                        <p:nvPr/>
                      </p:nvSpPr>
                      <p:spPr>
                        <a:xfrm>
                          <a:off x="5977337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24" name="TextBox 23"/>
                        <p:cNvSpPr txBox="1"/>
                        <p:nvPr/>
                      </p:nvSpPr>
                      <p:spPr>
                        <a:xfrm>
                          <a:off x="5622558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25" name="TextBox 24"/>
                        <p:cNvSpPr txBox="1"/>
                        <p:nvPr/>
                      </p:nvSpPr>
                      <p:spPr>
                        <a:xfrm>
                          <a:off x="4913000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27" name="TextBox 26"/>
                        <p:cNvSpPr txBox="1"/>
                        <p:nvPr/>
                      </p:nvSpPr>
                      <p:spPr>
                        <a:xfrm>
                          <a:off x="5267779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3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28" name="TextBox 27"/>
                        <p:cNvSpPr txBox="1"/>
                        <p:nvPr/>
                      </p:nvSpPr>
                      <p:spPr>
                        <a:xfrm>
                          <a:off x="4558221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29" name="TextBox 28"/>
                        <p:cNvSpPr txBox="1"/>
                        <p:nvPr/>
                      </p:nvSpPr>
                      <p:spPr>
                        <a:xfrm>
                          <a:off x="7751229" y="3292415"/>
                          <a:ext cx="422696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200" b="1" dirty="0" smtClean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10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50" name="Oval 49"/>
                    <p:cNvSpPr/>
                    <p:nvPr/>
                  </p:nvSpPr>
                  <p:spPr>
                    <a:xfrm>
                      <a:off x="4498065" y="2538388"/>
                      <a:ext cx="108000" cy="108000"/>
                    </a:xfrm>
                    <a:prstGeom prst="ellipse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64" name="Group 63"/>
                  <p:cNvGrpSpPr/>
                  <p:nvPr/>
                </p:nvGrpSpPr>
                <p:grpSpPr>
                  <a:xfrm>
                    <a:off x="4869902" y="2582863"/>
                    <a:ext cx="3268485" cy="72000"/>
                    <a:chOff x="4869902" y="2582863"/>
                    <a:chExt cx="3268485" cy="72000"/>
                  </a:xfrm>
                </p:grpSpPr>
                <p:grpSp>
                  <p:nvGrpSpPr>
                    <p:cNvPr id="57" name="Group 56"/>
                    <p:cNvGrpSpPr/>
                    <p:nvPr/>
                  </p:nvGrpSpPr>
                  <p:grpSpPr>
                    <a:xfrm>
                      <a:off x="4869902" y="2582863"/>
                      <a:ext cx="1492070" cy="72000"/>
                      <a:chOff x="4869902" y="2582863"/>
                      <a:chExt cx="1492070" cy="72000"/>
                    </a:xfrm>
                  </p:grpSpPr>
                  <p:sp>
                    <p:nvSpPr>
                      <p:cNvPr id="52" name="Oval 51"/>
                      <p:cNvSpPr/>
                      <p:nvPr/>
                    </p:nvSpPr>
                    <p:spPr>
                      <a:xfrm>
                        <a:off x="4869902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3" name="Oval 52"/>
                      <p:cNvSpPr/>
                      <p:nvPr/>
                    </p:nvSpPr>
                    <p:spPr>
                      <a:xfrm>
                        <a:off x="5224919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4" name="Oval 53"/>
                      <p:cNvSpPr/>
                      <p:nvPr/>
                    </p:nvSpPr>
                    <p:spPr>
                      <a:xfrm>
                        <a:off x="5579936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5" name="Oval 54"/>
                      <p:cNvSpPr/>
                      <p:nvPr/>
                    </p:nvSpPr>
                    <p:spPr>
                      <a:xfrm>
                        <a:off x="5934953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6" name="Oval 55"/>
                      <p:cNvSpPr/>
                      <p:nvPr/>
                    </p:nvSpPr>
                    <p:spPr>
                      <a:xfrm>
                        <a:off x="6289972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58" name="Group 57"/>
                    <p:cNvGrpSpPr/>
                    <p:nvPr/>
                  </p:nvGrpSpPr>
                  <p:grpSpPr>
                    <a:xfrm>
                      <a:off x="6646317" y="2582863"/>
                      <a:ext cx="1492070" cy="72000"/>
                      <a:chOff x="4869902" y="2582863"/>
                      <a:chExt cx="1492070" cy="72000"/>
                    </a:xfrm>
                  </p:grpSpPr>
                  <p:sp>
                    <p:nvSpPr>
                      <p:cNvPr id="59" name="Oval 58"/>
                      <p:cNvSpPr/>
                      <p:nvPr/>
                    </p:nvSpPr>
                    <p:spPr>
                      <a:xfrm>
                        <a:off x="4869902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60" name="Oval 59"/>
                      <p:cNvSpPr/>
                      <p:nvPr/>
                    </p:nvSpPr>
                    <p:spPr>
                      <a:xfrm>
                        <a:off x="5224919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61" name="Oval 60"/>
                      <p:cNvSpPr/>
                      <p:nvPr/>
                    </p:nvSpPr>
                    <p:spPr>
                      <a:xfrm>
                        <a:off x="5579936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62" name="Oval 61"/>
                      <p:cNvSpPr/>
                      <p:nvPr/>
                    </p:nvSpPr>
                    <p:spPr>
                      <a:xfrm>
                        <a:off x="5934953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63" name="Oval 62"/>
                      <p:cNvSpPr/>
                      <p:nvPr/>
                    </p:nvSpPr>
                    <p:spPr>
                      <a:xfrm>
                        <a:off x="6289972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65" name="Group 64"/>
                  <p:cNvGrpSpPr/>
                  <p:nvPr/>
                </p:nvGrpSpPr>
                <p:grpSpPr>
                  <a:xfrm>
                    <a:off x="963859" y="2585329"/>
                    <a:ext cx="3268485" cy="72000"/>
                    <a:chOff x="4869902" y="2582863"/>
                    <a:chExt cx="3268485" cy="72000"/>
                  </a:xfrm>
                </p:grpSpPr>
                <p:grpSp>
                  <p:nvGrpSpPr>
                    <p:cNvPr id="66" name="Group 65"/>
                    <p:cNvGrpSpPr/>
                    <p:nvPr/>
                  </p:nvGrpSpPr>
                  <p:grpSpPr>
                    <a:xfrm>
                      <a:off x="4869902" y="2582863"/>
                      <a:ext cx="1492070" cy="72000"/>
                      <a:chOff x="4869902" y="2582863"/>
                      <a:chExt cx="1492070" cy="72000"/>
                    </a:xfrm>
                  </p:grpSpPr>
                  <p:sp>
                    <p:nvSpPr>
                      <p:cNvPr id="73" name="Oval 72"/>
                      <p:cNvSpPr/>
                      <p:nvPr/>
                    </p:nvSpPr>
                    <p:spPr>
                      <a:xfrm>
                        <a:off x="4869902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4" name="Oval 73"/>
                      <p:cNvSpPr/>
                      <p:nvPr/>
                    </p:nvSpPr>
                    <p:spPr>
                      <a:xfrm>
                        <a:off x="5224919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5" name="Oval 74"/>
                      <p:cNvSpPr/>
                      <p:nvPr/>
                    </p:nvSpPr>
                    <p:spPr>
                      <a:xfrm>
                        <a:off x="5579936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6" name="Oval 75"/>
                      <p:cNvSpPr/>
                      <p:nvPr/>
                    </p:nvSpPr>
                    <p:spPr>
                      <a:xfrm>
                        <a:off x="5934953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7" name="Oval 76"/>
                      <p:cNvSpPr/>
                      <p:nvPr/>
                    </p:nvSpPr>
                    <p:spPr>
                      <a:xfrm>
                        <a:off x="6289972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67" name="Group 66"/>
                    <p:cNvGrpSpPr/>
                    <p:nvPr/>
                  </p:nvGrpSpPr>
                  <p:grpSpPr>
                    <a:xfrm>
                      <a:off x="6646317" y="2582863"/>
                      <a:ext cx="1492070" cy="72000"/>
                      <a:chOff x="4869902" y="2582863"/>
                      <a:chExt cx="1492070" cy="72000"/>
                    </a:xfrm>
                  </p:grpSpPr>
                  <p:sp>
                    <p:nvSpPr>
                      <p:cNvPr id="68" name="Oval 67"/>
                      <p:cNvSpPr/>
                      <p:nvPr/>
                    </p:nvSpPr>
                    <p:spPr>
                      <a:xfrm>
                        <a:off x="4869902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69" name="Oval 68"/>
                      <p:cNvSpPr/>
                      <p:nvPr/>
                    </p:nvSpPr>
                    <p:spPr>
                      <a:xfrm>
                        <a:off x="5224919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0" name="Oval 69"/>
                      <p:cNvSpPr/>
                      <p:nvPr/>
                    </p:nvSpPr>
                    <p:spPr>
                      <a:xfrm>
                        <a:off x="5579936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1" name="Oval 70"/>
                      <p:cNvSpPr/>
                      <p:nvPr/>
                    </p:nvSpPr>
                    <p:spPr>
                      <a:xfrm>
                        <a:off x="5934953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2" name="Oval 71"/>
                      <p:cNvSpPr/>
                      <p:nvPr/>
                    </p:nvSpPr>
                    <p:spPr>
                      <a:xfrm>
                        <a:off x="6289972" y="2582863"/>
                        <a:ext cx="72000" cy="72000"/>
                      </a:xfrm>
                      <a:prstGeom prst="ellipse">
                        <a:avLst/>
                      </a:prstGeom>
                      <a:solidFill>
                        <a:srgbClr val="3B87CD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</p:grpSp>
            <p:sp>
              <p:nvSpPr>
                <p:cNvPr id="79" name="Round Same Side Corner Rectangle 78"/>
                <p:cNvSpPr/>
                <p:nvPr/>
              </p:nvSpPr>
              <p:spPr>
                <a:xfrm>
                  <a:off x="2778182" y="5548740"/>
                  <a:ext cx="3547790" cy="247686"/>
                </a:xfrm>
                <a:prstGeom prst="round2Same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91" name="Group 90"/>
              <p:cNvGrpSpPr/>
              <p:nvPr/>
            </p:nvGrpSpPr>
            <p:grpSpPr>
              <a:xfrm>
                <a:off x="3226316" y="2582863"/>
                <a:ext cx="540298" cy="1665438"/>
                <a:chOff x="1996531" y="3388012"/>
                <a:chExt cx="540298" cy="1665438"/>
              </a:xfrm>
            </p:grpSpPr>
            <p:cxnSp>
              <p:nvCxnSpPr>
                <p:cNvPr id="88" name="Straight Connector 87"/>
                <p:cNvCxnSpPr/>
                <p:nvPr/>
              </p:nvCxnSpPr>
              <p:spPr>
                <a:xfrm flipH="1" flipV="1">
                  <a:off x="2266233" y="3568012"/>
                  <a:ext cx="298" cy="1440000"/>
                </a:xfrm>
                <a:prstGeom prst="line">
                  <a:avLst/>
                </a:prstGeom>
                <a:ln w="38100" cap="rnd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1" name="Rectangle 80"/>
                <p:cNvSpPr/>
                <p:nvPr/>
              </p:nvSpPr>
              <p:spPr>
                <a:xfrm>
                  <a:off x="1996531" y="4267200"/>
                  <a:ext cx="540000" cy="1143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1996531" y="4401590"/>
                  <a:ext cx="540000" cy="1143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1996531" y="4535980"/>
                  <a:ext cx="540000" cy="1143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4" name="Rectangle 83"/>
                <p:cNvSpPr/>
                <p:nvPr/>
              </p:nvSpPr>
              <p:spPr>
                <a:xfrm>
                  <a:off x="1996531" y="4670370"/>
                  <a:ext cx="540000" cy="1143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1996531" y="4804760"/>
                  <a:ext cx="540000" cy="1143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1996829" y="4939150"/>
                  <a:ext cx="540000" cy="1143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9" name="Arc 88"/>
                <p:cNvSpPr/>
                <p:nvPr/>
              </p:nvSpPr>
              <p:spPr>
                <a:xfrm>
                  <a:off x="2176233" y="3388012"/>
                  <a:ext cx="180000" cy="180000"/>
                </a:xfrm>
                <a:prstGeom prst="arc">
                  <a:avLst>
                    <a:gd name="adj1" fmla="val 5508885"/>
                    <a:gd name="adj2" fmla="val 86935"/>
                  </a:avLst>
                </a:prstGeom>
                <a:ln w="38100" cap="rnd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95" name="Group 94"/>
              <p:cNvGrpSpPr/>
              <p:nvPr/>
            </p:nvGrpSpPr>
            <p:grpSpPr>
              <a:xfrm>
                <a:off x="6065092" y="2574725"/>
                <a:ext cx="540298" cy="1665438"/>
                <a:chOff x="1996531" y="3388012"/>
                <a:chExt cx="540298" cy="1665438"/>
              </a:xfrm>
            </p:grpSpPr>
            <p:cxnSp>
              <p:nvCxnSpPr>
                <p:cNvPr id="96" name="Straight Connector 95"/>
                <p:cNvCxnSpPr/>
                <p:nvPr/>
              </p:nvCxnSpPr>
              <p:spPr>
                <a:xfrm flipH="1" flipV="1">
                  <a:off x="2266233" y="3568012"/>
                  <a:ext cx="298" cy="1440000"/>
                </a:xfrm>
                <a:prstGeom prst="line">
                  <a:avLst/>
                </a:prstGeom>
                <a:ln w="38100" cap="rnd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9" name="Rectangle 98"/>
                <p:cNvSpPr/>
                <p:nvPr/>
              </p:nvSpPr>
              <p:spPr>
                <a:xfrm>
                  <a:off x="1996531" y="4535980"/>
                  <a:ext cx="540000" cy="1143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0" name="Rectangle 99"/>
                <p:cNvSpPr/>
                <p:nvPr/>
              </p:nvSpPr>
              <p:spPr>
                <a:xfrm>
                  <a:off x="1996531" y="4670370"/>
                  <a:ext cx="540000" cy="1143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1" name="Rectangle 100"/>
                <p:cNvSpPr/>
                <p:nvPr/>
              </p:nvSpPr>
              <p:spPr>
                <a:xfrm>
                  <a:off x="1996531" y="4804760"/>
                  <a:ext cx="540000" cy="1143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2" name="Rectangle 101"/>
                <p:cNvSpPr/>
                <p:nvPr/>
              </p:nvSpPr>
              <p:spPr>
                <a:xfrm>
                  <a:off x="1996829" y="4939150"/>
                  <a:ext cx="540000" cy="1143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3" name="Arc 102"/>
                <p:cNvSpPr/>
                <p:nvPr/>
              </p:nvSpPr>
              <p:spPr>
                <a:xfrm>
                  <a:off x="2176233" y="3388012"/>
                  <a:ext cx="180000" cy="180000"/>
                </a:xfrm>
                <a:prstGeom prst="arc">
                  <a:avLst>
                    <a:gd name="adj1" fmla="val 5508885"/>
                    <a:gd name="adj2" fmla="val 86935"/>
                  </a:avLst>
                </a:prstGeom>
                <a:ln w="38100" cap="rnd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pic>
          <p:nvPicPr>
            <p:cNvPr id="1026" name="Picture 2" descr="Pointing, Finger, Hand, Show, Index Finger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529"/>
            <a:stretch/>
          </p:blipFill>
          <p:spPr bwMode="auto">
            <a:xfrm>
              <a:off x="-9525" y="2067952"/>
              <a:ext cx="1201572" cy="10298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3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To </a:t>
            </a:r>
            <a:r>
              <a:rPr lang="en-US" dirty="0" smtClean="0"/>
              <a:t>tip, </a:t>
            </a:r>
            <a:r>
              <a:rPr lang="en-US" dirty="0"/>
              <a:t>or not to tip?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a.	Which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way will the balance tip when Aiden leaves go?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tip to the left.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tip to the right.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not tip.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485" y="1395652"/>
            <a:ext cx="4430816" cy="2090619"/>
          </a:xfrm>
          <a:prstGeom prst="rect">
            <a:avLst/>
          </a:prstGeom>
        </p:spPr>
      </p:pic>
      <p:sp>
        <p:nvSpPr>
          <p:cNvPr id="3" name="Arc 2"/>
          <p:cNvSpPr/>
          <p:nvPr/>
        </p:nvSpPr>
        <p:spPr>
          <a:xfrm>
            <a:off x="3798406" y="3628147"/>
            <a:ext cx="432000" cy="432000"/>
          </a:xfrm>
          <a:prstGeom prst="arc">
            <a:avLst>
              <a:gd name="adj1" fmla="val 10961033"/>
              <a:gd name="adj2" fmla="val 5522265"/>
            </a:avLst>
          </a:prstGeom>
          <a:ln w="25400" cap="rnd">
            <a:solidFill>
              <a:schemeClr val="tx2">
                <a:lumMod val="60000"/>
                <a:lumOff val="4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Arc 97"/>
          <p:cNvSpPr/>
          <p:nvPr/>
        </p:nvSpPr>
        <p:spPr>
          <a:xfrm>
            <a:off x="3798406" y="4290071"/>
            <a:ext cx="432000" cy="432000"/>
          </a:xfrm>
          <a:prstGeom prst="arc">
            <a:avLst>
              <a:gd name="adj1" fmla="val 5033504"/>
              <a:gd name="adj2" fmla="val 21186201"/>
            </a:avLst>
          </a:prstGeom>
          <a:ln w="25400" cap="rnd">
            <a:solidFill>
              <a:schemeClr val="tx2">
                <a:lumMod val="60000"/>
                <a:lumOff val="4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13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To </a:t>
            </a:r>
            <a:r>
              <a:rPr lang="en-US" dirty="0" smtClean="0"/>
              <a:t>tip, </a:t>
            </a:r>
            <a:r>
              <a:rPr lang="en-US" dirty="0"/>
              <a:t>or not to tip?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	What is the best reason for your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last answer?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is a longer lever.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Force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+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distance is the same on both sides.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Force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distance is bigger.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Force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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distance is bigger.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485" y="1395652"/>
            <a:ext cx="4430816" cy="209061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02385" y="291425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977842" y="299966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is a bigger force.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1" y="300199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33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285</TotalTime>
  <Words>131</Words>
  <Application>Microsoft Office PowerPoint</Application>
  <PresentationFormat>On-screen Show (4:3)</PresentationFormat>
  <Paragraphs>46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Symbol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11</cp:revision>
  <dcterms:created xsi:type="dcterms:W3CDTF">2019-06-25T07:56:03Z</dcterms:created>
  <dcterms:modified xsi:type="dcterms:W3CDTF">2019-06-25T13:25:33Z</dcterms:modified>
</cp:coreProperties>
</file>