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  <a:srgbClr val="F5F1BD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651" autoAdjust="0"/>
  </p:normalViewPr>
  <p:slideViewPr>
    <p:cSldViewPr snapToGrid="0">
      <p:cViewPr varScale="1">
        <p:scale>
          <a:sx n="79" d="100"/>
          <a:sy n="79" d="100"/>
        </p:scale>
        <p:origin x="90" y="5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7067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6863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1417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4819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05600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What’s a lever?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931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Sometimes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it is easy to spot a lever.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Some levers are difficult to spot.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572296" y="1951819"/>
            <a:ext cx="5963645" cy="3788694"/>
            <a:chOff x="1400341" y="2040574"/>
            <a:chExt cx="5963645" cy="3788694"/>
          </a:xfrm>
        </p:grpSpPr>
        <p:pic>
          <p:nvPicPr>
            <p:cNvPr id="7" name="Picture 4" descr="Accessory, Aluminum, Appliance, Breakfast, Can, Che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0341" y="2040574"/>
              <a:ext cx="2846788" cy="18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See Saw, Swing, Swing Device, Bar, Game Device, Rock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9991" y="2040574"/>
              <a:ext cx="2913995" cy="18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 descr="Truck, Transport, Vehicle, Traffic, Commercial Vehicle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129" y="4029268"/>
              <a:ext cx="2700000" cy="18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Bathroom, Faucet, Bath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934" r="14626"/>
            <a:stretch/>
          </p:blipFill>
          <p:spPr bwMode="auto">
            <a:xfrm>
              <a:off x="4449991" y="4029268"/>
              <a:ext cx="2528806" cy="18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2336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What’s a lever?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171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1.	Is there a lever in this picture?</a:t>
            </a:r>
          </a:p>
        </p:txBody>
      </p:sp>
      <p:pic>
        <p:nvPicPr>
          <p:cNvPr id="1028" name="Picture 4" descr="Accessory, Aluminum, Appliance, Breakfast, Can, Che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0653" y="1641015"/>
            <a:ext cx="5978255" cy="37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9673555"/>
              </p:ext>
            </p:extLst>
          </p:nvPr>
        </p:nvGraphicFramePr>
        <p:xfrm>
          <a:off x="5712630" y="4424819"/>
          <a:ext cx="1302589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0498">
                  <a:extLst>
                    <a:ext uri="{9D8B030D-6E8A-4147-A177-3AD203B41FA5}">
                      <a16:colId xmlns:a16="http://schemas.microsoft.com/office/drawing/2014/main" val="2104097941"/>
                    </a:ext>
                  </a:extLst>
                </a:gridCol>
                <a:gridCol w="552091">
                  <a:extLst>
                    <a:ext uri="{9D8B030D-6E8A-4147-A177-3AD203B41FA5}">
                      <a16:colId xmlns:a16="http://schemas.microsoft.com/office/drawing/2014/main" val="13069065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Yes</a:t>
                      </a:r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6677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No</a:t>
                      </a:r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91233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140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2336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What’s a lever?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171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2.	Is there a lever in this picture?</a:t>
            </a:r>
          </a:p>
        </p:txBody>
      </p:sp>
      <p:pic>
        <p:nvPicPr>
          <p:cNvPr id="4098" name="Picture 2" descr="See Saw, Swing, Swing Device, Bar, Game Device, Roc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424" y="1641015"/>
            <a:ext cx="6119389" cy="37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1124537"/>
              </p:ext>
            </p:extLst>
          </p:nvPr>
        </p:nvGraphicFramePr>
        <p:xfrm>
          <a:off x="5712630" y="4424819"/>
          <a:ext cx="1302589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0498">
                  <a:extLst>
                    <a:ext uri="{9D8B030D-6E8A-4147-A177-3AD203B41FA5}">
                      <a16:colId xmlns:a16="http://schemas.microsoft.com/office/drawing/2014/main" val="2104097941"/>
                    </a:ext>
                  </a:extLst>
                </a:gridCol>
                <a:gridCol w="552091">
                  <a:extLst>
                    <a:ext uri="{9D8B030D-6E8A-4147-A177-3AD203B41FA5}">
                      <a16:colId xmlns:a16="http://schemas.microsoft.com/office/drawing/2014/main" val="13069065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Yes</a:t>
                      </a:r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6677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No</a:t>
                      </a:r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91233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051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2336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What’s a lever?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171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3.	Is there a lever in this picture?</a:t>
            </a:r>
          </a:p>
        </p:txBody>
      </p:sp>
      <p:pic>
        <p:nvPicPr>
          <p:cNvPr id="3074" name="Picture 2" descr="Truck, Transport, Vehicle, Traffic, Commercial Vehicl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781" y="1641015"/>
            <a:ext cx="5669999" cy="37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5948060"/>
              </p:ext>
            </p:extLst>
          </p:nvPr>
        </p:nvGraphicFramePr>
        <p:xfrm>
          <a:off x="5712630" y="4424819"/>
          <a:ext cx="1302589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0498">
                  <a:extLst>
                    <a:ext uri="{9D8B030D-6E8A-4147-A177-3AD203B41FA5}">
                      <a16:colId xmlns:a16="http://schemas.microsoft.com/office/drawing/2014/main" val="2104097941"/>
                    </a:ext>
                  </a:extLst>
                </a:gridCol>
                <a:gridCol w="552091">
                  <a:extLst>
                    <a:ext uri="{9D8B030D-6E8A-4147-A177-3AD203B41FA5}">
                      <a16:colId xmlns:a16="http://schemas.microsoft.com/office/drawing/2014/main" val="13069065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Yes</a:t>
                      </a:r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6677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No</a:t>
                      </a:r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91233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565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2336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What’s a lever?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171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4.	Is there a lever in this picture?</a:t>
            </a:r>
          </a:p>
        </p:txBody>
      </p:sp>
      <p:pic>
        <p:nvPicPr>
          <p:cNvPr id="1026" name="Picture 2" descr="Bathroom, Faucet, Bath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34" r="14626"/>
          <a:stretch/>
        </p:blipFill>
        <p:spPr bwMode="auto">
          <a:xfrm>
            <a:off x="2017687" y="1650159"/>
            <a:ext cx="5310492" cy="37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0289148"/>
              </p:ext>
            </p:extLst>
          </p:nvPr>
        </p:nvGraphicFramePr>
        <p:xfrm>
          <a:off x="5712630" y="4424819"/>
          <a:ext cx="1302589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0498">
                  <a:extLst>
                    <a:ext uri="{9D8B030D-6E8A-4147-A177-3AD203B41FA5}">
                      <a16:colId xmlns:a16="http://schemas.microsoft.com/office/drawing/2014/main" val="2104097941"/>
                    </a:ext>
                  </a:extLst>
                </a:gridCol>
                <a:gridCol w="552091">
                  <a:extLst>
                    <a:ext uri="{9D8B030D-6E8A-4147-A177-3AD203B41FA5}">
                      <a16:colId xmlns:a16="http://schemas.microsoft.com/office/drawing/2014/main" val="13069065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Yes</a:t>
                      </a:r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6677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No</a:t>
                      </a:r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91233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694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22</TotalTime>
  <Words>57</Words>
  <Application>Microsoft Office PowerPoint</Application>
  <PresentationFormat>On-screen Show (4:3)</PresentationFormat>
  <Paragraphs>24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5</cp:revision>
  <dcterms:created xsi:type="dcterms:W3CDTF">2019-06-20T13:36:56Z</dcterms:created>
  <dcterms:modified xsi:type="dcterms:W3CDTF">2019-07-03T11:30:55Z</dcterms:modified>
</cp:coreProperties>
</file>