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50" d="100"/>
          <a:sy n="50" d="100"/>
        </p:scale>
        <p:origin x="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121062"/>
            <a:ext cx="9144000" cy="465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ids off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9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lids of these jars twist off.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192475" y="1962223"/>
            <a:ext cx="4759049" cy="3941728"/>
            <a:chOff x="2297069" y="1919091"/>
            <a:chExt cx="4759049" cy="3941728"/>
          </a:xfrm>
        </p:grpSpPr>
        <p:grpSp>
          <p:nvGrpSpPr>
            <p:cNvPr id="15" name="Group 14"/>
            <p:cNvGrpSpPr/>
            <p:nvPr/>
          </p:nvGrpSpPr>
          <p:grpSpPr>
            <a:xfrm>
              <a:off x="2297069" y="1919091"/>
              <a:ext cx="1800930" cy="3941728"/>
              <a:chOff x="4482667" y="1559003"/>
              <a:chExt cx="1800930" cy="394172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482667" y="3433126"/>
                <a:ext cx="1800000" cy="2067605"/>
                <a:chOff x="4482667" y="3433126"/>
                <a:chExt cx="1800000" cy="2067605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4482667" y="3700731"/>
                  <a:ext cx="1800000" cy="1800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>
                  <a:solidFill>
                    <a:schemeClr val="bg1">
                      <a:lumMod val="75000"/>
                    </a:schemeClr>
                  </a:solidFill>
                </a:ln>
                <a:scene3d>
                  <a:camera prst="orthographicFront">
                    <a:rot lat="17700000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Arc 4"/>
                <p:cNvSpPr/>
                <p:nvPr/>
              </p:nvSpPr>
              <p:spPr>
                <a:xfrm>
                  <a:off x="4482667" y="3433126"/>
                  <a:ext cx="1800000" cy="1800000"/>
                </a:xfrm>
                <a:prstGeom prst="arc">
                  <a:avLst>
                    <a:gd name="adj1" fmla="val 24737"/>
                    <a:gd name="adj2" fmla="val 10767155"/>
                  </a:avLst>
                </a:prstGeom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cene3d>
                  <a:camera prst="orthographicFront">
                    <a:rot lat="17700000" lon="0" rev="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>
              <a:xfrm flipV="1">
                <a:off x="4482667" y="2889251"/>
                <a:ext cx="0" cy="172800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6283596" y="2889251"/>
                <a:ext cx="0" cy="172800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Arc 13"/>
              <p:cNvSpPr/>
              <p:nvPr/>
            </p:nvSpPr>
            <p:spPr>
              <a:xfrm>
                <a:off x="4482667" y="2640806"/>
                <a:ext cx="479858" cy="524715"/>
              </a:xfrm>
              <a:prstGeom prst="arc">
                <a:avLst>
                  <a:gd name="adj1" fmla="val 10817620"/>
                  <a:gd name="adj2" fmla="val 16279253"/>
                </a:avLst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c 18"/>
              <p:cNvSpPr/>
              <p:nvPr/>
            </p:nvSpPr>
            <p:spPr>
              <a:xfrm>
                <a:off x="5803739" y="2641038"/>
                <a:ext cx="479858" cy="524715"/>
              </a:xfrm>
              <a:prstGeom prst="arc">
                <a:avLst>
                  <a:gd name="adj1" fmla="val 15204538"/>
                  <a:gd name="adj2" fmla="val 21515918"/>
                </a:avLst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" name="Oval 1"/>
              <p:cNvSpPr/>
              <p:nvPr/>
            </p:nvSpPr>
            <p:spPr>
              <a:xfrm>
                <a:off x="4626667" y="1559003"/>
                <a:ext cx="1512000" cy="151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chemeClr val="accent4">
                    <a:lumMod val="50000"/>
                  </a:schemeClr>
                </a:solidFill>
              </a:ln>
              <a:scene3d>
                <a:camera prst="orthographicFront">
                  <a:rot lat="17699982" lon="0" rev="0"/>
                </a:camera>
                <a:lightRig rig="threePt" dir="t"/>
              </a:scene3d>
              <a:sp3d extrusionH="311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073996" y="2025404"/>
              <a:ext cx="1982122" cy="3835415"/>
              <a:chOff x="4453738" y="2104828"/>
              <a:chExt cx="1982122" cy="3835415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453738" y="2536814"/>
                <a:ext cx="1982122" cy="3403429"/>
                <a:chOff x="4453738" y="2536814"/>
                <a:chExt cx="1982122" cy="3403429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4562556" y="3080318"/>
                  <a:ext cx="1800930" cy="2859925"/>
                  <a:chOff x="4482667" y="2640806"/>
                  <a:chExt cx="1800930" cy="2859925"/>
                </a:xfrm>
              </p:grpSpPr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4482667" y="3433126"/>
                    <a:ext cx="1800000" cy="2067605"/>
                    <a:chOff x="4482667" y="3433126"/>
                    <a:chExt cx="1800000" cy="2067605"/>
                  </a:xfrm>
                </p:grpSpPr>
                <p:sp>
                  <p:nvSpPr>
                    <p:cNvPr id="29" name="Oval 28"/>
                    <p:cNvSpPr/>
                    <p:nvPr/>
                  </p:nvSpPr>
                  <p:spPr>
                    <a:xfrm>
                      <a:off x="4482667" y="3700731"/>
                      <a:ext cx="1800000" cy="18000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5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 w="38100">
                      <a:solidFill>
                        <a:schemeClr val="bg1">
                          <a:lumMod val="75000"/>
                        </a:schemeClr>
                      </a:solidFill>
                    </a:ln>
                    <a:scene3d>
                      <a:camera prst="orthographicFront">
                        <a:rot lat="17700000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Arc 29"/>
                    <p:cNvSpPr/>
                    <p:nvPr/>
                  </p:nvSpPr>
                  <p:spPr>
                    <a:xfrm>
                      <a:off x="4482667" y="3433126"/>
                      <a:ext cx="1800000" cy="1800000"/>
                    </a:xfrm>
                    <a:prstGeom prst="arc">
                      <a:avLst>
                        <a:gd name="adj1" fmla="val 24737"/>
                        <a:gd name="adj2" fmla="val 10767155"/>
                      </a:avLst>
                    </a:prstGeom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  <a:scene3d>
                      <a:camera prst="orthographicFront">
                        <a:rot lat="17700000" lon="0" rev="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4482667" y="2889251"/>
                    <a:ext cx="0" cy="1728000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6283596" y="2889251"/>
                    <a:ext cx="0" cy="1728000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Arc 24"/>
                  <p:cNvSpPr/>
                  <p:nvPr/>
                </p:nvSpPr>
                <p:spPr>
                  <a:xfrm>
                    <a:off x="4482667" y="2640806"/>
                    <a:ext cx="479858" cy="524715"/>
                  </a:xfrm>
                  <a:prstGeom prst="arc">
                    <a:avLst>
                      <a:gd name="adj1" fmla="val 10817620"/>
                      <a:gd name="adj2" fmla="val 15796454"/>
                    </a:avLst>
                  </a:prstGeom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Arc 26"/>
                  <p:cNvSpPr/>
                  <p:nvPr/>
                </p:nvSpPr>
                <p:spPr>
                  <a:xfrm>
                    <a:off x="5803739" y="2641038"/>
                    <a:ext cx="479858" cy="524715"/>
                  </a:xfrm>
                  <a:prstGeom prst="arc">
                    <a:avLst>
                      <a:gd name="adj1" fmla="val 16224915"/>
                      <a:gd name="adj2" fmla="val 21515918"/>
                    </a:avLst>
                  </a:prstGeom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" name="Arc 16"/>
                <p:cNvSpPr/>
                <p:nvPr/>
              </p:nvSpPr>
              <p:spPr>
                <a:xfrm>
                  <a:off x="4453738" y="2536814"/>
                  <a:ext cx="624606" cy="543875"/>
                </a:xfrm>
                <a:prstGeom prst="arc">
                  <a:avLst>
                    <a:gd name="adj1" fmla="val 258677"/>
                    <a:gd name="adj2" fmla="val 5321100"/>
                  </a:avLst>
                </a:prstGeom>
                <a:ln w="381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>
                  <a:off x="5811254" y="2536814"/>
                  <a:ext cx="624606" cy="543875"/>
                </a:xfrm>
                <a:prstGeom prst="arc">
                  <a:avLst>
                    <a:gd name="adj1" fmla="val 5370029"/>
                    <a:gd name="adj2" fmla="val 10567232"/>
                  </a:avLst>
                </a:prstGeom>
                <a:ln w="381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5014523" y="2104828"/>
                <a:ext cx="828000" cy="82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accent2">
                    <a:lumMod val="75000"/>
                  </a:schemeClr>
                </a:solidFill>
              </a:ln>
              <a:scene3d>
                <a:camera prst="orthographicFront">
                  <a:rot lat="17699982" lon="0" rev="0"/>
                </a:camera>
                <a:lightRig rig="threePt" dir="t"/>
              </a:scene3d>
              <a:sp3d extrusionH="311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Lids off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lid needs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less force to twist off?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one on jar X.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one on jar 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both need the same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91655" y="1274231"/>
            <a:ext cx="3227991" cy="2180169"/>
            <a:chOff x="3031116" y="1392554"/>
            <a:chExt cx="3147241" cy="20618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1116" y="1392554"/>
              <a:ext cx="3147241" cy="206184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312544" y="2245344"/>
              <a:ext cx="655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/>
                <a:t>X</a:t>
              </a:r>
              <a:endParaRPr lang="en-GB" sz="2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224733" y="2239306"/>
              <a:ext cx="655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/>
                <a:t>Y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738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70</TotalTime>
  <Words>46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2019-06-25T07:32:29Z</dcterms:created>
  <dcterms:modified xsi:type="dcterms:W3CDTF">2019-06-25T08:43:20Z</dcterms:modified>
</cp:coreProperties>
</file>