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0000"/>
    <a:srgbClr val="5F2C09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084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</a:t>
            </a:r>
            <a:r>
              <a:rPr lang="en-US" dirty="0" smtClean="0"/>
              <a:t>-saw calculations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3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Four children </a:t>
            </a:r>
            <a:r>
              <a:rPr lang="en-US" dirty="0" smtClean="0"/>
              <a:t>are sitting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a see-saw.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try to make it balance.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241575" y="2578642"/>
            <a:ext cx="6625087" cy="1700060"/>
            <a:chOff x="1241575" y="2578642"/>
            <a:chExt cx="6625087" cy="1700060"/>
          </a:xfrm>
        </p:grpSpPr>
        <p:sp>
          <p:nvSpPr>
            <p:cNvPr id="31" name="Freeform 30"/>
            <p:cNvSpPr/>
            <p:nvPr/>
          </p:nvSpPr>
          <p:spPr>
            <a:xfrm flipH="1">
              <a:off x="6758674" y="3189316"/>
              <a:ext cx="261045" cy="401296"/>
            </a:xfrm>
            <a:custGeom>
              <a:avLst/>
              <a:gdLst>
                <a:gd name="connsiteX0" fmla="*/ 0 w 258793"/>
                <a:gd name="connsiteY0" fmla="*/ 0 h 534837"/>
                <a:gd name="connsiteX1" fmla="*/ 120770 w 258793"/>
                <a:gd name="connsiteY1" fmla="*/ 267419 h 534837"/>
                <a:gd name="connsiteX2" fmla="*/ 258793 w 258793"/>
                <a:gd name="connsiteY2" fmla="*/ 534837 h 53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793" h="534837">
                  <a:moveTo>
                    <a:pt x="0" y="0"/>
                  </a:moveTo>
                  <a:lnTo>
                    <a:pt x="120770" y="267419"/>
                  </a:lnTo>
                  <a:lnTo>
                    <a:pt x="258793" y="534837"/>
                  </a:lnTo>
                </a:path>
              </a:pathLst>
            </a:custGeom>
            <a:noFill/>
            <a:ln w="4445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6753183" y="3543587"/>
              <a:ext cx="319087" cy="571500"/>
            </a:xfrm>
            <a:custGeom>
              <a:avLst/>
              <a:gdLst>
                <a:gd name="connsiteX0" fmla="*/ 319087 w 319087"/>
                <a:gd name="connsiteY0" fmla="*/ 0 h 571500"/>
                <a:gd name="connsiteX1" fmla="*/ 319087 w 319087"/>
                <a:gd name="connsiteY1" fmla="*/ 0 h 571500"/>
                <a:gd name="connsiteX2" fmla="*/ 100012 w 319087"/>
                <a:gd name="connsiteY2" fmla="*/ 242887 h 571500"/>
                <a:gd name="connsiteX3" fmla="*/ 109537 w 319087"/>
                <a:gd name="connsiteY3" fmla="*/ 495300 h 571500"/>
                <a:gd name="connsiteX4" fmla="*/ 0 w 319087"/>
                <a:gd name="connsiteY4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571500">
                  <a:moveTo>
                    <a:pt x="319087" y="0"/>
                  </a:moveTo>
                  <a:lnTo>
                    <a:pt x="319087" y="0"/>
                  </a:lnTo>
                  <a:lnTo>
                    <a:pt x="100012" y="242887"/>
                  </a:lnTo>
                  <a:lnTo>
                    <a:pt x="109537" y="495300"/>
                  </a:lnTo>
                  <a:lnTo>
                    <a:pt x="0" y="571500"/>
                  </a:lnTo>
                </a:path>
              </a:pathLst>
            </a:custGeom>
            <a:noFill/>
            <a:ln w="4445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241575" y="2578642"/>
              <a:ext cx="6625087" cy="1700060"/>
              <a:chOff x="1241575" y="2578642"/>
              <a:chExt cx="6625087" cy="1700060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3209913" y="3569901"/>
                <a:ext cx="261937" cy="675637"/>
              </a:xfrm>
              <a:custGeom>
                <a:avLst/>
                <a:gdLst>
                  <a:gd name="connsiteX0" fmla="*/ 0 w 198407"/>
                  <a:gd name="connsiteY0" fmla="*/ 0 h 629728"/>
                  <a:gd name="connsiteX1" fmla="*/ 163902 w 198407"/>
                  <a:gd name="connsiteY1" fmla="*/ 267419 h 629728"/>
                  <a:gd name="connsiteX2" fmla="*/ 25879 w 198407"/>
                  <a:gd name="connsiteY2" fmla="*/ 508958 h 629728"/>
                  <a:gd name="connsiteX3" fmla="*/ 146649 w 198407"/>
                  <a:gd name="connsiteY3" fmla="*/ 629728 h 629728"/>
                  <a:gd name="connsiteX4" fmla="*/ 198407 w 198407"/>
                  <a:gd name="connsiteY4" fmla="*/ 629728 h 62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407" h="629728">
                    <a:moveTo>
                      <a:pt x="0" y="0"/>
                    </a:moveTo>
                    <a:lnTo>
                      <a:pt x="163902" y="267419"/>
                    </a:lnTo>
                    <a:lnTo>
                      <a:pt x="25879" y="508958"/>
                    </a:lnTo>
                    <a:lnTo>
                      <a:pt x="146649" y="629728"/>
                    </a:lnTo>
                    <a:lnTo>
                      <a:pt x="198407" y="629728"/>
                    </a:lnTo>
                  </a:path>
                </a:pathLst>
              </a:custGeom>
              <a:noFill/>
              <a:ln w="50800" cap="rnd">
                <a:solidFill>
                  <a:schemeClr val="accent4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 flipH="1" flipV="1">
                <a:off x="3253741" y="3003187"/>
                <a:ext cx="436218" cy="574382"/>
              </a:xfrm>
              <a:custGeom>
                <a:avLst/>
                <a:gdLst>
                  <a:gd name="connsiteX0" fmla="*/ 0 w 258793"/>
                  <a:gd name="connsiteY0" fmla="*/ 0 h 534837"/>
                  <a:gd name="connsiteX1" fmla="*/ 120770 w 258793"/>
                  <a:gd name="connsiteY1" fmla="*/ 267419 h 534837"/>
                  <a:gd name="connsiteX2" fmla="*/ 258793 w 258793"/>
                  <a:gd name="connsiteY2" fmla="*/ 534837 h 53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793" h="534837">
                    <a:moveTo>
                      <a:pt x="0" y="0"/>
                    </a:moveTo>
                    <a:lnTo>
                      <a:pt x="120770" y="267419"/>
                    </a:lnTo>
                    <a:lnTo>
                      <a:pt x="258793" y="534837"/>
                    </a:lnTo>
                  </a:path>
                </a:pathLst>
              </a:custGeom>
              <a:noFill/>
              <a:ln w="50800" cap="rnd">
                <a:solidFill>
                  <a:schemeClr val="accent4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1241575" y="2581084"/>
                <a:ext cx="6625087" cy="1697618"/>
                <a:chOff x="1241575" y="2581084"/>
                <a:chExt cx="6625087" cy="1697618"/>
              </a:xfrm>
            </p:grpSpPr>
            <p:sp>
              <p:nvSpPr>
                <p:cNvPr id="18" name="Freeform 17"/>
                <p:cNvSpPr/>
                <p:nvPr/>
              </p:nvSpPr>
              <p:spPr>
                <a:xfrm flipH="1">
                  <a:off x="7465697" y="3612680"/>
                  <a:ext cx="211866" cy="643417"/>
                </a:xfrm>
                <a:custGeom>
                  <a:avLst/>
                  <a:gdLst>
                    <a:gd name="connsiteX0" fmla="*/ 0 w 198407"/>
                    <a:gd name="connsiteY0" fmla="*/ 0 h 629728"/>
                    <a:gd name="connsiteX1" fmla="*/ 163902 w 198407"/>
                    <a:gd name="connsiteY1" fmla="*/ 267419 h 629728"/>
                    <a:gd name="connsiteX2" fmla="*/ 25879 w 198407"/>
                    <a:gd name="connsiteY2" fmla="*/ 508958 h 629728"/>
                    <a:gd name="connsiteX3" fmla="*/ 146649 w 198407"/>
                    <a:gd name="connsiteY3" fmla="*/ 629728 h 629728"/>
                    <a:gd name="connsiteX4" fmla="*/ 198407 w 198407"/>
                    <a:gd name="connsiteY4" fmla="*/ 629728 h 629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" h="629728">
                      <a:moveTo>
                        <a:pt x="0" y="0"/>
                      </a:moveTo>
                      <a:lnTo>
                        <a:pt x="163902" y="267419"/>
                      </a:lnTo>
                      <a:lnTo>
                        <a:pt x="25879" y="508958"/>
                      </a:lnTo>
                      <a:lnTo>
                        <a:pt x="146649" y="629728"/>
                      </a:lnTo>
                      <a:lnTo>
                        <a:pt x="198407" y="629728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 flipH="1">
                  <a:off x="7413146" y="2994755"/>
                  <a:ext cx="264417" cy="634602"/>
                </a:xfrm>
                <a:custGeom>
                  <a:avLst/>
                  <a:gdLst>
                    <a:gd name="connsiteX0" fmla="*/ 0 w 258793"/>
                    <a:gd name="connsiteY0" fmla="*/ 0 h 534837"/>
                    <a:gd name="connsiteX1" fmla="*/ 120770 w 258793"/>
                    <a:gd name="connsiteY1" fmla="*/ 267419 h 534837"/>
                    <a:gd name="connsiteX2" fmla="*/ 258793 w 258793"/>
                    <a:gd name="connsiteY2" fmla="*/ 534837 h 534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8793" h="534837">
                      <a:moveTo>
                        <a:pt x="0" y="0"/>
                      </a:moveTo>
                      <a:lnTo>
                        <a:pt x="120770" y="267419"/>
                      </a:lnTo>
                      <a:lnTo>
                        <a:pt x="258793" y="534837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1241575" y="2630053"/>
                  <a:ext cx="6625087" cy="1648649"/>
                  <a:chOff x="1241575" y="2630053"/>
                  <a:chExt cx="6625087" cy="1648649"/>
                </a:xfrm>
              </p:grpSpPr>
              <p:sp>
                <p:nvSpPr>
                  <p:cNvPr id="10" name="Freeform 9"/>
                  <p:cNvSpPr/>
                  <p:nvPr/>
                </p:nvSpPr>
                <p:spPr>
                  <a:xfrm>
                    <a:off x="1985299" y="3627407"/>
                    <a:ext cx="228599" cy="629728"/>
                  </a:xfrm>
                  <a:custGeom>
                    <a:avLst/>
                    <a:gdLst>
                      <a:gd name="connsiteX0" fmla="*/ 0 w 198407"/>
                      <a:gd name="connsiteY0" fmla="*/ 0 h 629728"/>
                      <a:gd name="connsiteX1" fmla="*/ 163902 w 198407"/>
                      <a:gd name="connsiteY1" fmla="*/ 267419 h 629728"/>
                      <a:gd name="connsiteX2" fmla="*/ 25879 w 198407"/>
                      <a:gd name="connsiteY2" fmla="*/ 508958 h 629728"/>
                      <a:gd name="connsiteX3" fmla="*/ 146649 w 198407"/>
                      <a:gd name="connsiteY3" fmla="*/ 629728 h 629728"/>
                      <a:gd name="connsiteX4" fmla="*/ 198407 w 198407"/>
                      <a:gd name="connsiteY4" fmla="*/ 629728 h 629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8407" h="629728">
                        <a:moveTo>
                          <a:pt x="0" y="0"/>
                        </a:moveTo>
                        <a:lnTo>
                          <a:pt x="163902" y="267419"/>
                        </a:lnTo>
                        <a:lnTo>
                          <a:pt x="25879" y="508958"/>
                        </a:lnTo>
                        <a:lnTo>
                          <a:pt x="146649" y="629728"/>
                        </a:lnTo>
                        <a:lnTo>
                          <a:pt x="198407" y="629728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1985299" y="3010620"/>
                    <a:ext cx="285300" cy="621100"/>
                  </a:xfrm>
                  <a:custGeom>
                    <a:avLst/>
                    <a:gdLst>
                      <a:gd name="connsiteX0" fmla="*/ 0 w 258793"/>
                      <a:gd name="connsiteY0" fmla="*/ 0 h 534837"/>
                      <a:gd name="connsiteX1" fmla="*/ 120770 w 258793"/>
                      <a:gd name="connsiteY1" fmla="*/ 267419 h 534837"/>
                      <a:gd name="connsiteX2" fmla="*/ 258793 w 258793"/>
                      <a:gd name="connsiteY2" fmla="*/ 534837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8793" h="534837">
                        <a:moveTo>
                          <a:pt x="0" y="0"/>
                        </a:moveTo>
                        <a:lnTo>
                          <a:pt x="120770" y="267419"/>
                        </a:lnTo>
                        <a:lnTo>
                          <a:pt x="258793" y="534837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1241575" y="3407434"/>
                    <a:ext cx="6625087" cy="871268"/>
                    <a:chOff x="1241575" y="3407434"/>
                    <a:chExt cx="6625087" cy="871268"/>
                  </a:xfrm>
                </p:grpSpPr>
                <p:sp>
                  <p:nvSpPr>
                    <p:cNvPr id="2" name="Rectangle 1"/>
                    <p:cNvSpPr/>
                    <p:nvPr/>
                  </p:nvSpPr>
                  <p:spPr>
                    <a:xfrm>
                      <a:off x="1241575" y="3536830"/>
                      <a:ext cx="6625087" cy="86264"/>
                    </a:xfrm>
                    <a:prstGeom prst="rect">
                      <a:avLst/>
                    </a:prstGeom>
                    <a:blipFill>
                      <a:blip r:embed="rId4"/>
                      <a:tile tx="0" ty="0" sx="100000" sy="100000" flip="none" algn="tl"/>
                    </a:blipFill>
                    <a:ln>
                      <a:solidFill>
                        <a:srgbClr val="5F2C0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" name="Trapezoid 3"/>
                    <p:cNvSpPr/>
                    <p:nvPr/>
                  </p:nvSpPr>
                  <p:spPr>
                    <a:xfrm>
                      <a:off x="4217688" y="3407434"/>
                      <a:ext cx="672860" cy="871268"/>
                    </a:xfrm>
                    <a:prstGeom prst="trapezoid">
                      <a:avLst>
                        <a:gd name="adj" fmla="val 35256"/>
                      </a:avLst>
                    </a:prstGeom>
                    <a:solidFill>
                      <a:srgbClr val="C00000"/>
                    </a:solidFill>
                    <a:ln>
                      <a:solidFill>
                        <a:srgbClr val="64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" name="Oval 4"/>
                    <p:cNvSpPr/>
                    <p:nvPr/>
                  </p:nvSpPr>
                  <p:spPr>
                    <a:xfrm>
                      <a:off x="4482118" y="3507962"/>
                      <a:ext cx="144000" cy="144000"/>
                    </a:xfrm>
                    <a:prstGeom prst="ellipse">
                      <a:avLst/>
                    </a:prstGeom>
                    <a:solidFill>
                      <a:srgbClr val="64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9" name="Freeform 8"/>
                  <p:cNvSpPr/>
                  <p:nvPr/>
                </p:nvSpPr>
                <p:spPr>
                  <a:xfrm>
                    <a:off x="1907661" y="2954547"/>
                    <a:ext cx="215660" cy="1311215"/>
                  </a:xfrm>
                  <a:custGeom>
                    <a:avLst/>
                    <a:gdLst>
                      <a:gd name="connsiteX0" fmla="*/ 86264 w 215660"/>
                      <a:gd name="connsiteY0" fmla="*/ 0 h 1311215"/>
                      <a:gd name="connsiteX1" fmla="*/ 0 w 215660"/>
                      <a:gd name="connsiteY1" fmla="*/ 569344 h 1311215"/>
                      <a:gd name="connsiteX2" fmla="*/ 215660 w 215660"/>
                      <a:gd name="connsiteY2" fmla="*/ 931653 h 1311215"/>
                      <a:gd name="connsiteX3" fmla="*/ 8626 w 215660"/>
                      <a:gd name="connsiteY3" fmla="*/ 1199072 h 1311215"/>
                      <a:gd name="connsiteX4" fmla="*/ 103517 w 215660"/>
                      <a:gd name="connsiteY4" fmla="*/ 1311215 h 1311215"/>
                      <a:gd name="connsiteX5" fmla="*/ 172528 w 215660"/>
                      <a:gd name="connsiteY5" fmla="*/ 1311215 h 1311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5660" h="1311215">
                        <a:moveTo>
                          <a:pt x="86264" y="0"/>
                        </a:moveTo>
                        <a:lnTo>
                          <a:pt x="0" y="569344"/>
                        </a:lnTo>
                        <a:lnTo>
                          <a:pt x="215660" y="931653"/>
                        </a:lnTo>
                        <a:lnTo>
                          <a:pt x="8626" y="1199072"/>
                        </a:lnTo>
                        <a:lnTo>
                          <a:pt x="103517" y="1311215"/>
                        </a:lnTo>
                        <a:lnTo>
                          <a:pt x="172528" y="1311215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1985299" y="3023559"/>
                    <a:ext cx="267418" cy="595222"/>
                  </a:xfrm>
                  <a:custGeom>
                    <a:avLst/>
                    <a:gdLst>
                      <a:gd name="connsiteX0" fmla="*/ 0 w 267418"/>
                      <a:gd name="connsiteY0" fmla="*/ 0 h 595222"/>
                      <a:gd name="connsiteX1" fmla="*/ 43132 w 267418"/>
                      <a:gd name="connsiteY1" fmla="*/ 276045 h 595222"/>
                      <a:gd name="connsiteX2" fmla="*/ 224286 w 267418"/>
                      <a:gd name="connsiteY2" fmla="*/ 526211 h 595222"/>
                      <a:gd name="connsiteX3" fmla="*/ 267418 w 267418"/>
                      <a:gd name="connsiteY3" fmla="*/ 595222 h 595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7418" h="595222">
                        <a:moveTo>
                          <a:pt x="0" y="0"/>
                        </a:moveTo>
                        <a:lnTo>
                          <a:pt x="43132" y="276045"/>
                        </a:lnTo>
                        <a:lnTo>
                          <a:pt x="224286" y="526211"/>
                        </a:lnTo>
                        <a:lnTo>
                          <a:pt x="267418" y="595222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Oval 14"/>
                  <p:cNvSpPr/>
                  <p:nvPr/>
                </p:nvSpPr>
                <p:spPr>
                  <a:xfrm rot="1234653">
                    <a:off x="1924112" y="2630053"/>
                    <a:ext cx="235744" cy="35031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 w="508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0" name="Freeform 19"/>
                <p:cNvSpPr/>
                <p:nvPr/>
              </p:nvSpPr>
              <p:spPr>
                <a:xfrm flipH="1">
                  <a:off x="7556275" y="2927816"/>
                  <a:ext cx="199874" cy="1339718"/>
                </a:xfrm>
                <a:custGeom>
                  <a:avLst/>
                  <a:gdLst>
                    <a:gd name="connsiteX0" fmla="*/ 86264 w 215660"/>
                    <a:gd name="connsiteY0" fmla="*/ 0 h 1311215"/>
                    <a:gd name="connsiteX1" fmla="*/ 0 w 215660"/>
                    <a:gd name="connsiteY1" fmla="*/ 569344 h 1311215"/>
                    <a:gd name="connsiteX2" fmla="*/ 215660 w 215660"/>
                    <a:gd name="connsiteY2" fmla="*/ 931653 h 1311215"/>
                    <a:gd name="connsiteX3" fmla="*/ 8626 w 215660"/>
                    <a:gd name="connsiteY3" fmla="*/ 1199072 h 1311215"/>
                    <a:gd name="connsiteX4" fmla="*/ 103517 w 215660"/>
                    <a:gd name="connsiteY4" fmla="*/ 1311215 h 1311215"/>
                    <a:gd name="connsiteX5" fmla="*/ 172528 w 215660"/>
                    <a:gd name="connsiteY5" fmla="*/ 1311215 h 1311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660" h="1311215">
                      <a:moveTo>
                        <a:pt x="86264" y="0"/>
                      </a:moveTo>
                      <a:lnTo>
                        <a:pt x="0" y="569344"/>
                      </a:lnTo>
                      <a:lnTo>
                        <a:pt x="215660" y="931653"/>
                      </a:lnTo>
                      <a:lnTo>
                        <a:pt x="8626" y="1199072"/>
                      </a:lnTo>
                      <a:lnTo>
                        <a:pt x="103517" y="1311215"/>
                      </a:lnTo>
                      <a:lnTo>
                        <a:pt x="172528" y="1311215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 flipH="1">
                  <a:off x="7437735" y="3026140"/>
                  <a:ext cx="247844" cy="608161"/>
                </a:xfrm>
                <a:custGeom>
                  <a:avLst/>
                  <a:gdLst>
                    <a:gd name="connsiteX0" fmla="*/ 0 w 267418"/>
                    <a:gd name="connsiteY0" fmla="*/ 0 h 595222"/>
                    <a:gd name="connsiteX1" fmla="*/ 43132 w 267418"/>
                    <a:gd name="connsiteY1" fmla="*/ 276045 h 595222"/>
                    <a:gd name="connsiteX2" fmla="*/ 224286 w 267418"/>
                    <a:gd name="connsiteY2" fmla="*/ 526211 h 595222"/>
                    <a:gd name="connsiteX3" fmla="*/ 267418 w 267418"/>
                    <a:gd name="connsiteY3" fmla="*/ 595222 h 595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7418" h="595222">
                      <a:moveTo>
                        <a:pt x="0" y="0"/>
                      </a:moveTo>
                      <a:lnTo>
                        <a:pt x="43132" y="276045"/>
                      </a:lnTo>
                      <a:lnTo>
                        <a:pt x="224286" y="526211"/>
                      </a:lnTo>
                      <a:lnTo>
                        <a:pt x="267418" y="595222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flipH="1">
                  <a:off x="7570532" y="2581084"/>
                  <a:ext cx="218488" cy="357929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5080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7" name="Freeform 26"/>
              <p:cNvSpPr/>
              <p:nvPr/>
            </p:nvSpPr>
            <p:spPr>
              <a:xfrm>
                <a:off x="3153213" y="2927816"/>
                <a:ext cx="267929" cy="1336452"/>
              </a:xfrm>
              <a:custGeom>
                <a:avLst/>
                <a:gdLst>
                  <a:gd name="connsiteX0" fmla="*/ 86264 w 215660"/>
                  <a:gd name="connsiteY0" fmla="*/ 0 h 1311215"/>
                  <a:gd name="connsiteX1" fmla="*/ 0 w 215660"/>
                  <a:gd name="connsiteY1" fmla="*/ 569344 h 1311215"/>
                  <a:gd name="connsiteX2" fmla="*/ 215660 w 215660"/>
                  <a:gd name="connsiteY2" fmla="*/ 931653 h 1311215"/>
                  <a:gd name="connsiteX3" fmla="*/ 8626 w 215660"/>
                  <a:gd name="connsiteY3" fmla="*/ 1199072 h 1311215"/>
                  <a:gd name="connsiteX4" fmla="*/ 103517 w 215660"/>
                  <a:gd name="connsiteY4" fmla="*/ 1311215 h 1311215"/>
                  <a:gd name="connsiteX5" fmla="*/ 172528 w 215660"/>
                  <a:gd name="connsiteY5" fmla="*/ 1311215 h 1311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660" h="1311215">
                    <a:moveTo>
                      <a:pt x="86264" y="0"/>
                    </a:moveTo>
                    <a:lnTo>
                      <a:pt x="0" y="569344"/>
                    </a:lnTo>
                    <a:lnTo>
                      <a:pt x="215660" y="931653"/>
                    </a:lnTo>
                    <a:lnTo>
                      <a:pt x="8626" y="1199072"/>
                    </a:lnTo>
                    <a:lnTo>
                      <a:pt x="103517" y="1311215"/>
                    </a:lnTo>
                    <a:lnTo>
                      <a:pt x="172528" y="1311215"/>
                    </a:lnTo>
                  </a:path>
                </a:pathLst>
              </a:custGeom>
              <a:noFill/>
              <a:ln w="50800" cap="rnd">
                <a:solidFill>
                  <a:schemeClr val="accent4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3258157" y="3017621"/>
                <a:ext cx="356821" cy="614099"/>
              </a:xfrm>
              <a:custGeom>
                <a:avLst/>
                <a:gdLst>
                  <a:gd name="connsiteX0" fmla="*/ 0 w 267418"/>
                  <a:gd name="connsiteY0" fmla="*/ 0 h 595222"/>
                  <a:gd name="connsiteX1" fmla="*/ 43132 w 267418"/>
                  <a:gd name="connsiteY1" fmla="*/ 276045 h 595222"/>
                  <a:gd name="connsiteX2" fmla="*/ 224286 w 267418"/>
                  <a:gd name="connsiteY2" fmla="*/ 526211 h 595222"/>
                  <a:gd name="connsiteX3" fmla="*/ 267418 w 267418"/>
                  <a:gd name="connsiteY3" fmla="*/ 595222 h 59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18" h="595222">
                    <a:moveTo>
                      <a:pt x="0" y="0"/>
                    </a:moveTo>
                    <a:lnTo>
                      <a:pt x="43132" y="276045"/>
                    </a:lnTo>
                    <a:lnTo>
                      <a:pt x="224286" y="526211"/>
                    </a:lnTo>
                    <a:lnTo>
                      <a:pt x="267418" y="595222"/>
                    </a:lnTo>
                  </a:path>
                </a:pathLst>
              </a:custGeom>
              <a:noFill/>
              <a:ln w="50800" cap="rnd">
                <a:solidFill>
                  <a:schemeClr val="accent4">
                    <a:lumMod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 rot="278947">
                <a:off x="3156218" y="2578642"/>
                <a:ext cx="240992" cy="37585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508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" name="Freeform 32"/>
            <p:cNvSpPr/>
            <p:nvPr/>
          </p:nvSpPr>
          <p:spPr>
            <a:xfrm flipH="1">
              <a:off x="6861672" y="3181634"/>
              <a:ext cx="163750" cy="428520"/>
            </a:xfrm>
            <a:custGeom>
              <a:avLst/>
              <a:gdLst>
                <a:gd name="connsiteX0" fmla="*/ 0 w 267418"/>
                <a:gd name="connsiteY0" fmla="*/ 0 h 595222"/>
                <a:gd name="connsiteX1" fmla="*/ 43132 w 267418"/>
                <a:gd name="connsiteY1" fmla="*/ 276045 h 595222"/>
                <a:gd name="connsiteX2" fmla="*/ 224286 w 267418"/>
                <a:gd name="connsiteY2" fmla="*/ 526211 h 595222"/>
                <a:gd name="connsiteX3" fmla="*/ 267418 w 267418"/>
                <a:gd name="connsiteY3" fmla="*/ 595222 h 59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18" h="595222">
                  <a:moveTo>
                    <a:pt x="0" y="0"/>
                  </a:moveTo>
                  <a:lnTo>
                    <a:pt x="43132" y="276045"/>
                  </a:lnTo>
                  <a:lnTo>
                    <a:pt x="224286" y="526211"/>
                  </a:lnTo>
                  <a:lnTo>
                    <a:pt x="267418" y="595222"/>
                  </a:lnTo>
                </a:path>
              </a:pathLst>
            </a:custGeom>
            <a:noFill/>
            <a:ln w="4445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943547" y="3089021"/>
              <a:ext cx="166687" cy="1019175"/>
            </a:xfrm>
            <a:custGeom>
              <a:avLst/>
              <a:gdLst>
                <a:gd name="connsiteX0" fmla="*/ 66675 w 166687"/>
                <a:gd name="connsiteY0" fmla="*/ 0 h 1019175"/>
                <a:gd name="connsiteX1" fmla="*/ 157162 w 166687"/>
                <a:gd name="connsiteY1" fmla="*/ 428625 h 1019175"/>
                <a:gd name="connsiteX2" fmla="*/ 0 w 166687"/>
                <a:gd name="connsiteY2" fmla="*/ 690563 h 1019175"/>
                <a:gd name="connsiteX3" fmla="*/ 166687 w 166687"/>
                <a:gd name="connsiteY3" fmla="*/ 900113 h 1019175"/>
                <a:gd name="connsiteX4" fmla="*/ 100012 w 166687"/>
                <a:gd name="connsiteY4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1019175">
                  <a:moveTo>
                    <a:pt x="66675" y="0"/>
                  </a:moveTo>
                  <a:lnTo>
                    <a:pt x="157162" y="428625"/>
                  </a:lnTo>
                  <a:lnTo>
                    <a:pt x="0" y="690563"/>
                  </a:lnTo>
                  <a:lnTo>
                    <a:pt x="166687" y="900113"/>
                  </a:lnTo>
                  <a:lnTo>
                    <a:pt x="100012" y="1019175"/>
                  </a:lnTo>
                </a:path>
              </a:pathLst>
            </a:custGeom>
            <a:noFill/>
            <a:ln w="4445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 flipH="1">
              <a:off x="6911471" y="2824480"/>
              <a:ext cx="215702" cy="30013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444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29563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</a:t>
            </a:r>
            <a:r>
              <a:rPr lang="en-US" dirty="0" smtClean="0"/>
              <a:t>-saw calculations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36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Calculate the turning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effect of each of the children.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	Choose from the answers below.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1047863" y="1780303"/>
            <a:ext cx="7478337" cy="2004350"/>
            <a:chOff x="1057746" y="1612602"/>
            <a:chExt cx="7478337" cy="2004350"/>
          </a:xfrm>
        </p:grpSpPr>
        <p:grpSp>
          <p:nvGrpSpPr>
            <p:cNvPr id="26" name="Group 25"/>
            <p:cNvGrpSpPr/>
            <p:nvPr/>
          </p:nvGrpSpPr>
          <p:grpSpPr>
            <a:xfrm>
              <a:off x="1057746" y="1612602"/>
              <a:ext cx="7478337" cy="2004350"/>
              <a:chOff x="1057746" y="1612602"/>
              <a:chExt cx="7478337" cy="200435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057746" y="1612602"/>
                <a:ext cx="7478337" cy="2004350"/>
                <a:chOff x="1057746" y="1612602"/>
                <a:chExt cx="7478337" cy="2004350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1241575" y="1916892"/>
                  <a:ext cx="6625087" cy="1700060"/>
                  <a:chOff x="1241575" y="2578642"/>
                  <a:chExt cx="6625087" cy="1700060"/>
                </a:xfrm>
              </p:grpSpPr>
              <p:sp>
                <p:nvSpPr>
                  <p:cNvPr id="31" name="Freeform 30"/>
                  <p:cNvSpPr/>
                  <p:nvPr/>
                </p:nvSpPr>
                <p:spPr>
                  <a:xfrm flipH="1">
                    <a:off x="6413242" y="3180704"/>
                    <a:ext cx="261045" cy="401296"/>
                  </a:xfrm>
                  <a:custGeom>
                    <a:avLst/>
                    <a:gdLst>
                      <a:gd name="connsiteX0" fmla="*/ 0 w 258793"/>
                      <a:gd name="connsiteY0" fmla="*/ 0 h 534837"/>
                      <a:gd name="connsiteX1" fmla="*/ 120770 w 258793"/>
                      <a:gd name="connsiteY1" fmla="*/ 267419 h 534837"/>
                      <a:gd name="connsiteX2" fmla="*/ 258793 w 258793"/>
                      <a:gd name="connsiteY2" fmla="*/ 534837 h 534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8793" h="534837">
                        <a:moveTo>
                          <a:pt x="0" y="0"/>
                        </a:moveTo>
                        <a:lnTo>
                          <a:pt x="120770" y="267419"/>
                        </a:lnTo>
                        <a:lnTo>
                          <a:pt x="258793" y="534837"/>
                        </a:lnTo>
                      </a:path>
                    </a:pathLst>
                  </a:custGeom>
                  <a:noFill/>
                  <a:ln w="44450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>
                    <a:off x="6407751" y="3534975"/>
                    <a:ext cx="319087" cy="571500"/>
                  </a:xfrm>
                  <a:custGeom>
                    <a:avLst/>
                    <a:gdLst>
                      <a:gd name="connsiteX0" fmla="*/ 319087 w 319087"/>
                      <a:gd name="connsiteY0" fmla="*/ 0 h 571500"/>
                      <a:gd name="connsiteX1" fmla="*/ 319087 w 319087"/>
                      <a:gd name="connsiteY1" fmla="*/ 0 h 571500"/>
                      <a:gd name="connsiteX2" fmla="*/ 100012 w 319087"/>
                      <a:gd name="connsiteY2" fmla="*/ 242887 h 571500"/>
                      <a:gd name="connsiteX3" fmla="*/ 109537 w 319087"/>
                      <a:gd name="connsiteY3" fmla="*/ 495300 h 571500"/>
                      <a:gd name="connsiteX4" fmla="*/ 0 w 319087"/>
                      <a:gd name="connsiteY4" fmla="*/ 57150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9087" h="571500">
                        <a:moveTo>
                          <a:pt x="319087" y="0"/>
                        </a:moveTo>
                        <a:lnTo>
                          <a:pt x="319087" y="0"/>
                        </a:lnTo>
                        <a:lnTo>
                          <a:pt x="100012" y="242887"/>
                        </a:lnTo>
                        <a:lnTo>
                          <a:pt x="109537" y="495300"/>
                        </a:lnTo>
                        <a:lnTo>
                          <a:pt x="0" y="571500"/>
                        </a:lnTo>
                      </a:path>
                    </a:pathLst>
                  </a:custGeom>
                  <a:noFill/>
                  <a:ln w="44450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1241575" y="2578642"/>
                    <a:ext cx="6625087" cy="1700060"/>
                    <a:chOff x="1241575" y="2578642"/>
                    <a:chExt cx="6625087" cy="1700060"/>
                  </a:xfrm>
                </p:grpSpPr>
                <p:sp>
                  <p:nvSpPr>
                    <p:cNvPr id="24" name="Freeform 23"/>
                    <p:cNvSpPr/>
                    <p:nvPr/>
                  </p:nvSpPr>
                  <p:spPr>
                    <a:xfrm>
                      <a:off x="3209913" y="3569901"/>
                      <a:ext cx="261937" cy="675637"/>
                    </a:xfrm>
                    <a:custGeom>
                      <a:avLst/>
                      <a:gdLst>
                        <a:gd name="connsiteX0" fmla="*/ 0 w 198407"/>
                        <a:gd name="connsiteY0" fmla="*/ 0 h 629728"/>
                        <a:gd name="connsiteX1" fmla="*/ 163902 w 198407"/>
                        <a:gd name="connsiteY1" fmla="*/ 267419 h 629728"/>
                        <a:gd name="connsiteX2" fmla="*/ 25879 w 198407"/>
                        <a:gd name="connsiteY2" fmla="*/ 508958 h 629728"/>
                        <a:gd name="connsiteX3" fmla="*/ 146649 w 198407"/>
                        <a:gd name="connsiteY3" fmla="*/ 629728 h 629728"/>
                        <a:gd name="connsiteX4" fmla="*/ 198407 w 198407"/>
                        <a:gd name="connsiteY4" fmla="*/ 629728 h 6297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8407" h="629728">
                          <a:moveTo>
                            <a:pt x="0" y="0"/>
                          </a:moveTo>
                          <a:lnTo>
                            <a:pt x="163902" y="267419"/>
                          </a:lnTo>
                          <a:lnTo>
                            <a:pt x="25879" y="508958"/>
                          </a:lnTo>
                          <a:lnTo>
                            <a:pt x="146649" y="629728"/>
                          </a:lnTo>
                          <a:lnTo>
                            <a:pt x="198407" y="629728"/>
                          </a:lnTo>
                        </a:path>
                      </a:pathLst>
                    </a:custGeom>
                    <a:noFill/>
                    <a:ln w="50800" cap="rnd">
                      <a:solidFill>
                        <a:schemeClr val="accent4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" name="Freeform 24"/>
                    <p:cNvSpPr/>
                    <p:nvPr/>
                  </p:nvSpPr>
                  <p:spPr>
                    <a:xfrm flipH="1" flipV="1">
                      <a:off x="3253741" y="3003187"/>
                      <a:ext cx="436218" cy="574382"/>
                    </a:xfrm>
                    <a:custGeom>
                      <a:avLst/>
                      <a:gdLst>
                        <a:gd name="connsiteX0" fmla="*/ 0 w 258793"/>
                        <a:gd name="connsiteY0" fmla="*/ 0 h 534837"/>
                        <a:gd name="connsiteX1" fmla="*/ 120770 w 258793"/>
                        <a:gd name="connsiteY1" fmla="*/ 267419 h 534837"/>
                        <a:gd name="connsiteX2" fmla="*/ 258793 w 258793"/>
                        <a:gd name="connsiteY2" fmla="*/ 534837 h 5348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58793" h="534837">
                          <a:moveTo>
                            <a:pt x="0" y="0"/>
                          </a:moveTo>
                          <a:lnTo>
                            <a:pt x="120770" y="267419"/>
                          </a:lnTo>
                          <a:lnTo>
                            <a:pt x="258793" y="534837"/>
                          </a:lnTo>
                        </a:path>
                      </a:pathLst>
                    </a:custGeom>
                    <a:noFill/>
                    <a:ln w="50800" cap="rnd">
                      <a:solidFill>
                        <a:schemeClr val="accent4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1241575" y="2581084"/>
                      <a:ext cx="6625087" cy="1697618"/>
                      <a:chOff x="1241575" y="2581084"/>
                      <a:chExt cx="6625087" cy="1697618"/>
                    </a:xfrm>
                  </p:grpSpPr>
                  <p:sp>
                    <p:nvSpPr>
                      <p:cNvPr id="18" name="Freeform 17"/>
                      <p:cNvSpPr/>
                      <p:nvPr/>
                    </p:nvSpPr>
                    <p:spPr>
                      <a:xfrm flipH="1">
                        <a:off x="7465697" y="3612680"/>
                        <a:ext cx="211866" cy="643417"/>
                      </a:xfrm>
                      <a:custGeom>
                        <a:avLst/>
                        <a:gdLst>
                          <a:gd name="connsiteX0" fmla="*/ 0 w 198407"/>
                          <a:gd name="connsiteY0" fmla="*/ 0 h 629728"/>
                          <a:gd name="connsiteX1" fmla="*/ 163902 w 198407"/>
                          <a:gd name="connsiteY1" fmla="*/ 267419 h 629728"/>
                          <a:gd name="connsiteX2" fmla="*/ 25879 w 198407"/>
                          <a:gd name="connsiteY2" fmla="*/ 508958 h 629728"/>
                          <a:gd name="connsiteX3" fmla="*/ 146649 w 198407"/>
                          <a:gd name="connsiteY3" fmla="*/ 629728 h 629728"/>
                          <a:gd name="connsiteX4" fmla="*/ 198407 w 198407"/>
                          <a:gd name="connsiteY4" fmla="*/ 629728 h 6297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8407" h="629728">
                            <a:moveTo>
                              <a:pt x="0" y="0"/>
                            </a:moveTo>
                            <a:lnTo>
                              <a:pt x="163902" y="267419"/>
                            </a:lnTo>
                            <a:lnTo>
                              <a:pt x="25879" y="508958"/>
                            </a:lnTo>
                            <a:lnTo>
                              <a:pt x="146649" y="629728"/>
                            </a:lnTo>
                            <a:lnTo>
                              <a:pt x="198407" y="629728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9" name="Freeform 18"/>
                      <p:cNvSpPr/>
                      <p:nvPr/>
                    </p:nvSpPr>
                    <p:spPr>
                      <a:xfrm flipH="1">
                        <a:off x="7413146" y="2994755"/>
                        <a:ext cx="264417" cy="634602"/>
                      </a:xfrm>
                      <a:custGeom>
                        <a:avLst/>
                        <a:gdLst>
                          <a:gd name="connsiteX0" fmla="*/ 0 w 258793"/>
                          <a:gd name="connsiteY0" fmla="*/ 0 h 534837"/>
                          <a:gd name="connsiteX1" fmla="*/ 120770 w 258793"/>
                          <a:gd name="connsiteY1" fmla="*/ 267419 h 534837"/>
                          <a:gd name="connsiteX2" fmla="*/ 258793 w 258793"/>
                          <a:gd name="connsiteY2" fmla="*/ 534837 h 5348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258793" h="534837">
                            <a:moveTo>
                              <a:pt x="0" y="0"/>
                            </a:moveTo>
                            <a:lnTo>
                              <a:pt x="120770" y="267419"/>
                            </a:lnTo>
                            <a:lnTo>
                              <a:pt x="258793" y="534837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1241575" y="2630053"/>
                        <a:ext cx="6625087" cy="1648649"/>
                        <a:chOff x="1241575" y="2630053"/>
                        <a:chExt cx="6625087" cy="1648649"/>
                      </a:xfrm>
                    </p:grpSpPr>
                    <p:sp>
                      <p:nvSpPr>
                        <p:cNvPr id="10" name="Freeform 9"/>
                        <p:cNvSpPr/>
                        <p:nvPr/>
                      </p:nvSpPr>
                      <p:spPr>
                        <a:xfrm>
                          <a:off x="1985299" y="3627407"/>
                          <a:ext cx="228599" cy="629728"/>
                        </a:xfrm>
                        <a:custGeom>
                          <a:avLst/>
                          <a:gdLst>
                            <a:gd name="connsiteX0" fmla="*/ 0 w 198407"/>
                            <a:gd name="connsiteY0" fmla="*/ 0 h 629728"/>
                            <a:gd name="connsiteX1" fmla="*/ 163902 w 198407"/>
                            <a:gd name="connsiteY1" fmla="*/ 267419 h 629728"/>
                            <a:gd name="connsiteX2" fmla="*/ 25879 w 198407"/>
                            <a:gd name="connsiteY2" fmla="*/ 508958 h 629728"/>
                            <a:gd name="connsiteX3" fmla="*/ 146649 w 198407"/>
                            <a:gd name="connsiteY3" fmla="*/ 629728 h 629728"/>
                            <a:gd name="connsiteX4" fmla="*/ 198407 w 198407"/>
                            <a:gd name="connsiteY4" fmla="*/ 629728 h 6297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98407" h="629728">
                              <a:moveTo>
                                <a:pt x="0" y="0"/>
                              </a:moveTo>
                              <a:lnTo>
                                <a:pt x="163902" y="267419"/>
                              </a:lnTo>
                              <a:lnTo>
                                <a:pt x="25879" y="508958"/>
                              </a:lnTo>
                              <a:lnTo>
                                <a:pt x="146649" y="629728"/>
                              </a:lnTo>
                              <a:lnTo>
                                <a:pt x="198407" y="629728"/>
                              </a:lnTo>
                            </a:path>
                          </a:pathLst>
                        </a:custGeom>
                        <a:noFill/>
                        <a:ln w="50800" cap="rnd">
                          <a:solidFill>
                            <a:schemeClr val="accent1">
                              <a:lumMod val="50000"/>
                            </a:schemeClr>
                          </a:solidFill>
                          <a:round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" name="Freeform 13"/>
                        <p:cNvSpPr/>
                        <p:nvPr/>
                      </p:nvSpPr>
                      <p:spPr>
                        <a:xfrm>
                          <a:off x="1985299" y="3010620"/>
                          <a:ext cx="285300" cy="621100"/>
                        </a:xfrm>
                        <a:custGeom>
                          <a:avLst/>
                          <a:gdLst>
                            <a:gd name="connsiteX0" fmla="*/ 0 w 258793"/>
                            <a:gd name="connsiteY0" fmla="*/ 0 h 534837"/>
                            <a:gd name="connsiteX1" fmla="*/ 120770 w 258793"/>
                            <a:gd name="connsiteY1" fmla="*/ 267419 h 534837"/>
                            <a:gd name="connsiteX2" fmla="*/ 258793 w 258793"/>
                            <a:gd name="connsiteY2" fmla="*/ 534837 h 5348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258793" h="534837">
                              <a:moveTo>
                                <a:pt x="0" y="0"/>
                              </a:moveTo>
                              <a:lnTo>
                                <a:pt x="120770" y="267419"/>
                              </a:lnTo>
                              <a:lnTo>
                                <a:pt x="258793" y="534837"/>
                              </a:lnTo>
                            </a:path>
                          </a:pathLst>
                        </a:custGeom>
                        <a:noFill/>
                        <a:ln w="50800" cap="rnd">
                          <a:solidFill>
                            <a:schemeClr val="accent1">
                              <a:lumMod val="50000"/>
                            </a:schemeClr>
                          </a:solidFill>
                          <a:round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1241575" y="3407434"/>
                          <a:ext cx="6625087" cy="871268"/>
                          <a:chOff x="1241575" y="3407434"/>
                          <a:chExt cx="6625087" cy="871268"/>
                        </a:xfrm>
                      </p:grpSpPr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1241575" y="3536830"/>
                            <a:ext cx="6625087" cy="86264"/>
                          </a:xfrm>
                          <a:prstGeom prst="rect">
                            <a:avLst/>
                          </a:prstGeom>
                          <a:blipFill>
                            <a:blip r:embed="rId4"/>
                            <a:tile tx="0" ty="0" sx="100000" sy="100000" flip="none" algn="tl"/>
                          </a:blipFill>
                          <a:ln>
                            <a:solidFill>
                              <a:srgbClr val="5F2C09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" name="Trapezoid 3"/>
                          <p:cNvSpPr/>
                          <p:nvPr/>
                        </p:nvSpPr>
                        <p:spPr>
                          <a:xfrm>
                            <a:off x="4217688" y="3407434"/>
                            <a:ext cx="672860" cy="871268"/>
                          </a:xfrm>
                          <a:prstGeom prst="trapezoid">
                            <a:avLst>
                              <a:gd name="adj" fmla="val 35256"/>
                            </a:avLst>
                          </a:prstGeom>
                          <a:solidFill>
                            <a:srgbClr val="C00000"/>
                          </a:solidFill>
                          <a:ln>
                            <a:solidFill>
                              <a:srgbClr val="64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" name="Oval 4"/>
                          <p:cNvSpPr/>
                          <p:nvPr/>
                        </p:nvSpPr>
                        <p:spPr>
                          <a:xfrm>
                            <a:off x="4482118" y="3507962"/>
                            <a:ext cx="144000" cy="144000"/>
                          </a:xfrm>
                          <a:prstGeom prst="ellipse">
                            <a:avLst/>
                          </a:prstGeom>
                          <a:solidFill>
                            <a:srgbClr val="640000"/>
                          </a:solidFill>
                          <a:ln>
                            <a:solidFill>
                              <a:srgbClr val="C0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9" name="Freeform 8"/>
                        <p:cNvSpPr/>
                        <p:nvPr/>
                      </p:nvSpPr>
                      <p:spPr>
                        <a:xfrm>
                          <a:off x="1907661" y="2954547"/>
                          <a:ext cx="215660" cy="1311215"/>
                        </a:xfrm>
                        <a:custGeom>
                          <a:avLst/>
                          <a:gdLst>
                            <a:gd name="connsiteX0" fmla="*/ 86264 w 215660"/>
                            <a:gd name="connsiteY0" fmla="*/ 0 h 1311215"/>
                            <a:gd name="connsiteX1" fmla="*/ 0 w 215660"/>
                            <a:gd name="connsiteY1" fmla="*/ 569344 h 1311215"/>
                            <a:gd name="connsiteX2" fmla="*/ 215660 w 215660"/>
                            <a:gd name="connsiteY2" fmla="*/ 931653 h 1311215"/>
                            <a:gd name="connsiteX3" fmla="*/ 8626 w 215660"/>
                            <a:gd name="connsiteY3" fmla="*/ 1199072 h 1311215"/>
                            <a:gd name="connsiteX4" fmla="*/ 103517 w 215660"/>
                            <a:gd name="connsiteY4" fmla="*/ 1311215 h 1311215"/>
                            <a:gd name="connsiteX5" fmla="*/ 172528 w 215660"/>
                            <a:gd name="connsiteY5" fmla="*/ 1311215 h 131121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15660" h="1311215">
                              <a:moveTo>
                                <a:pt x="86264" y="0"/>
                              </a:moveTo>
                              <a:lnTo>
                                <a:pt x="0" y="569344"/>
                              </a:lnTo>
                              <a:lnTo>
                                <a:pt x="215660" y="931653"/>
                              </a:lnTo>
                              <a:lnTo>
                                <a:pt x="8626" y="1199072"/>
                              </a:lnTo>
                              <a:lnTo>
                                <a:pt x="103517" y="1311215"/>
                              </a:lnTo>
                              <a:lnTo>
                                <a:pt x="172528" y="1311215"/>
                              </a:lnTo>
                            </a:path>
                          </a:pathLst>
                        </a:custGeom>
                        <a:noFill/>
                        <a:ln w="50800" cap="rnd">
                          <a:solidFill>
                            <a:schemeClr val="accent1">
                              <a:lumMod val="50000"/>
                            </a:schemeClr>
                          </a:solidFill>
                          <a:round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3" name="Freeform 12"/>
                        <p:cNvSpPr/>
                        <p:nvPr/>
                      </p:nvSpPr>
                      <p:spPr>
                        <a:xfrm>
                          <a:off x="1985299" y="3023559"/>
                          <a:ext cx="267418" cy="595222"/>
                        </a:xfrm>
                        <a:custGeom>
                          <a:avLst/>
                          <a:gdLst>
                            <a:gd name="connsiteX0" fmla="*/ 0 w 267418"/>
                            <a:gd name="connsiteY0" fmla="*/ 0 h 595222"/>
                            <a:gd name="connsiteX1" fmla="*/ 43132 w 267418"/>
                            <a:gd name="connsiteY1" fmla="*/ 276045 h 595222"/>
                            <a:gd name="connsiteX2" fmla="*/ 224286 w 267418"/>
                            <a:gd name="connsiteY2" fmla="*/ 526211 h 595222"/>
                            <a:gd name="connsiteX3" fmla="*/ 267418 w 267418"/>
                            <a:gd name="connsiteY3" fmla="*/ 595222 h 5952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67418" h="595222">
                              <a:moveTo>
                                <a:pt x="0" y="0"/>
                              </a:moveTo>
                              <a:lnTo>
                                <a:pt x="43132" y="276045"/>
                              </a:lnTo>
                              <a:lnTo>
                                <a:pt x="224286" y="526211"/>
                              </a:lnTo>
                              <a:lnTo>
                                <a:pt x="267418" y="595222"/>
                              </a:lnTo>
                            </a:path>
                          </a:pathLst>
                        </a:custGeom>
                        <a:noFill/>
                        <a:ln w="50800" cap="rnd">
                          <a:solidFill>
                            <a:schemeClr val="accent1">
                              <a:lumMod val="50000"/>
                            </a:schemeClr>
                          </a:solidFill>
                          <a:round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" name="Oval 14"/>
                        <p:cNvSpPr/>
                        <p:nvPr/>
                      </p:nvSpPr>
                      <p:spPr>
                        <a:xfrm rot="1234653">
                          <a:off x="1924112" y="2630053"/>
                          <a:ext cx="235744" cy="350314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75000"/>
                          </a:schemeClr>
                        </a:solidFill>
                        <a:ln w="50800"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20" name="Freeform 19"/>
                      <p:cNvSpPr/>
                      <p:nvPr/>
                    </p:nvSpPr>
                    <p:spPr>
                      <a:xfrm flipH="1">
                        <a:off x="7556275" y="2927816"/>
                        <a:ext cx="199874" cy="1339718"/>
                      </a:xfrm>
                      <a:custGeom>
                        <a:avLst/>
                        <a:gdLst>
                          <a:gd name="connsiteX0" fmla="*/ 86264 w 215660"/>
                          <a:gd name="connsiteY0" fmla="*/ 0 h 1311215"/>
                          <a:gd name="connsiteX1" fmla="*/ 0 w 215660"/>
                          <a:gd name="connsiteY1" fmla="*/ 569344 h 1311215"/>
                          <a:gd name="connsiteX2" fmla="*/ 215660 w 215660"/>
                          <a:gd name="connsiteY2" fmla="*/ 931653 h 1311215"/>
                          <a:gd name="connsiteX3" fmla="*/ 8626 w 215660"/>
                          <a:gd name="connsiteY3" fmla="*/ 1199072 h 1311215"/>
                          <a:gd name="connsiteX4" fmla="*/ 103517 w 215660"/>
                          <a:gd name="connsiteY4" fmla="*/ 1311215 h 1311215"/>
                          <a:gd name="connsiteX5" fmla="*/ 172528 w 215660"/>
                          <a:gd name="connsiteY5" fmla="*/ 1311215 h 13112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15660" h="1311215">
                            <a:moveTo>
                              <a:pt x="86264" y="0"/>
                            </a:moveTo>
                            <a:lnTo>
                              <a:pt x="0" y="569344"/>
                            </a:lnTo>
                            <a:lnTo>
                              <a:pt x="215660" y="931653"/>
                            </a:lnTo>
                            <a:lnTo>
                              <a:pt x="8626" y="1199072"/>
                            </a:lnTo>
                            <a:lnTo>
                              <a:pt x="103517" y="1311215"/>
                            </a:lnTo>
                            <a:lnTo>
                              <a:pt x="172528" y="1311215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1" name="Freeform 20"/>
                      <p:cNvSpPr/>
                      <p:nvPr/>
                    </p:nvSpPr>
                    <p:spPr>
                      <a:xfrm flipH="1">
                        <a:off x="7437735" y="3026140"/>
                        <a:ext cx="247844" cy="608161"/>
                      </a:xfrm>
                      <a:custGeom>
                        <a:avLst/>
                        <a:gdLst>
                          <a:gd name="connsiteX0" fmla="*/ 0 w 267418"/>
                          <a:gd name="connsiteY0" fmla="*/ 0 h 595222"/>
                          <a:gd name="connsiteX1" fmla="*/ 43132 w 267418"/>
                          <a:gd name="connsiteY1" fmla="*/ 276045 h 595222"/>
                          <a:gd name="connsiteX2" fmla="*/ 224286 w 267418"/>
                          <a:gd name="connsiteY2" fmla="*/ 526211 h 595222"/>
                          <a:gd name="connsiteX3" fmla="*/ 267418 w 267418"/>
                          <a:gd name="connsiteY3" fmla="*/ 595222 h 5952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7418" h="595222">
                            <a:moveTo>
                              <a:pt x="0" y="0"/>
                            </a:moveTo>
                            <a:lnTo>
                              <a:pt x="43132" y="276045"/>
                            </a:lnTo>
                            <a:lnTo>
                              <a:pt x="224286" y="526211"/>
                            </a:lnTo>
                            <a:lnTo>
                              <a:pt x="267418" y="595222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2" name="Oval 21"/>
                      <p:cNvSpPr/>
                      <p:nvPr/>
                    </p:nvSpPr>
                    <p:spPr>
                      <a:xfrm flipH="1">
                        <a:off x="7570532" y="2581084"/>
                        <a:ext cx="218488" cy="357929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 w="5080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3153213" y="2927816"/>
                      <a:ext cx="267929" cy="1336452"/>
                    </a:xfrm>
                    <a:custGeom>
                      <a:avLst/>
                      <a:gdLst>
                        <a:gd name="connsiteX0" fmla="*/ 86264 w 215660"/>
                        <a:gd name="connsiteY0" fmla="*/ 0 h 1311215"/>
                        <a:gd name="connsiteX1" fmla="*/ 0 w 215660"/>
                        <a:gd name="connsiteY1" fmla="*/ 569344 h 1311215"/>
                        <a:gd name="connsiteX2" fmla="*/ 215660 w 215660"/>
                        <a:gd name="connsiteY2" fmla="*/ 931653 h 1311215"/>
                        <a:gd name="connsiteX3" fmla="*/ 8626 w 215660"/>
                        <a:gd name="connsiteY3" fmla="*/ 1199072 h 1311215"/>
                        <a:gd name="connsiteX4" fmla="*/ 103517 w 215660"/>
                        <a:gd name="connsiteY4" fmla="*/ 1311215 h 1311215"/>
                        <a:gd name="connsiteX5" fmla="*/ 172528 w 215660"/>
                        <a:gd name="connsiteY5" fmla="*/ 1311215 h 13112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15660" h="1311215">
                          <a:moveTo>
                            <a:pt x="86264" y="0"/>
                          </a:moveTo>
                          <a:lnTo>
                            <a:pt x="0" y="569344"/>
                          </a:lnTo>
                          <a:lnTo>
                            <a:pt x="215660" y="931653"/>
                          </a:lnTo>
                          <a:lnTo>
                            <a:pt x="8626" y="1199072"/>
                          </a:lnTo>
                          <a:lnTo>
                            <a:pt x="103517" y="1311215"/>
                          </a:lnTo>
                          <a:lnTo>
                            <a:pt x="172528" y="1311215"/>
                          </a:lnTo>
                        </a:path>
                      </a:pathLst>
                    </a:custGeom>
                    <a:noFill/>
                    <a:ln w="50800" cap="rnd">
                      <a:solidFill>
                        <a:schemeClr val="accent4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Freeform 27"/>
                    <p:cNvSpPr/>
                    <p:nvPr/>
                  </p:nvSpPr>
                  <p:spPr>
                    <a:xfrm>
                      <a:off x="3258157" y="3017621"/>
                      <a:ext cx="356821" cy="614099"/>
                    </a:xfrm>
                    <a:custGeom>
                      <a:avLst/>
                      <a:gdLst>
                        <a:gd name="connsiteX0" fmla="*/ 0 w 267418"/>
                        <a:gd name="connsiteY0" fmla="*/ 0 h 595222"/>
                        <a:gd name="connsiteX1" fmla="*/ 43132 w 267418"/>
                        <a:gd name="connsiteY1" fmla="*/ 276045 h 595222"/>
                        <a:gd name="connsiteX2" fmla="*/ 224286 w 267418"/>
                        <a:gd name="connsiteY2" fmla="*/ 526211 h 595222"/>
                        <a:gd name="connsiteX3" fmla="*/ 267418 w 267418"/>
                        <a:gd name="connsiteY3" fmla="*/ 595222 h 5952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67418" h="595222">
                          <a:moveTo>
                            <a:pt x="0" y="0"/>
                          </a:moveTo>
                          <a:lnTo>
                            <a:pt x="43132" y="276045"/>
                          </a:lnTo>
                          <a:lnTo>
                            <a:pt x="224286" y="526211"/>
                          </a:lnTo>
                          <a:lnTo>
                            <a:pt x="267418" y="595222"/>
                          </a:lnTo>
                        </a:path>
                      </a:pathLst>
                    </a:custGeom>
                    <a:noFill/>
                    <a:ln w="50800" cap="rnd">
                      <a:solidFill>
                        <a:schemeClr val="accent4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" name="Oval 28"/>
                    <p:cNvSpPr/>
                    <p:nvPr/>
                  </p:nvSpPr>
                  <p:spPr>
                    <a:xfrm rot="278947">
                      <a:off x="3156218" y="2578642"/>
                      <a:ext cx="240992" cy="375853"/>
                    </a:xfrm>
                    <a:prstGeom prst="ellipse">
                      <a:avLst/>
                    </a:prstGeom>
                    <a:solidFill>
                      <a:schemeClr val="accent4">
                        <a:lumMod val="75000"/>
                      </a:schemeClr>
                    </a:solidFill>
                    <a:ln w="508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3" name="Freeform 32"/>
                  <p:cNvSpPr/>
                  <p:nvPr/>
                </p:nvSpPr>
                <p:spPr>
                  <a:xfrm flipH="1">
                    <a:off x="6516240" y="3173022"/>
                    <a:ext cx="163750" cy="428520"/>
                  </a:xfrm>
                  <a:custGeom>
                    <a:avLst/>
                    <a:gdLst>
                      <a:gd name="connsiteX0" fmla="*/ 0 w 267418"/>
                      <a:gd name="connsiteY0" fmla="*/ 0 h 595222"/>
                      <a:gd name="connsiteX1" fmla="*/ 43132 w 267418"/>
                      <a:gd name="connsiteY1" fmla="*/ 276045 h 595222"/>
                      <a:gd name="connsiteX2" fmla="*/ 224286 w 267418"/>
                      <a:gd name="connsiteY2" fmla="*/ 526211 h 595222"/>
                      <a:gd name="connsiteX3" fmla="*/ 267418 w 267418"/>
                      <a:gd name="connsiteY3" fmla="*/ 595222 h 595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7418" h="595222">
                        <a:moveTo>
                          <a:pt x="0" y="0"/>
                        </a:moveTo>
                        <a:lnTo>
                          <a:pt x="43132" y="276045"/>
                        </a:lnTo>
                        <a:lnTo>
                          <a:pt x="224286" y="526211"/>
                        </a:lnTo>
                        <a:lnTo>
                          <a:pt x="267418" y="595222"/>
                        </a:lnTo>
                      </a:path>
                    </a:pathLst>
                  </a:custGeom>
                  <a:noFill/>
                  <a:ln w="44450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>
                    <a:off x="6598115" y="3080409"/>
                    <a:ext cx="166687" cy="1019175"/>
                  </a:xfrm>
                  <a:custGeom>
                    <a:avLst/>
                    <a:gdLst>
                      <a:gd name="connsiteX0" fmla="*/ 66675 w 166687"/>
                      <a:gd name="connsiteY0" fmla="*/ 0 h 1019175"/>
                      <a:gd name="connsiteX1" fmla="*/ 157162 w 166687"/>
                      <a:gd name="connsiteY1" fmla="*/ 428625 h 1019175"/>
                      <a:gd name="connsiteX2" fmla="*/ 0 w 166687"/>
                      <a:gd name="connsiteY2" fmla="*/ 690563 h 1019175"/>
                      <a:gd name="connsiteX3" fmla="*/ 166687 w 166687"/>
                      <a:gd name="connsiteY3" fmla="*/ 900113 h 1019175"/>
                      <a:gd name="connsiteX4" fmla="*/ 100012 w 166687"/>
                      <a:gd name="connsiteY4" fmla="*/ 1019175 h 1019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687" h="1019175">
                        <a:moveTo>
                          <a:pt x="66675" y="0"/>
                        </a:moveTo>
                        <a:lnTo>
                          <a:pt x="157162" y="428625"/>
                        </a:lnTo>
                        <a:lnTo>
                          <a:pt x="0" y="690563"/>
                        </a:lnTo>
                        <a:lnTo>
                          <a:pt x="166687" y="900113"/>
                        </a:lnTo>
                        <a:lnTo>
                          <a:pt x="100012" y="1019175"/>
                        </a:lnTo>
                      </a:path>
                    </a:pathLst>
                  </a:custGeom>
                  <a:noFill/>
                  <a:ln w="44450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>
                  <a:xfrm flipH="1">
                    <a:off x="6566039" y="2815868"/>
                    <a:ext cx="215702" cy="30013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4445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" name="TextBox 2"/>
                <p:cNvSpPr txBox="1"/>
                <p:nvPr/>
              </p:nvSpPr>
              <p:spPr>
                <a:xfrm>
                  <a:off x="1687877" y="1616782"/>
                  <a:ext cx="82344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Paige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2875456" y="1630576"/>
                  <a:ext cx="82344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Rosie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6248412" y="1850661"/>
                  <a:ext cx="86315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Sienna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7270120" y="1612602"/>
                  <a:ext cx="86315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Tia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1057746" y="3103410"/>
                  <a:ext cx="7605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400N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7775567" y="3103410"/>
                  <a:ext cx="7605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400N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5774849" y="3005315"/>
                  <a:ext cx="7605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200N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384699" y="3103410"/>
                  <a:ext cx="7605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4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500N</a:t>
                  </a:r>
                  <a:endParaRPr lang="en-GB" sz="14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8" name="Down Arrow 7"/>
              <p:cNvSpPr/>
              <p:nvPr/>
            </p:nvSpPr>
            <p:spPr>
              <a:xfrm>
                <a:off x="1810357" y="2903110"/>
                <a:ext cx="229528" cy="432000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Down Arrow 53"/>
              <p:cNvSpPr/>
              <p:nvPr/>
            </p:nvSpPr>
            <p:spPr>
              <a:xfrm>
                <a:off x="7628173" y="2903110"/>
                <a:ext cx="229528" cy="432000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Down Arrow 54"/>
              <p:cNvSpPr/>
              <p:nvPr/>
            </p:nvSpPr>
            <p:spPr>
              <a:xfrm>
                <a:off x="3086488" y="2903110"/>
                <a:ext cx="229528" cy="540000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Down Arrow 55"/>
              <p:cNvSpPr/>
              <p:nvPr/>
            </p:nvSpPr>
            <p:spPr>
              <a:xfrm>
                <a:off x="6632235" y="2903110"/>
                <a:ext cx="229528" cy="216000"/>
              </a:xfrm>
              <a:prstGeom prst="down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flipV="1">
              <a:off x="3201252" y="2728214"/>
              <a:ext cx="1352866" cy="0"/>
            </a:xfrm>
            <a:prstGeom prst="straightConnector1">
              <a:avLst/>
            </a:prstGeom>
            <a:ln>
              <a:solidFill>
                <a:schemeClr val="accent4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3494862" y="2496036"/>
              <a:ext cx="8510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chemeClr val="accent4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80 cm</a:t>
              </a:r>
              <a:endParaRPr lang="en-GB" sz="1400" b="1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1985299" y="2496036"/>
              <a:ext cx="2568819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163862" y="2249665"/>
              <a:ext cx="8510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1.7 m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4541415" y="2728214"/>
              <a:ext cx="2185423" cy="0"/>
            </a:xfrm>
            <a:prstGeom prst="straightConnector1">
              <a:avLst/>
            </a:prstGeom>
            <a:ln>
              <a:solidFill>
                <a:schemeClr val="accent2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114140" y="2472989"/>
              <a:ext cx="1009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chemeClr val="accent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140 cm</a:t>
              </a:r>
              <a:endParaRPr lang="en-GB" sz="1400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6674287" y="2496036"/>
              <a:ext cx="102741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6543764" y="2250834"/>
              <a:ext cx="12747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0.6 m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6819" y="4150475"/>
            <a:ext cx="8233446" cy="1850537"/>
            <a:chOff x="466819" y="4150475"/>
            <a:chExt cx="8233446" cy="1850537"/>
          </a:xfrm>
        </p:grpSpPr>
        <p:sp>
          <p:nvSpPr>
            <p:cNvPr id="43" name="TextBox 42"/>
            <p:cNvSpPr txBox="1"/>
            <p:nvPr/>
          </p:nvSpPr>
          <p:spPr>
            <a:xfrm>
              <a:off x="466819" y="4150475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240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75302" y="4150475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280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83785" y="4150475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400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792267" y="4150475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680 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66819" y="5170057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800 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575302" y="5170057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28 000 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683785" y="5170057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40 000 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92267" y="5170057"/>
              <a:ext cx="1907998" cy="8309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80 000 Nm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773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See-saw calculations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784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way does the see-saw tip?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	(Use your answers from question 1 to work this out)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tip to the left.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tip to the right.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not tip.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7" name="Arc 76"/>
          <p:cNvSpPr/>
          <p:nvPr/>
        </p:nvSpPr>
        <p:spPr>
          <a:xfrm>
            <a:off x="3798406" y="3628147"/>
            <a:ext cx="432000" cy="432000"/>
          </a:xfrm>
          <a:prstGeom prst="arc">
            <a:avLst>
              <a:gd name="adj1" fmla="val 10961033"/>
              <a:gd name="adj2" fmla="val 5522265"/>
            </a:avLst>
          </a:prstGeom>
          <a:ln w="25400" cap="rnd">
            <a:solidFill>
              <a:schemeClr val="tx2">
                <a:lumMod val="60000"/>
                <a:lumOff val="4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Arc 77"/>
          <p:cNvSpPr/>
          <p:nvPr/>
        </p:nvSpPr>
        <p:spPr>
          <a:xfrm>
            <a:off x="3798406" y="4290071"/>
            <a:ext cx="432000" cy="432000"/>
          </a:xfrm>
          <a:prstGeom prst="arc">
            <a:avLst>
              <a:gd name="adj1" fmla="val 5033504"/>
              <a:gd name="adj2" fmla="val 21186201"/>
            </a:avLst>
          </a:prstGeom>
          <a:ln w="25400" cap="rnd">
            <a:solidFill>
              <a:schemeClr val="tx2">
                <a:lumMod val="60000"/>
                <a:lumOff val="4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098" y="1639925"/>
            <a:ext cx="6702115" cy="18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9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78</TotalTime>
  <Words>89</Words>
  <Application>Microsoft Office PowerPoint</Application>
  <PresentationFormat>On-screen Show (4:3)</PresentationFormat>
  <Paragraphs>37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2019-06-25T14:21:13Z</dcterms:created>
  <dcterms:modified xsi:type="dcterms:W3CDTF">2019-07-03T12:53:43Z</dcterms:modified>
</cp:coreProperties>
</file>