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1" y="645638"/>
            <a:ext cx="913505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Wire cutters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44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Hannah is struggling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cut a thick wire.</a:t>
            </a:r>
          </a:p>
          <a:p>
            <a:pPr lvl="0">
              <a:defRPr/>
            </a:pPr>
            <a:r>
              <a:rPr lang="en-US" dirty="0" smtClean="0"/>
              <a:t>She squeezes the wire cutters in the middle of the handles.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02772" y="1698493"/>
            <a:ext cx="4702694" cy="3329813"/>
            <a:chOff x="2202772" y="1698493"/>
            <a:chExt cx="4702694" cy="3329813"/>
          </a:xfrm>
        </p:grpSpPr>
        <p:grpSp>
          <p:nvGrpSpPr>
            <p:cNvPr id="7" name="Group 6"/>
            <p:cNvGrpSpPr/>
            <p:nvPr/>
          </p:nvGrpSpPr>
          <p:grpSpPr>
            <a:xfrm>
              <a:off x="2202772" y="1698493"/>
              <a:ext cx="4702694" cy="3329813"/>
              <a:chOff x="2202772" y="1698493"/>
              <a:chExt cx="4702694" cy="332981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202772" y="1698493"/>
                <a:ext cx="4702694" cy="3329813"/>
                <a:chOff x="2396032" y="1590543"/>
                <a:chExt cx="4702694" cy="3329813"/>
              </a:xfrm>
            </p:grpSpPr>
            <p:pic>
              <p:nvPicPr>
                <p:cNvPr id="1026" name="Picture 2" descr="Pliers, Tool, Metal, Cutter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858483">
                  <a:off x="3538220" y="2310472"/>
                  <a:ext cx="3560506" cy="237367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" name="Freeform 2"/>
                <p:cNvSpPr/>
                <p:nvPr/>
              </p:nvSpPr>
              <p:spPr>
                <a:xfrm rot="20805371">
                  <a:off x="2396032" y="3250582"/>
                  <a:ext cx="1773581" cy="1669774"/>
                </a:xfrm>
                <a:custGeom>
                  <a:avLst/>
                  <a:gdLst>
                    <a:gd name="connsiteX0" fmla="*/ 82804 w 2575838"/>
                    <a:gd name="connsiteY0" fmla="*/ 2820838 h 2868446"/>
                    <a:gd name="connsiteX1" fmla="*/ 151815 w 2575838"/>
                    <a:gd name="connsiteY1" fmla="*/ 2803585 h 2868446"/>
                    <a:gd name="connsiteX2" fmla="*/ 1471657 w 2575838"/>
                    <a:gd name="connsiteY2" fmla="*/ 2191109 h 2868446"/>
                    <a:gd name="connsiteX3" fmla="*/ 2135891 w 2575838"/>
                    <a:gd name="connsiteY3" fmla="*/ 733245 h 2868446"/>
                    <a:gd name="connsiteX4" fmla="*/ 2575838 w 2575838"/>
                    <a:gd name="connsiteY4" fmla="*/ 0 h 286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5838" h="2868446">
                      <a:moveTo>
                        <a:pt x="82804" y="2820838"/>
                      </a:moveTo>
                      <a:cubicBezTo>
                        <a:pt x="1572" y="2864689"/>
                        <a:pt x="-79660" y="2908540"/>
                        <a:pt x="151815" y="2803585"/>
                      </a:cubicBezTo>
                      <a:cubicBezTo>
                        <a:pt x="383290" y="2698630"/>
                        <a:pt x="1140978" y="2536166"/>
                        <a:pt x="1471657" y="2191109"/>
                      </a:cubicBezTo>
                      <a:cubicBezTo>
                        <a:pt x="1802336" y="1846052"/>
                        <a:pt x="1951861" y="1098430"/>
                        <a:pt x="2135891" y="733245"/>
                      </a:cubicBezTo>
                      <a:cubicBezTo>
                        <a:pt x="2319921" y="368060"/>
                        <a:pt x="2447879" y="184030"/>
                        <a:pt x="2575838" y="0"/>
                      </a:cubicBezTo>
                    </a:path>
                  </a:pathLst>
                </a:custGeom>
                <a:noFill/>
                <a:ln w="508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 rot="547796">
                  <a:off x="4172562" y="1590543"/>
                  <a:ext cx="958827" cy="1348922"/>
                </a:xfrm>
                <a:custGeom>
                  <a:avLst/>
                  <a:gdLst>
                    <a:gd name="connsiteX0" fmla="*/ 0 w 958827"/>
                    <a:gd name="connsiteY0" fmla="*/ 1348922 h 1348922"/>
                    <a:gd name="connsiteX1" fmla="*/ 310551 w 958827"/>
                    <a:gd name="connsiteY1" fmla="*/ 598424 h 1348922"/>
                    <a:gd name="connsiteX2" fmla="*/ 871268 w 958827"/>
                    <a:gd name="connsiteY2" fmla="*/ 89465 h 1348922"/>
                    <a:gd name="connsiteX3" fmla="*/ 948906 w 958827"/>
                    <a:gd name="connsiteY3" fmla="*/ 3201 h 1348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827" h="1348922">
                      <a:moveTo>
                        <a:pt x="0" y="1348922"/>
                      </a:moveTo>
                      <a:cubicBezTo>
                        <a:pt x="82670" y="1078627"/>
                        <a:pt x="165340" y="808333"/>
                        <a:pt x="310551" y="598424"/>
                      </a:cubicBezTo>
                      <a:cubicBezTo>
                        <a:pt x="455762" y="388515"/>
                        <a:pt x="764876" y="188669"/>
                        <a:pt x="871268" y="89465"/>
                      </a:cubicBezTo>
                      <a:cubicBezTo>
                        <a:pt x="977661" y="-9739"/>
                        <a:pt x="963283" y="-3269"/>
                        <a:pt x="948906" y="3201"/>
                      </a:cubicBezTo>
                    </a:path>
                  </a:pathLst>
                </a:custGeom>
                <a:noFill/>
                <a:ln w="508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Up Arrow 5"/>
              <p:cNvSpPr/>
              <p:nvPr/>
            </p:nvSpPr>
            <p:spPr>
              <a:xfrm rot="1991679">
                <a:off x="5266574" y="4054901"/>
                <a:ext cx="466725" cy="655518"/>
              </a:xfrm>
              <a:prstGeom prst="upArrow">
                <a:avLst/>
              </a:prstGeom>
              <a:solidFill>
                <a:srgbClr val="FF0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Up Arrow 12"/>
              <p:cNvSpPr/>
              <p:nvPr/>
            </p:nvSpPr>
            <p:spPr>
              <a:xfrm rot="10539740">
                <a:off x="5577197" y="2787183"/>
                <a:ext cx="466725" cy="655518"/>
              </a:xfrm>
              <a:prstGeom prst="upArrow">
                <a:avLst/>
              </a:prstGeom>
              <a:solidFill>
                <a:srgbClr val="FF0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878356" y="3193777"/>
              <a:ext cx="361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FF00"/>
                  </a:solidFill>
                </a:rPr>
                <a:t>X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58" t="15849" r="-2658" b="1210"/>
          <a:stretch/>
        </p:blipFill>
        <p:spPr>
          <a:xfrm>
            <a:off x="1717084" y="1504987"/>
            <a:ext cx="3225425" cy="1958378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Wire cutters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7464513" cy="86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 Hannah double the turning effect of the wire cutters,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/>
              <a:t>and double the force on the wire?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Squeeze with the same force, close to the pivot.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Squeeze with twice the force, in the middle of the handle.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Squeeze with the same force, at the tips of the handle.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Squeeze with twice the force,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anywhere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the handle.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9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44</TotalTime>
  <Words>121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2019-06-25T08:43:13Z</dcterms:created>
  <dcterms:modified xsi:type="dcterms:W3CDTF">2019-07-03T12:17:10Z</dcterms:modified>
</cp:coreProperties>
</file>