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Balance beam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Aimee has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put four weights onto the balance beam.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She is holding the beam level.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9525" y="1879660"/>
            <a:ext cx="8322780" cy="3916766"/>
            <a:chOff x="-9525" y="1879660"/>
            <a:chExt cx="8322780" cy="3916766"/>
          </a:xfrm>
        </p:grpSpPr>
        <p:grpSp>
          <p:nvGrpSpPr>
            <p:cNvPr id="2" name="Group 1"/>
            <p:cNvGrpSpPr/>
            <p:nvPr/>
          </p:nvGrpSpPr>
          <p:grpSpPr>
            <a:xfrm>
              <a:off x="-9525" y="1879660"/>
              <a:ext cx="8322780" cy="3916766"/>
              <a:chOff x="-9525" y="1879660"/>
              <a:chExt cx="8322780" cy="391676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94982" y="1879660"/>
                <a:ext cx="7518273" cy="3916766"/>
                <a:chOff x="794982" y="1879660"/>
                <a:chExt cx="7518273" cy="3916766"/>
              </a:xfrm>
            </p:grpSpPr>
            <p:grpSp>
              <p:nvGrpSpPr>
                <p:cNvPr id="28" name="Group 27"/>
                <p:cNvGrpSpPr/>
                <p:nvPr/>
              </p:nvGrpSpPr>
              <p:grpSpPr>
                <a:xfrm>
                  <a:off x="794982" y="1879660"/>
                  <a:ext cx="7518273" cy="3907766"/>
                  <a:chOff x="794982" y="1879660"/>
                  <a:chExt cx="7518273" cy="3907766"/>
                </a:xfrm>
              </p:grpSpPr>
              <p:grpSp>
                <p:nvGrpSpPr>
                  <p:cNvPr id="30" name="Group 29"/>
                  <p:cNvGrpSpPr/>
                  <p:nvPr/>
                </p:nvGrpSpPr>
                <p:grpSpPr>
                  <a:xfrm>
                    <a:off x="794982" y="1879660"/>
                    <a:ext cx="7518273" cy="3907766"/>
                    <a:chOff x="794982" y="1889185"/>
                    <a:chExt cx="7518273" cy="3907766"/>
                  </a:xfrm>
                </p:grpSpPr>
                <p:sp>
                  <p:nvSpPr>
                    <p:cNvPr id="57" name="Trapezoid 56"/>
                    <p:cNvSpPr/>
                    <p:nvPr/>
                  </p:nvSpPr>
                  <p:spPr>
                    <a:xfrm>
                      <a:off x="4271055" y="1889185"/>
                      <a:ext cx="566127" cy="3907766"/>
                    </a:xfrm>
                    <a:prstGeom prst="trapezoid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58" name="Group 57"/>
                    <p:cNvGrpSpPr/>
                    <p:nvPr/>
                  </p:nvGrpSpPr>
                  <p:grpSpPr>
                    <a:xfrm>
                      <a:off x="794982" y="2314987"/>
                      <a:ext cx="7518273" cy="385802"/>
                      <a:chOff x="632021" y="2504768"/>
                      <a:chExt cx="7518273" cy="385802"/>
                    </a:xfrm>
                  </p:grpSpPr>
                  <p:sp>
                    <p:nvSpPr>
                      <p:cNvPr id="60" name="Rectangle 59"/>
                      <p:cNvSpPr/>
                      <p:nvPr/>
                    </p:nvSpPr>
                    <p:spPr>
                      <a:xfrm>
                        <a:off x="632021" y="2504768"/>
                        <a:ext cx="7518273" cy="385802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61" name="Group 60"/>
                      <p:cNvGrpSpPr/>
                      <p:nvPr/>
                    </p:nvGrpSpPr>
                    <p:grpSpPr>
                      <a:xfrm>
                        <a:off x="632021" y="2559170"/>
                        <a:ext cx="7518273" cy="276999"/>
                        <a:chOff x="655652" y="3292415"/>
                        <a:chExt cx="7518273" cy="276999"/>
                      </a:xfrm>
                    </p:grpSpPr>
                    <p:sp>
                      <p:nvSpPr>
                        <p:cNvPr id="62" name="TextBox 61"/>
                        <p:cNvSpPr txBox="1"/>
                        <p:nvPr/>
                      </p:nvSpPr>
                      <p:spPr>
                        <a:xfrm>
                          <a:off x="655652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63" name="TextBox 62"/>
                        <p:cNvSpPr txBox="1"/>
                        <p:nvPr/>
                      </p:nvSpPr>
                      <p:spPr>
                        <a:xfrm>
                          <a:off x="1010431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64" name="TextBox 63"/>
                        <p:cNvSpPr txBox="1"/>
                        <p:nvPr/>
                      </p:nvSpPr>
                      <p:spPr>
                        <a:xfrm>
                          <a:off x="1365210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65" name="TextBox 64"/>
                        <p:cNvSpPr txBox="1"/>
                        <p:nvPr/>
                      </p:nvSpPr>
                      <p:spPr>
                        <a:xfrm>
                          <a:off x="1719989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66" name="TextBox 65"/>
                        <p:cNvSpPr txBox="1"/>
                        <p:nvPr/>
                      </p:nvSpPr>
                      <p:spPr>
                        <a:xfrm>
                          <a:off x="2074768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67" name="TextBox 66"/>
                        <p:cNvSpPr txBox="1"/>
                        <p:nvPr/>
                      </p:nvSpPr>
                      <p:spPr>
                        <a:xfrm>
                          <a:off x="2429547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68" name="TextBox 67"/>
                        <p:cNvSpPr txBox="1"/>
                        <p:nvPr/>
                      </p:nvSpPr>
                      <p:spPr>
                        <a:xfrm>
                          <a:off x="2784326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69" name="TextBox 68"/>
                        <p:cNvSpPr txBox="1"/>
                        <p:nvPr/>
                      </p:nvSpPr>
                      <p:spPr>
                        <a:xfrm>
                          <a:off x="3493884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0" name="TextBox 69"/>
                        <p:cNvSpPr txBox="1"/>
                        <p:nvPr/>
                      </p:nvSpPr>
                      <p:spPr>
                        <a:xfrm>
                          <a:off x="3139105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1" name="TextBox 70"/>
                        <p:cNvSpPr txBox="1"/>
                        <p:nvPr/>
                      </p:nvSpPr>
                      <p:spPr>
                        <a:xfrm>
                          <a:off x="3848663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2" name="TextBox 71"/>
                        <p:cNvSpPr txBox="1"/>
                        <p:nvPr/>
                      </p:nvSpPr>
                      <p:spPr>
                        <a:xfrm>
                          <a:off x="4203442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^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3" name="TextBox 72"/>
                        <p:cNvSpPr txBox="1"/>
                        <p:nvPr/>
                      </p:nvSpPr>
                      <p:spPr>
                        <a:xfrm>
                          <a:off x="7396453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4" name="TextBox 73"/>
                        <p:cNvSpPr txBox="1"/>
                        <p:nvPr/>
                      </p:nvSpPr>
                      <p:spPr>
                        <a:xfrm>
                          <a:off x="7041674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5" name="TextBox 74"/>
                        <p:cNvSpPr txBox="1"/>
                        <p:nvPr/>
                      </p:nvSpPr>
                      <p:spPr>
                        <a:xfrm>
                          <a:off x="6686895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6" name="TextBox 75"/>
                        <p:cNvSpPr txBox="1"/>
                        <p:nvPr/>
                      </p:nvSpPr>
                      <p:spPr>
                        <a:xfrm>
                          <a:off x="6332116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7" name="TextBox 76"/>
                        <p:cNvSpPr txBox="1"/>
                        <p:nvPr/>
                      </p:nvSpPr>
                      <p:spPr>
                        <a:xfrm>
                          <a:off x="5977337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8" name="TextBox 77"/>
                        <p:cNvSpPr txBox="1"/>
                        <p:nvPr/>
                      </p:nvSpPr>
                      <p:spPr>
                        <a:xfrm>
                          <a:off x="5622558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9" name="TextBox 78"/>
                        <p:cNvSpPr txBox="1"/>
                        <p:nvPr/>
                      </p:nvSpPr>
                      <p:spPr>
                        <a:xfrm>
                          <a:off x="4913000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80" name="TextBox 79"/>
                        <p:cNvSpPr txBox="1"/>
                        <p:nvPr/>
                      </p:nvSpPr>
                      <p:spPr>
                        <a:xfrm>
                          <a:off x="5267779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81" name="TextBox 80"/>
                        <p:cNvSpPr txBox="1"/>
                        <p:nvPr/>
                      </p:nvSpPr>
                      <p:spPr>
                        <a:xfrm>
                          <a:off x="4558221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82" name="TextBox 81"/>
                        <p:cNvSpPr txBox="1"/>
                        <p:nvPr/>
                      </p:nvSpPr>
                      <p:spPr>
                        <a:xfrm>
                          <a:off x="7751229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59" name="Oval 58"/>
                    <p:cNvSpPr/>
                    <p:nvPr/>
                  </p:nvSpPr>
                  <p:spPr>
                    <a:xfrm>
                      <a:off x="4498065" y="2538388"/>
                      <a:ext cx="108000" cy="108000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4869902" y="2582863"/>
                    <a:ext cx="3268485" cy="72000"/>
                    <a:chOff x="4869902" y="2582863"/>
                    <a:chExt cx="3268485" cy="72000"/>
                  </a:xfrm>
                </p:grpSpPr>
                <p:grpSp>
                  <p:nvGrpSpPr>
                    <p:cNvPr id="45" name="Group 44"/>
                    <p:cNvGrpSpPr/>
                    <p:nvPr/>
                  </p:nvGrpSpPr>
                  <p:grpSpPr>
                    <a:xfrm>
                      <a:off x="4869902" y="2582863"/>
                      <a:ext cx="1492070" cy="72000"/>
                      <a:chOff x="4869902" y="2582863"/>
                      <a:chExt cx="1492070" cy="72000"/>
                    </a:xfrm>
                  </p:grpSpPr>
                  <p:sp>
                    <p:nvSpPr>
                      <p:cNvPr id="52" name="Oval 51"/>
                      <p:cNvSpPr/>
                      <p:nvPr/>
                    </p:nvSpPr>
                    <p:spPr>
                      <a:xfrm>
                        <a:off x="486990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3" name="Oval 52"/>
                      <p:cNvSpPr/>
                      <p:nvPr/>
                    </p:nvSpPr>
                    <p:spPr>
                      <a:xfrm>
                        <a:off x="5224919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4" name="Oval 53"/>
                      <p:cNvSpPr/>
                      <p:nvPr/>
                    </p:nvSpPr>
                    <p:spPr>
                      <a:xfrm>
                        <a:off x="5579936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" name="Oval 54"/>
                      <p:cNvSpPr/>
                      <p:nvPr/>
                    </p:nvSpPr>
                    <p:spPr>
                      <a:xfrm>
                        <a:off x="5934953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6" name="Oval 55"/>
                      <p:cNvSpPr/>
                      <p:nvPr/>
                    </p:nvSpPr>
                    <p:spPr>
                      <a:xfrm>
                        <a:off x="628997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6646317" y="2582863"/>
                      <a:ext cx="1492070" cy="72000"/>
                      <a:chOff x="4869902" y="2582863"/>
                      <a:chExt cx="1492070" cy="72000"/>
                    </a:xfrm>
                  </p:grpSpPr>
                  <p:sp>
                    <p:nvSpPr>
                      <p:cNvPr id="47" name="Oval 46"/>
                      <p:cNvSpPr/>
                      <p:nvPr/>
                    </p:nvSpPr>
                    <p:spPr>
                      <a:xfrm>
                        <a:off x="486990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" name="Oval 47"/>
                      <p:cNvSpPr/>
                      <p:nvPr/>
                    </p:nvSpPr>
                    <p:spPr>
                      <a:xfrm>
                        <a:off x="5224919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" name="Oval 48"/>
                      <p:cNvSpPr/>
                      <p:nvPr/>
                    </p:nvSpPr>
                    <p:spPr>
                      <a:xfrm>
                        <a:off x="5579936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" name="Oval 49"/>
                      <p:cNvSpPr/>
                      <p:nvPr/>
                    </p:nvSpPr>
                    <p:spPr>
                      <a:xfrm>
                        <a:off x="5934953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" name="Oval 50"/>
                      <p:cNvSpPr/>
                      <p:nvPr/>
                    </p:nvSpPr>
                    <p:spPr>
                      <a:xfrm>
                        <a:off x="628997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963859" y="2585329"/>
                    <a:ext cx="3268485" cy="72000"/>
                    <a:chOff x="4869902" y="2582863"/>
                    <a:chExt cx="3268485" cy="72000"/>
                  </a:xfrm>
                </p:grpSpPr>
                <p:grpSp>
                  <p:nvGrpSpPr>
                    <p:cNvPr id="33" name="Group 32"/>
                    <p:cNvGrpSpPr/>
                    <p:nvPr/>
                  </p:nvGrpSpPr>
                  <p:grpSpPr>
                    <a:xfrm>
                      <a:off x="4869902" y="2582863"/>
                      <a:ext cx="1492070" cy="72000"/>
                      <a:chOff x="4869902" y="2582863"/>
                      <a:chExt cx="1492070" cy="72000"/>
                    </a:xfrm>
                  </p:grpSpPr>
                  <p:sp>
                    <p:nvSpPr>
                      <p:cNvPr id="40" name="Oval 39"/>
                      <p:cNvSpPr/>
                      <p:nvPr/>
                    </p:nvSpPr>
                    <p:spPr>
                      <a:xfrm>
                        <a:off x="486990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1" name="Oval 40"/>
                      <p:cNvSpPr/>
                      <p:nvPr/>
                    </p:nvSpPr>
                    <p:spPr>
                      <a:xfrm>
                        <a:off x="5224919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2" name="Oval 41"/>
                      <p:cNvSpPr/>
                      <p:nvPr/>
                    </p:nvSpPr>
                    <p:spPr>
                      <a:xfrm>
                        <a:off x="5579936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3" name="Oval 42"/>
                      <p:cNvSpPr/>
                      <p:nvPr/>
                    </p:nvSpPr>
                    <p:spPr>
                      <a:xfrm>
                        <a:off x="5934953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4" name="Oval 43"/>
                      <p:cNvSpPr/>
                      <p:nvPr/>
                    </p:nvSpPr>
                    <p:spPr>
                      <a:xfrm>
                        <a:off x="628997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6646317" y="2582863"/>
                      <a:ext cx="1492070" cy="72000"/>
                      <a:chOff x="4869902" y="2582863"/>
                      <a:chExt cx="1492070" cy="72000"/>
                    </a:xfrm>
                  </p:grpSpPr>
                  <p:sp>
                    <p:nvSpPr>
                      <p:cNvPr id="35" name="Oval 34"/>
                      <p:cNvSpPr/>
                      <p:nvPr/>
                    </p:nvSpPr>
                    <p:spPr>
                      <a:xfrm>
                        <a:off x="486990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6" name="Oval 35"/>
                      <p:cNvSpPr/>
                      <p:nvPr/>
                    </p:nvSpPr>
                    <p:spPr>
                      <a:xfrm>
                        <a:off x="5224919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7" name="Oval 36"/>
                      <p:cNvSpPr/>
                      <p:nvPr/>
                    </p:nvSpPr>
                    <p:spPr>
                      <a:xfrm>
                        <a:off x="5579936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8" name="Oval 37"/>
                      <p:cNvSpPr/>
                      <p:nvPr/>
                    </p:nvSpPr>
                    <p:spPr>
                      <a:xfrm>
                        <a:off x="5934953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9" name="Oval 38"/>
                      <p:cNvSpPr/>
                      <p:nvPr/>
                    </p:nvSpPr>
                    <p:spPr>
                      <a:xfrm>
                        <a:off x="628997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29" name="Round Same Side Corner Rectangle 28"/>
                <p:cNvSpPr/>
                <p:nvPr/>
              </p:nvSpPr>
              <p:spPr>
                <a:xfrm>
                  <a:off x="2778182" y="5548740"/>
                  <a:ext cx="3547790" cy="247686"/>
                </a:xfrm>
                <a:prstGeom prst="round2Same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7" name="Picture 2" descr="Pointing, Finger, Hand, Show, Index Finger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529"/>
              <a:stretch/>
            </p:blipFill>
            <p:spPr bwMode="auto">
              <a:xfrm>
                <a:off x="-9525" y="2067952"/>
                <a:ext cx="1201572" cy="10298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6289972" y="3296975"/>
              <a:ext cx="540298" cy="1665438"/>
              <a:chOff x="1996531" y="3388012"/>
              <a:chExt cx="540298" cy="1665438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flipH="1" flipV="1">
                <a:off x="2266233" y="3568012"/>
                <a:ext cx="298" cy="1440000"/>
              </a:xfrm>
              <a:prstGeom prst="line">
                <a:avLst/>
              </a:prstGeom>
              <a:ln w="3810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1996531" y="4670370"/>
                <a:ext cx="540000" cy="1143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996531" y="4804760"/>
                <a:ext cx="540000" cy="1143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996829" y="4939150"/>
                <a:ext cx="540000" cy="1143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Arc 26"/>
              <p:cNvSpPr/>
              <p:nvPr/>
            </p:nvSpPr>
            <p:spPr>
              <a:xfrm>
                <a:off x="2176233" y="3388012"/>
                <a:ext cx="180000" cy="180000"/>
              </a:xfrm>
              <a:prstGeom prst="arc">
                <a:avLst>
                  <a:gd name="adj1" fmla="val 5508885"/>
                  <a:gd name="adj2" fmla="val 86935"/>
                </a:avLst>
              </a:prstGeom>
              <a:ln w="38100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157231" y="2578556"/>
              <a:ext cx="540298" cy="1665438"/>
              <a:chOff x="1996531" y="3388012"/>
              <a:chExt cx="540298" cy="1665438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H="1" flipV="1">
                <a:off x="2266233" y="3568012"/>
                <a:ext cx="298" cy="1440000"/>
              </a:xfrm>
              <a:prstGeom prst="line">
                <a:avLst/>
              </a:prstGeom>
              <a:ln w="3810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/>
              <p:cNvSpPr/>
              <p:nvPr/>
            </p:nvSpPr>
            <p:spPr>
              <a:xfrm>
                <a:off x="1996531" y="4535980"/>
                <a:ext cx="540000" cy="1143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996531" y="4670370"/>
                <a:ext cx="540000" cy="1143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996531" y="4804760"/>
                <a:ext cx="540000" cy="1143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996829" y="4939150"/>
                <a:ext cx="540000" cy="1143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Arc 17"/>
              <p:cNvSpPr/>
              <p:nvPr/>
            </p:nvSpPr>
            <p:spPr>
              <a:xfrm>
                <a:off x="2176233" y="3388012"/>
                <a:ext cx="180000" cy="180000"/>
              </a:xfrm>
              <a:prstGeom prst="arc">
                <a:avLst>
                  <a:gd name="adj1" fmla="val 5508885"/>
                  <a:gd name="adj2" fmla="val 86935"/>
                </a:avLst>
              </a:prstGeom>
              <a:ln w="38100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Balance beam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2889849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Where should Aimee put a set of three weights to make the beam balance?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Explain why she should put the weights here.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1694" y="1087374"/>
            <a:ext cx="5209612" cy="245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9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Balance beam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20875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Record the number of weights and distances on each side of the beam when it balances.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this five times using different </a:t>
            </a:r>
            <a:r>
              <a:rPr lang="en-US" dirty="0" smtClean="0"/>
              <a:t>weights on each side. </a:t>
            </a:r>
            <a:endParaRPr lang="en-US" dirty="0" smtClean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425351"/>
            <a:ext cx="8143337" cy="173390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prediction and explanation correct</a:t>
            </a:r>
            <a:r>
              <a:rPr lang="en-GB" dirty="0" smtClean="0"/>
              <a:t>?</a:t>
            </a:r>
          </a:p>
          <a:p>
            <a:r>
              <a:rPr lang="en-GB" dirty="0" smtClean="0"/>
              <a:t>Describe a rule that predicts where to put different weights to balance the beam. 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Investigate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see if you are right.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046" y="1120311"/>
            <a:ext cx="2880000" cy="13588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5046" y="3023163"/>
            <a:ext cx="2880000" cy="135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6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22</TotalTime>
  <Words>131</Words>
  <Application>Microsoft Office PowerPoint</Application>
  <PresentationFormat>On-screen Show (4:3)</PresentationFormat>
  <Paragraphs>38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2019-06-25T13:20:34Z</dcterms:created>
  <dcterms:modified xsi:type="dcterms:W3CDTF">2019-07-03T12:36:01Z</dcterms:modified>
</cp:coreProperties>
</file>