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Boiling or evaporation?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1867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following statements describe either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boiling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or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evaporation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35094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1692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8291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4889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5972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64238" y="35948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 fontScale="70000" lnSpcReduction="20000"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21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Evaporation takes place at a specific temperature.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1" y="42546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42522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 fontScale="92500"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Boiling produces bubbles of the substance in the gas state.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03816" y="49144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992" y="49121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 fontScale="85000" lnSpcReduction="10000"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During boiling, particles leave only from the surface.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90246" y="557426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09422" y="557193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 fontScale="92500"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During evaporation, the particles mix with particles in the air.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50947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16929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82911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486530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55417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756237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435318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118580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B895CAB-FD5D-43E8-A13B-1F0202894397}"/>
              </a:ext>
            </a:extLst>
          </p:cNvPr>
          <p:cNvSpPr/>
          <p:nvPr/>
        </p:nvSpPr>
        <p:spPr>
          <a:xfrm>
            <a:off x="290246" y="2490339"/>
            <a:ext cx="52523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>
                <a:latin typeface="Verdana" panose="020B0604030504040204" pitchFamily="34" charset="0"/>
                <a:ea typeface="Verdana" panose="020B0604030504040204" pitchFamily="34" charset="0"/>
              </a:rPr>
              <a:t>For each statement select one column to show what you think.</a:t>
            </a:r>
          </a:p>
        </p:txBody>
      </p:sp>
    </p:spTree>
    <p:extLst>
      <p:ext uri="{BB962C8B-B14F-4D97-AF65-F5344CB8AC3E}">
        <p14:creationId xmlns:p14="http://schemas.microsoft.com/office/powerpoint/2010/main" val="3587597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230</TotalTime>
  <Words>93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9</cp:revision>
  <dcterms:created xsi:type="dcterms:W3CDTF">2019-03-26T12:13:37Z</dcterms:created>
  <dcterms:modified xsi:type="dcterms:W3CDTF">2019-03-29T11:43:58Z</dcterms:modified>
</cp:coreProperties>
</file>