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Evaporating temperatures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38151" y="903928"/>
            <a:ext cx="4513264" cy="176087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same volume of water is added to three beakers.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Each beaker is kept at a different temperature.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temperature of the room is 25°C.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beakers are left for three weeks.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beakers 2 and 3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beaker 1 only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beaker 3 only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beakers 1, 2 and 3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8491B8D8-D27C-4A83-BC3F-B0BF21D1C985}"/>
              </a:ext>
            </a:extLst>
          </p:cNvPr>
          <p:cNvSpPr txBox="1">
            <a:spLocks/>
          </p:cNvSpPr>
          <p:nvPr/>
        </p:nvSpPr>
        <p:spPr>
          <a:xfrm>
            <a:off x="438150" y="2869897"/>
            <a:ext cx="8267699" cy="7755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In which beaker or beakers do you expect the water to have evaporated?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7989F21-1D57-4739-B384-62EC71703FA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15" y="1070008"/>
            <a:ext cx="3305175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488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563</TotalTime>
  <Words>74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10</cp:revision>
  <dcterms:created xsi:type="dcterms:W3CDTF">2019-03-25T10:28:32Z</dcterms:created>
  <dcterms:modified xsi:type="dcterms:W3CDTF">2019-03-29T11:02:53Z</dcterms:modified>
</cp:coreProperties>
</file>