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Location of evaporation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5850835" cy="2420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A liquid is added to a beaker.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beaker is left.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does evaporation take place?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surface of the liquid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inside the liquid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everywhere in the liquid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F79E21-6CF3-4729-8309-F5EF60797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440" y="1000966"/>
            <a:ext cx="3603048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14</TotalTime>
  <Words>38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2019-03-26T10:26:34Z</dcterms:created>
  <dcterms:modified xsi:type="dcterms:W3CDTF">2019-03-26T10:41:02Z</dcterms:modified>
</cp:coreProperties>
</file>