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Evaporation rate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586" y="645638"/>
            <a:ext cx="8748828" cy="16341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same volume of water is poured into two beakers.</a:t>
            </a:r>
          </a:p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Beaker A contains water at 60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°C. In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beaker B the temperature of the water is 20°.</a:t>
            </a:r>
          </a:p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explain why the rate of evaporation is higher in beaker A.</a:t>
            </a:r>
          </a:p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 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energy.</a:t>
            </a:r>
            <a:endParaRPr lang="en-GB" sz="16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5660" y="2708007"/>
            <a:ext cx="8748828" cy="3504355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Evaporation takes place from both beakers. Particles with enough _______ are able to escape from the liquid.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Beaker A is at a higher ________ than beaker B. This means that on average the particles in beaker A have more ______.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both beaker A and beaker B some particles have more _____ than others. 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However, in beaker A more particles have enough _______ to escape the liquid. For this reason, evaporation takes place faster from beaker A.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general, the higher the __________, the faster the rate of evaporation.</a:t>
            </a:r>
          </a:p>
        </p:txBody>
      </p:sp>
    </p:spTree>
    <p:extLst>
      <p:ext uri="{BB962C8B-B14F-4D97-AF65-F5344CB8AC3E}">
        <p14:creationId xmlns:p14="http://schemas.microsoft.com/office/powerpoint/2010/main" val="1287444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27</TotalTime>
  <Words>159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2019-03-28T15:19:39Z</dcterms:created>
  <dcterms:modified xsi:type="dcterms:W3CDTF">2019-03-29T12:03:56Z</dcterms:modified>
</cp:coreProperties>
</file>