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each observation, state whether the process is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boiling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dirty="0"/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how you decided.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/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a</a:t>
            </a:r>
            <a:r>
              <a:rPr lang="en-US" dirty="0"/>
              <a:t> Some water is heated to 100°C. The volume of the water reduces.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puddle of water dries on a cold day.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/>
              <a:t>c</a:t>
            </a:r>
            <a:r>
              <a:rPr lang="en-US" dirty="0"/>
              <a:t> A liquid is heated. The volumes reduces. Bubbles are formed.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liquid is heated. The volume reduces. No bubbles are formed.</a:t>
            </a: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181</TotalTime>
  <Words>78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2019-03-26T15:52:23Z</dcterms:created>
  <dcterms:modified xsi:type="dcterms:W3CDTF">2019-03-29T15:11:12Z</dcterms:modified>
</cp:coreProperties>
</file>