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53F"/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0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Evaporating particles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863126"/>
            <a:ext cx="4114800" cy="256587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During evaporation, particles leave the liquid and mix with ‘air’ particles.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The diagram shows the location and energy of four particles.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>
              <a:solidFill>
                <a:srgbClr val="1F497D">
                  <a:lumMod val="50000"/>
                </a:srgbClr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Which particle or particles are most likely to leave?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>
              <a:solidFill>
                <a:srgbClr val="1F497D">
                  <a:lumMod val="50000"/>
                </a:srgbClr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 and 2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 and 4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 and 3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15955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936596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 only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0DE3BA1-C15F-40B8-9875-86C4F7E9B7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7340" y="858481"/>
            <a:ext cx="3938510" cy="2051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44880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owerPoint Template_Oct 20182.potx" id="{9B1E480F-8D1E-404F-8809-1FFDD0AB24A1}" vid="{93EB9601-02DB-41A3-A0A2-592BF7AFE6E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.BEST_PowerPoint Template_Oct 2018</Template>
  <TotalTime>373</TotalTime>
  <Words>53</Words>
  <Application>Microsoft Office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HEC Harden</cp:lastModifiedBy>
  <cp:revision>5</cp:revision>
  <dcterms:created xsi:type="dcterms:W3CDTF">2019-03-28T13:27:41Z</dcterms:created>
  <dcterms:modified xsi:type="dcterms:W3CDTF">2019-03-29T12:31:36Z</dcterms:modified>
</cp:coreProperties>
</file>