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48" y="5879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 liquids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574672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07545" y="2623662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607546" y="3933920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541597" y="3933920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541598" y="5778331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610468" y="5778331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19596B-F528-4E5C-B129-DCA80670BA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132" y="3148294"/>
            <a:ext cx="869003" cy="10580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415BBF-2B8F-49C9-AFB5-A5A0E9BC42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425" y="3148294"/>
            <a:ext cx="869003" cy="10580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805952-EA50-402B-B4EE-E2125E8169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028" y="3152959"/>
            <a:ext cx="834815" cy="105338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147903E-2FF0-45D0-AD08-54FF40CC76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856" y="4929358"/>
            <a:ext cx="869003" cy="10965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241FEB-85AE-46C0-9BCA-2A2E529AE6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965" y="4929358"/>
            <a:ext cx="869003" cy="109652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A09994F-EAB5-4D18-BAAD-A471A8711A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719" y="4929355"/>
            <a:ext cx="869004" cy="10965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190EBE6-55BD-4B47-8C07-6FA2EF4608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792" y="3134093"/>
            <a:ext cx="839372" cy="105913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A92DA1A-273B-4CC3-8849-AB7FC21C79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792" y="4913173"/>
            <a:ext cx="869004" cy="109652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714D95B-C5EA-41ED-B005-B6E9ECF9955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297" y="1192326"/>
            <a:ext cx="870270" cy="109812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DB163F4-1F06-45D2-9A3D-DF8AE7954E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173" y="1192326"/>
            <a:ext cx="901916" cy="109812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DD5EE48-538B-40DB-8D22-B4F7C391B7F9}"/>
              </a:ext>
            </a:extLst>
          </p:cNvPr>
          <p:cNvSpPr txBox="1"/>
          <p:nvPr/>
        </p:nvSpPr>
        <p:spPr>
          <a:xfrm>
            <a:off x="527866" y="1015141"/>
            <a:ext cx="5918641" cy="1750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same volume of water and alcohol are added to two beakers. 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</a:rPr>
              <a:t>What do you predict will be observed after two weeks</a:t>
            </a:r>
            <a:r>
              <a:rPr lang="en-US" dirty="0"/>
              <a:t>?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353</TotalTime>
  <Words>30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2019-03-22T15:23:38Z</dcterms:created>
  <dcterms:modified xsi:type="dcterms:W3CDTF">2019-03-29T10:55:24Z</dcterms:modified>
</cp:coreProperties>
</file>