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71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18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8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Surface area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4"/>
            <a:ext cx="3968151" cy="236914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10cm</a:t>
            </a:r>
            <a:r>
              <a:rPr lang="en-US" baseline="30000" dirty="0"/>
              <a:t>3</a:t>
            </a:r>
            <a:r>
              <a:rPr lang="en-US" dirty="0"/>
              <a:t> of water is added to two different shapes of beaker.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From which beaker will the water completely evaporate first?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85968" y="3967558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Write down the thinking behind your prediction.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093624-3A40-478A-BB0D-F4B0705566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791" y="1876908"/>
            <a:ext cx="3802624" cy="155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367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Surface area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2" y="1206251"/>
            <a:ext cx="5080959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r>
              <a:rPr lang="en-GB" dirty="0"/>
              <a:t>Describe what happens.</a:t>
            </a: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r>
              <a:rPr lang="en-GB" dirty="0"/>
              <a:t>Were your prediction and explanation correct?</a:t>
            </a:r>
          </a:p>
          <a:p>
            <a:r>
              <a:rPr lang="en-GB" dirty="0"/>
              <a:t>If not, can you explain what you observed?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665016-5905-4152-B378-757C5AA907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073" y="1158501"/>
            <a:ext cx="3799982" cy="155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668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14</TotalTime>
  <Words>65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2</cp:revision>
  <dcterms:created xsi:type="dcterms:W3CDTF">2019-03-26T11:34:47Z</dcterms:created>
  <dcterms:modified xsi:type="dcterms:W3CDTF">2019-03-26T11:49:27Z</dcterms:modified>
</cp:coreProperties>
</file>