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Garden problem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74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</a:t>
            </a:r>
            <a:r>
              <a:rPr lang="en-US" dirty="0"/>
              <a:t>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inter. The bird bath in the school garden needs refilling.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8F3568-94F6-43F2-8271-CD6AEE9883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86"/>
          <a:stretch/>
        </p:blipFill>
        <p:spPr>
          <a:xfrm>
            <a:off x="2446194" y="1537252"/>
            <a:ext cx="3842100" cy="4478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Garden problem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227561" y="1748624"/>
            <a:ext cx="3231631" cy="1961986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Archie: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summer the temperature is hotter than the water, so it evaporates. The water cannot have evaporated in winter.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350899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think the water can evaporate, even if it is cold.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96984" y="4093521"/>
            <a:ext cx="2519271" cy="2118841"/>
          </a:xfrm>
          <a:prstGeom prst="wedgeRoundRectCallout">
            <a:avLst>
              <a:gd name="adj1" fmla="val 76469"/>
              <a:gd name="adj2" fmla="val -4141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Bailey: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summer the bird bath dries up in the sun but the sunlight is not powerful enough in winter.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5" y="1469116"/>
            <a:ext cx="4355999" cy="1115554"/>
          </a:xfrm>
          <a:prstGeom prst="wedgeRoundRectCallout">
            <a:avLst>
              <a:gd name="adj1" fmla="val -30144"/>
              <a:gd name="adj2" fmla="val 893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Ollie: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think the water can still dry up in the winter because there are still sunny days.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6104252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C7AF1D2-BC5F-4144-9103-3857C069AC46}"/>
              </a:ext>
            </a:extLst>
          </p:cNvPr>
          <p:cNvSpPr txBox="1">
            <a:spLocks/>
          </p:cNvSpPr>
          <p:nvPr/>
        </p:nvSpPr>
        <p:spPr>
          <a:xfrm>
            <a:off x="227561" y="797973"/>
            <a:ext cx="8285163" cy="674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</a:t>
            </a:r>
            <a:r>
              <a:rPr lang="en-US" dirty="0"/>
              <a:t>primary school children discuss whether evaporation could be the reason that the bird bath is empty.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72D4DA-CDA6-43DB-9BAE-CB1D23C38309}"/>
              </a:ext>
            </a:extLst>
          </p:cNvPr>
          <p:cNvSpPr/>
          <p:nvPr/>
        </p:nvSpPr>
        <p:spPr>
          <a:xfrm>
            <a:off x="3923828" y="4998572"/>
            <a:ext cx="3390287" cy="387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lnSpc>
                <a:spcPct val="114000"/>
              </a:lnSpc>
              <a:spcBef>
                <a:spcPct val="20000"/>
              </a:spcBef>
              <a:defRPr/>
            </a:pPr>
            <a:r>
              <a:rPr lang="en-US" dirty="0"/>
              <a:t>Who do you agree with, and why?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209</TotalTime>
  <Words>134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2019-03-28T16:01:10Z</dcterms:created>
  <dcterms:modified xsi:type="dcterms:W3CDTF">2019-03-29T11:34:09Z</dcterms:modified>
</cp:coreProperties>
</file>