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84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is a drag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cyclist experiences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force of drag.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As the cyclist speeds up, the force of drag gets bigger.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448609" y="2571883"/>
            <a:ext cx="6211019" cy="2169975"/>
            <a:chOff x="1213421" y="2495683"/>
            <a:chExt cx="6211019" cy="2169975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1213421" y="4665658"/>
              <a:ext cx="6211019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>
              <a:off x="2236380" y="2495683"/>
              <a:ext cx="3336468" cy="2168345"/>
              <a:chOff x="2236380" y="2495683"/>
              <a:chExt cx="3336468" cy="2168345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3205880" y="2507919"/>
                <a:ext cx="2366968" cy="2156109"/>
                <a:chOff x="3205880" y="2507919"/>
                <a:chExt cx="2366968" cy="2156109"/>
              </a:xfrm>
            </p:grpSpPr>
            <p:grpSp>
              <p:nvGrpSpPr>
                <p:cNvPr id="82" name="Group 81"/>
                <p:cNvGrpSpPr/>
                <p:nvPr/>
              </p:nvGrpSpPr>
              <p:grpSpPr>
                <a:xfrm>
                  <a:off x="3205880" y="2547262"/>
                  <a:ext cx="2366968" cy="2116766"/>
                  <a:chOff x="2886806" y="1259697"/>
                  <a:chExt cx="2366968" cy="2116766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3692216" y="2026352"/>
                    <a:ext cx="549679" cy="865940"/>
                    <a:chOff x="3692216" y="2026352"/>
                    <a:chExt cx="549679" cy="865940"/>
                  </a:xfrm>
                </p:grpSpPr>
                <p:cxnSp>
                  <p:nvCxnSpPr>
                    <p:cNvPr id="119" name="Straight Connector 118"/>
                    <p:cNvCxnSpPr/>
                    <p:nvPr/>
                  </p:nvCxnSpPr>
                  <p:spPr>
                    <a:xfrm>
                      <a:off x="3860769" y="2712231"/>
                      <a:ext cx="105724" cy="180061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20" name="Group 119"/>
                    <p:cNvGrpSpPr/>
                    <p:nvPr/>
                  </p:nvGrpSpPr>
                  <p:grpSpPr>
                    <a:xfrm>
                      <a:off x="3692216" y="2026352"/>
                      <a:ext cx="549679" cy="719785"/>
                      <a:chOff x="3692216" y="2026352"/>
                      <a:chExt cx="549679" cy="719785"/>
                    </a:xfrm>
                  </p:grpSpPr>
                  <p:cxnSp>
                    <p:nvCxnSpPr>
                      <p:cNvPr id="121" name="Straight Connector 120"/>
                      <p:cNvCxnSpPr/>
                      <p:nvPr/>
                    </p:nvCxnSpPr>
                    <p:spPr>
                      <a:xfrm>
                        <a:off x="3746728" y="2638137"/>
                        <a:ext cx="180000" cy="108000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47625" cap="rnd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2" name="Straight Connector 121"/>
                      <p:cNvCxnSpPr/>
                      <p:nvPr/>
                    </p:nvCxnSpPr>
                    <p:spPr>
                      <a:xfrm flipH="1">
                        <a:off x="3746727" y="2269634"/>
                        <a:ext cx="491863" cy="363733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38100" cap="rnd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Straight Connector 122"/>
                      <p:cNvCxnSpPr/>
                      <p:nvPr/>
                    </p:nvCxnSpPr>
                    <p:spPr>
                      <a:xfrm>
                        <a:off x="3692216" y="2026352"/>
                        <a:ext cx="549679" cy="243650"/>
                      </a:xfrm>
                      <a:prstGeom prst="lin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38100" cap="rnd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93" name="Group 92"/>
                  <p:cNvGrpSpPr/>
                  <p:nvPr/>
                </p:nvGrpSpPr>
                <p:grpSpPr>
                  <a:xfrm>
                    <a:off x="2886806" y="1259697"/>
                    <a:ext cx="2366968" cy="2116766"/>
                    <a:chOff x="2889981" y="1262872"/>
                    <a:chExt cx="2366968" cy="2116766"/>
                  </a:xfrm>
                </p:grpSpPr>
                <p:cxnSp>
                  <p:nvCxnSpPr>
                    <p:cNvPr id="94" name="Straight Connector 93"/>
                    <p:cNvCxnSpPr/>
                    <p:nvPr/>
                  </p:nvCxnSpPr>
                  <p:spPr>
                    <a:xfrm flipH="1" flipV="1">
                      <a:off x="3703501" y="2289168"/>
                      <a:ext cx="276178" cy="641134"/>
                    </a:xfrm>
                    <a:prstGeom prst="line">
                      <a:avLst/>
                    </a:prstGeom>
                    <a:ln w="38100">
                      <a:solidFill>
                        <a:srgbClr val="1D652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5" name="Freeform 94"/>
                    <p:cNvSpPr/>
                    <p:nvPr/>
                  </p:nvSpPr>
                  <p:spPr>
                    <a:xfrm>
                      <a:off x="4276725" y="1683544"/>
                      <a:ext cx="509588" cy="500062"/>
                    </a:xfrm>
                    <a:custGeom>
                      <a:avLst/>
                      <a:gdLst>
                        <a:gd name="connsiteX0" fmla="*/ 0 w 509588"/>
                        <a:gd name="connsiteY0" fmla="*/ 0 h 500062"/>
                        <a:gd name="connsiteX1" fmla="*/ 28575 w 509588"/>
                        <a:gd name="connsiteY1" fmla="*/ 423862 h 500062"/>
                        <a:gd name="connsiteX2" fmla="*/ 359569 w 509588"/>
                        <a:gd name="connsiteY2" fmla="*/ 500062 h 500062"/>
                        <a:gd name="connsiteX3" fmla="*/ 497681 w 509588"/>
                        <a:gd name="connsiteY3" fmla="*/ 488156 h 500062"/>
                        <a:gd name="connsiteX4" fmla="*/ 509588 w 509588"/>
                        <a:gd name="connsiteY4" fmla="*/ 497681 h 500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9588" h="500062">
                          <a:moveTo>
                            <a:pt x="0" y="0"/>
                          </a:moveTo>
                          <a:lnTo>
                            <a:pt x="28575" y="423862"/>
                          </a:lnTo>
                          <a:lnTo>
                            <a:pt x="359569" y="500062"/>
                          </a:lnTo>
                          <a:lnTo>
                            <a:pt x="497681" y="488156"/>
                          </a:lnTo>
                          <a:lnTo>
                            <a:pt x="509588" y="497681"/>
                          </a:lnTo>
                        </a:path>
                      </a:pathLst>
                    </a:custGeom>
                    <a:noFill/>
                    <a:ln w="3810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Oval 95"/>
                    <p:cNvSpPr/>
                    <p:nvPr/>
                  </p:nvSpPr>
                  <p:spPr>
                    <a:xfrm>
                      <a:off x="2889981" y="2479638"/>
                      <a:ext cx="900000" cy="90000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50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7" name="Oval 96"/>
                    <p:cNvSpPr/>
                    <p:nvPr/>
                  </p:nvSpPr>
                  <p:spPr>
                    <a:xfrm>
                      <a:off x="4356949" y="2479638"/>
                      <a:ext cx="900000" cy="90000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50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98" name="Straight Connector 97"/>
                    <p:cNvCxnSpPr/>
                    <p:nvPr/>
                  </p:nvCxnSpPr>
                  <p:spPr>
                    <a:xfrm flipV="1">
                      <a:off x="3353947" y="2166651"/>
                      <a:ext cx="407152" cy="754284"/>
                    </a:xfrm>
                    <a:prstGeom prst="line">
                      <a:avLst/>
                    </a:prstGeom>
                    <a:ln w="38100">
                      <a:solidFill>
                        <a:srgbClr val="1D652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Straight Connector 98"/>
                    <p:cNvCxnSpPr/>
                    <p:nvPr/>
                  </p:nvCxnSpPr>
                  <p:spPr>
                    <a:xfrm flipH="1" flipV="1">
                      <a:off x="3339981" y="2912186"/>
                      <a:ext cx="619678" cy="17452"/>
                    </a:xfrm>
                    <a:prstGeom prst="line">
                      <a:avLst/>
                    </a:prstGeom>
                    <a:ln w="38100">
                      <a:solidFill>
                        <a:srgbClr val="1D652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3267981" y="2856737"/>
                      <a:ext cx="144000" cy="144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67000"/>
                          </a:schemeClr>
                        </a:gs>
                        <a:gs pos="48000">
                          <a:schemeClr val="accent3">
                            <a:lumMod val="97000"/>
                            <a:lumOff val="3000"/>
                          </a:schemeClr>
                        </a:gs>
                        <a:gs pos="100000">
                          <a:schemeClr val="accent3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01" name="Straight Connector 100"/>
                    <p:cNvCxnSpPr/>
                    <p:nvPr/>
                  </p:nvCxnSpPr>
                  <p:spPr>
                    <a:xfrm flipV="1">
                      <a:off x="3981556" y="2374935"/>
                      <a:ext cx="545071" cy="572855"/>
                    </a:xfrm>
                    <a:prstGeom prst="line">
                      <a:avLst/>
                    </a:prstGeom>
                    <a:ln w="38100">
                      <a:solidFill>
                        <a:srgbClr val="1D652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Connector 101"/>
                    <p:cNvCxnSpPr/>
                    <p:nvPr/>
                  </p:nvCxnSpPr>
                  <p:spPr>
                    <a:xfrm flipV="1">
                      <a:off x="3683613" y="2280782"/>
                      <a:ext cx="802661" cy="9684"/>
                    </a:xfrm>
                    <a:prstGeom prst="line">
                      <a:avLst/>
                    </a:prstGeom>
                    <a:ln w="38100">
                      <a:solidFill>
                        <a:srgbClr val="1D652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3" name="Freeform 102"/>
                    <p:cNvSpPr/>
                    <p:nvPr/>
                  </p:nvSpPr>
                  <p:spPr>
                    <a:xfrm>
                      <a:off x="4452936" y="2213927"/>
                      <a:ext cx="382075" cy="733863"/>
                    </a:xfrm>
                    <a:custGeom>
                      <a:avLst/>
                      <a:gdLst>
                        <a:gd name="connsiteX0" fmla="*/ 0 w 390525"/>
                        <a:gd name="connsiteY0" fmla="*/ 0 h 771525"/>
                        <a:gd name="connsiteX1" fmla="*/ 235744 w 390525"/>
                        <a:gd name="connsiteY1" fmla="*/ 607219 h 771525"/>
                        <a:gd name="connsiteX2" fmla="*/ 390525 w 390525"/>
                        <a:gd name="connsiteY2" fmla="*/ 771525 h 771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0525" h="771525">
                          <a:moveTo>
                            <a:pt x="0" y="0"/>
                          </a:moveTo>
                          <a:lnTo>
                            <a:pt x="235744" y="607219"/>
                          </a:lnTo>
                          <a:lnTo>
                            <a:pt x="390525" y="771525"/>
                          </a:lnTo>
                        </a:path>
                      </a:pathLst>
                    </a:custGeom>
                    <a:noFill/>
                    <a:ln w="38100" cap="rnd">
                      <a:solidFill>
                        <a:srgbClr val="1D652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04" name="Straight Connector 103"/>
                    <p:cNvCxnSpPr>
                      <a:stCxn id="100" idx="4"/>
                      <a:endCxn id="105" idx="4"/>
                    </p:cNvCxnSpPr>
                    <p:nvPr/>
                  </p:nvCxnSpPr>
                  <p:spPr>
                    <a:xfrm>
                      <a:off x="3339981" y="3000737"/>
                      <a:ext cx="639238" cy="72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3835219" y="2784737"/>
                      <a:ext cx="288000" cy="288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67000"/>
                          </a:schemeClr>
                        </a:gs>
                        <a:gs pos="48000">
                          <a:schemeClr val="accent3">
                            <a:lumMod val="97000"/>
                            <a:lumOff val="3000"/>
                          </a:schemeClr>
                        </a:gs>
                        <a:gs pos="100000">
                          <a:schemeClr val="accent3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06" name="Straight Connector 105"/>
                    <p:cNvCxnSpPr>
                      <a:stCxn id="100" idx="0"/>
                      <a:endCxn id="105" idx="0"/>
                    </p:cNvCxnSpPr>
                    <p:nvPr/>
                  </p:nvCxnSpPr>
                  <p:spPr>
                    <a:xfrm flipV="1">
                      <a:off x="3339981" y="2784737"/>
                      <a:ext cx="639238" cy="72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7" name="Trapezoid 106"/>
                    <p:cNvSpPr/>
                    <p:nvPr/>
                  </p:nvSpPr>
                  <p:spPr>
                    <a:xfrm rot="5400000">
                      <a:off x="3739540" y="2027626"/>
                      <a:ext cx="72000" cy="258702"/>
                    </a:xfrm>
                    <a:prstGeom prst="trapezoid">
                      <a:avLst>
                        <a:gd name="adj" fmla="val 18385"/>
                      </a:avLst>
                    </a:pr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8" name="Freeform 107"/>
                    <p:cNvSpPr/>
                    <p:nvPr/>
                  </p:nvSpPr>
                  <p:spPr>
                    <a:xfrm rot="21064420">
                      <a:off x="4451683" y="2170545"/>
                      <a:ext cx="319768" cy="198915"/>
                    </a:xfrm>
                    <a:custGeom>
                      <a:avLst/>
                      <a:gdLst>
                        <a:gd name="connsiteX0" fmla="*/ 0 w 481340"/>
                        <a:gd name="connsiteY0" fmla="*/ 16064 h 251014"/>
                        <a:gd name="connsiteX1" fmla="*/ 400050 w 481340"/>
                        <a:gd name="connsiteY1" fmla="*/ 9714 h 251014"/>
                        <a:gd name="connsiteX2" fmla="*/ 476250 w 481340"/>
                        <a:gd name="connsiteY2" fmla="*/ 130364 h 251014"/>
                        <a:gd name="connsiteX3" fmla="*/ 317500 w 481340"/>
                        <a:gd name="connsiteY3" fmla="*/ 251014 h 2510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81340" h="251014">
                          <a:moveTo>
                            <a:pt x="0" y="16064"/>
                          </a:moveTo>
                          <a:cubicBezTo>
                            <a:pt x="160337" y="3364"/>
                            <a:pt x="320675" y="-9336"/>
                            <a:pt x="400050" y="9714"/>
                          </a:cubicBezTo>
                          <a:cubicBezTo>
                            <a:pt x="479425" y="28764"/>
                            <a:pt x="490008" y="90147"/>
                            <a:pt x="476250" y="130364"/>
                          </a:cubicBezTo>
                          <a:cubicBezTo>
                            <a:pt x="462492" y="170581"/>
                            <a:pt x="389996" y="210797"/>
                            <a:pt x="317500" y="251014"/>
                          </a:cubicBezTo>
                        </a:path>
                      </a:pathLst>
                    </a:custGeom>
                    <a:noFill/>
                    <a:ln w="38100" cap="rnd">
                      <a:solidFill>
                        <a:schemeClr val="accent4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09" name="Straight Connector 108"/>
                    <p:cNvCxnSpPr/>
                    <p:nvPr/>
                  </p:nvCxnSpPr>
                  <p:spPr>
                    <a:xfrm>
                      <a:off x="3979219" y="2928737"/>
                      <a:ext cx="105724" cy="180061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0" name="Group 109"/>
                    <p:cNvGrpSpPr/>
                    <p:nvPr/>
                  </p:nvGrpSpPr>
                  <p:grpSpPr>
                    <a:xfrm>
                      <a:off x="3694324" y="1662570"/>
                      <a:ext cx="1090622" cy="1457035"/>
                      <a:chOff x="3694324" y="1647535"/>
                      <a:chExt cx="1090622" cy="1457035"/>
                    </a:xfrm>
                    <a:solidFill>
                      <a:schemeClr val="accent1">
                        <a:lumMod val="60000"/>
                        <a:lumOff val="40000"/>
                      </a:schemeClr>
                    </a:solidFill>
                  </p:grpSpPr>
                  <p:cxnSp>
                    <p:nvCxnSpPr>
                      <p:cNvPr id="112" name="Straight Connector 111"/>
                      <p:cNvCxnSpPr/>
                      <p:nvPr/>
                    </p:nvCxnSpPr>
                    <p:spPr>
                      <a:xfrm flipV="1">
                        <a:off x="3920590" y="3093568"/>
                        <a:ext cx="211601" cy="8020"/>
                      </a:xfrm>
                      <a:prstGeom prst="line">
                        <a:avLst/>
                      </a:prstGeom>
                      <a:grpFill/>
                      <a:ln w="47625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/>
                      <p:cNvCxnSpPr/>
                      <p:nvPr/>
                    </p:nvCxnSpPr>
                    <p:spPr>
                      <a:xfrm>
                        <a:off x="3694324" y="2009775"/>
                        <a:ext cx="258350" cy="490559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/>
                      <p:cNvCxnSpPr/>
                      <p:nvPr/>
                    </p:nvCxnSpPr>
                    <p:spPr>
                      <a:xfrm flipH="1">
                        <a:off x="3904893" y="2504626"/>
                        <a:ext cx="49889" cy="599944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/>
                      <p:cNvCxnSpPr/>
                      <p:nvPr/>
                    </p:nvCxnSpPr>
                    <p:spPr>
                      <a:xfrm flipV="1">
                        <a:off x="3694324" y="1647535"/>
                        <a:ext cx="612000" cy="360000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/>
                      <p:cNvCxnSpPr/>
                      <p:nvPr/>
                    </p:nvCxnSpPr>
                    <p:spPr>
                      <a:xfrm>
                        <a:off x="4278087" y="1673942"/>
                        <a:ext cx="0" cy="432000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7" name="Straight Connector 116"/>
                      <p:cNvCxnSpPr/>
                      <p:nvPr/>
                    </p:nvCxnSpPr>
                    <p:spPr>
                      <a:xfrm>
                        <a:off x="4285343" y="2112251"/>
                        <a:ext cx="335186" cy="114793"/>
                      </a:xfrm>
                      <a:prstGeom prst="line">
                        <a:avLst/>
                      </a:prstGeom>
                      <a:grpFill/>
                      <a:ln w="38100" cap="rnd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8" name="Freeform 117"/>
                      <p:cNvSpPr/>
                      <p:nvPr/>
                    </p:nvSpPr>
                    <p:spPr>
                      <a:xfrm>
                        <a:off x="4627784" y="2210375"/>
                        <a:ext cx="157162" cy="16669"/>
                      </a:xfrm>
                      <a:custGeom>
                        <a:avLst/>
                        <a:gdLst>
                          <a:gd name="connsiteX0" fmla="*/ 0 w 157162"/>
                          <a:gd name="connsiteY0" fmla="*/ 16669 h 16669"/>
                          <a:gd name="connsiteX1" fmla="*/ 145256 w 157162"/>
                          <a:gd name="connsiteY1" fmla="*/ 14288 h 16669"/>
                          <a:gd name="connsiteX2" fmla="*/ 157162 w 157162"/>
                          <a:gd name="connsiteY2" fmla="*/ 2381 h 16669"/>
                          <a:gd name="connsiteX3" fmla="*/ 157162 w 157162"/>
                          <a:gd name="connsiteY3" fmla="*/ 0 h 16669"/>
                          <a:gd name="connsiteX4" fmla="*/ 157162 w 157162"/>
                          <a:gd name="connsiteY4" fmla="*/ 0 h 166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7162" h="16669">
                            <a:moveTo>
                              <a:pt x="0" y="16669"/>
                            </a:moveTo>
                            <a:lnTo>
                              <a:pt x="145256" y="14288"/>
                            </a:lnTo>
                            <a:lnTo>
                              <a:pt x="157162" y="2381"/>
                            </a:lnTo>
                            <a:lnTo>
                              <a:pt x="157162" y="0"/>
                            </a:lnTo>
                            <a:lnTo>
                              <a:pt x="157162" y="0"/>
                            </a:lnTo>
                          </a:path>
                        </a:pathLst>
                      </a:custGeom>
                      <a:grpFill/>
                      <a:ln w="38100" cap="rnd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1" name="Oval 110"/>
                    <p:cNvSpPr/>
                    <p:nvPr/>
                  </p:nvSpPr>
                  <p:spPr>
                    <a:xfrm rot="1751447">
                      <a:off x="4276186" y="1262872"/>
                      <a:ext cx="324000" cy="432000"/>
                    </a:xfrm>
                    <a:prstGeom prst="ellips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3" name="Group 82"/>
                <p:cNvGrpSpPr/>
                <p:nvPr/>
              </p:nvGrpSpPr>
              <p:grpSpPr>
                <a:xfrm>
                  <a:off x="3625097" y="2507919"/>
                  <a:ext cx="1326426" cy="468000"/>
                  <a:chOff x="3625097" y="2507919"/>
                  <a:chExt cx="1326426" cy="468000"/>
                </a:xfrm>
              </p:grpSpPr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3625097" y="2673558"/>
                    <a:ext cx="1214680" cy="271017"/>
                    <a:chOff x="3577000" y="1825413"/>
                    <a:chExt cx="1214680" cy="271017"/>
                  </a:xfrm>
                </p:grpSpPr>
                <p:sp>
                  <p:nvSpPr>
                    <p:cNvPr id="86" name="Arc 85"/>
                    <p:cNvSpPr/>
                    <p:nvPr/>
                  </p:nvSpPr>
                  <p:spPr>
                    <a:xfrm rot="20826274">
                      <a:off x="3577000" y="1904425"/>
                      <a:ext cx="1214680" cy="188931"/>
                    </a:xfrm>
                    <a:prstGeom prst="arc">
                      <a:avLst>
                        <a:gd name="adj1" fmla="val 21560718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7" name="Arc 86"/>
                    <p:cNvSpPr/>
                    <p:nvPr/>
                  </p:nvSpPr>
                  <p:spPr>
                    <a:xfrm rot="20569289">
                      <a:off x="3752612" y="1941585"/>
                      <a:ext cx="1014096" cy="154845"/>
                    </a:xfrm>
                    <a:prstGeom prst="arc">
                      <a:avLst>
                        <a:gd name="adj1" fmla="val 21560718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Arc 87"/>
                    <p:cNvSpPr/>
                    <p:nvPr/>
                  </p:nvSpPr>
                  <p:spPr>
                    <a:xfrm>
                      <a:off x="3797846" y="1828556"/>
                      <a:ext cx="806848" cy="170680"/>
                    </a:xfrm>
                    <a:prstGeom prst="arc">
                      <a:avLst>
                        <a:gd name="adj1" fmla="val 21560718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9" name="Arc 88"/>
                    <p:cNvSpPr/>
                    <p:nvPr/>
                  </p:nvSpPr>
                  <p:spPr>
                    <a:xfrm rot="21229283">
                      <a:off x="3835272" y="1866885"/>
                      <a:ext cx="806848" cy="170680"/>
                    </a:xfrm>
                    <a:prstGeom prst="arc">
                      <a:avLst>
                        <a:gd name="adj1" fmla="val 21570176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0" name="Arc 89"/>
                    <p:cNvSpPr/>
                    <p:nvPr/>
                  </p:nvSpPr>
                  <p:spPr>
                    <a:xfrm rot="20892462">
                      <a:off x="3676243" y="1905677"/>
                      <a:ext cx="949749" cy="156148"/>
                    </a:xfrm>
                    <a:prstGeom prst="arc">
                      <a:avLst>
                        <a:gd name="adj1" fmla="val 21560718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1" name="Arc 90"/>
                    <p:cNvSpPr/>
                    <p:nvPr/>
                  </p:nvSpPr>
                  <p:spPr>
                    <a:xfrm rot="21404740">
                      <a:off x="3734604" y="1825413"/>
                      <a:ext cx="983751" cy="170680"/>
                    </a:xfrm>
                    <a:prstGeom prst="arc">
                      <a:avLst>
                        <a:gd name="adj1" fmla="val 21560718"/>
                        <a:gd name="adj2" fmla="val 2957438"/>
                      </a:avLst>
                    </a:prstGeom>
                    <a:ln w="254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85" name="Pie 84"/>
                  <p:cNvSpPr/>
                  <p:nvPr/>
                </p:nvSpPr>
                <p:spPr>
                  <a:xfrm rot="2215815">
                    <a:off x="4555523" y="2507919"/>
                    <a:ext cx="396000" cy="468000"/>
                  </a:xfrm>
                  <a:prstGeom prst="pie">
                    <a:avLst>
                      <a:gd name="adj1" fmla="val 7804831"/>
                      <a:gd name="adj2" fmla="val 18485743"/>
                    </a:avLst>
                  </a:prstGeom>
                  <a:gradFill flip="none" rotWithShape="1">
                    <a:gsLst>
                      <a:gs pos="0">
                        <a:srgbClr val="FF0000"/>
                      </a:gs>
                      <a:gs pos="23000">
                        <a:srgbClr val="A80000"/>
                      </a:gs>
                      <a:gs pos="69000">
                        <a:srgbClr val="FF0000"/>
                      </a:gs>
                      <a:gs pos="97000">
                        <a:srgbClr val="A80000"/>
                      </a:gs>
                    </a:gsLst>
                    <a:lin ang="2700000" scaled="1"/>
                    <a:tileRect/>
                  </a:gradFill>
                  <a:ln w="25400">
                    <a:solidFill>
                      <a:srgbClr val="A8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78" name="Straight Connector 77"/>
              <p:cNvCxnSpPr/>
              <p:nvPr/>
            </p:nvCxnSpPr>
            <p:spPr>
              <a:xfrm>
                <a:off x="3583880" y="2495683"/>
                <a:ext cx="522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2758380" y="2928635"/>
                <a:ext cx="522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147846" y="3326750"/>
                <a:ext cx="522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2236380" y="4006279"/>
                <a:ext cx="522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is a drag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statements help explain the force of drag on the cyclist?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moving cyclist pushes air out of the way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moving cyclist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pushes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forwards on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air,     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pushes backwards on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cyclist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a cyclist speeds up,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air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more and more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quickly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a cyclist speeds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up,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air pushes on the cyclist with more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and more force</a:t>
            </a:r>
            <a:endParaRPr lang="en-GB" sz="16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46" y="1527043"/>
            <a:ext cx="5299752" cy="186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40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48</TotalTime>
  <Words>123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2019-02-25T09:11:18Z</dcterms:created>
  <dcterms:modified xsi:type="dcterms:W3CDTF">2019-03-04T14:47:25Z</dcterms:modified>
</cp:coreProperties>
</file>