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80"/>
    <a:srgbClr val="DBCF5C"/>
    <a:srgbClr val="F0B15E"/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16" autoAdjust="0"/>
    <p:restoredTop sz="94651" autoAdjust="0"/>
  </p:normalViewPr>
  <p:slideViewPr>
    <p:cSldViewPr snapToGrid="0">
      <p:cViewPr varScale="1">
        <p:scale>
          <a:sx n="98" d="100"/>
          <a:sy n="98" d="100"/>
        </p:scale>
        <p:origin x="10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04/03/2019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https://pixabay.com/en/fun-roller-coaster-legoland-denmark-937105/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https://pixabay.com/en/stopwatch-dial-timer-minute-watch-34108/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80548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04/03/2019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04/03/2019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04/03/2019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04/03/2019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Drag force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10936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Roller coasters push you through the air at a high speed.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You feel a drag force.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026" name="Picture 2" descr="Fun, Roller Coaster, Legoland, Denmark, Billund, Speed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2932" y="1737360"/>
            <a:ext cx="5879635" cy="3913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9" y="645638"/>
            <a:ext cx="9144000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Drag force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758757"/>
            <a:ext cx="8285163" cy="1090076"/>
          </a:xfrm>
          <a:prstGeom prst="rect">
            <a:avLst/>
          </a:prstGeom>
          <a:solidFill>
            <a:srgbClr val="FAFAEA"/>
          </a:solidFill>
          <a:ln>
            <a:solidFill>
              <a:srgbClr val="002060"/>
            </a:solidFill>
          </a:ln>
        </p:spPr>
        <p:txBody>
          <a:bodyPr vert="horz" lIns="91440" tIns="45720" rIns="91440" bIns="45720" rtlCol="0" anchor="ctr" anchorCtr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Drag pushes on a falling </a:t>
            </a:r>
            <a:r>
              <a:rPr lang="en-US" dirty="0" smtClean="0"/>
              <a:t>ball.</a:t>
            </a:r>
            <a:endParaRPr lang="en-GB" dirty="0"/>
          </a:p>
          <a:p>
            <a:r>
              <a:rPr lang="en-US" dirty="0"/>
              <a:t>Each of four balls is dropped at the same time from the same height.</a:t>
            </a:r>
            <a:endParaRPr lang="en-GB" dirty="0"/>
          </a:p>
          <a:p>
            <a:pPr marL="357188" marR="0" lvl="0" indent="-357188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Which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ball has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the biggest drag force?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739519" y="1918638"/>
            <a:ext cx="6298057" cy="3985415"/>
            <a:chOff x="1730375" y="1810512"/>
            <a:chExt cx="6298057" cy="3985415"/>
          </a:xfrm>
        </p:grpSpPr>
        <p:grpSp>
          <p:nvGrpSpPr>
            <p:cNvPr id="9" name="Group 8"/>
            <p:cNvGrpSpPr/>
            <p:nvPr/>
          </p:nvGrpSpPr>
          <p:grpSpPr>
            <a:xfrm>
              <a:off x="1730375" y="1810512"/>
              <a:ext cx="5760000" cy="3985415"/>
              <a:chOff x="1746429" y="2204816"/>
              <a:chExt cx="5760000" cy="3600000"/>
            </a:xfrm>
          </p:grpSpPr>
          <p:cxnSp>
            <p:nvCxnSpPr>
              <p:cNvPr id="10" name="Straight Connector 9"/>
              <p:cNvCxnSpPr/>
              <p:nvPr userDrawn="1"/>
            </p:nvCxnSpPr>
            <p:spPr>
              <a:xfrm>
                <a:off x="4588303" y="2204816"/>
                <a:ext cx="0" cy="3600000"/>
              </a:xfrm>
              <a:prstGeom prst="line">
                <a:avLst/>
              </a:prstGeom>
              <a:ln w="25400">
                <a:solidFill>
                  <a:srgbClr val="214D8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 userDrawn="1"/>
            </p:nvCxnSpPr>
            <p:spPr>
              <a:xfrm flipH="1">
                <a:off x="1746429" y="3986272"/>
                <a:ext cx="5760000" cy="0"/>
              </a:xfrm>
              <a:prstGeom prst="line">
                <a:avLst/>
              </a:prstGeom>
              <a:ln w="25400">
                <a:solidFill>
                  <a:srgbClr val="214D8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" name="Text Placeholder 17"/>
            <p:cNvSpPr txBox="1">
              <a:spLocks/>
            </p:cNvSpPr>
            <p:nvPr/>
          </p:nvSpPr>
          <p:spPr>
            <a:xfrm>
              <a:off x="1733298" y="1875025"/>
              <a:ext cx="2781804" cy="1127255"/>
            </a:xfrm>
            <a:prstGeom prst="rect">
              <a:avLst/>
            </a:prstGeom>
          </p:spPr>
          <p:txBody>
            <a:bodyPr anchor="t" anchorCtr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800" b="1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A </a:t>
              </a:r>
              <a:r>
                <a:rPr lang="en-US" sz="1800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Falling </a:t>
              </a:r>
            </a:p>
            <a:p>
              <a:pPr marL="0" indent="0">
                <a:buNone/>
              </a:pPr>
              <a:r>
                <a:rPr lang="en-US" sz="1800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through air</a:t>
              </a:r>
            </a:p>
          </p:txBody>
        </p:sp>
        <p:sp>
          <p:nvSpPr>
            <p:cNvPr id="18" name="Text Placeholder 17"/>
            <p:cNvSpPr txBox="1">
              <a:spLocks/>
            </p:cNvSpPr>
            <p:nvPr/>
          </p:nvSpPr>
          <p:spPr>
            <a:xfrm>
              <a:off x="4664428" y="1875025"/>
              <a:ext cx="3007388" cy="913895"/>
            </a:xfrm>
            <a:prstGeom prst="rect">
              <a:avLst/>
            </a:prstGeom>
          </p:spPr>
          <p:txBody>
            <a:bodyPr anchor="t" anchorCtr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800" b="1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B </a:t>
              </a:r>
              <a:r>
                <a:rPr lang="en-US" sz="18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Falling </a:t>
              </a:r>
              <a:endParaRPr lang="en-US" sz="18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  <a:p>
              <a:pPr marL="0" indent="0">
                <a:buNone/>
              </a:pPr>
              <a:r>
                <a:rPr lang="en-US" sz="1800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through water</a:t>
              </a:r>
              <a:endParaRPr lang="en-US" sz="18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19" name="Text Placeholder 17"/>
            <p:cNvSpPr txBox="1">
              <a:spLocks/>
            </p:cNvSpPr>
            <p:nvPr/>
          </p:nvSpPr>
          <p:spPr>
            <a:xfrm>
              <a:off x="4664428" y="3851260"/>
              <a:ext cx="3364004" cy="856631"/>
            </a:xfrm>
            <a:prstGeom prst="rect">
              <a:avLst/>
            </a:prstGeom>
          </p:spPr>
          <p:txBody>
            <a:bodyPr anchor="t" anchorCtr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800" b="1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D </a:t>
              </a:r>
              <a:r>
                <a:rPr lang="en-US" sz="18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Falling </a:t>
              </a:r>
              <a:endParaRPr lang="en-US" sz="18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  <a:p>
              <a:pPr marL="0" indent="0">
                <a:buNone/>
              </a:pPr>
              <a:r>
                <a:rPr lang="en-US" sz="1800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through custard</a:t>
              </a:r>
              <a:endParaRPr lang="en-US" sz="18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20" name="Text Placeholder 17"/>
            <p:cNvSpPr txBox="1">
              <a:spLocks/>
            </p:cNvSpPr>
            <p:nvPr/>
          </p:nvSpPr>
          <p:spPr>
            <a:xfrm>
              <a:off x="1733298" y="3851260"/>
              <a:ext cx="2781804" cy="856631"/>
            </a:xfrm>
            <a:prstGeom prst="rect">
              <a:avLst/>
            </a:prstGeom>
          </p:spPr>
          <p:txBody>
            <a:bodyPr anchor="t" anchorCtr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800" b="1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C </a:t>
              </a:r>
              <a:r>
                <a:rPr lang="en-US" sz="18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Falling </a:t>
              </a:r>
              <a:endParaRPr lang="en-US" sz="18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  <a:p>
              <a:pPr marL="0" indent="0">
                <a:buNone/>
              </a:pPr>
              <a:r>
                <a:rPr lang="en-US" sz="1800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through oil</a:t>
              </a:r>
              <a:endParaRPr lang="en-US" sz="18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514003" y="1914121"/>
              <a:ext cx="831933" cy="1800000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582192" y="1914121"/>
              <a:ext cx="831932" cy="1800000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514003" y="3904611"/>
              <a:ext cx="831932" cy="180000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582192" y="3904611"/>
              <a:ext cx="833684" cy="1800000"/>
            </a:xfrm>
            <a:prstGeom prst="rect">
              <a:avLst/>
            </a:prstGeom>
          </p:spPr>
        </p:pic>
      </p:grpSp>
      <p:pic>
        <p:nvPicPr>
          <p:cNvPr id="3074" name="Picture 2" descr="Stopwatch, Dial, Timer, Minute, Watch, Seconds, Time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23383">
            <a:off x="379882" y="2034138"/>
            <a:ext cx="732025" cy="913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2092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61</TotalTime>
  <Words>78</Words>
  <Application>Microsoft Office PowerPoint</Application>
  <PresentationFormat>On-screen Show (4:3)</PresentationFormat>
  <Paragraphs>19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10</cp:revision>
  <dcterms:created xsi:type="dcterms:W3CDTF">2019-02-22T11:29:08Z</dcterms:created>
  <dcterms:modified xsi:type="dcterms:W3CDTF">2019-03-04T14:36:47Z</dcterms:modified>
</cp:coreProperties>
</file>