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3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9" y="645638"/>
            <a:ext cx="9136467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4693635" y="843414"/>
            <a:ext cx="3644475" cy="2604240"/>
            <a:chOff x="673181" y="26336"/>
            <a:chExt cx="4140679" cy="287139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61771" y="2350307"/>
              <a:ext cx="161358" cy="15923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18914" y="2165150"/>
              <a:ext cx="156275" cy="150340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673181" y="26336"/>
              <a:ext cx="4140679" cy="2871396"/>
              <a:chOff x="1207698" y="768951"/>
              <a:chExt cx="4140679" cy="2871396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5"/>
              <a:srcRect t="13046" b="12764"/>
              <a:stretch/>
            </p:blipFill>
            <p:spPr>
              <a:xfrm>
                <a:off x="4716148" y="3208021"/>
                <a:ext cx="149163" cy="15511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58377" y="3011506"/>
                <a:ext cx="159662" cy="151578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5"/>
              <a:srcRect t="13046" b="12764"/>
              <a:stretch/>
            </p:blipFill>
            <p:spPr>
              <a:xfrm>
                <a:off x="5028127" y="3478021"/>
                <a:ext cx="149163" cy="15511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74041" y="3103313"/>
                <a:ext cx="155486" cy="155486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97006" y="3116823"/>
                <a:ext cx="159662" cy="151578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04742" y="2972999"/>
                <a:ext cx="156275" cy="15034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48688" y="3341473"/>
                <a:ext cx="159662" cy="151578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33090" y="2968636"/>
                <a:ext cx="161720" cy="151737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34448" y="3105090"/>
                <a:ext cx="161358" cy="159235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8377" y="3340442"/>
                <a:ext cx="156275" cy="150340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30164" y="3087295"/>
                <a:ext cx="155486" cy="155486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02093" y="3329278"/>
                <a:ext cx="161358" cy="159235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64249" y="3189849"/>
                <a:ext cx="155486" cy="155486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04743" y="3354407"/>
                <a:ext cx="156275" cy="150340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75828" y="3474337"/>
                <a:ext cx="159662" cy="151578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21356" y="3470510"/>
                <a:ext cx="155486" cy="155486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29502" y="2999656"/>
                <a:ext cx="156275" cy="150340"/>
              </a:xfrm>
              <a:prstGeom prst="rect">
                <a:avLst/>
              </a:prstGeom>
            </p:spPr>
          </p:pic>
          <p:grpSp>
            <p:nvGrpSpPr>
              <p:cNvPr id="29" name="Group 28"/>
              <p:cNvGrpSpPr/>
              <p:nvPr/>
            </p:nvGrpSpPr>
            <p:grpSpPr>
              <a:xfrm>
                <a:off x="1207698" y="768951"/>
                <a:ext cx="4140679" cy="2871396"/>
                <a:chOff x="1207698" y="768951"/>
                <a:chExt cx="4140679" cy="2871396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1207698" y="2544792"/>
                  <a:ext cx="4140679" cy="1095555"/>
                  <a:chOff x="1207698" y="2544792"/>
                  <a:chExt cx="4140679" cy="1095555"/>
                </a:xfrm>
              </p:grpSpPr>
              <p:sp>
                <p:nvSpPr>
                  <p:cNvPr id="122" name="Rounded Rectangle 121"/>
                  <p:cNvSpPr/>
                  <p:nvPr/>
                </p:nvSpPr>
                <p:spPr>
                  <a:xfrm>
                    <a:off x="1311215" y="2665562"/>
                    <a:ext cx="3959525" cy="974785"/>
                  </a:xfrm>
                  <a:prstGeom prst="roundRect">
                    <a:avLst/>
                  </a:prstGeom>
                  <a:noFill/>
                  <a:ln w="25400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>
                  <a:xfrm>
                    <a:off x="1207698" y="2544792"/>
                    <a:ext cx="4140679" cy="31917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211486" y="3198921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32" name="Picture 31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386504" y="3354407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731098" y="3329277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35" name="Picture 3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19728" y="3112228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4390429" y="3222273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131368" y="3332525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563991" y="3221054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39" name="Picture 38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937133" y="3395460"/>
                  <a:ext cx="156275" cy="150340"/>
                </a:xfrm>
                <a:prstGeom prst="rect">
                  <a:avLst/>
                </a:prstGeom>
              </p:spPr>
            </p:pic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3640889" y="3199109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469335" y="3214405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776826" y="3143311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018933" y="3236192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315586" y="3101818"/>
                  <a:ext cx="156275" cy="150340"/>
                </a:xfrm>
                <a:prstGeom prst="rect">
                  <a:avLst/>
                </a:prstGeom>
              </p:spPr>
            </p:pic>
            <p:pic>
              <p:nvPicPr>
                <p:cNvPr id="45" name="Picture 4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115986" y="3474337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655493" y="3470047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495151" y="3466298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69808" y="3256656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291843" y="3333106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271155" y="3470292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224914">
                  <a:off x="4472800" y="3343851"/>
                  <a:ext cx="156275" cy="150340"/>
                </a:xfrm>
                <a:prstGeom prst="rect">
                  <a:avLst/>
                </a:prstGeom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08673" y="3474786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574761" y="3335669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219562" y="3470292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552541" y="3466936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056091" y="3470967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374175" y="3465196"/>
                  <a:ext cx="161358" cy="159235"/>
                </a:xfrm>
                <a:prstGeom prst="rect">
                  <a:avLst/>
                </a:prstGeom>
              </p:spPr>
            </p:pic>
            <p:grpSp>
              <p:nvGrpSpPr>
                <p:cNvPr id="58" name="Group 57"/>
                <p:cNvGrpSpPr/>
                <p:nvPr/>
              </p:nvGrpSpPr>
              <p:grpSpPr>
                <a:xfrm rot="215979">
                  <a:off x="1761060" y="768951"/>
                  <a:ext cx="1093595" cy="2840674"/>
                  <a:chOff x="7421755" y="1374138"/>
                  <a:chExt cx="1093595" cy="2840674"/>
                </a:xfrm>
              </p:grpSpPr>
              <p:sp>
                <p:nvSpPr>
                  <p:cNvPr id="115" name="Freeform 114"/>
                  <p:cNvSpPr/>
                  <p:nvPr/>
                </p:nvSpPr>
                <p:spPr>
                  <a:xfrm rot="21339834">
                    <a:off x="7704775" y="1837656"/>
                    <a:ext cx="129396" cy="1017917"/>
                  </a:xfrm>
                  <a:custGeom>
                    <a:avLst/>
                    <a:gdLst>
                      <a:gd name="connsiteX0" fmla="*/ 0 w 129396"/>
                      <a:gd name="connsiteY0" fmla="*/ 1017917 h 1017917"/>
                      <a:gd name="connsiteX1" fmla="*/ 69012 w 129396"/>
                      <a:gd name="connsiteY1" fmla="*/ 103517 h 1017917"/>
                      <a:gd name="connsiteX2" fmla="*/ 129396 w 129396"/>
                      <a:gd name="connsiteY2" fmla="*/ 0 h 1017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9396" h="1017917">
                        <a:moveTo>
                          <a:pt x="0" y="1017917"/>
                        </a:moveTo>
                        <a:lnTo>
                          <a:pt x="69012" y="103517"/>
                        </a:lnTo>
                        <a:lnTo>
                          <a:pt x="129396" y="0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accent6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6" name="Oval 115"/>
                  <p:cNvSpPr/>
                  <p:nvPr/>
                </p:nvSpPr>
                <p:spPr>
                  <a:xfrm>
                    <a:off x="7532582" y="1374138"/>
                    <a:ext cx="412962" cy="569997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508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17" name="Straight Connector 116"/>
                  <p:cNvCxnSpPr/>
                  <p:nvPr/>
                </p:nvCxnSpPr>
                <p:spPr>
                  <a:xfrm flipV="1">
                    <a:off x="7631193" y="2030374"/>
                    <a:ext cx="186865" cy="79438"/>
                  </a:xfrm>
                  <a:prstGeom prst="line">
                    <a:avLst/>
                  </a:prstGeom>
                  <a:ln w="50800" cap="rnd">
                    <a:solidFill>
                      <a:schemeClr val="accent6">
                        <a:lumMod val="50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Freeform 117"/>
                  <p:cNvSpPr/>
                  <p:nvPr/>
                </p:nvSpPr>
                <p:spPr>
                  <a:xfrm>
                    <a:off x="7739063" y="2828925"/>
                    <a:ext cx="776287" cy="1343025"/>
                  </a:xfrm>
                  <a:custGeom>
                    <a:avLst/>
                    <a:gdLst>
                      <a:gd name="connsiteX0" fmla="*/ 0 w 776287"/>
                      <a:gd name="connsiteY0" fmla="*/ 0 h 1343025"/>
                      <a:gd name="connsiteX1" fmla="*/ 309562 w 776287"/>
                      <a:gd name="connsiteY1" fmla="*/ 666750 h 1343025"/>
                      <a:gd name="connsiteX2" fmla="*/ 400050 w 776287"/>
                      <a:gd name="connsiteY2" fmla="*/ 1343025 h 1343025"/>
                      <a:gd name="connsiteX3" fmla="*/ 776287 w 776287"/>
                      <a:gd name="connsiteY3" fmla="*/ 1252538 h 1343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76287" h="1343025">
                        <a:moveTo>
                          <a:pt x="0" y="0"/>
                        </a:moveTo>
                        <a:lnTo>
                          <a:pt x="309562" y="666750"/>
                        </a:lnTo>
                        <a:lnTo>
                          <a:pt x="400050" y="1343025"/>
                        </a:lnTo>
                        <a:lnTo>
                          <a:pt x="776287" y="1252538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accent6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9" name="Freeform 118"/>
                  <p:cNvSpPr/>
                  <p:nvPr/>
                </p:nvSpPr>
                <p:spPr>
                  <a:xfrm>
                    <a:off x="7463019" y="2800163"/>
                    <a:ext cx="342900" cy="1414649"/>
                  </a:xfrm>
                  <a:custGeom>
                    <a:avLst/>
                    <a:gdLst>
                      <a:gd name="connsiteX0" fmla="*/ 276225 w 342900"/>
                      <a:gd name="connsiteY0" fmla="*/ 0 h 1343025"/>
                      <a:gd name="connsiteX1" fmla="*/ 219075 w 342900"/>
                      <a:gd name="connsiteY1" fmla="*/ 628650 h 1343025"/>
                      <a:gd name="connsiteX2" fmla="*/ 0 w 342900"/>
                      <a:gd name="connsiteY2" fmla="*/ 1228725 h 1343025"/>
                      <a:gd name="connsiteX3" fmla="*/ 276225 w 342900"/>
                      <a:gd name="connsiteY3" fmla="*/ 1343025 h 1343025"/>
                      <a:gd name="connsiteX4" fmla="*/ 342900 w 342900"/>
                      <a:gd name="connsiteY4" fmla="*/ 1343025 h 1343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2900" h="1343025">
                        <a:moveTo>
                          <a:pt x="276225" y="0"/>
                        </a:moveTo>
                        <a:lnTo>
                          <a:pt x="219075" y="628650"/>
                        </a:lnTo>
                        <a:lnTo>
                          <a:pt x="0" y="1228725"/>
                        </a:lnTo>
                        <a:lnTo>
                          <a:pt x="276225" y="1343025"/>
                        </a:lnTo>
                        <a:lnTo>
                          <a:pt x="342900" y="1343025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accent6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0" name="Freeform 119"/>
                  <p:cNvSpPr/>
                  <p:nvPr/>
                </p:nvSpPr>
                <p:spPr>
                  <a:xfrm>
                    <a:off x="7818488" y="2030374"/>
                    <a:ext cx="238125" cy="1109663"/>
                  </a:xfrm>
                  <a:custGeom>
                    <a:avLst/>
                    <a:gdLst>
                      <a:gd name="connsiteX0" fmla="*/ 0 w 238125"/>
                      <a:gd name="connsiteY0" fmla="*/ 0 h 1109663"/>
                      <a:gd name="connsiteX1" fmla="*/ 0 w 238125"/>
                      <a:gd name="connsiteY1" fmla="*/ 0 h 1109663"/>
                      <a:gd name="connsiteX2" fmla="*/ 9525 w 238125"/>
                      <a:gd name="connsiteY2" fmla="*/ 542925 h 1109663"/>
                      <a:gd name="connsiteX3" fmla="*/ 119062 w 238125"/>
                      <a:gd name="connsiteY3" fmla="*/ 933450 h 1109663"/>
                      <a:gd name="connsiteX4" fmla="*/ 238125 w 238125"/>
                      <a:gd name="connsiteY4" fmla="*/ 1109663 h 110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8125" h="110966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9525" y="542925"/>
                        </a:lnTo>
                        <a:lnTo>
                          <a:pt x="119062" y="933450"/>
                        </a:lnTo>
                        <a:lnTo>
                          <a:pt x="238125" y="1109663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accent6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1" name="Freeform 120"/>
                  <p:cNvSpPr/>
                  <p:nvPr/>
                </p:nvSpPr>
                <p:spPr>
                  <a:xfrm rot="1394474">
                    <a:off x="7421755" y="2122167"/>
                    <a:ext cx="274224" cy="1008150"/>
                  </a:xfrm>
                  <a:custGeom>
                    <a:avLst/>
                    <a:gdLst>
                      <a:gd name="connsiteX0" fmla="*/ 0 w 238125"/>
                      <a:gd name="connsiteY0" fmla="*/ 0 h 1109663"/>
                      <a:gd name="connsiteX1" fmla="*/ 0 w 238125"/>
                      <a:gd name="connsiteY1" fmla="*/ 0 h 1109663"/>
                      <a:gd name="connsiteX2" fmla="*/ 9525 w 238125"/>
                      <a:gd name="connsiteY2" fmla="*/ 542925 h 1109663"/>
                      <a:gd name="connsiteX3" fmla="*/ 119062 w 238125"/>
                      <a:gd name="connsiteY3" fmla="*/ 933450 h 1109663"/>
                      <a:gd name="connsiteX4" fmla="*/ 238125 w 238125"/>
                      <a:gd name="connsiteY4" fmla="*/ 1109663 h 110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8125" h="110966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9525" y="542925"/>
                        </a:lnTo>
                        <a:lnTo>
                          <a:pt x="119062" y="933450"/>
                        </a:lnTo>
                        <a:lnTo>
                          <a:pt x="238125" y="1109663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accent6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813126" y="2997083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3196175" y="3338057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961914" y="3473955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986400" y="2979810"/>
                  <a:ext cx="156275" cy="150340"/>
                </a:xfrm>
                <a:prstGeom prst="rect">
                  <a:avLst/>
                </a:prstGeom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2462056" y="3196098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563175" y="3338896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10004" y="3331077"/>
                  <a:ext cx="156275" cy="150340"/>
                </a:xfrm>
                <a:prstGeom prst="rect">
                  <a:avLst/>
                </a:prstGeom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696167" y="3048785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781299" y="3481417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863138" y="3343486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582547" y="2638553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815035" y="3147292"/>
                  <a:ext cx="156275" cy="150340"/>
                </a:xfrm>
                <a:prstGeom prst="rect">
                  <a:avLst/>
                </a:prstGeom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2418459" y="3373640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036455" y="3339823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69768" y="2869065"/>
                  <a:ext cx="156275" cy="150340"/>
                </a:xfrm>
                <a:prstGeom prst="rect">
                  <a:avLst/>
                </a:prstGeom>
              </p:spPr>
            </p:pic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114005" y="3207832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75" name="Picture 7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507660" y="3068152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76" name="Picture 7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954596" y="3205958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77" name="Picture 76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3566307" y="2922494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78" name="Picture 77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660190" y="3037445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79" name="Picture 78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210680" y="3083757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80" name="Picture 7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208055" y="2983129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81" name="Picture 8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939943" y="3052407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82" name="Picture 81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3362662" y="3094985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83" name="Picture 8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089147" y="2928060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84" name="Picture 8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630220" y="3196098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85" name="Picture 8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302100" y="3239139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86" name="Picture 8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044587" y="3079569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87" name="Picture 8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047746" y="3449758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88" name="Picture 87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78175" y="3188096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89" name="Picture 88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1881534" y="3387640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90" name="Picture 8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006973" y="2877859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91" name="Picture 90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997189" y="3292872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92" name="Picture 9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150493" y="3279906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93" name="Picture 9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916794" y="2845807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94" name="Picture 93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2186696" y="3128403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95" name="Picture 9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202318" y="3465195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96" name="Picture 9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19000" y="3470292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97" name="Picture 96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663145" y="2870672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98" name="Picture 9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375932" y="3202910"/>
                  <a:ext cx="155486" cy="155486"/>
                </a:xfrm>
                <a:prstGeom prst="rect">
                  <a:avLst/>
                </a:prstGeom>
              </p:spPr>
            </p:pic>
            <p:pic>
              <p:nvPicPr>
                <p:cNvPr id="99" name="Picture 98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472205" y="3092635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100" name="Picture 99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1323762" y="3054264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101" name="Picture 100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326259" y="3347314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102" name="Picture 10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685108" y="3017465"/>
                  <a:ext cx="156275" cy="150340"/>
                </a:xfrm>
                <a:prstGeom prst="rect">
                  <a:avLst/>
                </a:prstGeom>
              </p:spPr>
            </p:pic>
            <p:pic>
              <p:nvPicPr>
                <p:cNvPr id="103" name="Picture 102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508860" y="3283654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104" name="Picture 103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299850" y="2962888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105" name="Picture 10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616976" y="3155437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106" name="Picture 105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351806" y="2770757"/>
                  <a:ext cx="161720" cy="151737"/>
                </a:xfrm>
                <a:prstGeom prst="rect">
                  <a:avLst/>
                </a:prstGeom>
              </p:spPr>
            </p:pic>
            <p:pic>
              <p:nvPicPr>
                <p:cNvPr id="107" name="Picture 106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2785570" y="2784819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108" name="Picture 107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410912" y="3048821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109" name="Picture 108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161024" y="2950240"/>
                  <a:ext cx="159662" cy="151578"/>
                </a:xfrm>
                <a:prstGeom prst="rect">
                  <a:avLst/>
                </a:prstGeom>
              </p:spPr>
            </p:pic>
            <p:pic>
              <p:nvPicPr>
                <p:cNvPr id="110" name="Picture 10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341745" y="2809615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111" name="Picture 110"/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3046" b="12764"/>
                <a:stretch/>
              </p:blipFill>
              <p:spPr>
                <a:xfrm>
                  <a:off x="1907362" y="3014972"/>
                  <a:ext cx="149163" cy="155110"/>
                </a:xfrm>
                <a:prstGeom prst="rect">
                  <a:avLst/>
                </a:prstGeom>
              </p:spPr>
            </p:pic>
            <p:pic>
              <p:nvPicPr>
                <p:cNvPr id="112" name="Picture 11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727688" y="2819067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113" name="Picture 11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43720" y="2952633"/>
                  <a:ext cx="161358" cy="159235"/>
                </a:xfrm>
                <a:prstGeom prst="rect">
                  <a:avLst/>
                </a:prstGeom>
              </p:spPr>
            </p:pic>
            <p:pic>
              <p:nvPicPr>
                <p:cNvPr id="114" name="Picture 113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322437" y="2902341"/>
                  <a:ext cx="159662" cy="151578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 pool drag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58" y="905773"/>
            <a:ext cx="4489557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914400">
              <a:spcAft>
                <a:spcPts val="1200"/>
              </a:spcAft>
            </a:pPr>
            <a:r>
              <a:rPr lang="en-GB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using </a:t>
            </a:r>
            <a:r>
              <a:rPr lang="en-GB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ball pool to </a:t>
            </a:r>
            <a:r>
              <a:rPr lang="en-GB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think about drag. </a:t>
            </a:r>
            <a:endParaRPr lang="en-GB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914400">
              <a:spcAft>
                <a:spcPts val="1200"/>
              </a:spcAft>
            </a:pPr>
            <a:r>
              <a:rPr lang="en-GB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thinking about </a:t>
            </a:r>
            <a:r>
              <a:rPr lang="en-GB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walking through water.</a:t>
            </a:r>
          </a:p>
          <a:p>
            <a:pPr defTabSz="914400">
              <a:spcAft>
                <a:spcPts val="1200"/>
              </a:spcAft>
            </a:pPr>
            <a:r>
              <a:rPr lang="en-GB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want to explain </a:t>
            </a:r>
            <a:r>
              <a:rPr lang="en-GB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drag gets bigger when you walk faster.</a:t>
            </a:r>
            <a:endParaRPr lang="en-GB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8"/>
            <a:ext cx="8748828" cy="251379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the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coloured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balls represent?</a:t>
            </a: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does a person do to the balls as they walk along?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the balls do to the person who is walking?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person walks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faster, the drag on them increases.                  How can you use this model to explain what happens?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26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83</TotalTime>
  <Words>93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2019-02-25T13:37:27Z</dcterms:created>
  <dcterms:modified xsi:type="dcterms:W3CDTF">2019-02-28T08:51:35Z</dcterms:modified>
</cp:coreProperties>
</file>