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FF"/>
    <a:srgbClr val="3737FF"/>
    <a:srgbClr val="FF0000"/>
    <a:srgbClr val="FFFF00"/>
    <a:srgbClr val="007600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 landing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30581" y="915572"/>
            <a:ext cx="3544697" cy="5141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Yusuf jumps out of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plane!!!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parachute to land safely.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89503" y="1090671"/>
            <a:ext cx="4490142" cy="5268703"/>
            <a:chOff x="3789503" y="1090671"/>
            <a:chExt cx="4490142" cy="5268703"/>
          </a:xfrm>
        </p:grpSpPr>
        <p:grpSp>
          <p:nvGrpSpPr>
            <p:cNvPr id="4" name="Group 3"/>
            <p:cNvGrpSpPr/>
            <p:nvPr/>
          </p:nvGrpSpPr>
          <p:grpSpPr>
            <a:xfrm>
              <a:off x="3789503" y="1090671"/>
              <a:ext cx="4490142" cy="5268703"/>
              <a:chOff x="3789503" y="1090671"/>
              <a:chExt cx="4490142" cy="526870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3789503" y="1090671"/>
                <a:ext cx="4490142" cy="4913571"/>
                <a:chOff x="1320639" y="1340078"/>
                <a:chExt cx="4490142" cy="4913571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320639" y="1340078"/>
                  <a:ext cx="4490142" cy="4913571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10299" y="1697841"/>
                  <a:ext cx="1402993" cy="578636"/>
                </a:xfrm>
                <a:prstGeom prst="rect">
                  <a:avLst/>
                </a:prstGeom>
              </p:spPr>
            </p:pic>
          </p:grpSp>
          <p:grpSp>
            <p:nvGrpSpPr>
              <p:cNvPr id="20" name="Group 19"/>
              <p:cNvGrpSpPr/>
              <p:nvPr/>
            </p:nvGrpSpPr>
            <p:grpSpPr>
              <a:xfrm>
                <a:off x="5391229" y="3317766"/>
                <a:ext cx="1758716" cy="3041608"/>
                <a:chOff x="3695852" y="3129488"/>
                <a:chExt cx="1758716" cy="3041608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3695852" y="3129488"/>
                  <a:ext cx="1758716" cy="2064500"/>
                  <a:chOff x="4048061" y="2600838"/>
                  <a:chExt cx="1610155" cy="1579330"/>
                </a:xfrm>
              </p:grpSpPr>
              <p:cxnSp>
                <p:nvCxnSpPr>
                  <p:cNvPr id="30" name="Straight Connector 29"/>
                  <p:cNvCxnSpPr>
                    <a:stCxn id="47" idx="2"/>
                  </p:cNvCxnSpPr>
                  <p:nvPr/>
                </p:nvCxnSpPr>
                <p:spPr>
                  <a:xfrm>
                    <a:off x="4048061" y="3181552"/>
                    <a:ext cx="804960" cy="998615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>
                    <a:stCxn id="44" idx="2"/>
                  </p:cNvCxnSpPr>
                  <p:nvPr/>
                </p:nvCxnSpPr>
                <p:spPr>
                  <a:xfrm>
                    <a:off x="4317146" y="3181553"/>
                    <a:ext cx="535875" cy="998614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>
                    <a:stCxn id="39" idx="2"/>
                  </p:cNvCxnSpPr>
                  <p:nvPr/>
                </p:nvCxnSpPr>
                <p:spPr>
                  <a:xfrm>
                    <a:off x="4637062" y="3181554"/>
                    <a:ext cx="215959" cy="998613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4048062" y="2600838"/>
                    <a:ext cx="1610154" cy="1579330"/>
                    <a:chOff x="4045742" y="2612500"/>
                    <a:chExt cx="1610154" cy="1636015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4045742" y="2612500"/>
                      <a:ext cx="1610154" cy="601559"/>
                      <a:chOff x="3631404" y="2779187"/>
                      <a:chExt cx="1610154" cy="601559"/>
                    </a:xfrm>
                  </p:grpSpPr>
                  <p:grpSp>
                    <p:nvGrpSpPr>
                      <p:cNvPr id="38" name="Group 37"/>
                      <p:cNvGrpSpPr/>
                      <p:nvPr/>
                    </p:nvGrpSpPr>
                    <p:grpSpPr>
                      <a:xfrm>
                        <a:off x="3631404" y="2779187"/>
                        <a:ext cx="1610154" cy="601558"/>
                        <a:chOff x="3631404" y="2779187"/>
                        <a:chExt cx="1610154" cy="601558"/>
                      </a:xfrm>
                    </p:grpSpPr>
                    <p:grpSp>
                      <p:nvGrpSpPr>
                        <p:cNvPr id="40" name="Group 39"/>
                        <p:cNvGrpSpPr/>
                        <p:nvPr/>
                      </p:nvGrpSpPr>
                      <p:grpSpPr>
                        <a:xfrm>
                          <a:off x="3631404" y="2779187"/>
                          <a:ext cx="1610154" cy="601558"/>
                          <a:chOff x="3631404" y="2779187"/>
                          <a:chExt cx="1610154" cy="601558"/>
                        </a:xfrm>
                      </p:grpSpPr>
                      <p:sp>
                        <p:nvSpPr>
                          <p:cNvPr id="47" name="Moon 46"/>
                          <p:cNvSpPr/>
                          <p:nvPr/>
                        </p:nvSpPr>
                        <p:spPr>
                          <a:xfrm rot="5400000">
                            <a:off x="3609101" y="3089358"/>
                            <a:ext cx="313689" cy="269084"/>
                          </a:xfrm>
                          <a:prstGeom prst="moon">
                            <a:avLst>
                              <a:gd name="adj" fmla="val 72076"/>
                            </a:avLst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8" name="Moon 47"/>
                          <p:cNvSpPr/>
                          <p:nvPr/>
                        </p:nvSpPr>
                        <p:spPr>
                          <a:xfrm rot="5400000">
                            <a:off x="4170427" y="2244926"/>
                            <a:ext cx="526155" cy="1594678"/>
                          </a:xfrm>
                          <a:prstGeom prst="moon">
                            <a:avLst>
                              <a:gd name="adj" fmla="val 87500"/>
                            </a:avLst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9" name="Moon 48"/>
                          <p:cNvSpPr/>
                          <p:nvPr/>
                        </p:nvSpPr>
                        <p:spPr>
                          <a:xfrm rot="5400000">
                            <a:off x="4950171" y="3089359"/>
                            <a:ext cx="313689" cy="269084"/>
                          </a:xfrm>
                          <a:prstGeom prst="moon">
                            <a:avLst>
                              <a:gd name="adj" fmla="val 72835"/>
                            </a:avLst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0" name="Moon 49"/>
                          <p:cNvSpPr/>
                          <p:nvPr/>
                        </p:nvSpPr>
                        <p:spPr>
                          <a:xfrm rot="3497512">
                            <a:off x="3836932" y="2934158"/>
                            <a:ext cx="313689" cy="410534"/>
                          </a:xfrm>
                          <a:prstGeom prst="moon">
                            <a:avLst>
                              <a:gd name="adj" fmla="val 69799"/>
                            </a:avLst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1" name="Moon 50"/>
                          <p:cNvSpPr/>
                          <p:nvPr/>
                        </p:nvSpPr>
                        <p:spPr>
                          <a:xfrm rot="7110283">
                            <a:off x="4696688" y="2913899"/>
                            <a:ext cx="313689" cy="445447"/>
                          </a:xfrm>
                          <a:prstGeom prst="moon">
                            <a:avLst>
                              <a:gd name="adj" fmla="val 69799"/>
                            </a:avLst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41" name="Group 40"/>
                        <p:cNvGrpSpPr/>
                        <p:nvPr/>
                      </p:nvGrpSpPr>
                      <p:grpSpPr>
                        <a:xfrm>
                          <a:off x="3900488" y="2779187"/>
                          <a:ext cx="1071985" cy="601558"/>
                          <a:chOff x="4809359" y="3479899"/>
                          <a:chExt cx="1066797" cy="616120"/>
                        </a:xfrm>
                      </p:grpSpPr>
                      <p:sp>
                        <p:nvSpPr>
                          <p:cNvPr id="44" name="Moon 43"/>
                          <p:cNvSpPr/>
                          <p:nvPr/>
                        </p:nvSpPr>
                        <p:spPr>
                          <a:xfrm rot="5400000">
                            <a:off x="4812058" y="3779631"/>
                            <a:ext cx="313689" cy="319087"/>
                          </a:xfrm>
                          <a:prstGeom prst="moon">
                            <a:avLst>
                              <a:gd name="adj" fmla="val 72131"/>
                            </a:avLst>
                          </a:prstGeom>
                          <a:solidFill>
                            <a:srgbClr val="FFC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5" name="Moon 44"/>
                          <p:cNvSpPr/>
                          <p:nvPr/>
                        </p:nvSpPr>
                        <p:spPr>
                          <a:xfrm rot="5400000">
                            <a:off x="5559768" y="3779630"/>
                            <a:ext cx="313689" cy="319087"/>
                          </a:xfrm>
                          <a:prstGeom prst="moon">
                            <a:avLst>
                              <a:gd name="adj" fmla="val 72909"/>
                            </a:avLst>
                          </a:prstGeom>
                          <a:solidFill>
                            <a:srgbClr val="FFC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" name="Moon 45"/>
                          <p:cNvSpPr/>
                          <p:nvPr/>
                        </p:nvSpPr>
                        <p:spPr>
                          <a:xfrm rot="5400000">
                            <a:off x="5079679" y="3227437"/>
                            <a:ext cx="526157" cy="1031081"/>
                          </a:xfrm>
                          <a:prstGeom prst="moon">
                            <a:avLst>
                              <a:gd name="adj" fmla="val 81186"/>
                            </a:avLst>
                          </a:prstGeom>
                          <a:solidFill>
                            <a:srgbClr val="FFC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42" name="Moon 41"/>
                        <p:cNvSpPr/>
                        <p:nvPr/>
                      </p:nvSpPr>
                      <p:spPr>
                        <a:xfrm rot="4145504">
                          <a:off x="4166581" y="3020156"/>
                          <a:ext cx="306275" cy="320639"/>
                        </a:xfrm>
                        <a:prstGeom prst="moon">
                          <a:avLst>
                            <a:gd name="adj" fmla="val 69799"/>
                          </a:avLst>
                        </a:prstGeom>
                        <a:solidFill>
                          <a:srgbClr val="FFC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" name="Moon 42"/>
                        <p:cNvSpPr/>
                        <p:nvPr/>
                      </p:nvSpPr>
                      <p:spPr>
                        <a:xfrm rot="7371160">
                          <a:off x="4449945" y="3004811"/>
                          <a:ext cx="306275" cy="320639"/>
                        </a:xfrm>
                        <a:prstGeom prst="moon">
                          <a:avLst>
                            <a:gd name="adj" fmla="val 69799"/>
                          </a:avLst>
                        </a:prstGeom>
                        <a:solidFill>
                          <a:srgbClr val="FFC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39" name="Moon 38"/>
                      <p:cNvSpPr/>
                      <p:nvPr/>
                    </p:nvSpPr>
                    <p:spPr>
                      <a:xfrm rot="5400000">
                        <a:off x="4135341" y="2864253"/>
                        <a:ext cx="601556" cy="431430"/>
                      </a:xfrm>
                      <a:prstGeom prst="moon">
                        <a:avLst>
                          <a:gd name="adj" fmla="val 86425"/>
                        </a:avLst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cxnSp>
                  <p:nvCxnSpPr>
                    <p:cNvPr id="35" name="Straight Connector 34"/>
                    <p:cNvCxnSpPr>
                      <a:stCxn id="43" idx="0"/>
                    </p:cNvCxnSpPr>
                    <p:nvPr/>
                  </p:nvCxnSpPr>
                  <p:spPr>
                    <a:xfrm flipH="1">
                      <a:off x="4850701" y="3217181"/>
                      <a:ext cx="221203" cy="103133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/>
                    <p:cNvCxnSpPr>
                      <a:stCxn id="45" idx="0"/>
                    </p:cNvCxnSpPr>
                    <p:nvPr/>
                  </p:nvCxnSpPr>
                  <p:spPr>
                    <a:xfrm flipH="1">
                      <a:off x="4850701" y="3214057"/>
                      <a:ext cx="536110" cy="1034458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/>
                    <p:cNvCxnSpPr>
                      <a:stCxn id="49" idx="0"/>
                    </p:cNvCxnSpPr>
                    <p:nvPr/>
                  </p:nvCxnSpPr>
                  <p:spPr>
                    <a:xfrm flipH="1">
                      <a:off x="4850701" y="3214058"/>
                      <a:ext cx="805194" cy="1034457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4146539" y="4736890"/>
                  <a:ext cx="809198" cy="1434206"/>
                  <a:chOff x="5586008" y="4602761"/>
                  <a:chExt cx="1055009" cy="1722797"/>
                </a:xfrm>
              </p:grpSpPr>
              <p:sp>
                <p:nvSpPr>
                  <p:cNvPr id="23" name="Freeform 22"/>
                  <p:cNvSpPr/>
                  <p:nvPr/>
                </p:nvSpPr>
                <p:spPr>
                  <a:xfrm rot="15383089">
                    <a:off x="5894427" y="5835285"/>
                    <a:ext cx="798328" cy="182217"/>
                  </a:xfrm>
                  <a:custGeom>
                    <a:avLst/>
                    <a:gdLst>
                      <a:gd name="connsiteX0" fmla="*/ 0 w 940280"/>
                      <a:gd name="connsiteY0" fmla="*/ 138023 h 155276"/>
                      <a:gd name="connsiteX1" fmla="*/ 276046 w 940280"/>
                      <a:gd name="connsiteY1" fmla="*/ 0 h 155276"/>
                      <a:gd name="connsiteX2" fmla="*/ 474453 w 940280"/>
                      <a:gd name="connsiteY2" fmla="*/ 155276 h 155276"/>
                      <a:gd name="connsiteX3" fmla="*/ 940280 w 940280"/>
                      <a:gd name="connsiteY3" fmla="*/ 34506 h 155276"/>
                      <a:gd name="connsiteX4" fmla="*/ 940280 w 940280"/>
                      <a:gd name="connsiteY4" fmla="*/ 34506 h 15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280" h="155276">
                        <a:moveTo>
                          <a:pt x="0" y="138023"/>
                        </a:moveTo>
                        <a:lnTo>
                          <a:pt x="276046" y="0"/>
                        </a:lnTo>
                        <a:lnTo>
                          <a:pt x="474453" y="155276"/>
                        </a:lnTo>
                        <a:lnTo>
                          <a:pt x="940280" y="34506"/>
                        </a:lnTo>
                        <a:lnTo>
                          <a:pt x="940280" y="34506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Freeform 23"/>
                  <p:cNvSpPr/>
                  <p:nvPr/>
                </p:nvSpPr>
                <p:spPr>
                  <a:xfrm rot="7513745" flipH="1">
                    <a:off x="5425742" y="5844915"/>
                    <a:ext cx="845123" cy="103287"/>
                  </a:xfrm>
                  <a:custGeom>
                    <a:avLst/>
                    <a:gdLst>
                      <a:gd name="connsiteX0" fmla="*/ 0 w 940280"/>
                      <a:gd name="connsiteY0" fmla="*/ 138023 h 155276"/>
                      <a:gd name="connsiteX1" fmla="*/ 276046 w 940280"/>
                      <a:gd name="connsiteY1" fmla="*/ 0 h 155276"/>
                      <a:gd name="connsiteX2" fmla="*/ 474453 w 940280"/>
                      <a:gd name="connsiteY2" fmla="*/ 155276 h 155276"/>
                      <a:gd name="connsiteX3" fmla="*/ 940280 w 940280"/>
                      <a:gd name="connsiteY3" fmla="*/ 34506 h 155276"/>
                      <a:gd name="connsiteX4" fmla="*/ 940280 w 940280"/>
                      <a:gd name="connsiteY4" fmla="*/ 34506 h 15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280" h="155276">
                        <a:moveTo>
                          <a:pt x="0" y="138023"/>
                        </a:moveTo>
                        <a:lnTo>
                          <a:pt x="276046" y="0"/>
                        </a:lnTo>
                        <a:lnTo>
                          <a:pt x="474453" y="155276"/>
                        </a:lnTo>
                        <a:lnTo>
                          <a:pt x="940280" y="34506"/>
                        </a:lnTo>
                        <a:lnTo>
                          <a:pt x="940280" y="34506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Oval 26"/>
                  <p:cNvSpPr/>
                  <p:nvPr/>
                </p:nvSpPr>
                <p:spPr>
                  <a:xfrm>
                    <a:off x="6007015" y="4602761"/>
                    <a:ext cx="297379" cy="40689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508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" name="Freeform 27"/>
                  <p:cNvSpPr/>
                  <p:nvPr/>
                </p:nvSpPr>
                <p:spPr>
                  <a:xfrm rot="3709954">
                    <a:off x="6219071" y="5100804"/>
                    <a:ext cx="517142" cy="326750"/>
                  </a:xfrm>
                  <a:custGeom>
                    <a:avLst/>
                    <a:gdLst>
                      <a:gd name="connsiteX0" fmla="*/ 0 w 954881"/>
                      <a:gd name="connsiteY0" fmla="*/ 264319 h 264319"/>
                      <a:gd name="connsiteX1" fmla="*/ 397668 w 954881"/>
                      <a:gd name="connsiteY1" fmla="*/ 126207 h 264319"/>
                      <a:gd name="connsiteX2" fmla="*/ 776287 w 954881"/>
                      <a:gd name="connsiteY2" fmla="*/ 114300 h 264319"/>
                      <a:gd name="connsiteX3" fmla="*/ 954881 w 954881"/>
                      <a:gd name="connsiteY3" fmla="*/ 0 h 2643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4881" h="264319">
                        <a:moveTo>
                          <a:pt x="0" y="264319"/>
                        </a:moveTo>
                        <a:lnTo>
                          <a:pt x="397668" y="126207"/>
                        </a:lnTo>
                        <a:lnTo>
                          <a:pt x="776287" y="114300"/>
                        </a:lnTo>
                        <a:lnTo>
                          <a:pt x="954881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Freeform 28"/>
                  <p:cNvSpPr/>
                  <p:nvPr/>
                </p:nvSpPr>
                <p:spPr>
                  <a:xfrm rot="17718030">
                    <a:off x="5476824" y="5090698"/>
                    <a:ext cx="631893" cy="413526"/>
                  </a:xfrm>
                  <a:custGeom>
                    <a:avLst/>
                    <a:gdLst>
                      <a:gd name="connsiteX0" fmla="*/ 1159669 w 1159669"/>
                      <a:gd name="connsiteY0" fmla="*/ 381000 h 381000"/>
                      <a:gd name="connsiteX1" fmla="*/ 657225 w 1159669"/>
                      <a:gd name="connsiteY1" fmla="*/ 183356 h 381000"/>
                      <a:gd name="connsiteX2" fmla="*/ 197644 w 1159669"/>
                      <a:gd name="connsiteY2" fmla="*/ 128587 h 381000"/>
                      <a:gd name="connsiteX3" fmla="*/ 0 w 1159669"/>
                      <a:gd name="connsiteY3" fmla="*/ 0 h 38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9669" h="381000">
                        <a:moveTo>
                          <a:pt x="1159669" y="381000"/>
                        </a:moveTo>
                        <a:lnTo>
                          <a:pt x="657225" y="183356"/>
                        </a:lnTo>
                        <a:lnTo>
                          <a:pt x="197644" y="128587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cxnSp>
          <p:nvCxnSpPr>
            <p:cNvPr id="3" name="Straight Connector 2"/>
            <p:cNvCxnSpPr>
              <a:stCxn id="27" idx="4"/>
            </p:cNvCxnSpPr>
            <p:nvPr/>
          </p:nvCxnSpPr>
          <p:spPr>
            <a:xfrm flipH="1">
              <a:off x="6267336" y="5263902"/>
              <a:ext cx="11536" cy="451827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68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 landing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889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These statements are about jumping out of a plane.</a:t>
            </a:r>
            <a:endParaRPr lang="en-GB" sz="1400" dirty="0"/>
          </a:p>
          <a:p>
            <a:r>
              <a:rPr lang="en-US" sz="1400" dirty="0"/>
              <a:t>Put them in the right order to explain how a parachute jump works.</a:t>
            </a:r>
            <a:endParaRPr lang="en-GB" sz="1400" dirty="0"/>
          </a:p>
        </p:txBody>
      </p:sp>
      <p:grpSp>
        <p:nvGrpSpPr>
          <p:cNvPr id="2" name="Group 1"/>
          <p:cNvGrpSpPr/>
          <p:nvPr/>
        </p:nvGrpSpPr>
        <p:grpSpPr>
          <a:xfrm>
            <a:off x="337501" y="1624406"/>
            <a:ext cx="8404862" cy="4263894"/>
            <a:chOff x="337501" y="1607153"/>
            <a:chExt cx="8404862" cy="4263894"/>
          </a:xfrm>
        </p:grpSpPr>
        <p:sp>
          <p:nvSpPr>
            <p:cNvPr id="15" name="TextBox 14"/>
            <p:cNvSpPr txBox="1"/>
            <p:nvPr/>
          </p:nvSpPr>
          <p:spPr>
            <a:xfrm>
              <a:off x="337501" y="2475126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 </a:t>
              </a: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jumper is going too fast to land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safely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02363" y="2482354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 </a:t>
              </a: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speed of the jumper goes up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quickly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7501" y="4211072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Drag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is made much bigger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02363" y="4213484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There is no resultant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force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7501" y="1607153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T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he </a:t>
              </a: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jumper falls at a slow steady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speed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02363" y="1616789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There </a:t>
              </a: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is a resultant force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upwards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7501" y="3343099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 </a:t>
              </a: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jumper’s weight is the same size as the drag on the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parachute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02363" y="3347919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There </a:t>
              </a: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is a big resultant force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downwards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7501" y="5079047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The jumper slows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down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02363" y="5079047"/>
              <a:ext cx="4140000" cy="79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The parachute is 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opened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6838950" y="161925"/>
            <a:ext cx="1533525" cy="1104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140" y="63954"/>
            <a:ext cx="1317143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129</TotalTime>
  <Words>113</Words>
  <Application>Microsoft Office PowerPoint</Application>
  <PresentationFormat>On-screen Show (4:3)</PresentationFormat>
  <Paragraphs>28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2019-02-25T11:50:22Z</dcterms:created>
  <dcterms:modified xsi:type="dcterms:W3CDTF">2019-03-04T15:07:46Z</dcterms:modified>
</cp:coreProperties>
</file>