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008200"/>
    <a:srgbClr val="00B00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https://pixabay.com/en/automobile-woman-blond-car-driver-160339/</a:t>
            </a:r>
          </a:p>
          <a:p>
            <a:r>
              <a:rPr lang="en-GB" dirty="0" smtClean="0"/>
              <a:t>https://pixabay.com/en/frankenstein-halloween-automobile-160358/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7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slopes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540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toy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cars move along the same straight line.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2861" y="2324100"/>
            <a:ext cx="8693431" cy="1991589"/>
            <a:chOff x="222861" y="2324100"/>
            <a:chExt cx="8693431" cy="1991589"/>
          </a:xfrm>
        </p:grpSpPr>
        <p:grpSp>
          <p:nvGrpSpPr>
            <p:cNvPr id="7" name="Group 6"/>
            <p:cNvGrpSpPr/>
            <p:nvPr/>
          </p:nvGrpSpPr>
          <p:grpSpPr>
            <a:xfrm>
              <a:off x="222861" y="2324100"/>
              <a:ext cx="8693431" cy="1991589"/>
              <a:chOff x="222861" y="2324100"/>
              <a:chExt cx="8693431" cy="199158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22861" y="2324100"/>
                <a:ext cx="8693431" cy="1991589"/>
                <a:chOff x="222861" y="2324100"/>
                <a:chExt cx="8693431" cy="1991589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581002" y="3946357"/>
                  <a:ext cx="7920000" cy="0"/>
                </a:xfrm>
                <a:prstGeom prst="line">
                  <a:avLst/>
                </a:prstGeom>
                <a:ln w="508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Rectangle 3"/>
                <p:cNvSpPr/>
                <p:nvPr/>
              </p:nvSpPr>
              <p:spPr>
                <a:xfrm>
                  <a:off x="581002" y="2324100"/>
                  <a:ext cx="45719" cy="1622257"/>
                </a:xfrm>
                <a:prstGeom prst="rect">
                  <a:avLst/>
                </a:prstGeom>
                <a:pattFill prst="wdUpDiag">
                  <a:fgClr>
                    <a:srgbClr val="FF0000"/>
                  </a:fgClr>
                  <a:bgClr>
                    <a:schemeClr val="bg1"/>
                  </a:bgClr>
                </a:patt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8455283" y="2324100"/>
                  <a:ext cx="45719" cy="1622257"/>
                </a:xfrm>
                <a:prstGeom prst="rect">
                  <a:avLst/>
                </a:prstGeom>
                <a:pattFill prst="wdUpDiag">
                  <a:fgClr>
                    <a:srgbClr val="FF0000"/>
                  </a:fgClr>
                  <a:bgClr>
                    <a:schemeClr val="bg1"/>
                  </a:bgClr>
                </a:patt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222861" y="3946357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Start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8039992" y="3946357"/>
                  <a:ext cx="8763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Finish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pic>
            <p:nvPicPr>
              <p:cNvPr id="1026" name="Picture 2" descr="Automobile, Woman, Blond, Car, Driver, Female, R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2121" y="3269168"/>
                <a:ext cx="1584000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Frankenstein, Halloween, Automobile, Car, Convertibl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5191" y="3244487"/>
                <a:ext cx="1584000" cy="79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5" name="Straight Arrow Connector 14"/>
            <p:cNvCxnSpPr/>
            <p:nvPr/>
          </p:nvCxnSpPr>
          <p:spPr>
            <a:xfrm>
              <a:off x="1402121" y="4152900"/>
              <a:ext cx="6300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35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slopes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08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graph shows a distance - time graph</a:t>
            </a:r>
            <a:r>
              <a:rPr lang="en-US" dirty="0"/>
              <a:t> </a:t>
            </a:r>
            <a:r>
              <a:rPr lang="en-US" dirty="0" smtClean="0"/>
              <a:t>for the two toy cars.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014050" y="1490119"/>
            <a:ext cx="5171461" cy="4523400"/>
            <a:chOff x="2014050" y="1490119"/>
            <a:chExt cx="5171461" cy="4523400"/>
          </a:xfrm>
        </p:grpSpPr>
        <p:grpSp>
          <p:nvGrpSpPr>
            <p:cNvPr id="62" name="Group 61"/>
            <p:cNvGrpSpPr/>
            <p:nvPr/>
          </p:nvGrpSpPr>
          <p:grpSpPr>
            <a:xfrm>
              <a:off x="2014050" y="1490119"/>
              <a:ext cx="5171461" cy="4523400"/>
              <a:chOff x="2229793" y="1386050"/>
              <a:chExt cx="5171461" cy="4523400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2229793" y="1517086"/>
                <a:ext cx="4589190" cy="4392364"/>
                <a:chOff x="1974658" y="1696835"/>
                <a:chExt cx="4589190" cy="4392364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1974658" y="1696835"/>
                  <a:ext cx="4589190" cy="4392364"/>
                  <a:chOff x="1974658" y="1696835"/>
                  <a:chExt cx="4589190" cy="4392364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2682119" y="1696835"/>
                    <a:ext cx="3744000" cy="3736909"/>
                    <a:chOff x="2682119" y="1696835"/>
                    <a:chExt cx="3744000" cy="3736909"/>
                  </a:xfrm>
                </p:grpSpPr>
                <p:grpSp>
                  <p:nvGrpSpPr>
                    <p:cNvPr id="9" name="Group 8"/>
                    <p:cNvGrpSpPr/>
                    <p:nvPr/>
                  </p:nvGrpSpPr>
                  <p:grpSpPr>
                    <a:xfrm>
                      <a:off x="2751441" y="1696835"/>
                      <a:ext cx="3674678" cy="3736909"/>
                      <a:chOff x="2751441" y="1696835"/>
                      <a:chExt cx="3674678" cy="3736909"/>
                    </a:xfrm>
                  </p:grpSpPr>
                  <p:grpSp>
                    <p:nvGrpSpPr>
                      <p:cNvPr id="5" name="Group 4"/>
                      <p:cNvGrpSpPr/>
                      <p:nvPr/>
                    </p:nvGrpSpPr>
                    <p:grpSpPr>
                      <a:xfrm>
                        <a:off x="2751441" y="1696835"/>
                        <a:ext cx="3674678" cy="3672000"/>
                        <a:chOff x="1734682" y="1696835"/>
                        <a:chExt cx="3674678" cy="3672000"/>
                      </a:xfrm>
                    </p:grpSpPr>
                    <p:cxnSp>
                      <p:nvCxnSpPr>
                        <p:cNvPr id="3" name="Straight Connector 2"/>
                        <p:cNvCxnSpPr/>
                        <p:nvPr/>
                      </p:nvCxnSpPr>
                      <p:spPr>
                        <a:xfrm flipH="1">
                          <a:off x="1734682" y="1696835"/>
                          <a:ext cx="0" cy="3672000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658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" name="Straight Connector 7"/>
                        <p:cNvCxnSpPr/>
                        <p:nvPr/>
                      </p:nvCxnSpPr>
                      <p:spPr>
                        <a:xfrm flipH="1">
                          <a:off x="1737360" y="5361744"/>
                          <a:ext cx="3672000" cy="0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658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7" name="Straight Connector 6"/>
                      <p:cNvCxnSpPr/>
                      <p:nvPr/>
                    </p:nvCxnSpPr>
                    <p:spPr>
                      <a:xfrm>
                        <a:off x="275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" name="Straight Connector 12"/>
                      <p:cNvCxnSpPr/>
                      <p:nvPr/>
                    </p:nvCxnSpPr>
                    <p:spPr>
                      <a:xfrm>
                        <a:off x="311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" name="Straight Connector 13"/>
                      <p:cNvCxnSpPr/>
                      <p:nvPr/>
                    </p:nvCxnSpPr>
                    <p:spPr>
                      <a:xfrm>
                        <a:off x="347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/>
                      <p:cNvCxnSpPr/>
                      <p:nvPr/>
                    </p:nvCxnSpPr>
                    <p:spPr>
                      <a:xfrm>
                        <a:off x="419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383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Straight Connector 16"/>
                      <p:cNvCxnSpPr/>
                      <p:nvPr/>
                    </p:nvCxnSpPr>
                    <p:spPr>
                      <a:xfrm>
                        <a:off x="455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" name="Straight Connector 17"/>
                      <p:cNvCxnSpPr/>
                      <p:nvPr/>
                    </p:nvCxnSpPr>
                    <p:spPr>
                      <a:xfrm>
                        <a:off x="527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>
                        <a:off x="599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/>
                      <p:cNvCxnSpPr/>
                      <p:nvPr/>
                    </p:nvCxnSpPr>
                    <p:spPr>
                      <a:xfrm>
                        <a:off x="491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" name="Straight Connector 20"/>
                      <p:cNvCxnSpPr/>
                      <p:nvPr/>
                    </p:nvCxnSpPr>
                    <p:spPr>
                      <a:xfrm>
                        <a:off x="5634119" y="5361744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Straight Connector 21"/>
                      <p:cNvCxnSpPr/>
                      <p:nvPr/>
                    </p:nvCxnSpPr>
                    <p:spPr>
                      <a:xfrm>
                        <a:off x="6354119" y="5358813"/>
                        <a:ext cx="0" cy="72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 flipV="1">
                      <a:off x="2682119" y="5356051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flipV="1">
                      <a:off x="2682119" y="4634289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0" name="TextBox 29"/>
                  <p:cNvSpPr txBox="1"/>
                  <p:nvPr/>
                </p:nvSpPr>
                <p:spPr>
                  <a:xfrm rot="16200000">
                    <a:off x="350328" y="3393166"/>
                    <a:ext cx="3587214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Distance from start / cm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2762701" y="5750645"/>
                    <a:ext cx="380114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Time / s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2574120" y="5377481"/>
                    <a:ext cx="3600000" cy="338554"/>
                    <a:chOff x="2574119" y="5460386"/>
                    <a:chExt cx="3600000" cy="338554"/>
                  </a:xfrm>
                </p:grpSpPr>
                <p:grpSp>
                  <p:nvGrpSpPr>
                    <p:cNvPr id="37" name="Group 36"/>
                    <p:cNvGrpSpPr/>
                    <p:nvPr/>
                  </p:nvGrpSpPr>
                  <p:grpSpPr>
                    <a:xfrm>
                      <a:off x="2574119" y="5460386"/>
                      <a:ext cx="1800000" cy="338554"/>
                      <a:chOff x="2574119" y="642484"/>
                      <a:chExt cx="1800000" cy="338554"/>
                    </a:xfrm>
                  </p:grpSpPr>
                  <p:sp>
                    <p:nvSpPr>
                      <p:cNvPr id="32" name="TextBox 31"/>
                      <p:cNvSpPr txBox="1"/>
                      <p:nvPr/>
                    </p:nvSpPr>
                    <p:spPr>
                      <a:xfrm>
                        <a:off x="257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3" name="TextBox 32"/>
                      <p:cNvSpPr txBox="1"/>
                      <p:nvPr/>
                    </p:nvSpPr>
                    <p:spPr>
                      <a:xfrm>
                        <a:off x="293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1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4" name="TextBox 33"/>
                      <p:cNvSpPr txBox="1"/>
                      <p:nvPr/>
                    </p:nvSpPr>
                    <p:spPr>
                      <a:xfrm>
                        <a:off x="329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2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365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3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6" name="TextBox 35"/>
                      <p:cNvSpPr txBox="1"/>
                      <p:nvPr/>
                    </p:nvSpPr>
                    <p:spPr>
                      <a:xfrm>
                        <a:off x="401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4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8" name="Group 37"/>
                    <p:cNvGrpSpPr/>
                    <p:nvPr/>
                  </p:nvGrpSpPr>
                  <p:grpSpPr>
                    <a:xfrm>
                      <a:off x="4374119" y="5460386"/>
                      <a:ext cx="1800000" cy="338554"/>
                      <a:chOff x="2574119" y="642484"/>
                      <a:chExt cx="1800000" cy="338554"/>
                    </a:xfrm>
                  </p:grpSpPr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257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5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0" name="TextBox 39"/>
                      <p:cNvSpPr txBox="1"/>
                      <p:nvPr/>
                    </p:nvSpPr>
                    <p:spPr>
                      <a:xfrm>
                        <a:off x="293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6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1" name="TextBox 40"/>
                      <p:cNvSpPr txBox="1"/>
                      <p:nvPr/>
                    </p:nvSpPr>
                    <p:spPr>
                      <a:xfrm>
                        <a:off x="329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7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365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8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3" name="TextBox 42"/>
                      <p:cNvSpPr txBox="1"/>
                      <p:nvPr/>
                    </p:nvSpPr>
                    <p:spPr>
                      <a:xfrm>
                        <a:off x="4014119" y="642484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9</a:t>
                        </a:r>
                      </a:p>
                    </p:txBody>
                  </p:sp>
                </p:grpSp>
              </p:grpSp>
            </p:grpSp>
            <p:sp>
              <p:nvSpPr>
                <p:cNvPr id="54" name="TextBox 53"/>
                <p:cNvSpPr txBox="1"/>
                <p:nvPr/>
              </p:nvSpPr>
              <p:spPr>
                <a:xfrm>
                  <a:off x="2397844" y="5186553"/>
                  <a:ext cx="360000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2236247" y="4466818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cxnSp>
            <p:nvCxnSpPr>
              <p:cNvPr id="58" name="Straight Connector 57"/>
              <p:cNvCxnSpPr/>
              <p:nvPr/>
            </p:nvCxnSpPr>
            <p:spPr>
              <a:xfrm flipV="1">
                <a:off x="3016702" y="1579149"/>
                <a:ext cx="3600000" cy="36000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3009254" y="2374812"/>
                <a:ext cx="3502514" cy="2081533"/>
              </a:xfrm>
              <a:prstGeom prst="line">
                <a:avLst/>
              </a:prstGeom>
              <a:ln w="25400">
                <a:solidFill>
                  <a:srgbClr val="0082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0" name="Picture 2" descr="Automobile, Woman, Blond, Car, Driver, Female, R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1254" y="1386050"/>
                <a:ext cx="720000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4" descr="Frankenstein, Halloween, Automobile, Car, Convertibl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1254" y="2066421"/>
                <a:ext cx="720000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47" name="Straight Connector 46"/>
            <p:cNvCxnSpPr/>
            <p:nvPr/>
          </p:nvCxnSpPr>
          <p:spPr>
            <a:xfrm flipV="1">
              <a:off x="2718833" y="3846667"/>
              <a:ext cx="72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2721511" y="3125518"/>
              <a:ext cx="72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721511" y="2404368"/>
              <a:ext cx="72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2718833" y="1683218"/>
              <a:ext cx="72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slopes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1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1.  At </a:t>
            </a:r>
            <a:r>
              <a:rPr lang="en-GB" dirty="0"/>
              <a:t>the </a:t>
            </a:r>
            <a:r>
              <a:rPr lang="en-GB" dirty="0" smtClean="0"/>
              <a:t>moment </a:t>
            </a:r>
            <a:r>
              <a:rPr lang="en-GB" dirty="0"/>
              <a:t>t=2s, which car has a bigger speed?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1055" y="4316899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77485" y="4976717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Green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68931" y="1242437"/>
            <a:ext cx="3370373" cy="2986657"/>
            <a:chOff x="2868931" y="1242437"/>
            <a:chExt cx="3370373" cy="298665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8931" y="1242437"/>
              <a:ext cx="3370373" cy="2986657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H="1">
              <a:off x="3853625" y="1906575"/>
              <a:ext cx="0" cy="1800000"/>
            </a:xfrm>
            <a:prstGeom prst="line">
              <a:avLst/>
            </a:prstGeom>
            <a:ln>
              <a:solidFill>
                <a:srgbClr val="00658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89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Two slopes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62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2a. </a:t>
            </a:r>
            <a:r>
              <a:rPr lang="en-GB" dirty="0" smtClean="0"/>
              <a:t>Do </a:t>
            </a:r>
            <a:r>
              <a:rPr lang="en-GB" dirty="0"/>
              <a:t>the cars ever have the same speed?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1055" y="4316899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77485" y="4976717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931" y="1242437"/>
            <a:ext cx="3370373" cy="298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Two slopes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17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2b. 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answer to the last question?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300" y="3657081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 goes further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1055" y="4316899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line is always steeper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77485" y="4976717"/>
            <a:ext cx="737355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lines cross at 5 seconds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72583" y="1436074"/>
            <a:ext cx="4938524" cy="2018326"/>
            <a:chOff x="2141221" y="1451211"/>
            <a:chExt cx="4938524" cy="201832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1221" y="1451211"/>
              <a:ext cx="2277634" cy="201832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962912" y="2738864"/>
              <a:ext cx="41168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i="1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2a. </a:t>
              </a:r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Do the cars ever have the same speed?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9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81</TotalTime>
  <Words>147</Words>
  <Application>Microsoft Office PowerPoint</Application>
  <PresentationFormat>On-screen Show (4:3)</PresentationFormat>
  <Paragraphs>45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2019-02-01T15:31:33Z</dcterms:created>
  <dcterms:modified xsi:type="dcterms:W3CDTF">2019-02-11T11:58:42Z</dcterms:modified>
</cp:coreProperties>
</file>