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580"/>
    <a:srgbClr val="008200"/>
    <a:srgbClr val="00B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5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https://pixabay.com/en/car-vehicle-make-blue-little-953357/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7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20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961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 moves along a line.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 graph is plotted</a:t>
            </a:r>
            <a:r>
              <a:rPr lang="en-US" dirty="0" smtClean="0"/>
              <a:t> to represent its motion.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06315" y="1924843"/>
            <a:ext cx="8786931" cy="2418108"/>
            <a:chOff x="207402" y="2180875"/>
            <a:chExt cx="8786931" cy="2418108"/>
          </a:xfrm>
        </p:grpSpPr>
        <p:grpSp>
          <p:nvGrpSpPr>
            <p:cNvPr id="14" name="Group 13"/>
            <p:cNvGrpSpPr/>
            <p:nvPr/>
          </p:nvGrpSpPr>
          <p:grpSpPr>
            <a:xfrm>
              <a:off x="207402" y="2180875"/>
              <a:ext cx="8693431" cy="2418108"/>
              <a:chOff x="222861" y="2324100"/>
              <a:chExt cx="8693431" cy="241810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22861" y="2324100"/>
                <a:ext cx="8693431" cy="2418108"/>
                <a:chOff x="222861" y="2324100"/>
                <a:chExt cx="8693431" cy="241810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581002" y="3946357"/>
                  <a:ext cx="7920000" cy="0"/>
                </a:xfrm>
                <a:prstGeom prst="line">
                  <a:avLst/>
                </a:prstGeom>
                <a:ln w="508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Rectangle 3"/>
                <p:cNvSpPr/>
                <p:nvPr/>
              </p:nvSpPr>
              <p:spPr>
                <a:xfrm>
                  <a:off x="581002" y="2324100"/>
                  <a:ext cx="45719" cy="1622257"/>
                </a:xfrm>
                <a:prstGeom prst="rect">
                  <a:avLst/>
                </a:prstGeom>
                <a:pattFill prst="wdUpDiag">
                  <a:fgClr>
                    <a:srgbClr val="FF0000"/>
                  </a:fgClr>
                  <a:bgClr>
                    <a:schemeClr val="bg1"/>
                  </a:bgClr>
                </a:patt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8455283" y="2324100"/>
                  <a:ext cx="45719" cy="1622257"/>
                </a:xfrm>
                <a:prstGeom prst="rect">
                  <a:avLst/>
                </a:prstGeom>
                <a:pattFill prst="wdUpDiag">
                  <a:fgClr>
                    <a:srgbClr val="FF0000"/>
                  </a:fgClr>
                  <a:bgClr>
                    <a:schemeClr val="bg1"/>
                  </a:bgClr>
                </a:pattFill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222861" y="4372876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Start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8039992" y="4372876"/>
                  <a:ext cx="8763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Finish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cxnSp>
            <p:nvCxnSpPr>
              <p:cNvPr id="13" name="Straight Connector 12"/>
              <p:cNvCxnSpPr/>
              <p:nvPr/>
            </p:nvCxnSpPr>
            <p:spPr>
              <a:xfrm>
                <a:off x="2178717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03861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753573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328429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6903285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478142" y="3920492"/>
                <a:ext cx="0" cy="108000"/>
              </a:xfrm>
              <a:prstGeom prst="line">
                <a:avLst/>
              </a:prstGeom>
              <a:ln w="508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" name="Picture 2" descr="Car, Vehicle, Make Blue, Littl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8389" y="3252185"/>
                <a:ext cx="1473188" cy="7365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230224" y="3806956"/>
              <a:ext cx="721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0m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41770" y="3806956"/>
              <a:ext cx="837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27549" y="3802586"/>
              <a:ext cx="8175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4m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33042" y="3806956"/>
              <a:ext cx="959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6m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72878" y="3802586"/>
              <a:ext cx="8298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8m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950920" y="3790749"/>
              <a:ext cx="10434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10m</a:t>
              </a:r>
              <a:endParaRPr lang="en-GB" sz="1600" b="1" dirty="0">
                <a:solidFill>
                  <a:srgbClr val="00658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435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490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08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picture of the car shows what </a:t>
            </a:r>
            <a:r>
              <a:rPr lang="en-US" dirty="0" smtClean="0"/>
              <a:t>this plot represents.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457200" y="1503716"/>
            <a:ext cx="4643131" cy="4496205"/>
            <a:chOff x="457200" y="1503716"/>
            <a:chExt cx="4643131" cy="4496205"/>
          </a:xfrm>
        </p:grpSpPr>
        <p:grpSp>
          <p:nvGrpSpPr>
            <p:cNvPr id="45" name="Group 44"/>
            <p:cNvGrpSpPr/>
            <p:nvPr/>
          </p:nvGrpSpPr>
          <p:grpSpPr>
            <a:xfrm>
              <a:off x="457200" y="1503716"/>
              <a:ext cx="4643131" cy="4496205"/>
              <a:chOff x="457200" y="1503716"/>
              <a:chExt cx="4643131" cy="449620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57200" y="1503716"/>
                <a:ext cx="4589190" cy="4496205"/>
                <a:chOff x="457200" y="1503716"/>
                <a:chExt cx="4589190" cy="4496205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457200" y="1503716"/>
                  <a:ext cx="4589190" cy="4496205"/>
                  <a:chOff x="2014050" y="1544746"/>
                  <a:chExt cx="4589190" cy="4496205"/>
                </a:xfrm>
              </p:grpSpPr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2014050" y="1544746"/>
                    <a:ext cx="4589190" cy="4496205"/>
                    <a:chOff x="2014050" y="1544746"/>
                    <a:chExt cx="4589190" cy="4496205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2014050" y="1648587"/>
                      <a:ext cx="4589190" cy="4392364"/>
                      <a:chOff x="2014050" y="1621155"/>
                      <a:chExt cx="4589190" cy="4392364"/>
                    </a:xfrm>
                  </p:grpSpPr>
                  <p:grpSp>
                    <p:nvGrpSpPr>
                      <p:cNvPr id="56" name="Group 55"/>
                      <p:cNvGrpSpPr/>
                      <p:nvPr/>
                    </p:nvGrpSpPr>
                    <p:grpSpPr>
                      <a:xfrm>
                        <a:off x="2014050" y="1621155"/>
                        <a:ext cx="4589190" cy="4392364"/>
                        <a:chOff x="1974658" y="1696835"/>
                        <a:chExt cx="4589190" cy="4392364"/>
                      </a:xfrm>
                    </p:grpSpPr>
                    <p:grpSp>
                      <p:nvGrpSpPr>
                        <p:cNvPr id="52" name="Group 51"/>
                        <p:cNvGrpSpPr/>
                        <p:nvPr/>
                      </p:nvGrpSpPr>
                      <p:grpSpPr>
                        <a:xfrm>
                          <a:off x="1974658" y="1696835"/>
                          <a:ext cx="4589190" cy="4392364"/>
                          <a:chOff x="1974658" y="1696835"/>
                          <a:chExt cx="4589190" cy="4392364"/>
                        </a:xfrm>
                      </p:grpSpPr>
                      <p:grpSp>
                        <p:nvGrpSpPr>
                          <p:cNvPr id="29" name="Group 28"/>
                          <p:cNvGrpSpPr/>
                          <p:nvPr/>
                        </p:nvGrpSpPr>
                        <p:grpSpPr>
                          <a:xfrm>
                            <a:off x="2682119" y="1696835"/>
                            <a:ext cx="3744000" cy="3736909"/>
                            <a:chOff x="2682119" y="1696835"/>
                            <a:chExt cx="3744000" cy="3736909"/>
                          </a:xfrm>
                        </p:grpSpPr>
                        <p:grpSp>
                          <p:nvGrpSpPr>
                            <p:cNvPr id="9" name="Group 8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736909"/>
                              <a:chOff x="2751441" y="1696835"/>
                              <a:chExt cx="3674678" cy="3736909"/>
                            </a:xfrm>
                          </p:grpSpPr>
                          <p:grpSp>
                            <p:nvGrpSpPr>
                              <p:cNvPr id="5" name="Group 4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672000"/>
                                <a:chOff x="1734682" y="1696835"/>
                                <a:chExt cx="3674678" cy="3672000"/>
                              </a:xfrm>
                            </p:grpSpPr>
                            <p:cxnSp>
                              <p:nvCxnSpPr>
                                <p:cNvPr id="3" name="Straight Connector 2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1696835"/>
                                  <a:ext cx="0" cy="36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8" name="Straight Connector 7"/>
                                <p:cNvCxnSpPr/>
                                <p:nvPr/>
                              </p:nvCxnSpPr>
                              <p:spPr>
                                <a:xfrm flipH="1">
                                  <a:off x="1737360" y="5361744"/>
                                  <a:ext cx="36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7" name="Straight Connector 6"/>
                              <p:cNvCxnSpPr/>
                              <p:nvPr/>
                            </p:nvCxnSpPr>
                            <p:spPr>
                              <a:xfrm>
                                <a:off x="27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3" name="Straight Connector 12"/>
                              <p:cNvCxnSpPr/>
                              <p:nvPr/>
                            </p:nvCxnSpPr>
                            <p:spPr>
                              <a:xfrm>
                                <a:off x="31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4" name="Straight Connector 13"/>
                              <p:cNvCxnSpPr/>
                              <p:nvPr/>
                            </p:nvCxnSpPr>
                            <p:spPr>
                              <a:xfrm>
                                <a:off x="34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" name="Straight Connector 14"/>
                              <p:cNvCxnSpPr/>
                              <p:nvPr/>
                            </p:nvCxnSpPr>
                            <p:spPr>
                              <a:xfrm>
                                <a:off x="41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" name="Straight Connector 15"/>
                              <p:cNvCxnSpPr/>
                              <p:nvPr/>
                            </p:nvCxnSpPr>
                            <p:spPr>
                              <a:xfrm>
                                <a:off x="38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" name="Straight Connector 16"/>
                              <p:cNvCxnSpPr/>
                              <p:nvPr/>
                            </p:nvCxnSpPr>
                            <p:spPr>
                              <a:xfrm>
                                <a:off x="45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" name="Straight Connector 17"/>
                              <p:cNvCxnSpPr/>
                              <p:nvPr/>
                            </p:nvCxnSpPr>
                            <p:spPr>
                              <a:xfrm>
                                <a:off x="52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" name="Straight Connector 18"/>
                              <p:cNvCxnSpPr/>
                              <p:nvPr/>
                            </p:nvCxnSpPr>
                            <p:spPr>
                              <a:xfrm>
                                <a:off x="59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" name="Straight Connector 19"/>
                              <p:cNvCxnSpPr/>
                              <p:nvPr/>
                            </p:nvCxnSpPr>
                            <p:spPr>
                              <a:xfrm>
                                <a:off x="49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" name="Straight Connector 20"/>
                              <p:cNvCxnSpPr/>
                              <p:nvPr/>
                            </p:nvCxnSpPr>
                            <p:spPr>
                              <a:xfrm>
                                <a:off x="56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" name="Straight Connector 21"/>
                              <p:cNvCxnSpPr/>
                              <p:nvPr/>
                            </p:nvCxnSpPr>
                            <p:spPr>
                              <a:xfrm>
                                <a:off x="6354119" y="5358813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3" name="Straight Connector 22"/>
                            <p:cNvCxnSpPr/>
                            <p:nvPr/>
                          </p:nvCxnSpPr>
                          <p:spPr>
                            <a:xfrm flipV="1">
                              <a:off x="2682119" y="5356051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" name="Straight Connector 26"/>
                            <p:cNvCxnSpPr/>
                            <p:nvPr/>
                          </p:nvCxnSpPr>
                          <p:spPr>
                            <a:xfrm flipV="1">
                              <a:off x="2682119" y="4634289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30" name="TextBox 29"/>
                          <p:cNvSpPr txBox="1"/>
                          <p:nvPr/>
                        </p:nvSpPr>
                        <p:spPr>
                          <a:xfrm rot="16200000">
                            <a:off x="350328" y="3393166"/>
                            <a:ext cx="3587214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Distance from start / </a:t>
                            </a:r>
                            <a:r>
                              <a: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m</a:t>
                            </a:r>
                          </a:p>
                        </p:txBody>
                      </p:sp>
                      <p:sp>
                        <p:nvSpPr>
                          <p:cNvPr id="31" name="TextBox 30"/>
                          <p:cNvSpPr txBox="1"/>
                          <p:nvPr/>
                        </p:nvSpPr>
                        <p:spPr>
                          <a:xfrm>
                            <a:off x="2762701" y="5750645"/>
                            <a:ext cx="3801147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Time / s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44" name="Group 43"/>
                          <p:cNvGrpSpPr/>
                          <p:nvPr/>
                        </p:nvGrpSpPr>
                        <p:grpSpPr>
                          <a:xfrm>
                            <a:off x="2574120" y="5377481"/>
                            <a:ext cx="3600000" cy="338554"/>
                            <a:chOff x="2574119" y="5460386"/>
                            <a:chExt cx="3600000" cy="338554"/>
                          </a:xfrm>
                        </p:grpSpPr>
                        <p:grpSp>
                          <p:nvGrpSpPr>
                            <p:cNvPr id="37" name="Group 36"/>
                            <p:cNvGrpSpPr/>
                            <p:nvPr/>
                          </p:nvGrpSpPr>
                          <p:grpSpPr>
                            <a:xfrm>
                              <a:off x="2574119" y="5460386"/>
                              <a:ext cx="1800000" cy="338554"/>
                              <a:chOff x="2574119" y="642484"/>
                              <a:chExt cx="1800000" cy="338554"/>
                            </a:xfrm>
                          </p:grpSpPr>
                          <p:sp>
                            <p:nvSpPr>
                              <p:cNvPr id="32" name="TextBox 31"/>
                              <p:cNvSpPr txBox="1"/>
                              <p:nvPr/>
                            </p:nvSpPr>
                            <p:spPr>
                              <a:xfrm>
                                <a:off x="257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3" name="TextBox 32"/>
                              <p:cNvSpPr txBox="1"/>
                              <p:nvPr/>
                            </p:nvSpPr>
                            <p:spPr>
                              <a:xfrm>
                                <a:off x="293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4" name="TextBox 33"/>
                              <p:cNvSpPr txBox="1"/>
                              <p:nvPr/>
                            </p:nvSpPr>
                            <p:spPr>
                              <a:xfrm>
                                <a:off x="329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5" name="TextBox 34"/>
                              <p:cNvSpPr txBox="1"/>
                              <p:nvPr/>
                            </p:nvSpPr>
                            <p:spPr>
                              <a:xfrm>
                                <a:off x="365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3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6" name="TextBox 35"/>
                              <p:cNvSpPr txBox="1"/>
                              <p:nvPr/>
                            </p:nvSpPr>
                            <p:spPr>
                              <a:xfrm>
                                <a:off x="401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38" name="Group 37"/>
                            <p:cNvGrpSpPr/>
                            <p:nvPr/>
                          </p:nvGrpSpPr>
                          <p:grpSpPr>
                            <a:xfrm>
                              <a:off x="4374119" y="5460386"/>
                              <a:ext cx="1800000" cy="338554"/>
                              <a:chOff x="2574119" y="642484"/>
                              <a:chExt cx="1800000" cy="338554"/>
                            </a:xfrm>
                          </p:grpSpPr>
                          <p:sp>
                            <p:nvSpPr>
                              <p:cNvPr id="39" name="TextBox 38"/>
                              <p:cNvSpPr txBox="1"/>
                              <p:nvPr/>
                            </p:nvSpPr>
                            <p:spPr>
                              <a:xfrm>
                                <a:off x="257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5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0" name="TextBox 39"/>
                              <p:cNvSpPr txBox="1"/>
                              <p:nvPr/>
                            </p:nvSpPr>
                            <p:spPr>
                              <a:xfrm>
                                <a:off x="293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6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1" name="TextBox 40"/>
                              <p:cNvSpPr txBox="1"/>
                              <p:nvPr/>
                            </p:nvSpPr>
                            <p:spPr>
                              <a:xfrm>
                                <a:off x="329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7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2" name="TextBox 41"/>
                              <p:cNvSpPr txBox="1"/>
                              <p:nvPr/>
                            </p:nvSpPr>
                            <p:spPr>
                              <a:xfrm>
                                <a:off x="365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8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3" name="TextBox 42"/>
                              <p:cNvSpPr txBox="1"/>
                              <p:nvPr/>
                            </p:nvSpPr>
                            <p:spPr>
                              <a:xfrm>
                                <a:off x="401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9</a:t>
                                </a: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54" name="TextBox 53"/>
                        <p:cNvSpPr txBox="1"/>
                        <p:nvPr/>
                      </p:nvSpPr>
                      <p:spPr>
                        <a:xfrm>
                          <a:off x="2399086" y="5186553"/>
                          <a:ext cx="360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2231280" y="4471317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47" name="Straight Connector 46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Straight Connector 49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2264318" y="2982606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2267994" y="2274656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63" name="TextBox 62"/>
                    <p:cNvSpPr txBox="1"/>
                    <p:nvPr/>
                  </p:nvSpPr>
                  <p:spPr>
                    <a:xfrm>
                      <a:off x="2275455" y="3711779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64" name="TextBox 63"/>
                    <p:cNvSpPr txBox="1"/>
                    <p:nvPr/>
                  </p:nvSpPr>
                  <p:spPr>
                    <a:xfrm>
                      <a:off x="2120884" y="1544746"/>
                      <a:ext cx="673590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4" name="Plus 3"/>
                  <p:cNvSpPr/>
                  <p:nvPr/>
                </p:nvSpPr>
                <p:spPr>
                  <a:xfrm>
                    <a:off x="3243510" y="4324783"/>
                    <a:ext cx="540001" cy="540000"/>
                  </a:xfrm>
                  <a:prstGeom prst="mathPlus">
                    <a:avLst>
                      <a:gd name="adj1" fmla="val 6587"/>
                    </a:avLst>
                  </a:prstGeom>
                  <a:solidFill>
                    <a:schemeClr val="bg2">
                      <a:lumMod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1249108" y="1676490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" name="Group 96"/>
                <p:cNvGrpSpPr/>
                <p:nvPr/>
              </p:nvGrpSpPr>
              <p:grpSpPr>
                <a:xfrm rot="16200000">
                  <a:off x="1376100" y="1817172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8" name="TextBox 107"/>
              <p:cNvSpPr txBox="1"/>
              <p:nvPr/>
            </p:nvSpPr>
            <p:spPr>
              <a:xfrm>
                <a:off x="4572193" y="5283566"/>
                <a:ext cx="528138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10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30" name="Plus 129"/>
            <p:cNvSpPr/>
            <p:nvPr/>
          </p:nvSpPr>
          <p:spPr>
            <a:xfrm>
              <a:off x="1687414" y="4287298"/>
              <a:ext cx="540001" cy="540000"/>
            </a:xfrm>
            <a:prstGeom prst="mathPlus">
              <a:avLst>
                <a:gd name="adj1" fmla="val 658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135" y="3387198"/>
            <a:ext cx="5701456" cy="1620000"/>
          </a:xfrm>
          <a:prstGeom prst="rect">
            <a:avLst/>
          </a:prstGeom>
          <a:solidFill>
            <a:schemeClr val="bg1"/>
          </a:solidFill>
          <a:ln w="25400">
            <a:solidFill>
              <a:srgbClr val="006580"/>
            </a:solidFill>
          </a:ln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4705"/>
            <a:ext cx="9144000" cy="6212362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57200" y="1510021"/>
            <a:ext cx="4659877" cy="4496205"/>
            <a:chOff x="457200" y="1510021"/>
            <a:chExt cx="4659877" cy="4496205"/>
          </a:xfrm>
        </p:grpSpPr>
        <p:grpSp>
          <p:nvGrpSpPr>
            <p:cNvPr id="46" name="Group 45"/>
            <p:cNvGrpSpPr/>
            <p:nvPr/>
          </p:nvGrpSpPr>
          <p:grpSpPr>
            <a:xfrm>
              <a:off x="457200" y="1510021"/>
              <a:ext cx="4643131" cy="4496205"/>
              <a:chOff x="457200" y="1510021"/>
              <a:chExt cx="4643131" cy="4496205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457200" y="1510021"/>
                <a:ext cx="4589190" cy="4496205"/>
                <a:chOff x="457200" y="1510021"/>
                <a:chExt cx="4589190" cy="4496205"/>
              </a:xfrm>
            </p:grpSpPr>
            <p:grpSp>
              <p:nvGrpSpPr>
                <p:cNvPr id="86" name="Group 85"/>
                <p:cNvGrpSpPr/>
                <p:nvPr/>
              </p:nvGrpSpPr>
              <p:grpSpPr>
                <a:xfrm>
                  <a:off x="1249108" y="1676490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" name="Group 96"/>
                <p:cNvGrpSpPr/>
                <p:nvPr/>
              </p:nvGrpSpPr>
              <p:grpSpPr>
                <a:xfrm rot="16200000">
                  <a:off x="1384866" y="1836406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" name="Group 1"/>
                <p:cNvGrpSpPr/>
                <p:nvPr/>
              </p:nvGrpSpPr>
              <p:grpSpPr>
                <a:xfrm>
                  <a:off x="457200" y="1510021"/>
                  <a:ext cx="4589190" cy="4496205"/>
                  <a:chOff x="2014050" y="1544746"/>
                  <a:chExt cx="4589190" cy="449620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2014050" y="1648587"/>
                    <a:ext cx="4589190" cy="4392364"/>
                    <a:chOff x="2014050" y="1621155"/>
                    <a:chExt cx="4589190" cy="4392364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2014050" y="1621155"/>
                      <a:ext cx="4589190" cy="4392364"/>
                      <a:chOff x="1974658" y="1696835"/>
                      <a:chExt cx="4589190" cy="4392364"/>
                    </a:xfrm>
                  </p:grpSpPr>
                  <p:grpSp>
                    <p:nvGrpSpPr>
                      <p:cNvPr id="52" name="Group 51"/>
                      <p:cNvGrpSpPr/>
                      <p:nvPr/>
                    </p:nvGrpSpPr>
                    <p:grpSpPr>
                      <a:xfrm>
                        <a:off x="1974658" y="1696835"/>
                        <a:ext cx="4589190" cy="4392364"/>
                        <a:chOff x="1974658" y="1696835"/>
                        <a:chExt cx="4589190" cy="4392364"/>
                      </a:xfrm>
                    </p:grpSpPr>
                    <p:grpSp>
                      <p:nvGrpSpPr>
                        <p:cNvPr id="29" name="Group 28"/>
                        <p:cNvGrpSpPr/>
                        <p:nvPr/>
                      </p:nvGrpSpPr>
                      <p:grpSpPr>
                        <a:xfrm>
                          <a:off x="2682119" y="1696835"/>
                          <a:ext cx="3744000" cy="3736909"/>
                          <a:chOff x="2682119" y="1696835"/>
                          <a:chExt cx="3744000" cy="3736909"/>
                        </a:xfrm>
                      </p:grpSpPr>
                      <p:grpSp>
                        <p:nvGrpSpPr>
                          <p:cNvPr id="9" name="Group 8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4678" cy="3736909"/>
                            <a:chOff x="2751441" y="1696835"/>
                            <a:chExt cx="3674678" cy="3736909"/>
                          </a:xfrm>
                        </p:grpSpPr>
                        <p:grpSp>
                          <p:nvGrpSpPr>
                            <p:cNvPr id="5" name="Group 4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672000"/>
                              <a:chOff x="1734682" y="1696835"/>
                              <a:chExt cx="3674678" cy="3672000"/>
                            </a:xfrm>
                          </p:grpSpPr>
                          <p:cxnSp>
                            <p:nvCxnSpPr>
                              <p:cNvPr id="3" name="Straight Connector 2"/>
                              <p:cNvCxnSpPr/>
                              <p:nvPr/>
                            </p:nvCxnSpPr>
                            <p:spPr>
                              <a:xfrm flipH="1">
                                <a:off x="1734682" y="1696835"/>
                                <a:ext cx="0" cy="36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8" name="Straight Connector 7"/>
                              <p:cNvCxnSpPr/>
                              <p:nvPr/>
                            </p:nvCxnSpPr>
                            <p:spPr>
                              <a:xfrm flipH="1">
                                <a:off x="1737360" y="5361744"/>
                                <a:ext cx="36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7" name="Straight Connector 6"/>
                            <p:cNvCxnSpPr/>
                            <p:nvPr/>
                          </p:nvCxnSpPr>
                          <p:spPr>
                            <a:xfrm>
                              <a:off x="27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" name="Straight Connector 12"/>
                            <p:cNvCxnSpPr/>
                            <p:nvPr/>
                          </p:nvCxnSpPr>
                          <p:spPr>
                            <a:xfrm>
                              <a:off x="31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" name="Straight Connector 13"/>
                            <p:cNvCxnSpPr/>
                            <p:nvPr/>
                          </p:nvCxnSpPr>
                          <p:spPr>
                            <a:xfrm>
                              <a:off x="34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" name="Straight Connector 14"/>
                            <p:cNvCxnSpPr/>
                            <p:nvPr/>
                          </p:nvCxnSpPr>
                          <p:spPr>
                            <a:xfrm>
                              <a:off x="41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" name="Straight Connector 15"/>
                            <p:cNvCxnSpPr/>
                            <p:nvPr/>
                          </p:nvCxnSpPr>
                          <p:spPr>
                            <a:xfrm>
                              <a:off x="38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7" name="Straight Connector 16"/>
                            <p:cNvCxnSpPr/>
                            <p:nvPr/>
                          </p:nvCxnSpPr>
                          <p:spPr>
                            <a:xfrm>
                              <a:off x="45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" name="Straight Connector 17"/>
                            <p:cNvCxnSpPr/>
                            <p:nvPr/>
                          </p:nvCxnSpPr>
                          <p:spPr>
                            <a:xfrm>
                              <a:off x="52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" name="Straight Connector 18"/>
                            <p:cNvCxnSpPr/>
                            <p:nvPr/>
                          </p:nvCxnSpPr>
                          <p:spPr>
                            <a:xfrm>
                              <a:off x="59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" name="Straight Connector 19"/>
                            <p:cNvCxnSpPr/>
                            <p:nvPr/>
                          </p:nvCxnSpPr>
                          <p:spPr>
                            <a:xfrm>
                              <a:off x="49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" name="Straight Connector 20"/>
                            <p:cNvCxnSpPr/>
                            <p:nvPr/>
                          </p:nvCxnSpPr>
                          <p:spPr>
                            <a:xfrm>
                              <a:off x="56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" name="Straight Connector 21"/>
                            <p:cNvCxnSpPr/>
                            <p:nvPr/>
                          </p:nvCxnSpPr>
                          <p:spPr>
                            <a:xfrm>
                              <a:off x="6354119" y="5358813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3" name="Straight Connector 22"/>
                          <p:cNvCxnSpPr/>
                          <p:nvPr/>
                        </p:nvCxnSpPr>
                        <p:spPr>
                          <a:xfrm flipV="1">
                            <a:off x="2682119" y="5356051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7" name="Straight Connector 26"/>
                          <p:cNvCxnSpPr/>
                          <p:nvPr/>
                        </p:nvCxnSpPr>
                        <p:spPr>
                          <a:xfrm flipV="1">
                            <a:off x="2682119" y="4634289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0" name="TextBox 29"/>
                        <p:cNvSpPr txBox="1"/>
                        <p:nvPr/>
                      </p:nvSpPr>
                      <p:spPr>
                        <a:xfrm rot="16200000">
                          <a:off x="350328" y="3393166"/>
                          <a:ext cx="3587214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Distance from start / m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1" name="TextBox 30"/>
                        <p:cNvSpPr txBox="1"/>
                        <p:nvPr/>
                      </p:nvSpPr>
                      <p:spPr>
                        <a:xfrm>
                          <a:off x="2762701" y="5750645"/>
                          <a:ext cx="3801147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Time / s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grpSp>
                      <p:nvGrpSpPr>
                        <p:cNvPr id="44" name="Group 43"/>
                        <p:cNvGrpSpPr/>
                        <p:nvPr/>
                      </p:nvGrpSpPr>
                      <p:grpSpPr>
                        <a:xfrm>
                          <a:off x="2574120" y="5377481"/>
                          <a:ext cx="3600000" cy="338554"/>
                          <a:chOff x="2574119" y="5460386"/>
                          <a:chExt cx="3600000" cy="338554"/>
                        </a:xfrm>
                      </p:grpSpPr>
                      <p:grpSp>
                        <p:nvGrpSpPr>
                          <p:cNvPr id="37" name="Group 36"/>
                          <p:cNvGrpSpPr/>
                          <p:nvPr/>
                        </p:nvGrpSpPr>
                        <p:grpSpPr>
                          <a:xfrm>
                            <a:off x="2574119" y="5460386"/>
                            <a:ext cx="1800000" cy="338554"/>
                            <a:chOff x="2574119" y="642484"/>
                            <a:chExt cx="1800000" cy="338554"/>
                          </a:xfrm>
                        </p:grpSpPr>
                        <p:sp>
                          <p:nvSpPr>
                            <p:cNvPr id="32" name="TextBox 31"/>
                            <p:cNvSpPr txBox="1"/>
                            <p:nvPr/>
                          </p:nvSpPr>
                          <p:spPr>
                            <a:xfrm>
                              <a:off x="257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" name="TextBox 32"/>
                            <p:cNvSpPr txBox="1"/>
                            <p:nvPr/>
                          </p:nvSpPr>
                          <p:spPr>
                            <a:xfrm>
                              <a:off x="293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" name="TextBox 33"/>
                            <p:cNvSpPr txBox="1"/>
                            <p:nvPr/>
                          </p:nvSpPr>
                          <p:spPr>
                            <a:xfrm>
                              <a:off x="329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" name="TextBox 34"/>
                            <p:cNvSpPr txBox="1"/>
                            <p:nvPr/>
                          </p:nvSpPr>
                          <p:spPr>
                            <a:xfrm>
                              <a:off x="365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" name="TextBox 35"/>
                            <p:cNvSpPr txBox="1"/>
                            <p:nvPr/>
                          </p:nvSpPr>
                          <p:spPr>
                            <a:xfrm>
                              <a:off x="401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8" name="Group 37"/>
                          <p:cNvGrpSpPr/>
                          <p:nvPr/>
                        </p:nvGrpSpPr>
                        <p:grpSpPr>
                          <a:xfrm>
                            <a:off x="4374119" y="5460386"/>
                            <a:ext cx="1800000" cy="338554"/>
                            <a:chOff x="2574119" y="642484"/>
                            <a:chExt cx="1800000" cy="338554"/>
                          </a:xfrm>
                        </p:grpSpPr>
                        <p:sp>
                          <p:nvSpPr>
                            <p:cNvPr id="39" name="TextBox 38"/>
                            <p:cNvSpPr txBox="1"/>
                            <p:nvPr/>
                          </p:nvSpPr>
                          <p:spPr>
                            <a:xfrm>
                              <a:off x="257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0" name="TextBox 39"/>
                            <p:cNvSpPr txBox="1"/>
                            <p:nvPr/>
                          </p:nvSpPr>
                          <p:spPr>
                            <a:xfrm>
                              <a:off x="293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6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1" name="TextBox 40"/>
                            <p:cNvSpPr txBox="1"/>
                            <p:nvPr/>
                          </p:nvSpPr>
                          <p:spPr>
                            <a:xfrm>
                              <a:off x="329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7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2" name="TextBox 41"/>
                            <p:cNvSpPr txBox="1"/>
                            <p:nvPr/>
                          </p:nvSpPr>
                          <p:spPr>
                            <a:xfrm>
                              <a:off x="365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8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3" name="TextBox 42"/>
                            <p:cNvSpPr txBox="1"/>
                            <p:nvPr/>
                          </p:nvSpPr>
                          <p:spPr>
                            <a:xfrm>
                              <a:off x="401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9</a:t>
                              </a:r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54" name="TextBox 53"/>
                      <p:cNvSpPr txBox="1"/>
                      <p:nvPr/>
                    </p:nvSpPr>
                    <p:spPr>
                      <a:xfrm>
                        <a:off x="2399086" y="5186553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2231280" y="4471317"/>
                        <a:ext cx="522839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2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flipV="1">
                      <a:off x="2718833" y="3846667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 flipV="1">
                      <a:off x="2721511" y="31255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flipV="1">
                      <a:off x="2721511" y="240436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flipV="1">
                      <a:off x="2718833" y="16832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2264318" y="2982606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2267994" y="2274656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8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2275455" y="3711779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2120884" y="1544746"/>
                    <a:ext cx="67359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4" name="Plus 3"/>
                <p:cNvSpPr/>
                <p:nvPr/>
              </p:nvSpPr>
              <p:spPr>
                <a:xfrm>
                  <a:off x="1686660" y="4290058"/>
                  <a:ext cx="540001" cy="540000"/>
                </a:xfrm>
                <a:prstGeom prst="mathPlus">
                  <a:avLst>
                    <a:gd name="adj1" fmla="val 6587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1" name="TextBox 80"/>
              <p:cNvSpPr txBox="1"/>
              <p:nvPr/>
            </p:nvSpPr>
            <p:spPr>
              <a:xfrm>
                <a:off x="4587931" y="5300570"/>
                <a:ext cx="51240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10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80" name="Plus 79"/>
            <p:cNvSpPr/>
            <p:nvPr/>
          </p:nvSpPr>
          <p:spPr>
            <a:xfrm>
              <a:off x="4577076" y="2130982"/>
              <a:ext cx="540001" cy="540000"/>
            </a:xfrm>
            <a:prstGeom prst="mathPlus">
              <a:avLst>
                <a:gd name="adj1" fmla="val 658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88512" y="3391969"/>
            <a:ext cx="5701455" cy="1620000"/>
            <a:chOff x="2788512" y="3391969"/>
            <a:chExt cx="5701455" cy="1620000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8512" y="3391969"/>
              <a:ext cx="5701455" cy="1620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6580"/>
              </a:solidFill>
            </a:ln>
          </p:spPr>
        </p:pic>
        <p:sp>
          <p:nvSpPr>
            <p:cNvPr id="61" name="Rectangle 60"/>
            <p:cNvSpPr/>
            <p:nvPr/>
          </p:nvSpPr>
          <p:spPr>
            <a:xfrm>
              <a:off x="3145816" y="3867173"/>
              <a:ext cx="970845" cy="54201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08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car does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plot represent?</a:t>
            </a:r>
            <a:endParaRPr lang="en-US" dirty="0" smtClean="0"/>
          </a:p>
        </p:txBody>
      </p:sp>
      <p:sp>
        <p:nvSpPr>
          <p:cNvPr id="108" name="TextBox 107"/>
          <p:cNvSpPr txBox="1"/>
          <p:nvPr/>
        </p:nvSpPr>
        <p:spPr>
          <a:xfrm>
            <a:off x="5455933" y="366462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0961" y="366462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475184" y="366462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9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moves forward 8m in 10s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moves forward 8m in 8s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moves forward 6m in 10s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moves forward 6m in 8s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5"/>
            <a:ext cx="4467772" cy="1756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plots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the graph represent a change.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	</a:t>
            </a:r>
            <a:r>
              <a:rPr lang="en-US" dirty="0" smtClean="0"/>
              <a:t>Which statement best describes the change?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924972" y="806399"/>
            <a:ext cx="2778155" cy="2731006"/>
            <a:chOff x="4924972" y="806399"/>
            <a:chExt cx="2778155" cy="273100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4972" y="806399"/>
              <a:ext cx="2778155" cy="2731006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>
            <a:xfrm flipV="1">
              <a:off x="5828757" y="1349375"/>
              <a:ext cx="1715043" cy="127000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46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147</TotalTime>
  <Words>143</Words>
  <Application>Microsoft Office PowerPoint</Application>
  <PresentationFormat>On-screen Show (4:3)</PresentationFormat>
  <Paragraphs>71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24</cp:revision>
  <dcterms:created xsi:type="dcterms:W3CDTF">2019-02-01T15:31:33Z</dcterms:created>
  <dcterms:modified xsi:type="dcterms:W3CDTF">2019-03-01T14:32:30Z</dcterms:modified>
</cp:coreProperties>
</file>