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9" r:id="rId3"/>
    <p:sldId id="261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80"/>
    <a:srgbClr val="FAFAE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3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929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689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560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594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5159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Plot the line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348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Aaron likes running long distances.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He runs</a:t>
            </a:r>
            <a:r>
              <a:rPr lang="en-US" dirty="0" smtClean="0"/>
              <a:t> steadily for 10 km.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29" name="Group 1028"/>
          <p:cNvGrpSpPr/>
          <p:nvPr/>
        </p:nvGrpSpPr>
        <p:grpSpPr>
          <a:xfrm>
            <a:off x="453639" y="2276342"/>
            <a:ext cx="8288724" cy="2929995"/>
            <a:chOff x="603816" y="2251605"/>
            <a:chExt cx="8288724" cy="2929995"/>
          </a:xfrm>
        </p:grpSpPr>
        <p:grpSp>
          <p:nvGrpSpPr>
            <p:cNvPr id="125" name="Group 124"/>
            <p:cNvGrpSpPr/>
            <p:nvPr/>
          </p:nvGrpSpPr>
          <p:grpSpPr>
            <a:xfrm>
              <a:off x="603816" y="2251605"/>
              <a:ext cx="8288724" cy="2929995"/>
              <a:chOff x="412803" y="2264132"/>
              <a:chExt cx="8288724" cy="2929995"/>
            </a:xfrm>
          </p:grpSpPr>
          <p:grpSp>
            <p:nvGrpSpPr>
              <p:cNvPr id="119" name="Group 118"/>
              <p:cNvGrpSpPr/>
              <p:nvPr/>
            </p:nvGrpSpPr>
            <p:grpSpPr>
              <a:xfrm>
                <a:off x="1327246" y="2264132"/>
                <a:ext cx="1092402" cy="2724383"/>
                <a:chOff x="1528457" y="2185118"/>
                <a:chExt cx="1092402" cy="2724383"/>
              </a:xfrm>
            </p:grpSpPr>
            <p:sp>
              <p:nvSpPr>
                <p:cNvPr id="104" name="Freeform 103"/>
                <p:cNvSpPr/>
                <p:nvPr/>
              </p:nvSpPr>
              <p:spPr>
                <a:xfrm rot="349892">
                  <a:off x="1528457" y="3632022"/>
                  <a:ext cx="627043" cy="1025516"/>
                </a:xfrm>
                <a:custGeom>
                  <a:avLst/>
                  <a:gdLst>
                    <a:gd name="connsiteX0" fmla="*/ 0 w 1147313"/>
                    <a:gd name="connsiteY0" fmla="*/ 1078302 h 1078302"/>
                    <a:gd name="connsiteX1" fmla="*/ 155275 w 1147313"/>
                    <a:gd name="connsiteY1" fmla="*/ 715992 h 1078302"/>
                    <a:gd name="connsiteX2" fmla="*/ 802256 w 1147313"/>
                    <a:gd name="connsiteY2" fmla="*/ 595223 h 1078302"/>
                    <a:gd name="connsiteX3" fmla="*/ 1147313 w 1147313"/>
                    <a:gd name="connsiteY3" fmla="*/ 0 h 1078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47313" h="1078302">
                      <a:moveTo>
                        <a:pt x="0" y="1078302"/>
                      </a:moveTo>
                      <a:lnTo>
                        <a:pt x="155275" y="715992"/>
                      </a:lnTo>
                      <a:lnTo>
                        <a:pt x="802256" y="595223"/>
                      </a:lnTo>
                      <a:lnTo>
                        <a:pt x="1147313" y="0"/>
                      </a:lnTo>
                    </a:path>
                  </a:pathLst>
                </a:custGeom>
                <a:noFill/>
                <a:ln w="50800" cap="rnd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5" name="Freeform 104"/>
                <p:cNvSpPr/>
                <p:nvPr/>
              </p:nvSpPr>
              <p:spPr>
                <a:xfrm>
                  <a:off x="2209700" y="3675923"/>
                  <a:ext cx="411159" cy="1233578"/>
                </a:xfrm>
                <a:custGeom>
                  <a:avLst/>
                  <a:gdLst>
                    <a:gd name="connsiteX0" fmla="*/ 0 w 603849"/>
                    <a:gd name="connsiteY0" fmla="*/ 0 h 1233578"/>
                    <a:gd name="connsiteX1" fmla="*/ 560717 w 603849"/>
                    <a:gd name="connsiteY1" fmla="*/ 310551 h 1233578"/>
                    <a:gd name="connsiteX2" fmla="*/ 241539 w 603849"/>
                    <a:gd name="connsiteY2" fmla="*/ 1043797 h 1233578"/>
                    <a:gd name="connsiteX3" fmla="*/ 603849 w 603849"/>
                    <a:gd name="connsiteY3" fmla="*/ 1233578 h 1233578"/>
                    <a:gd name="connsiteX4" fmla="*/ 603849 w 603849"/>
                    <a:gd name="connsiteY4" fmla="*/ 1233578 h 1233578"/>
                    <a:gd name="connsiteX5" fmla="*/ 586596 w 603849"/>
                    <a:gd name="connsiteY5" fmla="*/ 1233578 h 1233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03849" h="1233578">
                      <a:moveTo>
                        <a:pt x="0" y="0"/>
                      </a:moveTo>
                      <a:lnTo>
                        <a:pt x="560717" y="310551"/>
                      </a:lnTo>
                      <a:lnTo>
                        <a:pt x="241539" y="1043797"/>
                      </a:lnTo>
                      <a:lnTo>
                        <a:pt x="603849" y="1233578"/>
                      </a:lnTo>
                      <a:lnTo>
                        <a:pt x="603849" y="1233578"/>
                      </a:lnTo>
                      <a:lnTo>
                        <a:pt x="586596" y="1233578"/>
                      </a:lnTo>
                    </a:path>
                  </a:pathLst>
                </a:custGeom>
                <a:noFill/>
                <a:ln w="50800" cap="rnd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6" name="Freeform 105"/>
                <p:cNvSpPr/>
                <p:nvPr/>
              </p:nvSpPr>
              <p:spPr>
                <a:xfrm>
                  <a:off x="2208362" y="2656936"/>
                  <a:ext cx="129396" cy="1017917"/>
                </a:xfrm>
                <a:custGeom>
                  <a:avLst/>
                  <a:gdLst>
                    <a:gd name="connsiteX0" fmla="*/ 0 w 129396"/>
                    <a:gd name="connsiteY0" fmla="*/ 1017917 h 1017917"/>
                    <a:gd name="connsiteX1" fmla="*/ 69012 w 129396"/>
                    <a:gd name="connsiteY1" fmla="*/ 103517 h 1017917"/>
                    <a:gd name="connsiteX2" fmla="*/ 129396 w 129396"/>
                    <a:gd name="connsiteY2" fmla="*/ 0 h 1017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9396" h="1017917">
                      <a:moveTo>
                        <a:pt x="0" y="1017917"/>
                      </a:moveTo>
                      <a:lnTo>
                        <a:pt x="69012" y="103517"/>
                      </a:lnTo>
                      <a:lnTo>
                        <a:pt x="129396" y="0"/>
                      </a:lnTo>
                    </a:path>
                  </a:pathLst>
                </a:custGeom>
                <a:noFill/>
                <a:ln w="50800" cap="rnd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3" name="Oval 102"/>
                <p:cNvSpPr/>
                <p:nvPr/>
              </p:nvSpPr>
              <p:spPr>
                <a:xfrm>
                  <a:off x="2057482" y="2185118"/>
                  <a:ext cx="412962" cy="569997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 w="5080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1" name="Straight Connector 110"/>
                <p:cNvCxnSpPr/>
                <p:nvPr/>
              </p:nvCxnSpPr>
              <p:spPr>
                <a:xfrm flipV="1">
                  <a:off x="2090857" y="2876266"/>
                  <a:ext cx="346212" cy="29724"/>
                </a:xfrm>
                <a:prstGeom prst="line">
                  <a:avLst/>
                </a:prstGeom>
                <a:ln w="50800" cap="rnd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5" name="Freeform 114"/>
                <p:cNvSpPr/>
                <p:nvPr/>
              </p:nvSpPr>
              <p:spPr>
                <a:xfrm rot="20510416">
                  <a:off x="1816590" y="2952384"/>
                  <a:ext cx="384376" cy="712799"/>
                </a:xfrm>
                <a:custGeom>
                  <a:avLst/>
                  <a:gdLst>
                    <a:gd name="connsiteX0" fmla="*/ 431321 w 431321"/>
                    <a:gd name="connsiteY0" fmla="*/ 0 h 715992"/>
                    <a:gd name="connsiteX1" fmla="*/ 0 w 431321"/>
                    <a:gd name="connsiteY1" fmla="*/ 60385 h 715992"/>
                    <a:gd name="connsiteX2" fmla="*/ 86264 w 431321"/>
                    <a:gd name="connsiteY2" fmla="*/ 526211 h 715992"/>
                    <a:gd name="connsiteX3" fmla="*/ 198408 w 431321"/>
                    <a:gd name="connsiteY3" fmla="*/ 715992 h 715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1321" h="715992">
                      <a:moveTo>
                        <a:pt x="431321" y="0"/>
                      </a:moveTo>
                      <a:lnTo>
                        <a:pt x="0" y="60385"/>
                      </a:lnTo>
                      <a:lnTo>
                        <a:pt x="86264" y="526211"/>
                      </a:lnTo>
                      <a:lnTo>
                        <a:pt x="198408" y="715992"/>
                      </a:lnTo>
                    </a:path>
                  </a:pathLst>
                </a:custGeom>
                <a:noFill/>
                <a:ln w="50800" cap="rnd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21" name="Straight Connector 120"/>
              <p:cNvCxnSpPr/>
              <p:nvPr/>
            </p:nvCxnSpPr>
            <p:spPr>
              <a:xfrm flipV="1">
                <a:off x="412803" y="5194127"/>
                <a:ext cx="8288724" cy="0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1225401" y="2508488"/>
                <a:ext cx="180000" cy="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702419" y="2946200"/>
                <a:ext cx="180000" cy="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1005066" y="3461424"/>
                <a:ext cx="180000" cy="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859493" y="4066763"/>
                <a:ext cx="180000" cy="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8" name="Freeform 1027"/>
            <p:cNvSpPr/>
            <p:nvPr/>
          </p:nvSpPr>
          <p:spPr>
            <a:xfrm>
              <a:off x="2376488" y="2943225"/>
              <a:ext cx="581025" cy="523875"/>
            </a:xfrm>
            <a:custGeom>
              <a:avLst/>
              <a:gdLst>
                <a:gd name="connsiteX0" fmla="*/ 52387 w 581025"/>
                <a:gd name="connsiteY0" fmla="*/ 0 h 523875"/>
                <a:gd name="connsiteX1" fmla="*/ 0 w 581025"/>
                <a:gd name="connsiteY1" fmla="*/ 523875 h 523875"/>
                <a:gd name="connsiteX2" fmla="*/ 423862 w 581025"/>
                <a:gd name="connsiteY2" fmla="*/ 519113 h 523875"/>
                <a:gd name="connsiteX3" fmla="*/ 581025 w 581025"/>
                <a:gd name="connsiteY3" fmla="*/ 49530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1025" h="523875">
                  <a:moveTo>
                    <a:pt x="52387" y="0"/>
                  </a:moveTo>
                  <a:lnTo>
                    <a:pt x="0" y="523875"/>
                  </a:lnTo>
                  <a:lnTo>
                    <a:pt x="423862" y="519113"/>
                  </a:lnTo>
                  <a:lnTo>
                    <a:pt x="581025" y="495300"/>
                  </a:lnTo>
                </a:path>
              </a:pathLst>
            </a:custGeom>
            <a:noFill/>
            <a:ln w="50800" cap="rnd">
              <a:solidFill>
                <a:schemeClr val="accent6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Plot the line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348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Plot a graph to show the distance Aaron ran.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Use your graph to find out how far he ran in 35 </a:t>
            </a:r>
            <a:r>
              <a:rPr lang="en-US" dirty="0" smtClean="0"/>
              <a:t>minutes.</a:t>
            </a:r>
            <a:r>
              <a:rPr lang="en-US" noProof="0" dirty="0" smtClean="0"/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143751" y="1697465"/>
            <a:ext cx="4780223" cy="4504947"/>
            <a:chOff x="2366813" y="1456043"/>
            <a:chExt cx="4780223" cy="4504947"/>
          </a:xfrm>
        </p:grpSpPr>
        <p:grpSp>
          <p:nvGrpSpPr>
            <p:cNvPr id="201" name="Group 200"/>
            <p:cNvGrpSpPr/>
            <p:nvPr/>
          </p:nvGrpSpPr>
          <p:grpSpPr>
            <a:xfrm>
              <a:off x="3309729" y="1625320"/>
              <a:ext cx="3672000" cy="3231594"/>
              <a:chOff x="3309729" y="1625320"/>
              <a:chExt cx="3672000" cy="3231594"/>
            </a:xfrm>
          </p:grpSpPr>
          <p:cxnSp>
            <p:nvCxnSpPr>
              <p:cNvPr id="275" name="Straight Connector 274"/>
              <p:cNvCxnSpPr/>
              <p:nvPr/>
            </p:nvCxnSpPr>
            <p:spPr>
              <a:xfrm>
                <a:off x="3309729" y="4856914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>
                <a:off x="3309729" y="4497848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/>
              <p:cNvCxnSpPr/>
              <p:nvPr/>
            </p:nvCxnSpPr>
            <p:spPr>
              <a:xfrm>
                <a:off x="3309729" y="4138782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/>
              <p:cNvCxnSpPr/>
              <p:nvPr/>
            </p:nvCxnSpPr>
            <p:spPr>
              <a:xfrm>
                <a:off x="3309729" y="3779716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/>
              <p:cNvCxnSpPr/>
              <p:nvPr/>
            </p:nvCxnSpPr>
            <p:spPr>
              <a:xfrm>
                <a:off x="3309729" y="3420650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/>
              <p:cNvCxnSpPr/>
              <p:nvPr/>
            </p:nvCxnSpPr>
            <p:spPr>
              <a:xfrm>
                <a:off x="3309729" y="3061584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0"/>
              <p:cNvCxnSpPr/>
              <p:nvPr/>
            </p:nvCxnSpPr>
            <p:spPr>
              <a:xfrm>
                <a:off x="3309729" y="2702518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/>
              <p:cNvCxnSpPr/>
              <p:nvPr/>
            </p:nvCxnSpPr>
            <p:spPr>
              <a:xfrm>
                <a:off x="3309729" y="2343452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/>
              <p:cNvCxnSpPr/>
              <p:nvPr/>
            </p:nvCxnSpPr>
            <p:spPr>
              <a:xfrm>
                <a:off x="3309729" y="1984386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/>
              <p:cNvCxnSpPr/>
              <p:nvPr/>
            </p:nvCxnSpPr>
            <p:spPr>
              <a:xfrm>
                <a:off x="3309729" y="1625320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2" name="Group 201"/>
            <p:cNvGrpSpPr/>
            <p:nvPr/>
          </p:nvGrpSpPr>
          <p:grpSpPr>
            <a:xfrm>
              <a:off x="2366813" y="1456043"/>
              <a:ext cx="4780223" cy="4504947"/>
              <a:chOff x="2195363" y="1497951"/>
              <a:chExt cx="4780223" cy="4504947"/>
            </a:xfrm>
          </p:grpSpPr>
          <p:grpSp>
            <p:nvGrpSpPr>
              <p:cNvPr id="214" name="Group 213"/>
              <p:cNvGrpSpPr/>
              <p:nvPr/>
            </p:nvGrpSpPr>
            <p:grpSpPr>
              <a:xfrm>
                <a:off x="2195363" y="1497951"/>
                <a:ext cx="4780223" cy="4504947"/>
                <a:chOff x="2195363" y="1495626"/>
                <a:chExt cx="4780223" cy="4504947"/>
              </a:xfrm>
            </p:grpSpPr>
            <p:grpSp>
              <p:nvGrpSpPr>
                <p:cNvPr id="220" name="Group 219"/>
                <p:cNvGrpSpPr/>
                <p:nvPr/>
              </p:nvGrpSpPr>
              <p:grpSpPr>
                <a:xfrm>
                  <a:off x="2195363" y="1495626"/>
                  <a:ext cx="4780223" cy="4504947"/>
                  <a:chOff x="1859382" y="1508572"/>
                  <a:chExt cx="4780223" cy="4504947"/>
                </a:xfrm>
              </p:grpSpPr>
              <p:grpSp>
                <p:nvGrpSpPr>
                  <p:cNvPr id="226" name="Group 225"/>
                  <p:cNvGrpSpPr/>
                  <p:nvPr/>
                </p:nvGrpSpPr>
                <p:grpSpPr>
                  <a:xfrm>
                    <a:off x="1859382" y="1621155"/>
                    <a:ext cx="4743858" cy="4392364"/>
                    <a:chOff x="1859382" y="1621155"/>
                    <a:chExt cx="4743858" cy="4392364"/>
                  </a:xfrm>
                </p:grpSpPr>
                <p:grpSp>
                  <p:nvGrpSpPr>
                    <p:cNvPr id="237" name="Group 236"/>
                    <p:cNvGrpSpPr/>
                    <p:nvPr/>
                  </p:nvGrpSpPr>
                  <p:grpSpPr>
                    <a:xfrm>
                      <a:off x="1859382" y="1621155"/>
                      <a:ext cx="4743858" cy="4392364"/>
                      <a:chOff x="1819990" y="1696835"/>
                      <a:chExt cx="4743858" cy="4392364"/>
                    </a:xfrm>
                  </p:grpSpPr>
                  <p:grpSp>
                    <p:nvGrpSpPr>
                      <p:cNvPr id="239" name="Group 238"/>
                      <p:cNvGrpSpPr/>
                      <p:nvPr/>
                    </p:nvGrpSpPr>
                    <p:grpSpPr>
                      <a:xfrm>
                        <a:off x="1819990" y="1696835"/>
                        <a:ext cx="4743858" cy="4392364"/>
                        <a:chOff x="1819990" y="1696835"/>
                        <a:chExt cx="4743858" cy="4392364"/>
                      </a:xfrm>
                    </p:grpSpPr>
                    <p:grpSp>
                      <p:nvGrpSpPr>
                        <p:cNvPr id="242" name="Group 241"/>
                        <p:cNvGrpSpPr/>
                        <p:nvPr/>
                      </p:nvGrpSpPr>
                      <p:grpSpPr>
                        <a:xfrm>
                          <a:off x="2682119" y="1696835"/>
                          <a:ext cx="3744000" cy="3736909"/>
                          <a:chOff x="2682119" y="1696835"/>
                          <a:chExt cx="3744000" cy="3736909"/>
                        </a:xfrm>
                      </p:grpSpPr>
                      <p:grpSp>
                        <p:nvGrpSpPr>
                          <p:cNvPr id="258" name="Group 257"/>
                          <p:cNvGrpSpPr/>
                          <p:nvPr/>
                        </p:nvGrpSpPr>
                        <p:grpSpPr>
                          <a:xfrm>
                            <a:off x="2751441" y="1696835"/>
                            <a:ext cx="3674678" cy="3736909"/>
                            <a:chOff x="2751441" y="1696835"/>
                            <a:chExt cx="3674678" cy="3736909"/>
                          </a:xfrm>
                        </p:grpSpPr>
                        <p:grpSp>
                          <p:nvGrpSpPr>
                            <p:cNvPr id="261" name="Group 260"/>
                            <p:cNvGrpSpPr/>
                            <p:nvPr/>
                          </p:nvGrpSpPr>
                          <p:grpSpPr>
                            <a:xfrm>
                              <a:off x="2751441" y="1696835"/>
                              <a:ext cx="3674678" cy="3672000"/>
                              <a:chOff x="1734682" y="1696835"/>
                              <a:chExt cx="3674678" cy="3672000"/>
                            </a:xfrm>
                          </p:grpSpPr>
                          <p:cxnSp>
                            <p:nvCxnSpPr>
                              <p:cNvPr id="273" name="Straight Connector 272"/>
                              <p:cNvCxnSpPr/>
                              <p:nvPr/>
                            </p:nvCxnSpPr>
                            <p:spPr>
                              <a:xfrm flipH="1">
                                <a:off x="1734682" y="1696835"/>
                                <a:ext cx="0" cy="36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74" name="Straight Connector 273"/>
                              <p:cNvCxnSpPr/>
                              <p:nvPr/>
                            </p:nvCxnSpPr>
                            <p:spPr>
                              <a:xfrm flipH="1">
                                <a:off x="1737360" y="5361744"/>
                                <a:ext cx="3672000" cy="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262" name="Straight Connector 261"/>
                            <p:cNvCxnSpPr/>
                            <p:nvPr/>
                          </p:nvCxnSpPr>
                          <p:spPr>
                            <a:xfrm>
                              <a:off x="275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3" name="Straight Connector 262"/>
                            <p:cNvCxnSpPr/>
                            <p:nvPr/>
                          </p:nvCxnSpPr>
                          <p:spPr>
                            <a:xfrm>
                              <a:off x="311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4" name="Straight Connector 263"/>
                            <p:cNvCxnSpPr/>
                            <p:nvPr/>
                          </p:nvCxnSpPr>
                          <p:spPr>
                            <a:xfrm>
                              <a:off x="347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5" name="Straight Connector 264"/>
                            <p:cNvCxnSpPr/>
                            <p:nvPr/>
                          </p:nvCxnSpPr>
                          <p:spPr>
                            <a:xfrm>
                              <a:off x="419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6" name="Straight Connector 265"/>
                            <p:cNvCxnSpPr/>
                            <p:nvPr/>
                          </p:nvCxnSpPr>
                          <p:spPr>
                            <a:xfrm>
                              <a:off x="383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7" name="Straight Connector 266"/>
                            <p:cNvCxnSpPr/>
                            <p:nvPr/>
                          </p:nvCxnSpPr>
                          <p:spPr>
                            <a:xfrm>
                              <a:off x="455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8" name="Straight Connector 267"/>
                            <p:cNvCxnSpPr/>
                            <p:nvPr/>
                          </p:nvCxnSpPr>
                          <p:spPr>
                            <a:xfrm>
                              <a:off x="527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9" name="Straight Connector 268"/>
                            <p:cNvCxnSpPr/>
                            <p:nvPr/>
                          </p:nvCxnSpPr>
                          <p:spPr>
                            <a:xfrm>
                              <a:off x="599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0" name="Straight Connector 269"/>
                            <p:cNvCxnSpPr/>
                            <p:nvPr/>
                          </p:nvCxnSpPr>
                          <p:spPr>
                            <a:xfrm>
                              <a:off x="491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1" name="Straight Connector 270"/>
                            <p:cNvCxnSpPr/>
                            <p:nvPr/>
                          </p:nvCxnSpPr>
                          <p:spPr>
                            <a:xfrm>
                              <a:off x="563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2" name="Straight Connector 271"/>
                            <p:cNvCxnSpPr/>
                            <p:nvPr/>
                          </p:nvCxnSpPr>
                          <p:spPr>
                            <a:xfrm>
                              <a:off x="6354119" y="5358813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59" name="Straight Connector 258"/>
                          <p:cNvCxnSpPr/>
                          <p:nvPr/>
                        </p:nvCxnSpPr>
                        <p:spPr>
                          <a:xfrm flipV="1">
                            <a:off x="2682119" y="5356051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260" name="Straight Connector 259"/>
                          <p:cNvCxnSpPr/>
                          <p:nvPr/>
                        </p:nvCxnSpPr>
                        <p:spPr>
                          <a:xfrm flipV="1">
                            <a:off x="2682119" y="4634289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243" name="TextBox 242"/>
                        <p:cNvSpPr txBox="1"/>
                        <p:nvPr/>
                      </p:nvSpPr>
                      <p:spPr>
                        <a:xfrm rot="16200000">
                          <a:off x="195660" y="3358788"/>
                          <a:ext cx="3587214" cy="33855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Distance from start / km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244" name="TextBox 243"/>
                        <p:cNvSpPr txBox="1"/>
                        <p:nvPr/>
                      </p:nvSpPr>
                      <p:spPr>
                        <a:xfrm>
                          <a:off x="2762701" y="5750645"/>
                          <a:ext cx="3801147" cy="33855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Time / minutes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grpSp>
                      <p:nvGrpSpPr>
                        <p:cNvPr id="245" name="Group 244"/>
                        <p:cNvGrpSpPr/>
                        <p:nvPr/>
                      </p:nvGrpSpPr>
                      <p:grpSpPr>
                        <a:xfrm>
                          <a:off x="2574120" y="5377481"/>
                          <a:ext cx="3667140" cy="584775"/>
                          <a:chOff x="2574119" y="5460386"/>
                          <a:chExt cx="3667140" cy="584775"/>
                        </a:xfrm>
                      </p:grpSpPr>
                      <p:grpSp>
                        <p:nvGrpSpPr>
                          <p:cNvPr id="246" name="Group 245"/>
                          <p:cNvGrpSpPr/>
                          <p:nvPr/>
                        </p:nvGrpSpPr>
                        <p:grpSpPr>
                          <a:xfrm>
                            <a:off x="2574119" y="5460386"/>
                            <a:ext cx="1872375" cy="584775"/>
                            <a:chOff x="2574119" y="642484"/>
                            <a:chExt cx="1872375" cy="584775"/>
                          </a:xfrm>
                        </p:grpSpPr>
                        <p:sp>
                          <p:nvSpPr>
                            <p:cNvPr id="253" name="TextBox 252"/>
                            <p:cNvSpPr txBox="1"/>
                            <p:nvPr/>
                          </p:nvSpPr>
                          <p:spPr>
                            <a:xfrm>
                              <a:off x="2574119" y="642484"/>
                              <a:ext cx="360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4" name="TextBox 253"/>
                            <p:cNvSpPr txBox="1"/>
                            <p:nvPr/>
                          </p:nvSpPr>
                          <p:spPr>
                            <a:xfrm>
                              <a:off x="2865635" y="647944"/>
                              <a:ext cx="504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5</a:t>
                              </a:r>
                            </a:p>
                          </p:txBody>
                        </p:sp>
                        <p:sp>
                          <p:nvSpPr>
                            <p:cNvPr id="255" name="TextBox 254"/>
                            <p:cNvSpPr txBox="1"/>
                            <p:nvPr/>
                          </p:nvSpPr>
                          <p:spPr>
                            <a:xfrm>
                              <a:off x="3224588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10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6" name="TextBox 255"/>
                            <p:cNvSpPr txBox="1"/>
                            <p:nvPr/>
                          </p:nvSpPr>
                          <p:spPr>
                            <a:xfrm>
                              <a:off x="3583541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15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7" name="TextBox 256"/>
                            <p:cNvSpPr txBox="1"/>
                            <p:nvPr/>
                          </p:nvSpPr>
                          <p:spPr>
                            <a:xfrm>
                              <a:off x="3942494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20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247" name="Group 246"/>
                          <p:cNvGrpSpPr/>
                          <p:nvPr/>
                        </p:nvGrpSpPr>
                        <p:grpSpPr>
                          <a:xfrm>
                            <a:off x="4301447" y="5460386"/>
                            <a:ext cx="1939812" cy="584775"/>
                            <a:chOff x="2501447" y="642484"/>
                            <a:chExt cx="1939812" cy="584775"/>
                          </a:xfrm>
                        </p:grpSpPr>
                        <p:sp>
                          <p:nvSpPr>
                            <p:cNvPr id="248" name="TextBox 247"/>
                            <p:cNvSpPr txBox="1"/>
                            <p:nvPr/>
                          </p:nvSpPr>
                          <p:spPr>
                            <a:xfrm>
                              <a:off x="2501447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25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49" name="TextBox 248"/>
                            <p:cNvSpPr txBox="1"/>
                            <p:nvPr/>
                          </p:nvSpPr>
                          <p:spPr>
                            <a:xfrm>
                              <a:off x="2860400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30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0" name="TextBox 249"/>
                            <p:cNvSpPr txBox="1"/>
                            <p:nvPr/>
                          </p:nvSpPr>
                          <p:spPr>
                            <a:xfrm>
                              <a:off x="3219353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35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1" name="TextBox 250"/>
                            <p:cNvSpPr txBox="1"/>
                            <p:nvPr/>
                          </p:nvSpPr>
                          <p:spPr>
                            <a:xfrm>
                              <a:off x="3578306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40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2" name="TextBox 251"/>
                            <p:cNvSpPr txBox="1"/>
                            <p:nvPr/>
                          </p:nvSpPr>
                          <p:spPr>
                            <a:xfrm>
                              <a:off x="3937259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45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  <p:sp>
                    <p:nvSpPr>
                      <p:cNvPr id="240" name="TextBox 239"/>
                      <p:cNvSpPr txBox="1"/>
                      <p:nvPr/>
                    </p:nvSpPr>
                    <p:spPr>
                      <a:xfrm>
                        <a:off x="2397844" y="5186553"/>
                        <a:ext cx="360000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0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241" name="TextBox 240"/>
                      <p:cNvSpPr txBox="1"/>
                      <p:nvPr/>
                    </p:nvSpPr>
                    <p:spPr>
                      <a:xfrm>
                        <a:off x="2236247" y="4466818"/>
                        <a:ext cx="522839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2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</p:grpSp>
                <p:cxnSp>
                  <p:nvCxnSpPr>
                    <p:cNvPr id="233" name="Straight Connector 232"/>
                    <p:cNvCxnSpPr/>
                    <p:nvPr/>
                  </p:nvCxnSpPr>
                  <p:spPr>
                    <a:xfrm flipV="1">
                      <a:off x="2718833" y="3846667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" name="Straight Connector 233"/>
                    <p:cNvCxnSpPr/>
                    <p:nvPr/>
                  </p:nvCxnSpPr>
                  <p:spPr>
                    <a:xfrm flipV="1">
                      <a:off x="2721511" y="3125518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" name="Straight Connector 234"/>
                    <p:cNvCxnSpPr/>
                    <p:nvPr/>
                  </p:nvCxnSpPr>
                  <p:spPr>
                    <a:xfrm flipV="1">
                      <a:off x="2721511" y="2404368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" name="Straight Connector 235"/>
                    <p:cNvCxnSpPr/>
                    <p:nvPr/>
                  </p:nvCxnSpPr>
                  <p:spPr>
                    <a:xfrm flipV="1">
                      <a:off x="2718833" y="1683218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7" name="TextBox 226"/>
                  <p:cNvSpPr txBox="1"/>
                  <p:nvPr/>
                </p:nvSpPr>
                <p:spPr>
                  <a:xfrm>
                    <a:off x="6135605" y="5307870"/>
                    <a:ext cx="504000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50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28" name="TextBox 227"/>
                  <p:cNvSpPr txBox="1"/>
                  <p:nvPr/>
                </p:nvSpPr>
                <p:spPr>
                  <a:xfrm>
                    <a:off x="2275909" y="3671403"/>
                    <a:ext cx="52283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4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29" name="TextBox 228"/>
                  <p:cNvSpPr txBox="1"/>
                  <p:nvPr/>
                </p:nvSpPr>
                <p:spPr>
                  <a:xfrm>
                    <a:off x="2273057" y="2953005"/>
                    <a:ext cx="52283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6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30" name="TextBox 229"/>
                  <p:cNvSpPr txBox="1"/>
                  <p:nvPr/>
                </p:nvSpPr>
                <p:spPr>
                  <a:xfrm>
                    <a:off x="2267994" y="2240678"/>
                    <a:ext cx="52283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8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31" name="TextBox 230"/>
                  <p:cNvSpPr txBox="1"/>
                  <p:nvPr/>
                </p:nvSpPr>
                <p:spPr>
                  <a:xfrm>
                    <a:off x="2109832" y="1508572"/>
                    <a:ext cx="709643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10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cxnSp>
              <p:nvCxnSpPr>
                <p:cNvPr id="221" name="Straight Connector 220"/>
                <p:cNvCxnSpPr/>
                <p:nvPr/>
              </p:nvCxnSpPr>
              <p:spPr>
                <a:xfrm flipV="1">
                  <a:off x="3054814" y="4896497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/>
                <p:cNvCxnSpPr/>
                <p:nvPr/>
              </p:nvCxnSpPr>
              <p:spPr>
                <a:xfrm flipV="1">
                  <a:off x="3052136" y="4184555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/>
                <p:cNvCxnSpPr/>
                <p:nvPr/>
              </p:nvCxnSpPr>
              <p:spPr>
                <a:xfrm flipV="1">
                  <a:off x="3054814" y="3463406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/>
                <p:cNvCxnSpPr/>
                <p:nvPr/>
              </p:nvCxnSpPr>
              <p:spPr>
                <a:xfrm flipV="1">
                  <a:off x="3054814" y="2742256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/>
                <p:cNvCxnSpPr/>
                <p:nvPr/>
              </p:nvCxnSpPr>
              <p:spPr>
                <a:xfrm flipV="1">
                  <a:off x="3052136" y="2021106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5" name="TextBox 214"/>
              <p:cNvSpPr txBox="1"/>
              <p:nvPr/>
            </p:nvSpPr>
            <p:spPr>
              <a:xfrm>
                <a:off x="2616952" y="4732307"/>
                <a:ext cx="5228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16" name="TextBox 215"/>
              <p:cNvSpPr txBox="1"/>
              <p:nvPr/>
            </p:nvSpPr>
            <p:spPr>
              <a:xfrm>
                <a:off x="2616951" y="4014377"/>
                <a:ext cx="5228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17" name="TextBox 216"/>
              <p:cNvSpPr txBox="1"/>
              <p:nvPr/>
            </p:nvSpPr>
            <p:spPr>
              <a:xfrm>
                <a:off x="2615440" y="3300995"/>
                <a:ext cx="5228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5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18" name="TextBox 217"/>
              <p:cNvSpPr txBox="1"/>
              <p:nvPr/>
            </p:nvSpPr>
            <p:spPr>
              <a:xfrm>
                <a:off x="2603240" y="2574439"/>
                <a:ext cx="5228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19" name="TextBox 218"/>
              <p:cNvSpPr txBox="1"/>
              <p:nvPr/>
            </p:nvSpPr>
            <p:spPr>
              <a:xfrm>
                <a:off x="2607749" y="1844744"/>
                <a:ext cx="52665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9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203" name="Group 202"/>
            <p:cNvGrpSpPr/>
            <p:nvPr/>
          </p:nvGrpSpPr>
          <p:grpSpPr>
            <a:xfrm rot="16200000">
              <a:off x="3436721" y="1766002"/>
              <a:ext cx="3672000" cy="3231594"/>
              <a:chOff x="3309729" y="1625320"/>
              <a:chExt cx="3672000" cy="3231594"/>
            </a:xfrm>
          </p:grpSpPr>
          <p:cxnSp>
            <p:nvCxnSpPr>
              <p:cNvPr id="204" name="Straight Connector 203"/>
              <p:cNvCxnSpPr/>
              <p:nvPr/>
            </p:nvCxnSpPr>
            <p:spPr>
              <a:xfrm>
                <a:off x="3309729" y="4856914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>
                <a:off x="3309729" y="4497848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>
                <a:off x="3309729" y="4138782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>
                <a:off x="3309729" y="3779716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>
                <a:off x="3309729" y="3420650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3309729" y="3061584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>
                <a:off x="3309729" y="2702518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3309729" y="2343452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/>
              <p:nvPr/>
            </p:nvCxnSpPr>
            <p:spPr>
              <a:xfrm>
                <a:off x="3309729" y="1984386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>
                <a:off x="3309729" y="1625320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310" name="Table 3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864947"/>
              </p:ext>
            </p:extLst>
          </p:nvPr>
        </p:nvGraphicFramePr>
        <p:xfrm>
          <a:off x="5615939" y="1831258"/>
          <a:ext cx="3002282" cy="2494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1141">
                  <a:extLst>
                    <a:ext uri="{9D8B030D-6E8A-4147-A177-3AD203B41FA5}">
                      <a16:colId xmlns:a16="http://schemas.microsoft.com/office/drawing/2014/main" val="1159063955"/>
                    </a:ext>
                  </a:extLst>
                </a:gridCol>
                <a:gridCol w="1501141">
                  <a:extLst>
                    <a:ext uri="{9D8B030D-6E8A-4147-A177-3AD203B41FA5}">
                      <a16:colId xmlns:a16="http://schemas.microsoft.com/office/drawing/2014/main" val="9629548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Distance / km</a:t>
                      </a:r>
                      <a:endParaRPr lang="en-GB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Time / minutes</a:t>
                      </a:r>
                      <a:endParaRPr lang="en-GB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120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21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392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9464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002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550441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3877" y="4580031"/>
            <a:ext cx="2820192" cy="10070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7778" y="859143"/>
            <a:ext cx="354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44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Plot the line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348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Plot a graph to show the distance Aaron ran.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Use your graph to find out how far he ran in 35 </a:t>
            </a:r>
            <a:r>
              <a:rPr lang="en-US" dirty="0" smtClean="0"/>
              <a:t>minutes.</a:t>
            </a:r>
            <a:r>
              <a:rPr lang="en-US" noProof="0" dirty="0" smtClean="0"/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143751" y="1697465"/>
            <a:ext cx="4780223" cy="4504947"/>
            <a:chOff x="2366813" y="1456043"/>
            <a:chExt cx="4780223" cy="4504947"/>
          </a:xfrm>
        </p:grpSpPr>
        <p:grpSp>
          <p:nvGrpSpPr>
            <p:cNvPr id="201" name="Group 200"/>
            <p:cNvGrpSpPr/>
            <p:nvPr/>
          </p:nvGrpSpPr>
          <p:grpSpPr>
            <a:xfrm>
              <a:off x="3309729" y="1625320"/>
              <a:ext cx="3672000" cy="3231594"/>
              <a:chOff x="3309729" y="1625320"/>
              <a:chExt cx="3672000" cy="3231594"/>
            </a:xfrm>
          </p:grpSpPr>
          <p:cxnSp>
            <p:nvCxnSpPr>
              <p:cNvPr id="275" name="Straight Connector 274"/>
              <p:cNvCxnSpPr/>
              <p:nvPr/>
            </p:nvCxnSpPr>
            <p:spPr>
              <a:xfrm>
                <a:off x="3309729" y="4856914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>
                <a:off x="3309729" y="4497848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/>
              <p:cNvCxnSpPr/>
              <p:nvPr/>
            </p:nvCxnSpPr>
            <p:spPr>
              <a:xfrm>
                <a:off x="3309729" y="4138782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/>
              <p:cNvCxnSpPr/>
              <p:nvPr/>
            </p:nvCxnSpPr>
            <p:spPr>
              <a:xfrm>
                <a:off x="3309729" y="3779716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/>
              <p:cNvCxnSpPr/>
              <p:nvPr/>
            </p:nvCxnSpPr>
            <p:spPr>
              <a:xfrm>
                <a:off x="3309729" y="3420650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/>
              <p:cNvCxnSpPr/>
              <p:nvPr/>
            </p:nvCxnSpPr>
            <p:spPr>
              <a:xfrm>
                <a:off x="3309729" y="3061584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0"/>
              <p:cNvCxnSpPr/>
              <p:nvPr/>
            </p:nvCxnSpPr>
            <p:spPr>
              <a:xfrm>
                <a:off x="3309729" y="2702518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/>
              <p:cNvCxnSpPr/>
              <p:nvPr/>
            </p:nvCxnSpPr>
            <p:spPr>
              <a:xfrm>
                <a:off x="3309729" y="2343452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/>
              <p:cNvCxnSpPr/>
              <p:nvPr/>
            </p:nvCxnSpPr>
            <p:spPr>
              <a:xfrm>
                <a:off x="3309729" y="1984386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/>
              <p:cNvCxnSpPr/>
              <p:nvPr/>
            </p:nvCxnSpPr>
            <p:spPr>
              <a:xfrm>
                <a:off x="3309729" y="1625320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2" name="Group 201"/>
            <p:cNvGrpSpPr/>
            <p:nvPr/>
          </p:nvGrpSpPr>
          <p:grpSpPr>
            <a:xfrm>
              <a:off x="2366813" y="1456043"/>
              <a:ext cx="4780223" cy="4504947"/>
              <a:chOff x="2195363" y="1497951"/>
              <a:chExt cx="4780223" cy="4504947"/>
            </a:xfrm>
          </p:grpSpPr>
          <p:grpSp>
            <p:nvGrpSpPr>
              <p:cNvPr id="214" name="Group 213"/>
              <p:cNvGrpSpPr/>
              <p:nvPr/>
            </p:nvGrpSpPr>
            <p:grpSpPr>
              <a:xfrm>
                <a:off x="2195363" y="1497951"/>
                <a:ext cx="4780223" cy="4504947"/>
                <a:chOff x="2195363" y="1495626"/>
                <a:chExt cx="4780223" cy="4504947"/>
              </a:xfrm>
            </p:grpSpPr>
            <p:grpSp>
              <p:nvGrpSpPr>
                <p:cNvPr id="220" name="Group 219"/>
                <p:cNvGrpSpPr/>
                <p:nvPr/>
              </p:nvGrpSpPr>
              <p:grpSpPr>
                <a:xfrm>
                  <a:off x="2195363" y="1495626"/>
                  <a:ext cx="4780223" cy="4504947"/>
                  <a:chOff x="1859382" y="1508572"/>
                  <a:chExt cx="4780223" cy="4504947"/>
                </a:xfrm>
              </p:grpSpPr>
              <p:grpSp>
                <p:nvGrpSpPr>
                  <p:cNvPr id="226" name="Group 225"/>
                  <p:cNvGrpSpPr/>
                  <p:nvPr/>
                </p:nvGrpSpPr>
                <p:grpSpPr>
                  <a:xfrm>
                    <a:off x="1859382" y="1621155"/>
                    <a:ext cx="4743858" cy="4392364"/>
                    <a:chOff x="1859382" y="1621155"/>
                    <a:chExt cx="4743858" cy="4392364"/>
                  </a:xfrm>
                </p:grpSpPr>
                <p:grpSp>
                  <p:nvGrpSpPr>
                    <p:cNvPr id="237" name="Group 236"/>
                    <p:cNvGrpSpPr/>
                    <p:nvPr/>
                  </p:nvGrpSpPr>
                  <p:grpSpPr>
                    <a:xfrm>
                      <a:off x="1859382" y="1621155"/>
                      <a:ext cx="4743858" cy="4392364"/>
                      <a:chOff x="1819990" y="1696835"/>
                      <a:chExt cx="4743858" cy="4392364"/>
                    </a:xfrm>
                  </p:grpSpPr>
                  <p:grpSp>
                    <p:nvGrpSpPr>
                      <p:cNvPr id="239" name="Group 238"/>
                      <p:cNvGrpSpPr/>
                      <p:nvPr/>
                    </p:nvGrpSpPr>
                    <p:grpSpPr>
                      <a:xfrm>
                        <a:off x="1819990" y="1696835"/>
                        <a:ext cx="4743858" cy="4392364"/>
                        <a:chOff x="1819990" y="1696835"/>
                        <a:chExt cx="4743858" cy="4392364"/>
                      </a:xfrm>
                    </p:grpSpPr>
                    <p:grpSp>
                      <p:nvGrpSpPr>
                        <p:cNvPr id="242" name="Group 241"/>
                        <p:cNvGrpSpPr/>
                        <p:nvPr/>
                      </p:nvGrpSpPr>
                      <p:grpSpPr>
                        <a:xfrm>
                          <a:off x="2682119" y="1696835"/>
                          <a:ext cx="3744000" cy="3736909"/>
                          <a:chOff x="2682119" y="1696835"/>
                          <a:chExt cx="3744000" cy="3736909"/>
                        </a:xfrm>
                      </p:grpSpPr>
                      <p:grpSp>
                        <p:nvGrpSpPr>
                          <p:cNvPr id="258" name="Group 257"/>
                          <p:cNvGrpSpPr/>
                          <p:nvPr/>
                        </p:nvGrpSpPr>
                        <p:grpSpPr>
                          <a:xfrm>
                            <a:off x="2751441" y="1696835"/>
                            <a:ext cx="3674678" cy="3736909"/>
                            <a:chOff x="2751441" y="1696835"/>
                            <a:chExt cx="3674678" cy="3736909"/>
                          </a:xfrm>
                        </p:grpSpPr>
                        <p:grpSp>
                          <p:nvGrpSpPr>
                            <p:cNvPr id="261" name="Group 260"/>
                            <p:cNvGrpSpPr/>
                            <p:nvPr/>
                          </p:nvGrpSpPr>
                          <p:grpSpPr>
                            <a:xfrm>
                              <a:off x="2751441" y="1696835"/>
                              <a:ext cx="3674678" cy="3672000"/>
                              <a:chOff x="1734682" y="1696835"/>
                              <a:chExt cx="3674678" cy="3672000"/>
                            </a:xfrm>
                          </p:grpSpPr>
                          <p:cxnSp>
                            <p:nvCxnSpPr>
                              <p:cNvPr id="273" name="Straight Connector 272"/>
                              <p:cNvCxnSpPr/>
                              <p:nvPr/>
                            </p:nvCxnSpPr>
                            <p:spPr>
                              <a:xfrm flipH="1">
                                <a:off x="1734682" y="1696835"/>
                                <a:ext cx="0" cy="36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74" name="Straight Connector 273"/>
                              <p:cNvCxnSpPr/>
                              <p:nvPr/>
                            </p:nvCxnSpPr>
                            <p:spPr>
                              <a:xfrm flipH="1">
                                <a:off x="1737360" y="5361744"/>
                                <a:ext cx="3672000" cy="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262" name="Straight Connector 261"/>
                            <p:cNvCxnSpPr/>
                            <p:nvPr/>
                          </p:nvCxnSpPr>
                          <p:spPr>
                            <a:xfrm>
                              <a:off x="275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3" name="Straight Connector 262"/>
                            <p:cNvCxnSpPr/>
                            <p:nvPr/>
                          </p:nvCxnSpPr>
                          <p:spPr>
                            <a:xfrm>
                              <a:off x="311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4" name="Straight Connector 263"/>
                            <p:cNvCxnSpPr/>
                            <p:nvPr/>
                          </p:nvCxnSpPr>
                          <p:spPr>
                            <a:xfrm>
                              <a:off x="347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5" name="Straight Connector 264"/>
                            <p:cNvCxnSpPr/>
                            <p:nvPr/>
                          </p:nvCxnSpPr>
                          <p:spPr>
                            <a:xfrm>
                              <a:off x="419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6" name="Straight Connector 265"/>
                            <p:cNvCxnSpPr/>
                            <p:nvPr/>
                          </p:nvCxnSpPr>
                          <p:spPr>
                            <a:xfrm>
                              <a:off x="383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7" name="Straight Connector 266"/>
                            <p:cNvCxnSpPr/>
                            <p:nvPr/>
                          </p:nvCxnSpPr>
                          <p:spPr>
                            <a:xfrm>
                              <a:off x="455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8" name="Straight Connector 267"/>
                            <p:cNvCxnSpPr/>
                            <p:nvPr/>
                          </p:nvCxnSpPr>
                          <p:spPr>
                            <a:xfrm>
                              <a:off x="527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9" name="Straight Connector 268"/>
                            <p:cNvCxnSpPr/>
                            <p:nvPr/>
                          </p:nvCxnSpPr>
                          <p:spPr>
                            <a:xfrm>
                              <a:off x="599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0" name="Straight Connector 269"/>
                            <p:cNvCxnSpPr/>
                            <p:nvPr/>
                          </p:nvCxnSpPr>
                          <p:spPr>
                            <a:xfrm>
                              <a:off x="491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1" name="Straight Connector 270"/>
                            <p:cNvCxnSpPr/>
                            <p:nvPr/>
                          </p:nvCxnSpPr>
                          <p:spPr>
                            <a:xfrm>
                              <a:off x="563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2" name="Straight Connector 271"/>
                            <p:cNvCxnSpPr/>
                            <p:nvPr/>
                          </p:nvCxnSpPr>
                          <p:spPr>
                            <a:xfrm>
                              <a:off x="6354119" y="5358813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59" name="Straight Connector 258"/>
                          <p:cNvCxnSpPr/>
                          <p:nvPr/>
                        </p:nvCxnSpPr>
                        <p:spPr>
                          <a:xfrm flipV="1">
                            <a:off x="2682119" y="5356051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260" name="Straight Connector 259"/>
                          <p:cNvCxnSpPr/>
                          <p:nvPr/>
                        </p:nvCxnSpPr>
                        <p:spPr>
                          <a:xfrm flipV="1">
                            <a:off x="2682119" y="4634289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243" name="TextBox 242"/>
                        <p:cNvSpPr txBox="1"/>
                        <p:nvPr/>
                      </p:nvSpPr>
                      <p:spPr>
                        <a:xfrm rot="16200000">
                          <a:off x="195660" y="3358788"/>
                          <a:ext cx="3587214" cy="33855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Distance from start / km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244" name="TextBox 243"/>
                        <p:cNvSpPr txBox="1"/>
                        <p:nvPr/>
                      </p:nvSpPr>
                      <p:spPr>
                        <a:xfrm>
                          <a:off x="2762701" y="5750645"/>
                          <a:ext cx="3801147" cy="33855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Time / minutes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grpSp>
                      <p:nvGrpSpPr>
                        <p:cNvPr id="245" name="Group 244"/>
                        <p:cNvGrpSpPr/>
                        <p:nvPr/>
                      </p:nvGrpSpPr>
                      <p:grpSpPr>
                        <a:xfrm>
                          <a:off x="2574120" y="5377481"/>
                          <a:ext cx="3667140" cy="584775"/>
                          <a:chOff x="2574119" y="5460386"/>
                          <a:chExt cx="3667140" cy="584775"/>
                        </a:xfrm>
                      </p:grpSpPr>
                      <p:grpSp>
                        <p:nvGrpSpPr>
                          <p:cNvPr id="246" name="Group 245"/>
                          <p:cNvGrpSpPr/>
                          <p:nvPr/>
                        </p:nvGrpSpPr>
                        <p:grpSpPr>
                          <a:xfrm>
                            <a:off x="2574119" y="5460386"/>
                            <a:ext cx="1872375" cy="584775"/>
                            <a:chOff x="2574119" y="642484"/>
                            <a:chExt cx="1872375" cy="584775"/>
                          </a:xfrm>
                        </p:grpSpPr>
                        <p:sp>
                          <p:nvSpPr>
                            <p:cNvPr id="253" name="TextBox 252"/>
                            <p:cNvSpPr txBox="1"/>
                            <p:nvPr/>
                          </p:nvSpPr>
                          <p:spPr>
                            <a:xfrm>
                              <a:off x="2574119" y="642484"/>
                              <a:ext cx="360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4" name="TextBox 253"/>
                            <p:cNvSpPr txBox="1"/>
                            <p:nvPr/>
                          </p:nvSpPr>
                          <p:spPr>
                            <a:xfrm>
                              <a:off x="2865635" y="647944"/>
                              <a:ext cx="504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5</a:t>
                              </a:r>
                            </a:p>
                          </p:txBody>
                        </p:sp>
                        <p:sp>
                          <p:nvSpPr>
                            <p:cNvPr id="255" name="TextBox 254"/>
                            <p:cNvSpPr txBox="1"/>
                            <p:nvPr/>
                          </p:nvSpPr>
                          <p:spPr>
                            <a:xfrm>
                              <a:off x="3224588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10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6" name="TextBox 255"/>
                            <p:cNvSpPr txBox="1"/>
                            <p:nvPr/>
                          </p:nvSpPr>
                          <p:spPr>
                            <a:xfrm>
                              <a:off x="3583541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15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7" name="TextBox 256"/>
                            <p:cNvSpPr txBox="1"/>
                            <p:nvPr/>
                          </p:nvSpPr>
                          <p:spPr>
                            <a:xfrm>
                              <a:off x="3942494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20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247" name="Group 246"/>
                          <p:cNvGrpSpPr/>
                          <p:nvPr/>
                        </p:nvGrpSpPr>
                        <p:grpSpPr>
                          <a:xfrm>
                            <a:off x="4301447" y="5460386"/>
                            <a:ext cx="1939812" cy="584775"/>
                            <a:chOff x="2501447" y="642484"/>
                            <a:chExt cx="1939812" cy="584775"/>
                          </a:xfrm>
                        </p:grpSpPr>
                        <p:sp>
                          <p:nvSpPr>
                            <p:cNvPr id="248" name="TextBox 247"/>
                            <p:cNvSpPr txBox="1"/>
                            <p:nvPr/>
                          </p:nvSpPr>
                          <p:spPr>
                            <a:xfrm>
                              <a:off x="2501447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25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49" name="TextBox 248"/>
                            <p:cNvSpPr txBox="1"/>
                            <p:nvPr/>
                          </p:nvSpPr>
                          <p:spPr>
                            <a:xfrm>
                              <a:off x="2860400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30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0" name="TextBox 249"/>
                            <p:cNvSpPr txBox="1"/>
                            <p:nvPr/>
                          </p:nvSpPr>
                          <p:spPr>
                            <a:xfrm>
                              <a:off x="3219353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35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1" name="TextBox 250"/>
                            <p:cNvSpPr txBox="1"/>
                            <p:nvPr/>
                          </p:nvSpPr>
                          <p:spPr>
                            <a:xfrm>
                              <a:off x="3578306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40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2" name="TextBox 251"/>
                            <p:cNvSpPr txBox="1"/>
                            <p:nvPr/>
                          </p:nvSpPr>
                          <p:spPr>
                            <a:xfrm>
                              <a:off x="3937259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45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  <p:sp>
                    <p:nvSpPr>
                      <p:cNvPr id="240" name="TextBox 239"/>
                      <p:cNvSpPr txBox="1"/>
                      <p:nvPr/>
                    </p:nvSpPr>
                    <p:spPr>
                      <a:xfrm>
                        <a:off x="2397844" y="5186553"/>
                        <a:ext cx="360000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0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241" name="TextBox 240"/>
                      <p:cNvSpPr txBox="1"/>
                      <p:nvPr/>
                    </p:nvSpPr>
                    <p:spPr>
                      <a:xfrm>
                        <a:off x="2236247" y="4466818"/>
                        <a:ext cx="522839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2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</p:grpSp>
                <p:cxnSp>
                  <p:nvCxnSpPr>
                    <p:cNvPr id="233" name="Straight Connector 232"/>
                    <p:cNvCxnSpPr/>
                    <p:nvPr/>
                  </p:nvCxnSpPr>
                  <p:spPr>
                    <a:xfrm flipV="1">
                      <a:off x="2718833" y="3846667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" name="Straight Connector 233"/>
                    <p:cNvCxnSpPr/>
                    <p:nvPr/>
                  </p:nvCxnSpPr>
                  <p:spPr>
                    <a:xfrm flipV="1">
                      <a:off x="2721511" y="3125518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" name="Straight Connector 234"/>
                    <p:cNvCxnSpPr/>
                    <p:nvPr/>
                  </p:nvCxnSpPr>
                  <p:spPr>
                    <a:xfrm flipV="1">
                      <a:off x="2721511" y="2404368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" name="Straight Connector 235"/>
                    <p:cNvCxnSpPr/>
                    <p:nvPr/>
                  </p:nvCxnSpPr>
                  <p:spPr>
                    <a:xfrm flipV="1">
                      <a:off x="2718833" y="1683218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7" name="TextBox 226"/>
                  <p:cNvSpPr txBox="1"/>
                  <p:nvPr/>
                </p:nvSpPr>
                <p:spPr>
                  <a:xfrm>
                    <a:off x="6135605" y="5307870"/>
                    <a:ext cx="504000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50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28" name="TextBox 227"/>
                  <p:cNvSpPr txBox="1"/>
                  <p:nvPr/>
                </p:nvSpPr>
                <p:spPr>
                  <a:xfrm>
                    <a:off x="2275909" y="3671403"/>
                    <a:ext cx="52283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4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29" name="TextBox 228"/>
                  <p:cNvSpPr txBox="1"/>
                  <p:nvPr/>
                </p:nvSpPr>
                <p:spPr>
                  <a:xfrm>
                    <a:off x="2273057" y="2953005"/>
                    <a:ext cx="52283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6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30" name="TextBox 229"/>
                  <p:cNvSpPr txBox="1"/>
                  <p:nvPr/>
                </p:nvSpPr>
                <p:spPr>
                  <a:xfrm>
                    <a:off x="2267994" y="2240678"/>
                    <a:ext cx="52283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8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31" name="TextBox 230"/>
                  <p:cNvSpPr txBox="1"/>
                  <p:nvPr/>
                </p:nvSpPr>
                <p:spPr>
                  <a:xfrm>
                    <a:off x="2109832" y="1508572"/>
                    <a:ext cx="709643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10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cxnSp>
              <p:nvCxnSpPr>
                <p:cNvPr id="221" name="Straight Connector 220"/>
                <p:cNvCxnSpPr/>
                <p:nvPr/>
              </p:nvCxnSpPr>
              <p:spPr>
                <a:xfrm flipV="1">
                  <a:off x="3054814" y="4896497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/>
                <p:cNvCxnSpPr/>
                <p:nvPr/>
              </p:nvCxnSpPr>
              <p:spPr>
                <a:xfrm flipV="1">
                  <a:off x="3052136" y="4184555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/>
                <p:cNvCxnSpPr/>
                <p:nvPr/>
              </p:nvCxnSpPr>
              <p:spPr>
                <a:xfrm flipV="1">
                  <a:off x="3054814" y="3463406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/>
                <p:cNvCxnSpPr/>
                <p:nvPr/>
              </p:nvCxnSpPr>
              <p:spPr>
                <a:xfrm flipV="1">
                  <a:off x="3054814" y="2742256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/>
                <p:cNvCxnSpPr/>
                <p:nvPr/>
              </p:nvCxnSpPr>
              <p:spPr>
                <a:xfrm flipV="1">
                  <a:off x="3052136" y="2021106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5" name="TextBox 214"/>
              <p:cNvSpPr txBox="1"/>
              <p:nvPr/>
            </p:nvSpPr>
            <p:spPr>
              <a:xfrm>
                <a:off x="2616952" y="4732307"/>
                <a:ext cx="5228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16" name="TextBox 215"/>
              <p:cNvSpPr txBox="1"/>
              <p:nvPr/>
            </p:nvSpPr>
            <p:spPr>
              <a:xfrm>
                <a:off x="2616951" y="4014377"/>
                <a:ext cx="5228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17" name="TextBox 216"/>
              <p:cNvSpPr txBox="1"/>
              <p:nvPr/>
            </p:nvSpPr>
            <p:spPr>
              <a:xfrm>
                <a:off x="2615440" y="3300995"/>
                <a:ext cx="5228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5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18" name="TextBox 217"/>
              <p:cNvSpPr txBox="1"/>
              <p:nvPr/>
            </p:nvSpPr>
            <p:spPr>
              <a:xfrm>
                <a:off x="2603240" y="2574439"/>
                <a:ext cx="5228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19" name="TextBox 218"/>
              <p:cNvSpPr txBox="1"/>
              <p:nvPr/>
            </p:nvSpPr>
            <p:spPr>
              <a:xfrm>
                <a:off x="2607749" y="1844744"/>
                <a:ext cx="52665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9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203" name="Group 202"/>
            <p:cNvGrpSpPr/>
            <p:nvPr/>
          </p:nvGrpSpPr>
          <p:grpSpPr>
            <a:xfrm rot="16200000">
              <a:off x="3436721" y="1766002"/>
              <a:ext cx="3672000" cy="3231594"/>
              <a:chOff x="3309729" y="1625320"/>
              <a:chExt cx="3672000" cy="3231594"/>
            </a:xfrm>
          </p:grpSpPr>
          <p:cxnSp>
            <p:nvCxnSpPr>
              <p:cNvPr id="204" name="Straight Connector 203"/>
              <p:cNvCxnSpPr/>
              <p:nvPr/>
            </p:nvCxnSpPr>
            <p:spPr>
              <a:xfrm>
                <a:off x="3309729" y="4856914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>
                <a:off x="3309729" y="4497848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>
                <a:off x="3309729" y="4138782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>
                <a:off x="3309729" y="3779716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>
                <a:off x="3309729" y="3420650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3309729" y="3061584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>
                <a:off x="3309729" y="2702518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3309729" y="2343452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/>
              <p:nvPr/>
            </p:nvCxnSpPr>
            <p:spPr>
              <a:xfrm>
                <a:off x="3309729" y="1984386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>
                <a:off x="3309729" y="1625320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310" name="Table 309"/>
          <p:cNvGraphicFramePr>
            <a:graphicFrameLocks noGrp="1"/>
          </p:cNvGraphicFramePr>
          <p:nvPr/>
        </p:nvGraphicFramePr>
        <p:xfrm>
          <a:off x="5615939" y="1831258"/>
          <a:ext cx="3002282" cy="2494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1141">
                  <a:extLst>
                    <a:ext uri="{9D8B030D-6E8A-4147-A177-3AD203B41FA5}">
                      <a16:colId xmlns:a16="http://schemas.microsoft.com/office/drawing/2014/main" val="1159063955"/>
                    </a:ext>
                  </a:extLst>
                </a:gridCol>
                <a:gridCol w="1501141">
                  <a:extLst>
                    <a:ext uri="{9D8B030D-6E8A-4147-A177-3AD203B41FA5}">
                      <a16:colId xmlns:a16="http://schemas.microsoft.com/office/drawing/2014/main" val="9629548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Distance / km</a:t>
                      </a:r>
                      <a:endParaRPr lang="en-GB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Time / minutes</a:t>
                      </a:r>
                      <a:endParaRPr lang="en-GB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120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21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392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9464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002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550441"/>
                  </a:ext>
                </a:extLst>
              </a:tr>
            </a:tbl>
          </a:graphicData>
        </a:graphic>
      </p:graphicFrame>
      <p:cxnSp>
        <p:nvCxnSpPr>
          <p:cNvPr id="89" name="Straight Connector 88"/>
          <p:cNvCxnSpPr/>
          <p:nvPr/>
        </p:nvCxnSpPr>
        <p:spPr>
          <a:xfrm flipV="1">
            <a:off x="1073395" y="1866742"/>
            <a:ext cx="3592061" cy="3593877"/>
          </a:xfrm>
          <a:prstGeom prst="line">
            <a:avLst/>
          </a:prstGeom>
          <a:ln w="25400">
            <a:solidFill>
              <a:srgbClr val="0065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Plus 90"/>
          <p:cNvSpPr/>
          <p:nvPr/>
        </p:nvSpPr>
        <p:spPr>
          <a:xfrm>
            <a:off x="4482646" y="1670829"/>
            <a:ext cx="360000" cy="388189"/>
          </a:xfrm>
          <a:prstGeom prst="mathPlus">
            <a:avLst>
              <a:gd name="adj1" fmla="val 435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Plus 91"/>
          <p:cNvSpPr/>
          <p:nvPr/>
        </p:nvSpPr>
        <p:spPr>
          <a:xfrm>
            <a:off x="3780611" y="2394782"/>
            <a:ext cx="360000" cy="388189"/>
          </a:xfrm>
          <a:prstGeom prst="mathPlus">
            <a:avLst>
              <a:gd name="adj1" fmla="val 435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Plus 92"/>
          <p:cNvSpPr/>
          <p:nvPr/>
        </p:nvSpPr>
        <p:spPr>
          <a:xfrm>
            <a:off x="3048724" y="3111132"/>
            <a:ext cx="360000" cy="388189"/>
          </a:xfrm>
          <a:prstGeom prst="mathPlus">
            <a:avLst>
              <a:gd name="adj1" fmla="val 435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Plus 93"/>
          <p:cNvSpPr/>
          <p:nvPr/>
        </p:nvSpPr>
        <p:spPr>
          <a:xfrm>
            <a:off x="2343412" y="3826409"/>
            <a:ext cx="360000" cy="388189"/>
          </a:xfrm>
          <a:prstGeom prst="mathPlus">
            <a:avLst>
              <a:gd name="adj1" fmla="val 435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Plus 94"/>
          <p:cNvSpPr/>
          <p:nvPr/>
        </p:nvSpPr>
        <p:spPr>
          <a:xfrm>
            <a:off x="1620350" y="4551696"/>
            <a:ext cx="360000" cy="388189"/>
          </a:xfrm>
          <a:prstGeom prst="mathPlus">
            <a:avLst>
              <a:gd name="adj1" fmla="val 435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3" name="Straight Connector 362"/>
          <p:cNvCxnSpPr>
            <a:endCxn id="250" idx="0"/>
          </p:cNvCxnSpPr>
          <p:nvPr/>
        </p:nvCxnSpPr>
        <p:spPr>
          <a:xfrm flipH="1">
            <a:off x="3595115" y="2943940"/>
            <a:ext cx="2765" cy="2546754"/>
          </a:xfrm>
          <a:prstGeom prst="line">
            <a:avLst/>
          </a:prstGeom>
          <a:ln w="12700">
            <a:solidFill>
              <a:srgbClr val="00658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363"/>
          <p:cNvCxnSpPr>
            <a:endCxn id="218" idx="3"/>
          </p:cNvCxnSpPr>
          <p:nvPr/>
        </p:nvCxnSpPr>
        <p:spPr>
          <a:xfrm flipH="1" flipV="1">
            <a:off x="1074467" y="2943230"/>
            <a:ext cx="2520648" cy="710"/>
          </a:xfrm>
          <a:prstGeom prst="line">
            <a:avLst/>
          </a:prstGeom>
          <a:ln w="12700">
            <a:solidFill>
              <a:srgbClr val="00658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5" name="TextBox 364"/>
          <p:cNvSpPr txBox="1"/>
          <p:nvPr/>
        </p:nvSpPr>
        <p:spPr>
          <a:xfrm>
            <a:off x="1168774" y="2583681"/>
            <a:ext cx="1098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 km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66" name="Picture 36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3877" y="4580031"/>
            <a:ext cx="2820192" cy="1007063"/>
          </a:xfrm>
          <a:prstGeom prst="rect">
            <a:avLst/>
          </a:prstGeom>
        </p:spPr>
      </p:pic>
      <p:sp>
        <p:nvSpPr>
          <p:cNvPr id="99" name="TextBox 98"/>
          <p:cNvSpPr txBox="1"/>
          <p:nvPr/>
        </p:nvSpPr>
        <p:spPr>
          <a:xfrm>
            <a:off x="127778" y="859143"/>
            <a:ext cx="354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744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Plot the line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348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Plot a graph to show the distance Aaron ran.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Use your graph to find out how far he ran in 30 </a:t>
            </a:r>
            <a:r>
              <a:rPr lang="en-US" dirty="0" smtClean="0"/>
              <a:t>minutes.</a:t>
            </a:r>
            <a:r>
              <a:rPr lang="en-US" noProof="0" dirty="0" smtClean="0"/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143751" y="1697465"/>
            <a:ext cx="4780223" cy="4504947"/>
            <a:chOff x="2366813" y="1456043"/>
            <a:chExt cx="4780223" cy="4504947"/>
          </a:xfrm>
        </p:grpSpPr>
        <p:grpSp>
          <p:nvGrpSpPr>
            <p:cNvPr id="201" name="Group 200"/>
            <p:cNvGrpSpPr/>
            <p:nvPr/>
          </p:nvGrpSpPr>
          <p:grpSpPr>
            <a:xfrm>
              <a:off x="3309729" y="1625320"/>
              <a:ext cx="3672000" cy="3231594"/>
              <a:chOff x="3309729" y="1625320"/>
              <a:chExt cx="3672000" cy="3231594"/>
            </a:xfrm>
          </p:grpSpPr>
          <p:cxnSp>
            <p:nvCxnSpPr>
              <p:cNvPr id="275" name="Straight Connector 274"/>
              <p:cNvCxnSpPr/>
              <p:nvPr/>
            </p:nvCxnSpPr>
            <p:spPr>
              <a:xfrm>
                <a:off x="3309729" y="4856914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>
                <a:off x="3309729" y="4497848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/>
              <p:cNvCxnSpPr/>
              <p:nvPr/>
            </p:nvCxnSpPr>
            <p:spPr>
              <a:xfrm>
                <a:off x="3309729" y="4138782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/>
              <p:cNvCxnSpPr/>
              <p:nvPr/>
            </p:nvCxnSpPr>
            <p:spPr>
              <a:xfrm>
                <a:off x="3309729" y="3779716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/>
              <p:cNvCxnSpPr/>
              <p:nvPr/>
            </p:nvCxnSpPr>
            <p:spPr>
              <a:xfrm>
                <a:off x="3309729" y="3420650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/>
              <p:cNvCxnSpPr/>
              <p:nvPr/>
            </p:nvCxnSpPr>
            <p:spPr>
              <a:xfrm>
                <a:off x="3309729" y="3061584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0"/>
              <p:cNvCxnSpPr/>
              <p:nvPr/>
            </p:nvCxnSpPr>
            <p:spPr>
              <a:xfrm>
                <a:off x="3309729" y="2702518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/>
              <p:cNvCxnSpPr/>
              <p:nvPr/>
            </p:nvCxnSpPr>
            <p:spPr>
              <a:xfrm>
                <a:off x="3309729" y="2343452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/>
              <p:cNvCxnSpPr/>
              <p:nvPr/>
            </p:nvCxnSpPr>
            <p:spPr>
              <a:xfrm>
                <a:off x="3309729" y="1984386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/>
              <p:cNvCxnSpPr/>
              <p:nvPr/>
            </p:nvCxnSpPr>
            <p:spPr>
              <a:xfrm>
                <a:off x="3309729" y="1625320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2" name="Group 201"/>
            <p:cNvGrpSpPr/>
            <p:nvPr/>
          </p:nvGrpSpPr>
          <p:grpSpPr>
            <a:xfrm>
              <a:off x="2366813" y="1456043"/>
              <a:ext cx="4780223" cy="4504947"/>
              <a:chOff x="2195363" y="1497951"/>
              <a:chExt cx="4780223" cy="4504947"/>
            </a:xfrm>
          </p:grpSpPr>
          <p:grpSp>
            <p:nvGrpSpPr>
              <p:cNvPr id="214" name="Group 213"/>
              <p:cNvGrpSpPr/>
              <p:nvPr/>
            </p:nvGrpSpPr>
            <p:grpSpPr>
              <a:xfrm>
                <a:off x="2195363" y="1497951"/>
                <a:ext cx="4780223" cy="4504947"/>
                <a:chOff x="2195363" y="1495626"/>
                <a:chExt cx="4780223" cy="4504947"/>
              </a:xfrm>
            </p:grpSpPr>
            <p:grpSp>
              <p:nvGrpSpPr>
                <p:cNvPr id="220" name="Group 219"/>
                <p:cNvGrpSpPr/>
                <p:nvPr/>
              </p:nvGrpSpPr>
              <p:grpSpPr>
                <a:xfrm>
                  <a:off x="2195363" y="1495626"/>
                  <a:ext cx="4780223" cy="4504947"/>
                  <a:chOff x="1859382" y="1508572"/>
                  <a:chExt cx="4780223" cy="4504947"/>
                </a:xfrm>
              </p:grpSpPr>
              <p:grpSp>
                <p:nvGrpSpPr>
                  <p:cNvPr id="226" name="Group 225"/>
                  <p:cNvGrpSpPr/>
                  <p:nvPr/>
                </p:nvGrpSpPr>
                <p:grpSpPr>
                  <a:xfrm>
                    <a:off x="1859382" y="1621155"/>
                    <a:ext cx="4743858" cy="4392364"/>
                    <a:chOff x="1859382" y="1621155"/>
                    <a:chExt cx="4743858" cy="4392364"/>
                  </a:xfrm>
                </p:grpSpPr>
                <p:grpSp>
                  <p:nvGrpSpPr>
                    <p:cNvPr id="237" name="Group 236"/>
                    <p:cNvGrpSpPr/>
                    <p:nvPr/>
                  </p:nvGrpSpPr>
                  <p:grpSpPr>
                    <a:xfrm>
                      <a:off x="1859382" y="1621155"/>
                      <a:ext cx="4743858" cy="4392364"/>
                      <a:chOff x="1819990" y="1696835"/>
                      <a:chExt cx="4743858" cy="4392364"/>
                    </a:xfrm>
                  </p:grpSpPr>
                  <p:grpSp>
                    <p:nvGrpSpPr>
                      <p:cNvPr id="239" name="Group 238"/>
                      <p:cNvGrpSpPr/>
                      <p:nvPr/>
                    </p:nvGrpSpPr>
                    <p:grpSpPr>
                      <a:xfrm>
                        <a:off x="1819990" y="1696835"/>
                        <a:ext cx="4743858" cy="4392364"/>
                        <a:chOff x="1819990" y="1696835"/>
                        <a:chExt cx="4743858" cy="4392364"/>
                      </a:xfrm>
                    </p:grpSpPr>
                    <p:grpSp>
                      <p:nvGrpSpPr>
                        <p:cNvPr id="242" name="Group 241"/>
                        <p:cNvGrpSpPr/>
                        <p:nvPr/>
                      </p:nvGrpSpPr>
                      <p:grpSpPr>
                        <a:xfrm>
                          <a:off x="2682119" y="1696835"/>
                          <a:ext cx="3744000" cy="3736909"/>
                          <a:chOff x="2682119" y="1696835"/>
                          <a:chExt cx="3744000" cy="3736909"/>
                        </a:xfrm>
                      </p:grpSpPr>
                      <p:grpSp>
                        <p:nvGrpSpPr>
                          <p:cNvPr id="258" name="Group 257"/>
                          <p:cNvGrpSpPr/>
                          <p:nvPr/>
                        </p:nvGrpSpPr>
                        <p:grpSpPr>
                          <a:xfrm>
                            <a:off x="2751441" y="1696835"/>
                            <a:ext cx="3674678" cy="3736909"/>
                            <a:chOff x="2751441" y="1696835"/>
                            <a:chExt cx="3674678" cy="3736909"/>
                          </a:xfrm>
                        </p:grpSpPr>
                        <p:grpSp>
                          <p:nvGrpSpPr>
                            <p:cNvPr id="261" name="Group 260"/>
                            <p:cNvGrpSpPr/>
                            <p:nvPr/>
                          </p:nvGrpSpPr>
                          <p:grpSpPr>
                            <a:xfrm>
                              <a:off x="2751441" y="1696835"/>
                              <a:ext cx="3674678" cy="3672000"/>
                              <a:chOff x="1734682" y="1696835"/>
                              <a:chExt cx="3674678" cy="3672000"/>
                            </a:xfrm>
                          </p:grpSpPr>
                          <p:cxnSp>
                            <p:nvCxnSpPr>
                              <p:cNvPr id="273" name="Straight Connector 272"/>
                              <p:cNvCxnSpPr/>
                              <p:nvPr/>
                            </p:nvCxnSpPr>
                            <p:spPr>
                              <a:xfrm flipH="1">
                                <a:off x="1734682" y="1696835"/>
                                <a:ext cx="0" cy="36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74" name="Straight Connector 273"/>
                              <p:cNvCxnSpPr/>
                              <p:nvPr/>
                            </p:nvCxnSpPr>
                            <p:spPr>
                              <a:xfrm flipH="1">
                                <a:off x="1737360" y="5361744"/>
                                <a:ext cx="3672000" cy="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262" name="Straight Connector 261"/>
                            <p:cNvCxnSpPr/>
                            <p:nvPr/>
                          </p:nvCxnSpPr>
                          <p:spPr>
                            <a:xfrm>
                              <a:off x="275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3" name="Straight Connector 262"/>
                            <p:cNvCxnSpPr/>
                            <p:nvPr/>
                          </p:nvCxnSpPr>
                          <p:spPr>
                            <a:xfrm>
                              <a:off x="311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4" name="Straight Connector 263"/>
                            <p:cNvCxnSpPr/>
                            <p:nvPr/>
                          </p:nvCxnSpPr>
                          <p:spPr>
                            <a:xfrm>
                              <a:off x="347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5" name="Straight Connector 264"/>
                            <p:cNvCxnSpPr/>
                            <p:nvPr/>
                          </p:nvCxnSpPr>
                          <p:spPr>
                            <a:xfrm>
                              <a:off x="419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6" name="Straight Connector 265"/>
                            <p:cNvCxnSpPr/>
                            <p:nvPr/>
                          </p:nvCxnSpPr>
                          <p:spPr>
                            <a:xfrm>
                              <a:off x="383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7" name="Straight Connector 266"/>
                            <p:cNvCxnSpPr/>
                            <p:nvPr/>
                          </p:nvCxnSpPr>
                          <p:spPr>
                            <a:xfrm>
                              <a:off x="455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8" name="Straight Connector 267"/>
                            <p:cNvCxnSpPr/>
                            <p:nvPr/>
                          </p:nvCxnSpPr>
                          <p:spPr>
                            <a:xfrm>
                              <a:off x="527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9" name="Straight Connector 268"/>
                            <p:cNvCxnSpPr/>
                            <p:nvPr/>
                          </p:nvCxnSpPr>
                          <p:spPr>
                            <a:xfrm>
                              <a:off x="599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0" name="Straight Connector 269"/>
                            <p:cNvCxnSpPr/>
                            <p:nvPr/>
                          </p:nvCxnSpPr>
                          <p:spPr>
                            <a:xfrm>
                              <a:off x="491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1" name="Straight Connector 270"/>
                            <p:cNvCxnSpPr/>
                            <p:nvPr/>
                          </p:nvCxnSpPr>
                          <p:spPr>
                            <a:xfrm>
                              <a:off x="5634119" y="5361744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2" name="Straight Connector 271"/>
                            <p:cNvCxnSpPr/>
                            <p:nvPr/>
                          </p:nvCxnSpPr>
                          <p:spPr>
                            <a:xfrm>
                              <a:off x="6354119" y="5358813"/>
                              <a:ext cx="0" cy="7200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59" name="Straight Connector 258"/>
                          <p:cNvCxnSpPr/>
                          <p:nvPr/>
                        </p:nvCxnSpPr>
                        <p:spPr>
                          <a:xfrm flipV="1">
                            <a:off x="2682119" y="5356051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260" name="Straight Connector 259"/>
                          <p:cNvCxnSpPr/>
                          <p:nvPr/>
                        </p:nvCxnSpPr>
                        <p:spPr>
                          <a:xfrm flipV="1">
                            <a:off x="2682119" y="4634289"/>
                            <a:ext cx="72000" cy="0"/>
                          </a:xfrm>
                          <a:prstGeom prst="line">
                            <a:avLst/>
                          </a:prstGeom>
                          <a:ln w="25400">
                            <a:solidFill>
                              <a:srgbClr val="00658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243" name="TextBox 242"/>
                        <p:cNvSpPr txBox="1"/>
                        <p:nvPr/>
                      </p:nvSpPr>
                      <p:spPr>
                        <a:xfrm rot="16200000">
                          <a:off x="195660" y="3358788"/>
                          <a:ext cx="3587214" cy="33855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Distance from start / km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244" name="TextBox 243"/>
                        <p:cNvSpPr txBox="1"/>
                        <p:nvPr/>
                      </p:nvSpPr>
                      <p:spPr>
                        <a:xfrm>
                          <a:off x="2762701" y="5750645"/>
                          <a:ext cx="3801147" cy="33855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Time / minutes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grpSp>
                      <p:nvGrpSpPr>
                        <p:cNvPr id="245" name="Group 244"/>
                        <p:cNvGrpSpPr/>
                        <p:nvPr/>
                      </p:nvGrpSpPr>
                      <p:grpSpPr>
                        <a:xfrm>
                          <a:off x="2574120" y="5377481"/>
                          <a:ext cx="3667140" cy="584775"/>
                          <a:chOff x="2574119" y="5460386"/>
                          <a:chExt cx="3667140" cy="584775"/>
                        </a:xfrm>
                      </p:grpSpPr>
                      <p:grpSp>
                        <p:nvGrpSpPr>
                          <p:cNvPr id="246" name="Group 245"/>
                          <p:cNvGrpSpPr/>
                          <p:nvPr/>
                        </p:nvGrpSpPr>
                        <p:grpSpPr>
                          <a:xfrm>
                            <a:off x="2574119" y="5460386"/>
                            <a:ext cx="1872375" cy="584775"/>
                            <a:chOff x="2574119" y="642484"/>
                            <a:chExt cx="1872375" cy="584775"/>
                          </a:xfrm>
                        </p:grpSpPr>
                        <p:sp>
                          <p:nvSpPr>
                            <p:cNvPr id="253" name="TextBox 252"/>
                            <p:cNvSpPr txBox="1"/>
                            <p:nvPr/>
                          </p:nvSpPr>
                          <p:spPr>
                            <a:xfrm>
                              <a:off x="2574119" y="642484"/>
                              <a:ext cx="360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4" name="TextBox 253"/>
                            <p:cNvSpPr txBox="1"/>
                            <p:nvPr/>
                          </p:nvSpPr>
                          <p:spPr>
                            <a:xfrm>
                              <a:off x="2865635" y="647944"/>
                              <a:ext cx="504000" cy="3385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5</a:t>
                              </a:r>
                            </a:p>
                          </p:txBody>
                        </p:sp>
                        <p:sp>
                          <p:nvSpPr>
                            <p:cNvPr id="255" name="TextBox 254"/>
                            <p:cNvSpPr txBox="1"/>
                            <p:nvPr/>
                          </p:nvSpPr>
                          <p:spPr>
                            <a:xfrm>
                              <a:off x="3224588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10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6" name="TextBox 255"/>
                            <p:cNvSpPr txBox="1"/>
                            <p:nvPr/>
                          </p:nvSpPr>
                          <p:spPr>
                            <a:xfrm>
                              <a:off x="3583541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15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7" name="TextBox 256"/>
                            <p:cNvSpPr txBox="1"/>
                            <p:nvPr/>
                          </p:nvSpPr>
                          <p:spPr>
                            <a:xfrm>
                              <a:off x="3942494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20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247" name="Group 246"/>
                          <p:cNvGrpSpPr/>
                          <p:nvPr/>
                        </p:nvGrpSpPr>
                        <p:grpSpPr>
                          <a:xfrm>
                            <a:off x="4301447" y="5460386"/>
                            <a:ext cx="1939812" cy="584775"/>
                            <a:chOff x="2501447" y="642484"/>
                            <a:chExt cx="1939812" cy="584775"/>
                          </a:xfrm>
                        </p:grpSpPr>
                        <p:sp>
                          <p:nvSpPr>
                            <p:cNvPr id="248" name="TextBox 247"/>
                            <p:cNvSpPr txBox="1"/>
                            <p:nvPr/>
                          </p:nvSpPr>
                          <p:spPr>
                            <a:xfrm>
                              <a:off x="2501447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25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49" name="TextBox 248"/>
                            <p:cNvSpPr txBox="1"/>
                            <p:nvPr/>
                          </p:nvSpPr>
                          <p:spPr>
                            <a:xfrm>
                              <a:off x="2860400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30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0" name="TextBox 249"/>
                            <p:cNvSpPr txBox="1"/>
                            <p:nvPr/>
                          </p:nvSpPr>
                          <p:spPr>
                            <a:xfrm>
                              <a:off x="3219353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35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1" name="TextBox 250"/>
                            <p:cNvSpPr txBox="1"/>
                            <p:nvPr/>
                          </p:nvSpPr>
                          <p:spPr>
                            <a:xfrm>
                              <a:off x="3578306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40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52" name="TextBox 251"/>
                            <p:cNvSpPr txBox="1"/>
                            <p:nvPr/>
                          </p:nvSpPr>
                          <p:spPr>
                            <a:xfrm>
                              <a:off x="3937259" y="642484"/>
                              <a:ext cx="504000" cy="584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GB" sz="1600" b="1" dirty="0" smtClean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45</a:t>
                              </a:r>
                              <a:endParaRPr lang="en-GB" sz="1600" b="1" dirty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  <p:sp>
                    <p:nvSpPr>
                      <p:cNvPr id="240" name="TextBox 239"/>
                      <p:cNvSpPr txBox="1"/>
                      <p:nvPr/>
                    </p:nvSpPr>
                    <p:spPr>
                      <a:xfrm>
                        <a:off x="2397844" y="5186553"/>
                        <a:ext cx="360000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0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241" name="TextBox 240"/>
                      <p:cNvSpPr txBox="1"/>
                      <p:nvPr/>
                    </p:nvSpPr>
                    <p:spPr>
                      <a:xfrm>
                        <a:off x="2236247" y="4466818"/>
                        <a:ext cx="522839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600" b="1" dirty="0" smtClean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2</a:t>
                        </a:r>
                        <a:endParaRPr lang="en-GB" sz="1600" b="1" dirty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</p:grpSp>
                <p:cxnSp>
                  <p:nvCxnSpPr>
                    <p:cNvPr id="233" name="Straight Connector 232"/>
                    <p:cNvCxnSpPr/>
                    <p:nvPr/>
                  </p:nvCxnSpPr>
                  <p:spPr>
                    <a:xfrm flipV="1">
                      <a:off x="2718833" y="3846667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" name="Straight Connector 233"/>
                    <p:cNvCxnSpPr/>
                    <p:nvPr/>
                  </p:nvCxnSpPr>
                  <p:spPr>
                    <a:xfrm flipV="1">
                      <a:off x="2721511" y="3125518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" name="Straight Connector 234"/>
                    <p:cNvCxnSpPr/>
                    <p:nvPr/>
                  </p:nvCxnSpPr>
                  <p:spPr>
                    <a:xfrm flipV="1">
                      <a:off x="2721511" y="2404368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" name="Straight Connector 235"/>
                    <p:cNvCxnSpPr/>
                    <p:nvPr/>
                  </p:nvCxnSpPr>
                  <p:spPr>
                    <a:xfrm flipV="1">
                      <a:off x="2718833" y="1683218"/>
                      <a:ext cx="72000" cy="0"/>
                    </a:xfrm>
                    <a:prstGeom prst="line">
                      <a:avLst/>
                    </a:prstGeom>
                    <a:ln w="25400">
                      <a:solidFill>
                        <a:srgbClr val="00658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7" name="TextBox 226"/>
                  <p:cNvSpPr txBox="1"/>
                  <p:nvPr/>
                </p:nvSpPr>
                <p:spPr>
                  <a:xfrm>
                    <a:off x="6135605" y="5307870"/>
                    <a:ext cx="504000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50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28" name="TextBox 227"/>
                  <p:cNvSpPr txBox="1"/>
                  <p:nvPr/>
                </p:nvSpPr>
                <p:spPr>
                  <a:xfrm>
                    <a:off x="2275909" y="3671403"/>
                    <a:ext cx="52283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4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29" name="TextBox 228"/>
                  <p:cNvSpPr txBox="1"/>
                  <p:nvPr/>
                </p:nvSpPr>
                <p:spPr>
                  <a:xfrm>
                    <a:off x="2273057" y="2953005"/>
                    <a:ext cx="52283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6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30" name="TextBox 229"/>
                  <p:cNvSpPr txBox="1"/>
                  <p:nvPr/>
                </p:nvSpPr>
                <p:spPr>
                  <a:xfrm>
                    <a:off x="2267994" y="2240678"/>
                    <a:ext cx="522839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8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31" name="TextBox 230"/>
                  <p:cNvSpPr txBox="1"/>
                  <p:nvPr/>
                </p:nvSpPr>
                <p:spPr>
                  <a:xfrm>
                    <a:off x="2109832" y="1508572"/>
                    <a:ext cx="709643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 smtClean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10</a:t>
                    </a:r>
                    <a:endParaRPr lang="en-GB" sz="1600" b="1" dirty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cxnSp>
              <p:nvCxnSpPr>
                <p:cNvPr id="221" name="Straight Connector 220"/>
                <p:cNvCxnSpPr/>
                <p:nvPr/>
              </p:nvCxnSpPr>
              <p:spPr>
                <a:xfrm flipV="1">
                  <a:off x="3054814" y="4896497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/>
                <p:cNvCxnSpPr/>
                <p:nvPr/>
              </p:nvCxnSpPr>
              <p:spPr>
                <a:xfrm flipV="1">
                  <a:off x="3052136" y="4184555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/>
                <p:cNvCxnSpPr/>
                <p:nvPr/>
              </p:nvCxnSpPr>
              <p:spPr>
                <a:xfrm flipV="1">
                  <a:off x="3054814" y="3463406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/>
                <p:cNvCxnSpPr/>
                <p:nvPr/>
              </p:nvCxnSpPr>
              <p:spPr>
                <a:xfrm flipV="1">
                  <a:off x="3054814" y="2742256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/>
                <p:cNvCxnSpPr/>
                <p:nvPr/>
              </p:nvCxnSpPr>
              <p:spPr>
                <a:xfrm flipV="1">
                  <a:off x="3052136" y="2021106"/>
                  <a:ext cx="72000" cy="0"/>
                </a:xfrm>
                <a:prstGeom prst="line">
                  <a:avLst/>
                </a:prstGeom>
                <a:ln w="25400">
                  <a:solidFill>
                    <a:srgbClr val="00658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5" name="TextBox 214"/>
              <p:cNvSpPr txBox="1"/>
              <p:nvPr/>
            </p:nvSpPr>
            <p:spPr>
              <a:xfrm>
                <a:off x="2616952" y="4732307"/>
                <a:ext cx="5228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16" name="TextBox 215"/>
              <p:cNvSpPr txBox="1"/>
              <p:nvPr/>
            </p:nvSpPr>
            <p:spPr>
              <a:xfrm>
                <a:off x="2616951" y="4014377"/>
                <a:ext cx="5228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17" name="TextBox 216"/>
              <p:cNvSpPr txBox="1"/>
              <p:nvPr/>
            </p:nvSpPr>
            <p:spPr>
              <a:xfrm>
                <a:off x="2615440" y="3300995"/>
                <a:ext cx="5228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5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18" name="TextBox 217"/>
              <p:cNvSpPr txBox="1"/>
              <p:nvPr/>
            </p:nvSpPr>
            <p:spPr>
              <a:xfrm>
                <a:off x="2603240" y="2574439"/>
                <a:ext cx="5228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19" name="TextBox 218"/>
              <p:cNvSpPr txBox="1"/>
              <p:nvPr/>
            </p:nvSpPr>
            <p:spPr>
              <a:xfrm>
                <a:off x="2607749" y="1844744"/>
                <a:ext cx="52665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9</a:t>
                </a:r>
                <a:endParaRPr lang="en-GB" sz="1600" b="1" dirty="0">
                  <a:solidFill>
                    <a:srgbClr val="00658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203" name="Group 202"/>
            <p:cNvGrpSpPr/>
            <p:nvPr/>
          </p:nvGrpSpPr>
          <p:grpSpPr>
            <a:xfrm rot="16200000">
              <a:off x="3436721" y="1766002"/>
              <a:ext cx="3672000" cy="3231594"/>
              <a:chOff x="3309729" y="1625320"/>
              <a:chExt cx="3672000" cy="3231594"/>
            </a:xfrm>
          </p:grpSpPr>
          <p:cxnSp>
            <p:nvCxnSpPr>
              <p:cNvPr id="204" name="Straight Connector 203"/>
              <p:cNvCxnSpPr/>
              <p:nvPr/>
            </p:nvCxnSpPr>
            <p:spPr>
              <a:xfrm>
                <a:off x="3309729" y="4856914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>
                <a:off x="3309729" y="4497848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>
                <a:off x="3309729" y="4138782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>
                <a:off x="3309729" y="3779716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>
                <a:off x="3309729" y="3420650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3309729" y="3061584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>
                <a:off x="3309729" y="2702518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3309729" y="2343452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/>
              <p:nvPr/>
            </p:nvCxnSpPr>
            <p:spPr>
              <a:xfrm>
                <a:off x="3309729" y="1984386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>
                <a:off x="3309729" y="1625320"/>
                <a:ext cx="367200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310" name="Table 3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99326"/>
              </p:ext>
            </p:extLst>
          </p:nvPr>
        </p:nvGraphicFramePr>
        <p:xfrm>
          <a:off x="5615939" y="1831258"/>
          <a:ext cx="3002282" cy="2494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1141">
                  <a:extLst>
                    <a:ext uri="{9D8B030D-6E8A-4147-A177-3AD203B41FA5}">
                      <a16:colId xmlns:a16="http://schemas.microsoft.com/office/drawing/2014/main" val="1159063955"/>
                    </a:ext>
                  </a:extLst>
                </a:gridCol>
                <a:gridCol w="1501141">
                  <a:extLst>
                    <a:ext uri="{9D8B030D-6E8A-4147-A177-3AD203B41FA5}">
                      <a16:colId xmlns:a16="http://schemas.microsoft.com/office/drawing/2014/main" val="9629548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Distance / km</a:t>
                      </a:r>
                      <a:endParaRPr lang="en-GB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Time / minutes</a:t>
                      </a:r>
                      <a:endParaRPr lang="en-GB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120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21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392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9464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002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550441"/>
                  </a:ext>
                </a:extLst>
              </a:tr>
            </a:tbl>
          </a:graphicData>
        </a:graphic>
      </p:graphicFrame>
      <p:pic>
        <p:nvPicPr>
          <p:cNvPr id="313" name="Picture 3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3877" y="4580031"/>
            <a:ext cx="2820192" cy="1007063"/>
          </a:xfrm>
          <a:prstGeom prst="rect">
            <a:avLst/>
          </a:prstGeom>
        </p:spPr>
      </p:pic>
      <p:sp>
        <p:nvSpPr>
          <p:cNvPr id="90" name="TextBox 89"/>
          <p:cNvSpPr txBox="1"/>
          <p:nvPr/>
        </p:nvSpPr>
        <p:spPr>
          <a:xfrm>
            <a:off x="55563" y="859143"/>
            <a:ext cx="426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39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Plot the line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348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Plot a graph to show the distance Aaron ran.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Use your graph to find out how far he ran in 30 </a:t>
            </a:r>
            <a:r>
              <a:rPr lang="en-US" dirty="0" smtClean="0"/>
              <a:t>minutes.</a:t>
            </a:r>
            <a:r>
              <a:rPr lang="en-US" noProof="0" dirty="0" smtClean="0"/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10" name="Table 309"/>
          <p:cNvGraphicFramePr>
            <a:graphicFrameLocks noGrp="1"/>
          </p:cNvGraphicFramePr>
          <p:nvPr/>
        </p:nvGraphicFramePr>
        <p:xfrm>
          <a:off x="5615939" y="1831258"/>
          <a:ext cx="3002282" cy="2494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1141">
                  <a:extLst>
                    <a:ext uri="{9D8B030D-6E8A-4147-A177-3AD203B41FA5}">
                      <a16:colId xmlns:a16="http://schemas.microsoft.com/office/drawing/2014/main" val="1159063955"/>
                    </a:ext>
                  </a:extLst>
                </a:gridCol>
                <a:gridCol w="1501141">
                  <a:extLst>
                    <a:ext uri="{9D8B030D-6E8A-4147-A177-3AD203B41FA5}">
                      <a16:colId xmlns:a16="http://schemas.microsoft.com/office/drawing/2014/main" val="9629548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Distance / km</a:t>
                      </a:r>
                      <a:endParaRPr lang="en-GB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Time / minutes</a:t>
                      </a:r>
                      <a:endParaRPr lang="en-GB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120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21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392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9464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002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</a:t>
                      </a:r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550441"/>
                  </a:ext>
                </a:extLst>
              </a:tr>
            </a:tbl>
          </a:graphicData>
        </a:graphic>
      </p:graphicFrame>
      <p:cxnSp>
        <p:nvCxnSpPr>
          <p:cNvPr id="91" name="Straight Connector 90"/>
          <p:cNvCxnSpPr/>
          <p:nvPr/>
        </p:nvCxnSpPr>
        <p:spPr>
          <a:xfrm flipH="1" flipV="1">
            <a:off x="3229191" y="3055621"/>
            <a:ext cx="8689" cy="2426427"/>
          </a:xfrm>
          <a:prstGeom prst="line">
            <a:avLst/>
          </a:prstGeom>
          <a:ln w="12700">
            <a:solidFill>
              <a:srgbClr val="00658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H="1" flipV="1">
            <a:off x="1058213" y="3076235"/>
            <a:ext cx="2170978" cy="2163"/>
          </a:xfrm>
          <a:prstGeom prst="line">
            <a:avLst/>
          </a:prstGeom>
          <a:ln w="12700">
            <a:solidFill>
              <a:srgbClr val="00658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143751" y="1678016"/>
            <a:ext cx="4780223" cy="4524396"/>
            <a:chOff x="143751" y="1678016"/>
            <a:chExt cx="4780223" cy="4524396"/>
          </a:xfrm>
        </p:grpSpPr>
        <p:grpSp>
          <p:nvGrpSpPr>
            <p:cNvPr id="195" name="Group 194"/>
            <p:cNvGrpSpPr/>
            <p:nvPr/>
          </p:nvGrpSpPr>
          <p:grpSpPr>
            <a:xfrm>
              <a:off x="143751" y="1697465"/>
              <a:ext cx="4780223" cy="4504947"/>
              <a:chOff x="2366813" y="1456043"/>
              <a:chExt cx="4780223" cy="4504947"/>
            </a:xfrm>
          </p:grpSpPr>
          <p:grpSp>
            <p:nvGrpSpPr>
              <p:cNvPr id="201" name="Group 200"/>
              <p:cNvGrpSpPr/>
              <p:nvPr/>
            </p:nvGrpSpPr>
            <p:grpSpPr>
              <a:xfrm>
                <a:off x="3309729" y="1625320"/>
                <a:ext cx="3672000" cy="3231594"/>
                <a:chOff x="3309729" y="1625320"/>
                <a:chExt cx="3672000" cy="3231594"/>
              </a:xfrm>
            </p:grpSpPr>
            <p:cxnSp>
              <p:nvCxnSpPr>
                <p:cNvPr id="275" name="Straight Connector 274"/>
                <p:cNvCxnSpPr/>
                <p:nvPr/>
              </p:nvCxnSpPr>
              <p:spPr>
                <a:xfrm>
                  <a:off x="3309729" y="485691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/>
                <p:cNvCxnSpPr/>
                <p:nvPr/>
              </p:nvCxnSpPr>
              <p:spPr>
                <a:xfrm>
                  <a:off x="3309729" y="449784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/>
                <p:cNvCxnSpPr/>
                <p:nvPr/>
              </p:nvCxnSpPr>
              <p:spPr>
                <a:xfrm>
                  <a:off x="3309729" y="413878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/>
                <p:cNvCxnSpPr/>
                <p:nvPr/>
              </p:nvCxnSpPr>
              <p:spPr>
                <a:xfrm>
                  <a:off x="3309729" y="377971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/>
                <p:cNvCxnSpPr/>
                <p:nvPr/>
              </p:nvCxnSpPr>
              <p:spPr>
                <a:xfrm>
                  <a:off x="3309729" y="342065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/>
                <p:cNvCxnSpPr/>
                <p:nvPr/>
              </p:nvCxnSpPr>
              <p:spPr>
                <a:xfrm>
                  <a:off x="3309729" y="306158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/>
                <p:cNvCxnSpPr/>
                <p:nvPr/>
              </p:nvCxnSpPr>
              <p:spPr>
                <a:xfrm>
                  <a:off x="3309729" y="270251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/>
                <p:cNvCxnSpPr/>
                <p:nvPr/>
              </p:nvCxnSpPr>
              <p:spPr>
                <a:xfrm>
                  <a:off x="3309729" y="234345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/>
                <p:cNvCxnSpPr/>
                <p:nvPr/>
              </p:nvCxnSpPr>
              <p:spPr>
                <a:xfrm>
                  <a:off x="3309729" y="198438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/>
                <p:cNvCxnSpPr/>
                <p:nvPr/>
              </p:nvCxnSpPr>
              <p:spPr>
                <a:xfrm>
                  <a:off x="3309729" y="162532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2" name="Group 201"/>
              <p:cNvGrpSpPr/>
              <p:nvPr/>
            </p:nvGrpSpPr>
            <p:grpSpPr>
              <a:xfrm>
                <a:off x="2366813" y="1456043"/>
                <a:ext cx="4780223" cy="4504947"/>
                <a:chOff x="2195363" y="1497951"/>
                <a:chExt cx="4780223" cy="4504947"/>
              </a:xfrm>
            </p:grpSpPr>
            <p:grpSp>
              <p:nvGrpSpPr>
                <p:cNvPr id="214" name="Group 213"/>
                <p:cNvGrpSpPr/>
                <p:nvPr/>
              </p:nvGrpSpPr>
              <p:grpSpPr>
                <a:xfrm>
                  <a:off x="2195363" y="1497951"/>
                  <a:ext cx="4780223" cy="4504947"/>
                  <a:chOff x="2195363" y="1495626"/>
                  <a:chExt cx="4780223" cy="4504947"/>
                </a:xfrm>
              </p:grpSpPr>
              <p:grpSp>
                <p:nvGrpSpPr>
                  <p:cNvPr id="220" name="Group 219"/>
                  <p:cNvGrpSpPr/>
                  <p:nvPr/>
                </p:nvGrpSpPr>
                <p:grpSpPr>
                  <a:xfrm>
                    <a:off x="2195363" y="1495626"/>
                    <a:ext cx="4780223" cy="4504947"/>
                    <a:chOff x="1859382" y="1508572"/>
                    <a:chExt cx="4780223" cy="4504947"/>
                  </a:xfrm>
                </p:grpSpPr>
                <p:grpSp>
                  <p:nvGrpSpPr>
                    <p:cNvPr id="226" name="Group 225"/>
                    <p:cNvGrpSpPr/>
                    <p:nvPr/>
                  </p:nvGrpSpPr>
                  <p:grpSpPr>
                    <a:xfrm>
                      <a:off x="1859382" y="1621155"/>
                      <a:ext cx="4743858" cy="4392364"/>
                      <a:chOff x="1859382" y="1621155"/>
                      <a:chExt cx="4743858" cy="4392364"/>
                    </a:xfrm>
                  </p:grpSpPr>
                  <p:grpSp>
                    <p:nvGrpSpPr>
                      <p:cNvPr id="237" name="Group 236"/>
                      <p:cNvGrpSpPr/>
                      <p:nvPr/>
                    </p:nvGrpSpPr>
                    <p:grpSpPr>
                      <a:xfrm>
                        <a:off x="1859382" y="1621155"/>
                        <a:ext cx="4743858" cy="4392364"/>
                        <a:chOff x="1819990" y="1696835"/>
                        <a:chExt cx="4743858" cy="4392364"/>
                      </a:xfrm>
                    </p:grpSpPr>
                    <p:grpSp>
                      <p:nvGrpSpPr>
                        <p:cNvPr id="239" name="Group 238"/>
                        <p:cNvGrpSpPr/>
                        <p:nvPr/>
                      </p:nvGrpSpPr>
                      <p:grpSpPr>
                        <a:xfrm>
                          <a:off x="1819990" y="1696835"/>
                          <a:ext cx="4743858" cy="4392364"/>
                          <a:chOff x="1819990" y="1696835"/>
                          <a:chExt cx="4743858" cy="4392364"/>
                        </a:xfrm>
                      </p:grpSpPr>
                      <p:grpSp>
                        <p:nvGrpSpPr>
                          <p:cNvPr id="242" name="Group 241"/>
                          <p:cNvGrpSpPr/>
                          <p:nvPr/>
                        </p:nvGrpSpPr>
                        <p:grpSpPr>
                          <a:xfrm>
                            <a:off x="2682119" y="1696835"/>
                            <a:ext cx="3744000" cy="3736909"/>
                            <a:chOff x="2682119" y="1696835"/>
                            <a:chExt cx="3744000" cy="3736909"/>
                          </a:xfrm>
                        </p:grpSpPr>
                        <p:grpSp>
                          <p:nvGrpSpPr>
                            <p:cNvPr id="258" name="Group 257"/>
                            <p:cNvGrpSpPr/>
                            <p:nvPr/>
                          </p:nvGrpSpPr>
                          <p:grpSpPr>
                            <a:xfrm>
                              <a:off x="2751441" y="1696835"/>
                              <a:ext cx="3674678" cy="3736909"/>
                              <a:chOff x="2751441" y="1696835"/>
                              <a:chExt cx="3674678" cy="3736909"/>
                            </a:xfrm>
                          </p:grpSpPr>
                          <p:grpSp>
                            <p:nvGrpSpPr>
                              <p:cNvPr id="261" name="Group 260"/>
                              <p:cNvGrpSpPr/>
                              <p:nvPr/>
                            </p:nvGrpSpPr>
                            <p:grpSpPr>
                              <a:xfrm>
                                <a:off x="2751441" y="1696835"/>
                                <a:ext cx="3674678" cy="3672000"/>
                                <a:chOff x="1734682" y="1696835"/>
                                <a:chExt cx="3674678" cy="3672000"/>
                              </a:xfrm>
                            </p:grpSpPr>
                            <p:cxnSp>
                              <p:nvCxnSpPr>
                                <p:cNvPr id="273" name="Straight Connector 272"/>
                                <p:cNvCxnSpPr/>
                                <p:nvPr/>
                              </p:nvCxnSpPr>
                              <p:spPr>
                                <a:xfrm flipH="1">
                                  <a:off x="1734682" y="1696835"/>
                                  <a:ext cx="0" cy="367200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74" name="Straight Connector 273"/>
                                <p:cNvCxnSpPr/>
                                <p:nvPr/>
                              </p:nvCxnSpPr>
                              <p:spPr>
                                <a:xfrm flipH="1">
                                  <a:off x="1737360" y="5361744"/>
                                  <a:ext cx="3672000" cy="0"/>
                                </a:xfrm>
                                <a:prstGeom prst="line">
                                  <a:avLst/>
                                </a:prstGeom>
                                <a:ln w="25400">
                                  <a:solidFill>
                                    <a:srgbClr val="006580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262" name="Straight Connector 261"/>
                              <p:cNvCxnSpPr/>
                              <p:nvPr/>
                            </p:nvCxnSpPr>
                            <p:spPr>
                              <a:xfrm>
                                <a:off x="275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63" name="Straight Connector 262"/>
                              <p:cNvCxnSpPr/>
                              <p:nvPr/>
                            </p:nvCxnSpPr>
                            <p:spPr>
                              <a:xfrm>
                                <a:off x="311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64" name="Straight Connector 263"/>
                              <p:cNvCxnSpPr/>
                              <p:nvPr/>
                            </p:nvCxnSpPr>
                            <p:spPr>
                              <a:xfrm>
                                <a:off x="347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65" name="Straight Connector 264"/>
                              <p:cNvCxnSpPr/>
                              <p:nvPr/>
                            </p:nvCxnSpPr>
                            <p:spPr>
                              <a:xfrm>
                                <a:off x="419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66" name="Straight Connector 265"/>
                              <p:cNvCxnSpPr/>
                              <p:nvPr/>
                            </p:nvCxnSpPr>
                            <p:spPr>
                              <a:xfrm>
                                <a:off x="383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67" name="Straight Connector 266"/>
                              <p:cNvCxnSpPr/>
                              <p:nvPr/>
                            </p:nvCxnSpPr>
                            <p:spPr>
                              <a:xfrm>
                                <a:off x="455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68" name="Straight Connector 267"/>
                              <p:cNvCxnSpPr/>
                              <p:nvPr/>
                            </p:nvCxnSpPr>
                            <p:spPr>
                              <a:xfrm>
                                <a:off x="527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69" name="Straight Connector 268"/>
                              <p:cNvCxnSpPr/>
                              <p:nvPr/>
                            </p:nvCxnSpPr>
                            <p:spPr>
                              <a:xfrm>
                                <a:off x="599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70" name="Straight Connector 269"/>
                              <p:cNvCxnSpPr/>
                              <p:nvPr/>
                            </p:nvCxnSpPr>
                            <p:spPr>
                              <a:xfrm>
                                <a:off x="491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71" name="Straight Connector 270"/>
                              <p:cNvCxnSpPr/>
                              <p:nvPr/>
                            </p:nvCxnSpPr>
                            <p:spPr>
                              <a:xfrm>
                                <a:off x="5634119" y="5361744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72" name="Straight Connector 271"/>
                              <p:cNvCxnSpPr/>
                              <p:nvPr/>
                            </p:nvCxnSpPr>
                            <p:spPr>
                              <a:xfrm>
                                <a:off x="6354119" y="5358813"/>
                                <a:ext cx="0" cy="72000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658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259" name="Straight Connector 258"/>
                            <p:cNvCxnSpPr/>
                            <p:nvPr/>
                          </p:nvCxnSpPr>
                          <p:spPr>
                            <a:xfrm flipV="1">
                              <a:off x="2682119" y="5356051"/>
                              <a:ext cx="72000" cy="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0" name="Straight Connector 259"/>
                            <p:cNvCxnSpPr/>
                            <p:nvPr/>
                          </p:nvCxnSpPr>
                          <p:spPr>
                            <a:xfrm flipV="1">
                              <a:off x="2682119" y="4634289"/>
                              <a:ext cx="72000" cy="0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658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243" name="TextBox 242"/>
                          <p:cNvSpPr txBox="1"/>
                          <p:nvPr/>
                        </p:nvSpPr>
                        <p:spPr>
                          <a:xfrm rot="16200000">
                            <a:off x="195660" y="3358788"/>
                            <a:ext cx="3587214" cy="33855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Distance from start / km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4" name="TextBox 243"/>
                          <p:cNvSpPr txBox="1"/>
                          <p:nvPr/>
                        </p:nvSpPr>
                        <p:spPr>
                          <a:xfrm>
                            <a:off x="2762701" y="5750645"/>
                            <a:ext cx="3801147" cy="33855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GB" sz="1600" b="1" dirty="0" smtClean="0">
                                <a:solidFill>
                                  <a:srgbClr val="006580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Time / minutes</a:t>
                            </a:r>
                            <a:endParaRPr lang="en-GB" sz="1600" b="1" dirty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grpSp>
                        <p:nvGrpSpPr>
                          <p:cNvPr id="245" name="Group 244"/>
                          <p:cNvGrpSpPr/>
                          <p:nvPr/>
                        </p:nvGrpSpPr>
                        <p:grpSpPr>
                          <a:xfrm>
                            <a:off x="2574120" y="5377481"/>
                            <a:ext cx="3667140" cy="584775"/>
                            <a:chOff x="2574119" y="5460386"/>
                            <a:chExt cx="3667140" cy="584775"/>
                          </a:xfrm>
                        </p:grpSpPr>
                        <p:grpSp>
                          <p:nvGrpSpPr>
                            <p:cNvPr id="246" name="Group 245"/>
                            <p:cNvGrpSpPr/>
                            <p:nvPr/>
                          </p:nvGrpSpPr>
                          <p:grpSpPr>
                            <a:xfrm>
                              <a:off x="2574119" y="5460386"/>
                              <a:ext cx="1872375" cy="584775"/>
                              <a:chOff x="2574119" y="642484"/>
                              <a:chExt cx="1872375" cy="584775"/>
                            </a:xfrm>
                          </p:grpSpPr>
                          <p:sp>
                            <p:nvSpPr>
                              <p:cNvPr id="253" name="TextBox 252"/>
                              <p:cNvSpPr txBox="1"/>
                              <p:nvPr/>
                            </p:nvSpPr>
                            <p:spPr>
                              <a:xfrm>
                                <a:off x="2574119" y="642484"/>
                                <a:ext cx="360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0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54" name="TextBox 253"/>
                              <p:cNvSpPr txBox="1"/>
                              <p:nvPr/>
                            </p:nvSpPr>
                            <p:spPr>
                              <a:xfrm>
                                <a:off x="2865635" y="647944"/>
                                <a:ext cx="504000" cy="33855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5</a:t>
                                </a:r>
                              </a:p>
                            </p:txBody>
                          </p:sp>
                          <p:sp>
                            <p:nvSpPr>
                              <p:cNvPr id="255" name="TextBox 254"/>
                              <p:cNvSpPr txBox="1"/>
                              <p:nvPr/>
                            </p:nvSpPr>
                            <p:spPr>
                              <a:xfrm>
                                <a:off x="3224588" y="642484"/>
                                <a:ext cx="504000" cy="58477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10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56" name="TextBox 255"/>
                              <p:cNvSpPr txBox="1"/>
                              <p:nvPr/>
                            </p:nvSpPr>
                            <p:spPr>
                              <a:xfrm>
                                <a:off x="3583541" y="642484"/>
                                <a:ext cx="504000" cy="58477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15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57" name="TextBox 256"/>
                              <p:cNvSpPr txBox="1"/>
                              <p:nvPr/>
                            </p:nvSpPr>
                            <p:spPr>
                              <a:xfrm>
                                <a:off x="3942494" y="642484"/>
                                <a:ext cx="504000" cy="58477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20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247" name="Group 246"/>
                            <p:cNvGrpSpPr/>
                            <p:nvPr/>
                          </p:nvGrpSpPr>
                          <p:grpSpPr>
                            <a:xfrm>
                              <a:off x="4301447" y="5460386"/>
                              <a:ext cx="1939812" cy="584775"/>
                              <a:chOff x="2501447" y="642484"/>
                              <a:chExt cx="1939812" cy="584775"/>
                            </a:xfrm>
                          </p:grpSpPr>
                          <p:sp>
                            <p:nvSpPr>
                              <p:cNvPr id="248" name="TextBox 247"/>
                              <p:cNvSpPr txBox="1"/>
                              <p:nvPr/>
                            </p:nvSpPr>
                            <p:spPr>
                              <a:xfrm>
                                <a:off x="2501447" y="642484"/>
                                <a:ext cx="504000" cy="58477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25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49" name="TextBox 248"/>
                              <p:cNvSpPr txBox="1"/>
                              <p:nvPr/>
                            </p:nvSpPr>
                            <p:spPr>
                              <a:xfrm>
                                <a:off x="2860400" y="642484"/>
                                <a:ext cx="504000" cy="58477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30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50" name="TextBox 249"/>
                              <p:cNvSpPr txBox="1"/>
                              <p:nvPr/>
                            </p:nvSpPr>
                            <p:spPr>
                              <a:xfrm>
                                <a:off x="3219353" y="642484"/>
                                <a:ext cx="504000" cy="58477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35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51" name="TextBox 250"/>
                              <p:cNvSpPr txBox="1"/>
                              <p:nvPr/>
                            </p:nvSpPr>
                            <p:spPr>
                              <a:xfrm>
                                <a:off x="3578306" y="642484"/>
                                <a:ext cx="504000" cy="58477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40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52" name="TextBox 251"/>
                              <p:cNvSpPr txBox="1"/>
                              <p:nvPr/>
                            </p:nvSpPr>
                            <p:spPr>
                              <a:xfrm>
                                <a:off x="3937259" y="642484"/>
                                <a:ext cx="504000" cy="58477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GB" sz="1600" b="1" dirty="0" smtClean="0">
                                    <a:solidFill>
                                      <a:srgbClr val="006580"/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</a:rPr>
                                  <a:t>45</a:t>
                                </a:r>
                                <a:endParaRPr lang="en-GB" sz="1600" b="1" dirty="0">
                                  <a:solidFill>
                                    <a:srgbClr val="006580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</p:grpSp>
                    <p:sp>
                      <p:nvSpPr>
                        <p:cNvPr id="240" name="TextBox 239"/>
                        <p:cNvSpPr txBox="1"/>
                        <p:nvPr/>
                      </p:nvSpPr>
                      <p:spPr>
                        <a:xfrm>
                          <a:off x="2397844" y="5186553"/>
                          <a:ext cx="360000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241" name="TextBox 240"/>
                        <p:cNvSpPr txBox="1"/>
                        <p:nvPr/>
                      </p:nvSpPr>
                      <p:spPr>
                        <a:xfrm>
                          <a:off x="2236247" y="4466818"/>
                          <a:ext cx="52283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006580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</a:t>
                          </a:r>
                          <a:endParaRPr lang="en-GB" sz="1600" b="1" dirty="0">
                            <a:solidFill>
                              <a:srgbClr val="006580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  <p:cxnSp>
                    <p:nvCxnSpPr>
                      <p:cNvPr id="233" name="Straight Connector 232"/>
                      <p:cNvCxnSpPr/>
                      <p:nvPr/>
                    </p:nvCxnSpPr>
                    <p:spPr>
                      <a:xfrm flipV="1">
                        <a:off x="2718833" y="3846667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4" name="Straight Connector 233"/>
                      <p:cNvCxnSpPr/>
                      <p:nvPr/>
                    </p:nvCxnSpPr>
                    <p:spPr>
                      <a:xfrm flipV="1">
                        <a:off x="2721511" y="312551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5" name="Straight Connector 234"/>
                      <p:cNvCxnSpPr/>
                      <p:nvPr/>
                    </p:nvCxnSpPr>
                    <p:spPr>
                      <a:xfrm flipV="1">
                        <a:off x="2721511" y="240436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6" name="Straight Connector 235"/>
                      <p:cNvCxnSpPr/>
                      <p:nvPr/>
                    </p:nvCxnSpPr>
                    <p:spPr>
                      <a:xfrm flipV="1">
                        <a:off x="2718833" y="1683218"/>
                        <a:ext cx="72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27" name="TextBox 226"/>
                    <p:cNvSpPr txBox="1"/>
                    <p:nvPr/>
                  </p:nvSpPr>
                  <p:spPr>
                    <a:xfrm>
                      <a:off x="6135605" y="5307870"/>
                      <a:ext cx="504000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228" name="TextBox 227"/>
                    <p:cNvSpPr txBox="1"/>
                    <p:nvPr/>
                  </p:nvSpPr>
                  <p:spPr>
                    <a:xfrm>
                      <a:off x="2275909" y="3671403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229" name="TextBox 228"/>
                    <p:cNvSpPr txBox="1"/>
                    <p:nvPr/>
                  </p:nvSpPr>
                  <p:spPr>
                    <a:xfrm>
                      <a:off x="2273057" y="2953005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230" name="TextBox 229"/>
                    <p:cNvSpPr txBox="1"/>
                    <p:nvPr/>
                  </p:nvSpPr>
                  <p:spPr>
                    <a:xfrm>
                      <a:off x="2267994" y="2240678"/>
                      <a:ext cx="52283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231" name="TextBox 230"/>
                    <p:cNvSpPr txBox="1"/>
                    <p:nvPr/>
                  </p:nvSpPr>
                  <p:spPr>
                    <a:xfrm>
                      <a:off x="2109832" y="1508572"/>
                      <a:ext cx="709643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658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sz="1600" b="1" dirty="0">
                        <a:solidFill>
                          <a:srgbClr val="00658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cxnSp>
                <p:nvCxnSpPr>
                  <p:cNvPr id="221" name="Straight Connector 220"/>
                  <p:cNvCxnSpPr/>
                  <p:nvPr/>
                </p:nvCxnSpPr>
                <p:spPr>
                  <a:xfrm flipV="1">
                    <a:off x="3054814" y="4896497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Straight Connector 221"/>
                  <p:cNvCxnSpPr/>
                  <p:nvPr/>
                </p:nvCxnSpPr>
                <p:spPr>
                  <a:xfrm flipV="1">
                    <a:off x="3052136" y="4184555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" name="Straight Connector 222"/>
                  <p:cNvCxnSpPr/>
                  <p:nvPr/>
                </p:nvCxnSpPr>
                <p:spPr>
                  <a:xfrm flipV="1">
                    <a:off x="3054814" y="346340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" name="Straight Connector 223"/>
                  <p:cNvCxnSpPr/>
                  <p:nvPr/>
                </p:nvCxnSpPr>
                <p:spPr>
                  <a:xfrm flipV="1">
                    <a:off x="3054814" y="274225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5" name="Straight Connector 224"/>
                  <p:cNvCxnSpPr/>
                  <p:nvPr/>
                </p:nvCxnSpPr>
                <p:spPr>
                  <a:xfrm flipV="1">
                    <a:off x="3052136" y="2021106"/>
                    <a:ext cx="72000" cy="0"/>
                  </a:xfrm>
                  <a:prstGeom prst="line">
                    <a:avLst/>
                  </a:prstGeom>
                  <a:ln w="25400">
                    <a:solidFill>
                      <a:srgbClr val="00658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15" name="TextBox 214"/>
                <p:cNvSpPr txBox="1"/>
                <p:nvPr/>
              </p:nvSpPr>
              <p:spPr>
                <a:xfrm>
                  <a:off x="2616952" y="4732307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1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6" name="TextBox 215"/>
                <p:cNvSpPr txBox="1"/>
                <p:nvPr/>
              </p:nvSpPr>
              <p:spPr>
                <a:xfrm>
                  <a:off x="2616951" y="4014377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3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7" name="TextBox 216"/>
                <p:cNvSpPr txBox="1"/>
                <p:nvPr/>
              </p:nvSpPr>
              <p:spPr>
                <a:xfrm>
                  <a:off x="2615440" y="3300995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5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8" name="TextBox 217"/>
                <p:cNvSpPr txBox="1"/>
                <p:nvPr/>
              </p:nvSpPr>
              <p:spPr>
                <a:xfrm>
                  <a:off x="2603240" y="2574439"/>
                  <a:ext cx="52283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7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9" name="TextBox 218"/>
                <p:cNvSpPr txBox="1"/>
                <p:nvPr/>
              </p:nvSpPr>
              <p:spPr>
                <a:xfrm>
                  <a:off x="2607749" y="1844744"/>
                  <a:ext cx="526659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 smtClean="0">
                      <a:solidFill>
                        <a:srgbClr val="00658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9</a:t>
                  </a:r>
                  <a:endParaRPr lang="en-GB" sz="1600" b="1" dirty="0">
                    <a:solidFill>
                      <a:srgbClr val="00658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203" name="Group 202"/>
              <p:cNvGrpSpPr/>
              <p:nvPr/>
            </p:nvGrpSpPr>
            <p:grpSpPr>
              <a:xfrm rot="16200000">
                <a:off x="3436721" y="1766002"/>
                <a:ext cx="3672000" cy="3231594"/>
                <a:chOff x="3309729" y="1625320"/>
                <a:chExt cx="3672000" cy="3231594"/>
              </a:xfrm>
            </p:grpSpPr>
            <p:cxnSp>
              <p:nvCxnSpPr>
                <p:cNvPr id="204" name="Straight Connector 203"/>
                <p:cNvCxnSpPr/>
                <p:nvPr/>
              </p:nvCxnSpPr>
              <p:spPr>
                <a:xfrm>
                  <a:off x="3309729" y="485691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/>
                <p:cNvCxnSpPr/>
                <p:nvPr/>
              </p:nvCxnSpPr>
              <p:spPr>
                <a:xfrm>
                  <a:off x="3309729" y="449784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/>
                <p:cNvCxnSpPr/>
                <p:nvPr/>
              </p:nvCxnSpPr>
              <p:spPr>
                <a:xfrm>
                  <a:off x="3309729" y="413878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/>
                <p:cNvCxnSpPr/>
                <p:nvPr/>
              </p:nvCxnSpPr>
              <p:spPr>
                <a:xfrm>
                  <a:off x="3309729" y="377971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>
                <a:xfrm>
                  <a:off x="3309729" y="342065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>
                <a:xfrm>
                  <a:off x="3309729" y="3061584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>
                <a:xfrm>
                  <a:off x="3309729" y="2702518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>
                <a:xfrm>
                  <a:off x="3309729" y="2343452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/>
                <p:cNvCxnSpPr/>
                <p:nvPr/>
              </p:nvCxnSpPr>
              <p:spPr>
                <a:xfrm>
                  <a:off x="3309729" y="1984386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/>
                <p:cNvCxnSpPr/>
                <p:nvPr/>
              </p:nvCxnSpPr>
              <p:spPr>
                <a:xfrm>
                  <a:off x="3309729" y="1625320"/>
                  <a:ext cx="3672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Group 7"/>
            <p:cNvGrpSpPr/>
            <p:nvPr/>
          </p:nvGrpSpPr>
          <p:grpSpPr>
            <a:xfrm>
              <a:off x="1533710" y="1678016"/>
              <a:ext cx="2958934" cy="3261869"/>
              <a:chOff x="1533710" y="1678016"/>
              <a:chExt cx="2958934" cy="3261869"/>
            </a:xfrm>
          </p:grpSpPr>
          <p:sp>
            <p:nvSpPr>
              <p:cNvPr id="97" name="Plus 96"/>
              <p:cNvSpPr/>
              <p:nvPr/>
            </p:nvSpPr>
            <p:spPr>
              <a:xfrm>
                <a:off x="1533710" y="4551696"/>
                <a:ext cx="360000" cy="388189"/>
              </a:xfrm>
              <a:prstGeom prst="mathPlus">
                <a:avLst>
                  <a:gd name="adj1" fmla="val 4350"/>
                </a:avLst>
              </a:prstGeom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Plus 97"/>
              <p:cNvSpPr/>
              <p:nvPr/>
            </p:nvSpPr>
            <p:spPr>
              <a:xfrm>
                <a:off x="2204018" y="3851415"/>
                <a:ext cx="360000" cy="388189"/>
              </a:xfrm>
              <a:prstGeom prst="mathPlus">
                <a:avLst>
                  <a:gd name="adj1" fmla="val 4350"/>
                </a:avLst>
              </a:prstGeom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Plus 98"/>
              <p:cNvSpPr/>
              <p:nvPr/>
            </p:nvSpPr>
            <p:spPr>
              <a:xfrm>
                <a:off x="2842074" y="3111858"/>
                <a:ext cx="360000" cy="388189"/>
              </a:xfrm>
              <a:prstGeom prst="mathPlus">
                <a:avLst>
                  <a:gd name="adj1" fmla="val 4350"/>
                </a:avLst>
              </a:prstGeom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Plus 99"/>
              <p:cNvSpPr/>
              <p:nvPr/>
            </p:nvSpPr>
            <p:spPr>
              <a:xfrm>
                <a:off x="3491028" y="2397300"/>
                <a:ext cx="360000" cy="388189"/>
              </a:xfrm>
              <a:prstGeom prst="mathPlus">
                <a:avLst>
                  <a:gd name="adj1" fmla="val 4350"/>
                </a:avLst>
              </a:prstGeom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Plus 100"/>
              <p:cNvSpPr/>
              <p:nvPr/>
            </p:nvSpPr>
            <p:spPr>
              <a:xfrm>
                <a:off x="4132644" y="1678016"/>
                <a:ext cx="360000" cy="388189"/>
              </a:xfrm>
              <a:prstGeom prst="mathPlus">
                <a:avLst>
                  <a:gd name="adj1" fmla="val 4350"/>
                </a:avLst>
              </a:prstGeom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3" name="Straight Connector 2"/>
          <p:cNvCxnSpPr/>
          <p:nvPr/>
        </p:nvCxnSpPr>
        <p:spPr>
          <a:xfrm flipV="1">
            <a:off x="1073395" y="1858317"/>
            <a:ext cx="3236275" cy="3602301"/>
          </a:xfrm>
          <a:prstGeom prst="line">
            <a:avLst/>
          </a:prstGeom>
          <a:ln w="25400">
            <a:solidFill>
              <a:srgbClr val="0065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49588" y="2775223"/>
            <a:ext cx="1098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6.7 km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3877" y="4580031"/>
            <a:ext cx="2820192" cy="1007063"/>
          </a:xfrm>
          <a:prstGeom prst="rect">
            <a:avLst/>
          </a:prstGeom>
        </p:spPr>
      </p:pic>
      <p:sp>
        <p:nvSpPr>
          <p:cNvPr id="102" name="TextBox 101"/>
          <p:cNvSpPr txBox="1"/>
          <p:nvPr/>
        </p:nvSpPr>
        <p:spPr>
          <a:xfrm>
            <a:off x="55563" y="859143"/>
            <a:ext cx="426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130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139</TotalTime>
  <Words>325</Words>
  <Application>Microsoft Office PowerPoint</Application>
  <PresentationFormat>On-screen Show (4:3)</PresentationFormat>
  <Paragraphs>170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19</cp:revision>
  <dcterms:created xsi:type="dcterms:W3CDTF">2019-02-05T13:18:31Z</dcterms:created>
  <dcterms:modified xsi:type="dcterms:W3CDTF">2019-02-11T08:53:40Z</dcterms:modified>
</cp:coreProperties>
</file>