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9" r:id="rId3"/>
    <p:sldId id="260" r:id="rId4"/>
    <p:sldId id="265" r:id="rId5"/>
    <p:sldId id="261" r:id="rId6"/>
    <p:sldId id="262" r:id="rId7"/>
    <p:sldId id="263" r:id="rId8"/>
    <p:sldId id="264" r:id="rId9"/>
    <p:sldId id="26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DA96"/>
    <a:srgbClr val="ABE7EF"/>
    <a:srgbClr val="2F76B7"/>
    <a:srgbClr val="29679F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167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100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536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518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739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595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427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1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564060" cy="844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can use a motion sensor and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data-logger to plot graphs in real time.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5" name="Group 184"/>
          <p:cNvGrpSpPr/>
          <p:nvPr/>
        </p:nvGrpSpPr>
        <p:grpSpPr>
          <a:xfrm>
            <a:off x="359616" y="2036088"/>
            <a:ext cx="8225515" cy="4341852"/>
            <a:chOff x="359616" y="2036088"/>
            <a:chExt cx="8225515" cy="4341852"/>
          </a:xfrm>
        </p:grpSpPr>
        <p:grpSp>
          <p:nvGrpSpPr>
            <p:cNvPr id="97" name="Group 96"/>
            <p:cNvGrpSpPr/>
            <p:nvPr/>
          </p:nvGrpSpPr>
          <p:grpSpPr>
            <a:xfrm>
              <a:off x="1073488" y="2247087"/>
              <a:ext cx="7299376" cy="641796"/>
              <a:chOff x="1049153" y="2258021"/>
              <a:chExt cx="7299376" cy="64179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94" name="Group 93"/>
            <p:cNvGrpSpPr/>
            <p:nvPr/>
          </p:nvGrpSpPr>
          <p:grpSpPr>
            <a:xfrm>
              <a:off x="359616" y="2108919"/>
              <a:ext cx="2849880" cy="3837787"/>
              <a:chOff x="335280" y="2128809"/>
              <a:chExt cx="2849880" cy="383778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" name="Rounded Rectangle 2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" name="Trapezoid 1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2" name="Freeform 91"/>
              <p:cNvSpPr/>
              <p:nvPr/>
            </p:nvSpPr>
            <p:spPr>
              <a:xfrm>
                <a:off x="335280" y="2636520"/>
                <a:ext cx="2849880" cy="3330076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Trapezoid 92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6985574" y="2036088"/>
              <a:ext cx="1599557" cy="402797"/>
              <a:chOff x="6992633" y="2020288"/>
              <a:chExt cx="1599557" cy="402797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105" name="Group 104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103" name="Group 102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101" name="Rounded Rectangle 100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0" name="Rounded Rectangle 9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9" name="Rounded Rectangle 98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8" name="Rounded Rectangle 97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2" name="Rounded Rectangle 101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04" name="Rounded Rectangle 103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07" name="Rectangle 106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09" name="Flowchart: Punched Tape 108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4" name="Group 183"/>
            <p:cNvGrpSpPr/>
            <p:nvPr/>
          </p:nvGrpSpPr>
          <p:grpSpPr>
            <a:xfrm>
              <a:off x="3209496" y="3230881"/>
              <a:ext cx="3025108" cy="3147059"/>
              <a:chOff x="3209496" y="3230881"/>
              <a:chExt cx="3025108" cy="3147059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3209496" y="3230881"/>
                <a:ext cx="3025108" cy="3147059"/>
                <a:chOff x="3209496" y="3230881"/>
                <a:chExt cx="3025108" cy="3147059"/>
              </a:xfrm>
            </p:grpSpPr>
            <p:sp>
              <p:nvSpPr>
                <p:cNvPr id="95" name="Trapezoid 94"/>
                <p:cNvSpPr/>
                <p:nvPr/>
              </p:nvSpPr>
              <p:spPr>
                <a:xfrm rot="16200000">
                  <a:off x="3369289" y="5707240"/>
                  <a:ext cx="139945" cy="459531"/>
                </a:xfrm>
                <a:prstGeom prst="trapezoid">
                  <a:avLst>
                    <a:gd name="adj" fmla="val 15609"/>
                  </a:avLst>
                </a:prstGeom>
                <a:solidFill>
                  <a:schemeClr val="bg2">
                    <a:lumMod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3211750" y="3230881"/>
                  <a:ext cx="3022854" cy="3147059"/>
                  <a:chOff x="3187414" y="3250771"/>
                  <a:chExt cx="3022854" cy="3147059"/>
                </a:xfrm>
              </p:grpSpPr>
              <p:sp>
                <p:nvSpPr>
                  <p:cNvPr id="9" name="Trapezoid 8"/>
                  <p:cNvSpPr/>
                  <p:nvPr/>
                </p:nvSpPr>
                <p:spPr>
                  <a:xfrm rot="10800000">
                    <a:off x="3554714" y="5430090"/>
                    <a:ext cx="2288254" cy="967740"/>
                  </a:xfrm>
                  <a:prstGeom prst="trapezoid">
                    <a:avLst>
                      <a:gd name="adj" fmla="val 10681"/>
                    </a:avLst>
                  </a:prstGeom>
                  <a:solidFill>
                    <a:srgbClr val="2F76B7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Rounded Rectangle 12"/>
                  <p:cNvSpPr/>
                  <p:nvPr/>
                </p:nvSpPr>
                <p:spPr>
                  <a:xfrm>
                    <a:off x="3187414" y="3250771"/>
                    <a:ext cx="3022854" cy="2545079"/>
                  </a:xfrm>
                  <a:prstGeom prst="roundRect">
                    <a:avLst>
                      <a:gd name="adj" fmla="val 10978"/>
                    </a:avLst>
                  </a:prstGeom>
                  <a:solidFill>
                    <a:srgbClr val="2F76B7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" name="Rounded Rectangle 7"/>
                  <p:cNvSpPr/>
                  <p:nvPr/>
                </p:nvSpPr>
                <p:spPr>
                  <a:xfrm>
                    <a:off x="3400758" y="3486990"/>
                    <a:ext cx="2596166" cy="2072640"/>
                  </a:xfrm>
                  <a:prstGeom prst="roundRect">
                    <a:avLst>
                      <a:gd name="adj" fmla="val 1593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pic>
            <p:nvPicPr>
              <p:cNvPr id="183" name="Picture 18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79048" y="3467100"/>
                <a:ext cx="2442211" cy="194803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664799" y="1605567"/>
            <a:ext cx="4565099" cy="4197847"/>
            <a:chOff x="2575419" y="1467778"/>
            <a:chExt cx="4565099" cy="4197847"/>
          </a:xfrm>
        </p:grpSpPr>
        <p:grpSp>
          <p:nvGrpSpPr>
            <p:cNvPr id="5" name="Group 4"/>
            <p:cNvGrpSpPr/>
            <p:nvPr/>
          </p:nvGrpSpPr>
          <p:grpSpPr>
            <a:xfrm>
              <a:off x="3309729" y="1625320"/>
              <a:ext cx="3672000" cy="3231594"/>
              <a:chOff x="3309729" y="1625320"/>
              <a:chExt cx="3672000" cy="3231594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2575419" y="1467778"/>
              <a:ext cx="4565099" cy="4197847"/>
              <a:chOff x="2403969" y="1507361"/>
              <a:chExt cx="4565099" cy="4197847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403969" y="1507361"/>
                <a:ext cx="4565099" cy="4197847"/>
                <a:chOff x="2067988" y="1520307"/>
                <a:chExt cx="4565099" cy="4197847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2067988" y="1621155"/>
                  <a:ext cx="4535457" cy="4096999"/>
                  <a:chOff x="2067988" y="1621155"/>
                  <a:chExt cx="4535457" cy="4096999"/>
                </a:xfrm>
              </p:grpSpPr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2067988" y="1621155"/>
                    <a:ext cx="4535457" cy="4096999"/>
                    <a:chOff x="2028596" y="1696835"/>
                    <a:chExt cx="4535457" cy="4096999"/>
                  </a:xfrm>
                </p:grpSpPr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028596" y="1696835"/>
                      <a:ext cx="4535457" cy="4096999"/>
                      <a:chOff x="2028596" y="1696835"/>
                      <a:chExt cx="4535457" cy="4096999"/>
                    </a:xfrm>
                  </p:grpSpPr>
                  <p:grpSp>
                    <p:nvGrpSpPr>
                      <p:cNvPr id="37" name="Group 36"/>
                      <p:cNvGrpSpPr/>
                      <p:nvPr/>
                    </p:nvGrpSpPr>
                    <p:grpSpPr>
                      <a:xfrm>
                        <a:off x="2682119" y="1696835"/>
                        <a:ext cx="3746385" cy="3672000"/>
                        <a:chOff x="2682119" y="1696835"/>
                        <a:chExt cx="3746385" cy="3672000"/>
                      </a:xfrm>
                    </p:grpSpPr>
                    <p:grpSp>
                      <p:nvGrpSpPr>
                        <p:cNvPr id="48" name="Group 47"/>
                        <p:cNvGrpSpPr/>
                        <p:nvPr/>
                      </p:nvGrpSpPr>
                      <p:grpSpPr>
                        <a:xfrm>
                          <a:off x="2751441" y="1696835"/>
                          <a:ext cx="3677063" cy="3672000"/>
                          <a:chOff x="2751441" y="1696835"/>
                          <a:chExt cx="3677063" cy="3672000"/>
                        </a:xfrm>
                      </p:grpSpPr>
                      <p:grpSp>
                        <p:nvGrpSpPr>
                          <p:cNvPr id="50" name="Group 49"/>
                          <p:cNvGrpSpPr/>
                          <p:nvPr/>
                        </p:nvGrpSpPr>
                        <p:grpSpPr>
                          <a:xfrm>
                            <a:off x="2751441" y="1696835"/>
                            <a:ext cx="3677063" cy="3672000"/>
                            <a:chOff x="1734682" y="1696835"/>
                            <a:chExt cx="3677063" cy="3672000"/>
                          </a:xfrm>
                        </p:grpSpPr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 flipH="1">
                              <a:off x="1734682" y="1696835"/>
                              <a:ext cx="0" cy="36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2" name="Straight Connector 61"/>
                            <p:cNvCxnSpPr/>
                            <p:nvPr/>
                          </p:nvCxnSpPr>
                          <p:spPr>
                            <a:xfrm flipH="1">
                              <a:off x="1739745" y="4634289"/>
                              <a:ext cx="36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51" name="Straight Connector 50"/>
                          <p:cNvCxnSpPr/>
                          <p:nvPr/>
                        </p:nvCxnSpPr>
                        <p:spPr>
                          <a:xfrm>
                            <a:off x="310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2" name="Straight Connector 51"/>
                          <p:cNvCxnSpPr/>
                          <p:nvPr/>
                        </p:nvCxnSpPr>
                        <p:spPr>
                          <a:xfrm>
                            <a:off x="346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Connector 52"/>
                          <p:cNvCxnSpPr/>
                          <p:nvPr/>
                        </p:nvCxnSpPr>
                        <p:spPr>
                          <a:xfrm>
                            <a:off x="418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4" name="Straight Connector 53"/>
                          <p:cNvCxnSpPr/>
                          <p:nvPr/>
                        </p:nvCxnSpPr>
                        <p:spPr>
                          <a:xfrm>
                            <a:off x="382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5" name="Straight Connector 54"/>
                          <p:cNvCxnSpPr/>
                          <p:nvPr/>
                        </p:nvCxnSpPr>
                        <p:spPr>
                          <a:xfrm>
                            <a:off x="454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6" name="Straight Connector 55"/>
                          <p:cNvCxnSpPr/>
                          <p:nvPr/>
                        </p:nvCxnSpPr>
                        <p:spPr>
                          <a:xfrm>
                            <a:off x="526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7" name="Straight Connector 56"/>
                          <p:cNvCxnSpPr/>
                          <p:nvPr/>
                        </p:nvCxnSpPr>
                        <p:spPr>
                          <a:xfrm>
                            <a:off x="598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8" name="Straight Connector 57"/>
                          <p:cNvCxnSpPr/>
                          <p:nvPr/>
                        </p:nvCxnSpPr>
                        <p:spPr>
                          <a:xfrm>
                            <a:off x="490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9" name="Straight Connector 58"/>
                          <p:cNvCxnSpPr/>
                          <p:nvPr/>
                        </p:nvCxnSpPr>
                        <p:spPr>
                          <a:xfrm>
                            <a:off x="5621695" y="4634574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0" name="Straight Connector 59"/>
                          <p:cNvCxnSpPr/>
                          <p:nvPr/>
                        </p:nvCxnSpPr>
                        <p:spPr>
                          <a:xfrm>
                            <a:off x="6341695" y="4631643"/>
                            <a:ext cx="0" cy="7200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9" name="Straight Connector 48"/>
                        <p:cNvCxnSpPr/>
                        <p:nvPr/>
                      </p:nvCxnSpPr>
                      <p:spPr>
                        <a:xfrm flipV="1">
                          <a:off x="2682119" y="4634289"/>
                          <a:ext cx="72000" cy="0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00658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 rot="16200000">
                        <a:off x="404266" y="3336803"/>
                        <a:ext cx="3587214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Distance / cm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2762906" y="5455280"/>
                        <a:ext cx="3801147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Time / s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grpSp>
                    <p:nvGrpSpPr>
                      <p:cNvPr id="40" name="Group 39"/>
                      <p:cNvGrpSpPr/>
                      <p:nvPr/>
                    </p:nvGrpSpPr>
                    <p:grpSpPr>
                      <a:xfrm>
                        <a:off x="2664947" y="4620252"/>
                        <a:ext cx="3205632" cy="343876"/>
                        <a:chOff x="2664946" y="4703157"/>
                        <a:chExt cx="3205632" cy="343876"/>
                      </a:xfrm>
                    </p:grpSpPr>
                    <p:grpSp>
                      <p:nvGrpSpPr>
                        <p:cNvPr id="41" name="Group 40"/>
                        <p:cNvGrpSpPr/>
                        <p:nvPr/>
                      </p:nvGrpSpPr>
                      <p:grpSpPr>
                        <a:xfrm>
                          <a:off x="2664946" y="4703157"/>
                          <a:ext cx="1694074" cy="343876"/>
                          <a:chOff x="2664946" y="-114745"/>
                          <a:chExt cx="1694074" cy="343876"/>
                        </a:xfrm>
                      </p:grpSpPr>
                      <p:sp>
                        <p:nvSpPr>
                          <p:cNvPr id="45" name="TextBox 44"/>
                          <p:cNvSpPr txBox="1"/>
                          <p:nvPr/>
                        </p:nvSpPr>
                        <p:spPr>
                          <a:xfrm>
                            <a:off x="2664946" y="-114745"/>
                            <a:ext cx="360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0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7" name="TextBox 46"/>
                          <p:cNvSpPr txBox="1"/>
                          <p:nvPr/>
                        </p:nvSpPr>
                        <p:spPr>
                          <a:xfrm>
                            <a:off x="3999020" y="-109423"/>
                            <a:ext cx="360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4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6" name="TextBox 45"/>
                          <p:cNvSpPr txBox="1"/>
                          <p:nvPr/>
                        </p:nvSpPr>
                        <p:spPr>
                          <a:xfrm>
                            <a:off x="3287601" y="-109423"/>
                            <a:ext cx="360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2</a:t>
                            </a:r>
                          </a:p>
                        </p:txBody>
                      </p:sp>
                    </p:grpSp>
                    <p:grpSp>
                      <p:nvGrpSpPr>
                        <p:cNvPr id="42" name="Group 41"/>
                        <p:cNvGrpSpPr/>
                        <p:nvPr/>
                      </p:nvGrpSpPr>
                      <p:grpSpPr>
                        <a:xfrm>
                          <a:off x="4643464" y="4708479"/>
                          <a:ext cx="1227114" cy="338554"/>
                          <a:chOff x="2843464" y="-109423"/>
                          <a:chExt cx="1227114" cy="338554"/>
                        </a:xfrm>
                      </p:grpSpPr>
                      <p:sp>
                        <p:nvSpPr>
                          <p:cNvPr id="43" name="TextBox 42"/>
                          <p:cNvSpPr txBox="1"/>
                          <p:nvPr/>
                        </p:nvSpPr>
                        <p:spPr>
                          <a:xfrm>
                            <a:off x="2843464" y="-109423"/>
                            <a:ext cx="504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6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" name="TextBox 43"/>
                          <p:cNvSpPr txBox="1"/>
                          <p:nvPr/>
                        </p:nvSpPr>
                        <p:spPr>
                          <a:xfrm>
                            <a:off x="3566578" y="-109423"/>
                            <a:ext cx="504000" cy="33855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8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2236247" y="446681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2718833" y="384666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V="1">
                    <a:off x="2721511" y="3125518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 flipV="1">
                    <a:off x="2721511" y="2404368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V="1">
                    <a:off x="2718833" y="1683218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TextBox 24"/>
                <p:cNvSpPr txBox="1"/>
                <p:nvPr/>
              </p:nvSpPr>
              <p:spPr>
                <a:xfrm>
                  <a:off x="6129087" y="4555963"/>
                  <a:ext cx="504000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2275909" y="3671403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20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273057" y="2953005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40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267994" y="2240678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60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275639" y="1520307"/>
                  <a:ext cx="521897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80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cxnSp>
            <p:nvCxnSpPr>
              <p:cNvPr id="19" name="Straight Connector 18"/>
              <p:cNvCxnSpPr/>
              <p:nvPr/>
            </p:nvCxnSpPr>
            <p:spPr>
              <a:xfrm flipV="1">
                <a:off x="3054814" y="4896497"/>
                <a:ext cx="72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3052136" y="4184555"/>
                <a:ext cx="72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3054814" y="3463406"/>
                <a:ext cx="72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3054814" y="2742256"/>
                <a:ext cx="72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3052136" y="2021106"/>
                <a:ext cx="72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 rot="16200000">
              <a:off x="3436721" y="1766002"/>
              <a:ext cx="3672000" cy="3231594"/>
              <a:chOff x="3309729" y="1625320"/>
              <a:chExt cx="3672000" cy="323159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2" name="Group 161"/>
          <p:cNvGrpSpPr/>
          <p:nvPr/>
        </p:nvGrpSpPr>
        <p:grpSpPr>
          <a:xfrm>
            <a:off x="97661" y="1605567"/>
            <a:ext cx="4576915" cy="4408149"/>
            <a:chOff x="67845" y="1162771"/>
            <a:chExt cx="4576915" cy="4408149"/>
          </a:xfrm>
        </p:grpSpPr>
        <p:grpSp>
          <p:nvGrpSpPr>
            <p:cNvPr id="153" name="Group 152"/>
            <p:cNvGrpSpPr/>
            <p:nvPr/>
          </p:nvGrpSpPr>
          <p:grpSpPr>
            <a:xfrm>
              <a:off x="67845" y="1162771"/>
              <a:ext cx="4576915" cy="4408149"/>
              <a:chOff x="208731" y="1319933"/>
              <a:chExt cx="4576915" cy="4408149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943041" y="1477475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" name="Group 75"/>
              <p:cNvGrpSpPr/>
              <p:nvPr/>
            </p:nvGrpSpPr>
            <p:grpSpPr>
              <a:xfrm rot="16200000">
                <a:off x="1060652" y="1631088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2" name="Group 151"/>
              <p:cNvGrpSpPr/>
              <p:nvPr/>
            </p:nvGrpSpPr>
            <p:grpSpPr>
              <a:xfrm>
                <a:off x="208731" y="1319933"/>
                <a:ext cx="4576915" cy="4408149"/>
                <a:chOff x="208731" y="1319933"/>
                <a:chExt cx="4576915" cy="4408149"/>
              </a:xfrm>
            </p:grpSpPr>
            <p:grpSp>
              <p:nvGrpSpPr>
                <p:cNvPr id="75" name="Group 74"/>
                <p:cNvGrpSpPr/>
                <p:nvPr/>
              </p:nvGrpSpPr>
              <p:grpSpPr>
                <a:xfrm>
                  <a:off x="208731" y="1319933"/>
                  <a:ext cx="4576915" cy="4408149"/>
                  <a:chOff x="2403969" y="1507361"/>
                  <a:chExt cx="4576915" cy="4408149"/>
                </a:xfrm>
              </p:grpSpPr>
              <p:grpSp>
                <p:nvGrpSpPr>
                  <p:cNvPr id="87" name="Group 86"/>
                  <p:cNvGrpSpPr/>
                  <p:nvPr/>
                </p:nvGrpSpPr>
                <p:grpSpPr>
                  <a:xfrm>
                    <a:off x="2403969" y="1507361"/>
                    <a:ext cx="4576915" cy="4408149"/>
                    <a:chOff x="2067988" y="1520307"/>
                    <a:chExt cx="4576915" cy="4408149"/>
                  </a:xfrm>
                </p:grpSpPr>
                <p:grpSp>
                  <p:nvGrpSpPr>
                    <p:cNvPr id="93" name="Group 92"/>
                    <p:cNvGrpSpPr/>
                    <p:nvPr/>
                  </p:nvGrpSpPr>
                  <p:grpSpPr>
                    <a:xfrm>
                      <a:off x="2067988" y="1621155"/>
                      <a:ext cx="4535457" cy="4307301"/>
                      <a:chOff x="2067988" y="1621155"/>
                      <a:chExt cx="4535457" cy="4307301"/>
                    </a:xfrm>
                  </p:grpSpPr>
                  <p:grpSp>
                    <p:nvGrpSpPr>
                      <p:cNvPr id="99" name="Group 98"/>
                      <p:cNvGrpSpPr/>
                      <p:nvPr/>
                    </p:nvGrpSpPr>
                    <p:grpSpPr>
                      <a:xfrm>
                        <a:off x="2067988" y="1621155"/>
                        <a:ext cx="4535457" cy="4307301"/>
                        <a:chOff x="2028596" y="1696835"/>
                        <a:chExt cx="4535457" cy="4307301"/>
                      </a:xfrm>
                    </p:grpSpPr>
                    <p:grpSp>
                      <p:nvGrpSpPr>
                        <p:cNvPr id="104" name="Group 103"/>
                        <p:cNvGrpSpPr/>
                        <p:nvPr/>
                      </p:nvGrpSpPr>
                      <p:grpSpPr>
                        <a:xfrm>
                          <a:off x="2028596" y="1696835"/>
                          <a:ext cx="4535457" cy="4307301"/>
                          <a:chOff x="2028596" y="1696835"/>
                          <a:chExt cx="4535457" cy="4307301"/>
                        </a:xfrm>
                      </p:grpSpPr>
                      <p:grpSp>
                        <p:nvGrpSpPr>
                          <p:cNvPr id="106" name="Group 105"/>
                          <p:cNvGrpSpPr/>
                          <p:nvPr/>
                        </p:nvGrpSpPr>
                        <p:grpSpPr>
                          <a:xfrm>
                            <a:off x="2682119" y="1696835"/>
                            <a:ext cx="3738644" cy="3733716"/>
                            <a:chOff x="2682119" y="1696835"/>
                            <a:chExt cx="3738644" cy="3733716"/>
                          </a:xfrm>
                        </p:grpSpPr>
                        <p:grpSp>
                          <p:nvGrpSpPr>
                            <p:cNvPr id="117" name="Group 116"/>
                            <p:cNvGrpSpPr/>
                            <p:nvPr/>
                          </p:nvGrpSpPr>
                          <p:grpSpPr>
                            <a:xfrm>
                              <a:off x="2748763" y="1696835"/>
                              <a:ext cx="3672000" cy="3733716"/>
                              <a:chOff x="2748763" y="1696835"/>
                              <a:chExt cx="3672000" cy="3733716"/>
                            </a:xfrm>
                          </p:grpSpPr>
                          <p:grpSp>
                            <p:nvGrpSpPr>
                              <p:cNvPr id="119" name="Group 118"/>
                              <p:cNvGrpSpPr/>
                              <p:nvPr/>
                            </p:nvGrpSpPr>
                            <p:grpSpPr>
                              <a:xfrm>
                                <a:off x="2748763" y="1696835"/>
                                <a:ext cx="3672000" cy="3672000"/>
                                <a:chOff x="1732004" y="1696835"/>
                                <a:chExt cx="3672000" cy="3672000"/>
                              </a:xfrm>
                            </p:grpSpPr>
                            <p:cxnSp>
                              <p:nvCxnSpPr>
                                <p:cNvPr id="130" name="Straight Connector 129"/>
                                <p:cNvCxnSpPr/>
                                <p:nvPr/>
                              </p:nvCxnSpPr>
                              <p:spPr>
                                <a:xfrm flipH="1">
                                  <a:off x="1734682" y="1696835"/>
                                  <a:ext cx="0" cy="36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31" name="Straight Connector 130"/>
                                <p:cNvCxnSpPr/>
                                <p:nvPr/>
                              </p:nvCxnSpPr>
                              <p:spPr>
                                <a:xfrm flipH="1">
                                  <a:off x="1732004" y="5358266"/>
                                  <a:ext cx="36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120" name="Straight Connector 119"/>
                              <p:cNvCxnSpPr/>
                              <p:nvPr/>
                            </p:nvCxnSpPr>
                            <p:spPr>
                              <a:xfrm>
                                <a:off x="309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1" name="Straight Connector 120"/>
                              <p:cNvCxnSpPr/>
                              <p:nvPr/>
                            </p:nvCxnSpPr>
                            <p:spPr>
                              <a:xfrm>
                                <a:off x="345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2" name="Straight Connector 121"/>
                              <p:cNvCxnSpPr/>
                              <p:nvPr/>
                            </p:nvCxnSpPr>
                            <p:spPr>
                              <a:xfrm>
                                <a:off x="417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3" name="Straight Connector 122"/>
                              <p:cNvCxnSpPr/>
                              <p:nvPr/>
                            </p:nvCxnSpPr>
                            <p:spPr>
                              <a:xfrm>
                                <a:off x="381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4" name="Straight Connector 123"/>
                              <p:cNvCxnSpPr/>
                              <p:nvPr/>
                            </p:nvCxnSpPr>
                            <p:spPr>
                              <a:xfrm>
                                <a:off x="453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5" name="Straight Connector 124"/>
                              <p:cNvCxnSpPr/>
                              <p:nvPr/>
                            </p:nvCxnSpPr>
                            <p:spPr>
                              <a:xfrm>
                                <a:off x="525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6" name="Straight Connector 125"/>
                              <p:cNvCxnSpPr/>
                              <p:nvPr/>
                            </p:nvCxnSpPr>
                            <p:spPr>
                              <a:xfrm>
                                <a:off x="597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7" name="Straight Connector 126"/>
                              <p:cNvCxnSpPr/>
                              <p:nvPr/>
                            </p:nvCxnSpPr>
                            <p:spPr>
                              <a:xfrm>
                                <a:off x="489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8" name="Straight Connector 127"/>
                              <p:cNvCxnSpPr/>
                              <p:nvPr/>
                            </p:nvCxnSpPr>
                            <p:spPr>
                              <a:xfrm>
                                <a:off x="5613954" y="5358551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29" name="Straight Connector 128"/>
                              <p:cNvCxnSpPr/>
                              <p:nvPr/>
                            </p:nvCxnSpPr>
                            <p:spPr>
                              <a:xfrm>
                                <a:off x="6333954" y="5355620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18" name="Straight Connector 117"/>
                            <p:cNvCxnSpPr/>
                            <p:nvPr/>
                          </p:nvCxnSpPr>
                          <p:spPr>
                            <a:xfrm flipV="1">
                              <a:off x="2682119" y="4634289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107" name="TextBox 106"/>
                          <p:cNvSpPr txBox="1"/>
                          <p:nvPr/>
                        </p:nvSpPr>
                        <p:spPr>
                          <a:xfrm rot="16200000">
                            <a:off x="404266" y="3336803"/>
                            <a:ext cx="3587214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Distance / cm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" name="TextBox 107"/>
                          <p:cNvSpPr txBox="1"/>
                          <p:nvPr/>
                        </p:nvSpPr>
                        <p:spPr>
                          <a:xfrm>
                            <a:off x="2762906" y="5665582"/>
                            <a:ext cx="3801147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Time / s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109" name="Group 108"/>
                          <p:cNvGrpSpPr/>
                          <p:nvPr/>
                        </p:nvGrpSpPr>
                        <p:grpSpPr>
                          <a:xfrm>
                            <a:off x="2568763" y="5393194"/>
                            <a:ext cx="3313632" cy="343876"/>
                            <a:chOff x="2568762" y="5476099"/>
                            <a:chExt cx="3313632" cy="343876"/>
                          </a:xfrm>
                        </p:grpSpPr>
                        <p:grpSp>
                          <p:nvGrpSpPr>
                            <p:cNvPr id="110" name="Group 109"/>
                            <p:cNvGrpSpPr/>
                            <p:nvPr/>
                          </p:nvGrpSpPr>
                          <p:grpSpPr>
                            <a:xfrm>
                              <a:off x="2568762" y="5476099"/>
                              <a:ext cx="1802074" cy="343876"/>
                              <a:chOff x="2568762" y="658197"/>
                              <a:chExt cx="1802074" cy="343876"/>
                            </a:xfrm>
                          </p:grpSpPr>
                          <p:sp>
                            <p:nvSpPr>
                              <p:cNvPr id="114" name="TextBox 113"/>
                              <p:cNvSpPr txBox="1"/>
                              <p:nvPr/>
                            </p:nvSpPr>
                            <p:spPr>
                              <a:xfrm>
                                <a:off x="2568762" y="658197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5" name="TextBox 114"/>
                              <p:cNvSpPr txBox="1"/>
                              <p:nvPr/>
                            </p:nvSpPr>
                            <p:spPr>
                              <a:xfrm>
                                <a:off x="4010836" y="663519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4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6" name="TextBox 115"/>
                              <p:cNvSpPr txBox="1"/>
                              <p:nvPr/>
                            </p:nvSpPr>
                            <p:spPr>
                              <a:xfrm>
                                <a:off x="3299417" y="663519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2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111" name="Group 110"/>
                            <p:cNvGrpSpPr/>
                            <p:nvPr/>
                          </p:nvGrpSpPr>
                          <p:grpSpPr>
                            <a:xfrm>
                              <a:off x="4655280" y="5481421"/>
                              <a:ext cx="1227114" cy="338554"/>
                              <a:chOff x="2855280" y="663519"/>
                              <a:chExt cx="1227114" cy="338554"/>
                            </a:xfrm>
                          </p:grpSpPr>
                          <p:sp>
                            <p:nvSpPr>
                              <p:cNvPr id="112" name="TextBox 111"/>
                              <p:cNvSpPr txBox="1"/>
                              <p:nvPr/>
                            </p:nvSpPr>
                            <p:spPr>
                              <a:xfrm>
                                <a:off x="2855280" y="663519"/>
                                <a:ext cx="504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6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TextBox 112"/>
                              <p:cNvSpPr txBox="1"/>
                              <p:nvPr/>
                            </p:nvSpPr>
                            <p:spPr>
                              <a:xfrm>
                                <a:off x="3578394" y="663519"/>
                                <a:ext cx="504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8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105" name="TextBox 104"/>
                        <p:cNvSpPr txBox="1"/>
                        <p:nvPr/>
                      </p:nvSpPr>
                      <p:spPr>
                        <a:xfrm>
                          <a:off x="2236247" y="446681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100" name="Straight Connector 99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1" name="Straight Connector 100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2" name="Straight Connector 101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3" name="Straight Connector 102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94" name="TextBox 93"/>
                    <p:cNvSpPr txBox="1"/>
                    <p:nvPr/>
                  </p:nvSpPr>
                  <p:spPr>
                    <a:xfrm>
                      <a:off x="6140903" y="5328905"/>
                      <a:ext cx="504000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95" name="TextBox 94"/>
                    <p:cNvSpPr txBox="1"/>
                    <p:nvPr/>
                  </p:nvSpPr>
                  <p:spPr>
                    <a:xfrm>
                      <a:off x="2275909" y="3671403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96" name="TextBox 95"/>
                    <p:cNvSpPr txBox="1"/>
                    <p:nvPr/>
                  </p:nvSpPr>
                  <p:spPr>
                    <a:xfrm>
                      <a:off x="2273057" y="2953005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97" name="TextBox 96"/>
                    <p:cNvSpPr txBox="1"/>
                    <p:nvPr/>
                  </p:nvSpPr>
                  <p:spPr>
                    <a:xfrm>
                      <a:off x="2267994" y="224067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98" name="TextBox 97"/>
                    <p:cNvSpPr txBox="1"/>
                    <p:nvPr/>
                  </p:nvSpPr>
                  <p:spPr>
                    <a:xfrm>
                      <a:off x="2091275" y="1520307"/>
                      <a:ext cx="706261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88" name="Straight Connector 87"/>
                  <p:cNvCxnSpPr/>
                  <p:nvPr/>
                </p:nvCxnSpPr>
                <p:spPr>
                  <a:xfrm flipV="1">
                    <a:off x="3054814" y="489649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 flipV="1">
                    <a:off x="3052136" y="4184555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 flipV="1">
                    <a:off x="3054814" y="34634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 flipV="1">
                    <a:off x="3054814" y="274225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 flipV="1">
                    <a:off x="3052136" y="20211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2" name="TextBox 141"/>
                <p:cNvSpPr txBox="1"/>
                <p:nvPr/>
              </p:nvSpPr>
              <p:spPr>
                <a:xfrm>
                  <a:off x="411269" y="4901754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cxnSp>
              <p:nvCxnSpPr>
                <p:cNvPr id="143" name="Straight Connector 142"/>
                <p:cNvCxnSpPr/>
                <p:nvPr/>
              </p:nvCxnSpPr>
              <p:spPr>
                <a:xfrm flipV="1">
                  <a:off x="864639" y="5082212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926637" y="5079566"/>
                  <a:ext cx="0" cy="7200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58" name="Straight Connector 157"/>
            <p:cNvCxnSpPr>
              <a:stCxn id="142" idx="3"/>
            </p:cNvCxnSpPr>
            <p:nvPr/>
          </p:nvCxnSpPr>
          <p:spPr>
            <a:xfrm flipV="1">
              <a:off x="793222" y="3474710"/>
              <a:ext cx="3579275" cy="1439159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604847" y="681487"/>
            <a:ext cx="81234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Spare graph templates if more / different graphs are wanted.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Draw the </a:t>
            </a:r>
            <a:r>
              <a:rPr lang="en-GB" sz="1400" dirty="0" smtClean="0"/>
              <a:t>line, highlight both the line and the graph, </a:t>
            </a:r>
            <a:r>
              <a:rPr lang="en-GB" sz="1400" dirty="0" smtClean="0"/>
              <a:t>right-click and ‘</a:t>
            </a:r>
            <a:r>
              <a:rPr lang="en-GB" sz="1400" dirty="0" smtClean="0"/>
              <a:t>group’ the two together.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Copy and paste as a picture in order to shrink to fit the </a:t>
            </a:r>
            <a:r>
              <a:rPr lang="en-GB" sz="1400" dirty="0" smtClean="0"/>
              <a:t>data-logger image.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3585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 up 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equipment and practise making your own graphs.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does the graph look like when: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The trolley is moving at a steady speed?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trolley is moving at a faster steady speed?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The trolley is not moving?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trolley starts slowly and speeds up?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The trolley starts quickly and slows down?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096" y="1394269"/>
            <a:ext cx="3992349" cy="210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0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3505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Can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move the trolley to make this graph?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3090" y="1289253"/>
            <a:ext cx="7939626" cy="5138641"/>
            <a:chOff x="743090" y="1289253"/>
            <a:chExt cx="7939626" cy="5138641"/>
          </a:xfrm>
        </p:grpSpPr>
        <p:grpSp>
          <p:nvGrpSpPr>
            <p:cNvPr id="7" name="Group 6"/>
            <p:cNvGrpSpPr/>
            <p:nvPr/>
          </p:nvGrpSpPr>
          <p:grpSpPr>
            <a:xfrm>
              <a:off x="1171073" y="1500252"/>
              <a:ext cx="7299376" cy="641796"/>
              <a:chOff x="1049153" y="2258021"/>
              <a:chExt cx="7299376" cy="641796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743090" y="1362084"/>
              <a:ext cx="1896696" cy="4453748"/>
              <a:chOff x="621169" y="2128809"/>
              <a:chExt cx="1896696" cy="445374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>
                <a:off x="621169" y="2636519"/>
                <a:ext cx="1896696" cy="3946038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083159" y="1289253"/>
              <a:ext cx="1599557" cy="402797"/>
              <a:chOff x="6992633" y="2020288"/>
              <a:chExt cx="1599557" cy="402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" name="Rounded Rectangle 27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Flowchart: Punched Tape 21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39786" y="2283442"/>
              <a:ext cx="3991224" cy="4144452"/>
              <a:chOff x="2570248" y="2281839"/>
              <a:chExt cx="3991224" cy="4144452"/>
            </a:xfrm>
          </p:grpSpPr>
          <p:sp>
            <p:nvSpPr>
              <p:cNvPr id="48" name="Trapezoid 47"/>
              <p:cNvSpPr/>
              <p:nvPr/>
            </p:nvSpPr>
            <p:spPr>
              <a:xfrm rot="16200000">
                <a:off x="2811131" y="5475987"/>
                <a:ext cx="174972" cy="656738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639785" y="2281839"/>
                <a:ext cx="3921687" cy="4144452"/>
                <a:chOff x="2639785" y="2281839"/>
                <a:chExt cx="3921687" cy="414445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3084308" y="5175799"/>
                  <a:ext cx="2975381" cy="1250492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2639785" y="2281839"/>
                  <a:ext cx="3921687" cy="3316704"/>
                </a:xfrm>
                <a:prstGeom prst="roundRect">
                  <a:avLst>
                    <a:gd name="adj" fmla="val 10978"/>
                  </a:avLst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919545" y="2575892"/>
                  <a:ext cx="3362165" cy="2728598"/>
                </a:xfrm>
                <a:prstGeom prst="roundRect">
                  <a:avLst>
                    <a:gd name="adj" fmla="val 1593"/>
                  </a:avLst>
                </a:prstGeom>
                <a:solidFill>
                  <a:schemeClr val="bg2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128" name="Picture 1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9083" y="2577495"/>
            <a:ext cx="3362165" cy="277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35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3505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How do you move the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trolley differently to make this graph?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3090" y="1289253"/>
            <a:ext cx="7939626" cy="5138641"/>
            <a:chOff x="743090" y="1289253"/>
            <a:chExt cx="7939626" cy="5138641"/>
          </a:xfrm>
        </p:grpSpPr>
        <p:grpSp>
          <p:nvGrpSpPr>
            <p:cNvPr id="7" name="Group 6"/>
            <p:cNvGrpSpPr/>
            <p:nvPr/>
          </p:nvGrpSpPr>
          <p:grpSpPr>
            <a:xfrm>
              <a:off x="1171073" y="1500252"/>
              <a:ext cx="7299376" cy="641796"/>
              <a:chOff x="1049153" y="2258021"/>
              <a:chExt cx="7299376" cy="641796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743090" y="1362084"/>
              <a:ext cx="1896696" cy="4453748"/>
              <a:chOff x="621169" y="2128809"/>
              <a:chExt cx="1896696" cy="445374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>
                <a:off x="621169" y="2636519"/>
                <a:ext cx="1896696" cy="3946038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083159" y="1289253"/>
              <a:ext cx="1599557" cy="402797"/>
              <a:chOff x="6992633" y="2020288"/>
              <a:chExt cx="1599557" cy="402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" name="Rounded Rectangle 27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Flowchart: Punched Tape 21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39786" y="2283442"/>
              <a:ext cx="3991224" cy="4144452"/>
              <a:chOff x="2570248" y="2281839"/>
              <a:chExt cx="3991224" cy="4144452"/>
            </a:xfrm>
          </p:grpSpPr>
          <p:sp>
            <p:nvSpPr>
              <p:cNvPr id="48" name="Trapezoid 47"/>
              <p:cNvSpPr/>
              <p:nvPr/>
            </p:nvSpPr>
            <p:spPr>
              <a:xfrm rot="16200000">
                <a:off x="2811131" y="5475987"/>
                <a:ext cx="174972" cy="656738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639785" y="2281839"/>
                <a:ext cx="3921687" cy="4144452"/>
                <a:chOff x="2639785" y="2281839"/>
                <a:chExt cx="3921687" cy="414445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3084308" y="5175799"/>
                  <a:ext cx="2975381" cy="1250492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2639785" y="2281839"/>
                  <a:ext cx="3921687" cy="3316704"/>
                </a:xfrm>
                <a:prstGeom prst="roundRect">
                  <a:avLst>
                    <a:gd name="adj" fmla="val 10978"/>
                  </a:avLst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919545" y="2575892"/>
                  <a:ext cx="3362165" cy="2728598"/>
                </a:xfrm>
                <a:prstGeom prst="roundRect">
                  <a:avLst>
                    <a:gd name="adj" fmla="val 1593"/>
                  </a:avLst>
                </a:prstGeom>
                <a:solidFill>
                  <a:schemeClr val="bg2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3442" y="2576688"/>
            <a:ext cx="3357805" cy="277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7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822" y="645638"/>
            <a:ext cx="916188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3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You need two kinds of motion to make this graph.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3090" y="1289253"/>
            <a:ext cx="7939626" cy="5138641"/>
            <a:chOff x="743090" y="1289253"/>
            <a:chExt cx="7939626" cy="5138641"/>
          </a:xfrm>
        </p:grpSpPr>
        <p:grpSp>
          <p:nvGrpSpPr>
            <p:cNvPr id="7" name="Group 6"/>
            <p:cNvGrpSpPr/>
            <p:nvPr/>
          </p:nvGrpSpPr>
          <p:grpSpPr>
            <a:xfrm>
              <a:off x="1171073" y="1500252"/>
              <a:ext cx="7299376" cy="641796"/>
              <a:chOff x="1049153" y="2258021"/>
              <a:chExt cx="7299376" cy="641796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743090" y="1362084"/>
              <a:ext cx="1896696" cy="4453748"/>
              <a:chOff x="621169" y="2128809"/>
              <a:chExt cx="1896696" cy="445374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>
                <a:off x="621169" y="2636519"/>
                <a:ext cx="1896696" cy="3946038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083159" y="1289253"/>
              <a:ext cx="1599557" cy="402797"/>
              <a:chOff x="6992633" y="2020288"/>
              <a:chExt cx="1599557" cy="402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" name="Rounded Rectangle 27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Flowchart: Punched Tape 21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39786" y="2283442"/>
              <a:ext cx="3991224" cy="4144452"/>
              <a:chOff x="2570248" y="2281839"/>
              <a:chExt cx="3991224" cy="4144452"/>
            </a:xfrm>
          </p:grpSpPr>
          <p:sp>
            <p:nvSpPr>
              <p:cNvPr id="48" name="Trapezoid 47"/>
              <p:cNvSpPr/>
              <p:nvPr/>
            </p:nvSpPr>
            <p:spPr>
              <a:xfrm rot="16200000">
                <a:off x="2811131" y="5475987"/>
                <a:ext cx="174972" cy="656738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639785" y="2281839"/>
                <a:ext cx="3921687" cy="4144452"/>
                <a:chOff x="2639785" y="2281839"/>
                <a:chExt cx="3921687" cy="414445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3084308" y="5175799"/>
                  <a:ext cx="2975381" cy="1250492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2639785" y="2281839"/>
                  <a:ext cx="3921687" cy="3316704"/>
                </a:xfrm>
                <a:prstGeom prst="roundRect">
                  <a:avLst>
                    <a:gd name="adj" fmla="val 10978"/>
                  </a:avLst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919545" y="2575892"/>
                  <a:ext cx="3362165" cy="2728598"/>
                </a:xfrm>
                <a:prstGeom prst="roundRect">
                  <a:avLst>
                    <a:gd name="adj" fmla="val 1593"/>
                  </a:avLst>
                </a:prstGeom>
                <a:solidFill>
                  <a:schemeClr val="bg2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491" y="2577495"/>
            <a:ext cx="3360757" cy="272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2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822" y="645638"/>
            <a:ext cx="916188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What is 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trolley doing when the line on the graph is level?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3090" y="1289253"/>
            <a:ext cx="7939626" cy="5138641"/>
            <a:chOff x="743090" y="1289253"/>
            <a:chExt cx="7939626" cy="5138641"/>
          </a:xfrm>
        </p:grpSpPr>
        <p:grpSp>
          <p:nvGrpSpPr>
            <p:cNvPr id="7" name="Group 6"/>
            <p:cNvGrpSpPr/>
            <p:nvPr/>
          </p:nvGrpSpPr>
          <p:grpSpPr>
            <a:xfrm>
              <a:off x="1171073" y="1500252"/>
              <a:ext cx="7299376" cy="641796"/>
              <a:chOff x="1049153" y="2258021"/>
              <a:chExt cx="7299376" cy="641796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743090" y="1362084"/>
              <a:ext cx="1896696" cy="4453748"/>
              <a:chOff x="621169" y="2128809"/>
              <a:chExt cx="1896696" cy="445374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>
                <a:off x="621169" y="2636519"/>
                <a:ext cx="1896696" cy="3946038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083159" y="1289253"/>
              <a:ext cx="1599557" cy="402797"/>
              <a:chOff x="6992633" y="2020288"/>
              <a:chExt cx="1599557" cy="402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" name="Rounded Rectangle 27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Flowchart: Punched Tape 21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39786" y="2283442"/>
              <a:ext cx="3991224" cy="4144452"/>
              <a:chOff x="2570248" y="2281839"/>
              <a:chExt cx="3991224" cy="4144452"/>
            </a:xfrm>
          </p:grpSpPr>
          <p:sp>
            <p:nvSpPr>
              <p:cNvPr id="48" name="Trapezoid 47"/>
              <p:cNvSpPr/>
              <p:nvPr/>
            </p:nvSpPr>
            <p:spPr>
              <a:xfrm rot="16200000">
                <a:off x="2811131" y="5475987"/>
                <a:ext cx="174972" cy="656738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639785" y="2281839"/>
                <a:ext cx="3921687" cy="4144452"/>
                <a:chOff x="2639785" y="2281839"/>
                <a:chExt cx="3921687" cy="414445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3084308" y="5175799"/>
                  <a:ext cx="2975381" cy="1250492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2639785" y="2281839"/>
                  <a:ext cx="3921687" cy="3316704"/>
                </a:xfrm>
                <a:prstGeom prst="roundRect">
                  <a:avLst>
                    <a:gd name="adj" fmla="val 10978"/>
                  </a:avLst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919545" y="2575892"/>
                  <a:ext cx="3362165" cy="2728598"/>
                </a:xfrm>
                <a:prstGeom prst="roundRect">
                  <a:avLst>
                    <a:gd name="adj" fmla="val 1593"/>
                  </a:avLst>
                </a:prstGeom>
                <a:solidFill>
                  <a:schemeClr val="bg2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9082" y="2586772"/>
            <a:ext cx="3362165" cy="270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26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822" y="645638"/>
            <a:ext cx="916188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 Can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move the trolley to make this graph?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3090" y="1289253"/>
            <a:ext cx="7939626" cy="5138641"/>
            <a:chOff x="743090" y="1289253"/>
            <a:chExt cx="7939626" cy="5138641"/>
          </a:xfrm>
        </p:grpSpPr>
        <p:grpSp>
          <p:nvGrpSpPr>
            <p:cNvPr id="7" name="Group 6"/>
            <p:cNvGrpSpPr/>
            <p:nvPr/>
          </p:nvGrpSpPr>
          <p:grpSpPr>
            <a:xfrm>
              <a:off x="1171073" y="1500252"/>
              <a:ext cx="7299376" cy="641796"/>
              <a:chOff x="1049153" y="2258021"/>
              <a:chExt cx="7299376" cy="641796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743090" y="1362084"/>
              <a:ext cx="1896696" cy="4453748"/>
              <a:chOff x="621169" y="2128809"/>
              <a:chExt cx="1896696" cy="445374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>
                <a:off x="621169" y="2636519"/>
                <a:ext cx="1896696" cy="3946038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083159" y="1289253"/>
              <a:ext cx="1599557" cy="402797"/>
              <a:chOff x="6992633" y="2020288"/>
              <a:chExt cx="1599557" cy="402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" name="Rounded Rectangle 27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Flowchart: Punched Tape 21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39786" y="2283442"/>
              <a:ext cx="3991224" cy="4144452"/>
              <a:chOff x="2570248" y="2281839"/>
              <a:chExt cx="3991224" cy="4144452"/>
            </a:xfrm>
          </p:grpSpPr>
          <p:sp>
            <p:nvSpPr>
              <p:cNvPr id="48" name="Trapezoid 47"/>
              <p:cNvSpPr/>
              <p:nvPr/>
            </p:nvSpPr>
            <p:spPr>
              <a:xfrm rot="16200000">
                <a:off x="2811131" y="5475987"/>
                <a:ext cx="174972" cy="656738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639785" y="2281839"/>
                <a:ext cx="3921687" cy="4144452"/>
                <a:chOff x="2639785" y="2281839"/>
                <a:chExt cx="3921687" cy="414445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3084308" y="5175799"/>
                  <a:ext cx="2975381" cy="1250492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2639785" y="2281839"/>
                  <a:ext cx="3921687" cy="3316704"/>
                </a:xfrm>
                <a:prstGeom prst="roundRect">
                  <a:avLst>
                    <a:gd name="adj" fmla="val 10978"/>
                  </a:avLst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919545" y="2575892"/>
                  <a:ext cx="3362165" cy="2728598"/>
                </a:xfrm>
                <a:prstGeom prst="roundRect">
                  <a:avLst>
                    <a:gd name="adj" fmla="val 1593"/>
                  </a:avLst>
                </a:prstGeom>
                <a:solidFill>
                  <a:schemeClr val="bg2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178" y="2577495"/>
            <a:ext cx="3324070" cy="272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3505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 For this graph think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/>
              <a:t>carefully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how to start.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3090" y="1289253"/>
            <a:ext cx="7939626" cy="5138641"/>
            <a:chOff x="743090" y="1289253"/>
            <a:chExt cx="7939626" cy="5138641"/>
          </a:xfrm>
        </p:grpSpPr>
        <p:grpSp>
          <p:nvGrpSpPr>
            <p:cNvPr id="7" name="Group 6"/>
            <p:cNvGrpSpPr/>
            <p:nvPr/>
          </p:nvGrpSpPr>
          <p:grpSpPr>
            <a:xfrm>
              <a:off x="1171073" y="1500252"/>
              <a:ext cx="7299376" cy="641796"/>
              <a:chOff x="1049153" y="2258021"/>
              <a:chExt cx="7299376" cy="641796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743090" y="1362084"/>
              <a:ext cx="1896696" cy="4453748"/>
              <a:chOff x="621169" y="2128809"/>
              <a:chExt cx="1896696" cy="445374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>
                <a:off x="621169" y="2636519"/>
                <a:ext cx="1896696" cy="3946038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083159" y="1289253"/>
              <a:ext cx="1599557" cy="402797"/>
              <a:chOff x="6992633" y="2020288"/>
              <a:chExt cx="1599557" cy="402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" name="Rounded Rectangle 27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Flowchart: Punched Tape 21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39786" y="2283442"/>
              <a:ext cx="3991224" cy="4144452"/>
              <a:chOff x="2570248" y="2281839"/>
              <a:chExt cx="3991224" cy="4144452"/>
            </a:xfrm>
          </p:grpSpPr>
          <p:sp>
            <p:nvSpPr>
              <p:cNvPr id="48" name="Trapezoid 47"/>
              <p:cNvSpPr/>
              <p:nvPr/>
            </p:nvSpPr>
            <p:spPr>
              <a:xfrm rot="16200000">
                <a:off x="2811131" y="5475987"/>
                <a:ext cx="174972" cy="656738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639785" y="2281839"/>
                <a:ext cx="3921687" cy="4144452"/>
                <a:chOff x="2639785" y="2281839"/>
                <a:chExt cx="3921687" cy="414445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3084308" y="5175799"/>
                  <a:ext cx="2975381" cy="1250492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2639785" y="2281839"/>
                  <a:ext cx="3921687" cy="3316704"/>
                </a:xfrm>
                <a:prstGeom prst="roundRect">
                  <a:avLst>
                    <a:gd name="adj" fmla="val 10978"/>
                  </a:avLst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919545" y="2575892"/>
                  <a:ext cx="3362165" cy="2728598"/>
                </a:xfrm>
                <a:prstGeom prst="roundRect">
                  <a:avLst>
                    <a:gd name="adj" fmla="val 1593"/>
                  </a:avLst>
                </a:prstGeom>
                <a:solidFill>
                  <a:schemeClr val="bg2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9082" y="2577495"/>
            <a:ext cx="3362165" cy="272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8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3505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Speedy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8000968" cy="540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 Why is this a more realistic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grap</a:t>
            </a:r>
            <a:r>
              <a:rPr lang="en-US" dirty="0"/>
              <a:t>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3090" y="1289253"/>
            <a:ext cx="7939626" cy="5138641"/>
            <a:chOff x="743090" y="1289253"/>
            <a:chExt cx="7939626" cy="5138641"/>
          </a:xfrm>
        </p:grpSpPr>
        <p:grpSp>
          <p:nvGrpSpPr>
            <p:cNvPr id="7" name="Group 6"/>
            <p:cNvGrpSpPr/>
            <p:nvPr/>
          </p:nvGrpSpPr>
          <p:grpSpPr>
            <a:xfrm>
              <a:off x="1171073" y="1500252"/>
              <a:ext cx="7299376" cy="641796"/>
              <a:chOff x="1049153" y="2258021"/>
              <a:chExt cx="7299376" cy="641796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049153" y="2791817"/>
                <a:ext cx="7299376" cy="108000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635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20" y="2258021"/>
                <a:ext cx="1860662" cy="53379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743090" y="1362084"/>
              <a:ext cx="1896696" cy="4453748"/>
              <a:chOff x="621169" y="2128809"/>
              <a:chExt cx="1896696" cy="4453748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310295" y="2128809"/>
                <a:ext cx="302445" cy="663008"/>
                <a:chOff x="1225523" y="2410639"/>
                <a:chExt cx="302445" cy="663008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1243395" y="2410639"/>
                  <a:ext cx="266700" cy="619706"/>
                </a:xfrm>
                <a:prstGeom prst="roundRect">
                  <a:avLst/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apezoid 37"/>
                <p:cNvSpPr/>
                <p:nvPr/>
              </p:nvSpPr>
              <p:spPr>
                <a:xfrm>
                  <a:off x="1225523" y="2665764"/>
                  <a:ext cx="302445" cy="407883"/>
                </a:xfrm>
                <a:prstGeom prst="trapezoid">
                  <a:avLst>
                    <a:gd name="adj" fmla="val 23482"/>
                  </a:avLst>
                </a:prstGeom>
                <a:solidFill>
                  <a:srgbClr val="29679F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1268745" y="2612492"/>
                  <a:ext cx="216000" cy="216000"/>
                </a:xfrm>
                <a:prstGeom prst="ellipse">
                  <a:avLst/>
                </a:prstGeom>
                <a:solidFill>
                  <a:srgbClr val="29679F"/>
                </a:solidFill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>
                <a:off x="621169" y="2636519"/>
                <a:ext cx="1896696" cy="3946038"/>
              </a:xfrm>
              <a:custGeom>
                <a:avLst/>
                <a:gdLst>
                  <a:gd name="connsiteX0" fmla="*/ 914400 w 2849880"/>
                  <a:gd name="connsiteY0" fmla="*/ 0 h 3330076"/>
                  <a:gd name="connsiteX1" fmla="*/ 624840 w 2849880"/>
                  <a:gd name="connsiteY1" fmla="*/ 15240 h 3330076"/>
                  <a:gd name="connsiteX2" fmla="*/ 381000 w 2849880"/>
                  <a:gd name="connsiteY2" fmla="*/ 53340 h 3330076"/>
                  <a:gd name="connsiteX3" fmla="*/ 114300 w 2849880"/>
                  <a:gd name="connsiteY3" fmla="*/ 198120 h 3330076"/>
                  <a:gd name="connsiteX4" fmla="*/ 0 w 2849880"/>
                  <a:gd name="connsiteY4" fmla="*/ 525780 h 3330076"/>
                  <a:gd name="connsiteX5" fmla="*/ 114300 w 2849880"/>
                  <a:gd name="connsiteY5" fmla="*/ 929640 h 3330076"/>
                  <a:gd name="connsiteX6" fmla="*/ 426720 w 2849880"/>
                  <a:gd name="connsiteY6" fmla="*/ 1120140 h 3330076"/>
                  <a:gd name="connsiteX7" fmla="*/ 975360 w 2849880"/>
                  <a:gd name="connsiteY7" fmla="*/ 1379220 h 3330076"/>
                  <a:gd name="connsiteX8" fmla="*/ 1554480 w 2849880"/>
                  <a:gd name="connsiteY8" fmla="*/ 2362200 h 3330076"/>
                  <a:gd name="connsiteX9" fmla="*/ 2110740 w 2849880"/>
                  <a:gd name="connsiteY9" fmla="*/ 3002280 h 3330076"/>
                  <a:gd name="connsiteX10" fmla="*/ 2590800 w 2849880"/>
                  <a:gd name="connsiteY10" fmla="*/ 3276600 h 3330076"/>
                  <a:gd name="connsiteX11" fmla="*/ 2849880 w 2849880"/>
                  <a:gd name="connsiteY11" fmla="*/ 3329940 h 333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49880" h="3330076">
                    <a:moveTo>
                      <a:pt x="914400" y="0"/>
                    </a:moveTo>
                    <a:cubicBezTo>
                      <a:pt x="814070" y="3175"/>
                      <a:pt x="713740" y="6350"/>
                      <a:pt x="624840" y="15240"/>
                    </a:cubicBezTo>
                    <a:cubicBezTo>
                      <a:pt x="535940" y="24130"/>
                      <a:pt x="466090" y="22860"/>
                      <a:pt x="381000" y="53340"/>
                    </a:cubicBezTo>
                    <a:cubicBezTo>
                      <a:pt x="295910" y="83820"/>
                      <a:pt x="177800" y="119380"/>
                      <a:pt x="114300" y="198120"/>
                    </a:cubicBezTo>
                    <a:cubicBezTo>
                      <a:pt x="50800" y="276860"/>
                      <a:pt x="0" y="403860"/>
                      <a:pt x="0" y="525780"/>
                    </a:cubicBezTo>
                    <a:cubicBezTo>
                      <a:pt x="0" y="647700"/>
                      <a:pt x="43180" y="830580"/>
                      <a:pt x="114300" y="929640"/>
                    </a:cubicBezTo>
                    <a:cubicBezTo>
                      <a:pt x="185420" y="1028700"/>
                      <a:pt x="283210" y="1045210"/>
                      <a:pt x="426720" y="1120140"/>
                    </a:cubicBezTo>
                    <a:cubicBezTo>
                      <a:pt x="570230" y="1195070"/>
                      <a:pt x="787400" y="1172210"/>
                      <a:pt x="975360" y="1379220"/>
                    </a:cubicBezTo>
                    <a:cubicBezTo>
                      <a:pt x="1163320" y="1586230"/>
                      <a:pt x="1365250" y="2091690"/>
                      <a:pt x="1554480" y="2362200"/>
                    </a:cubicBezTo>
                    <a:cubicBezTo>
                      <a:pt x="1743710" y="2632710"/>
                      <a:pt x="1938020" y="2849880"/>
                      <a:pt x="2110740" y="3002280"/>
                    </a:cubicBezTo>
                    <a:cubicBezTo>
                      <a:pt x="2283460" y="3154680"/>
                      <a:pt x="2467610" y="3221990"/>
                      <a:pt x="2590800" y="3276600"/>
                    </a:cubicBezTo>
                    <a:cubicBezTo>
                      <a:pt x="2713990" y="3331210"/>
                      <a:pt x="2781935" y="3330575"/>
                      <a:pt x="2849880" y="3329940"/>
                    </a:cubicBezTo>
                  </a:path>
                </a:pathLst>
              </a:custGeom>
              <a:noFill/>
              <a:ln w="254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rapezoid 35"/>
              <p:cNvSpPr/>
              <p:nvPr/>
            </p:nvSpPr>
            <p:spPr>
              <a:xfrm rot="16200000">
                <a:off x="1250422" y="2583887"/>
                <a:ext cx="45719" cy="105264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083159" y="1289253"/>
              <a:ext cx="1599557" cy="402797"/>
              <a:chOff x="6992633" y="2020288"/>
              <a:chExt cx="1599557" cy="40279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992633" y="2091365"/>
                <a:ext cx="1456052" cy="331720"/>
                <a:chOff x="6992633" y="2091365"/>
                <a:chExt cx="1456052" cy="3317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992633" y="2190034"/>
                  <a:ext cx="967854" cy="233051"/>
                  <a:chOff x="6902336" y="1858766"/>
                  <a:chExt cx="967854" cy="233051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336" y="1940935"/>
                    <a:ext cx="809454" cy="150882"/>
                    <a:chOff x="6923767" y="1932074"/>
                    <a:chExt cx="809454" cy="150882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 rot="20967086">
                      <a:off x="6960581" y="1932074"/>
                      <a:ext cx="747092" cy="108669"/>
                    </a:xfrm>
                    <a:prstGeom prst="roundRect">
                      <a:avLst>
                        <a:gd name="adj" fmla="val 33901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 rot="20889152">
                      <a:off x="6940459" y="1947052"/>
                      <a:ext cx="739642" cy="108669"/>
                    </a:xfrm>
                    <a:prstGeom prst="roundRect">
                      <a:avLst>
                        <a:gd name="adj" fmla="val 36418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 rot="20813192">
                      <a:off x="6923767" y="1965139"/>
                      <a:ext cx="727408" cy="108669"/>
                    </a:xfrm>
                    <a:prstGeom prst="roundRect">
                      <a:avLst>
                        <a:gd name="adj" fmla="val 30963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 rot="20813192">
                      <a:off x="6939900" y="1974287"/>
                      <a:ext cx="725210" cy="108669"/>
                    </a:xfrm>
                    <a:prstGeom prst="roundRect">
                      <a:avLst>
                        <a:gd name="adj" fmla="val 3274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 rot="20505608">
                      <a:off x="7145389" y="1948981"/>
                      <a:ext cx="587832" cy="126000"/>
                    </a:xfrm>
                    <a:prstGeom prst="roundRect">
                      <a:avLst>
                        <a:gd name="adj" fmla="val 23255"/>
                      </a:avLst>
                    </a:prstGeom>
                    <a:solidFill>
                      <a:schemeClr val="bg2">
                        <a:lumMod val="90000"/>
                      </a:schemeClr>
                    </a:solidFill>
                    <a:ln w="317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8" name="Rounded Rectangle 27"/>
                  <p:cNvSpPr/>
                  <p:nvPr/>
                </p:nvSpPr>
                <p:spPr>
                  <a:xfrm rot="21034047">
                    <a:off x="7616083" y="1858766"/>
                    <a:ext cx="254107" cy="168470"/>
                  </a:xfrm>
                  <a:prstGeom prst="round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31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" name="Rectangle 23"/>
                <p:cNvSpPr/>
                <p:nvPr/>
              </p:nvSpPr>
              <p:spPr>
                <a:xfrm rot="21095022">
                  <a:off x="8012394" y="2091365"/>
                  <a:ext cx="436291" cy="258141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 rot="21095022">
                  <a:off x="7924231" y="2118289"/>
                  <a:ext cx="148493" cy="278017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Flowchart: Punched Tape 21"/>
              <p:cNvSpPr/>
              <p:nvPr/>
            </p:nvSpPr>
            <p:spPr>
              <a:xfrm rot="4740220">
                <a:off x="8332255" y="2080500"/>
                <a:ext cx="320147" cy="199723"/>
              </a:xfrm>
              <a:prstGeom prst="flowChartPunchedTap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39786" y="2283442"/>
              <a:ext cx="3991224" cy="4144452"/>
              <a:chOff x="2570248" y="2281839"/>
              <a:chExt cx="3991224" cy="4144452"/>
            </a:xfrm>
          </p:grpSpPr>
          <p:sp>
            <p:nvSpPr>
              <p:cNvPr id="48" name="Trapezoid 47"/>
              <p:cNvSpPr/>
              <p:nvPr/>
            </p:nvSpPr>
            <p:spPr>
              <a:xfrm rot="16200000">
                <a:off x="2811131" y="5475987"/>
                <a:ext cx="174972" cy="656738"/>
              </a:xfrm>
              <a:prstGeom prst="trapezoid">
                <a:avLst>
                  <a:gd name="adj" fmla="val 15609"/>
                </a:avLst>
              </a:prstGeom>
              <a:solidFill>
                <a:schemeClr val="bg2">
                  <a:lumMod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639785" y="2281839"/>
                <a:ext cx="3921687" cy="4144452"/>
                <a:chOff x="2639785" y="2281839"/>
                <a:chExt cx="3921687" cy="414445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3084308" y="5175799"/>
                  <a:ext cx="2975381" cy="1250492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2639785" y="2281839"/>
                  <a:ext cx="3921687" cy="3316704"/>
                </a:xfrm>
                <a:prstGeom prst="roundRect">
                  <a:avLst>
                    <a:gd name="adj" fmla="val 10978"/>
                  </a:avLst>
                </a:prstGeom>
                <a:solidFill>
                  <a:srgbClr val="2F76B7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919545" y="2575892"/>
                  <a:ext cx="3362165" cy="2728598"/>
                </a:xfrm>
                <a:prstGeom prst="roundRect">
                  <a:avLst>
                    <a:gd name="adj" fmla="val 1593"/>
                  </a:avLst>
                </a:prstGeom>
                <a:solidFill>
                  <a:schemeClr val="bg2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129" y="2567845"/>
            <a:ext cx="3361120" cy="273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83</TotalTime>
  <Words>274</Words>
  <Application>Microsoft Office PowerPoint</Application>
  <PresentationFormat>On-screen Show (4:3)</PresentationFormat>
  <Paragraphs>88</Paragraphs>
  <Slides>10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21</cp:revision>
  <dcterms:created xsi:type="dcterms:W3CDTF">2019-02-08T11:31:56Z</dcterms:created>
  <dcterms:modified xsi:type="dcterms:W3CDTF">2019-03-01T16:07:29Z</dcterms:modified>
</cp:coreProperties>
</file>