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51" autoAdjust="0"/>
  </p:normalViewPr>
  <p:slideViewPr>
    <p:cSldViewPr snapToGrid="0">
      <p:cViewPr>
        <p:scale>
          <a:sx n="150" d="100"/>
          <a:sy n="150" d="100"/>
        </p:scale>
        <p:origin x="-534" y="-109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560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470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 the line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Mohammed runs fast for 10 seconds.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This graph shows how his</a:t>
            </a:r>
            <a:r>
              <a:rPr lang="en-US" dirty="0" smtClean="0"/>
              <a:t> distance from the start changes in this time.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4155652" y="1641311"/>
            <a:ext cx="4808836" cy="4504947"/>
            <a:chOff x="2366813" y="1456043"/>
            <a:chExt cx="4808836" cy="4504947"/>
          </a:xfrm>
        </p:grpSpPr>
        <p:grpSp>
          <p:nvGrpSpPr>
            <p:cNvPr id="96" name="Group 95"/>
            <p:cNvGrpSpPr/>
            <p:nvPr/>
          </p:nvGrpSpPr>
          <p:grpSpPr>
            <a:xfrm>
              <a:off x="2366813" y="1456043"/>
              <a:ext cx="4808836" cy="4504947"/>
              <a:chOff x="2366813" y="1456043"/>
              <a:chExt cx="4808836" cy="4504947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3309729" y="1625320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73" name="Straight Connector 72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" name="Group 3"/>
              <p:cNvGrpSpPr/>
              <p:nvPr/>
            </p:nvGrpSpPr>
            <p:grpSpPr>
              <a:xfrm>
                <a:off x="2366813" y="1456043"/>
                <a:ext cx="4808836" cy="4504947"/>
                <a:chOff x="2195363" y="1497951"/>
                <a:chExt cx="4808836" cy="4504947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2195363" y="1497951"/>
                  <a:ext cx="4808836" cy="4504947"/>
                  <a:chOff x="2195363" y="1495626"/>
                  <a:chExt cx="4808836" cy="4504947"/>
                </a:xfrm>
              </p:grpSpPr>
              <p:grpSp>
                <p:nvGrpSpPr>
                  <p:cNvPr id="2" name="Group 1"/>
                  <p:cNvGrpSpPr/>
                  <p:nvPr/>
                </p:nvGrpSpPr>
                <p:grpSpPr>
                  <a:xfrm>
                    <a:off x="2195363" y="1495626"/>
                    <a:ext cx="4808836" cy="4504947"/>
                    <a:chOff x="1859382" y="1508572"/>
                    <a:chExt cx="4808836" cy="4504947"/>
                  </a:xfrm>
                </p:grpSpPr>
                <p:grpSp>
                  <p:nvGrpSpPr>
                    <p:cNvPr id="5" name="Group 4"/>
                    <p:cNvGrpSpPr/>
                    <p:nvPr/>
                  </p:nvGrpSpPr>
                  <p:grpSpPr>
                    <a:xfrm>
                      <a:off x="1859382" y="1621155"/>
                      <a:ext cx="4743858" cy="4392364"/>
                      <a:chOff x="1859382" y="1621155"/>
                      <a:chExt cx="4743858" cy="4392364"/>
                    </a:xfrm>
                  </p:grpSpPr>
                  <p:grpSp>
                    <p:nvGrpSpPr>
                      <p:cNvPr id="6" name="Group 5"/>
                      <p:cNvGrpSpPr/>
                      <p:nvPr/>
                    </p:nvGrpSpPr>
                    <p:grpSpPr>
                      <a:xfrm>
                        <a:off x="1859382" y="1621155"/>
                        <a:ext cx="4743858" cy="4392364"/>
                        <a:chOff x="2075125" y="1517086"/>
                        <a:chExt cx="4743858" cy="4392364"/>
                      </a:xfrm>
                    </p:grpSpPr>
                    <p:grpSp>
                      <p:nvGrpSpPr>
                        <p:cNvPr id="13" name="Group 12"/>
                        <p:cNvGrpSpPr/>
                        <p:nvPr/>
                      </p:nvGrpSpPr>
                      <p:grpSpPr>
                        <a:xfrm>
                          <a:off x="2075125" y="1517086"/>
                          <a:ext cx="4743858" cy="4392364"/>
                          <a:chOff x="1819990" y="1696835"/>
                          <a:chExt cx="4743858" cy="4392364"/>
                        </a:xfrm>
                      </p:grpSpPr>
                      <p:grpSp>
                        <p:nvGrpSpPr>
                          <p:cNvPr id="18" name="Group 17"/>
                          <p:cNvGrpSpPr/>
                          <p:nvPr/>
                        </p:nvGrpSpPr>
                        <p:grpSpPr>
                          <a:xfrm>
                            <a:off x="1819990" y="1696835"/>
                            <a:ext cx="4743858" cy="4392364"/>
                            <a:chOff x="1819990" y="1696835"/>
                            <a:chExt cx="4743858" cy="4392364"/>
                          </a:xfrm>
                        </p:grpSpPr>
                        <p:grpSp>
                          <p:nvGrpSpPr>
                            <p:cNvPr id="21" name="Group 20"/>
                            <p:cNvGrpSpPr/>
                            <p:nvPr/>
                          </p:nvGrpSpPr>
                          <p:grpSpPr>
                            <a:xfrm>
                              <a:off x="2682119" y="1696835"/>
                              <a:ext cx="3744000" cy="3736909"/>
                              <a:chOff x="2682119" y="1696835"/>
                              <a:chExt cx="3744000" cy="3736909"/>
                            </a:xfrm>
                          </p:grpSpPr>
                          <p:grpSp>
                            <p:nvGrpSpPr>
                              <p:cNvPr id="38" name="Group 37"/>
                              <p:cNvGrpSpPr/>
                              <p:nvPr/>
                            </p:nvGrpSpPr>
                            <p:grpSpPr>
                              <a:xfrm>
                                <a:off x="2751441" y="1696835"/>
                                <a:ext cx="3674678" cy="3736909"/>
                                <a:chOff x="2751441" y="1696835"/>
                                <a:chExt cx="3674678" cy="3736909"/>
                              </a:xfrm>
                            </p:grpSpPr>
                            <p:grpSp>
                              <p:nvGrpSpPr>
                                <p:cNvPr id="41" name="Group 40"/>
                                <p:cNvGrpSpPr/>
                                <p:nvPr/>
                              </p:nvGrpSpPr>
                              <p:grpSpPr>
                                <a:xfrm>
                                  <a:off x="2751441" y="1696835"/>
                                  <a:ext cx="3674678" cy="3672000"/>
                                  <a:chOff x="1734682" y="1696835"/>
                                  <a:chExt cx="3674678" cy="3672000"/>
                                </a:xfrm>
                              </p:grpSpPr>
                              <p:cxnSp>
                                <p:nvCxnSpPr>
                                  <p:cNvPr id="53" name="Straight Connector 52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1734682" y="1696835"/>
                                    <a:ext cx="0" cy="36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54" name="Straight Connector 53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1737360" y="5361744"/>
                                    <a:ext cx="3672000" cy="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42" name="Straight Connector 41"/>
                                <p:cNvCxnSpPr/>
                                <p:nvPr/>
                              </p:nvCxnSpPr>
                              <p:spPr>
                                <a:xfrm>
                                  <a:off x="275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3" name="Straight Connector 42"/>
                                <p:cNvCxnSpPr/>
                                <p:nvPr/>
                              </p:nvCxnSpPr>
                              <p:spPr>
                                <a:xfrm>
                                  <a:off x="311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4" name="Straight Connector 43"/>
                                <p:cNvCxnSpPr/>
                                <p:nvPr/>
                              </p:nvCxnSpPr>
                              <p:spPr>
                                <a:xfrm>
                                  <a:off x="347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5" name="Straight Connector 44"/>
                                <p:cNvCxnSpPr/>
                                <p:nvPr/>
                              </p:nvCxnSpPr>
                              <p:spPr>
                                <a:xfrm>
                                  <a:off x="419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6" name="Straight Connector 45"/>
                                <p:cNvCxnSpPr/>
                                <p:nvPr/>
                              </p:nvCxnSpPr>
                              <p:spPr>
                                <a:xfrm>
                                  <a:off x="383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7" name="Straight Connector 46"/>
                                <p:cNvCxnSpPr/>
                                <p:nvPr/>
                              </p:nvCxnSpPr>
                              <p:spPr>
                                <a:xfrm>
                                  <a:off x="455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8" name="Straight Connector 47"/>
                                <p:cNvCxnSpPr/>
                                <p:nvPr/>
                              </p:nvCxnSpPr>
                              <p:spPr>
                                <a:xfrm>
                                  <a:off x="527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49" name="Straight Connector 48"/>
                                <p:cNvCxnSpPr/>
                                <p:nvPr/>
                              </p:nvCxnSpPr>
                              <p:spPr>
                                <a:xfrm>
                                  <a:off x="599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50" name="Straight Connector 49"/>
                                <p:cNvCxnSpPr/>
                                <p:nvPr/>
                              </p:nvCxnSpPr>
                              <p:spPr>
                                <a:xfrm>
                                  <a:off x="491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51" name="Straight Connector 50"/>
                                <p:cNvCxnSpPr/>
                                <p:nvPr/>
                              </p:nvCxnSpPr>
                              <p:spPr>
                                <a:xfrm>
                                  <a:off x="563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52" name="Straight Connector 51"/>
                                <p:cNvCxnSpPr/>
                                <p:nvPr/>
                              </p:nvCxnSpPr>
                              <p:spPr>
                                <a:xfrm>
                                  <a:off x="6354119" y="5358813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39" name="Straight Connector 38"/>
                              <p:cNvCxnSpPr/>
                              <p:nvPr/>
                            </p:nvCxnSpPr>
                            <p:spPr>
                              <a:xfrm flipV="1">
                                <a:off x="2682119" y="5356051"/>
                                <a:ext cx="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0" name="Straight Connector 39"/>
                              <p:cNvCxnSpPr/>
                              <p:nvPr/>
                            </p:nvCxnSpPr>
                            <p:spPr>
                              <a:xfrm flipV="1">
                                <a:off x="2682119" y="4634289"/>
                                <a:ext cx="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sp>
                          <p:nvSpPr>
                            <p:cNvPr id="22" name="TextBox 21"/>
                            <p:cNvSpPr txBox="1"/>
                            <p:nvPr/>
                          </p:nvSpPr>
                          <p:spPr>
                            <a:xfrm rot="16200000">
                              <a:off x="195660" y="3358788"/>
                              <a:ext cx="3587214" cy="33855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Distance from start / </a:t>
                              </a:r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m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3" name="TextBox 22"/>
                            <p:cNvSpPr txBox="1"/>
                            <p:nvPr/>
                          </p:nvSpPr>
                          <p:spPr>
                            <a:xfrm>
                              <a:off x="2762701" y="5750645"/>
                              <a:ext cx="3801147" cy="33855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Time / s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grpSp>
                          <p:nvGrpSpPr>
                            <p:cNvPr id="24" name="Group 23"/>
                            <p:cNvGrpSpPr/>
                            <p:nvPr/>
                          </p:nvGrpSpPr>
                          <p:grpSpPr>
                            <a:xfrm>
                              <a:off x="2574120" y="5377481"/>
                              <a:ext cx="3600000" cy="338554"/>
                              <a:chOff x="2574119" y="5460386"/>
                              <a:chExt cx="3600000" cy="338554"/>
                            </a:xfrm>
                          </p:grpSpPr>
                          <p:grpSp>
                            <p:nvGrpSpPr>
                              <p:cNvPr id="25" name="Group 24"/>
                              <p:cNvGrpSpPr/>
                              <p:nvPr/>
                            </p:nvGrpSpPr>
                            <p:grpSpPr>
                              <a:xfrm>
                                <a:off x="2574119" y="5460386"/>
                                <a:ext cx="1800000" cy="338554"/>
                                <a:chOff x="2574119" y="642484"/>
                                <a:chExt cx="1800000" cy="338554"/>
                              </a:xfrm>
                            </p:grpSpPr>
                            <p:sp>
                              <p:nvSpPr>
                                <p:cNvPr id="33" name="TextBox 32"/>
                                <p:cNvSpPr txBox="1"/>
                                <p:nvPr/>
                              </p:nvSpPr>
                              <p:spPr>
                                <a:xfrm>
                                  <a:off x="257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0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34" name="TextBox 33"/>
                                <p:cNvSpPr txBox="1"/>
                                <p:nvPr/>
                              </p:nvSpPr>
                              <p:spPr>
                                <a:xfrm>
                                  <a:off x="293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1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35" name="TextBox 34"/>
                                <p:cNvSpPr txBox="1"/>
                                <p:nvPr/>
                              </p:nvSpPr>
                              <p:spPr>
                                <a:xfrm>
                                  <a:off x="329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2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36" name="TextBox 35"/>
                                <p:cNvSpPr txBox="1"/>
                                <p:nvPr/>
                              </p:nvSpPr>
                              <p:spPr>
                                <a:xfrm>
                                  <a:off x="365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3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37" name="TextBox 36"/>
                                <p:cNvSpPr txBox="1"/>
                                <p:nvPr/>
                              </p:nvSpPr>
                              <p:spPr>
                                <a:xfrm>
                                  <a:off x="401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4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27" name="Group 26"/>
                              <p:cNvGrpSpPr/>
                              <p:nvPr/>
                            </p:nvGrpSpPr>
                            <p:grpSpPr>
                              <a:xfrm>
                                <a:off x="4374119" y="5460386"/>
                                <a:ext cx="1800000" cy="338554"/>
                                <a:chOff x="2574119" y="642484"/>
                                <a:chExt cx="1800000" cy="338554"/>
                              </a:xfrm>
                            </p:grpSpPr>
                            <p:sp>
                              <p:nvSpPr>
                                <p:cNvPr id="28" name="TextBox 27"/>
                                <p:cNvSpPr txBox="1"/>
                                <p:nvPr/>
                              </p:nvSpPr>
                              <p:spPr>
                                <a:xfrm>
                                  <a:off x="257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5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9" name="TextBox 28"/>
                                <p:cNvSpPr txBox="1"/>
                                <p:nvPr/>
                              </p:nvSpPr>
                              <p:spPr>
                                <a:xfrm>
                                  <a:off x="293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6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30" name="TextBox 29"/>
                                <p:cNvSpPr txBox="1"/>
                                <p:nvPr/>
                              </p:nvSpPr>
                              <p:spPr>
                                <a:xfrm>
                                  <a:off x="329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7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31" name="TextBox 30"/>
                                <p:cNvSpPr txBox="1"/>
                                <p:nvPr/>
                              </p:nvSpPr>
                              <p:spPr>
                                <a:xfrm>
                                  <a:off x="365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8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32" name="TextBox 31"/>
                                <p:cNvSpPr txBox="1"/>
                                <p:nvPr/>
                              </p:nvSpPr>
                              <p:spPr>
                                <a:xfrm>
                                  <a:off x="401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9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  <p:sp>
                        <p:nvSpPr>
                          <p:cNvPr id="19" name="TextBox 18"/>
                          <p:cNvSpPr txBox="1"/>
                          <p:nvPr/>
                        </p:nvSpPr>
                        <p:spPr>
                          <a:xfrm>
                            <a:off x="2397844" y="5186553"/>
                            <a:ext cx="360000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0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0" name="TextBox 19"/>
                          <p:cNvSpPr txBox="1"/>
                          <p:nvPr/>
                        </p:nvSpPr>
                        <p:spPr>
                          <a:xfrm>
                            <a:off x="2236247" y="4466818"/>
                            <a:ext cx="522839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20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  <p:cxnSp>
                      <p:nvCxnSpPr>
                        <p:cNvPr id="14" name="Straight Connector 13"/>
                        <p:cNvCxnSpPr/>
                        <p:nvPr/>
                      </p:nvCxnSpPr>
                      <p:spPr>
                        <a:xfrm flipV="1">
                          <a:off x="3016702" y="2305886"/>
                          <a:ext cx="3600952" cy="2873264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7" name="Straight Connector 6"/>
                      <p:cNvCxnSpPr/>
                      <p:nvPr/>
                    </p:nvCxnSpPr>
                    <p:spPr>
                      <a:xfrm flipV="1">
                        <a:off x="2718833" y="384666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" name="Straight Connector 7"/>
                      <p:cNvCxnSpPr/>
                      <p:nvPr/>
                    </p:nvCxnSpPr>
                    <p:spPr>
                      <a:xfrm flipV="1">
                        <a:off x="2721511" y="31255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" name="Straight Connector 8"/>
                      <p:cNvCxnSpPr/>
                      <p:nvPr/>
                    </p:nvCxnSpPr>
                    <p:spPr>
                      <a:xfrm flipV="1">
                        <a:off x="2721511" y="240436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" name="Straight Connector 9"/>
                      <p:cNvCxnSpPr/>
                      <p:nvPr/>
                    </p:nvCxnSpPr>
                    <p:spPr>
                      <a:xfrm flipV="1">
                        <a:off x="2718833" y="16832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9" name="TextBox 58"/>
                    <p:cNvSpPr txBox="1"/>
                    <p:nvPr/>
                  </p:nvSpPr>
                  <p:spPr>
                    <a:xfrm>
                      <a:off x="6135605" y="5307870"/>
                      <a:ext cx="532613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2275909" y="3671403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2273057" y="2953005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7" name="TextBox 56"/>
                    <p:cNvSpPr txBox="1"/>
                    <p:nvPr/>
                  </p:nvSpPr>
                  <p:spPr>
                    <a:xfrm>
                      <a:off x="2267994" y="2240678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8" name="TextBox 57"/>
                    <p:cNvSpPr txBox="1"/>
                    <p:nvPr/>
                  </p:nvSpPr>
                  <p:spPr>
                    <a:xfrm>
                      <a:off x="2109832" y="1508572"/>
                      <a:ext cx="709643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cxnSp>
                <p:nvCxnSpPr>
                  <p:cNvPr id="60" name="Straight Connector 59"/>
                  <p:cNvCxnSpPr/>
                  <p:nvPr/>
                </p:nvCxnSpPr>
                <p:spPr>
                  <a:xfrm flipV="1">
                    <a:off x="3054814" y="4896497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 flipV="1">
                    <a:off x="3052136" y="4184555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V="1">
                    <a:off x="3054814" y="34634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flipV="1">
                    <a:off x="3054814" y="274225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/>
                  <p:nvPr/>
                </p:nvCxnSpPr>
                <p:spPr>
                  <a:xfrm flipV="1">
                    <a:off x="3052136" y="20211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5" name="TextBox 64"/>
                <p:cNvSpPr txBox="1"/>
                <p:nvPr/>
              </p:nvSpPr>
              <p:spPr>
                <a:xfrm>
                  <a:off x="2616952" y="4732307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1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2616951" y="4014377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2615440" y="3300995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5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2603240" y="2574439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7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>
                  <a:off x="2607749" y="1844744"/>
                  <a:ext cx="52665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9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 rot="16200000">
                <a:off x="3436721" y="1766002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86" name="Straight Connector 85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7" name="Plus 96"/>
            <p:cNvSpPr/>
            <p:nvPr/>
          </p:nvSpPr>
          <p:spPr>
            <a:xfrm>
              <a:off x="4920942" y="3596474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Plus 97"/>
            <p:cNvSpPr/>
            <p:nvPr/>
          </p:nvSpPr>
          <p:spPr>
            <a:xfrm>
              <a:off x="6708518" y="2163331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Plus 98"/>
            <p:cNvSpPr/>
            <p:nvPr/>
          </p:nvSpPr>
          <p:spPr>
            <a:xfrm>
              <a:off x="4192882" y="4180022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Plus 99"/>
            <p:cNvSpPr/>
            <p:nvPr/>
          </p:nvSpPr>
          <p:spPr>
            <a:xfrm>
              <a:off x="5858660" y="2868832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Plus 100"/>
            <p:cNvSpPr/>
            <p:nvPr/>
          </p:nvSpPr>
          <p:spPr>
            <a:xfrm>
              <a:off x="3607717" y="4655541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25" name="Group 1024"/>
          <p:cNvGrpSpPr/>
          <p:nvPr/>
        </p:nvGrpSpPr>
        <p:grpSpPr>
          <a:xfrm>
            <a:off x="457200" y="2281512"/>
            <a:ext cx="3375037" cy="2950682"/>
            <a:chOff x="412803" y="2292930"/>
            <a:chExt cx="3375037" cy="2950682"/>
          </a:xfrm>
        </p:grpSpPr>
        <p:grpSp>
          <p:nvGrpSpPr>
            <p:cNvPr id="125" name="Group 124"/>
            <p:cNvGrpSpPr/>
            <p:nvPr/>
          </p:nvGrpSpPr>
          <p:grpSpPr>
            <a:xfrm>
              <a:off x="412803" y="2292930"/>
              <a:ext cx="3375037" cy="2950682"/>
              <a:chOff x="412803" y="2292930"/>
              <a:chExt cx="3375037" cy="2950682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1145070" y="2292930"/>
                <a:ext cx="1600650" cy="2695585"/>
                <a:chOff x="1346281" y="2213916"/>
                <a:chExt cx="1600650" cy="2695585"/>
              </a:xfrm>
            </p:grpSpPr>
            <p:sp>
              <p:nvSpPr>
                <p:cNvPr id="104" name="Freeform 103"/>
                <p:cNvSpPr/>
                <p:nvPr/>
              </p:nvSpPr>
              <p:spPr>
                <a:xfrm rot="349892">
                  <a:off x="1346281" y="3622744"/>
                  <a:ext cx="809692" cy="1025516"/>
                </a:xfrm>
                <a:custGeom>
                  <a:avLst/>
                  <a:gdLst>
                    <a:gd name="connsiteX0" fmla="*/ 0 w 1147313"/>
                    <a:gd name="connsiteY0" fmla="*/ 1078302 h 1078302"/>
                    <a:gd name="connsiteX1" fmla="*/ 155275 w 1147313"/>
                    <a:gd name="connsiteY1" fmla="*/ 715992 h 1078302"/>
                    <a:gd name="connsiteX2" fmla="*/ 802256 w 1147313"/>
                    <a:gd name="connsiteY2" fmla="*/ 595223 h 1078302"/>
                    <a:gd name="connsiteX3" fmla="*/ 1147313 w 1147313"/>
                    <a:gd name="connsiteY3" fmla="*/ 0 h 1078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7313" h="1078302">
                      <a:moveTo>
                        <a:pt x="0" y="1078302"/>
                      </a:moveTo>
                      <a:lnTo>
                        <a:pt x="155275" y="715992"/>
                      </a:lnTo>
                      <a:lnTo>
                        <a:pt x="802256" y="595223"/>
                      </a:lnTo>
                      <a:lnTo>
                        <a:pt x="1147313" y="0"/>
                      </a:lnTo>
                    </a:path>
                  </a:pathLst>
                </a:custGeom>
                <a:noFill/>
                <a:ln w="50800" cap="rnd">
                  <a:solidFill>
                    <a:schemeClr val="accent1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Freeform 104"/>
                <p:cNvSpPr/>
                <p:nvPr/>
              </p:nvSpPr>
              <p:spPr>
                <a:xfrm>
                  <a:off x="2209700" y="3675923"/>
                  <a:ext cx="603849" cy="1233578"/>
                </a:xfrm>
                <a:custGeom>
                  <a:avLst/>
                  <a:gdLst>
                    <a:gd name="connsiteX0" fmla="*/ 0 w 603849"/>
                    <a:gd name="connsiteY0" fmla="*/ 0 h 1233578"/>
                    <a:gd name="connsiteX1" fmla="*/ 560717 w 603849"/>
                    <a:gd name="connsiteY1" fmla="*/ 310551 h 1233578"/>
                    <a:gd name="connsiteX2" fmla="*/ 241539 w 603849"/>
                    <a:gd name="connsiteY2" fmla="*/ 1043797 h 1233578"/>
                    <a:gd name="connsiteX3" fmla="*/ 603849 w 603849"/>
                    <a:gd name="connsiteY3" fmla="*/ 1233578 h 1233578"/>
                    <a:gd name="connsiteX4" fmla="*/ 603849 w 603849"/>
                    <a:gd name="connsiteY4" fmla="*/ 1233578 h 1233578"/>
                    <a:gd name="connsiteX5" fmla="*/ 586596 w 603849"/>
                    <a:gd name="connsiteY5" fmla="*/ 1233578 h 12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849" h="1233578">
                      <a:moveTo>
                        <a:pt x="0" y="0"/>
                      </a:moveTo>
                      <a:lnTo>
                        <a:pt x="560717" y="310551"/>
                      </a:lnTo>
                      <a:lnTo>
                        <a:pt x="241539" y="1043797"/>
                      </a:lnTo>
                      <a:lnTo>
                        <a:pt x="603849" y="1233578"/>
                      </a:lnTo>
                      <a:lnTo>
                        <a:pt x="603849" y="1233578"/>
                      </a:lnTo>
                      <a:lnTo>
                        <a:pt x="586596" y="1233578"/>
                      </a:lnTo>
                    </a:path>
                  </a:pathLst>
                </a:custGeom>
                <a:noFill/>
                <a:ln w="50800" cap="rnd">
                  <a:solidFill>
                    <a:schemeClr val="accent1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>
                  <a:off x="2208362" y="2656936"/>
                  <a:ext cx="129396" cy="1017917"/>
                </a:xfrm>
                <a:custGeom>
                  <a:avLst/>
                  <a:gdLst>
                    <a:gd name="connsiteX0" fmla="*/ 0 w 129396"/>
                    <a:gd name="connsiteY0" fmla="*/ 1017917 h 1017917"/>
                    <a:gd name="connsiteX1" fmla="*/ 69012 w 129396"/>
                    <a:gd name="connsiteY1" fmla="*/ 103517 h 1017917"/>
                    <a:gd name="connsiteX2" fmla="*/ 129396 w 129396"/>
                    <a:gd name="connsiteY2" fmla="*/ 0 h 1017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9396" h="1017917">
                      <a:moveTo>
                        <a:pt x="0" y="1017917"/>
                      </a:moveTo>
                      <a:lnTo>
                        <a:pt x="69012" y="103517"/>
                      </a:lnTo>
                      <a:lnTo>
                        <a:pt x="129396" y="0"/>
                      </a:lnTo>
                    </a:path>
                  </a:pathLst>
                </a:custGeom>
                <a:noFill/>
                <a:ln w="50800" cap="rnd">
                  <a:solidFill>
                    <a:schemeClr val="accent1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 rot="880475">
                  <a:off x="2095051" y="2213916"/>
                  <a:ext cx="412962" cy="569997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508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1" name="Straight Connector 110"/>
                <p:cNvCxnSpPr/>
                <p:nvPr/>
              </p:nvCxnSpPr>
              <p:spPr>
                <a:xfrm flipV="1">
                  <a:off x="2090857" y="2876266"/>
                  <a:ext cx="346212" cy="29724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Freeform 114"/>
                <p:cNvSpPr/>
                <p:nvPr/>
              </p:nvSpPr>
              <p:spPr>
                <a:xfrm rot="20952235">
                  <a:off x="1708543" y="2941973"/>
                  <a:ext cx="451834" cy="715992"/>
                </a:xfrm>
                <a:custGeom>
                  <a:avLst/>
                  <a:gdLst>
                    <a:gd name="connsiteX0" fmla="*/ 431321 w 431321"/>
                    <a:gd name="connsiteY0" fmla="*/ 0 h 715992"/>
                    <a:gd name="connsiteX1" fmla="*/ 0 w 431321"/>
                    <a:gd name="connsiteY1" fmla="*/ 60385 h 715992"/>
                    <a:gd name="connsiteX2" fmla="*/ 86264 w 431321"/>
                    <a:gd name="connsiteY2" fmla="*/ 526211 h 715992"/>
                    <a:gd name="connsiteX3" fmla="*/ 198408 w 431321"/>
                    <a:gd name="connsiteY3" fmla="*/ 715992 h 71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321" h="715992">
                      <a:moveTo>
                        <a:pt x="431321" y="0"/>
                      </a:moveTo>
                      <a:lnTo>
                        <a:pt x="0" y="60385"/>
                      </a:lnTo>
                      <a:lnTo>
                        <a:pt x="86264" y="526211"/>
                      </a:lnTo>
                      <a:lnTo>
                        <a:pt x="198408" y="715992"/>
                      </a:lnTo>
                    </a:path>
                  </a:pathLst>
                </a:custGeom>
                <a:noFill/>
                <a:ln w="50800" cap="rnd">
                  <a:solidFill>
                    <a:schemeClr val="accent1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6" name="Freeform 115"/>
                <p:cNvSpPr/>
                <p:nvPr/>
              </p:nvSpPr>
              <p:spPr>
                <a:xfrm>
                  <a:off x="2442392" y="2818528"/>
                  <a:ext cx="504539" cy="534837"/>
                </a:xfrm>
                <a:custGeom>
                  <a:avLst/>
                  <a:gdLst>
                    <a:gd name="connsiteX0" fmla="*/ 0 w 457200"/>
                    <a:gd name="connsiteY0" fmla="*/ 60385 h 534837"/>
                    <a:gd name="connsiteX1" fmla="*/ 129396 w 457200"/>
                    <a:gd name="connsiteY1" fmla="*/ 534837 h 534837"/>
                    <a:gd name="connsiteX2" fmla="*/ 319177 w 457200"/>
                    <a:gd name="connsiteY2" fmla="*/ 250166 h 534837"/>
                    <a:gd name="connsiteX3" fmla="*/ 457200 w 457200"/>
                    <a:gd name="connsiteY3" fmla="*/ 0 h 534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7200" h="534837">
                      <a:moveTo>
                        <a:pt x="0" y="60385"/>
                      </a:moveTo>
                      <a:lnTo>
                        <a:pt x="129396" y="534837"/>
                      </a:lnTo>
                      <a:lnTo>
                        <a:pt x="319177" y="250166"/>
                      </a:lnTo>
                      <a:lnTo>
                        <a:pt x="457200" y="0"/>
                      </a:lnTo>
                    </a:path>
                  </a:pathLst>
                </a:custGeom>
                <a:noFill/>
                <a:ln w="50800" cap="rnd">
                  <a:solidFill>
                    <a:schemeClr val="accent1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21" name="Straight Connector 120"/>
              <p:cNvCxnSpPr/>
              <p:nvPr/>
            </p:nvCxnSpPr>
            <p:spPr>
              <a:xfrm flipV="1">
                <a:off x="412803" y="5234946"/>
                <a:ext cx="3375037" cy="866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1026544" y="2611656"/>
                <a:ext cx="440670" cy="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503562" y="3049368"/>
                <a:ext cx="440670" cy="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806209" y="3564592"/>
                <a:ext cx="440670" cy="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660636" y="4169931"/>
                <a:ext cx="440670" cy="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0" name="Straight Connector 129"/>
            <p:cNvCxnSpPr/>
            <p:nvPr/>
          </p:nvCxnSpPr>
          <p:spPr>
            <a:xfrm flipV="1">
              <a:off x="846986" y="2335719"/>
              <a:ext cx="193606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1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 the line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1.  Use the graph to match the correct distance to each time.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4" name="Group 193"/>
          <p:cNvGrpSpPr/>
          <p:nvPr/>
        </p:nvGrpSpPr>
        <p:grpSpPr>
          <a:xfrm>
            <a:off x="143751" y="1499345"/>
            <a:ext cx="4808836" cy="4504947"/>
            <a:chOff x="2366813" y="1456043"/>
            <a:chExt cx="4808836" cy="4504947"/>
          </a:xfrm>
        </p:grpSpPr>
        <p:grpSp>
          <p:nvGrpSpPr>
            <p:cNvPr id="195" name="Group 194"/>
            <p:cNvGrpSpPr/>
            <p:nvPr/>
          </p:nvGrpSpPr>
          <p:grpSpPr>
            <a:xfrm>
              <a:off x="2366813" y="1456043"/>
              <a:ext cx="4808836" cy="4504947"/>
              <a:chOff x="2366813" y="1456043"/>
              <a:chExt cx="4808836" cy="4504947"/>
            </a:xfrm>
          </p:grpSpPr>
          <p:grpSp>
            <p:nvGrpSpPr>
              <p:cNvPr id="201" name="Group 200"/>
              <p:cNvGrpSpPr/>
              <p:nvPr/>
            </p:nvGrpSpPr>
            <p:grpSpPr>
              <a:xfrm>
                <a:off x="3309729" y="1625320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275" name="Straight Connector 274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201"/>
              <p:cNvGrpSpPr/>
              <p:nvPr/>
            </p:nvGrpSpPr>
            <p:grpSpPr>
              <a:xfrm>
                <a:off x="2366813" y="1456043"/>
                <a:ext cx="4808836" cy="4504947"/>
                <a:chOff x="2195363" y="1497951"/>
                <a:chExt cx="4808836" cy="4504947"/>
              </a:xfrm>
            </p:grpSpPr>
            <p:grpSp>
              <p:nvGrpSpPr>
                <p:cNvPr id="214" name="Group 213"/>
                <p:cNvGrpSpPr/>
                <p:nvPr/>
              </p:nvGrpSpPr>
              <p:grpSpPr>
                <a:xfrm>
                  <a:off x="2195363" y="1497951"/>
                  <a:ext cx="4808836" cy="4504947"/>
                  <a:chOff x="2195363" y="1495626"/>
                  <a:chExt cx="4808836" cy="4504947"/>
                </a:xfrm>
              </p:grpSpPr>
              <p:grpSp>
                <p:nvGrpSpPr>
                  <p:cNvPr id="220" name="Group 219"/>
                  <p:cNvGrpSpPr/>
                  <p:nvPr/>
                </p:nvGrpSpPr>
                <p:grpSpPr>
                  <a:xfrm>
                    <a:off x="2195363" y="1495626"/>
                    <a:ext cx="4808836" cy="4504947"/>
                    <a:chOff x="1859382" y="1508572"/>
                    <a:chExt cx="4808836" cy="4504947"/>
                  </a:xfrm>
                </p:grpSpPr>
                <p:grpSp>
                  <p:nvGrpSpPr>
                    <p:cNvPr id="226" name="Group 225"/>
                    <p:cNvGrpSpPr/>
                    <p:nvPr/>
                  </p:nvGrpSpPr>
                  <p:grpSpPr>
                    <a:xfrm>
                      <a:off x="1859382" y="1621155"/>
                      <a:ext cx="4743858" cy="4392364"/>
                      <a:chOff x="1859382" y="1621155"/>
                      <a:chExt cx="4743858" cy="4392364"/>
                    </a:xfrm>
                  </p:grpSpPr>
                  <p:grpSp>
                    <p:nvGrpSpPr>
                      <p:cNvPr id="232" name="Group 231"/>
                      <p:cNvGrpSpPr/>
                      <p:nvPr/>
                    </p:nvGrpSpPr>
                    <p:grpSpPr>
                      <a:xfrm>
                        <a:off x="1859382" y="1621155"/>
                        <a:ext cx="4743858" cy="4392364"/>
                        <a:chOff x="2075125" y="1517086"/>
                        <a:chExt cx="4743858" cy="4392364"/>
                      </a:xfrm>
                    </p:grpSpPr>
                    <p:grpSp>
                      <p:nvGrpSpPr>
                        <p:cNvPr id="237" name="Group 236"/>
                        <p:cNvGrpSpPr/>
                        <p:nvPr/>
                      </p:nvGrpSpPr>
                      <p:grpSpPr>
                        <a:xfrm>
                          <a:off x="2075125" y="1517086"/>
                          <a:ext cx="4743858" cy="4392364"/>
                          <a:chOff x="1819990" y="1696835"/>
                          <a:chExt cx="4743858" cy="4392364"/>
                        </a:xfrm>
                      </p:grpSpPr>
                      <p:grpSp>
                        <p:nvGrpSpPr>
                          <p:cNvPr id="239" name="Group 238"/>
                          <p:cNvGrpSpPr/>
                          <p:nvPr/>
                        </p:nvGrpSpPr>
                        <p:grpSpPr>
                          <a:xfrm>
                            <a:off x="1819990" y="1696835"/>
                            <a:ext cx="4743858" cy="4392364"/>
                            <a:chOff x="1819990" y="1696835"/>
                            <a:chExt cx="4743858" cy="4392364"/>
                          </a:xfrm>
                        </p:grpSpPr>
                        <p:grpSp>
                          <p:nvGrpSpPr>
                            <p:cNvPr id="242" name="Group 241"/>
                            <p:cNvGrpSpPr/>
                            <p:nvPr/>
                          </p:nvGrpSpPr>
                          <p:grpSpPr>
                            <a:xfrm>
                              <a:off x="2682119" y="1696835"/>
                              <a:ext cx="3744000" cy="3736909"/>
                              <a:chOff x="2682119" y="1696835"/>
                              <a:chExt cx="3744000" cy="3736909"/>
                            </a:xfrm>
                          </p:grpSpPr>
                          <p:grpSp>
                            <p:nvGrpSpPr>
                              <p:cNvPr id="258" name="Group 257"/>
                              <p:cNvGrpSpPr/>
                              <p:nvPr/>
                            </p:nvGrpSpPr>
                            <p:grpSpPr>
                              <a:xfrm>
                                <a:off x="2751441" y="1696835"/>
                                <a:ext cx="3674678" cy="3736909"/>
                                <a:chOff x="2751441" y="1696835"/>
                                <a:chExt cx="3674678" cy="3736909"/>
                              </a:xfrm>
                            </p:grpSpPr>
                            <p:grpSp>
                              <p:nvGrpSpPr>
                                <p:cNvPr id="261" name="Group 260"/>
                                <p:cNvGrpSpPr/>
                                <p:nvPr/>
                              </p:nvGrpSpPr>
                              <p:grpSpPr>
                                <a:xfrm>
                                  <a:off x="2751441" y="1696835"/>
                                  <a:ext cx="3674678" cy="3672000"/>
                                  <a:chOff x="1734682" y="1696835"/>
                                  <a:chExt cx="3674678" cy="3672000"/>
                                </a:xfrm>
                              </p:grpSpPr>
                              <p:cxnSp>
                                <p:nvCxnSpPr>
                                  <p:cNvPr id="273" name="Straight Connector 272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1734682" y="1696835"/>
                                    <a:ext cx="0" cy="36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74" name="Straight Connector 273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1737360" y="5361744"/>
                                    <a:ext cx="3672000" cy="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262" name="Straight Connector 261"/>
                                <p:cNvCxnSpPr/>
                                <p:nvPr/>
                              </p:nvCxnSpPr>
                              <p:spPr>
                                <a:xfrm>
                                  <a:off x="275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3" name="Straight Connector 262"/>
                                <p:cNvCxnSpPr/>
                                <p:nvPr/>
                              </p:nvCxnSpPr>
                              <p:spPr>
                                <a:xfrm>
                                  <a:off x="311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4" name="Straight Connector 263"/>
                                <p:cNvCxnSpPr/>
                                <p:nvPr/>
                              </p:nvCxnSpPr>
                              <p:spPr>
                                <a:xfrm>
                                  <a:off x="347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5" name="Straight Connector 264"/>
                                <p:cNvCxnSpPr/>
                                <p:nvPr/>
                              </p:nvCxnSpPr>
                              <p:spPr>
                                <a:xfrm>
                                  <a:off x="419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6" name="Straight Connector 265"/>
                                <p:cNvCxnSpPr/>
                                <p:nvPr/>
                              </p:nvCxnSpPr>
                              <p:spPr>
                                <a:xfrm>
                                  <a:off x="383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7" name="Straight Connector 266"/>
                                <p:cNvCxnSpPr/>
                                <p:nvPr/>
                              </p:nvCxnSpPr>
                              <p:spPr>
                                <a:xfrm>
                                  <a:off x="455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8" name="Straight Connector 267"/>
                                <p:cNvCxnSpPr/>
                                <p:nvPr/>
                              </p:nvCxnSpPr>
                              <p:spPr>
                                <a:xfrm>
                                  <a:off x="527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9" name="Straight Connector 268"/>
                                <p:cNvCxnSpPr/>
                                <p:nvPr/>
                              </p:nvCxnSpPr>
                              <p:spPr>
                                <a:xfrm>
                                  <a:off x="599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0" name="Straight Connector 269"/>
                                <p:cNvCxnSpPr/>
                                <p:nvPr/>
                              </p:nvCxnSpPr>
                              <p:spPr>
                                <a:xfrm>
                                  <a:off x="491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1" name="Straight Connector 270"/>
                                <p:cNvCxnSpPr/>
                                <p:nvPr/>
                              </p:nvCxnSpPr>
                              <p:spPr>
                                <a:xfrm>
                                  <a:off x="563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2" name="Straight Connector 271"/>
                                <p:cNvCxnSpPr/>
                                <p:nvPr/>
                              </p:nvCxnSpPr>
                              <p:spPr>
                                <a:xfrm>
                                  <a:off x="6354119" y="5358813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59" name="Straight Connector 258"/>
                              <p:cNvCxnSpPr/>
                              <p:nvPr/>
                            </p:nvCxnSpPr>
                            <p:spPr>
                              <a:xfrm flipV="1">
                                <a:off x="2682119" y="5356051"/>
                                <a:ext cx="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60" name="Straight Connector 259"/>
                              <p:cNvCxnSpPr/>
                              <p:nvPr/>
                            </p:nvCxnSpPr>
                            <p:spPr>
                              <a:xfrm flipV="1">
                                <a:off x="2682119" y="4634289"/>
                                <a:ext cx="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sp>
                          <p:nvSpPr>
                            <p:cNvPr id="243" name="TextBox 242"/>
                            <p:cNvSpPr txBox="1"/>
                            <p:nvPr/>
                          </p:nvSpPr>
                          <p:spPr>
                            <a:xfrm rot="16200000">
                              <a:off x="195660" y="3358788"/>
                              <a:ext cx="3587214" cy="33855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Distance from start / </a:t>
                              </a:r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m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44" name="TextBox 243"/>
                            <p:cNvSpPr txBox="1"/>
                            <p:nvPr/>
                          </p:nvSpPr>
                          <p:spPr>
                            <a:xfrm>
                              <a:off x="2762701" y="5750645"/>
                              <a:ext cx="3801147" cy="33855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Time / s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grpSp>
                          <p:nvGrpSpPr>
                            <p:cNvPr id="245" name="Group 244"/>
                            <p:cNvGrpSpPr/>
                            <p:nvPr/>
                          </p:nvGrpSpPr>
                          <p:grpSpPr>
                            <a:xfrm>
                              <a:off x="2574120" y="5377481"/>
                              <a:ext cx="3600000" cy="338554"/>
                              <a:chOff x="2574119" y="5460386"/>
                              <a:chExt cx="3600000" cy="338554"/>
                            </a:xfrm>
                          </p:grpSpPr>
                          <p:grpSp>
                            <p:nvGrpSpPr>
                              <p:cNvPr id="246" name="Group 245"/>
                              <p:cNvGrpSpPr/>
                              <p:nvPr/>
                            </p:nvGrpSpPr>
                            <p:grpSpPr>
                              <a:xfrm>
                                <a:off x="2574119" y="5460386"/>
                                <a:ext cx="1800000" cy="338554"/>
                                <a:chOff x="2574119" y="642484"/>
                                <a:chExt cx="1800000" cy="338554"/>
                              </a:xfrm>
                            </p:grpSpPr>
                            <p:sp>
                              <p:nvSpPr>
                                <p:cNvPr id="253" name="TextBox 252"/>
                                <p:cNvSpPr txBox="1"/>
                                <p:nvPr/>
                              </p:nvSpPr>
                              <p:spPr>
                                <a:xfrm>
                                  <a:off x="257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0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4" name="TextBox 253"/>
                                <p:cNvSpPr txBox="1"/>
                                <p:nvPr/>
                              </p:nvSpPr>
                              <p:spPr>
                                <a:xfrm>
                                  <a:off x="293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1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5" name="TextBox 254"/>
                                <p:cNvSpPr txBox="1"/>
                                <p:nvPr/>
                              </p:nvSpPr>
                              <p:spPr>
                                <a:xfrm>
                                  <a:off x="329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2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6" name="TextBox 255"/>
                                <p:cNvSpPr txBox="1"/>
                                <p:nvPr/>
                              </p:nvSpPr>
                              <p:spPr>
                                <a:xfrm>
                                  <a:off x="365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3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7" name="TextBox 256"/>
                                <p:cNvSpPr txBox="1"/>
                                <p:nvPr/>
                              </p:nvSpPr>
                              <p:spPr>
                                <a:xfrm>
                                  <a:off x="401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4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247" name="Group 246"/>
                              <p:cNvGrpSpPr/>
                              <p:nvPr/>
                            </p:nvGrpSpPr>
                            <p:grpSpPr>
                              <a:xfrm>
                                <a:off x="4374119" y="5460386"/>
                                <a:ext cx="1800000" cy="338554"/>
                                <a:chOff x="2574119" y="642484"/>
                                <a:chExt cx="1800000" cy="338554"/>
                              </a:xfrm>
                            </p:grpSpPr>
                            <p:sp>
                              <p:nvSpPr>
                                <p:cNvPr id="248" name="TextBox 247"/>
                                <p:cNvSpPr txBox="1"/>
                                <p:nvPr/>
                              </p:nvSpPr>
                              <p:spPr>
                                <a:xfrm>
                                  <a:off x="257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5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49" name="TextBox 248"/>
                                <p:cNvSpPr txBox="1"/>
                                <p:nvPr/>
                              </p:nvSpPr>
                              <p:spPr>
                                <a:xfrm>
                                  <a:off x="293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6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0" name="TextBox 249"/>
                                <p:cNvSpPr txBox="1"/>
                                <p:nvPr/>
                              </p:nvSpPr>
                              <p:spPr>
                                <a:xfrm>
                                  <a:off x="329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7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1" name="TextBox 250"/>
                                <p:cNvSpPr txBox="1"/>
                                <p:nvPr/>
                              </p:nvSpPr>
                              <p:spPr>
                                <a:xfrm>
                                  <a:off x="365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8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2" name="TextBox 251"/>
                                <p:cNvSpPr txBox="1"/>
                                <p:nvPr/>
                              </p:nvSpPr>
                              <p:spPr>
                                <a:xfrm>
                                  <a:off x="401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9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  <p:sp>
                        <p:nvSpPr>
                          <p:cNvPr id="240" name="TextBox 239"/>
                          <p:cNvSpPr txBox="1"/>
                          <p:nvPr/>
                        </p:nvSpPr>
                        <p:spPr>
                          <a:xfrm>
                            <a:off x="2397844" y="5186553"/>
                            <a:ext cx="360000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0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1" name="TextBox 240"/>
                          <p:cNvSpPr txBox="1"/>
                          <p:nvPr/>
                        </p:nvSpPr>
                        <p:spPr>
                          <a:xfrm>
                            <a:off x="2236247" y="4466818"/>
                            <a:ext cx="522839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20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  <p:cxnSp>
                      <p:nvCxnSpPr>
                        <p:cNvPr id="238" name="Straight Connector 237"/>
                        <p:cNvCxnSpPr>
                          <a:stCxn id="240" idx="3"/>
                        </p:cNvCxnSpPr>
                        <p:nvPr/>
                      </p:nvCxnSpPr>
                      <p:spPr>
                        <a:xfrm flipV="1">
                          <a:off x="3012979" y="2291912"/>
                          <a:ext cx="3583851" cy="2884169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33" name="Straight Connector 232"/>
                      <p:cNvCxnSpPr/>
                      <p:nvPr/>
                    </p:nvCxnSpPr>
                    <p:spPr>
                      <a:xfrm flipV="1">
                        <a:off x="2718833" y="384666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4" name="Straight Connector 233"/>
                      <p:cNvCxnSpPr/>
                      <p:nvPr/>
                    </p:nvCxnSpPr>
                    <p:spPr>
                      <a:xfrm flipV="1">
                        <a:off x="2721511" y="31255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5" name="Straight Connector 234"/>
                      <p:cNvCxnSpPr/>
                      <p:nvPr/>
                    </p:nvCxnSpPr>
                    <p:spPr>
                      <a:xfrm flipV="1">
                        <a:off x="2721511" y="240436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6" name="Straight Connector 235"/>
                      <p:cNvCxnSpPr/>
                      <p:nvPr/>
                    </p:nvCxnSpPr>
                    <p:spPr>
                      <a:xfrm flipV="1">
                        <a:off x="2718833" y="16832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27" name="TextBox 226"/>
                    <p:cNvSpPr txBox="1"/>
                    <p:nvPr/>
                  </p:nvSpPr>
                  <p:spPr>
                    <a:xfrm>
                      <a:off x="6135605" y="5307870"/>
                      <a:ext cx="532613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28" name="TextBox 227"/>
                    <p:cNvSpPr txBox="1"/>
                    <p:nvPr/>
                  </p:nvSpPr>
                  <p:spPr>
                    <a:xfrm>
                      <a:off x="2275909" y="3671403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29" name="TextBox 228"/>
                    <p:cNvSpPr txBox="1"/>
                    <p:nvPr/>
                  </p:nvSpPr>
                  <p:spPr>
                    <a:xfrm>
                      <a:off x="2273057" y="2953005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30" name="TextBox 229"/>
                    <p:cNvSpPr txBox="1"/>
                    <p:nvPr/>
                  </p:nvSpPr>
                  <p:spPr>
                    <a:xfrm>
                      <a:off x="2267994" y="2240678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31" name="TextBox 230"/>
                    <p:cNvSpPr txBox="1"/>
                    <p:nvPr/>
                  </p:nvSpPr>
                  <p:spPr>
                    <a:xfrm>
                      <a:off x="2109832" y="1508572"/>
                      <a:ext cx="709643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cxnSp>
                <p:nvCxnSpPr>
                  <p:cNvPr id="221" name="Straight Connector 220"/>
                  <p:cNvCxnSpPr/>
                  <p:nvPr/>
                </p:nvCxnSpPr>
                <p:spPr>
                  <a:xfrm flipV="1">
                    <a:off x="3054814" y="4896497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/>
                  <p:cNvCxnSpPr/>
                  <p:nvPr/>
                </p:nvCxnSpPr>
                <p:spPr>
                  <a:xfrm flipV="1">
                    <a:off x="3052136" y="4184555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Straight Connector 222"/>
                  <p:cNvCxnSpPr/>
                  <p:nvPr/>
                </p:nvCxnSpPr>
                <p:spPr>
                  <a:xfrm flipV="1">
                    <a:off x="3054814" y="34634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/>
                  <p:nvPr/>
                </p:nvCxnSpPr>
                <p:spPr>
                  <a:xfrm flipV="1">
                    <a:off x="3054814" y="274225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Straight Connector 224"/>
                  <p:cNvCxnSpPr/>
                  <p:nvPr/>
                </p:nvCxnSpPr>
                <p:spPr>
                  <a:xfrm flipV="1">
                    <a:off x="3052136" y="20211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5" name="TextBox 214"/>
                <p:cNvSpPr txBox="1"/>
                <p:nvPr/>
              </p:nvSpPr>
              <p:spPr>
                <a:xfrm>
                  <a:off x="2616952" y="4732307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1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6" name="TextBox 215"/>
                <p:cNvSpPr txBox="1"/>
                <p:nvPr/>
              </p:nvSpPr>
              <p:spPr>
                <a:xfrm>
                  <a:off x="2616951" y="4014377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7" name="TextBox 216"/>
                <p:cNvSpPr txBox="1"/>
                <p:nvPr/>
              </p:nvSpPr>
              <p:spPr>
                <a:xfrm>
                  <a:off x="2615440" y="3300995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5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8" name="TextBox 217"/>
                <p:cNvSpPr txBox="1"/>
                <p:nvPr/>
              </p:nvSpPr>
              <p:spPr>
                <a:xfrm>
                  <a:off x="2603240" y="2574439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7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9" name="TextBox 218"/>
                <p:cNvSpPr txBox="1"/>
                <p:nvPr/>
              </p:nvSpPr>
              <p:spPr>
                <a:xfrm>
                  <a:off x="2607749" y="1844744"/>
                  <a:ext cx="52665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9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203" name="Group 202"/>
              <p:cNvGrpSpPr/>
              <p:nvPr/>
            </p:nvGrpSpPr>
            <p:grpSpPr>
              <a:xfrm rot="16200000">
                <a:off x="3436721" y="1766002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204" name="Straight Connector 203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6" name="Plus 195"/>
            <p:cNvSpPr/>
            <p:nvPr/>
          </p:nvSpPr>
          <p:spPr>
            <a:xfrm>
              <a:off x="4920942" y="3596474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Plus 196"/>
            <p:cNvSpPr/>
            <p:nvPr/>
          </p:nvSpPr>
          <p:spPr>
            <a:xfrm>
              <a:off x="6708518" y="2163331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Plus 197"/>
            <p:cNvSpPr/>
            <p:nvPr/>
          </p:nvSpPr>
          <p:spPr>
            <a:xfrm>
              <a:off x="4192882" y="4180022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Plus 198"/>
            <p:cNvSpPr/>
            <p:nvPr/>
          </p:nvSpPr>
          <p:spPr>
            <a:xfrm>
              <a:off x="5815702" y="2868832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Plus 199"/>
            <p:cNvSpPr/>
            <p:nvPr/>
          </p:nvSpPr>
          <p:spPr>
            <a:xfrm>
              <a:off x="3607717" y="4655541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9" name="Group 308"/>
          <p:cNvGrpSpPr/>
          <p:nvPr/>
        </p:nvGrpSpPr>
        <p:grpSpPr>
          <a:xfrm>
            <a:off x="5248283" y="1390119"/>
            <a:ext cx="3494081" cy="4246469"/>
            <a:chOff x="5248283" y="1390119"/>
            <a:chExt cx="3494081" cy="4246469"/>
          </a:xfrm>
        </p:grpSpPr>
        <p:grpSp>
          <p:nvGrpSpPr>
            <p:cNvPr id="307" name="Group 306"/>
            <p:cNvGrpSpPr/>
            <p:nvPr/>
          </p:nvGrpSpPr>
          <p:grpSpPr>
            <a:xfrm>
              <a:off x="5248283" y="1390119"/>
              <a:ext cx="3494081" cy="3809844"/>
              <a:chOff x="5248283" y="1390119"/>
              <a:chExt cx="3494081" cy="3809844"/>
            </a:xfrm>
          </p:grpSpPr>
          <p:grpSp>
            <p:nvGrpSpPr>
              <p:cNvPr id="305" name="Group 304"/>
              <p:cNvGrpSpPr/>
              <p:nvPr/>
            </p:nvGrpSpPr>
            <p:grpSpPr>
              <a:xfrm>
                <a:off x="5248283" y="1390119"/>
                <a:ext cx="3494081" cy="3809844"/>
                <a:chOff x="5248283" y="1390119"/>
                <a:chExt cx="3494081" cy="3809844"/>
              </a:xfrm>
            </p:grpSpPr>
            <p:grpSp>
              <p:nvGrpSpPr>
                <p:cNvPr id="70" name="Group 69"/>
                <p:cNvGrpSpPr/>
                <p:nvPr/>
              </p:nvGrpSpPr>
              <p:grpSpPr>
                <a:xfrm>
                  <a:off x="5248283" y="1390119"/>
                  <a:ext cx="3494081" cy="3809844"/>
                  <a:chOff x="5207430" y="1391808"/>
                  <a:chExt cx="3494081" cy="3809844"/>
                </a:xfrm>
              </p:grpSpPr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207430" y="1501899"/>
                    <a:ext cx="14400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Time</a:t>
                    </a:r>
                    <a:endParaRPr lang="en-GB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5" name="TextBox 284"/>
                  <p:cNvSpPr txBox="1"/>
                  <p:nvPr/>
                </p:nvSpPr>
                <p:spPr>
                  <a:xfrm>
                    <a:off x="7261511" y="1391808"/>
                    <a:ext cx="14400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Distance</a:t>
                    </a:r>
                    <a:endParaRPr lang="en-GB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5207430" y="2328316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5 s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6" name="Rectangle 285"/>
                  <p:cNvSpPr/>
                  <p:nvPr/>
                </p:nvSpPr>
                <p:spPr>
                  <a:xfrm>
                    <a:off x="5207430" y="2955824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10 s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7" name="Rectangle 286"/>
                  <p:cNvSpPr/>
                  <p:nvPr/>
                </p:nvSpPr>
                <p:spPr>
                  <a:xfrm>
                    <a:off x="5207430" y="3584433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7.5 s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8" name="Rectangle 287"/>
                  <p:cNvSpPr/>
                  <p:nvPr/>
                </p:nvSpPr>
                <p:spPr>
                  <a:xfrm>
                    <a:off x="5207430" y="4213042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3 s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9" name="Rectangle 288"/>
                  <p:cNvSpPr/>
                  <p:nvPr/>
                </p:nvSpPr>
                <p:spPr>
                  <a:xfrm>
                    <a:off x="5207430" y="4841652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6 s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300" name="Rectangle 299"/>
                <p:cNvSpPr/>
                <p:nvPr/>
              </p:nvSpPr>
              <p:spPr>
                <a:xfrm>
                  <a:off x="7302364" y="189714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23 m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01" name="Rectangle 300"/>
                <p:cNvSpPr/>
                <p:nvPr/>
              </p:nvSpPr>
              <p:spPr>
                <a:xfrm>
                  <a:off x="7302364" y="246038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25 m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02" name="Rectangle 301"/>
                <p:cNvSpPr/>
                <p:nvPr/>
              </p:nvSpPr>
              <p:spPr>
                <a:xfrm>
                  <a:off x="7302364" y="302362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40 </a:t>
                  </a:r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m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03" name="Rectangle 302"/>
                <p:cNvSpPr/>
                <p:nvPr/>
              </p:nvSpPr>
              <p:spPr>
                <a:xfrm>
                  <a:off x="7302364" y="358686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46 m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04" name="Rectangle 303"/>
                <p:cNvSpPr/>
                <p:nvPr/>
              </p:nvSpPr>
              <p:spPr>
                <a:xfrm>
                  <a:off x="7302364" y="415010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48 m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306" name="Rectangle 305"/>
              <p:cNvSpPr/>
              <p:nvPr/>
            </p:nvSpPr>
            <p:spPr>
              <a:xfrm>
                <a:off x="7302364" y="4713346"/>
                <a:ext cx="1440000" cy="360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60 m</a:t>
                </a:r>
                <a:endPara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308" name="Rectangle 307"/>
            <p:cNvSpPr/>
            <p:nvPr/>
          </p:nvSpPr>
          <p:spPr>
            <a:xfrm>
              <a:off x="7302364" y="5276588"/>
              <a:ext cx="1440000" cy="360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80 m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839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26872"/>
            <a:ext cx="9144000" cy="6231128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 the line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2</a:t>
            </a:r>
            <a:r>
              <a:rPr lang="en-US" noProof="0" dirty="0" smtClean="0"/>
              <a:t>.  Use the graph to match the correct time to the distance.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4" name="Group 193"/>
          <p:cNvGrpSpPr/>
          <p:nvPr/>
        </p:nvGrpSpPr>
        <p:grpSpPr>
          <a:xfrm>
            <a:off x="4198126" y="1507848"/>
            <a:ext cx="4808836" cy="4504947"/>
            <a:chOff x="2366813" y="1456043"/>
            <a:chExt cx="4808836" cy="4504947"/>
          </a:xfrm>
        </p:grpSpPr>
        <p:grpSp>
          <p:nvGrpSpPr>
            <p:cNvPr id="195" name="Group 194"/>
            <p:cNvGrpSpPr/>
            <p:nvPr/>
          </p:nvGrpSpPr>
          <p:grpSpPr>
            <a:xfrm>
              <a:off x="2366813" y="1456043"/>
              <a:ext cx="4808836" cy="4504947"/>
              <a:chOff x="2366813" y="1456043"/>
              <a:chExt cx="4808836" cy="4504947"/>
            </a:xfrm>
          </p:grpSpPr>
          <p:grpSp>
            <p:nvGrpSpPr>
              <p:cNvPr id="201" name="Group 200"/>
              <p:cNvGrpSpPr/>
              <p:nvPr/>
            </p:nvGrpSpPr>
            <p:grpSpPr>
              <a:xfrm>
                <a:off x="3309729" y="1625320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275" name="Straight Connector 274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201"/>
              <p:cNvGrpSpPr/>
              <p:nvPr/>
            </p:nvGrpSpPr>
            <p:grpSpPr>
              <a:xfrm>
                <a:off x="2366813" y="1456043"/>
                <a:ext cx="4808836" cy="4504947"/>
                <a:chOff x="2195363" y="1497951"/>
                <a:chExt cx="4808836" cy="4504947"/>
              </a:xfrm>
            </p:grpSpPr>
            <p:grpSp>
              <p:nvGrpSpPr>
                <p:cNvPr id="214" name="Group 213"/>
                <p:cNvGrpSpPr/>
                <p:nvPr/>
              </p:nvGrpSpPr>
              <p:grpSpPr>
                <a:xfrm>
                  <a:off x="2195363" y="1497951"/>
                  <a:ext cx="4808836" cy="4504947"/>
                  <a:chOff x="2195363" y="1495626"/>
                  <a:chExt cx="4808836" cy="4504947"/>
                </a:xfrm>
              </p:grpSpPr>
              <p:grpSp>
                <p:nvGrpSpPr>
                  <p:cNvPr id="220" name="Group 219"/>
                  <p:cNvGrpSpPr/>
                  <p:nvPr/>
                </p:nvGrpSpPr>
                <p:grpSpPr>
                  <a:xfrm>
                    <a:off x="2195363" y="1495626"/>
                    <a:ext cx="4808836" cy="4504947"/>
                    <a:chOff x="1859382" y="1508572"/>
                    <a:chExt cx="4808836" cy="4504947"/>
                  </a:xfrm>
                </p:grpSpPr>
                <p:grpSp>
                  <p:nvGrpSpPr>
                    <p:cNvPr id="226" name="Group 225"/>
                    <p:cNvGrpSpPr/>
                    <p:nvPr/>
                  </p:nvGrpSpPr>
                  <p:grpSpPr>
                    <a:xfrm>
                      <a:off x="1859382" y="1621155"/>
                      <a:ext cx="4743858" cy="4392364"/>
                      <a:chOff x="1859382" y="1621155"/>
                      <a:chExt cx="4743858" cy="4392364"/>
                    </a:xfrm>
                  </p:grpSpPr>
                  <p:grpSp>
                    <p:nvGrpSpPr>
                      <p:cNvPr id="232" name="Group 231"/>
                      <p:cNvGrpSpPr/>
                      <p:nvPr/>
                    </p:nvGrpSpPr>
                    <p:grpSpPr>
                      <a:xfrm>
                        <a:off x="1859382" y="1621155"/>
                        <a:ext cx="4743858" cy="4392364"/>
                        <a:chOff x="2075125" y="1517086"/>
                        <a:chExt cx="4743858" cy="4392364"/>
                      </a:xfrm>
                    </p:grpSpPr>
                    <p:grpSp>
                      <p:nvGrpSpPr>
                        <p:cNvPr id="237" name="Group 236"/>
                        <p:cNvGrpSpPr/>
                        <p:nvPr/>
                      </p:nvGrpSpPr>
                      <p:grpSpPr>
                        <a:xfrm>
                          <a:off x="2075125" y="1517086"/>
                          <a:ext cx="4743858" cy="4392364"/>
                          <a:chOff x="1819990" y="1696835"/>
                          <a:chExt cx="4743858" cy="4392364"/>
                        </a:xfrm>
                      </p:grpSpPr>
                      <p:grpSp>
                        <p:nvGrpSpPr>
                          <p:cNvPr id="239" name="Group 238"/>
                          <p:cNvGrpSpPr/>
                          <p:nvPr/>
                        </p:nvGrpSpPr>
                        <p:grpSpPr>
                          <a:xfrm>
                            <a:off x="1819990" y="1696835"/>
                            <a:ext cx="4743858" cy="4392364"/>
                            <a:chOff x="1819990" y="1696835"/>
                            <a:chExt cx="4743858" cy="4392364"/>
                          </a:xfrm>
                        </p:grpSpPr>
                        <p:grpSp>
                          <p:nvGrpSpPr>
                            <p:cNvPr id="242" name="Group 241"/>
                            <p:cNvGrpSpPr/>
                            <p:nvPr/>
                          </p:nvGrpSpPr>
                          <p:grpSpPr>
                            <a:xfrm>
                              <a:off x="2682119" y="1696835"/>
                              <a:ext cx="3744000" cy="3736909"/>
                              <a:chOff x="2682119" y="1696835"/>
                              <a:chExt cx="3744000" cy="3736909"/>
                            </a:xfrm>
                          </p:grpSpPr>
                          <p:grpSp>
                            <p:nvGrpSpPr>
                              <p:cNvPr id="258" name="Group 257"/>
                              <p:cNvGrpSpPr/>
                              <p:nvPr/>
                            </p:nvGrpSpPr>
                            <p:grpSpPr>
                              <a:xfrm>
                                <a:off x="2751441" y="1696835"/>
                                <a:ext cx="3674678" cy="3736909"/>
                                <a:chOff x="2751441" y="1696835"/>
                                <a:chExt cx="3674678" cy="3736909"/>
                              </a:xfrm>
                            </p:grpSpPr>
                            <p:grpSp>
                              <p:nvGrpSpPr>
                                <p:cNvPr id="261" name="Group 260"/>
                                <p:cNvGrpSpPr/>
                                <p:nvPr/>
                              </p:nvGrpSpPr>
                              <p:grpSpPr>
                                <a:xfrm>
                                  <a:off x="2751441" y="1696835"/>
                                  <a:ext cx="3674678" cy="3672000"/>
                                  <a:chOff x="1734682" y="1696835"/>
                                  <a:chExt cx="3674678" cy="3672000"/>
                                </a:xfrm>
                              </p:grpSpPr>
                              <p:cxnSp>
                                <p:nvCxnSpPr>
                                  <p:cNvPr id="273" name="Straight Connector 272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1734682" y="1696835"/>
                                    <a:ext cx="0" cy="367200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74" name="Straight Connector 273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1737360" y="5361744"/>
                                    <a:ext cx="3672000" cy="0"/>
                                  </a:xfrm>
                                  <a:prstGeom prst="line">
                                    <a:avLst/>
                                  </a:prstGeom>
                                  <a:ln w="25400">
                                    <a:solidFill>
                                      <a:srgbClr val="006580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262" name="Straight Connector 261"/>
                                <p:cNvCxnSpPr/>
                                <p:nvPr/>
                              </p:nvCxnSpPr>
                              <p:spPr>
                                <a:xfrm>
                                  <a:off x="275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3" name="Straight Connector 262"/>
                                <p:cNvCxnSpPr/>
                                <p:nvPr/>
                              </p:nvCxnSpPr>
                              <p:spPr>
                                <a:xfrm>
                                  <a:off x="311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4" name="Straight Connector 263"/>
                                <p:cNvCxnSpPr/>
                                <p:nvPr/>
                              </p:nvCxnSpPr>
                              <p:spPr>
                                <a:xfrm>
                                  <a:off x="347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5" name="Straight Connector 264"/>
                                <p:cNvCxnSpPr/>
                                <p:nvPr/>
                              </p:nvCxnSpPr>
                              <p:spPr>
                                <a:xfrm>
                                  <a:off x="419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6" name="Straight Connector 265"/>
                                <p:cNvCxnSpPr/>
                                <p:nvPr/>
                              </p:nvCxnSpPr>
                              <p:spPr>
                                <a:xfrm>
                                  <a:off x="383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7" name="Straight Connector 266"/>
                                <p:cNvCxnSpPr/>
                                <p:nvPr/>
                              </p:nvCxnSpPr>
                              <p:spPr>
                                <a:xfrm>
                                  <a:off x="455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8" name="Straight Connector 267"/>
                                <p:cNvCxnSpPr/>
                                <p:nvPr/>
                              </p:nvCxnSpPr>
                              <p:spPr>
                                <a:xfrm>
                                  <a:off x="527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9" name="Straight Connector 268"/>
                                <p:cNvCxnSpPr/>
                                <p:nvPr/>
                              </p:nvCxnSpPr>
                              <p:spPr>
                                <a:xfrm>
                                  <a:off x="599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0" name="Straight Connector 269"/>
                                <p:cNvCxnSpPr/>
                                <p:nvPr/>
                              </p:nvCxnSpPr>
                              <p:spPr>
                                <a:xfrm>
                                  <a:off x="491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1" name="Straight Connector 270"/>
                                <p:cNvCxnSpPr/>
                                <p:nvPr/>
                              </p:nvCxnSpPr>
                              <p:spPr>
                                <a:xfrm>
                                  <a:off x="5634119" y="5361744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2" name="Straight Connector 271"/>
                                <p:cNvCxnSpPr/>
                                <p:nvPr/>
                              </p:nvCxnSpPr>
                              <p:spPr>
                                <a:xfrm>
                                  <a:off x="6354119" y="5358813"/>
                                  <a:ext cx="0" cy="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59" name="Straight Connector 258"/>
                              <p:cNvCxnSpPr/>
                              <p:nvPr/>
                            </p:nvCxnSpPr>
                            <p:spPr>
                              <a:xfrm flipV="1">
                                <a:off x="2682119" y="5356051"/>
                                <a:ext cx="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60" name="Straight Connector 259"/>
                              <p:cNvCxnSpPr/>
                              <p:nvPr/>
                            </p:nvCxnSpPr>
                            <p:spPr>
                              <a:xfrm flipV="1">
                                <a:off x="2682119" y="4634289"/>
                                <a:ext cx="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sp>
                          <p:nvSpPr>
                            <p:cNvPr id="243" name="TextBox 242"/>
                            <p:cNvSpPr txBox="1"/>
                            <p:nvPr/>
                          </p:nvSpPr>
                          <p:spPr>
                            <a:xfrm rot="16200000">
                              <a:off x="195660" y="3358788"/>
                              <a:ext cx="3587214" cy="33855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Distance from start / </a:t>
                              </a:r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m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44" name="TextBox 243"/>
                            <p:cNvSpPr txBox="1"/>
                            <p:nvPr/>
                          </p:nvSpPr>
                          <p:spPr>
                            <a:xfrm>
                              <a:off x="2762701" y="5750645"/>
                              <a:ext cx="3801147" cy="33855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Time / s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grpSp>
                          <p:nvGrpSpPr>
                            <p:cNvPr id="245" name="Group 244"/>
                            <p:cNvGrpSpPr/>
                            <p:nvPr/>
                          </p:nvGrpSpPr>
                          <p:grpSpPr>
                            <a:xfrm>
                              <a:off x="2574120" y="5377481"/>
                              <a:ext cx="3600000" cy="338554"/>
                              <a:chOff x="2574119" y="5460386"/>
                              <a:chExt cx="3600000" cy="338554"/>
                            </a:xfrm>
                          </p:grpSpPr>
                          <p:grpSp>
                            <p:nvGrpSpPr>
                              <p:cNvPr id="246" name="Group 245"/>
                              <p:cNvGrpSpPr/>
                              <p:nvPr/>
                            </p:nvGrpSpPr>
                            <p:grpSpPr>
                              <a:xfrm>
                                <a:off x="2574119" y="5460386"/>
                                <a:ext cx="1800000" cy="338554"/>
                                <a:chOff x="2574119" y="642484"/>
                                <a:chExt cx="1800000" cy="338554"/>
                              </a:xfrm>
                            </p:grpSpPr>
                            <p:sp>
                              <p:nvSpPr>
                                <p:cNvPr id="253" name="TextBox 252"/>
                                <p:cNvSpPr txBox="1"/>
                                <p:nvPr/>
                              </p:nvSpPr>
                              <p:spPr>
                                <a:xfrm>
                                  <a:off x="257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0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4" name="TextBox 253"/>
                                <p:cNvSpPr txBox="1"/>
                                <p:nvPr/>
                              </p:nvSpPr>
                              <p:spPr>
                                <a:xfrm>
                                  <a:off x="293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1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5" name="TextBox 254"/>
                                <p:cNvSpPr txBox="1"/>
                                <p:nvPr/>
                              </p:nvSpPr>
                              <p:spPr>
                                <a:xfrm>
                                  <a:off x="329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2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6" name="TextBox 255"/>
                                <p:cNvSpPr txBox="1"/>
                                <p:nvPr/>
                              </p:nvSpPr>
                              <p:spPr>
                                <a:xfrm>
                                  <a:off x="365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3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7" name="TextBox 256"/>
                                <p:cNvSpPr txBox="1"/>
                                <p:nvPr/>
                              </p:nvSpPr>
                              <p:spPr>
                                <a:xfrm>
                                  <a:off x="401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4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247" name="Group 246"/>
                              <p:cNvGrpSpPr/>
                              <p:nvPr/>
                            </p:nvGrpSpPr>
                            <p:grpSpPr>
                              <a:xfrm>
                                <a:off x="4374119" y="5460386"/>
                                <a:ext cx="1800000" cy="338554"/>
                                <a:chOff x="2574119" y="642484"/>
                                <a:chExt cx="1800000" cy="338554"/>
                              </a:xfrm>
                            </p:grpSpPr>
                            <p:sp>
                              <p:nvSpPr>
                                <p:cNvPr id="248" name="TextBox 247"/>
                                <p:cNvSpPr txBox="1"/>
                                <p:nvPr/>
                              </p:nvSpPr>
                              <p:spPr>
                                <a:xfrm>
                                  <a:off x="257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5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49" name="TextBox 248"/>
                                <p:cNvSpPr txBox="1"/>
                                <p:nvPr/>
                              </p:nvSpPr>
                              <p:spPr>
                                <a:xfrm>
                                  <a:off x="293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6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0" name="TextBox 249"/>
                                <p:cNvSpPr txBox="1"/>
                                <p:nvPr/>
                              </p:nvSpPr>
                              <p:spPr>
                                <a:xfrm>
                                  <a:off x="329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7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1" name="TextBox 250"/>
                                <p:cNvSpPr txBox="1"/>
                                <p:nvPr/>
                              </p:nvSpPr>
                              <p:spPr>
                                <a:xfrm>
                                  <a:off x="365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 smtClean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8</a:t>
                                  </a:r>
                                  <a:endPara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52" name="TextBox 251"/>
                                <p:cNvSpPr txBox="1"/>
                                <p:nvPr/>
                              </p:nvSpPr>
                              <p:spPr>
                                <a:xfrm>
                                  <a:off x="4014119" y="642484"/>
                                  <a:ext cx="360000" cy="33855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1600" b="1" dirty="0">
                                      <a:solidFill>
                                        <a:srgbClr val="006580"/>
                                      </a:solidFill>
                                      <a:latin typeface="Verdana" panose="020B0604030504040204" pitchFamily="34" charset="0"/>
                                      <a:ea typeface="Verdana" panose="020B0604030504040204" pitchFamily="34" charset="0"/>
                                    </a:rPr>
                                    <a:t>9</a:t>
                                  </a:r>
                                </a:p>
                              </p:txBody>
                            </p:sp>
                          </p:grpSp>
                        </p:grpSp>
                      </p:grpSp>
                      <p:sp>
                        <p:nvSpPr>
                          <p:cNvPr id="240" name="TextBox 239"/>
                          <p:cNvSpPr txBox="1"/>
                          <p:nvPr/>
                        </p:nvSpPr>
                        <p:spPr>
                          <a:xfrm>
                            <a:off x="2397844" y="5186553"/>
                            <a:ext cx="360000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0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1" name="TextBox 240"/>
                          <p:cNvSpPr txBox="1"/>
                          <p:nvPr/>
                        </p:nvSpPr>
                        <p:spPr>
                          <a:xfrm>
                            <a:off x="2236247" y="4466818"/>
                            <a:ext cx="522839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20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  <p:cxnSp>
                      <p:nvCxnSpPr>
                        <p:cNvPr id="238" name="Straight Connector 237"/>
                        <p:cNvCxnSpPr>
                          <a:stCxn id="240" idx="3"/>
                        </p:cNvCxnSpPr>
                        <p:nvPr/>
                      </p:nvCxnSpPr>
                      <p:spPr>
                        <a:xfrm flipV="1">
                          <a:off x="3012979" y="2291912"/>
                          <a:ext cx="3583851" cy="2884169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33" name="Straight Connector 232"/>
                      <p:cNvCxnSpPr/>
                      <p:nvPr/>
                    </p:nvCxnSpPr>
                    <p:spPr>
                      <a:xfrm flipV="1">
                        <a:off x="2718833" y="384666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4" name="Straight Connector 233"/>
                      <p:cNvCxnSpPr/>
                      <p:nvPr/>
                    </p:nvCxnSpPr>
                    <p:spPr>
                      <a:xfrm flipV="1">
                        <a:off x="2721511" y="31255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5" name="Straight Connector 234"/>
                      <p:cNvCxnSpPr/>
                      <p:nvPr/>
                    </p:nvCxnSpPr>
                    <p:spPr>
                      <a:xfrm flipV="1">
                        <a:off x="2721511" y="240436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6" name="Straight Connector 235"/>
                      <p:cNvCxnSpPr/>
                      <p:nvPr/>
                    </p:nvCxnSpPr>
                    <p:spPr>
                      <a:xfrm flipV="1">
                        <a:off x="2718833" y="16832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27" name="TextBox 226"/>
                    <p:cNvSpPr txBox="1"/>
                    <p:nvPr/>
                  </p:nvSpPr>
                  <p:spPr>
                    <a:xfrm>
                      <a:off x="6135605" y="5307870"/>
                      <a:ext cx="532613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28" name="TextBox 227"/>
                    <p:cNvSpPr txBox="1"/>
                    <p:nvPr/>
                  </p:nvSpPr>
                  <p:spPr>
                    <a:xfrm>
                      <a:off x="2275909" y="3671403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29" name="TextBox 228"/>
                    <p:cNvSpPr txBox="1"/>
                    <p:nvPr/>
                  </p:nvSpPr>
                  <p:spPr>
                    <a:xfrm>
                      <a:off x="2273057" y="2953005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30" name="TextBox 229"/>
                    <p:cNvSpPr txBox="1"/>
                    <p:nvPr/>
                  </p:nvSpPr>
                  <p:spPr>
                    <a:xfrm>
                      <a:off x="2267994" y="2240678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31" name="TextBox 230"/>
                    <p:cNvSpPr txBox="1"/>
                    <p:nvPr/>
                  </p:nvSpPr>
                  <p:spPr>
                    <a:xfrm>
                      <a:off x="2109832" y="1508572"/>
                      <a:ext cx="709643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cxnSp>
                <p:nvCxnSpPr>
                  <p:cNvPr id="221" name="Straight Connector 220"/>
                  <p:cNvCxnSpPr/>
                  <p:nvPr/>
                </p:nvCxnSpPr>
                <p:spPr>
                  <a:xfrm flipV="1">
                    <a:off x="3054814" y="4896497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/>
                  <p:cNvCxnSpPr/>
                  <p:nvPr/>
                </p:nvCxnSpPr>
                <p:spPr>
                  <a:xfrm flipV="1">
                    <a:off x="3052136" y="4184555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Straight Connector 222"/>
                  <p:cNvCxnSpPr/>
                  <p:nvPr/>
                </p:nvCxnSpPr>
                <p:spPr>
                  <a:xfrm flipV="1">
                    <a:off x="3054814" y="34634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/>
                  <p:nvPr/>
                </p:nvCxnSpPr>
                <p:spPr>
                  <a:xfrm flipV="1">
                    <a:off x="3054814" y="274225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Straight Connector 224"/>
                  <p:cNvCxnSpPr/>
                  <p:nvPr/>
                </p:nvCxnSpPr>
                <p:spPr>
                  <a:xfrm flipV="1">
                    <a:off x="3052136" y="20211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5" name="TextBox 214"/>
                <p:cNvSpPr txBox="1"/>
                <p:nvPr/>
              </p:nvSpPr>
              <p:spPr>
                <a:xfrm>
                  <a:off x="2616952" y="4732307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1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6" name="TextBox 215"/>
                <p:cNvSpPr txBox="1"/>
                <p:nvPr/>
              </p:nvSpPr>
              <p:spPr>
                <a:xfrm>
                  <a:off x="2616951" y="4014377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7" name="TextBox 216"/>
                <p:cNvSpPr txBox="1"/>
                <p:nvPr/>
              </p:nvSpPr>
              <p:spPr>
                <a:xfrm>
                  <a:off x="2615440" y="3300995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5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8" name="TextBox 217"/>
                <p:cNvSpPr txBox="1"/>
                <p:nvPr/>
              </p:nvSpPr>
              <p:spPr>
                <a:xfrm>
                  <a:off x="2603240" y="2574439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7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9" name="TextBox 218"/>
                <p:cNvSpPr txBox="1"/>
                <p:nvPr/>
              </p:nvSpPr>
              <p:spPr>
                <a:xfrm>
                  <a:off x="2607749" y="1844744"/>
                  <a:ext cx="52665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9</a:t>
                  </a:r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203" name="Group 202"/>
              <p:cNvGrpSpPr/>
              <p:nvPr/>
            </p:nvGrpSpPr>
            <p:grpSpPr>
              <a:xfrm rot="16200000">
                <a:off x="3436721" y="1766002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204" name="Straight Connector 203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6" name="Plus 195"/>
            <p:cNvSpPr/>
            <p:nvPr/>
          </p:nvSpPr>
          <p:spPr>
            <a:xfrm>
              <a:off x="4920942" y="3596474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Plus 196"/>
            <p:cNvSpPr/>
            <p:nvPr/>
          </p:nvSpPr>
          <p:spPr>
            <a:xfrm>
              <a:off x="6708518" y="2163331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Plus 197"/>
            <p:cNvSpPr/>
            <p:nvPr/>
          </p:nvSpPr>
          <p:spPr>
            <a:xfrm>
              <a:off x="4192882" y="4180022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Plus 198"/>
            <p:cNvSpPr/>
            <p:nvPr/>
          </p:nvSpPr>
          <p:spPr>
            <a:xfrm>
              <a:off x="5815702" y="2868832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Plus 199"/>
            <p:cNvSpPr/>
            <p:nvPr/>
          </p:nvSpPr>
          <p:spPr>
            <a:xfrm>
              <a:off x="3607717" y="4655541"/>
              <a:ext cx="360000" cy="388189"/>
            </a:xfrm>
            <a:prstGeom prst="mathPlus">
              <a:avLst>
                <a:gd name="adj1" fmla="val 4350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9" name="Group 308"/>
          <p:cNvGrpSpPr/>
          <p:nvPr/>
        </p:nvGrpSpPr>
        <p:grpSpPr>
          <a:xfrm>
            <a:off x="314205" y="1427772"/>
            <a:ext cx="3494081" cy="4246469"/>
            <a:chOff x="5248283" y="1390119"/>
            <a:chExt cx="3494081" cy="4246469"/>
          </a:xfrm>
        </p:grpSpPr>
        <p:grpSp>
          <p:nvGrpSpPr>
            <p:cNvPr id="307" name="Group 306"/>
            <p:cNvGrpSpPr/>
            <p:nvPr/>
          </p:nvGrpSpPr>
          <p:grpSpPr>
            <a:xfrm>
              <a:off x="5248283" y="1390119"/>
              <a:ext cx="3494081" cy="3809844"/>
              <a:chOff x="5248283" y="1390119"/>
              <a:chExt cx="3494081" cy="3809844"/>
            </a:xfrm>
          </p:grpSpPr>
          <p:grpSp>
            <p:nvGrpSpPr>
              <p:cNvPr id="305" name="Group 304"/>
              <p:cNvGrpSpPr/>
              <p:nvPr/>
            </p:nvGrpSpPr>
            <p:grpSpPr>
              <a:xfrm>
                <a:off x="5248283" y="1390119"/>
                <a:ext cx="3494081" cy="3809844"/>
                <a:chOff x="5248283" y="1390119"/>
                <a:chExt cx="3494081" cy="3809844"/>
              </a:xfrm>
            </p:grpSpPr>
            <p:grpSp>
              <p:nvGrpSpPr>
                <p:cNvPr id="70" name="Group 69"/>
                <p:cNvGrpSpPr/>
                <p:nvPr/>
              </p:nvGrpSpPr>
              <p:grpSpPr>
                <a:xfrm>
                  <a:off x="5248283" y="1390119"/>
                  <a:ext cx="3494081" cy="3809844"/>
                  <a:chOff x="5207430" y="1391808"/>
                  <a:chExt cx="3494081" cy="3809844"/>
                </a:xfrm>
              </p:grpSpPr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207430" y="1501899"/>
                    <a:ext cx="14400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Distance</a:t>
                    </a:r>
                    <a:endParaRPr lang="en-GB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5" name="TextBox 284"/>
                  <p:cNvSpPr txBox="1"/>
                  <p:nvPr/>
                </p:nvSpPr>
                <p:spPr>
                  <a:xfrm>
                    <a:off x="7261511" y="1391808"/>
                    <a:ext cx="14400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Time</a:t>
                    </a:r>
                    <a:endParaRPr lang="en-GB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5207430" y="2328316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70 m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6" name="Rectangle 285"/>
                  <p:cNvSpPr/>
                  <p:nvPr/>
                </p:nvSpPr>
                <p:spPr>
                  <a:xfrm>
                    <a:off x="5207430" y="2955824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60 m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7" name="Rectangle 286"/>
                  <p:cNvSpPr/>
                  <p:nvPr/>
                </p:nvSpPr>
                <p:spPr>
                  <a:xfrm>
                    <a:off x="5207430" y="3584433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40 m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8" name="Rectangle 287"/>
                  <p:cNvSpPr/>
                  <p:nvPr/>
                </p:nvSpPr>
                <p:spPr>
                  <a:xfrm>
                    <a:off x="5207430" y="4213042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30 m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9" name="Rectangle 288"/>
                  <p:cNvSpPr/>
                  <p:nvPr/>
                </p:nvSpPr>
                <p:spPr>
                  <a:xfrm>
                    <a:off x="5207430" y="4841652"/>
                    <a:ext cx="1440000" cy="360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55 m</a:t>
                    </a:r>
                    <a:endParaRPr lang="en-GB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300" name="Rectangle 299"/>
                <p:cNvSpPr/>
                <p:nvPr/>
              </p:nvSpPr>
              <p:spPr>
                <a:xfrm>
                  <a:off x="7302364" y="189714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3.8 s 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01" name="Rectangle 300"/>
                <p:cNvSpPr/>
                <p:nvPr/>
              </p:nvSpPr>
              <p:spPr>
                <a:xfrm>
                  <a:off x="7302364" y="246038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4 s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02" name="Rectangle 301"/>
                <p:cNvSpPr/>
                <p:nvPr/>
              </p:nvSpPr>
              <p:spPr>
                <a:xfrm>
                  <a:off x="7302364" y="302362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5 s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03" name="Rectangle 302"/>
                <p:cNvSpPr/>
                <p:nvPr/>
              </p:nvSpPr>
              <p:spPr>
                <a:xfrm>
                  <a:off x="7302364" y="358686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6.9 s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04" name="Rectangle 303"/>
                <p:cNvSpPr/>
                <p:nvPr/>
              </p:nvSpPr>
              <p:spPr>
                <a:xfrm>
                  <a:off x="7302364" y="4150106"/>
                  <a:ext cx="1440000" cy="36000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7 s</a:t>
                  </a:r>
                  <a:endPara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306" name="Rectangle 305"/>
              <p:cNvSpPr/>
              <p:nvPr/>
            </p:nvSpPr>
            <p:spPr>
              <a:xfrm>
                <a:off x="7302364" y="4713346"/>
                <a:ext cx="1440000" cy="360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7.5 s</a:t>
                </a:r>
                <a:endPara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308" name="Rectangle 307"/>
            <p:cNvSpPr/>
            <p:nvPr/>
          </p:nvSpPr>
          <p:spPr>
            <a:xfrm>
              <a:off x="7302364" y="5276588"/>
              <a:ext cx="1440000" cy="360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8.8 s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84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65</TotalTime>
  <Words>203</Words>
  <Application>Microsoft Office PowerPoint</Application>
  <PresentationFormat>On-screen Show (4:3)</PresentationFormat>
  <Paragraphs>110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2019-02-05T13:18:31Z</dcterms:created>
  <dcterms:modified xsi:type="dcterms:W3CDTF">2019-02-05T14:24:13Z</dcterms:modified>
</cp:coreProperties>
</file>