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sldIdLst>
    <p:sldId id="257" r:id="rId2"/>
    <p:sldId id="258" r:id="rId3"/>
    <p:sldId id="261" r:id="rId4"/>
    <p:sldId id="267" r:id="rId5"/>
    <p:sldId id="269" r:id="rId6"/>
    <p:sldId id="268" r:id="rId7"/>
    <p:sldId id="263" r:id="rId8"/>
    <p:sldId id="270" r:id="rId9"/>
    <p:sldId id="264" r:id="rId10"/>
    <p:sldId id="265" r:id="rId11"/>
    <p:sldId id="271" r:id="rId12"/>
    <p:sldId id="272" r:id="rId1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A7C735"/>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1848" autoAdjust="0"/>
    <p:restoredTop sz="94674"/>
  </p:normalViewPr>
  <p:slideViewPr>
    <p:cSldViewPr snapToGrid="0" snapToObjects="1">
      <p:cViewPr varScale="1">
        <p:scale>
          <a:sx n="126" d="100"/>
          <a:sy n="126" d="100"/>
        </p:scale>
        <p:origin x="438" y="13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5/31/2022</a:t>
            </a:fld>
            <a:endParaRPr lang="en-US"/>
          </a:p>
        </p:txBody>
      </p:sp>
      <p:sp>
        <p:nvSpPr>
          <p:cNvPr id="5" name="Footer Placeholder 4"/>
          <p:cNvSpPr>
            <a:spLocks noGrp="1"/>
          </p:cNvSpPr>
          <p:nvPr>
            <p:ph type="ftr" sz="quarter" idx="11"/>
          </p:nvPr>
        </p:nvSpPr>
        <p:spPr>
          <a:xfrm>
            <a:off x="3028950" y="6356351"/>
            <a:ext cx="30861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a:p>
        </p:txBody>
      </p:sp>
    </p:spTree>
    <p:extLst>
      <p:ext uri="{BB962C8B-B14F-4D97-AF65-F5344CB8AC3E}">
        <p14:creationId xmlns:p14="http://schemas.microsoft.com/office/powerpoint/2010/main" val="120509839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5/31/2022</a:t>
            </a:fld>
            <a:endParaRPr lang="en-US"/>
          </a:p>
        </p:txBody>
      </p:sp>
      <p:sp>
        <p:nvSpPr>
          <p:cNvPr id="5" name="Footer Placeholder 4"/>
          <p:cNvSpPr>
            <a:spLocks noGrp="1"/>
          </p:cNvSpPr>
          <p:nvPr>
            <p:ph type="ftr" sz="quarter" idx="11"/>
          </p:nvPr>
        </p:nvSpPr>
        <p:spPr>
          <a:xfrm>
            <a:off x="3028950" y="6356351"/>
            <a:ext cx="30861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a:p>
        </p:txBody>
      </p:sp>
    </p:spTree>
    <p:extLst>
      <p:ext uri="{BB962C8B-B14F-4D97-AF65-F5344CB8AC3E}">
        <p14:creationId xmlns:p14="http://schemas.microsoft.com/office/powerpoint/2010/main" val="1393273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5/31/2022</a:t>
            </a:fld>
            <a:endParaRPr lang="en-US"/>
          </a:p>
        </p:txBody>
      </p:sp>
      <p:sp>
        <p:nvSpPr>
          <p:cNvPr id="5" name="Footer Placeholder 4"/>
          <p:cNvSpPr>
            <a:spLocks noGrp="1"/>
          </p:cNvSpPr>
          <p:nvPr>
            <p:ph type="ftr" sz="quarter" idx="11"/>
          </p:nvPr>
        </p:nvSpPr>
        <p:spPr>
          <a:xfrm>
            <a:off x="3028950" y="6356351"/>
            <a:ext cx="30861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a:p>
        </p:txBody>
      </p:sp>
    </p:spTree>
    <p:extLst>
      <p:ext uri="{BB962C8B-B14F-4D97-AF65-F5344CB8AC3E}">
        <p14:creationId xmlns:p14="http://schemas.microsoft.com/office/powerpoint/2010/main" val="9175962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5/31/2022</a:t>
            </a:fld>
            <a:endParaRPr lang="en-US"/>
          </a:p>
        </p:txBody>
      </p:sp>
      <p:sp>
        <p:nvSpPr>
          <p:cNvPr id="5" name="Footer Placeholder 4"/>
          <p:cNvSpPr>
            <a:spLocks noGrp="1"/>
          </p:cNvSpPr>
          <p:nvPr>
            <p:ph type="ftr" sz="quarter" idx="11"/>
          </p:nvPr>
        </p:nvSpPr>
        <p:spPr>
          <a:xfrm>
            <a:off x="3028950" y="6356351"/>
            <a:ext cx="30861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a:p>
        </p:txBody>
      </p:sp>
    </p:spTree>
    <p:extLst>
      <p:ext uri="{BB962C8B-B14F-4D97-AF65-F5344CB8AC3E}">
        <p14:creationId xmlns:p14="http://schemas.microsoft.com/office/powerpoint/2010/main" val="117036587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5/31/2022</a:t>
            </a:fld>
            <a:endParaRPr lang="en-US"/>
          </a:p>
        </p:txBody>
      </p:sp>
      <p:sp>
        <p:nvSpPr>
          <p:cNvPr id="5" name="Footer Placeholder 4"/>
          <p:cNvSpPr>
            <a:spLocks noGrp="1"/>
          </p:cNvSpPr>
          <p:nvPr>
            <p:ph type="ftr" sz="quarter" idx="11"/>
          </p:nvPr>
        </p:nvSpPr>
        <p:spPr>
          <a:xfrm>
            <a:off x="3028950" y="6356351"/>
            <a:ext cx="30861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a:p>
        </p:txBody>
      </p:sp>
    </p:spTree>
    <p:extLst>
      <p:ext uri="{BB962C8B-B14F-4D97-AF65-F5344CB8AC3E}">
        <p14:creationId xmlns:p14="http://schemas.microsoft.com/office/powerpoint/2010/main" val="153650463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5/31/2022</a:t>
            </a:fld>
            <a:endParaRPr lang="en-US"/>
          </a:p>
        </p:txBody>
      </p:sp>
      <p:sp>
        <p:nvSpPr>
          <p:cNvPr id="6" name="Footer Placeholder 5"/>
          <p:cNvSpPr>
            <a:spLocks noGrp="1"/>
          </p:cNvSpPr>
          <p:nvPr>
            <p:ph type="ftr" sz="quarter" idx="11"/>
          </p:nvPr>
        </p:nvSpPr>
        <p:spPr>
          <a:xfrm>
            <a:off x="3028950" y="6356351"/>
            <a:ext cx="3086100" cy="365125"/>
          </a:xfrm>
          <a:prstGeom prst="rect">
            <a:avLst/>
          </a:prstGeom>
        </p:spPr>
        <p:txBody>
          <a:bodyPr/>
          <a:lstStyle/>
          <a:p>
            <a:endParaRPr lang="en-US"/>
          </a:p>
        </p:txBody>
      </p:sp>
      <p:sp>
        <p:nvSpPr>
          <p:cNvPr id="7" name="Slide Number Placeholder 6"/>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a:p>
        </p:txBody>
      </p:sp>
    </p:spTree>
    <p:extLst>
      <p:ext uri="{BB962C8B-B14F-4D97-AF65-F5344CB8AC3E}">
        <p14:creationId xmlns:p14="http://schemas.microsoft.com/office/powerpoint/2010/main" val="54259569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5/31/2022</a:t>
            </a:fld>
            <a:endParaRPr lang="en-US"/>
          </a:p>
        </p:txBody>
      </p:sp>
      <p:sp>
        <p:nvSpPr>
          <p:cNvPr id="8" name="Footer Placeholder 7"/>
          <p:cNvSpPr>
            <a:spLocks noGrp="1"/>
          </p:cNvSpPr>
          <p:nvPr>
            <p:ph type="ftr" sz="quarter" idx="11"/>
          </p:nvPr>
        </p:nvSpPr>
        <p:spPr>
          <a:xfrm>
            <a:off x="3028950" y="6356351"/>
            <a:ext cx="3086100" cy="365125"/>
          </a:xfrm>
          <a:prstGeom prst="rect">
            <a:avLst/>
          </a:prstGeom>
        </p:spPr>
        <p:txBody>
          <a:bodyPr/>
          <a:lstStyle/>
          <a:p>
            <a:endParaRPr lang="en-US"/>
          </a:p>
        </p:txBody>
      </p:sp>
      <p:sp>
        <p:nvSpPr>
          <p:cNvPr id="9" name="Slide Number Placeholder 8"/>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a:p>
        </p:txBody>
      </p:sp>
    </p:spTree>
    <p:extLst>
      <p:ext uri="{BB962C8B-B14F-4D97-AF65-F5344CB8AC3E}">
        <p14:creationId xmlns:p14="http://schemas.microsoft.com/office/powerpoint/2010/main" val="119021347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5/31/2022</a:t>
            </a:fld>
            <a:endParaRPr lang="en-US"/>
          </a:p>
        </p:txBody>
      </p:sp>
      <p:sp>
        <p:nvSpPr>
          <p:cNvPr id="4" name="Footer Placeholder 3"/>
          <p:cNvSpPr>
            <a:spLocks noGrp="1"/>
          </p:cNvSpPr>
          <p:nvPr>
            <p:ph type="ftr" sz="quarter" idx="11"/>
          </p:nvPr>
        </p:nvSpPr>
        <p:spPr>
          <a:xfrm>
            <a:off x="3028950" y="6356351"/>
            <a:ext cx="3086100" cy="365125"/>
          </a:xfrm>
          <a:prstGeom prst="rect">
            <a:avLst/>
          </a:prstGeom>
        </p:spPr>
        <p:txBody>
          <a:bodyPr/>
          <a:lstStyle/>
          <a:p>
            <a:endParaRPr lang="en-US"/>
          </a:p>
        </p:txBody>
      </p:sp>
      <p:sp>
        <p:nvSpPr>
          <p:cNvPr id="5" name="Slide Number Placeholder 4"/>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a:p>
        </p:txBody>
      </p:sp>
    </p:spTree>
    <p:extLst>
      <p:ext uri="{BB962C8B-B14F-4D97-AF65-F5344CB8AC3E}">
        <p14:creationId xmlns:p14="http://schemas.microsoft.com/office/powerpoint/2010/main" val="10770252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5/31/2022</a:t>
            </a:fld>
            <a:endParaRPr lang="en-US"/>
          </a:p>
        </p:txBody>
      </p:sp>
      <p:sp>
        <p:nvSpPr>
          <p:cNvPr id="3" name="Footer Placeholder 2"/>
          <p:cNvSpPr>
            <a:spLocks noGrp="1"/>
          </p:cNvSpPr>
          <p:nvPr>
            <p:ph type="ftr" sz="quarter" idx="11"/>
          </p:nvPr>
        </p:nvSpPr>
        <p:spPr>
          <a:xfrm>
            <a:off x="3028950" y="6356351"/>
            <a:ext cx="3086100" cy="365125"/>
          </a:xfrm>
          <a:prstGeom prst="rect">
            <a:avLst/>
          </a:prstGeom>
        </p:spPr>
        <p:txBody>
          <a:bodyPr/>
          <a:lstStyle/>
          <a:p>
            <a:endParaRPr lang="en-US"/>
          </a:p>
        </p:txBody>
      </p:sp>
      <p:sp>
        <p:nvSpPr>
          <p:cNvPr id="4" name="Slide Number Placeholder 3"/>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a:p>
        </p:txBody>
      </p:sp>
    </p:spTree>
    <p:extLst>
      <p:ext uri="{BB962C8B-B14F-4D97-AF65-F5344CB8AC3E}">
        <p14:creationId xmlns:p14="http://schemas.microsoft.com/office/powerpoint/2010/main" val="197502286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5/31/2022</a:t>
            </a:fld>
            <a:endParaRPr lang="en-US"/>
          </a:p>
        </p:txBody>
      </p:sp>
      <p:sp>
        <p:nvSpPr>
          <p:cNvPr id="6" name="Footer Placeholder 5"/>
          <p:cNvSpPr>
            <a:spLocks noGrp="1"/>
          </p:cNvSpPr>
          <p:nvPr>
            <p:ph type="ftr" sz="quarter" idx="11"/>
          </p:nvPr>
        </p:nvSpPr>
        <p:spPr>
          <a:xfrm>
            <a:off x="3028950" y="6356351"/>
            <a:ext cx="3086100" cy="365125"/>
          </a:xfrm>
          <a:prstGeom prst="rect">
            <a:avLst/>
          </a:prstGeom>
        </p:spPr>
        <p:txBody>
          <a:bodyPr/>
          <a:lstStyle/>
          <a:p>
            <a:endParaRPr lang="en-US"/>
          </a:p>
        </p:txBody>
      </p:sp>
      <p:sp>
        <p:nvSpPr>
          <p:cNvPr id="7" name="Slide Number Placeholder 6"/>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a:p>
        </p:txBody>
      </p:sp>
    </p:spTree>
    <p:extLst>
      <p:ext uri="{BB962C8B-B14F-4D97-AF65-F5344CB8AC3E}">
        <p14:creationId xmlns:p14="http://schemas.microsoft.com/office/powerpoint/2010/main" val="55457718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Drag picture to placeholder or click icon to add</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5/31/2022</a:t>
            </a:fld>
            <a:endParaRPr lang="en-US"/>
          </a:p>
        </p:txBody>
      </p:sp>
      <p:sp>
        <p:nvSpPr>
          <p:cNvPr id="6" name="Footer Placeholder 5"/>
          <p:cNvSpPr>
            <a:spLocks noGrp="1"/>
          </p:cNvSpPr>
          <p:nvPr>
            <p:ph type="ftr" sz="quarter" idx="11"/>
          </p:nvPr>
        </p:nvSpPr>
        <p:spPr>
          <a:xfrm>
            <a:off x="3028950" y="6356351"/>
            <a:ext cx="3086100" cy="365125"/>
          </a:xfrm>
          <a:prstGeom prst="rect">
            <a:avLst/>
          </a:prstGeom>
        </p:spPr>
        <p:txBody>
          <a:bodyPr/>
          <a:lstStyle/>
          <a:p>
            <a:endParaRPr lang="en-US"/>
          </a:p>
        </p:txBody>
      </p:sp>
      <p:sp>
        <p:nvSpPr>
          <p:cNvPr id="7" name="Slide Number Placeholder 6"/>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a:p>
        </p:txBody>
      </p:sp>
    </p:spTree>
    <p:extLst>
      <p:ext uri="{BB962C8B-B14F-4D97-AF65-F5344CB8AC3E}">
        <p14:creationId xmlns:p14="http://schemas.microsoft.com/office/powerpoint/2010/main" val="69968670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47244910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2.jpeg"/><Relationship Id="rId1" Type="http://schemas.openxmlformats.org/officeDocument/2006/relationships/slideLayout" Target="../slideLayouts/slideLayout2.xml"/><Relationship Id="rId4" Type="http://schemas.microsoft.com/office/2007/relationships/hdphoto" Target="../media/hdphoto1.wdp"/></Relationships>
</file>

<file path=ppt/slides/_rels/slide1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jpeg"/><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8" Type="http://schemas.openxmlformats.org/officeDocument/2006/relationships/image" Target="../media/image11.png"/><Relationship Id="rId13" Type="http://schemas.openxmlformats.org/officeDocument/2006/relationships/image" Target="../media/image16.png"/><Relationship Id="rId18" Type="http://schemas.openxmlformats.org/officeDocument/2006/relationships/image" Target="../media/image21.png"/><Relationship Id="rId3" Type="http://schemas.openxmlformats.org/officeDocument/2006/relationships/image" Target="../media/image6.png"/><Relationship Id="rId7" Type="http://schemas.openxmlformats.org/officeDocument/2006/relationships/image" Target="../media/image10.png"/><Relationship Id="rId12" Type="http://schemas.openxmlformats.org/officeDocument/2006/relationships/image" Target="../media/image15.png"/><Relationship Id="rId17" Type="http://schemas.openxmlformats.org/officeDocument/2006/relationships/image" Target="../media/image20.png"/><Relationship Id="rId2" Type="http://schemas.openxmlformats.org/officeDocument/2006/relationships/image" Target="../media/image2.jpeg"/><Relationship Id="rId16" Type="http://schemas.openxmlformats.org/officeDocument/2006/relationships/image" Target="../media/image19.png"/><Relationship Id="rId1" Type="http://schemas.openxmlformats.org/officeDocument/2006/relationships/slideLayout" Target="../slideLayouts/slideLayout2.xml"/><Relationship Id="rId6" Type="http://schemas.openxmlformats.org/officeDocument/2006/relationships/image" Target="../media/image9.png"/><Relationship Id="rId11" Type="http://schemas.openxmlformats.org/officeDocument/2006/relationships/image" Target="../media/image14.png"/><Relationship Id="rId5" Type="http://schemas.openxmlformats.org/officeDocument/2006/relationships/image" Target="../media/image8.png"/><Relationship Id="rId15" Type="http://schemas.openxmlformats.org/officeDocument/2006/relationships/image" Target="../media/image18.png"/><Relationship Id="rId10" Type="http://schemas.openxmlformats.org/officeDocument/2006/relationships/image" Target="../media/image13.png"/><Relationship Id="rId4" Type="http://schemas.openxmlformats.org/officeDocument/2006/relationships/image" Target="../media/image7.png"/><Relationship Id="rId9" Type="http://schemas.openxmlformats.org/officeDocument/2006/relationships/image" Target="../media/image12.png"/><Relationship Id="rId14" Type="http://schemas.openxmlformats.org/officeDocument/2006/relationships/image" Target="../media/image17.png"/></Relationships>
</file>

<file path=ppt/slides/_rels/slide6.xml.rels><?xml version="1.0" encoding="UTF-8" standalone="yes"?>
<Relationships xmlns="http://schemas.openxmlformats.org/package/2006/relationships"><Relationship Id="rId8" Type="http://schemas.openxmlformats.org/officeDocument/2006/relationships/image" Target="../media/image27.png"/><Relationship Id="rId13" Type="http://schemas.openxmlformats.org/officeDocument/2006/relationships/image" Target="../media/image32.png"/><Relationship Id="rId3" Type="http://schemas.openxmlformats.org/officeDocument/2006/relationships/image" Target="../media/image22.png"/><Relationship Id="rId7" Type="http://schemas.openxmlformats.org/officeDocument/2006/relationships/image" Target="../media/image26.png"/><Relationship Id="rId12" Type="http://schemas.openxmlformats.org/officeDocument/2006/relationships/image" Target="../media/image31.png"/><Relationship Id="rId2" Type="http://schemas.openxmlformats.org/officeDocument/2006/relationships/image" Target="../media/image2.jpeg"/><Relationship Id="rId1" Type="http://schemas.openxmlformats.org/officeDocument/2006/relationships/slideLayout" Target="../slideLayouts/slideLayout2.xml"/><Relationship Id="rId6" Type="http://schemas.openxmlformats.org/officeDocument/2006/relationships/image" Target="../media/image25.png"/><Relationship Id="rId11" Type="http://schemas.openxmlformats.org/officeDocument/2006/relationships/image" Target="../media/image30.png"/><Relationship Id="rId5" Type="http://schemas.openxmlformats.org/officeDocument/2006/relationships/image" Target="../media/image24.png"/><Relationship Id="rId10" Type="http://schemas.openxmlformats.org/officeDocument/2006/relationships/image" Target="../media/image29.png"/><Relationship Id="rId4" Type="http://schemas.openxmlformats.org/officeDocument/2006/relationships/image" Target="../media/image23.png"/><Relationship Id="rId9" Type="http://schemas.openxmlformats.org/officeDocument/2006/relationships/image" Target="../media/image28.png"/></Relationships>
</file>

<file path=ppt/slides/_rels/slide7.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2.jpeg"/><Relationship Id="rId1" Type="http://schemas.openxmlformats.org/officeDocument/2006/relationships/slideLayout" Target="../slideLayouts/slideLayout2.xml"/><Relationship Id="rId5" Type="http://schemas.openxmlformats.org/officeDocument/2006/relationships/image" Target="../media/image35.png"/><Relationship Id="rId4" Type="http://schemas.openxmlformats.org/officeDocument/2006/relationships/image" Target="../media/image34.png"/></Relationships>
</file>

<file path=ppt/slides/_rels/slide8.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2.jpeg"/><Relationship Id="rId1" Type="http://schemas.openxmlformats.org/officeDocument/2006/relationships/slideLayout" Target="../slideLayouts/slideLayout2.xml"/><Relationship Id="rId5" Type="http://schemas.openxmlformats.org/officeDocument/2006/relationships/image" Target="../media/image37.png"/><Relationship Id="rId4" Type="http://schemas.microsoft.com/office/2007/relationships/hdphoto" Target="../media/hdphoto1.wdp"/></Relationships>
</file>

<file path=ppt/slides/_rels/slide9.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2.jpeg"/><Relationship Id="rId1" Type="http://schemas.openxmlformats.org/officeDocument/2006/relationships/slideLayout" Target="../slideLayouts/slideLayout2.xml"/><Relationship Id="rId4" Type="http://schemas.microsoft.com/office/2007/relationships/hdphoto" Target="../media/hdphoto1.wdp"/></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96B0E919-598D-44FF-BDC6-BB88A7680FF8}"/>
              </a:ext>
            </a:extLst>
          </p:cNvPr>
          <p:cNvSpPr txBox="1"/>
          <p:nvPr/>
        </p:nvSpPr>
        <p:spPr>
          <a:xfrm>
            <a:off x="1007604" y="1152380"/>
            <a:ext cx="7128792" cy="830997"/>
          </a:xfrm>
          <a:prstGeom prst="rect">
            <a:avLst/>
          </a:prstGeom>
          <a:noFill/>
        </p:spPr>
        <p:txBody>
          <a:bodyPr wrap="square" rtlCol="0">
            <a:spAutoFit/>
          </a:bodyPr>
          <a:lstStyle/>
          <a:p>
            <a:pPr algn="ctr"/>
            <a:r>
              <a:rPr lang="en-GB" sz="4800" b="1" dirty="0">
                <a:solidFill>
                  <a:srgbClr val="A7C735"/>
                </a:solidFill>
                <a:latin typeface="Arial"/>
                <a:cs typeface="Arial"/>
              </a:rPr>
              <a:t>Design a sports logo</a:t>
            </a:r>
          </a:p>
        </p:txBody>
      </p:sp>
      <p:sp>
        <p:nvSpPr>
          <p:cNvPr id="4" name="TextBox 3">
            <a:extLst>
              <a:ext uri="{FF2B5EF4-FFF2-40B4-BE49-F238E27FC236}">
                <a16:creationId xmlns:a16="http://schemas.microsoft.com/office/drawing/2014/main" id="{0D0B21EB-5E53-4DBD-AA18-C61F37C2BF26}"/>
              </a:ext>
            </a:extLst>
          </p:cNvPr>
          <p:cNvSpPr txBox="1"/>
          <p:nvPr/>
        </p:nvSpPr>
        <p:spPr>
          <a:xfrm>
            <a:off x="375557" y="5307853"/>
            <a:ext cx="8392886" cy="461665"/>
          </a:xfrm>
          <a:prstGeom prst="rect">
            <a:avLst/>
          </a:prstGeom>
          <a:noFill/>
        </p:spPr>
        <p:txBody>
          <a:bodyPr wrap="square" rtlCol="0">
            <a:spAutoFit/>
          </a:bodyPr>
          <a:lstStyle/>
          <a:p>
            <a:pPr algn="ctr"/>
            <a:r>
              <a:rPr lang="en-GB" sz="2400" dirty="0">
                <a:latin typeface="Arial" panose="020B0604020202020204" pitchFamily="34" charset="0"/>
                <a:cs typeface="Arial" panose="020B0604020202020204" pitchFamily="34" charset="0"/>
              </a:rPr>
              <a:t>A project to design a logo for a sports team</a:t>
            </a:r>
          </a:p>
        </p:txBody>
      </p:sp>
      <p:pic>
        <p:nvPicPr>
          <p:cNvPr id="6" name="Picture 5" descr="A picture containing clipart&#10;&#10;Description automatically generated">
            <a:extLst>
              <a:ext uri="{FF2B5EF4-FFF2-40B4-BE49-F238E27FC236}">
                <a16:creationId xmlns:a16="http://schemas.microsoft.com/office/drawing/2014/main" id="{6F417D9F-7139-4B16-A8B7-4B7D2DDBE2AA}"/>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323707" y="2382624"/>
            <a:ext cx="4496586" cy="2248293"/>
          </a:xfrm>
          <a:prstGeom prst="rect">
            <a:avLst/>
          </a:prstGeom>
        </p:spPr>
      </p:pic>
    </p:spTree>
    <p:extLst>
      <p:ext uri="{BB962C8B-B14F-4D97-AF65-F5344CB8AC3E}">
        <p14:creationId xmlns:p14="http://schemas.microsoft.com/office/powerpoint/2010/main" val="57350868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7" name="Diamond 6">
            <a:extLst>
              <a:ext uri="{FF2B5EF4-FFF2-40B4-BE49-F238E27FC236}">
                <a16:creationId xmlns:a16="http://schemas.microsoft.com/office/drawing/2014/main" id="{89E16A07-9E6D-4B79-9E45-97FDBBA21061}"/>
              </a:ext>
            </a:extLst>
          </p:cNvPr>
          <p:cNvSpPr/>
          <p:nvPr/>
        </p:nvSpPr>
        <p:spPr>
          <a:xfrm>
            <a:off x="4986446" y="2099838"/>
            <a:ext cx="2624338" cy="3453049"/>
          </a:xfrm>
          <a:prstGeom prst="diamond">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Oval 4">
            <a:extLst>
              <a:ext uri="{FF2B5EF4-FFF2-40B4-BE49-F238E27FC236}">
                <a16:creationId xmlns:a16="http://schemas.microsoft.com/office/drawing/2014/main" id="{C94F73C4-B949-4021-B76F-EEBD0B368071}"/>
              </a:ext>
            </a:extLst>
          </p:cNvPr>
          <p:cNvSpPr/>
          <p:nvPr/>
        </p:nvSpPr>
        <p:spPr>
          <a:xfrm>
            <a:off x="1355513" y="2579998"/>
            <a:ext cx="2479250" cy="247925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Content Placeholder 4">
            <a:extLst>
              <a:ext uri="{FF2B5EF4-FFF2-40B4-BE49-F238E27FC236}">
                <a16:creationId xmlns:a16="http://schemas.microsoft.com/office/drawing/2014/main" id="{C60FE153-D916-4A45-9496-A5A30A130782}"/>
              </a:ext>
            </a:extLst>
          </p:cNvPr>
          <p:cNvSpPr txBox="1">
            <a:spLocks/>
          </p:cNvSpPr>
          <p:nvPr/>
        </p:nvSpPr>
        <p:spPr>
          <a:xfrm>
            <a:off x="0" y="1046155"/>
            <a:ext cx="8373103" cy="680296"/>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r>
              <a:rPr lang="en-GB" sz="3600" b="1" dirty="0"/>
              <a:t>Making a Sports Logo</a:t>
            </a:r>
          </a:p>
          <a:p>
            <a:pPr algn="l"/>
            <a:endParaRPr lang="en-GB" sz="2800" dirty="0"/>
          </a:p>
          <a:p>
            <a:pPr algn="l"/>
            <a:endParaRPr lang="en-GB" sz="3200" dirty="0"/>
          </a:p>
          <a:p>
            <a:endParaRPr lang="en-GB" dirty="0"/>
          </a:p>
        </p:txBody>
      </p:sp>
      <p:sp>
        <p:nvSpPr>
          <p:cNvPr id="3" name="TextBox 2">
            <a:extLst>
              <a:ext uri="{FF2B5EF4-FFF2-40B4-BE49-F238E27FC236}">
                <a16:creationId xmlns:a16="http://schemas.microsoft.com/office/drawing/2014/main" id="{A2A4C026-E612-4066-83B1-DFC93F3D0567}"/>
              </a:ext>
            </a:extLst>
          </p:cNvPr>
          <p:cNvSpPr txBox="1"/>
          <p:nvPr/>
        </p:nvSpPr>
        <p:spPr>
          <a:xfrm>
            <a:off x="97868" y="1663065"/>
            <a:ext cx="7990330" cy="461665"/>
          </a:xfrm>
          <a:prstGeom prst="rect">
            <a:avLst/>
          </a:prstGeom>
          <a:noFill/>
        </p:spPr>
        <p:txBody>
          <a:bodyPr wrap="square" rtlCol="0">
            <a:spAutoFit/>
          </a:bodyPr>
          <a:lstStyle/>
          <a:p>
            <a:r>
              <a:rPr lang="en-US" sz="2400" dirty="0"/>
              <a:t>Add text and other shapes to the logo</a:t>
            </a:r>
            <a:endParaRPr lang="en-GB" sz="2400" dirty="0"/>
          </a:p>
        </p:txBody>
      </p:sp>
      <p:pic>
        <p:nvPicPr>
          <p:cNvPr id="12" name="Picture 11">
            <a:extLst>
              <a:ext uri="{FF2B5EF4-FFF2-40B4-BE49-F238E27FC236}">
                <a16:creationId xmlns:a16="http://schemas.microsoft.com/office/drawing/2014/main" id="{83B992E6-F963-4FAF-938C-7251BE07BAD2}"/>
              </a:ext>
            </a:extLst>
          </p:cNvPr>
          <p:cNvPicPr>
            <a:picLocks noChangeAspect="1"/>
          </p:cNvPicPr>
          <p:nvPr/>
        </p:nvPicPr>
        <p:blipFill>
          <a:blip r:embed="rId3" cstate="screen">
            <a:extLst>
              <a:ext uri="{BEBA8EAE-BF5A-486C-A8C5-ECC9F3942E4B}">
                <a14:imgProps xmlns:a14="http://schemas.microsoft.com/office/drawing/2010/main">
                  <a14:imgLayer r:embed="rId4">
                    <a14:imgEffect>
                      <a14:backgroundRemoval t="7229" b="93115" l="9937" r="90698">
                        <a14:foregroundMark x1="66173" y1="7401" x2="66173" y2="7401"/>
                        <a14:foregroundMark x1="90698" y1="34251" x2="90698" y2="34251"/>
                        <a14:foregroundMark x1="90275" y1="37349" x2="90275" y2="37349"/>
                        <a14:foregroundMark x1="60465" y1="93115" x2="60465" y2="93115"/>
                        <a14:foregroundMark x1="60677" y1="88812" x2="60677" y2="88812"/>
                        <a14:foregroundMark x1="61522" y1="88468" x2="61522" y2="88468"/>
                        <a14:foregroundMark x1="16068" y1="32702" x2="16068" y2="32702"/>
                        <a14:foregroundMark x1="17125" y1="34423" x2="17125" y2="34423"/>
                      </a14:backgroundRemoval>
                    </a14:imgEffect>
                    <a14:imgEffect>
                      <a14:brightnessContrast bright="-100000"/>
                    </a14:imgEffect>
                  </a14:imgLayer>
                </a14:imgProps>
              </a:ext>
              <a:ext uri="{28A0092B-C50C-407E-A947-70E740481C1C}">
                <a14:useLocalDpi xmlns:a14="http://schemas.microsoft.com/office/drawing/2010/main"/>
              </a:ext>
            </a:extLst>
          </a:blip>
          <a:stretch>
            <a:fillRect/>
          </a:stretch>
        </p:blipFill>
        <p:spPr>
          <a:xfrm>
            <a:off x="1355513" y="2726528"/>
            <a:ext cx="1779807" cy="2186190"/>
          </a:xfrm>
          <a:prstGeom prst="rect">
            <a:avLst/>
          </a:prstGeom>
        </p:spPr>
      </p:pic>
      <p:pic>
        <p:nvPicPr>
          <p:cNvPr id="15" name="Picture 14">
            <a:extLst>
              <a:ext uri="{FF2B5EF4-FFF2-40B4-BE49-F238E27FC236}">
                <a16:creationId xmlns:a16="http://schemas.microsoft.com/office/drawing/2014/main" id="{B30D7CD0-4D1C-4684-9C62-2F8E698DCD58}"/>
              </a:ext>
            </a:extLst>
          </p:cNvPr>
          <p:cNvPicPr>
            <a:picLocks noChangeAspect="1"/>
          </p:cNvPicPr>
          <p:nvPr/>
        </p:nvPicPr>
        <p:blipFill>
          <a:blip r:embed="rId3" cstate="screen">
            <a:extLst>
              <a:ext uri="{BEBA8EAE-BF5A-486C-A8C5-ECC9F3942E4B}">
                <a14:imgProps xmlns:a14="http://schemas.microsoft.com/office/drawing/2010/main">
                  <a14:imgLayer r:embed="rId4">
                    <a14:imgEffect>
                      <a14:backgroundRemoval t="7229" b="93115" l="9937" r="90698">
                        <a14:foregroundMark x1="66173" y1="7401" x2="66173" y2="7401"/>
                        <a14:foregroundMark x1="90698" y1="34251" x2="90698" y2="34251"/>
                        <a14:foregroundMark x1="90275" y1="37349" x2="90275" y2="37349"/>
                        <a14:foregroundMark x1="60465" y1="93115" x2="60465" y2="93115"/>
                        <a14:foregroundMark x1="60677" y1="88812" x2="60677" y2="88812"/>
                        <a14:foregroundMark x1="61522" y1="88468" x2="61522" y2="88468"/>
                        <a14:foregroundMark x1="16068" y1="32702" x2="16068" y2="32702"/>
                        <a14:foregroundMark x1="17125" y1="34423" x2="17125" y2="34423"/>
                      </a14:backgroundRemoval>
                    </a14:imgEffect>
                    <a14:imgEffect>
                      <a14:brightnessContrast bright="-100000"/>
                    </a14:imgEffect>
                  </a14:imgLayer>
                </a14:imgProps>
              </a:ext>
              <a:ext uri="{28A0092B-C50C-407E-A947-70E740481C1C}">
                <a14:useLocalDpi xmlns:a14="http://schemas.microsoft.com/office/drawing/2010/main"/>
              </a:ext>
            </a:extLst>
          </a:blip>
          <a:stretch>
            <a:fillRect/>
          </a:stretch>
        </p:blipFill>
        <p:spPr>
          <a:xfrm>
            <a:off x="5241563" y="2650791"/>
            <a:ext cx="1779807" cy="2186190"/>
          </a:xfrm>
          <a:prstGeom prst="rect">
            <a:avLst/>
          </a:prstGeom>
        </p:spPr>
      </p:pic>
      <p:sp>
        <p:nvSpPr>
          <p:cNvPr id="4" name="TextBox 3">
            <a:extLst>
              <a:ext uri="{FF2B5EF4-FFF2-40B4-BE49-F238E27FC236}">
                <a16:creationId xmlns:a16="http://schemas.microsoft.com/office/drawing/2014/main" id="{AD105778-9098-42B9-A13B-B66F5619274C}"/>
              </a:ext>
            </a:extLst>
          </p:cNvPr>
          <p:cNvSpPr txBox="1"/>
          <p:nvPr/>
        </p:nvSpPr>
        <p:spPr>
          <a:xfrm>
            <a:off x="6514858" y="3636652"/>
            <a:ext cx="384900" cy="1200329"/>
          </a:xfrm>
          <a:prstGeom prst="rect">
            <a:avLst/>
          </a:prstGeom>
          <a:noFill/>
        </p:spPr>
        <p:txBody>
          <a:bodyPr wrap="square" rtlCol="0">
            <a:spAutoFit/>
          </a:bodyPr>
          <a:lstStyle/>
          <a:p>
            <a:r>
              <a:rPr lang="en-GB" b="1" dirty="0">
                <a:latin typeface="Amasis MT Pro Black" panose="020B0604020202020204" pitchFamily="18" charset="0"/>
              </a:rPr>
              <a:t>U</a:t>
            </a:r>
          </a:p>
          <a:p>
            <a:r>
              <a:rPr lang="en-GB" b="1" dirty="0">
                <a:latin typeface="Amasis MT Pro Black" panose="020B0604020202020204" pitchFamily="18" charset="0"/>
              </a:rPr>
              <a:t>K</a:t>
            </a:r>
          </a:p>
          <a:p>
            <a:r>
              <a:rPr lang="en-GB" b="1" dirty="0">
                <a:latin typeface="Amasis MT Pro Black" panose="020B0604020202020204" pitchFamily="18" charset="0"/>
              </a:rPr>
              <a:t>B</a:t>
            </a:r>
          </a:p>
          <a:p>
            <a:r>
              <a:rPr lang="en-GB" b="1" dirty="0">
                <a:latin typeface="Amasis MT Pro Black" panose="020B0604020202020204" pitchFamily="18" charset="0"/>
              </a:rPr>
              <a:t>A</a:t>
            </a:r>
          </a:p>
        </p:txBody>
      </p:sp>
      <p:sp>
        <p:nvSpPr>
          <p:cNvPr id="9" name="Star: 5 Points 8">
            <a:extLst>
              <a:ext uri="{FF2B5EF4-FFF2-40B4-BE49-F238E27FC236}">
                <a16:creationId xmlns:a16="http://schemas.microsoft.com/office/drawing/2014/main" id="{EB9DD1EF-BE82-4126-9FE9-D5494BC3E105}"/>
              </a:ext>
            </a:extLst>
          </p:cNvPr>
          <p:cNvSpPr/>
          <p:nvPr/>
        </p:nvSpPr>
        <p:spPr>
          <a:xfrm>
            <a:off x="2942070" y="3699639"/>
            <a:ext cx="386499" cy="386499"/>
          </a:xfrm>
          <a:prstGeom prst="star5">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Star: 5 Points 12">
            <a:extLst>
              <a:ext uri="{FF2B5EF4-FFF2-40B4-BE49-F238E27FC236}">
                <a16:creationId xmlns:a16="http://schemas.microsoft.com/office/drawing/2014/main" id="{53AF85E4-7447-4B33-926D-4FA79E3B08E8}"/>
              </a:ext>
            </a:extLst>
          </p:cNvPr>
          <p:cNvSpPr/>
          <p:nvPr/>
        </p:nvSpPr>
        <p:spPr>
          <a:xfrm>
            <a:off x="6105365" y="4808434"/>
            <a:ext cx="386499" cy="386499"/>
          </a:xfrm>
          <a:prstGeom prst="star5">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TextBox 13">
            <a:extLst>
              <a:ext uri="{FF2B5EF4-FFF2-40B4-BE49-F238E27FC236}">
                <a16:creationId xmlns:a16="http://schemas.microsoft.com/office/drawing/2014/main" id="{4CC3C003-1025-43CA-98D6-A390F1938CD8}"/>
              </a:ext>
            </a:extLst>
          </p:cNvPr>
          <p:cNvSpPr txBox="1"/>
          <p:nvPr/>
        </p:nvSpPr>
        <p:spPr>
          <a:xfrm>
            <a:off x="2689372" y="4203361"/>
            <a:ext cx="891893" cy="369332"/>
          </a:xfrm>
          <a:prstGeom prst="rect">
            <a:avLst/>
          </a:prstGeom>
          <a:noFill/>
        </p:spPr>
        <p:txBody>
          <a:bodyPr wrap="square" rtlCol="0">
            <a:spAutoFit/>
          </a:bodyPr>
          <a:lstStyle/>
          <a:p>
            <a:r>
              <a:rPr lang="en-GB" b="1" dirty="0">
                <a:latin typeface="Amasis MT Pro Black" panose="020B0604020202020204" pitchFamily="18" charset="0"/>
              </a:rPr>
              <a:t>UKBA</a:t>
            </a:r>
          </a:p>
        </p:txBody>
      </p:sp>
    </p:spTree>
    <p:extLst>
      <p:ext uri="{BB962C8B-B14F-4D97-AF65-F5344CB8AC3E}">
        <p14:creationId xmlns:p14="http://schemas.microsoft.com/office/powerpoint/2010/main" val="330133497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Content Placeholder 4">
            <a:extLst>
              <a:ext uri="{FF2B5EF4-FFF2-40B4-BE49-F238E27FC236}">
                <a16:creationId xmlns:a16="http://schemas.microsoft.com/office/drawing/2014/main" id="{C60FE153-D916-4A45-9496-A5A30A130782}"/>
              </a:ext>
            </a:extLst>
          </p:cNvPr>
          <p:cNvSpPr txBox="1">
            <a:spLocks/>
          </p:cNvSpPr>
          <p:nvPr/>
        </p:nvSpPr>
        <p:spPr>
          <a:xfrm>
            <a:off x="0" y="1046155"/>
            <a:ext cx="8373103" cy="680296"/>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r>
              <a:rPr lang="en-GB" sz="3600" b="1" dirty="0"/>
              <a:t>Sports Logo Design</a:t>
            </a:r>
          </a:p>
          <a:p>
            <a:pPr algn="l"/>
            <a:endParaRPr lang="en-GB" sz="2800" dirty="0"/>
          </a:p>
          <a:p>
            <a:pPr algn="l"/>
            <a:endParaRPr lang="en-GB" sz="3200" dirty="0"/>
          </a:p>
          <a:p>
            <a:endParaRPr lang="en-GB" dirty="0"/>
          </a:p>
        </p:txBody>
      </p:sp>
      <p:sp>
        <p:nvSpPr>
          <p:cNvPr id="16" name="Rectangle 15">
            <a:extLst>
              <a:ext uri="{FF2B5EF4-FFF2-40B4-BE49-F238E27FC236}">
                <a16:creationId xmlns:a16="http://schemas.microsoft.com/office/drawing/2014/main" id="{22F08276-3961-4C13-808C-F134D1AD2B71}"/>
              </a:ext>
            </a:extLst>
          </p:cNvPr>
          <p:cNvSpPr/>
          <p:nvPr/>
        </p:nvSpPr>
        <p:spPr>
          <a:xfrm>
            <a:off x="251520" y="1844824"/>
            <a:ext cx="8640960" cy="4176464"/>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GB" dirty="0"/>
          </a:p>
        </p:txBody>
      </p:sp>
      <p:sp>
        <p:nvSpPr>
          <p:cNvPr id="17" name="TextBox 16">
            <a:extLst>
              <a:ext uri="{FF2B5EF4-FFF2-40B4-BE49-F238E27FC236}">
                <a16:creationId xmlns:a16="http://schemas.microsoft.com/office/drawing/2014/main" id="{DB90D648-A3B8-4B50-99A0-971C78CBAF05}"/>
              </a:ext>
            </a:extLst>
          </p:cNvPr>
          <p:cNvSpPr txBox="1"/>
          <p:nvPr/>
        </p:nvSpPr>
        <p:spPr>
          <a:xfrm>
            <a:off x="282552" y="1895088"/>
            <a:ext cx="7889847" cy="523220"/>
          </a:xfrm>
          <a:prstGeom prst="rect">
            <a:avLst/>
          </a:prstGeom>
          <a:noFill/>
        </p:spPr>
        <p:txBody>
          <a:bodyPr wrap="square" rtlCol="0">
            <a:spAutoFit/>
          </a:bodyPr>
          <a:lstStyle/>
          <a:p>
            <a:r>
              <a:rPr lang="en-GB" sz="1400" dirty="0"/>
              <a:t>Use this space to sketch your idea for your sports logo.</a:t>
            </a:r>
          </a:p>
          <a:p>
            <a:r>
              <a:rPr lang="en-GB" sz="1400" dirty="0"/>
              <a:t>Don’t forget to annotate your design to show how it meets the design criteria!</a:t>
            </a:r>
          </a:p>
        </p:txBody>
      </p:sp>
      <p:sp>
        <p:nvSpPr>
          <p:cNvPr id="18" name="Rectangle 17">
            <a:extLst>
              <a:ext uri="{FF2B5EF4-FFF2-40B4-BE49-F238E27FC236}">
                <a16:creationId xmlns:a16="http://schemas.microsoft.com/office/drawing/2014/main" id="{11FC4ECB-1BBB-47BE-AB9C-1196839075F5}"/>
              </a:ext>
            </a:extLst>
          </p:cNvPr>
          <p:cNvSpPr/>
          <p:nvPr/>
        </p:nvSpPr>
        <p:spPr>
          <a:xfrm>
            <a:off x="6444207" y="1988840"/>
            <a:ext cx="2304257" cy="3888432"/>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GB" dirty="0"/>
          </a:p>
        </p:txBody>
      </p:sp>
    </p:spTree>
    <p:extLst>
      <p:ext uri="{BB962C8B-B14F-4D97-AF65-F5344CB8AC3E}">
        <p14:creationId xmlns:p14="http://schemas.microsoft.com/office/powerpoint/2010/main" val="154349386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Content Placeholder 4">
            <a:extLst>
              <a:ext uri="{FF2B5EF4-FFF2-40B4-BE49-F238E27FC236}">
                <a16:creationId xmlns:a16="http://schemas.microsoft.com/office/drawing/2014/main" id="{C60FE153-D916-4A45-9496-A5A30A130782}"/>
              </a:ext>
            </a:extLst>
          </p:cNvPr>
          <p:cNvSpPr txBox="1">
            <a:spLocks/>
          </p:cNvSpPr>
          <p:nvPr/>
        </p:nvSpPr>
        <p:spPr>
          <a:xfrm>
            <a:off x="0" y="1046155"/>
            <a:ext cx="8373103" cy="680296"/>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endParaRPr lang="en-GB" sz="3600" b="1" dirty="0"/>
          </a:p>
          <a:p>
            <a:pPr algn="l"/>
            <a:endParaRPr lang="en-GB" sz="2800" dirty="0"/>
          </a:p>
          <a:p>
            <a:pPr algn="l"/>
            <a:endParaRPr lang="en-GB" sz="3200" dirty="0"/>
          </a:p>
          <a:p>
            <a:endParaRPr lang="en-GB" dirty="0"/>
          </a:p>
        </p:txBody>
      </p:sp>
      <p:sp>
        <p:nvSpPr>
          <p:cNvPr id="6" name="Title 1">
            <a:extLst>
              <a:ext uri="{FF2B5EF4-FFF2-40B4-BE49-F238E27FC236}">
                <a16:creationId xmlns:a16="http://schemas.microsoft.com/office/drawing/2014/main" id="{E3DB122F-446A-4859-B1C3-E9C1AFB25D1C}"/>
              </a:ext>
            </a:extLst>
          </p:cNvPr>
          <p:cNvSpPr>
            <a:spLocks noGrp="1"/>
          </p:cNvSpPr>
          <p:nvPr>
            <p:ph type="title"/>
          </p:nvPr>
        </p:nvSpPr>
        <p:spPr>
          <a:xfrm>
            <a:off x="457200" y="1340768"/>
            <a:ext cx="8229600" cy="998984"/>
          </a:xfrm>
        </p:spPr>
        <p:txBody>
          <a:bodyPr>
            <a:normAutofit/>
          </a:bodyPr>
          <a:lstStyle/>
          <a:p>
            <a:r>
              <a:rPr lang="en-GB" sz="3600" b="1" dirty="0">
                <a:latin typeface="+mn-lt"/>
              </a:rPr>
              <a:t>Peer Review</a:t>
            </a:r>
          </a:p>
        </p:txBody>
      </p:sp>
      <p:sp>
        <p:nvSpPr>
          <p:cNvPr id="7" name="Content Placeholder 2">
            <a:extLst>
              <a:ext uri="{FF2B5EF4-FFF2-40B4-BE49-F238E27FC236}">
                <a16:creationId xmlns:a16="http://schemas.microsoft.com/office/drawing/2014/main" id="{887935E3-8C1A-432C-A3C1-DFBB44944924}"/>
              </a:ext>
            </a:extLst>
          </p:cNvPr>
          <p:cNvSpPr>
            <a:spLocks noGrp="1"/>
          </p:cNvSpPr>
          <p:nvPr>
            <p:ph idx="1"/>
          </p:nvPr>
        </p:nvSpPr>
        <p:spPr>
          <a:xfrm>
            <a:off x="2255638" y="2634365"/>
            <a:ext cx="6117465" cy="2369586"/>
          </a:xfrm>
        </p:spPr>
        <p:txBody>
          <a:bodyPr>
            <a:normAutofit/>
          </a:bodyPr>
          <a:lstStyle/>
          <a:p>
            <a:r>
              <a:rPr lang="en-GB" sz="2400" dirty="0"/>
              <a:t>Ask </a:t>
            </a:r>
            <a:r>
              <a:rPr lang="en-GB" sz="2400" b="1" dirty="0"/>
              <a:t>three</a:t>
            </a:r>
            <a:r>
              <a:rPr lang="en-GB" sz="2400" dirty="0"/>
              <a:t> people to suggest </a:t>
            </a:r>
            <a:r>
              <a:rPr lang="en-GB" sz="2400" b="1" dirty="0"/>
              <a:t>one </a:t>
            </a:r>
            <a:r>
              <a:rPr lang="en-GB" sz="2400" dirty="0"/>
              <a:t>improvement each to your design.</a:t>
            </a:r>
          </a:p>
          <a:p>
            <a:endParaRPr lang="en-GB" sz="2400" dirty="0"/>
          </a:p>
          <a:p>
            <a:r>
              <a:rPr lang="en-GB" sz="2400" dirty="0"/>
              <a:t>Select </a:t>
            </a:r>
            <a:r>
              <a:rPr lang="en-GB" sz="2400" b="1" dirty="0"/>
              <a:t>one </a:t>
            </a:r>
            <a:r>
              <a:rPr lang="en-GB" sz="2400" dirty="0"/>
              <a:t>of these suggested improvements and use it to update your design.</a:t>
            </a:r>
          </a:p>
        </p:txBody>
      </p:sp>
      <p:pic>
        <p:nvPicPr>
          <p:cNvPr id="9" name="Picture 8" descr="Logo&#10;&#10;Description automatically generated">
            <a:extLst>
              <a:ext uri="{FF2B5EF4-FFF2-40B4-BE49-F238E27FC236}">
                <a16:creationId xmlns:a16="http://schemas.microsoft.com/office/drawing/2014/main" id="{F6212E78-D30A-40AE-9C1A-AC83FA94B67B}"/>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08614" y="4050623"/>
            <a:ext cx="1847024" cy="1721484"/>
          </a:xfrm>
          <a:prstGeom prst="rect">
            <a:avLst/>
          </a:prstGeom>
        </p:spPr>
      </p:pic>
    </p:spTree>
    <p:extLst>
      <p:ext uri="{BB962C8B-B14F-4D97-AF65-F5344CB8AC3E}">
        <p14:creationId xmlns:p14="http://schemas.microsoft.com/office/powerpoint/2010/main" val="340356623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0D5E616B-F356-4A2C-B260-D7AF5ADE3DE7}"/>
              </a:ext>
            </a:extLst>
          </p:cNvPr>
          <p:cNvSpPr txBox="1"/>
          <p:nvPr/>
        </p:nvSpPr>
        <p:spPr>
          <a:xfrm>
            <a:off x="457140" y="1064226"/>
            <a:ext cx="7993686" cy="4708981"/>
          </a:xfrm>
          <a:prstGeom prst="rect">
            <a:avLst/>
          </a:prstGeom>
          <a:noFill/>
        </p:spPr>
        <p:txBody>
          <a:bodyPr wrap="square">
            <a:spAutoFit/>
          </a:bodyPr>
          <a:lstStyle/>
          <a:p>
            <a:pPr fontAlgn="base"/>
            <a:r>
              <a:rPr lang="en-GB" sz="2000" b="1" u="sng" dirty="0">
                <a:effectLst/>
                <a:latin typeface="Arial" panose="020B0604020202020204" pitchFamily="34" charset="0"/>
                <a:ea typeface="Times New Roman" panose="02020603050405020304" pitchFamily="18" charset="0"/>
              </a:rPr>
              <a:t>Stay safe</a:t>
            </a:r>
            <a:r>
              <a:rPr lang="en-GB" sz="2000" b="1" dirty="0">
                <a:effectLst/>
                <a:latin typeface="Arial" panose="020B0604020202020204" pitchFamily="34" charset="0"/>
                <a:ea typeface="Times New Roman" panose="02020603050405020304" pitchFamily="18" charset="0"/>
              </a:rPr>
              <a:t>  </a:t>
            </a:r>
          </a:p>
          <a:p>
            <a:pPr fontAlgn="base"/>
            <a:endParaRPr lang="en-GB" sz="2000" dirty="0">
              <a:effectLst/>
              <a:latin typeface="Times New Roman" panose="02020603050405020304" pitchFamily="18" charset="0"/>
              <a:ea typeface="Times New Roman" panose="02020603050405020304" pitchFamily="18" charset="0"/>
            </a:endParaRPr>
          </a:p>
          <a:p>
            <a:pPr fontAlgn="base"/>
            <a:r>
              <a:rPr lang="en-GB" sz="2000" dirty="0">
                <a:effectLst/>
                <a:latin typeface="Arial" panose="020B0604020202020204" pitchFamily="34" charset="0"/>
                <a:ea typeface="Times New Roman" panose="02020603050405020304" pitchFamily="18" charset="0"/>
              </a:rPr>
              <a:t>Whether you are a scientist researching a new medicine or an engineer solving climate change, safety always comes first. An adult must always be around and supervising when doing this activity. You are responsible for:</a:t>
            </a:r>
            <a:endParaRPr lang="en-GB" sz="2000" dirty="0">
              <a:effectLst/>
              <a:latin typeface="Times New Roman" panose="02020603050405020304" pitchFamily="18" charset="0"/>
              <a:ea typeface="Times New Roman" panose="02020603050405020304" pitchFamily="18" charset="0"/>
            </a:endParaRPr>
          </a:p>
          <a:p>
            <a:pPr fontAlgn="base"/>
            <a:r>
              <a:rPr lang="en-GB" sz="2000" dirty="0">
                <a:effectLst/>
                <a:latin typeface="Arial" panose="020B0604020202020204" pitchFamily="34" charset="0"/>
                <a:ea typeface="Times New Roman" panose="02020603050405020304" pitchFamily="18" charset="0"/>
              </a:rPr>
              <a:t> </a:t>
            </a:r>
            <a:endParaRPr lang="en-GB" sz="2000" dirty="0">
              <a:effectLst/>
              <a:latin typeface="Times New Roman" panose="02020603050405020304" pitchFamily="18" charset="0"/>
              <a:ea typeface="Times New Roman" panose="02020603050405020304" pitchFamily="18" charset="0"/>
            </a:endParaRPr>
          </a:p>
          <a:p>
            <a:pPr marL="342900" lvl="0" indent="-342900">
              <a:buFont typeface="Symbol" panose="05050102010706020507" pitchFamily="18" charset="2"/>
              <a:buChar char=""/>
            </a:pPr>
            <a:r>
              <a:rPr lang="en-GB" sz="2000" dirty="0">
                <a:effectLst/>
                <a:latin typeface="Arial" panose="020B0604020202020204" pitchFamily="34" charset="0"/>
                <a:ea typeface="Times New Roman" panose="02020603050405020304" pitchFamily="18" charset="0"/>
              </a:rPr>
              <a:t>ensuring that any equipment used for this activity is in good working condition</a:t>
            </a:r>
            <a:endParaRPr lang="en-GB" sz="2000" dirty="0">
              <a:effectLst/>
              <a:latin typeface="Times New Roman" panose="02020603050405020304" pitchFamily="18" charset="0"/>
              <a:ea typeface="Times New Roman" panose="02020603050405020304" pitchFamily="18" charset="0"/>
            </a:endParaRPr>
          </a:p>
          <a:p>
            <a:pPr marL="342900" lvl="0" indent="-342900">
              <a:buFont typeface="Symbol" panose="05050102010706020507" pitchFamily="18" charset="2"/>
              <a:buChar char=""/>
            </a:pPr>
            <a:r>
              <a:rPr lang="en-GB" sz="2000" dirty="0">
                <a:effectLst/>
                <a:latin typeface="Arial" panose="020B0604020202020204" pitchFamily="34" charset="0"/>
                <a:ea typeface="Times New Roman" panose="02020603050405020304" pitchFamily="18" charset="0"/>
              </a:rPr>
              <a:t>behaving sensibly and following any safety instructions so as not to hurt or injure yourself or others </a:t>
            </a:r>
            <a:endParaRPr lang="en-GB" sz="2000" dirty="0">
              <a:effectLst/>
              <a:latin typeface="Times New Roman" panose="02020603050405020304" pitchFamily="18" charset="0"/>
              <a:ea typeface="Times New Roman" panose="02020603050405020304" pitchFamily="18" charset="0"/>
            </a:endParaRPr>
          </a:p>
          <a:p>
            <a:pPr fontAlgn="base"/>
            <a:r>
              <a:rPr lang="en-US" sz="2000" dirty="0">
                <a:effectLst/>
                <a:latin typeface="Arial" panose="020B0604020202020204" pitchFamily="34" charset="0"/>
                <a:ea typeface="Times New Roman" panose="02020603050405020304" pitchFamily="18" charset="0"/>
              </a:rPr>
              <a:t> </a:t>
            </a:r>
            <a:endParaRPr lang="en-GB" sz="2000" dirty="0">
              <a:effectLst/>
              <a:latin typeface="Times New Roman" panose="02020603050405020304" pitchFamily="18" charset="0"/>
              <a:ea typeface="Times New Roman" panose="02020603050405020304" pitchFamily="18" charset="0"/>
            </a:endParaRPr>
          </a:p>
          <a:p>
            <a:pPr fontAlgn="base"/>
            <a:r>
              <a:rPr lang="en-GB" sz="2000" dirty="0">
                <a:effectLst/>
                <a:latin typeface="Arial" panose="020B0604020202020204" pitchFamily="34" charset="0"/>
                <a:ea typeface="Times New Roman" panose="02020603050405020304" pitchFamily="18" charset="0"/>
              </a:rPr>
              <a:t>Please note that in the absence of any negligence or other breach of duty by us, this activity is carried out at your own risk. It is important to take extra care at the stages marked with this symbol: </a:t>
            </a:r>
            <a:r>
              <a:rPr lang="en-GB" sz="2000" dirty="0">
                <a:effectLst/>
                <a:highlight>
                  <a:srgbClr val="FFFF00"/>
                </a:highlight>
                <a:latin typeface="Segoe UI Emoji" panose="020B0502040204020203" pitchFamily="34" charset="0"/>
                <a:ea typeface="Times New Roman" panose="02020603050405020304" pitchFamily="18" charset="0"/>
                <a:cs typeface="Segoe UI Emoji" panose="020B0502040204020203" pitchFamily="34" charset="0"/>
              </a:rPr>
              <a:t>⚠</a:t>
            </a:r>
            <a:r>
              <a:rPr lang="en-GB" sz="2000" dirty="0">
                <a:effectLst/>
                <a:latin typeface="Arial" panose="020B0604020202020204" pitchFamily="34" charset="0"/>
                <a:ea typeface="Times New Roman" panose="02020603050405020304" pitchFamily="18" charset="0"/>
              </a:rPr>
              <a:t> </a:t>
            </a:r>
            <a:endParaRPr lang="en-GB" sz="2000"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128078851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Content Placeholder 4">
            <a:extLst>
              <a:ext uri="{FF2B5EF4-FFF2-40B4-BE49-F238E27FC236}">
                <a16:creationId xmlns:a16="http://schemas.microsoft.com/office/drawing/2014/main" id="{C60FE153-D916-4A45-9496-A5A30A130782}"/>
              </a:ext>
            </a:extLst>
          </p:cNvPr>
          <p:cNvSpPr txBox="1">
            <a:spLocks/>
          </p:cNvSpPr>
          <p:nvPr/>
        </p:nvSpPr>
        <p:spPr>
          <a:xfrm>
            <a:off x="0" y="1046155"/>
            <a:ext cx="8373103" cy="680296"/>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r>
              <a:rPr lang="en-GB" sz="3600" b="1" dirty="0"/>
              <a:t>Design Brief</a:t>
            </a:r>
          </a:p>
          <a:p>
            <a:pPr algn="l"/>
            <a:endParaRPr lang="en-GB" sz="2800" dirty="0"/>
          </a:p>
          <a:p>
            <a:pPr algn="l"/>
            <a:endParaRPr lang="en-GB" sz="3200" dirty="0"/>
          </a:p>
          <a:p>
            <a:endParaRPr lang="en-GB" dirty="0"/>
          </a:p>
        </p:txBody>
      </p:sp>
      <p:sp>
        <p:nvSpPr>
          <p:cNvPr id="12" name="Content Placeholder 2">
            <a:extLst>
              <a:ext uri="{FF2B5EF4-FFF2-40B4-BE49-F238E27FC236}">
                <a16:creationId xmlns:a16="http://schemas.microsoft.com/office/drawing/2014/main" id="{9C84886B-EBD8-404D-AAEB-857A26220033}"/>
              </a:ext>
            </a:extLst>
          </p:cNvPr>
          <p:cNvSpPr>
            <a:spLocks noGrp="1"/>
          </p:cNvSpPr>
          <p:nvPr>
            <p:ph idx="1"/>
          </p:nvPr>
        </p:nvSpPr>
        <p:spPr>
          <a:xfrm>
            <a:off x="251520" y="1726451"/>
            <a:ext cx="8626160" cy="4085394"/>
          </a:xfrm>
        </p:spPr>
        <p:txBody>
          <a:bodyPr>
            <a:noAutofit/>
          </a:bodyPr>
          <a:lstStyle/>
          <a:p>
            <a:pPr>
              <a:buNone/>
            </a:pPr>
            <a:r>
              <a:rPr lang="en-GB" sz="2400" b="1" dirty="0"/>
              <a:t>Situation</a:t>
            </a:r>
          </a:p>
          <a:p>
            <a:r>
              <a:rPr lang="en-GB" sz="2400" dirty="0"/>
              <a:t>A sports team is designing a new kit and you have been asked to design a new logo for the team. They want the logo to represent the sport and be eye-catching.</a:t>
            </a:r>
          </a:p>
          <a:p>
            <a:endParaRPr lang="en-GB" sz="2400" dirty="0"/>
          </a:p>
          <a:p>
            <a:pPr marL="0" indent="0">
              <a:buNone/>
            </a:pPr>
            <a:r>
              <a:rPr lang="en-GB" sz="2400" b="1" dirty="0"/>
              <a:t>Brief</a:t>
            </a:r>
          </a:p>
          <a:p>
            <a:r>
              <a:rPr lang="en-GB" sz="2400" dirty="0"/>
              <a:t>Design a sports logo for a sports team of your choice. </a:t>
            </a:r>
          </a:p>
          <a:p>
            <a:r>
              <a:rPr lang="en-GB" sz="2400" dirty="0"/>
              <a:t>Your design should use an image or a simple shape that represents the sport, use 2 to 3 appropriate colours and if used, only one font style.</a:t>
            </a:r>
          </a:p>
          <a:p>
            <a:pPr>
              <a:buNone/>
            </a:pPr>
            <a:endParaRPr lang="en-GB" sz="2400" b="1" dirty="0"/>
          </a:p>
        </p:txBody>
      </p:sp>
    </p:spTree>
    <p:extLst>
      <p:ext uri="{BB962C8B-B14F-4D97-AF65-F5344CB8AC3E}">
        <p14:creationId xmlns:p14="http://schemas.microsoft.com/office/powerpoint/2010/main" val="248063553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Content Placeholder 4">
            <a:extLst>
              <a:ext uri="{FF2B5EF4-FFF2-40B4-BE49-F238E27FC236}">
                <a16:creationId xmlns:a16="http://schemas.microsoft.com/office/drawing/2014/main" id="{C60FE153-D916-4A45-9496-A5A30A130782}"/>
              </a:ext>
            </a:extLst>
          </p:cNvPr>
          <p:cNvSpPr txBox="1">
            <a:spLocks/>
          </p:cNvSpPr>
          <p:nvPr/>
        </p:nvSpPr>
        <p:spPr>
          <a:xfrm>
            <a:off x="0" y="1046155"/>
            <a:ext cx="8373103" cy="680296"/>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r>
              <a:rPr lang="en-GB" sz="3600" b="1" dirty="0"/>
              <a:t>Design Criteria</a:t>
            </a:r>
          </a:p>
          <a:p>
            <a:pPr algn="l"/>
            <a:endParaRPr lang="en-GB" sz="2800" dirty="0"/>
          </a:p>
          <a:p>
            <a:pPr algn="l"/>
            <a:endParaRPr lang="en-GB" sz="3200" dirty="0"/>
          </a:p>
          <a:p>
            <a:endParaRPr lang="en-GB" dirty="0"/>
          </a:p>
        </p:txBody>
      </p:sp>
      <p:sp>
        <p:nvSpPr>
          <p:cNvPr id="6" name="Content Placeholder 2">
            <a:extLst>
              <a:ext uri="{FF2B5EF4-FFF2-40B4-BE49-F238E27FC236}">
                <a16:creationId xmlns:a16="http://schemas.microsoft.com/office/drawing/2014/main" id="{B57CD165-12F1-46CF-A092-BEDF31EA03B5}"/>
              </a:ext>
            </a:extLst>
          </p:cNvPr>
          <p:cNvSpPr txBox="1">
            <a:spLocks/>
          </p:cNvSpPr>
          <p:nvPr/>
        </p:nvSpPr>
        <p:spPr>
          <a:xfrm>
            <a:off x="132128" y="1916854"/>
            <a:ext cx="6923112" cy="2894462"/>
          </a:xfrm>
          <a:prstGeom prst="rect">
            <a:avLst/>
          </a:prstGeom>
        </p:spPr>
        <p:txBody>
          <a:bodyPr/>
          <a:lstStyle>
            <a:lvl1pPr marL="342900" indent="-342900" algn="l" defTabSz="457200" rtl="0" eaLnBrk="1" fontAlgn="base" hangingPunct="1">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defTabSz="457200" rtl="0" eaLnBrk="1" fontAlgn="base" hangingPunct="1">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defTabSz="457200" rtl="0" eaLnBrk="1" fontAlgn="base" hangingPunct="1">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defTabSz="457200" rtl="0" eaLnBrk="1" fontAlgn="base" hangingPunct="1">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defTabSz="457200" rtl="0" eaLnBrk="1" fontAlgn="base" hangingPunct="1">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buFont typeface="Arial" charset="0"/>
              <a:buNone/>
            </a:pPr>
            <a:r>
              <a:rPr lang="en-GB" sz="2400" b="1" dirty="0">
                <a:latin typeface="Arial" panose="020B0604020202020204" pitchFamily="34" charset="0"/>
                <a:cs typeface="Arial" panose="020B0604020202020204" pitchFamily="34" charset="0"/>
              </a:rPr>
              <a:t>The sports logo must:</a:t>
            </a:r>
          </a:p>
          <a:p>
            <a:r>
              <a:rPr lang="en-GB" sz="2400" b="1" dirty="0">
                <a:latin typeface="Arial" panose="020B0604020202020204" pitchFamily="34" charset="0"/>
                <a:cs typeface="Arial" panose="020B0604020202020204" pitchFamily="34" charset="0"/>
              </a:rPr>
              <a:t>Represent</a:t>
            </a:r>
            <a:r>
              <a:rPr lang="en-GB" sz="2400" dirty="0">
                <a:latin typeface="Arial" panose="020B0604020202020204" pitchFamily="34" charset="0"/>
                <a:cs typeface="Arial" panose="020B0604020202020204" pitchFamily="34" charset="0"/>
              </a:rPr>
              <a:t> the sport</a:t>
            </a:r>
          </a:p>
          <a:p>
            <a:r>
              <a:rPr lang="en-GB" sz="2400" dirty="0">
                <a:latin typeface="Arial" panose="020B0604020202020204" pitchFamily="34" charset="0"/>
                <a:cs typeface="Arial" panose="020B0604020202020204" pitchFamily="34" charset="0"/>
              </a:rPr>
              <a:t>Use </a:t>
            </a:r>
            <a:r>
              <a:rPr lang="en-GB" sz="2400" b="1" dirty="0">
                <a:latin typeface="Arial" panose="020B0604020202020204" pitchFamily="34" charset="0"/>
                <a:cs typeface="Arial" panose="020B0604020202020204" pitchFamily="34" charset="0"/>
              </a:rPr>
              <a:t>2 – 3 appropriate colours</a:t>
            </a:r>
          </a:p>
          <a:p>
            <a:r>
              <a:rPr lang="en-GB" sz="2400" dirty="0">
                <a:latin typeface="Arial" panose="020B0604020202020204" pitchFamily="34" charset="0"/>
                <a:cs typeface="Arial" panose="020B0604020202020204" pitchFamily="34" charset="0"/>
              </a:rPr>
              <a:t>Use an </a:t>
            </a:r>
            <a:r>
              <a:rPr lang="en-GB" sz="2400" b="1" dirty="0">
                <a:latin typeface="Arial" panose="020B0604020202020204" pitchFamily="34" charset="0"/>
                <a:cs typeface="Arial" panose="020B0604020202020204" pitchFamily="34" charset="0"/>
              </a:rPr>
              <a:t>image or simple shape</a:t>
            </a:r>
          </a:p>
          <a:p>
            <a:r>
              <a:rPr lang="en-GB" sz="2400" dirty="0">
                <a:latin typeface="Arial" panose="020B0604020202020204" pitchFamily="34" charset="0"/>
                <a:cs typeface="Arial" panose="020B0604020202020204" pitchFamily="34" charset="0"/>
              </a:rPr>
              <a:t>Use only </a:t>
            </a:r>
            <a:r>
              <a:rPr lang="en-GB" sz="2400" b="1" dirty="0">
                <a:latin typeface="Arial" panose="020B0604020202020204" pitchFamily="34" charset="0"/>
                <a:cs typeface="Arial" panose="020B0604020202020204" pitchFamily="34" charset="0"/>
              </a:rPr>
              <a:t>one font style</a:t>
            </a:r>
          </a:p>
          <a:p>
            <a:r>
              <a:rPr lang="en-GB" sz="2400" dirty="0">
                <a:latin typeface="Arial" panose="020B0604020202020204" pitchFamily="34" charset="0"/>
                <a:cs typeface="Arial" panose="020B0604020202020204" pitchFamily="34" charset="0"/>
              </a:rPr>
              <a:t>Be </a:t>
            </a:r>
            <a:r>
              <a:rPr lang="en-GB" sz="2400" b="1" dirty="0">
                <a:latin typeface="Arial" panose="020B0604020202020204" pitchFamily="34" charset="0"/>
                <a:cs typeface="Arial" panose="020B0604020202020204" pitchFamily="34" charset="0"/>
              </a:rPr>
              <a:t>aesthetically appealing</a:t>
            </a:r>
            <a:endParaRPr lang="en-GB" sz="2400" dirty="0">
              <a:latin typeface="Arial" panose="020B0604020202020204" pitchFamily="34" charset="0"/>
              <a:cs typeface="Arial" panose="020B0604020202020204" pitchFamily="34" charset="0"/>
            </a:endParaRPr>
          </a:p>
          <a:p>
            <a:pPr marL="0" indent="0">
              <a:buNone/>
            </a:pPr>
            <a:endParaRPr lang="en-GB" sz="2400" dirty="0">
              <a:latin typeface="Arial" panose="020B0604020202020204" pitchFamily="34" charset="0"/>
              <a:cs typeface="Arial" panose="020B0604020202020204" pitchFamily="34" charset="0"/>
            </a:endParaRPr>
          </a:p>
        </p:txBody>
      </p:sp>
      <p:pic>
        <p:nvPicPr>
          <p:cNvPr id="7" name="Picture 6">
            <a:extLst>
              <a:ext uri="{FF2B5EF4-FFF2-40B4-BE49-F238E27FC236}">
                <a16:creationId xmlns:a16="http://schemas.microsoft.com/office/drawing/2014/main" id="{2B03B18F-5983-45B6-A743-416755C84455}"/>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296346" y="1556792"/>
            <a:ext cx="1515125" cy="1939360"/>
          </a:xfrm>
          <a:prstGeom prst="rect">
            <a:avLst/>
          </a:prstGeom>
        </p:spPr>
      </p:pic>
      <p:pic>
        <p:nvPicPr>
          <p:cNvPr id="8" name="Picture 7" descr="A picture containing clipart&#10;&#10;Description automatically generated">
            <a:extLst>
              <a:ext uri="{FF2B5EF4-FFF2-40B4-BE49-F238E27FC236}">
                <a16:creationId xmlns:a16="http://schemas.microsoft.com/office/drawing/2014/main" id="{770BA150-9813-434A-8BB9-DA37F2846B02}"/>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5958348" y="4334498"/>
            <a:ext cx="2954695" cy="1477348"/>
          </a:xfrm>
          <a:prstGeom prst="rect">
            <a:avLst/>
          </a:prstGeom>
        </p:spPr>
      </p:pic>
    </p:spTree>
    <p:extLst>
      <p:ext uri="{BB962C8B-B14F-4D97-AF65-F5344CB8AC3E}">
        <p14:creationId xmlns:p14="http://schemas.microsoft.com/office/powerpoint/2010/main" val="189791299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Content Placeholder 4">
            <a:extLst>
              <a:ext uri="{FF2B5EF4-FFF2-40B4-BE49-F238E27FC236}">
                <a16:creationId xmlns:a16="http://schemas.microsoft.com/office/drawing/2014/main" id="{C60FE153-D916-4A45-9496-A5A30A130782}"/>
              </a:ext>
            </a:extLst>
          </p:cNvPr>
          <p:cNvSpPr txBox="1">
            <a:spLocks/>
          </p:cNvSpPr>
          <p:nvPr/>
        </p:nvSpPr>
        <p:spPr>
          <a:xfrm>
            <a:off x="0" y="1046155"/>
            <a:ext cx="8373103" cy="680296"/>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r>
              <a:rPr lang="en-GB" sz="3600" b="1" dirty="0"/>
              <a:t>Mood Board Sports</a:t>
            </a:r>
          </a:p>
          <a:p>
            <a:pPr algn="l"/>
            <a:endParaRPr lang="en-GB" sz="2800" dirty="0"/>
          </a:p>
          <a:p>
            <a:pPr algn="l"/>
            <a:endParaRPr lang="en-GB" sz="3200" dirty="0"/>
          </a:p>
          <a:p>
            <a:endParaRPr lang="en-GB" dirty="0"/>
          </a:p>
        </p:txBody>
      </p:sp>
      <p:pic>
        <p:nvPicPr>
          <p:cNvPr id="9" name="Picture 8" descr="Logo&#10;&#10;Description automatically generated">
            <a:extLst>
              <a:ext uri="{FF2B5EF4-FFF2-40B4-BE49-F238E27FC236}">
                <a16:creationId xmlns:a16="http://schemas.microsoft.com/office/drawing/2014/main" id="{91736DC5-6E63-442C-8198-C8E0B4F36254}"/>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442761" y="3105040"/>
            <a:ext cx="1496530" cy="1394813"/>
          </a:xfrm>
          <a:prstGeom prst="rect">
            <a:avLst/>
          </a:prstGeom>
        </p:spPr>
      </p:pic>
      <p:pic>
        <p:nvPicPr>
          <p:cNvPr id="10" name="Picture 9" descr="Icon&#10;&#10;Description automatically generated">
            <a:extLst>
              <a:ext uri="{FF2B5EF4-FFF2-40B4-BE49-F238E27FC236}">
                <a16:creationId xmlns:a16="http://schemas.microsoft.com/office/drawing/2014/main" id="{C0F3FE5F-A12E-49C2-8762-FC01C1978C47}"/>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5785442" y="1311219"/>
            <a:ext cx="949142" cy="938019"/>
          </a:xfrm>
          <a:prstGeom prst="rect">
            <a:avLst/>
          </a:prstGeom>
        </p:spPr>
      </p:pic>
      <p:pic>
        <p:nvPicPr>
          <p:cNvPr id="11" name="Picture 10" descr="Logo&#10;&#10;Description automatically generated">
            <a:extLst>
              <a:ext uri="{FF2B5EF4-FFF2-40B4-BE49-F238E27FC236}">
                <a16:creationId xmlns:a16="http://schemas.microsoft.com/office/drawing/2014/main" id="{925DE3C5-E465-46AB-95FD-D7C316F0EC14}"/>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364964" y="1773242"/>
            <a:ext cx="1020777" cy="1341472"/>
          </a:xfrm>
          <a:prstGeom prst="rect">
            <a:avLst/>
          </a:prstGeom>
        </p:spPr>
      </p:pic>
      <p:pic>
        <p:nvPicPr>
          <p:cNvPr id="12" name="Picture 11" descr="Logo&#10;&#10;Description automatically generated">
            <a:extLst>
              <a:ext uri="{FF2B5EF4-FFF2-40B4-BE49-F238E27FC236}">
                <a16:creationId xmlns:a16="http://schemas.microsoft.com/office/drawing/2014/main" id="{33023FD9-5B5D-411B-9D99-309DFBAA16AD}"/>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7670021" y="4840072"/>
            <a:ext cx="971773" cy="971773"/>
          </a:xfrm>
          <a:prstGeom prst="rect">
            <a:avLst/>
          </a:prstGeom>
        </p:spPr>
      </p:pic>
      <p:pic>
        <p:nvPicPr>
          <p:cNvPr id="4" name="Picture 3">
            <a:extLst>
              <a:ext uri="{FF2B5EF4-FFF2-40B4-BE49-F238E27FC236}">
                <a16:creationId xmlns:a16="http://schemas.microsoft.com/office/drawing/2014/main" id="{5818F542-D3DB-4D97-99A8-D5F6D4D1D0B9}"/>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6539819" y="1186097"/>
            <a:ext cx="2352462" cy="1536044"/>
          </a:xfrm>
          <a:prstGeom prst="rect">
            <a:avLst/>
          </a:prstGeom>
        </p:spPr>
      </p:pic>
      <p:pic>
        <p:nvPicPr>
          <p:cNvPr id="13" name="Picture 12" descr="Logo, icon&#10;&#10;Description automatically generated">
            <a:extLst>
              <a:ext uri="{FF2B5EF4-FFF2-40B4-BE49-F238E27FC236}">
                <a16:creationId xmlns:a16="http://schemas.microsoft.com/office/drawing/2014/main" id="{7CE5FEF3-FAE7-468A-BF89-983ACF804C84}"/>
              </a:ext>
            </a:extLst>
          </p:cNvPr>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204709" y="4274335"/>
            <a:ext cx="1963457" cy="1532417"/>
          </a:xfrm>
          <a:prstGeom prst="rect">
            <a:avLst/>
          </a:prstGeom>
        </p:spPr>
      </p:pic>
      <p:pic>
        <p:nvPicPr>
          <p:cNvPr id="15" name="Picture 14" descr="A tennis racket and a ball&#10;&#10;Description automatically generated with medium confidence">
            <a:extLst>
              <a:ext uri="{FF2B5EF4-FFF2-40B4-BE49-F238E27FC236}">
                <a16:creationId xmlns:a16="http://schemas.microsoft.com/office/drawing/2014/main" id="{3DF7085B-3824-4F6F-A1E1-C9372349A767}"/>
              </a:ext>
            </a:extLst>
          </p:cNvPr>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rot="19266091">
            <a:off x="1026808" y="1932749"/>
            <a:ext cx="2044916" cy="1022458"/>
          </a:xfrm>
          <a:prstGeom prst="rect">
            <a:avLst/>
          </a:prstGeom>
        </p:spPr>
      </p:pic>
      <p:pic>
        <p:nvPicPr>
          <p:cNvPr id="17" name="Picture 16" descr="A white and black football ball&#10;&#10;Description automatically generated with low confidence">
            <a:extLst>
              <a:ext uri="{FF2B5EF4-FFF2-40B4-BE49-F238E27FC236}">
                <a16:creationId xmlns:a16="http://schemas.microsoft.com/office/drawing/2014/main" id="{3DE319A2-6BF0-4660-9FD3-860F86ED1F27}"/>
              </a:ext>
            </a:extLst>
          </p:cNvPr>
          <p:cNvPicPr>
            <a:picLocks noChangeAspect="1"/>
          </p:cNvPicPr>
          <p:nvPr/>
        </p:nvPicPr>
        <p:blipFill>
          <a:blip r:embed="rId10" cstate="screen">
            <a:extLst>
              <a:ext uri="{28A0092B-C50C-407E-A947-70E740481C1C}">
                <a14:useLocalDpi xmlns:a14="http://schemas.microsoft.com/office/drawing/2010/main"/>
              </a:ext>
            </a:extLst>
          </a:blip>
          <a:stretch>
            <a:fillRect/>
          </a:stretch>
        </p:blipFill>
        <p:spPr>
          <a:xfrm>
            <a:off x="4147611" y="1474530"/>
            <a:ext cx="938020" cy="938020"/>
          </a:xfrm>
          <a:prstGeom prst="rect">
            <a:avLst/>
          </a:prstGeom>
        </p:spPr>
      </p:pic>
      <p:pic>
        <p:nvPicPr>
          <p:cNvPr id="19" name="Picture 18" descr="A picture containing sport&#10;&#10;Description automatically generated">
            <a:extLst>
              <a:ext uri="{FF2B5EF4-FFF2-40B4-BE49-F238E27FC236}">
                <a16:creationId xmlns:a16="http://schemas.microsoft.com/office/drawing/2014/main" id="{2A9E3A59-2398-4769-928D-B474028966BD}"/>
              </a:ext>
            </a:extLst>
          </p:cNvPr>
          <p:cNvPicPr>
            <a:picLocks noChangeAspect="1"/>
          </p:cNvPicPr>
          <p:nvPr/>
        </p:nvPicPr>
        <p:blipFill>
          <a:blip r:embed="rId11" cstate="screen">
            <a:extLst>
              <a:ext uri="{28A0092B-C50C-407E-A947-70E740481C1C}">
                <a14:useLocalDpi xmlns:a14="http://schemas.microsoft.com/office/drawing/2010/main"/>
              </a:ext>
            </a:extLst>
          </a:blip>
          <a:stretch>
            <a:fillRect/>
          </a:stretch>
        </p:blipFill>
        <p:spPr>
          <a:xfrm>
            <a:off x="204709" y="3281319"/>
            <a:ext cx="777343" cy="826411"/>
          </a:xfrm>
          <a:prstGeom prst="rect">
            <a:avLst/>
          </a:prstGeom>
        </p:spPr>
      </p:pic>
      <p:pic>
        <p:nvPicPr>
          <p:cNvPr id="23" name="Picture 22">
            <a:extLst>
              <a:ext uri="{FF2B5EF4-FFF2-40B4-BE49-F238E27FC236}">
                <a16:creationId xmlns:a16="http://schemas.microsoft.com/office/drawing/2014/main" id="{C4D9F368-CE09-4931-8333-23134CD8DF0C}"/>
              </a:ext>
            </a:extLst>
          </p:cNvPr>
          <p:cNvPicPr>
            <a:picLocks noChangeAspect="1"/>
          </p:cNvPicPr>
          <p:nvPr/>
        </p:nvPicPr>
        <p:blipFill>
          <a:blip r:embed="rId12" cstate="screen">
            <a:extLst>
              <a:ext uri="{28A0092B-C50C-407E-A947-70E740481C1C}">
                <a14:useLocalDpi xmlns:a14="http://schemas.microsoft.com/office/drawing/2010/main"/>
              </a:ext>
            </a:extLst>
          </a:blip>
          <a:stretch>
            <a:fillRect/>
          </a:stretch>
        </p:blipFill>
        <p:spPr>
          <a:xfrm rot="7195438">
            <a:off x="6405712" y="4810372"/>
            <a:ext cx="1057372" cy="1090268"/>
          </a:xfrm>
          <a:prstGeom prst="rect">
            <a:avLst/>
          </a:prstGeom>
        </p:spPr>
      </p:pic>
      <p:pic>
        <p:nvPicPr>
          <p:cNvPr id="25" name="Picture 24">
            <a:extLst>
              <a:ext uri="{FF2B5EF4-FFF2-40B4-BE49-F238E27FC236}">
                <a16:creationId xmlns:a16="http://schemas.microsoft.com/office/drawing/2014/main" id="{29AB247F-F1D1-489C-835B-7EFA6689E3B9}"/>
              </a:ext>
            </a:extLst>
          </p:cNvPr>
          <p:cNvPicPr>
            <a:picLocks noChangeAspect="1"/>
          </p:cNvPicPr>
          <p:nvPr/>
        </p:nvPicPr>
        <p:blipFill>
          <a:blip r:embed="rId13" cstate="screen">
            <a:extLst>
              <a:ext uri="{28A0092B-C50C-407E-A947-70E740481C1C}">
                <a14:useLocalDpi xmlns:a14="http://schemas.microsoft.com/office/drawing/2010/main"/>
              </a:ext>
            </a:extLst>
          </a:blip>
          <a:stretch>
            <a:fillRect/>
          </a:stretch>
        </p:blipFill>
        <p:spPr>
          <a:xfrm>
            <a:off x="2168166" y="3114715"/>
            <a:ext cx="1377630" cy="1385138"/>
          </a:xfrm>
          <a:prstGeom prst="rect">
            <a:avLst/>
          </a:prstGeom>
        </p:spPr>
      </p:pic>
      <p:pic>
        <p:nvPicPr>
          <p:cNvPr id="27" name="Picture 26" descr="Shape&#10;&#10;Description automatically generated with low confidence">
            <a:extLst>
              <a:ext uri="{FF2B5EF4-FFF2-40B4-BE49-F238E27FC236}">
                <a16:creationId xmlns:a16="http://schemas.microsoft.com/office/drawing/2014/main" id="{93E88D5F-22EB-4186-8478-5EC5DF2E2FAF}"/>
              </a:ext>
            </a:extLst>
          </p:cNvPr>
          <p:cNvPicPr>
            <a:picLocks noChangeAspect="1"/>
          </p:cNvPicPr>
          <p:nvPr/>
        </p:nvPicPr>
        <p:blipFill>
          <a:blip r:embed="rId14" cstate="screen">
            <a:extLst>
              <a:ext uri="{28A0092B-C50C-407E-A947-70E740481C1C}">
                <a14:useLocalDpi xmlns:a14="http://schemas.microsoft.com/office/drawing/2010/main"/>
              </a:ext>
            </a:extLst>
          </a:blip>
          <a:stretch>
            <a:fillRect/>
          </a:stretch>
        </p:blipFill>
        <p:spPr>
          <a:xfrm>
            <a:off x="2377244" y="4642314"/>
            <a:ext cx="1894962" cy="1329435"/>
          </a:xfrm>
          <a:prstGeom prst="rect">
            <a:avLst/>
          </a:prstGeom>
        </p:spPr>
      </p:pic>
      <p:pic>
        <p:nvPicPr>
          <p:cNvPr id="29" name="Picture 28" descr="Shape&#10;&#10;Description automatically generated">
            <a:extLst>
              <a:ext uri="{FF2B5EF4-FFF2-40B4-BE49-F238E27FC236}">
                <a16:creationId xmlns:a16="http://schemas.microsoft.com/office/drawing/2014/main" id="{34140306-58DA-4100-83F7-C0FADFCB970C}"/>
              </a:ext>
            </a:extLst>
          </p:cNvPr>
          <p:cNvPicPr>
            <a:picLocks noChangeAspect="1"/>
          </p:cNvPicPr>
          <p:nvPr/>
        </p:nvPicPr>
        <p:blipFill>
          <a:blip r:embed="rId15" cstate="screen">
            <a:extLst>
              <a:ext uri="{28A0092B-C50C-407E-A947-70E740481C1C}">
                <a14:useLocalDpi xmlns:a14="http://schemas.microsoft.com/office/drawing/2010/main"/>
              </a:ext>
            </a:extLst>
          </a:blip>
          <a:stretch>
            <a:fillRect/>
          </a:stretch>
        </p:blipFill>
        <p:spPr>
          <a:xfrm>
            <a:off x="3888732" y="2443978"/>
            <a:ext cx="2074408" cy="1037204"/>
          </a:xfrm>
          <a:prstGeom prst="rect">
            <a:avLst/>
          </a:prstGeom>
        </p:spPr>
      </p:pic>
      <p:pic>
        <p:nvPicPr>
          <p:cNvPr id="31" name="Picture 30" descr="Icon&#10;&#10;Description automatically generated">
            <a:extLst>
              <a:ext uri="{FF2B5EF4-FFF2-40B4-BE49-F238E27FC236}">
                <a16:creationId xmlns:a16="http://schemas.microsoft.com/office/drawing/2014/main" id="{DABECF6C-2411-474A-906D-418E059BDFC5}"/>
              </a:ext>
            </a:extLst>
          </p:cNvPr>
          <p:cNvPicPr>
            <a:picLocks noChangeAspect="1"/>
          </p:cNvPicPr>
          <p:nvPr/>
        </p:nvPicPr>
        <p:blipFill>
          <a:blip r:embed="rId16" cstate="screen">
            <a:extLst>
              <a:ext uri="{28A0092B-C50C-407E-A947-70E740481C1C}">
                <a14:useLocalDpi xmlns:a14="http://schemas.microsoft.com/office/drawing/2010/main"/>
              </a:ext>
            </a:extLst>
          </a:blip>
          <a:stretch>
            <a:fillRect/>
          </a:stretch>
        </p:blipFill>
        <p:spPr>
          <a:xfrm>
            <a:off x="5963140" y="3167171"/>
            <a:ext cx="1436194" cy="1054705"/>
          </a:xfrm>
          <a:prstGeom prst="rect">
            <a:avLst/>
          </a:prstGeom>
        </p:spPr>
      </p:pic>
      <p:pic>
        <p:nvPicPr>
          <p:cNvPr id="33" name="Picture 32" descr="A picture containing chart&#10;&#10;Description automatically generated">
            <a:extLst>
              <a:ext uri="{FF2B5EF4-FFF2-40B4-BE49-F238E27FC236}">
                <a16:creationId xmlns:a16="http://schemas.microsoft.com/office/drawing/2014/main" id="{DA5843A4-0539-4FE9-BC18-1CE7B984E7B6}"/>
              </a:ext>
            </a:extLst>
          </p:cNvPr>
          <p:cNvPicPr>
            <a:picLocks noChangeAspect="1"/>
          </p:cNvPicPr>
          <p:nvPr/>
        </p:nvPicPr>
        <p:blipFill>
          <a:blip r:embed="rId17" cstate="screen">
            <a:extLst>
              <a:ext uri="{28A0092B-C50C-407E-A947-70E740481C1C}">
                <a14:useLocalDpi xmlns:a14="http://schemas.microsoft.com/office/drawing/2010/main"/>
              </a:ext>
            </a:extLst>
          </a:blip>
          <a:stretch>
            <a:fillRect/>
          </a:stretch>
        </p:blipFill>
        <p:spPr>
          <a:xfrm>
            <a:off x="4257352" y="5026220"/>
            <a:ext cx="1510958" cy="945529"/>
          </a:xfrm>
          <a:prstGeom prst="rect">
            <a:avLst/>
          </a:prstGeom>
        </p:spPr>
      </p:pic>
      <p:pic>
        <p:nvPicPr>
          <p:cNvPr id="35" name="Picture 34" descr="A picture containing text, device, gauge&#10;&#10;Description automatically generated">
            <a:extLst>
              <a:ext uri="{FF2B5EF4-FFF2-40B4-BE49-F238E27FC236}">
                <a16:creationId xmlns:a16="http://schemas.microsoft.com/office/drawing/2014/main" id="{9ABEAE00-9438-46BE-B4A2-B388C99FA0E5}"/>
              </a:ext>
            </a:extLst>
          </p:cNvPr>
          <p:cNvPicPr>
            <a:picLocks noChangeAspect="1"/>
          </p:cNvPicPr>
          <p:nvPr/>
        </p:nvPicPr>
        <p:blipFill>
          <a:blip r:embed="rId18" cstate="screen">
            <a:extLst>
              <a:ext uri="{28A0092B-C50C-407E-A947-70E740481C1C}">
                <a14:useLocalDpi xmlns:a14="http://schemas.microsoft.com/office/drawing/2010/main"/>
              </a:ext>
            </a:extLst>
          </a:blip>
          <a:stretch>
            <a:fillRect/>
          </a:stretch>
        </p:blipFill>
        <p:spPr>
          <a:xfrm>
            <a:off x="3618179" y="3588286"/>
            <a:ext cx="2281287" cy="1220845"/>
          </a:xfrm>
          <a:prstGeom prst="rect">
            <a:avLst/>
          </a:prstGeom>
        </p:spPr>
      </p:pic>
    </p:spTree>
    <p:extLst>
      <p:ext uri="{BB962C8B-B14F-4D97-AF65-F5344CB8AC3E}">
        <p14:creationId xmlns:p14="http://schemas.microsoft.com/office/powerpoint/2010/main" val="164111302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Content Placeholder 4">
            <a:extLst>
              <a:ext uri="{FF2B5EF4-FFF2-40B4-BE49-F238E27FC236}">
                <a16:creationId xmlns:a16="http://schemas.microsoft.com/office/drawing/2014/main" id="{C60FE153-D916-4A45-9496-A5A30A130782}"/>
              </a:ext>
            </a:extLst>
          </p:cNvPr>
          <p:cNvSpPr txBox="1">
            <a:spLocks/>
          </p:cNvSpPr>
          <p:nvPr/>
        </p:nvSpPr>
        <p:spPr>
          <a:xfrm>
            <a:off x="0" y="1046155"/>
            <a:ext cx="8373103" cy="680296"/>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r>
              <a:rPr lang="en-GB" sz="3600" b="1" dirty="0"/>
              <a:t>Mood Board - Basketball</a:t>
            </a:r>
          </a:p>
          <a:p>
            <a:pPr algn="l"/>
            <a:endParaRPr lang="en-GB" sz="2800" dirty="0"/>
          </a:p>
          <a:p>
            <a:pPr algn="l"/>
            <a:endParaRPr lang="en-GB" sz="3200" dirty="0"/>
          </a:p>
          <a:p>
            <a:endParaRPr lang="en-GB" dirty="0"/>
          </a:p>
        </p:txBody>
      </p:sp>
      <p:pic>
        <p:nvPicPr>
          <p:cNvPr id="19" name="Picture 18" descr="A picture containing sport&#10;&#10;Description automatically generated">
            <a:extLst>
              <a:ext uri="{FF2B5EF4-FFF2-40B4-BE49-F238E27FC236}">
                <a16:creationId xmlns:a16="http://schemas.microsoft.com/office/drawing/2014/main" id="{2A9E3A59-2398-4769-928D-B474028966BD}"/>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166068" y="1189024"/>
            <a:ext cx="1373654" cy="1460363"/>
          </a:xfrm>
          <a:prstGeom prst="rect">
            <a:avLst/>
          </a:prstGeom>
        </p:spPr>
      </p:pic>
      <p:pic>
        <p:nvPicPr>
          <p:cNvPr id="37" name="Picture 36" descr="Icon&#10;&#10;Description automatically generated">
            <a:extLst>
              <a:ext uri="{FF2B5EF4-FFF2-40B4-BE49-F238E27FC236}">
                <a16:creationId xmlns:a16="http://schemas.microsoft.com/office/drawing/2014/main" id="{E48BC38A-E664-4EB4-AEA4-71C55E82E342}"/>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291387" y="1646083"/>
            <a:ext cx="1438306" cy="1499211"/>
          </a:xfrm>
          <a:prstGeom prst="rect">
            <a:avLst/>
          </a:prstGeom>
        </p:spPr>
      </p:pic>
      <p:pic>
        <p:nvPicPr>
          <p:cNvPr id="39" name="Picture 38">
            <a:extLst>
              <a:ext uri="{FF2B5EF4-FFF2-40B4-BE49-F238E27FC236}">
                <a16:creationId xmlns:a16="http://schemas.microsoft.com/office/drawing/2014/main" id="{2D283C14-1E9D-47E8-8A57-B1B27E568F80}"/>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flipH="1">
            <a:off x="5791405" y="1692455"/>
            <a:ext cx="1736110" cy="2766078"/>
          </a:xfrm>
          <a:prstGeom prst="rect">
            <a:avLst/>
          </a:prstGeom>
        </p:spPr>
      </p:pic>
      <p:pic>
        <p:nvPicPr>
          <p:cNvPr id="41" name="Picture 40" descr="A picture containing vector graphics&#10;&#10;Description automatically generated">
            <a:extLst>
              <a:ext uri="{FF2B5EF4-FFF2-40B4-BE49-F238E27FC236}">
                <a16:creationId xmlns:a16="http://schemas.microsoft.com/office/drawing/2014/main" id="{742DD26B-EB00-4125-96BA-61B87E516B8D}"/>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1852374" y="2858974"/>
            <a:ext cx="1736110" cy="2874800"/>
          </a:xfrm>
          <a:prstGeom prst="rect">
            <a:avLst/>
          </a:prstGeom>
        </p:spPr>
      </p:pic>
      <p:pic>
        <p:nvPicPr>
          <p:cNvPr id="43" name="Picture 42" descr="Shape&#10;&#10;Description automatically generated with medium confidence">
            <a:extLst>
              <a:ext uri="{FF2B5EF4-FFF2-40B4-BE49-F238E27FC236}">
                <a16:creationId xmlns:a16="http://schemas.microsoft.com/office/drawing/2014/main" id="{4EF25BFD-6584-4CE6-A5A6-BBF17AFD5A0F}"/>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5616068" y="4834897"/>
            <a:ext cx="1089765" cy="1086360"/>
          </a:xfrm>
          <a:prstGeom prst="rect">
            <a:avLst/>
          </a:prstGeom>
        </p:spPr>
      </p:pic>
      <p:pic>
        <p:nvPicPr>
          <p:cNvPr id="45" name="Picture 44" descr="Shape&#10;&#10;Description automatically generated with low confidence">
            <a:extLst>
              <a:ext uri="{FF2B5EF4-FFF2-40B4-BE49-F238E27FC236}">
                <a16:creationId xmlns:a16="http://schemas.microsoft.com/office/drawing/2014/main" id="{0CD92071-E507-401F-A996-EDDA47433123}"/>
              </a:ext>
            </a:extLst>
          </p:cNvPr>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7739849" y="1612629"/>
            <a:ext cx="1052854" cy="1743406"/>
          </a:xfrm>
          <a:prstGeom prst="rect">
            <a:avLst/>
          </a:prstGeom>
        </p:spPr>
      </p:pic>
      <p:pic>
        <p:nvPicPr>
          <p:cNvPr id="47" name="Picture 46" descr="Shape&#10;&#10;Description automatically generated with low confidence">
            <a:extLst>
              <a:ext uri="{FF2B5EF4-FFF2-40B4-BE49-F238E27FC236}">
                <a16:creationId xmlns:a16="http://schemas.microsoft.com/office/drawing/2014/main" id="{1D995B69-984C-4E66-8E12-44606DCE191D}"/>
              </a:ext>
            </a:extLst>
          </p:cNvPr>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a:off x="266234" y="3182087"/>
            <a:ext cx="1350251" cy="2700502"/>
          </a:xfrm>
          <a:prstGeom prst="rect">
            <a:avLst/>
          </a:prstGeom>
        </p:spPr>
      </p:pic>
      <p:pic>
        <p:nvPicPr>
          <p:cNvPr id="49" name="Picture 48" descr="Icon&#10;&#10;Description automatically generated">
            <a:extLst>
              <a:ext uri="{FF2B5EF4-FFF2-40B4-BE49-F238E27FC236}">
                <a16:creationId xmlns:a16="http://schemas.microsoft.com/office/drawing/2014/main" id="{90B2E584-4A39-42D7-8E5C-1C1AC0167F73}"/>
              </a:ext>
            </a:extLst>
          </p:cNvPr>
          <p:cNvPicPr>
            <a:picLocks noChangeAspect="1"/>
          </p:cNvPicPr>
          <p:nvPr/>
        </p:nvPicPr>
        <p:blipFill>
          <a:blip r:embed="rId10" cstate="screen">
            <a:extLst>
              <a:ext uri="{28A0092B-C50C-407E-A947-70E740481C1C}">
                <a14:useLocalDpi xmlns:a14="http://schemas.microsoft.com/office/drawing/2010/main"/>
              </a:ext>
            </a:extLst>
          </a:blip>
          <a:stretch>
            <a:fillRect/>
          </a:stretch>
        </p:blipFill>
        <p:spPr>
          <a:xfrm>
            <a:off x="702090" y="1578834"/>
            <a:ext cx="1527585" cy="1752068"/>
          </a:xfrm>
          <a:prstGeom prst="rect">
            <a:avLst/>
          </a:prstGeom>
        </p:spPr>
      </p:pic>
      <p:pic>
        <p:nvPicPr>
          <p:cNvPr id="51" name="Picture 50" descr="A picture containing black, dark, night sky&#10;&#10;Description automatically generated">
            <a:extLst>
              <a:ext uri="{FF2B5EF4-FFF2-40B4-BE49-F238E27FC236}">
                <a16:creationId xmlns:a16="http://schemas.microsoft.com/office/drawing/2014/main" id="{C57FC511-03E5-44AD-8806-25F9261DC2E1}"/>
              </a:ext>
            </a:extLst>
          </p:cNvPr>
          <p:cNvPicPr>
            <a:picLocks noChangeAspect="1"/>
          </p:cNvPicPr>
          <p:nvPr/>
        </p:nvPicPr>
        <p:blipFill>
          <a:blip r:embed="rId11" cstate="screen">
            <a:extLst>
              <a:ext uri="{28A0092B-C50C-407E-A947-70E740481C1C}">
                <a14:useLocalDpi xmlns:a14="http://schemas.microsoft.com/office/drawing/2010/main"/>
              </a:ext>
            </a:extLst>
          </a:blip>
          <a:stretch>
            <a:fillRect/>
          </a:stretch>
        </p:blipFill>
        <p:spPr>
          <a:xfrm>
            <a:off x="4558474" y="2901668"/>
            <a:ext cx="1404151" cy="1015816"/>
          </a:xfrm>
          <a:prstGeom prst="rect">
            <a:avLst/>
          </a:prstGeom>
        </p:spPr>
      </p:pic>
      <p:pic>
        <p:nvPicPr>
          <p:cNvPr id="53" name="Picture 52" descr="A picture containing shape&#10;&#10;Description automatically generated">
            <a:extLst>
              <a:ext uri="{FF2B5EF4-FFF2-40B4-BE49-F238E27FC236}">
                <a16:creationId xmlns:a16="http://schemas.microsoft.com/office/drawing/2014/main" id="{9F22F21B-3EF8-48C8-A682-3E8C15B95BDF}"/>
              </a:ext>
            </a:extLst>
          </p:cNvPr>
          <p:cNvPicPr>
            <a:picLocks noChangeAspect="1"/>
          </p:cNvPicPr>
          <p:nvPr/>
        </p:nvPicPr>
        <p:blipFill>
          <a:blip r:embed="rId12" cstate="screen">
            <a:extLst>
              <a:ext uri="{28A0092B-C50C-407E-A947-70E740481C1C}">
                <a14:useLocalDpi xmlns:a14="http://schemas.microsoft.com/office/drawing/2010/main"/>
              </a:ext>
            </a:extLst>
          </a:blip>
          <a:stretch>
            <a:fillRect/>
          </a:stretch>
        </p:blipFill>
        <p:spPr>
          <a:xfrm>
            <a:off x="4053165" y="4169765"/>
            <a:ext cx="1537652" cy="1499211"/>
          </a:xfrm>
          <a:prstGeom prst="rect">
            <a:avLst/>
          </a:prstGeom>
        </p:spPr>
      </p:pic>
      <p:pic>
        <p:nvPicPr>
          <p:cNvPr id="55" name="Picture 54" descr="Logo&#10;&#10;Description automatically generated">
            <a:extLst>
              <a:ext uri="{FF2B5EF4-FFF2-40B4-BE49-F238E27FC236}">
                <a16:creationId xmlns:a16="http://schemas.microsoft.com/office/drawing/2014/main" id="{9AD2DB32-AC03-4746-9354-BB3560CC2352}"/>
              </a:ext>
            </a:extLst>
          </p:cNvPr>
          <p:cNvPicPr>
            <a:picLocks noChangeAspect="1"/>
          </p:cNvPicPr>
          <p:nvPr/>
        </p:nvPicPr>
        <p:blipFill>
          <a:blip r:embed="rId13" cstate="screen">
            <a:extLst>
              <a:ext uri="{28A0092B-C50C-407E-A947-70E740481C1C}">
                <a14:useLocalDpi xmlns:a14="http://schemas.microsoft.com/office/drawing/2010/main"/>
              </a:ext>
            </a:extLst>
          </a:blip>
          <a:stretch>
            <a:fillRect/>
          </a:stretch>
        </p:blipFill>
        <p:spPr>
          <a:xfrm>
            <a:off x="6742960" y="4129422"/>
            <a:ext cx="2280543" cy="1753167"/>
          </a:xfrm>
          <a:prstGeom prst="rect">
            <a:avLst/>
          </a:prstGeom>
        </p:spPr>
      </p:pic>
    </p:spTree>
    <p:extLst>
      <p:ext uri="{BB962C8B-B14F-4D97-AF65-F5344CB8AC3E}">
        <p14:creationId xmlns:p14="http://schemas.microsoft.com/office/powerpoint/2010/main" val="41706233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Content Placeholder 4">
            <a:extLst>
              <a:ext uri="{FF2B5EF4-FFF2-40B4-BE49-F238E27FC236}">
                <a16:creationId xmlns:a16="http://schemas.microsoft.com/office/drawing/2014/main" id="{C60FE153-D916-4A45-9496-A5A30A130782}"/>
              </a:ext>
            </a:extLst>
          </p:cNvPr>
          <p:cNvSpPr txBox="1">
            <a:spLocks/>
          </p:cNvSpPr>
          <p:nvPr/>
        </p:nvSpPr>
        <p:spPr>
          <a:xfrm>
            <a:off x="0" y="1046155"/>
            <a:ext cx="8373103" cy="680296"/>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r>
              <a:rPr lang="en-GB" sz="3600" b="1" dirty="0"/>
              <a:t>Making a Sports Logo</a:t>
            </a:r>
          </a:p>
          <a:p>
            <a:pPr algn="l"/>
            <a:endParaRPr lang="en-GB" sz="2800" dirty="0"/>
          </a:p>
          <a:p>
            <a:pPr algn="l"/>
            <a:endParaRPr lang="en-GB" sz="3200" dirty="0"/>
          </a:p>
          <a:p>
            <a:endParaRPr lang="en-GB" dirty="0"/>
          </a:p>
        </p:txBody>
      </p:sp>
      <p:sp>
        <p:nvSpPr>
          <p:cNvPr id="3" name="TextBox 2">
            <a:extLst>
              <a:ext uri="{FF2B5EF4-FFF2-40B4-BE49-F238E27FC236}">
                <a16:creationId xmlns:a16="http://schemas.microsoft.com/office/drawing/2014/main" id="{A2A4C026-E612-4066-83B1-DFC93F3D0567}"/>
              </a:ext>
            </a:extLst>
          </p:cNvPr>
          <p:cNvSpPr txBox="1"/>
          <p:nvPr/>
        </p:nvSpPr>
        <p:spPr>
          <a:xfrm>
            <a:off x="97868" y="1663065"/>
            <a:ext cx="7990330" cy="830997"/>
          </a:xfrm>
          <a:prstGeom prst="rect">
            <a:avLst/>
          </a:prstGeom>
          <a:noFill/>
        </p:spPr>
        <p:txBody>
          <a:bodyPr wrap="square" rtlCol="0">
            <a:spAutoFit/>
          </a:bodyPr>
          <a:lstStyle/>
          <a:p>
            <a:r>
              <a:rPr lang="en-US" sz="2400" dirty="0"/>
              <a:t>Often sports logos include a ball</a:t>
            </a:r>
          </a:p>
          <a:p>
            <a:pPr marL="457200" indent="-457200">
              <a:buFont typeface="Arial" panose="020B0604020202020204" pitchFamily="34" charset="0"/>
              <a:buChar char="•"/>
            </a:pPr>
            <a:r>
              <a:rPr lang="en-US" sz="2400" dirty="0"/>
              <a:t>To convert an image into a logo:</a:t>
            </a:r>
            <a:endParaRPr lang="en-GB" sz="2400" dirty="0"/>
          </a:p>
        </p:txBody>
      </p:sp>
      <p:sp>
        <p:nvSpPr>
          <p:cNvPr id="10" name="TextBox 9">
            <a:extLst>
              <a:ext uri="{FF2B5EF4-FFF2-40B4-BE49-F238E27FC236}">
                <a16:creationId xmlns:a16="http://schemas.microsoft.com/office/drawing/2014/main" id="{68D438FA-B073-400A-AEB4-378C86AB8647}"/>
              </a:ext>
            </a:extLst>
          </p:cNvPr>
          <p:cNvSpPr txBox="1"/>
          <p:nvPr/>
        </p:nvSpPr>
        <p:spPr>
          <a:xfrm>
            <a:off x="11477" y="4575914"/>
            <a:ext cx="2533897" cy="461665"/>
          </a:xfrm>
          <a:prstGeom prst="rect">
            <a:avLst/>
          </a:prstGeom>
          <a:noFill/>
        </p:spPr>
        <p:txBody>
          <a:bodyPr wrap="square" rtlCol="0">
            <a:spAutoFit/>
          </a:bodyPr>
          <a:lstStyle/>
          <a:p>
            <a:r>
              <a:rPr lang="en-GB" sz="2400" dirty="0"/>
              <a:t>1. Select an image</a:t>
            </a:r>
          </a:p>
        </p:txBody>
      </p:sp>
      <p:sp>
        <p:nvSpPr>
          <p:cNvPr id="21" name="TextBox 20">
            <a:extLst>
              <a:ext uri="{FF2B5EF4-FFF2-40B4-BE49-F238E27FC236}">
                <a16:creationId xmlns:a16="http://schemas.microsoft.com/office/drawing/2014/main" id="{0483BE0D-2237-4BE8-89B2-B5D380311DCD}"/>
              </a:ext>
            </a:extLst>
          </p:cNvPr>
          <p:cNvSpPr txBox="1"/>
          <p:nvPr/>
        </p:nvSpPr>
        <p:spPr>
          <a:xfrm>
            <a:off x="3229133" y="4580897"/>
            <a:ext cx="2685734" cy="1200329"/>
          </a:xfrm>
          <a:prstGeom prst="rect">
            <a:avLst/>
          </a:prstGeom>
          <a:noFill/>
        </p:spPr>
        <p:txBody>
          <a:bodyPr wrap="square" rtlCol="0">
            <a:spAutoFit/>
          </a:bodyPr>
          <a:lstStyle/>
          <a:p>
            <a:r>
              <a:rPr lang="en-GB" sz="2400" dirty="0"/>
              <a:t>2. Add simple colour pattern to show movement </a:t>
            </a:r>
          </a:p>
        </p:txBody>
      </p:sp>
      <p:sp>
        <p:nvSpPr>
          <p:cNvPr id="22" name="TextBox 21">
            <a:extLst>
              <a:ext uri="{FF2B5EF4-FFF2-40B4-BE49-F238E27FC236}">
                <a16:creationId xmlns:a16="http://schemas.microsoft.com/office/drawing/2014/main" id="{8012F457-BCEC-4B5C-83B8-F4834611DFC4}"/>
              </a:ext>
            </a:extLst>
          </p:cNvPr>
          <p:cNvSpPr txBox="1"/>
          <p:nvPr/>
        </p:nvSpPr>
        <p:spPr>
          <a:xfrm>
            <a:off x="6385755" y="4557230"/>
            <a:ext cx="2746768" cy="1200329"/>
          </a:xfrm>
          <a:prstGeom prst="rect">
            <a:avLst/>
          </a:prstGeom>
          <a:noFill/>
        </p:spPr>
        <p:txBody>
          <a:bodyPr wrap="square" rtlCol="0">
            <a:spAutoFit/>
          </a:bodyPr>
          <a:lstStyle/>
          <a:p>
            <a:r>
              <a:rPr lang="en-GB" sz="2400" dirty="0"/>
              <a:t>3. Add another colour to highlight the movement lines</a:t>
            </a:r>
          </a:p>
        </p:txBody>
      </p:sp>
      <p:pic>
        <p:nvPicPr>
          <p:cNvPr id="12" name="Picture 11">
            <a:extLst>
              <a:ext uri="{FF2B5EF4-FFF2-40B4-BE49-F238E27FC236}">
                <a16:creationId xmlns:a16="http://schemas.microsoft.com/office/drawing/2014/main" id="{09D57C17-8980-4798-8106-E45D84438FC4}"/>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329938" y="3052708"/>
            <a:ext cx="1685967" cy="1528189"/>
          </a:xfrm>
          <a:prstGeom prst="rect">
            <a:avLst/>
          </a:prstGeom>
        </p:spPr>
      </p:pic>
      <p:pic>
        <p:nvPicPr>
          <p:cNvPr id="13" name="Picture 12" descr="Logo, company name&#10;&#10;Description automatically generated">
            <a:extLst>
              <a:ext uri="{FF2B5EF4-FFF2-40B4-BE49-F238E27FC236}">
                <a16:creationId xmlns:a16="http://schemas.microsoft.com/office/drawing/2014/main" id="{9475007A-C72A-443D-BAF2-A469CC2DAD5B}"/>
              </a:ext>
            </a:extLst>
          </p:cNvPr>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2479300" y="3015478"/>
            <a:ext cx="2925647" cy="1694982"/>
          </a:xfrm>
          <a:prstGeom prst="rect">
            <a:avLst/>
          </a:prstGeom>
        </p:spPr>
      </p:pic>
      <p:pic>
        <p:nvPicPr>
          <p:cNvPr id="14" name="Picture 13" descr="A picture containing clipart&#10;&#10;Description automatically generated">
            <a:extLst>
              <a:ext uri="{FF2B5EF4-FFF2-40B4-BE49-F238E27FC236}">
                <a16:creationId xmlns:a16="http://schemas.microsoft.com/office/drawing/2014/main" id="{466081FC-B7C2-43D9-8A14-588294AFDC05}"/>
              </a:ext>
            </a:extLst>
          </p:cNvPr>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a:off x="5707372" y="2969311"/>
            <a:ext cx="3176965" cy="1587919"/>
          </a:xfrm>
          <a:prstGeom prst="rect">
            <a:avLst/>
          </a:prstGeom>
        </p:spPr>
      </p:pic>
    </p:spTree>
    <p:extLst>
      <p:ext uri="{BB962C8B-B14F-4D97-AF65-F5344CB8AC3E}">
        <p14:creationId xmlns:p14="http://schemas.microsoft.com/office/powerpoint/2010/main" val="245565794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Content Placeholder 4">
            <a:extLst>
              <a:ext uri="{FF2B5EF4-FFF2-40B4-BE49-F238E27FC236}">
                <a16:creationId xmlns:a16="http://schemas.microsoft.com/office/drawing/2014/main" id="{C60FE153-D916-4A45-9496-A5A30A130782}"/>
              </a:ext>
            </a:extLst>
          </p:cNvPr>
          <p:cNvSpPr txBox="1">
            <a:spLocks/>
          </p:cNvSpPr>
          <p:nvPr/>
        </p:nvSpPr>
        <p:spPr>
          <a:xfrm>
            <a:off x="0" y="1046155"/>
            <a:ext cx="8373103" cy="680296"/>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r>
              <a:rPr lang="en-GB" sz="3600" b="1" dirty="0"/>
              <a:t>Making a Sports Logo</a:t>
            </a:r>
          </a:p>
          <a:p>
            <a:pPr algn="l"/>
            <a:endParaRPr lang="en-GB" sz="2800" dirty="0"/>
          </a:p>
          <a:p>
            <a:pPr algn="l"/>
            <a:endParaRPr lang="en-GB" sz="3200" dirty="0"/>
          </a:p>
          <a:p>
            <a:endParaRPr lang="en-GB" dirty="0"/>
          </a:p>
        </p:txBody>
      </p:sp>
      <p:sp>
        <p:nvSpPr>
          <p:cNvPr id="3" name="TextBox 2">
            <a:extLst>
              <a:ext uri="{FF2B5EF4-FFF2-40B4-BE49-F238E27FC236}">
                <a16:creationId xmlns:a16="http://schemas.microsoft.com/office/drawing/2014/main" id="{A2A4C026-E612-4066-83B1-DFC93F3D0567}"/>
              </a:ext>
            </a:extLst>
          </p:cNvPr>
          <p:cNvSpPr txBox="1"/>
          <p:nvPr/>
        </p:nvSpPr>
        <p:spPr>
          <a:xfrm>
            <a:off x="97868" y="1663065"/>
            <a:ext cx="7990330" cy="830997"/>
          </a:xfrm>
          <a:prstGeom prst="rect">
            <a:avLst/>
          </a:prstGeom>
          <a:noFill/>
        </p:spPr>
        <p:txBody>
          <a:bodyPr wrap="square" rtlCol="0">
            <a:spAutoFit/>
          </a:bodyPr>
          <a:lstStyle/>
          <a:p>
            <a:r>
              <a:rPr lang="en-US" sz="2400" dirty="0"/>
              <a:t>Often sports logos include a sports person</a:t>
            </a:r>
          </a:p>
          <a:p>
            <a:pPr marL="457200" indent="-457200">
              <a:buFont typeface="Arial" panose="020B0604020202020204" pitchFamily="34" charset="0"/>
              <a:buChar char="•"/>
            </a:pPr>
            <a:r>
              <a:rPr lang="en-US" sz="2400" dirty="0"/>
              <a:t>To convert an image into a logo:</a:t>
            </a:r>
            <a:endParaRPr lang="en-GB" sz="2400" dirty="0"/>
          </a:p>
        </p:txBody>
      </p:sp>
      <p:pic>
        <p:nvPicPr>
          <p:cNvPr id="16" name="Picture 15">
            <a:extLst>
              <a:ext uri="{FF2B5EF4-FFF2-40B4-BE49-F238E27FC236}">
                <a16:creationId xmlns:a16="http://schemas.microsoft.com/office/drawing/2014/main" id="{BA485851-12B1-45B2-80F6-3B545E5D7F27}"/>
              </a:ext>
            </a:extLst>
          </p:cNvPr>
          <p:cNvPicPr>
            <a:picLocks noChangeAspect="1"/>
          </p:cNvPicPr>
          <p:nvPr/>
        </p:nvPicPr>
        <p:blipFill>
          <a:blip r:embed="rId3" cstate="screen">
            <a:extLst>
              <a:ext uri="{BEBA8EAE-BF5A-486C-A8C5-ECC9F3942E4B}">
                <a14:imgProps xmlns:a14="http://schemas.microsoft.com/office/drawing/2010/main">
                  <a14:imgLayer r:embed="rId4">
                    <a14:imgEffect>
                      <a14:backgroundRemoval t="7229" b="93115" l="9937" r="90698">
                        <a14:foregroundMark x1="66173" y1="7401" x2="66173" y2="7401"/>
                        <a14:foregroundMark x1="90698" y1="34251" x2="90698" y2="34251"/>
                        <a14:foregroundMark x1="90275" y1="37349" x2="90275" y2="37349"/>
                        <a14:foregroundMark x1="60465" y1="93115" x2="60465" y2="93115"/>
                        <a14:foregroundMark x1="60677" y1="88812" x2="60677" y2="88812"/>
                        <a14:foregroundMark x1="61522" y1="88468" x2="61522" y2="88468"/>
                        <a14:foregroundMark x1="16068" y1="32702" x2="16068" y2="32702"/>
                        <a14:foregroundMark x1="17125" y1="34423" x2="17125" y2="34423"/>
                      </a14:backgroundRemoval>
                    </a14:imgEffect>
                  </a14:imgLayer>
                </a14:imgProps>
              </a:ext>
              <a:ext uri="{28A0092B-C50C-407E-A947-70E740481C1C}">
                <a14:useLocalDpi xmlns:a14="http://schemas.microsoft.com/office/drawing/2010/main"/>
              </a:ext>
            </a:extLst>
          </a:blip>
          <a:stretch>
            <a:fillRect/>
          </a:stretch>
        </p:blipFill>
        <p:spPr>
          <a:xfrm>
            <a:off x="335581" y="2636456"/>
            <a:ext cx="1779807" cy="2186190"/>
          </a:xfrm>
          <a:prstGeom prst="rect">
            <a:avLst/>
          </a:prstGeom>
        </p:spPr>
      </p:pic>
      <p:pic>
        <p:nvPicPr>
          <p:cNvPr id="19" name="Picture 18">
            <a:extLst>
              <a:ext uri="{FF2B5EF4-FFF2-40B4-BE49-F238E27FC236}">
                <a16:creationId xmlns:a16="http://schemas.microsoft.com/office/drawing/2014/main" id="{FD43D340-32A4-41B8-8870-821E4F4AC3A9}"/>
              </a:ext>
            </a:extLst>
          </p:cNvPr>
          <p:cNvPicPr>
            <a:picLocks noChangeAspect="1"/>
          </p:cNvPicPr>
          <p:nvPr/>
        </p:nvPicPr>
        <p:blipFill>
          <a:blip r:embed="rId5" cstate="screen">
            <a:extLst>
              <a:ext uri="{BEBA8EAE-BF5A-486C-A8C5-ECC9F3942E4B}">
                <a14:imgProps xmlns:a14="http://schemas.microsoft.com/office/drawing/2010/main">
                  <a14:imgLayer r:embed="rId4">
                    <a14:imgEffect>
                      <a14:backgroundRemoval t="7229" b="93115" l="9937" r="90698">
                        <a14:foregroundMark x1="66173" y1="7401" x2="66173" y2="7401"/>
                        <a14:foregroundMark x1="90698" y1="34251" x2="90698" y2="34251"/>
                        <a14:foregroundMark x1="90275" y1="37349" x2="90275" y2="37349"/>
                        <a14:foregroundMark x1="60465" y1="93115" x2="60465" y2="93115"/>
                        <a14:foregroundMark x1="60677" y1="88812" x2="60677" y2="88812"/>
                        <a14:foregroundMark x1="61522" y1="88468" x2="61522" y2="88468"/>
                        <a14:foregroundMark x1="16068" y1="32702" x2="16068" y2="32702"/>
                        <a14:foregroundMark x1="17125" y1="34423" x2="17125" y2="34423"/>
                      </a14:backgroundRemoval>
                    </a14:imgEffect>
                    <a14:imgEffect>
                      <a14:brightnessContrast bright="-100000"/>
                    </a14:imgEffect>
                  </a14:imgLayer>
                </a14:imgProps>
              </a:ext>
              <a:ext uri="{28A0092B-C50C-407E-A947-70E740481C1C}">
                <a14:useLocalDpi xmlns:a14="http://schemas.microsoft.com/office/drawing/2010/main"/>
              </a:ext>
            </a:extLst>
          </a:blip>
          <a:stretch>
            <a:fillRect/>
          </a:stretch>
        </p:blipFill>
        <p:spPr>
          <a:xfrm>
            <a:off x="3190220" y="2636456"/>
            <a:ext cx="1779807" cy="2186190"/>
          </a:xfrm>
          <a:prstGeom prst="rect">
            <a:avLst/>
          </a:prstGeom>
        </p:spPr>
      </p:pic>
      <p:pic>
        <p:nvPicPr>
          <p:cNvPr id="20" name="Picture 19">
            <a:extLst>
              <a:ext uri="{FF2B5EF4-FFF2-40B4-BE49-F238E27FC236}">
                <a16:creationId xmlns:a16="http://schemas.microsoft.com/office/drawing/2014/main" id="{10E1741E-73BF-45D7-B07E-4C47EDDABF39}"/>
              </a:ext>
            </a:extLst>
          </p:cNvPr>
          <p:cNvPicPr>
            <a:picLocks noChangeAspect="1"/>
          </p:cNvPicPr>
          <p:nvPr/>
        </p:nvPicPr>
        <p:blipFill>
          <a:blip r:embed="rId5" cstate="screen">
            <a:extLst>
              <a:ext uri="{BEBA8EAE-BF5A-486C-A8C5-ECC9F3942E4B}">
                <a14:imgProps xmlns:a14="http://schemas.microsoft.com/office/drawing/2010/main">
                  <a14:imgLayer r:embed="rId4">
                    <a14:imgEffect>
                      <a14:backgroundRemoval t="7229" b="93115" l="9937" r="90698">
                        <a14:foregroundMark x1="66173" y1="7401" x2="66173" y2="7401"/>
                        <a14:foregroundMark x1="90698" y1="34251" x2="90698" y2="34251"/>
                        <a14:foregroundMark x1="90275" y1="37349" x2="90275" y2="37349"/>
                        <a14:foregroundMark x1="60465" y1="93115" x2="60465" y2="93115"/>
                        <a14:foregroundMark x1="60677" y1="88812" x2="60677" y2="88812"/>
                        <a14:foregroundMark x1="61522" y1="88468" x2="61522" y2="88468"/>
                        <a14:foregroundMark x1="16068" y1="32702" x2="16068" y2="32702"/>
                        <a14:foregroundMark x1="17125" y1="34423" x2="17125" y2="34423"/>
                      </a14:backgroundRemoval>
                    </a14:imgEffect>
                    <a14:imgEffect>
                      <a14:brightnessContrast bright="-100000"/>
                    </a14:imgEffect>
                  </a14:imgLayer>
                </a14:imgProps>
              </a:ext>
              <a:ext uri="{28A0092B-C50C-407E-A947-70E740481C1C}">
                <a14:useLocalDpi xmlns:a14="http://schemas.microsoft.com/office/drawing/2010/main"/>
              </a:ext>
            </a:extLst>
          </a:blip>
          <a:stretch>
            <a:fillRect/>
          </a:stretch>
        </p:blipFill>
        <p:spPr>
          <a:xfrm>
            <a:off x="6338772" y="2669532"/>
            <a:ext cx="1779807" cy="2186190"/>
          </a:xfrm>
          <a:prstGeom prst="rect">
            <a:avLst/>
          </a:prstGeom>
        </p:spPr>
      </p:pic>
      <p:sp>
        <p:nvSpPr>
          <p:cNvPr id="6" name="Freeform: Shape 5">
            <a:extLst>
              <a:ext uri="{FF2B5EF4-FFF2-40B4-BE49-F238E27FC236}">
                <a16:creationId xmlns:a16="http://schemas.microsoft.com/office/drawing/2014/main" id="{B449EB32-19E7-4343-911B-9D3CCFFFB635}"/>
              </a:ext>
            </a:extLst>
          </p:cNvPr>
          <p:cNvSpPr/>
          <p:nvPr/>
        </p:nvSpPr>
        <p:spPr>
          <a:xfrm>
            <a:off x="5695891" y="2743688"/>
            <a:ext cx="1696824" cy="405353"/>
          </a:xfrm>
          <a:custGeom>
            <a:avLst/>
            <a:gdLst>
              <a:gd name="connsiteX0" fmla="*/ 961534 w 1696824"/>
              <a:gd name="connsiteY0" fmla="*/ 405353 h 405353"/>
              <a:gd name="connsiteX1" fmla="*/ 1291472 w 1696824"/>
              <a:gd name="connsiteY1" fmla="*/ 273378 h 405353"/>
              <a:gd name="connsiteX2" fmla="*/ 1536569 w 1696824"/>
              <a:gd name="connsiteY2" fmla="*/ 188536 h 405353"/>
              <a:gd name="connsiteX3" fmla="*/ 1659117 w 1696824"/>
              <a:gd name="connsiteY3" fmla="*/ 150829 h 405353"/>
              <a:gd name="connsiteX4" fmla="*/ 1696824 w 1696824"/>
              <a:gd name="connsiteY4" fmla="*/ 0 h 405353"/>
              <a:gd name="connsiteX5" fmla="*/ 0 w 1696824"/>
              <a:gd name="connsiteY5" fmla="*/ 75415 h 405353"/>
              <a:gd name="connsiteX6" fmla="*/ 725863 w 1696824"/>
              <a:gd name="connsiteY6" fmla="*/ 169683 h 405353"/>
              <a:gd name="connsiteX7" fmla="*/ 961534 w 1696824"/>
              <a:gd name="connsiteY7" fmla="*/ 405353 h 4053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696824" h="405353">
                <a:moveTo>
                  <a:pt x="961534" y="405353"/>
                </a:moveTo>
                <a:lnTo>
                  <a:pt x="1291472" y="273378"/>
                </a:lnTo>
                <a:lnTo>
                  <a:pt x="1536569" y="188536"/>
                </a:lnTo>
                <a:lnTo>
                  <a:pt x="1659117" y="150829"/>
                </a:lnTo>
                <a:lnTo>
                  <a:pt x="1696824" y="0"/>
                </a:lnTo>
                <a:lnTo>
                  <a:pt x="0" y="75415"/>
                </a:lnTo>
                <a:lnTo>
                  <a:pt x="725863" y="169683"/>
                </a:lnTo>
                <a:lnTo>
                  <a:pt x="961534" y="405353"/>
                </a:lnTo>
                <a:close/>
              </a:path>
            </a:pathLst>
          </a:cu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Freeform: Shape 7">
            <a:extLst>
              <a:ext uri="{FF2B5EF4-FFF2-40B4-BE49-F238E27FC236}">
                <a16:creationId xmlns:a16="http://schemas.microsoft.com/office/drawing/2014/main" id="{37BB710C-7E67-402B-8CDF-7EB573A7C1DE}"/>
              </a:ext>
            </a:extLst>
          </p:cNvPr>
          <p:cNvSpPr/>
          <p:nvPr/>
        </p:nvSpPr>
        <p:spPr>
          <a:xfrm>
            <a:off x="7562398" y="3309296"/>
            <a:ext cx="810705" cy="1442302"/>
          </a:xfrm>
          <a:custGeom>
            <a:avLst/>
            <a:gdLst>
              <a:gd name="connsiteX0" fmla="*/ 94268 w 810705"/>
              <a:gd name="connsiteY0" fmla="*/ 1442302 h 1442302"/>
              <a:gd name="connsiteX1" fmla="*/ 0 w 810705"/>
              <a:gd name="connsiteY1" fmla="*/ 688157 h 1442302"/>
              <a:gd name="connsiteX2" fmla="*/ 37707 w 810705"/>
              <a:gd name="connsiteY2" fmla="*/ 405353 h 1442302"/>
              <a:gd name="connsiteX3" fmla="*/ 395926 w 810705"/>
              <a:gd name="connsiteY3" fmla="*/ 358219 h 1442302"/>
              <a:gd name="connsiteX4" fmla="*/ 527901 w 810705"/>
              <a:gd name="connsiteY4" fmla="*/ 226244 h 1442302"/>
              <a:gd name="connsiteX5" fmla="*/ 565608 w 810705"/>
              <a:gd name="connsiteY5" fmla="*/ 131976 h 1442302"/>
              <a:gd name="connsiteX6" fmla="*/ 782425 w 810705"/>
              <a:gd name="connsiteY6" fmla="*/ 0 h 1442302"/>
              <a:gd name="connsiteX7" fmla="*/ 810705 w 810705"/>
              <a:gd name="connsiteY7" fmla="*/ 1442302 h 1442302"/>
              <a:gd name="connsiteX8" fmla="*/ 801278 w 810705"/>
              <a:gd name="connsiteY8" fmla="*/ 1414021 h 1442302"/>
              <a:gd name="connsiteX9" fmla="*/ 94268 w 810705"/>
              <a:gd name="connsiteY9" fmla="*/ 1442302 h 14423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10705" h="1442302">
                <a:moveTo>
                  <a:pt x="94268" y="1442302"/>
                </a:moveTo>
                <a:lnTo>
                  <a:pt x="0" y="688157"/>
                </a:lnTo>
                <a:lnTo>
                  <a:pt x="37707" y="405353"/>
                </a:lnTo>
                <a:lnTo>
                  <a:pt x="395926" y="358219"/>
                </a:lnTo>
                <a:lnTo>
                  <a:pt x="527901" y="226244"/>
                </a:lnTo>
                <a:lnTo>
                  <a:pt x="565608" y="131976"/>
                </a:lnTo>
                <a:lnTo>
                  <a:pt x="782425" y="0"/>
                </a:lnTo>
                <a:lnTo>
                  <a:pt x="810705" y="1442302"/>
                </a:lnTo>
                <a:lnTo>
                  <a:pt x="801278" y="1414021"/>
                </a:lnTo>
                <a:lnTo>
                  <a:pt x="94268" y="1442302"/>
                </a:lnTo>
                <a:close/>
              </a:path>
            </a:pathLst>
          </a:cu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TextBox 9">
            <a:extLst>
              <a:ext uri="{FF2B5EF4-FFF2-40B4-BE49-F238E27FC236}">
                <a16:creationId xmlns:a16="http://schemas.microsoft.com/office/drawing/2014/main" id="{68D438FA-B073-400A-AEB4-378C86AB8647}"/>
              </a:ext>
            </a:extLst>
          </p:cNvPr>
          <p:cNvSpPr txBox="1"/>
          <p:nvPr/>
        </p:nvSpPr>
        <p:spPr>
          <a:xfrm>
            <a:off x="163095" y="4751598"/>
            <a:ext cx="2428010" cy="461665"/>
          </a:xfrm>
          <a:prstGeom prst="rect">
            <a:avLst/>
          </a:prstGeom>
          <a:noFill/>
        </p:spPr>
        <p:txBody>
          <a:bodyPr wrap="square" rtlCol="0">
            <a:spAutoFit/>
          </a:bodyPr>
          <a:lstStyle/>
          <a:p>
            <a:r>
              <a:rPr lang="en-GB" sz="2400" dirty="0"/>
              <a:t>1. Select an image</a:t>
            </a:r>
          </a:p>
        </p:txBody>
      </p:sp>
      <p:sp>
        <p:nvSpPr>
          <p:cNvPr id="21" name="TextBox 20">
            <a:extLst>
              <a:ext uri="{FF2B5EF4-FFF2-40B4-BE49-F238E27FC236}">
                <a16:creationId xmlns:a16="http://schemas.microsoft.com/office/drawing/2014/main" id="{0483BE0D-2237-4BE8-89B2-B5D380311DCD}"/>
              </a:ext>
            </a:extLst>
          </p:cNvPr>
          <p:cNvSpPr txBox="1"/>
          <p:nvPr/>
        </p:nvSpPr>
        <p:spPr>
          <a:xfrm>
            <a:off x="2780326" y="4743742"/>
            <a:ext cx="3213747" cy="461665"/>
          </a:xfrm>
          <a:prstGeom prst="rect">
            <a:avLst/>
          </a:prstGeom>
          <a:noFill/>
        </p:spPr>
        <p:txBody>
          <a:bodyPr wrap="square" rtlCol="0">
            <a:spAutoFit/>
          </a:bodyPr>
          <a:lstStyle/>
          <a:p>
            <a:r>
              <a:rPr lang="en-GB" sz="2400" dirty="0"/>
              <a:t>2. Make the image black</a:t>
            </a:r>
          </a:p>
        </p:txBody>
      </p:sp>
      <p:sp>
        <p:nvSpPr>
          <p:cNvPr id="22" name="TextBox 21">
            <a:extLst>
              <a:ext uri="{FF2B5EF4-FFF2-40B4-BE49-F238E27FC236}">
                <a16:creationId xmlns:a16="http://schemas.microsoft.com/office/drawing/2014/main" id="{8012F457-BCEC-4B5C-83B8-F4834611DFC4}"/>
              </a:ext>
            </a:extLst>
          </p:cNvPr>
          <p:cNvSpPr txBox="1"/>
          <p:nvPr/>
        </p:nvSpPr>
        <p:spPr>
          <a:xfrm>
            <a:off x="6403967" y="4731886"/>
            <a:ext cx="2428010" cy="1200329"/>
          </a:xfrm>
          <a:prstGeom prst="rect">
            <a:avLst/>
          </a:prstGeom>
          <a:noFill/>
        </p:spPr>
        <p:txBody>
          <a:bodyPr wrap="square" rtlCol="0">
            <a:spAutoFit/>
          </a:bodyPr>
          <a:lstStyle/>
          <a:p>
            <a:r>
              <a:rPr lang="en-GB" sz="2400" dirty="0"/>
              <a:t>3. Add simple colour patterns to show movement </a:t>
            </a:r>
          </a:p>
        </p:txBody>
      </p:sp>
    </p:spTree>
    <p:extLst>
      <p:ext uri="{BB962C8B-B14F-4D97-AF65-F5344CB8AC3E}">
        <p14:creationId xmlns:p14="http://schemas.microsoft.com/office/powerpoint/2010/main" val="421103011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9" name="Flowchart: Alternate Process 8">
            <a:extLst>
              <a:ext uri="{FF2B5EF4-FFF2-40B4-BE49-F238E27FC236}">
                <a16:creationId xmlns:a16="http://schemas.microsoft.com/office/drawing/2014/main" id="{9AA4D35E-3C49-45C1-A145-14A669331F79}"/>
              </a:ext>
            </a:extLst>
          </p:cNvPr>
          <p:cNvSpPr/>
          <p:nvPr/>
        </p:nvSpPr>
        <p:spPr>
          <a:xfrm>
            <a:off x="274134" y="2556430"/>
            <a:ext cx="2034408" cy="2828041"/>
          </a:xfrm>
          <a:prstGeom prst="flowChartAlternateProcess">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Diamond 6">
            <a:extLst>
              <a:ext uri="{FF2B5EF4-FFF2-40B4-BE49-F238E27FC236}">
                <a16:creationId xmlns:a16="http://schemas.microsoft.com/office/drawing/2014/main" id="{89E16A07-9E6D-4B79-9E45-97FDBBA21061}"/>
              </a:ext>
            </a:extLst>
          </p:cNvPr>
          <p:cNvSpPr/>
          <p:nvPr/>
        </p:nvSpPr>
        <p:spPr>
          <a:xfrm>
            <a:off x="6436199" y="2343361"/>
            <a:ext cx="2431715" cy="3199600"/>
          </a:xfrm>
          <a:prstGeom prst="diamond">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Oval 4">
            <a:extLst>
              <a:ext uri="{FF2B5EF4-FFF2-40B4-BE49-F238E27FC236}">
                <a16:creationId xmlns:a16="http://schemas.microsoft.com/office/drawing/2014/main" id="{C94F73C4-B949-4021-B76F-EEBD0B368071}"/>
              </a:ext>
            </a:extLst>
          </p:cNvPr>
          <p:cNvSpPr/>
          <p:nvPr/>
        </p:nvSpPr>
        <p:spPr>
          <a:xfrm>
            <a:off x="3068424" y="2730825"/>
            <a:ext cx="2479250" cy="247925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Content Placeholder 4">
            <a:extLst>
              <a:ext uri="{FF2B5EF4-FFF2-40B4-BE49-F238E27FC236}">
                <a16:creationId xmlns:a16="http://schemas.microsoft.com/office/drawing/2014/main" id="{C60FE153-D916-4A45-9496-A5A30A130782}"/>
              </a:ext>
            </a:extLst>
          </p:cNvPr>
          <p:cNvSpPr txBox="1">
            <a:spLocks/>
          </p:cNvSpPr>
          <p:nvPr/>
        </p:nvSpPr>
        <p:spPr>
          <a:xfrm>
            <a:off x="0" y="1046155"/>
            <a:ext cx="8373103" cy="680296"/>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r>
              <a:rPr lang="en-GB" sz="3600" b="1" dirty="0"/>
              <a:t>Making a Sports Logo</a:t>
            </a:r>
          </a:p>
          <a:p>
            <a:pPr algn="l"/>
            <a:endParaRPr lang="en-GB" sz="2800" dirty="0"/>
          </a:p>
          <a:p>
            <a:pPr algn="l"/>
            <a:endParaRPr lang="en-GB" sz="3200" dirty="0"/>
          </a:p>
          <a:p>
            <a:endParaRPr lang="en-GB" dirty="0"/>
          </a:p>
        </p:txBody>
      </p:sp>
      <p:sp>
        <p:nvSpPr>
          <p:cNvPr id="3" name="TextBox 2">
            <a:extLst>
              <a:ext uri="{FF2B5EF4-FFF2-40B4-BE49-F238E27FC236}">
                <a16:creationId xmlns:a16="http://schemas.microsoft.com/office/drawing/2014/main" id="{A2A4C026-E612-4066-83B1-DFC93F3D0567}"/>
              </a:ext>
            </a:extLst>
          </p:cNvPr>
          <p:cNvSpPr txBox="1"/>
          <p:nvPr/>
        </p:nvSpPr>
        <p:spPr>
          <a:xfrm>
            <a:off x="97868" y="1663065"/>
            <a:ext cx="7990330" cy="461665"/>
          </a:xfrm>
          <a:prstGeom prst="rect">
            <a:avLst/>
          </a:prstGeom>
          <a:noFill/>
        </p:spPr>
        <p:txBody>
          <a:bodyPr wrap="square" rtlCol="0">
            <a:spAutoFit/>
          </a:bodyPr>
          <a:lstStyle/>
          <a:p>
            <a:r>
              <a:rPr lang="en-US" sz="2400" dirty="0"/>
              <a:t>Try different shapes for the background</a:t>
            </a:r>
            <a:endParaRPr lang="en-GB" sz="2400" dirty="0"/>
          </a:p>
        </p:txBody>
      </p:sp>
      <p:pic>
        <p:nvPicPr>
          <p:cNvPr id="20" name="Picture 19">
            <a:extLst>
              <a:ext uri="{FF2B5EF4-FFF2-40B4-BE49-F238E27FC236}">
                <a16:creationId xmlns:a16="http://schemas.microsoft.com/office/drawing/2014/main" id="{10E1741E-73BF-45D7-B07E-4C47EDDABF39}"/>
              </a:ext>
            </a:extLst>
          </p:cNvPr>
          <p:cNvPicPr>
            <a:picLocks noChangeAspect="1"/>
          </p:cNvPicPr>
          <p:nvPr/>
        </p:nvPicPr>
        <p:blipFill>
          <a:blip r:embed="rId3" cstate="screen">
            <a:extLst>
              <a:ext uri="{BEBA8EAE-BF5A-486C-A8C5-ECC9F3942E4B}">
                <a14:imgProps xmlns:a14="http://schemas.microsoft.com/office/drawing/2010/main">
                  <a14:imgLayer r:embed="rId4">
                    <a14:imgEffect>
                      <a14:backgroundRemoval t="7229" b="93115" l="9937" r="90698">
                        <a14:foregroundMark x1="66173" y1="7401" x2="66173" y2="7401"/>
                        <a14:foregroundMark x1="90698" y1="34251" x2="90698" y2="34251"/>
                        <a14:foregroundMark x1="90275" y1="37349" x2="90275" y2="37349"/>
                        <a14:foregroundMark x1="60465" y1="93115" x2="60465" y2="93115"/>
                        <a14:foregroundMark x1="60677" y1="88812" x2="60677" y2="88812"/>
                        <a14:foregroundMark x1="61522" y1="88468" x2="61522" y2="88468"/>
                        <a14:foregroundMark x1="16068" y1="32702" x2="16068" y2="32702"/>
                        <a14:foregroundMark x1="17125" y1="34423" x2="17125" y2="34423"/>
                      </a14:backgroundRemoval>
                    </a14:imgEffect>
                    <a14:imgEffect>
                      <a14:brightnessContrast bright="-100000"/>
                    </a14:imgEffect>
                  </a14:imgLayer>
                </a14:imgProps>
              </a:ext>
              <a:ext uri="{28A0092B-C50C-407E-A947-70E740481C1C}">
                <a14:useLocalDpi xmlns:a14="http://schemas.microsoft.com/office/drawing/2010/main"/>
              </a:ext>
            </a:extLst>
          </a:blip>
          <a:stretch>
            <a:fillRect/>
          </a:stretch>
        </p:blipFill>
        <p:spPr>
          <a:xfrm>
            <a:off x="276086" y="2824401"/>
            <a:ext cx="1779807" cy="2186190"/>
          </a:xfrm>
          <a:prstGeom prst="rect">
            <a:avLst/>
          </a:prstGeom>
        </p:spPr>
      </p:pic>
      <p:pic>
        <p:nvPicPr>
          <p:cNvPr id="12" name="Picture 11">
            <a:extLst>
              <a:ext uri="{FF2B5EF4-FFF2-40B4-BE49-F238E27FC236}">
                <a16:creationId xmlns:a16="http://schemas.microsoft.com/office/drawing/2014/main" id="{83B992E6-F963-4FAF-938C-7251BE07BAD2}"/>
              </a:ext>
            </a:extLst>
          </p:cNvPr>
          <p:cNvPicPr>
            <a:picLocks noChangeAspect="1"/>
          </p:cNvPicPr>
          <p:nvPr/>
        </p:nvPicPr>
        <p:blipFill>
          <a:blip r:embed="rId3" cstate="screen">
            <a:extLst>
              <a:ext uri="{BEBA8EAE-BF5A-486C-A8C5-ECC9F3942E4B}">
                <a14:imgProps xmlns:a14="http://schemas.microsoft.com/office/drawing/2010/main">
                  <a14:imgLayer r:embed="rId4">
                    <a14:imgEffect>
                      <a14:backgroundRemoval t="7229" b="93115" l="9937" r="90698">
                        <a14:foregroundMark x1="66173" y1="7401" x2="66173" y2="7401"/>
                        <a14:foregroundMark x1="90698" y1="34251" x2="90698" y2="34251"/>
                        <a14:foregroundMark x1="90275" y1="37349" x2="90275" y2="37349"/>
                        <a14:foregroundMark x1="60465" y1="93115" x2="60465" y2="93115"/>
                        <a14:foregroundMark x1="60677" y1="88812" x2="60677" y2="88812"/>
                        <a14:foregroundMark x1="61522" y1="88468" x2="61522" y2="88468"/>
                        <a14:foregroundMark x1="16068" y1="32702" x2="16068" y2="32702"/>
                        <a14:foregroundMark x1="17125" y1="34423" x2="17125" y2="34423"/>
                      </a14:backgroundRemoval>
                    </a14:imgEffect>
                    <a14:imgEffect>
                      <a14:brightnessContrast bright="-100000"/>
                    </a14:imgEffect>
                  </a14:imgLayer>
                </a14:imgProps>
              </a:ext>
              <a:ext uri="{28A0092B-C50C-407E-A947-70E740481C1C}">
                <a14:useLocalDpi xmlns:a14="http://schemas.microsoft.com/office/drawing/2010/main"/>
              </a:ext>
            </a:extLst>
          </a:blip>
          <a:stretch>
            <a:fillRect/>
          </a:stretch>
        </p:blipFill>
        <p:spPr>
          <a:xfrm>
            <a:off x="3282386" y="2877355"/>
            <a:ext cx="1779807" cy="2186190"/>
          </a:xfrm>
          <a:prstGeom prst="rect">
            <a:avLst/>
          </a:prstGeom>
        </p:spPr>
      </p:pic>
      <p:pic>
        <p:nvPicPr>
          <p:cNvPr id="15" name="Picture 14">
            <a:extLst>
              <a:ext uri="{FF2B5EF4-FFF2-40B4-BE49-F238E27FC236}">
                <a16:creationId xmlns:a16="http://schemas.microsoft.com/office/drawing/2014/main" id="{B30D7CD0-4D1C-4684-9C62-2F8E698DCD58}"/>
              </a:ext>
            </a:extLst>
          </p:cNvPr>
          <p:cNvPicPr>
            <a:picLocks noChangeAspect="1"/>
          </p:cNvPicPr>
          <p:nvPr/>
        </p:nvPicPr>
        <p:blipFill>
          <a:blip r:embed="rId3" cstate="screen">
            <a:extLst>
              <a:ext uri="{BEBA8EAE-BF5A-486C-A8C5-ECC9F3942E4B}">
                <a14:imgProps xmlns:a14="http://schemas.microsoft.com/office/drawing/2010/main">
                  <a14:imgLayer r:embed="rId4">
                    <a14:imgEffect>
                      <a14:backgroundRemoval t="7229" b="93115" l="9937" r="90698">
                        <a14:foregroundMark x1="66173" y1="7401" x2="66173" y2="7401"/>
                        <a14:foregroundMark x1="90698" y1="34251" x2="90698" y2="34251"/>
                        <a14:foregroundMark x1="90275" y1="37349" x2="90275" y2="37349"/>
                        <a14:foregroundMark x1="60465" y1="93115" x2="60465" y2="93115"/>
                        <a14:foregroundMark x1="60677" y1="88812" x2="60677" y2="88812"/>
                        <a14:foregroundMark x1="61522" y1="88468" x2="61522" y2="88468"/>
                        <a14:foregroundMark x1="16068" y1="32702" x2="16068" y2="32702"/>
                        <a14:foregroundMark x1="17125" y1="34423" x2="17125" y2="34423"/>
                      </a14:backgroundRemoval>
                    </a14:imgEffect>
                    <a14:imgEffect>
                      <a14:brightnessContrast bright="-100000"/>
                    </a14:imgEffect>
                  </a14:imgLayer>
                </a14:imgProps>
              </a:ext>
              <a:ext uri="{28A0092B-C50C-407E-A947-70E740481C1C}">
                <a14:useLocalDpi xmlns:a14="http://schemas.microsoft.com/office/drawing/2010/main"/>
              </a:ext>
            </a:extLst>
          </a:blip>
          <a:stretch>
            <a:fillRect/>
          </a:stretch>
        </p:blipFill>
        <p:spPr>
          <a:xfrm>
            <a:off x="6687397" y="2824401"/>
            <a:ext cx="1779807" cy="2186190"/>
          </a:xfrm>
          <a:prstGeom prst="rect">
            <a:avLst/>
          </a:prstGeom>
        </p:spPr>
      </p:pic>
    </p:spTree>
    <p:extLst>
      <p:ext uri="{BB962C8B-B14F-4D97-AF65-F5344CB8AC3E}">
        <p14:creationId xmlns:p14="http://schemas.microsoft.com/office/powerpoint/2010/main" val="2757426420"/>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383</TotalTime>
  <Words>413</Words>
  <Application>Microsoft Office PowerPoint</Application>
  <PresentationFormat>On-screen Show (4:3)</PresentationFormat>
  <Paragraphs>65</Paragraphs>
  <Slides>12</Slides>
  <Notes>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12</vt:i4>
      </vt:variant>
    </vt:vector>
  </HeadingPairs>
  <TitlesOfParts>
    <vt:vector size="20" baseType="lpstr">
      <vt:lpstr>Amasis MT Pro Black</vt:lpstr>
      <vt:lpstr>Arial</vt:lpstr>
      <vt:lpstr>Calibri</vt:lpstr>
      <vt:lpstr>Calibri Light</vt:lpstr>
      <vt:lpstr>Segoe UI Emoji</vt:lpstr>
      <vt:lpstr>Symbol</vt:lpstr>
      <vt:lpstr>Times New Roman</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Peer Review</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Design a sports logo Presentation</dc:title>
  <dc:subject>Design and technology skills</dc:subject>
  <dc:creator>Attainment in Education Ltd</dc:creator>
  <cp:keywords>Logo, Design brief, Design criteria, Mood board, Sketching, Silhouette, DT KS2 skills, designing</cp:keywords>
  <cp:lastModifiedBy>Marie Neighbour</cp:lastModifiedBy>
  <cp:revision>57</cp:revision>
  <dcterms:created xsi:type="dcterms:W3CDTF">2017-06-28T15:11:57Z</dcterms:created>
  <dcterms:modified xsi:type="dcterms:W3CDTF">2022-05-31T11:18:28Z</dcterms:modified>
</cp:coreProperties>
</file>