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8" r:id="rId10"/>
    <p:sldId id="264" r:id="rId11"/>
  </p:sldIdLst>
  <p:sldSz cx="9144000" cy="5708650"/>
  <p:notesSz cx="9144000" cy="570865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9459" autoAdjust="0"/>
  </p:normalViewPr>
  <p:slideViewPr>
    <p:cSldViewPr>
      <p:cViewPr varScale="1">
        <p:scale>
          <a:sx n="52" d="100"/>
          <a:sy n="52" d="100"/>
        </p:scale>
        <p:origin x="2106" y="6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2857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180013" y="0"/>
            <a:ext cx="3962400" cy="285750"/>
          </a:xfrm>
          <a:prstGeom prst="rect">
            <a:avLst/>
          </a:prstGeom>
        </p:spPr>
        <p:txBody>
          <a:bodyPr vert="horz" lIns="91440" tIns="45720" rIns="91440" bIns="45720" rtlCol="0"/>
          <a:lstStyle>
            <a:lvl1pPr algn="r">
              <a:defRPr sz="1200"/>
            </a:lvl1pPr>
          </a:lstStyle>
          <a:p>
            <a:fld id="{21CAFEAE-4931-4B28-A07F-C7EA47D7685D}" type="datetimeFigureOut">
              <a:rPr lang="en-GB" smtClean="0"/>
              <a:t>28/09/2022</a:t>
            </a:fld>
            <a:endParaRPr lang="en-GB"/>
          </a:p>
        </p:txBody>
      </p:sp>
      <p:sp>
        <p:nvSpPr>
          <p:cNvPr id="4" name="Slide Image Placeholder 3"/>
          <p:cNvSpPr>
            <a:spLocks noGrp="1" noRot="1" noChangeAspect="1"/>
          </p:cNvSpPr>
          <p:nvPr>
            <p:ph type="sldImg" idx="2"/>
          </p:nvPr>
        </p:nvSpPr>
        <p:spPr>
          <a:xfrm>
            <a:off x="3030538" y="714375"/>
            <a:ext cx="3082925" cy="192563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14400" y="2747963"/>
            <a:ext cx="7315200" cy="22479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5422900"/>
            <a:ext cx="3962400" cy="28575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180013" y="5422900"/>
            <a:ext cx="3962400" cy="285750"/>
          </a:xfrm>
          <a:prstGeom prst="rect">
            <a:avLst/>
          </a:prstGeom>
        </p:spPr>
        <p:txBody>
          <a:bodyPr vert="horz" lIns="91440" tIns="45720" rIns="91440" bIns="45720" rtlCol="0" anchor="b"/>
          <a:lstStyle>
            <a:lvl1pPr algn="r">
              <a:defRPr sz="1200"/>
            </a:lvl1pPr>
          </a:lstStyle>
          <a:p>
            <a:fld id="{218EAEBF-8A48-408F-B9AA-99A49E3C34FA}" type="slidenum">
              <a:rPr lang="en-GB" smtClean="0"/>
              <a:t>‹#›</a:t>
            </a:fld>
            <a:endParaRPr lang="en-GB"/>
          </a:p>
        </p:txBody>
      </p:sp>
    </p:spTree>
    <p:extLst>
      <p:ext uri="{BB962C8B-B14F-4D97-AF65-F5344CB8AC3E}">
        <p14:creationId xmlns:p14="http://schemas.microsoft.com/office/powerpoint/2010/main" val="23989831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0" dirty="0"/>
              <a:t>Tell pupils that they are going to look at the water cycle, a very important natural process.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0" dirty="0"/>
              <a:t>Firstly, they are going to answer some questions and have some discussions. Then they are going to get hands on and create their own mini version of a water cycle.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1" dirty="0"/>
              <a:t>If an Environment Agency Stem ambassador is helping to deliver this activity then introduce them t this point using slide 9. </a:t>
            </a:r>
          </a:p>
          <a:p>
            <a:endParaRPr lang="en-GB" dirty="0"/>
          </a:p>
        </p:txBody>
      </p:sp>
      <p:sp>
        <p:nvSpPr>
          <p:cNvPr id="4" name="Slide Number Placeholder 3"/>
          <p:cNvSpPr>
            <a:spLocks noGrp="1"/>
          </p:cNvSpPr>
          <p:nvPr>
            <p:ph type="sldNum" sz="quarter" idx="5"/>
          </p:nvPr>
        </p:nvSpPr>
        <p:spPr/>
        <p:txBody>
          <a:bodyPr/>
          <a:lstStyle/>
          <a:p>
            <a:fld id="{218EAEBF-8A48-408F-B9AA-99A49E3C34FA}" type="slidenum">
              <a:rPr lang="en-GB" smtClean="0"/>
              <a:t>1</a:t>
            </a:fld>
            <a:endParaRPr lang="en-GB"/>
          </a:p>
        </p:txBody>
      </p:sp>
    </p:spTree>
    <p:extLst>
      <p:ext uri="{BB962C8B-B14F-4D97-AF65-F5344CB8AC3E}">
        <p14:creationId xmlns:p14="http://schemas.microsoft.com/office/powerpoint/2010/main" val="38517962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Read the question to the pupils get them to:</a:t>
            </a:r>
          </a:p>
          <a:p>
            <a:r>
              <a:rPr lang="en-GB" sz="1200" kern="1200" dirty="0">
                <a:solidFill>
                  <a:schemeClr val="tx1"/>
                </a:solidFill>
                <a:effectLst/>
                <a:latin typeface="+mn-lt"/>
                <a:ea typeface="+mn-ea"/>
                <a:cs typeface="+mn-cs"/>
              </a:rPr>
              <a:t>Think – Give pupils a minute to think in silence</a:t>
            </a:r>
          </a:p>
          <a:p>
            <a:r>
              <a:rPr lang="en-GB" sz="1200" kern="1200" dirty="0">
                <a:solidFill>
                  <a:schemeClr val="tx1"/>
                </a:solidFill>
                <a:effectLst/>
                <a:latin typeface="+mn-lt"/>
                <a:ea typeface="+mn-ea"/>
                <a:cs typeface="+mn-cs"/>
              </a:rPr>
              <a:t>Pair – After a minute get pupils to pair up and discuss their ideas with a partner</a:t>
            </a:r>
          </a:p>
          <a:p>
            <a:r>
              <a:rPr lang="en-GB" sz="1200" kern="1200" dirty="0">
                <a:solidFill>
                  <a:schemeClr val="tx1"/>
                </a:solidFill>
                <a:effectLst/>
                <a:latin typeface="+mn-lt"/>
                <a:ea typeface="+mn-ea"/>
                <a:cs typeface="+mn-cs"/>
              </a:rPr>
              <a:t>Share – Encourage the pupils to share their ideas with the class.</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Collect ideas from pupils but do not comment on whether they are right or wrong. Tell pupils we will return to this question at the end of the lesson to see if they still think the same. If they don’t know or cannot agree on an answer, that’s fine</a:t>
            </a:r>
            <a:endParaRPr lang="en-GB" dirty="0"/>
          </a:p>
          <a:p>
            <a:endParaRPr lang="en-GB" dirty="0"/>
          </a:p>
        </p:txBody>
      </p:sp>
      <p:sp>
        <p:nvSpPr>
          <p:cNvPr id="4" name="Slide Number Placeholder 3"/>
          <p:cNvSpPr>
            <a:spLocks noGrp="1"/>
          </p:cNvSpPr>
          <p:nvPr>
            <p:ph type="sldNum" sz="quarter" idx="5"/>
          </p:nvPr>
        </p:nvSpPr>
        <p:spPr/>
        <p:txBody>
          <a:bodyPr/>
          <a:lstStyle/>
          <a:p>
            <a:fld id="{218EAEBF-8A48-408F-B9AA-99A49E3C34FA}" type="slidenum">
              <a:rPr lang="en-GB" smtClean="0"/>
              <a:t>2</a:t>
            </a:fld>
            <a:endParaRPr lang="en-GB"/>
          </a:p>
        </p:txBody>
      </p:sp>
    </p:spTree>
    <p:extLst>
      <p:ext uri="{BB962C8B-B14F-4D97-AF65-F5344CB8AC3E}">
        <p14:creationId xmlns:p14="http://schemas.microsoft.com/office/powerpoint/2010/main" val="10952935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the pupils</a:t>
            </a:r>
          </a:p>
          <a:p>
            <a:pPr marL="171450" indent="-171450">
              <a:buFont typeface="Arial" panose="020B0604020202020204" pitchFamily="34" charset="0"/>
              <a:buChar char="•"/>
            </a:pPr>
            <a:r>
              <a:rPr lang="en-GB" dirty="0"/>
              <a:t>Do any of</a:t>
            </a:r>
            <a:r>
              <a:rPr lang="en-GB" baseline="0" dirty="0"/>
              <a:t> you know about recycling?</a:t>
            </a:r>
          </a:p>
          <a:p>
            <a:pPr marL="171450" indent="-171450">
              <a:buFont typeface="Arial" panose="020B0604020202020204" pitchFamily="34" charset="0"/>
              <a:buChar char="•"/>
            </a:pPr>
            <a:r>
              <a:rPr lang="en-GB" baseline="0" dirty="0"/>
              <a:t>Can you give me any examples of ways we recycle?</a:t>
            </a:r>
          </a:p>
          <a:p>
            <a:pPr marL="171450" indent="-171450">
              <a:buFont typeface="Arial" panose="020B0604020202020204" pitchFamily="34" charset="0"/>
              <a:buChar char="•"/>
            </a:pPr>
            <a:r>
              <a:rPr lang="en-GB" baseline="0" dirty="0"/>
              <a:t>What does recycling mean?</a:t>
            </a:r>
          </a:p>
          <a:p>
            <a:endParaRPr lang="en-GB" baseline="0" dirty="0"/>
          </a:p>
          <a:p>
            <a:r>
              <a:rPr lang="en-GB" baseline="0" dirty="0"/>
              <a:t>Acknowledge the different ways the children suggest .</a:t>
            </a:r>
            <a:r>
              <a:rPr lang="en-GB" sz="1200" kern="1200" dirty="0">
                <a:solidFill>
                  <a:schemeClr val="tx1"/>
                </a:solidFill>
                <a:effectLst/>
                <a:latin typeface="+mn-lt"/>
                <a:ea typeface="+mn-ea"/>
                <a:cs typeface="+mn-cs"/>
              </a:rPr>
              <a:t> Collect ideas which were common and record on a whiteboard or flip chart. </a:t>
            </a:r>
          </a:p>
          <a:p>
            <a:endParaRPr lang="en-GB" sz="1200" kern="1200" baseline="0" dirty="0">
              <a:solidFill>
                <a:schemeClr val="tx1"/>
              </a:solidFill>
              <a:effectLst/>
              <a:latin typeface="+mn-lt"/>
              <a:ea typeface="+mn-ea"/>
              <a:cs typeface="+mn-cs"/>
            </a:endParaRPr>
          </a:p>
          <a:p>
            <a:r>
              <a:rPr lang="en-GB" sz="1200" kern="1200" baseline="0" dirty="0">
                <a:solidFill>
                  <a:schemeClr val="tx1"/>
                </a:solidFill>
                <a:effectLst/>
                <a:latin typeface="+mn-lt"/>
                <a:ea typeface="+mn-ea"/>
                <a:cs typeface="+mn-cs"/>
              </a:rPr>
              <a:t>Hopefully the pupils will come up with the idea that recycling means that something is used again and again.</a:t>
            </a:r>
            <a:endParaRPr lang="en-GB" baseline="0" dirty="0"/>
          </a:p>
          <a:p>
            <a:endParaRPr lang="en-GB" dirty="0"/>
          </a:p>
        </p:txBody>
      </p:sp>
      <p:sp>
        <p:nvSpPr>
          <p:cNvPr id="4" name="Slide Number Placeholder 3"/>
          <p:cNvSpPr>
            <a:spLocks noGrp="1"/>
          </p:cNvSpPr>
          <p:nvPr>
            <p:ph type="sldNum" sz="quarter" idx="5"/>
          </p:nvPr>
        </p:nvSpPr>
        <p:spPr/>
        <p:txBody>
          <a:bodyPr/>
          <a:lstStyle/>
          <a:p>
            <a:fld id="{218EAEBF-8A48-408F-B9AA-99A49E3C34FA}" type="slidenum">
              <a:rPr lang="en-GB" smtClean="0"/>
              <a:t>3</a:t>
            </a:fld>
            <a:endParaRPr lang="en-GB"/>
          </a:p>
        </p:txBody>
      </p:sp>
    </p:spTree>
    <p:extLst>
      <p:ext uri="{BB962C8B-B14F-4D97-AF65-F5344CB8AC3E}">
        <p14:creationId xmlns:p14="http://schemas.microsoft.com/office/powerpoint/2010/main" val="27388942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Set them the challenge : </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Do you know the oldest recycling method that we know of ? A clue might be: What do we use everyday that is recycled even though we do not put it in a recycling bin?</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Let the children discuss in pairs. Hopefully some pupils will have come up with the answer given the clues earlier on in the session. If others have not worked out that the recycling of water is the oldest recycling process, c</a:t>
            </a:r>
            <a:r>
              <a:rPr lang="en-GB" sz="1200" kern="1200" dirty="0">
                <a:solidFill>
                  <a:schemeClr val="tx1"/>
                </a:solidFill>
                <a:effectLst/>
                <a:latin typeface="+mn-lt"/>
                <a:ea typeface="+mn-ea"/>
                <a:cs typeface="+mn-cs"/>
              </a:rPr>
              <a:t>hoose a few pupils to share their ideas with the whole class.</a:t>
            </a:r>
            <a:endParaRPr lang="en-GB" dirty="0"/>
          </a:p>
          <a:p>
            <a:endParaRPr lang="en-GB" baseline="0" dirty="0"/>
          </a:p>
          <a:p>
            <a:r>
              <a:rPr lang="en-GB" baseline="0" dirty="0"/>
              <a:t>Discuss with them that the water cycle is one of the oldest recycling methods which we know of. The next slide has a water cycle diagram which can help.</a:t>
            </a:r>
          </a:p>
          <a:p>
            <a:endParaRPr lang="en-GB" dirty="0"/>
          </a:p>
        </p:txBody>
      </p:sp>
      <p:sp>
        <p:nvSpPr>
          <p:cNvPr id="4" name="Slide Number Placeholder 3"/>
          <p:cNvSpPr>
            <a:spLocks noGrp="1"/>
          </p:cNvSpPr>
          <p:nvPr>
            <p:ph type="sldNum" sz="quarter" idx="5"/>
          </p:nvPr>
        </p:nvSpPr>
        <p:spPr/>
        <p:txBody>
          <a:bodyPr/>
          <a:lstStyle/>
          <a:p>
            <a:fld id="{218EAEBF-8A48-408F-B9AA-99A49E3C34FA}" type="slidenum">
              <a:rPr lang="en-GB" smtClean="0"/>
              <a:t>4</a:t>
            </a:fld>
            <a:endParaRPr lang="en-GB"/>
          </a:p>
        </p:txBody>
      </p:sp>
    </p:spTree>
    <p:extLst>
      <p:ext uri="{BB962C8B-B14F-4D97-AF65-F5344CB8AC3E}">
        <p14:creationId xmlns:p14="http://schemas.microsoft.com/office/powerpoint/2010/main" val="7591190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Tell the pupils that as they are going to discover water is always in a cycle. That means it goes round and round and is used again and again.</a:t>
            </a:r>
          </a:p>
          <a:p>
            <a:pPr marL="0" marR="0" indent="0" algn="l" defTabSz="914400" rtl="0" eaLnBrk="1" fontAlgn="auto" latinLnBrk="0" hangingPunct="1">
              <a:lnSpc>
                <a:spcPct val="100000"/>
              </a:lnSpc>
              <a:spcBef>
                <a:spcPts val="0"/>
              </a:spcBef>
              <a:spcAft>
                <a:spcPts val="0"/>
              </a:spcAft>
              <a:buClrTx/>
              <a:buSzTx/>
              <a:buFontTx/>
              <a:buNone/>
              <a:tabLst/>
              <a:defRPr/>
            </a:pPr>
            <a:endParaRPr lang="en-GB" b="1" dirty="0"/>
          </a:p>
          <a:p>
            <a:r>
              <a:rPr lang="en-GB" b="1" dirty="0"/>
              <a:t>STEM Ambassador: </a:t>
            </a:r>
            <a:r>
              <a:rPr lang="en-GB" dirty="0"/>
              <a:t>If the teacher has already covered the Water Cycle with the children</a:t>
            </a:r>
            <a:r>
              <a:rPr lang="en-GB" baseline="0" dirty="0"/>
              <a:t> you can just remind them of the stages or alternatively ask a couple of children to tell you by pointing at each stage what happens during the water cycle and ask them to relate each stage to what is happening to the water in the bag in front of them. </a:t>
            </a:r>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baseline="0" dirty="0">
                <a:solidFill>
                  <a:schemeClr val="tx1"/>
                </a:solidFill>
                <a:effectLst/>
                <a:latin typeface="+mn-lt"/>
                <a:ea typeface="+mn-ea"/>
                <a:cs typeface="+mn-cs"/>
              </a:rPr>
              <a:t>To aid pupils with the key words they can use those on display from the water working wall, a resource which is also available in this series from the Environment Agency.</a:t>
            </a:r>
            <a:endParaRPr lang="en-GB" i="1" dirty="0"/>
          </a:p>
          <a:p>
            <a:endParaRPr lang="en-GB" dirty="0"/>
          </a:p>
          <a:p>
            <a:r>
              <a:rPr lang="en-GB" b="1" dirty="0"/>
              <a:t>Water Cycle process: </a:t>
            </a:r>
            <a:r>
              <a:rPr lang="en-GB" baseline="0" dirty="0"/>
              <a:t>The water around us moves between streams, rivers, lakes, seas and oceans, the air, clouds and the land around us on a constant basis never stopping that cycle. In fact it is recycled time and time again. This recycling of water is called the Water Cycle. The Water cycle has a number of stages which are continually working. </a:t>
            </a:r>
            <a:r>
              <a:rPr lang="en-GB" i="1" baseline="0" dirty="0"/>
              <a:t>(As you discuss each stage use the diagram as an aid.)</a:t>
            </a:r>
          </a:p>
          <a:p>
            <a:r>
              <a:rPr lang="en-GB" b="1" baseline="0" dirty="0"/>
              <a:t>1.Water falls from the sky in any form of precipitation </a:t>
            </a:r>
            <a:r>
              <a:rPr lang="en-GB" baseline="0" dirty="0"/>
              <a:t>– ask the children in pairs to discuss and see how many they can name. Ask for suggestions possible ones include– rain, sleet, hail, snow. </a:t>
            </a:r>
          </a:p>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a:t>2.Water moves gradually towards the sea- </a:t>
            </a:r>
            <a:r>
              <a:rPr lang="en-GB" baseline="0" dirty="0"/>
              <a:t>ask the children in pairs to talk through the journey of the water from where it falls as precipitation to finally reaching the oceans. Ask for possible journeys and compare how these might be slightly different in country/ rural areas compared to towns/ cities. Rain falls to stream to river to lakes/reservoirs to seas/oceans then to the next stage of the water cycle which can happen at any point along that journey.</a:t>
            </a:r>
          </a:p>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a:t>3.Water evaporates into the air- </a:t>
            </a:r>
            <a:r>
              <a:rPr lang="en-GB" b="0" baseline="0" dirty="0"/>
              <a:t>as the heat from the sun begins to heat up water both on land , in the fields, gardens and roads etc. and in the streams, rivers, lakes, seas and oceans, begins to turn it into water vapour, a gas. The water vapour then begins to rise into the air. </a:t>
            </a:r>
            <a:r>
              <a:rPr lang="en-GB" b="0" i="1" baseline="0" dirty="0"/>
              <a:t>A hot mug of tea can be used to demonstrate this. (be cautious with hot liquids around the pupils)</a:t>
            </a:r>
          </a:p>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a:t>4.Water vapour begins to condense- </a:t>
            </a:r>
            <a:r>
              <a:rPr lang="en-GB" b="0" baseline="0" dirty="0"/>
              <a:t>as the water vapour begins to cool it changes back into a liquid, tiny , tiny drops of water which creates the clouds. </a:t>
            </a:r>
          </a:p>
          <a:p>
            <a:pPr marL="0" marR="0" indent="0" algn="l" defTabSz="914400" rtl="0" eaLnBrk="1" fontAlgn="auto" latinLnBrk="0" hangingPunct="1">
              <a:lnSpc>
                <a:spcPct val="100000"/>
              </a:lnSpc>
              <a:spcBef>
                <a:spcPts val="0"/>
              </a:spcBef>
              <a:spcAft>
                <a:spcPts val="0"/>
              </a:spcAft>
              <a:buClrTx/>
              <a:buSzTx/>
              <a:buFontTx/>
              <a:buNone/>
              <a:tabLst/>
              <a:defRPr/>
            </a:pPr>
            <a:r>
              <a:rPr lang="en-GB" b="0" i="1" baseline="0" dirty="0"/>
              <a:t>Y</a:t>
            </a:r>
            <a:r>
              <a:rPr lang="en-GB" i="1" baseline="0" dirty="0"/>
              <a:t>ou can demonstrate condensation by using a sealed can of fizzy drink. Put the can into the fridge or freezer (for a short time) and then place it on a saucer in the classroom , one on each table. Ask the children to observe closely and see if they can explain what is happening and where the water droplets on the outside surface of the can are coming from. Be ready to explain condensation as some of the children might give the explanation that it is leaking. Condensation is forming on the outside of the cold can from the water vapour (a gas) present in the classroom condensing (turning into liquid water) as it hits the cold can.</a:t>
            </a:r>
            <a:endParaRPr lang="en-GB" b="0" i="1" baseline="0" dirty="0"/>
          </a:p>
          <a:p>
            <a:endParaRPr lang="en-GB" dirty="0"/>
          </a:p>
        </p:txBody>
      </p:sp>
      <p:sp>
        <p:nvSpPr>
          <p:cNvPr id="4" name="Slide Number Placeholder 3"/>
          <p:cNvSpPr>
            <a:spLocks noGrp="1"/>
          </p:cNvSpPr>
          <p:nvPr>
            <p:ph type="sldNum" sz="quarter" idx="5"/>
          </p:nvPr>
        </p:nvSpPr>
        <p:spPr/>
        <p:txBody>
          <a:bodyPr/>
          <a:lstStyle/>
          <a:p>
            <a:fld id="{218EAEBF-8A48-408F-B9AA-99A49E3C34FA}" type="slidenum">
              <a:rPr lang="en-GB" smtClean="0"/>
              <a:t>5</a:t>
            </a:fld>
            <a:endParaRPr lang="en-GB"/>
          </a:p>
        </p:txBody>
      </p:sp>
    </p:spTree>
    <p:extLst>
      <p:ext uri="{BB962C8B-B14F-4D97-AF65-F5344CB8AC3E}">
        <p14:creationId xmlns:p14="http://schemas.microsoft.com/office/powerpoint/2010/main" val="20014873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Tell the pupils they are going to create their</a:t>
            </a:r>
            <a:r>
              <a:rPr lang="en-GB" sz="1200" kern="1200" baseline="0" dirty="0">
                <a:solidFill>
                  <a:schemeClr val="tx1"/>
                </a:solidFill>
                <a:effectLst/>
                <a:latin typeface="+mn-lt"/>
                <a:ea typeface="+mn-ea"/>
                <a:cs typeface="+mn-cs"/>
              </a:rPr>
              <a:t> own</a:t>
            </a:r>
            <a:r>
              <a:rPr lang="en-GB" sz="1200" kern="1200" dirty="0">
                <a:solidFill>
                  <a:schemeClr val="tx1"/>
                </a:solidFill>
                <a:effectLst/>
                <a:latin typeface="+mn-lt"/>
                <a:ea typeface="+mn-ea"/>
                <a:cs typeface="+mn-cs"/>
              </a:rPr>
              <a:t> simplified version of the water cycle using a plastic bag, Sharpie style pens and coloured water </a:t>
            </a:r>
            <a:r>
              <a:rPr lang="en-GB" sz="1200" i="1" kern="1200" dirty="0">
                <a:solidFill>
                  <a:schemeClr val="tx1"/>
                </a:solidFill>
                <a:effectLst/>
                <a:latin typeface="+mn-lt"/>
                <a:ea typeface="+mn-ea"/>
                <a:cs typeface="+mn-cs"/>
              </a:rPr>
              <a:t>(this can be just water if you have not got any blue food colouring available)</a:t>
            </a:r>
            <a:r>
              <a:rPr lang="en-GB" sz="1200" kern="1200" dirty="0">
                <a:solidFill>
                  <a:schemeClr val="tx1"/>
                </a:solidFill>
                <a:effectLst/>
                <a:latin typeface="+mn-lt"/>
                <a:ea typeface="+mn-ea"/>
                <a:cs typeface="+mn-cs"/>
              </a:rPr>
              <a:t>. Ask the children in pairs to create an image, similar to the one on the slide, with a sun, clouds, mountain side and sea/river which they will draw on the outside of the plastic bag. Then fill the plastic bag with water until it is around 2-3 cm deep at the bottom of the bag. Each pair of children are then going to attach these to a window, using </a:t>
            </a:r>
            <a:r>
              <a:rPr lang="en-GB" sz="1200" kern="1200" dirty="0" err="1">
                <a:solidFill>
                  <a:schemeClr val="tx1"/>
                </a:solidFill>
                <a:effectLst/>
                <a:latin typeface="+mn-lt"/>
                <a:ea typeface="+mn-ea"/>
                <a:cs typeface="+mn-cs"/>
              </a:rPr>
              <a:t>sellotape</a:t>
            </a:r>
            <a:r>
              <a:rPr lang="en-GB" sz="1200" kern="1200" dirty="0">
                <a:solidFill>
                  <a:schemeClr val="tx1"/>
                </a:solidFill>
                <a:effectLst/>
                <a:latin typeface="+mn-lt"/>
                <a:ea typeface="+mn-ea"/>
                <a:cs typeface="+mn-cs"/>
              </a:rPr>
              <a:t> or masking tape, if it is a sunny day or alternatively above a radiator if it is a dull cold day. At this stage you can discuss what each part in your model represents. Over a period of time the water will begin to evaporate and the children can observe the condensing</a:t>
            </a:r>
            <a:r>
              <a:rPr lang="en-GB" sz="1200" kern="1200" baseline="0" dirty="0">
                <a:solidFill>
                  <a:schemeClr val="tx1"/>
                </a:solidFill>
                <a:effectLst/>
                <a:latin typeface="+mn-lt"/>
                <a:ea typeface="+mn-ea"/>
                <a:cs typeface="+mn-cs"/>
              </a:rPr>
              <a:t> water</a:t>
            </a:r>
            <a:r>
              <a:rPr lang="en-GB" sz="1200" kern="1200" dirty="0">
                <a:solidFill>
                  <a:schemeClr val="tx1"/>
                </a:solidFill>
                <a:effectLst/>
                <a:latin typeface="+mn-lt"/>
                <a:ea typeface="+mn-ea"/>
                <a:cs typeface="+mn-cs"/>
              </a:rPr>
              <a:t> on the inside of the bag. At this point you can begin to explain the visual cycle which is happening in front of the children.</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As an extension get some pupils to put their bag at an angle rather than horizontal and see if this is any noticeable difference in the time it takes the condensation to form.</a:t>
            </a:r>
          </a:p>
          <a:p>
            <a:endParaRPr lang="en-GB" dirty="0"/>
          </a:p>
          <a:p>
            <a:r>
              <a:rPr lang="en-GB" b="1" dirty="0"/>
              <a:t>NOTE: </a:t>
            </a:r>
            <a:r>
              <a:rPr lang="en-GB" dirty="0"/>
              <a:t>If it is a chilly/ cold /dull or overcast day and this process looks as though</a:t>
            </a:r>
            <a:r>
              <a:rPr lang="en-GB" baseline="0" dirty="0"/>
              <a:t> it may take a while then leave the model water cycles for a while and come back to them.  If an Environment Agency STEM Ambassador is present they could talk about their work using the ‘What’s my job?’ activity in the Environment Agency series.</a:t>
            </a:r>
            <a:endParaRPr lang="en-GB" dirty="0"/>
          </a:p>
        </p:txBody>
      </p:sp>
      <p:sp>
        <p:nvSpPr>
          <p:cNvPr id="4" name="Slide Number Placeholder 3"/>
          <p:cNvSpPr>
            <a:spLocks noGrp="1"/>
          </p:cNvSpPr>
          <p:nvPr>
            <p:ph type="sldNum" sz="quarter" idx="5"/>
          </p:nvPr>
        </p:nvSpPr>
        <p:spPr/>
        <p:txBody>
          <a:bodyPr/>
          <a:lstStyle/>
          <a:p>
            <a:fld id="{218EAEBF-8A48-408F-B9AA-99A49E3C34FA}" type="slidenum">
              <a:rPr lang="en-GB" smtClean="0"/>
              <a:t>6</a:t>
            </a:fld>
            <a:endParaRPr lang="en-GB"/>
          </a:p>
        </p:txBody>
      </p:sp>
    </p:spTree>
    <p:extLst>
      <p:ext uri="{BB962C8B-B14F-4D97-AF65-F5344CB8AC3E}">
        <p14:creationId xmlns:p14="http://schemas.microsoft.com/office/powerpoint/2010/main" val="19005500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pupils the questions on the slide.</a:t>
            </a:r>
          </a:p>
          <a:p>
            <a:r>
              <a:rPr lang="en-GB" sz="1200" kern="1200" dirty="0">
                <a:solidFill>
                  <a:schemeClr val="tx1"/>
                </a:solidFill>
                <a:effectLst/>
                <a:latin typeface="+mn-lt"/>
                <a:ea typeface="+mn-ea"/>
                <a:cs typeface="+mn-cs"/>
              </a:rPr>
              <a:t>Discuss them with the children. Choose a few pupils to share their ideas with the whole class. Ask them to use as many</a:t>
            </a:r>
            <a:r>
              <a:rPr lang="en-GB" sz="1200" kern="1200" baseline="0" dirty="0">
                <a:solidFill>
                  <a:schemeClr val="tx1"/>
                </a:solidFill>
                <a:effectLst/>
                <a:latin typeface="+mn-lt"/>
                <a:ea typeface="+mn-ea"/>
                <a:cs typeface="+mn-cs"/>
              </a:rPr>
              <a:t> of the scientific vocabulary words as they can and link their explanation to their model or a real life situation which they know about.</a:t>
            </a:r>
          </a:p>
          <a:p>
            <a:endParaRPr lang="en-GB" sz="1200" kern="1200" baseline="0" dirty="0">
              <a:solidFill>
                <a:schemeClr val="tx1"/>
              </a:solidFill>
              <a:effectLst/>
              <a:latin typeface="+mn-lt"/>
              <a:ea typeface="+mn-ea"/>
              <a:cs typeface="+mn-cs"/>
            </a:endParaRPr>
          </a:p>
          <a:p>
            <a:r>
              <a:rPr lang="en-GB" sz="1200" kern="1200" baseline="0" dirty="0">
                <a:solidFill>
                  <a:schemeClr val="tx1"/>
                </a:solidFill>
                <a:effectLst/>
                <a:latin typeface="+mn-lt"/>
                <a:ea typeface="+mn-ea"/>
                <a:cs typeface="+mn-cs"/>
              </a:rPr>
              <a:t>To aid pupils with the key words they can use those on display from the water working wall which is also available in this series of resources from the Environment Agency.</a:t>
            </a:r>
            <a:endParaRPr lang="en-GB" dirty="0"/>
          </a:p>
          <a:p>
            <a:endParaRPr lang="en-GB" dirty="0"/>
          </a:p>
        </p:txBody>
      </p:sp>
      <p:sp>
        <p:nvSpPr>
          <p:cNvPr id="4" name="Slide Number Placeholder 3"/>
          <p:cNvSpPr>
            <a:spLocks noGrp="1"/>
          </p:cNvSpPr>
          <p:nvPr>
            <p:ph type="sldNum" sz="quarter" idx="5"/>
          </p:nvPr>
        </p:nvSpPr>
        <p:spPr/>
        <p:txBody>
          <a:bodyPr/>
          <a:lstStyle/>
          <a:p>
            <a:fld id="{218EAEBF-8A48-408F-B9AA-99A49E3C34FA}" type="slidenum">
              <a:rPr lang="en-GB" smtClean="0"/>
              <a:t>7</a:t>
            </a:fld>
            <a:endParaRPr lang="en-GB"/>
          </a:p>
        </p:txBody>
      </p:sp>
    </p:spTree>
    <p:extLst>
      <p:ext uri="{BB962C8B-B14F-4D97-AF65-F5344CB8AC3E}">
        <p14:creationId xmlns:p14="http://schemas.microsoft.com/office/powerpoint/2010/main" val="12873137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Tell the pupils that they </a:t>
            </a:r>
            <a:r>
              <a:rPr lang="en-GB" sz="1200" kern="1200" baseline="0" dirty="0">
                <a:solidFill>
                  <a:schemeClr val="tx1"/>
                </a:solidFill>
                <a:effectLst/>
                <a:latin typeface="+mn-lt"/>
                <a:ea typeface="+mn-ea"/>
                <a:cs typeface="+mn-cs"/>
              </a:rPr>
              <a:t>are returning now </a:t>
            </a:r>
            <a:r>
              <a:rPr lang="en-GB" sz="1200" kern="1200" dirty="0">
                <a:solidFill>
                  <a:schemeClr val="tx1"/>
                </a:solidFill>
                <a:effectLst/>
                <a:latin typeface="+mn-lt"/>
                <a:ea typeface="+mn-ea"/>
                <a:cs typeface="+mn-cs"/>
              </a:rPr>
              <a:t>to the question from</a:t>
            </a:r>
            <a:r>
              <a:rPr lang="en-GB" sz="1200" kern="1200" baseline="0" dirty="0">
                <a:solidFill>
                  <a:schemeClr val="tx1"/>
                </a:solidFill>
                <a:effectLst/>
                <a:latin typeface="+mn-lt"/>
                <a:ea typeface="+mn-ea"/>
                <a:cs typeface="+mn-cs"/>
              </a:rPr>
              <a:t> the start of the</a:t>
            </a:r>
            <a:r>
              <a:rPr lang="en-GB" sz="1200" kern="1200" dirty="0">
                <a:solidFill>
                  <a:schemeClr val="tx1"/>
                </a:solidFill>
                <a:effectLst/>
                <a:latin typeface="+mn-lt"/>
                <a:ea typeface="+mn-ea"/>
                <a:cs typeface="+mn-cs"/>
              </a:rPr>
              <a:t> lesson to see if they still think the same. </a:t>
            </a:r>
          </a:p>
          <a:p>
            <a:r>
              <a:rPr lang="en-GB" sz="1200" kern="1200" dirty="0">
                <a:solidFill>
                  <a:schemeClr val="tx1"/>
                </a:solidFill>
                <a:effectLst/>
                <a:latin typeface="+mn-lt"/>
                <a:ea typeface="+mn-ea"/>
                <a:cs typeface="+mn-cs"/>
              </a:rPr>
              <a:t>• Can you remember what you thought about the dinosaur question at the start of the lesson? </a:t>
            </a:r>
          </a:p>
          <a:p>
            <a:r>
              <a:rPr lang="en-GB" sz="1200" kern="1200" dirty="0">
                <a:solidFill>
                  <a:schemeClr val="tx1"/>
                </a:solidFill>
                <a:effectLst/>
                <a:latin typeface="+mn-lt"/>
                <a:ea typeface="+mn-ea"/>
                <a:cs typeface="+mn-cs"/>
              </a:rPr>
              <a:t>• What do you think now?</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 Has you answer changed?  If so why?</a:t>
            </a:r>
          </a:p>
          <a:p>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baseline="0" dirty="0"/>
              <a:t>Shock the pupils by saying did you know you could actually be drinking water that was once drunk by the dinosaurs? Why is that? Can someone explain why that could be?</a:t>
            </a:r>
            <a:endParaRPr lang="en-GB" dirty="0"/>
          </a:p>
          <a:p>
            <a:endParaRPr lang="en-GB" dirty="0"/>
          </a:p>
        </p:txBody>
      </p:sp>
      <p:sp>
        <p:nvSpPr>
          <p:cNvPr id="4" name="Slide Number Placeholder 3"/>
          <p:cNvSpPr>
            <a:spLocks noGrp="1"/>
          </p:cNvSpPr>
          <p:nvPr>
            <p:ph type="sldNum" sz="quarter" idx="5"/>
          </p:nvPr>
        </p:nvSpPr>
        <p:spPr/>
        <p:txBody>
          <a:bodyPr/>
          <a:lstStyle/>
          <a:p>
            <a:fld id="{218EAEBF-8A48-408F-B9AA-99A49E3C34FA}" type="slidenum">
              <a:rPr lang="en-GB" smtClean="0"/>
              <a:t>8</a:t>
            </a:fld>
            <a:endParaRPr lang="en-GB"/>
          </a:p>
        </p:txBody>
      </p:sp>
    </p:spTree>
    <p:extLst>
      <p:ext uri="{BB962C8B-B14F-4D97-AF65-F5344CB8AC3E}">
        <p14:creationId xmlns:p14="http://schemas.microsoft.com/office/powerpoint/2010/main" val="12114761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This slide can be adapted to add in details at the beginning of the presentation about an Environment Agency STEM Ambassador if one is present. I</a:t>
            </a:r>
            <a:r>
              <a:rPr lang="en-GB" sz="1200" i="1" dirty="0">
                <a:effectLst/>
                <a:latin typeface="Calibri" panose="020F0502020204030204" pitchFamily="34" charset="0"/>
                <a:ea typeface="Arial" panose="020B0604020202020204" pitchFamily="34" charset="0"/>
              </a:rPr>
              <a:t>f possible a picture of them at their workplace in their work clothes. </a:t>
            </a:r>
            <a:endParaRPr lang="en-GB" i="1" dirty="0"/>
          </a:p>
        </p:txBody>
      </p:sp>
      <p:sp>
        <p:nvSpPr>
          <p:cNvPr id="4" name="Slide Number Placeholder 3"/>
          <p:cNvSpPr>
            <a:spLocks noGrp="1"/>
          </p:cNvSpPr>
          <p:nvPr>
            <p:ph type="sldNum" sz="quarter" idx="5"/>
          </p:nvPr>
        </p:nvSpPr>
        <p:spPr/>
        <p:txBody>
          <a:bodyPr/>
          <a:lstStyle/>
          <a:p>
            <a:fld id="{440FA2B2-8439-4382-856F-0D3603EC0301}" type="slidenum">
              <a:rPr lang="en-GB" smtClean="0"/>
              <a:t>9</a:t>
            </a:fld>
            <a:endParaRPr lang="en-GB"/>
          </a:p>
        </p:txBody>
      </p:sp>
    </p:spTree>
    <p:extLst>
      <p:ext uri="{BB962C8B-B14F-4D97-AF65-F5344CB8AC3E}">
        <p14:creationId xmlns:p14="http://schemas.microsoft.com/office/powerpoint/2010/main" val="246771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1769681"/>
            <a:ext cx="7772400" cy="1198816"/>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196844"/>
            <a:ext cx="6400800" cy="142716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9/28/2022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700" b="1" i="0">
                <a:solidFill>
                  <a:srgbClr val="7C7B7B"/>
                </a:solidFill>
                <a:latin typeface="Bliss"/>
                <a:cs typeface="Bliss"/>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9/28/2022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700" b="1" i="0">
                <a:solidFill>
                  <a:srgbClr val="7C7B7B"/>
                </a:solidFill>
                <a:latin typeface="Bliss"/>
                <a:cs typeface="Bliss"/>
              </a:defRPr>
            </a:lvl1pPr>
          </a:lstStyle>
          <a:p>
            <a:endParaRPr/>
          </a:p>
        </p:txBody>
      </p:sp>
      <p:sp>
        <p:nvSpPr>
          <p:cNvPr id="3" name="Holder 3"/>
          <p:cNvSpPr>
            <a:spLocks noGrp="1"/>
          </p:cNvSpPr>
          <p:nvPr>
            <p:ph sz="half" idx="2"/>
          </p:nvPr>
        </p:nvSpPr>
        <p:spPr>
          <a:xfrm>
            <a:off x="457200" y="1312989"/>
            <a:ext cx="3977640" cy="376770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312989"/>
            <a:ext cx="3977640" cy="376770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9/28/2022</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700" b="1" i="0">
                <a:solidFill>
                  <a:srgbClr val="7C7B7B"/>
                </a:solidFill>
                <a:latin typeface="Bliss"/>
                <a:cs typeface="Blis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9/28/2022</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9/28/2022</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1127264"/>
            <a:ext cx="9144000" cy="4578985"/>
          </a:xfrm>
          <a:custGeom>
            <a:avLst/>
            <a:gdLst/>
            <a:ahLst/>
            <a:cxnLst/>
            <a:rect l="l" t="t" r="r" b="b"/>
            <a:pathLst>
              <a:path w="9144000" h="4578985">
                <a:moveTo>
                  <a:pt x="0" y="4578731"/>
                </a:moveTo>
                <a:lnTo>
                  <a:pt x="9144000" y="4578731"/>
                </a:lnTo>
                <a:lnTo>
                  <a:pt x="9144000" y="0"/>
                </a:lnTo>
                <a:lnTo>
                  <a:pt x="0" y="0"/>
                </a:lnTo>
                <a:lnTo>
                  <a:pt x="0" y="4578731"/>
                </a:lnTo>
                <a:close/>
              </a:path>
            </a:pathLst>
          </a:custGeom>
          <a:solidFill>
            <a:srgbClr val="E2F3FA">
              <a:alpha val="89999"/>
            </a:srgbClr>
          </a:solidFill>
        </p:spPr>
        <p:txBody>
          <a:bodyPr wrap="square" lIns="0" tIns="0" rIns="0" bIns="0" rtlCol="0"/>
          <a:lstStyle/>
          <a:p>
            <a:endParaRPr/>
          </a:p>
        </p:txBody>
      </p:sp>
      <p:sp>
        <p:nvSpPr>
          <p:cNvPr id="17" name="bg object 17"/>
          <p:cNvSpPr/>
          <p:nvPr/>
        </p:nvSpPr>
        <p:spPr>
          <a:xfrm>
            <a:off x="0" y="0"/>
            <a:ext cx="9144000" cy="1127760"/>
          </a:xfrm>
          <a:custGeom>
            <a:avLst/>
            <a:gdLst/>
            <a:ahLst/>
            <a:cxnLst/>
            <a:rect l="l" t="t" r="r" b="b"/>
            <a:pathLst>
              <a:path w="9144000" h="1127760">
                <a:moveTo>
                  <a:pt x="0" y="1127277"/>
                </a:moveTo>
                <a:lnTo>
                  <a:pt x="9144000" y="1127277"/>
                </a:lnTo>
                <a:lnTo>
                  <a:pt x="9144000" y="0"/>
                </a:lnTo>
                <a:lnTo>
                  <a:pt x="0" y="0"/>
                </a:lnTo>
                <a:lnTo>
                  <a:pt x="0" y="1127277"/>
                </a:lnTo>
                <a:close/>
              </a:path>
            </a:pathLst>
          </a:custGeom>
          <a:solidFill>
            <a:srgbClr val="B6DFEF">
              <a:alpha val="79998"/>
            </a:srgbClr>
          </a:solidFill>
        </p:spPr>
        <p:txBody>
          <a:bodyPr wrap="square" lIns="0" tIns="0" rIns="0" bIns="0" rtlCol="0"/>
          <a:lstStyle/>
          <a:p>
            <a:endParaRPr/>
          </a:p>
        </p:txBody>
      </p:sp>
      <p:sp>
        <p:nvSpPr>
          <p:cNvPr id="18" name="bg object 18"/>
          <p:cNvSpPr/>
          <p:nvPr/>
        </p:nvSpPr>
        <p:spPr>
          <a:xfrm>
            <a:off x="415504" y="281280"/>
            <a:ext cx="510540" cy="210820"/>
          </a:xfrm>
          <a:custGeom>
            <a:avLst/>
            <a:gdLst/>
            <a:ahLst/>
            <a:cxnLst/>
            <a:rect l="l" t="t" r="r" b="b"/>
            <a:pathLst>
              <a:path w="510540" h="210820">
                <a:moveTo>
                  <a:pt x="501357" y="0"/>
                </a:moveTo>
                <a:lnTo>
                  <a:pt x="459531" y="38775"/>
                </a:lnTo>
                <a:lnTo>
                  <a:pt x="415211" y="76289"/>
                </a:lnTo>
                <a:lnTo>
                  <a:pt x="370449" y="109977"/>
                </a:lnTo>
                <a:lnTo>
                  <a:pt x="327293" y="137273"/>
                </a:lnTo>
                <a:lnTo>
                  <a:pt x="287793" y="155614"/>
                </a:lnTo>
                <a:lnTo>
                  <a:pt x="254000" y="162432"/>
                </a:lnTo>
                <a:lnTo>
                  <a:pt x="219329" y="156165"/>
                </a:lnTo>
                <a:lnTo>
                  <a:pt x="179876" y="138484"/>
                </a:lnTo>
                <a:lnTo>
                  <a:pt x="137345" y="111718"/>
                </a:lnTo>
                <a:lnTo>
                  <a:pt x="93440" y="78199"/>
                </a:lnTo>
                <a:lnTo>
                  <a:pt x="49863" y="40254"/>
                </a:lnTo>
                <a:lnTo>
                  <a:pt x="8318" y="215"/>
                </a:lnTo>
                <a:lnTo>
                  <a:pt x="0" y="7073"/>
                </a:lnTo>
                <a:lnTo>
                  <a:pt x="36185" y="49371"/>
                </a:lnTo>
                <a:lnTo>
                  <a:pt x="74409" y="90551"/>
                </a:lnTo>
                <a:lnTo>
                  <a:pt x="113477" y="128638"/>
                </a:lnTo>
                <a:lnTo>
                  <a:pt x="152195" y="161658"/>
                </a:lnTo>
                <a:lnTo>
                  <a:pt x="189370" y="187636"/>
                </a:lnTo>
                <a:lnTo>
                  <a:pt x="223809" y="204596"/>
                </a:lnTo>
                <a:lnTo>
                  <a:pt x="254317" y="210565"/>
                </a:lnTo>
                <a:lnTo>
                  <a:pt x="282981" y="204226"/>
                </a:lnTo>
                <a:lnTo>
                  <a:pt x="353678" y="160677"/>
                </a:lnTo>
                <a:lnTo>
                  <a:pt x="392966" y="127547"/>
                </a:lnTo>
                <a:lnTo>
                  <a:pt x="433050" y="89567"/>
                </a:lnTo>
                <a:lnTo>
                  <a:pt x="472559" y="48775"/>
                </a:lnTo>
                <a:lnTo>
                  <a:pt x="510120" y="7213"/>
                </a:lnTo>
                <a:lnTo>
                  <a:pt x="501357" y="0"/>
                </a:lnTo>
                <a:close/>
              </a:path>
            </a:pathLst>
          </a:custGeom>
          <a:solidFill>
            <a:srgbClr val="70B62C"/>
          </a:solidFill>
        </p:spPr>
        <p:txBody>
          <a:bodyPr wrap="square" lIns="0" tIns="0" rIns="0" bIns="0" rtlCol="0"/>
          <a:lstStyle/>
          <a:p>
            <a:endParaRPr/>
          </a:p>
        </p:txBody>
      </p:sp>
      <p:sp>
        <p:nvSpPr>
          <p:cNvPr id="19" name="bg object 19"/>
          <p:cNvSpPr/>
          <p:nvPr/>
        </p:nvSpPr>
        <p:spPr>
          <a:xfrm>
            <a:off x="364248" y="332327"/>
            <a:ext cx="210820" cy="510540"/>
          </a:xfrm>
          <a:custGeom>
            <a:avLst/>
            <a:gdLst/>
            <a:ahLst/>
            <a:cxnLst/>
            <a:rect l="l" t="t" r="r" b="b"/>
            <a:pathLst>
              <a:path w="210820" h="510540">
                <a:moveTo>
                  <a:pt x="7226" y="0"/>
                </a:moveTo>
                <a:lnTo>
                  <a:pt x="0" y="8788"/>
                </a:lnTo>
                <a:lnTo>
                  <a:pt x="38796" y="50590"/>
                </a:lnTo>
                <a:lnTo>
                  <a:pt x="76333" y="94889"/>
                </a:lnTo>
                <a:lnTo>
                  <a:pt x="110045" y="139634"/>
                </a:lnTo>
                <a:lnTo>
                  <a:pt x="137365" y="182779"/>
                </a:lnTo>
                <a:lnTo>
                  <a:pt x="155725" y="222273"/>
                </a:lnTo>
                <a:lnTo>
                  <a:pt x="162560" y="256070"/>
                </a:lnTo>
                <a:lnTo>
                  <a:pt x="156301" y="290742"/>
                </a:lnTo>
                <a:lnTo>
                  <a:pt x="138634" y="330201"/>
                </a:lnTo>
                <a:lnTo>
                  <a:pt x="111886" y="372741"/>
                </a:lnTo>
                <a:lnTo>
                  <a:pt x="78387" y="416660"/>
                </a:lnTo>
                <a:lnTo>
                  <a:pt x="40463" y="460252"/>
                </a:lnTo>
                <a:lnTo>
                  <a:pt x="444" y="501815"/>
                </a:lnTo>
                <a:lnTo>
                  <a:pt x="7302" y="510133"/>
                </a:lnTo>
                <a:lnTo>
                  <a:pt x="49583" y="473926"/>
                </a:lnTo>
                <a:lnTo>
                  <a:pt x="90747" y="435684"/>
                </a:lnTo>
                <a:lnTo>
                  <a:pt x="128818" y="396600"/>
                </a:lnTo>
                <a:lnTo>
                  <a:pt x="161821" y="357868"/>
                </a:lnTo>
                <a:lnTo>
                  <a:pt x="187783" y="320682"/>
                </a:lnTo>
                <a:lnTo>
                  <a:pt x="204727" y="286237"/>
                </a:lnTo>
                <a:lnTo>
                  <a:pt x="210680" y="255727"/>
                </a:lnTo>
                <a:lnTo>
                  <a:pt x="204329" y="227065"/>
                </a:lnTo>
                <a:lnTo>
                  <a:pt x="160753" y="156384"/>
                </a:lnTo>
                <a:lnTo>
                  <a:pt x="127608" y="117108"/>
                </a:lnTo>
                <a:lnTo>
                  <a:pt x="89612" y="77038"/>
                </a:lnTo>
                <a:lnTo>
                  <a:pt x="48804" y="37544"/>
                </a:lnTo>
                <a:lnTo>
                  <a:pt x="7226" y="0"/>
                </a:lnTo>
                <a:close/>
              </a:path>
            </a:pathLst>
          </a:custGeom>
          <a:solidFill>
            <a:srgbClr val="CF1C4A"/>
          </a:solidFill>
        </p:spPr>
        <p:txBody>
          <a:bodyPr wrap="square" lIns="0" tIns="0" rIns="0" bIns="0" rtlCol="0"/>
          <a:lstStyle/>
          <a:p>
            <a:endParaRPr/>
          </a:p>
        </p:txBody>
      </p:sp>
      <p:sp>
        <p:nvSpPr>
          <p:cNvPr id="20" name="bg object 20"/>
          <p:cNvSpPr/>
          <p:nvPr/>
        </p:nvSpPr>
        <p:spPr>
          <a:xfrm>
            <a:off x="764856" y="332120"/>
            <a:ext cx="211454" cy="510540"/>
          </a:xfrm>
          <a:custGeom>
            <a:avLst/>
            <a:gdLst/>
            <a:ahLst/>
            <a:cxnLst/>
            <a:rect l="l" t="t" r="r" b="b"/>
            <a:pathLst>
              <a:path w="211455" h="510540">
                <a:moveTo>
                  <a:pt x="204165" y="0"/>
                </a:moveTo>
                <a:lnTo>
                  <a:pt x="161771" y="36075"/>
                </a:lnTo>
                <a:lnTo>
                  <a:pt x="120490" y="74190"/>
                </a:lnTo>
                <a:lnTo>
                  <a:pt x="82300" y="113156"/>
                </a:lnTo>
                <a:lnTo>
                  <a:pt x="49178" y="151786"/>
                </a:lnTo>
                <a:lnTo>
                  <a:pt x="23103" y="188893"/>
                </a:lnTo>
                <a:lnTo>
                  <a:pt x="6050" y="223288"/>
                </a:lnTo>
                <a:lnTo>
                  <a:pt x="0" y="253784"/>
                </a:lnTo>
                <a:lnTo>
                  <a:pt x="6260" y="282465"/>
                </a:lnTo>
                <a:lnTo>
                  <a:pt x="49615" y="353280"/>
                </a:lnTo>
                <a:lnTo>
                  <a:pt x="82638" y="392657"/>
                </a:lnTo>
                <a:lnTo>
                  <a:pt x="120509" y="432844"/>
                </a:lnTo>
                <a:lnTo>
                  <a:pt x="161193" y="472462"/>
                </a:lnTo>
                <a:lnTo>
                  <a:pt x="202653" y="510133"/>
                </a:lnTo>
                <a:lnTo>
                  <a:pt x="209905" y="501383"/>
                </a:lnTo>
                <a:lnTo>
                  <a:pt x="171242" y="459459"/>
                </a:lnTo>
                <a:lnTo>
                  <a:pt x="133846" y="415043"/>
                </a:lnTo>
                <a:lnTo>
                  <a:pt x="100277" y="370192"/>
                </a:lnTo>
                <a:lnTo>
                  <a:pt x="73095" y="326962"/>
                </a:lnTo>
                <a:lnTo>
                  <a:pt x="54860" y="287410"/>
                </a:lnTo>
                <a:lnTo>
                  <a:pt x="48133" y="253593"/>
                </a:lnTo>
                <a:lnTo>
                  <a:pt x="54491" y="218939"/>
                </a:lnTo>
                <a:lnTo>
                  <a:pt x="72278" y="179534"/>
                </a:lnTo>
                <a:lnTo>
                  <a:pt x="99156" y="137074"/>
                </a:lnTo>
                <a:lnTo>
                  <a:pt x="132793" y="93257"/>
                </a:lnTo>
                <a:lnTo>
                  <a:pt x="170851" y="49781"/>
                </a:lnTo>
                <a:lnTo>
                  <a:pt x="210997" y="8343"/>
                </a:lnTo>
                <a:lnTo>
                  <a:pt x="204165" y="0"/>
                </a:lnTo>
                <a:close/>
              </a:path>
            </a:pathLst>
          </a:custGeom>
          <a:solidFill>
            <a:srgbClr val="FECD00"/>
          </a:solidFill>
        </p:spPr>
        <p:txBody>
          <a:bodyPr wrap="square" lIns="0" tIns="0" rIns="0" bIns="0" rtlCol="0"/>
          <a:lstStyle/>
          <a:p>
            <a:endParaRPr/>
          </a:p>
        </p:txBody>
      </p:sp>
      <p:sp>
        <p:nvSpPr>
          <p:cNvPr id="21" name="bg object 21"/>
          <p:cNvSpPr/>
          <p:nvPr/>
        </p:nvSpPr>
        <p:spPr>
          <a:xfrm>
            <a:off x="415791" y="681648"/>
            <a:ext cx="510540" cy="210820"/>
          </a:xfrm>
          <a:custGeom>
            <a:avLst/>
            <a:gdLst/>
            <a:ahLst/>
            <a:cxnLst/>
            <a:rect l="l" t="t" r="r" b="b"/>
            <a:pathLst>
              <a:path w="510540" h="210819">
                <a:moveTo>
                  <a:pt x="255828" y="0"/>
                </a:moveTo>
                <a:lnTo>
                  <a:pt x="193583" y="23635"/>
                </a:lnTo>
                <a:lnTo>
                  <a:pt x="156461" y="49866"/>
                </a:lnTo>
                <a:lnTo>
                  <a:pt x="117169" y="82988"/>
                </a:lnTo>
                <a:lnTo>
                  <a:pt x="77080" y="120961"/>
                </a:lnTo>
                <a:lnTo>
                  <a:pt x="37566" y="161745"/>
                </a:lnTo>
                <a:lnTo>
                  <a:pt x="0" y="203301"/>
                </a:lnTo>
                <a:lnTo>
                  <a:pt x="8775" y="210540"/>
                </a:lnTo>
                <a:lnTo>
                  <a:pt x="50602" y="171765"/>
                </a:lnTo>
                <a:lnTo>
                  <a:pt x="94922" y="134252"/>
                </a:lnTo>
                <a:lnTo>
                  <a:pt x="139685" y="100566"/>
                </a:lnTo>
                <a:lnTo>
                  <a:pt x="182843" y="73274"/>
                </a:lnTo>
                <a:lnTo>
                  <a:pt x="222347" y="54941"/>
                </a:lnTo>
                <a:lnTo>
                  <a:pt x="256146" y="48133"/>
                </a:lnTo>
                <a:lnTo>
                  <a:pt x="290816" y="54402"/>
                </a:lnTo>
                <a:lnTo>
                  <a:pt x="330265" y="72088"/>
                </a:lnTo>
                <a:lnTo>
                  <a:pt x="372792" y="98859"/>
                </a:lnTo>
                <a:lnTo>
                  <a:pt x="416693" y="132385"/>
                </a:lnTo>
                <a:lnTo>
                  <a:pt x="460264" y="170334"/>
                </a:lnTo>
                <a:lnTo>
                  <a:pt x="501802" y="210375"/>
                </a:lnTo>
                <a:lnTo>
                  <a:pt x="510120" y="203530"/>
                </a:lnTo>
                <a:lnTo>
                  <a:pt x="473941" y="161222"/>
                </a:lnTo>
                <a:lnTo>
                  <a:pt x="435724" y="120033"/>
                </a:lnTo>
                <a:lnTo>
                  <a:pt x="396662" y="81939"/>
                </a:lnTo>
                <a:lnTo>
                  <a:pt x="357950" y="48914"/>
                </a:lnTo>
                <a:lnTo>
                  <a:pt x="320778" y="22932"/>
                </a:lnTo>
                <a:lnTo>
                  <a:pt x="286340" y="5969"/>
                </a:lnTo>
                <a:lnTo>
                  <a:pt x="255828" y="0"/>
                </a:lnTo>
                <a:close/>
              </a:path>
            </a:pathLst>
          </a:custGeom>
          <a:solidFill>
            <a:srgbClr val="10ADDA"/>
          </a:solidFill>
        </p:spPr>
        <p:txBody>
          <a:bodyPr wrap="square" lIns="0" tIns="0" rIns="0" bIns="0" rtlCol="0"/>
          <a:lstStyle/>
          <a:p>
            <a:endParaRPr/>
          </a:p>
        </p:txBody>
      </p:sp>
      <p:sp>
        <p:nvSpPr>
          <p:cNvPr id="2" name="Holder 2"/>
          <p:cNvSpPr>
            <a:spLocks noGrp="1"/>
          </p:cNvSpPr>
          <p:nvPr>
            <p:ph type="title"/>
          </p:nvPr>
        </p:nvSpPr>
        <p:spPr>
          <a:xfrm>
            <a:off x="1012000" y="333721"/>
            <a:ext cx="814705" cy="557530"/>
          </a:xfrm>
          <a:prstGeom prst="rect">
            <a:avLst/>
          </a:prstGeom>
        </p:spPr>
        <p:txBody>
          <a:bodyPr wrap="square" lIns="0" tIns="0" rIns="0" bIns="0">
            <a:spAutoFit/>
          </a:bodyPr>
          <a:lstStyle>
            <a:lvl1pPr>
              <a:defRPr sz="2700" b="1" i="0">
                <a:solidFill>
                  <a:srgbClr val="7C7B7B"/>
                </a:solidFill>
                <a:latin typeface="Bliss"/>
                <a:cs typeface="Bliss"/>
              </a:defRPr>
            </a:lvl1pPr>
          </a:lstStyle>
          <a:p>
            <a:endParaRPr/>
          </a:p>
        </p:txBody>
      </p:sp>
      <p:sp>
        <p:nvSpPr>
          <p:cNvPr id="3" name="Holder 3"/>
          <p:cNvSpPr>
            <a:spLocks noGrp="1"/>
          </p:cNvSpPr>
          <p:nvPr>
            <p:ph type="body" idx="1"/>
          </p:nvPr>
        </p:nvSpPr>
        <p:spPr>
          <a:xfrm>
            <a:off x="457200" y="1312989"/>
            <a:ext cx="8229600" cy="376770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108960" y="5309044"/>
            <a:ext cx="2926080" cy="28543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5309044"/>
            <a:ext cx="2103120" cy="28543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9/28/2022</a:t>
            </a:fld>
            <a:endParaRPr lang="en-US"/>
          </a:p>
        </p:txBody>
      </p:sp>
      <p:sp>
        <p:nvSpPr>
          <p:cNvPr id="6" name="Holder 6"/>
          <p:cNvSpPr>
            <a:spLocks noGrp="1"/>
          </p:cNvSpPr>
          <p:nvPr>
            <p:ph type="sldNum" sz="quarter" idx="7"/>
          </p:nvPr>
        </p:nvSpPr>
        <p:spPr>
          <a:xfrm>
            <a:off x="6583680" y="5309044"/>
            <a:ext cx="2103120" cy="28543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hyperlink" Target="https://www.nationalarchives.gov.uk/doc/open-government-licence/version/3/"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18" Type="http://schemas.openxmlformats.org/officeDocument/2006/relationships/image" Target="../media/image28.png"/><Relationship Id="rId26" Type="http://schemas.openxmlformats.org/officeDocument/2006/relationships/image" Target="../media/image36.png"/><Relationship Id="rId3" Type="http://schemas.openxmlformats.org/officeDocument/2006/relationships/image" Target="../media/image13.png"/><Relationship Id="rId21" Type="http://schemas.openxmlformats.org/officeDocument/2006/relationships/image" Target="../media/image31.png"/><Relationship Id="rId7" Type="http://schemas.openxmlformats.org/officeDocument/2006/relationships/image" Target="../media/image17.png"/><Relationship Id="rId12" Type="http://schemas.openxmlformats.org/officeDocument/2006/relationships/image" Target="../media/image22.png"/><Relationship Id="rId17" Type="http://schemas.openxmlformats.org/officeDocument/2006/relationships/image" Target="../media/image27.png"/><Relationship Id="rId25" Type="http://schemas.openxmlformats.org/officeDocument/2006/relationships/image" Target="../media/image35.png"/><Relationship Id="rId2" Type="http://schemas.openxmlformats.org/officeDocument/2006/relationships/notesSlide" Target="../notesSlides/notesSlide5.xml"/><Relationship Id="rId16" Type="http://schemas.openxmlformats.org/officeDocument/2006/relationships/image" Target="../media/image26.png"/><Relationship Id="rId20" Type="http://schemas.openxmlformats.org/officeDocument/2006/relationships/image" Target="../media/image30.png"/><Relationship Id="rId29" Type="http://schemas.openxmlformats.org/officeDocument/2006/relationships/image" Target="../media/image39.png"/><Relationship Id="rId1" Type="http://schemas.openxmlformats.org/officeDocument/2006/relationships/slideLayout" Target="../slideLayouts/slideLayout5.xml"/><Relationship Id="rId6" Type="http://schemas.openxmlformats.org/officeDocument/2006/relationships/image" Target="../media/image16.png"/><Relationship Id="rId11" Type="http://schemas.openxmlformats.org/officeDocument/2006/relationships/image" Target="../media/image21.png"/><Relationship Id="rId24" Type="http://schemas.openxmlformats.org/officeDocument/2006/relationships/image" Target="../media/image34.png"/><Relationship Id="rId32" Type="http://schemas.openxmlformats.org/officeDocument/2006/relationships/image" Target="../media/image42.png"/><Relationship Id="rId5" Type="http://schemas.openxmlformats.org/officeDocument/2006/relationships/image" Target="../media/image15.png"/><Relationship Id="rId15" Type="http://schemas.openxmlformats.org/officeDocument/2006/relationships/image" Target="../media/image25.png"/><Relationship Id="rId23" Type="http://schemas.openxmlformats.org/officeDocument/2006/relationships/image" Target="../media/image33.png"/><Relationship Id="rId28" Type="http://schemas.openxmlformats.org/officeDocument/2006/relationships/image" Target="../media/image38.png"/><Relationship Id="rId10" Type="http://schemas.openxmlformats.org/officeDocument/2006/relationships/image" Target="../media/image20.png"/><Relationship Id="rId19" Type="http://schemas.openxmlformats.org/officeDocument/2006/relationships/image" Target="../media/image29.png"/><Relationship Id="rId31" Type="http://schemas.openxmlformats.org/officeDocument/2006/relationships/image" Target="../media/image41.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24.png"/><Relationship Id="rId22" Type="http://schemas.openxmlformats.org/officeDocument/2006/relationships/image" Target="../media/image32.png"/><Relationship Id="rId27" Type="http://schemas.openxmlformats.org/officeDocument/2006/relationships/image" Target="../media/image37.png"/><Relationship Id="rId30" Type="http://schemas.openxmlformats.org/officeDocument/2006/relationships/image" Target="../media/image40.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5.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1.png"/><Relationship Id="rId7" Type="http://schemas.openxmlformats.org/officeDocument/2006/relationships/image" Target="../media/image48.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9254" y="296862"/>
            <a:ext cx="1938985" cy="583806"/>
          </a:xfrm>
          <a:prstGeom prst="rect">
            <a:avLst/>
          </a:prstGeom>
        </p:spPr>
      </p:pic>
      <p:pic>
        <p:nvPicPr>
          <p:cNvPr id="4" name="object 4"/>
          <p:cNvPicPr/>
          <p:nvPr/>
        </p:nvPicPr>
        <p:blipFill>
          <a:blip r:embed="rId4" cstate="print"/>
          <a:stretch>
            <a:fillRect/>
          </a:stretch>
        </p:blipFill>
        <p:spPr>
          <a:xfrm>
            <a:off x="0" y="4635613"/>
            <a:ext cx="9144000" cy="1068590"/>
          </a:xfrm>
          <a:prstGeom prst="rect">
            <a:avLst/>
          </a:prstGeom>
        </p:spPr>
      </p:pic>
      <p:pic>
        <p:nvPicPr>
          <p:cNvPr id="5" name="object 5"/>
          <p:cNvPicPr/>
          <p:nvPr/>
        </p:nvPicPr>
        <p:blipFill>
          <a:blip r:embed="rId5" cstate="print"/>
          <a:stretch>
            <a:fillRect/>
          </a:stretch>
        </p:blipFill>
        <p:spPr>
          <a:xfrm>
            <a:off x="1091831" y="1977199"/>
            <a:ext cx="2161692" cy="2161692"/>
          </a:xfrm>
          <a:prstGeom prst="rect">
            <a:avLst/>
          </a:prstGeom>
        </p:spPr>
      </p:pic>
      <p:pic>
        <p:nvPicPr>
          <p:cNvPr id="6" name="object 6"/>
          <p:cNvPicPr/>
          <p:nvPr/>
        </p:nvPicPr>
        <p:blipFill>
          <a:blip r:embed="rId6" cstate="print"/>
          <a:stretch>
            <a:fillRect/>
          </a:stretch>
        </p:blipFill>
        <p:spPr>
          <a:xfrm>
            <a:off x="3495459" y="1977199"/>
            <a:ext cx="2161705" cy="2161692"/>
          </a:xfrm>
          <a:prstGeom prst="rect">
            <a:avLst/>
          </a:prstGeom>
        </p:spPr>
      </p:pic>
      <p:pic>
        <p:nvPicPr>
          <p:cNvPr id="7" name="object 7"/>
          <p:cNvPicPr/>
          <p:nvPr/>
        </p:nvPicPr>
        <p:blipFill>
          <a:blip r:embed="rId7" cstate="print"/>
          <a:stretch>
            <a:fillRect/>
          </a:stretch>
        </p:blipFill>
        <p:spPr>
          <a:xfrm>
            <a:off x="5899099" y="1977199"/>
            <a:ext cx="2161705" cy="2161692"/>
          </a:xfrm>
          <a:prstGeom prst="rect">
            <a:avLst/>
          </a:prstGeom>
        </p:spPr>
      </p:pic>
      <p:sp>
        <p:nvSpPr>
          <p:cNvPr id="8" name="object 8"/>
          <p:cNvSpPr/>
          <p:nvPr/>
        </p:nvSpPr>
        <p:spPr>
          <a:xfrm>
            <a:off x="3441452" y="1407187"/>
            <a:ext cx="2233930" cy="429895"/>
          </a:xfrm>
          <a:custGeom>
            <a:avLst/>
            <a:gdLst/>
            <a:ahLst/>
            <a:cxnLst/>
            <a:rect l="l" t="t" r="r" b="b"/>
            <a:pathLst>
              <a:path w="2233929" h="429894">
                <a:moveTo>
                  <a:pt x="37947" y="9143"/>
                </a:moveTo>
                <a:lnTo>
                  <a:pt x="0" y="9143"/>
                </a:lnTo>
                <a:lnTo>
                  <a:pt x="80010" y="320039"/>
                </a:lnTo>
                <a:lnTo>
                  <a:pt x="122529" y="320039"/>
                </a:lnTo>
                <a:lnTo>
                  <a:pt x="137249" y="265175"/>
                </a:lnTo>
                <a:lnTo>
                  <a:pt x="101955" y="265175"/>
                </a:lnTo>
                <a:lnTo>
                  <a:pt x="37947" y="9143"/>
                </a:lnTo>
                <a:close/>
              </a:path>
              <a:path w="2233929" h="429894">
                <a:moveTo>
                  <a:pt x="224948" y="76352"/>
                </a:moveTo>
                <a:lnTo>
                  <a:pt x="187909" y="76352"/>
                </a:lnTo>
                <a:lnTo>
                  <a:pt x="251002" y="320039"/>
                </a:lnTo>
                <a:lnTo>
                  <a:pt x="293522" y="320039"/>
                </a:lnTo>
                <a:lnTo>
                  <a:pt x="308287" y="265175"/>
                </a:lnTo>
                <a:lnTo>
                  <a:pt x="272491" y="265175"/>
                </a:lnTo>
                <a:lnTo>
                  <a:pt x="224948" y="76352"/>
                </a:lnTo>
                <a:close/>
              </a:path>
              <a:path w="2233929" h="429894">
                <a:moveTo>
                  <a:pt x="208026" y="9143"/>
                </a:moveTo>
                <a:lnTo>
                  <a:pt x="170535" y="9143"/>
                </a:lnTo>
                <a:lnTo>
                  <a:pt x="101955" y="265175"/>
                </a:lnTo>
                <a:lnTo>
                  <a:pt x="137249" y="265175"/>
                </a:lnTo>
                <a:lnTo>
                  <a:pt x="187909" y="76352"/>
                </a:lnTo>
                <a:lnTo>
                  <a:pt x="224948" y="76352"/>
                </a:lnTo>
                <a:lnTo>
                  <a:pt x="208026" y="9143"/>
                </a:lnTo>
                <a:close/>
              </a:path>
              <a:path w="2233929" h="429894">
                <a:moveTo>
                  <a:pt x="377190" y="9143"/>
                </a:moveTo>
                <a:lnTo>
                  <a:pt x="340614" y="9143"/>
                </a:lnTo>
                <a:lnTo>
                  <a:pt x="272491" y="265175"/>
                </a:lnTo>
                <a:lnTo>
                  <a:pt x="308287" y="265175"/>
                </a:lnTo>
                <a:lnTo>
                  <a:pt x="377190" y="9143"/>
                </a:lnTo>
                <a:close/>
              </a:path>
              <a:path w="2233929" h="429894">
                <a:moveTo>
                  <a:pt x="508635" y="85039"/>
                </a:moveTo>
                <a:lnTo>
                  <a:pt x="465201" y="93783"/>
                </a:lnTo>
                <a:lnTo>
                  <a:pt x="429539" y="120014"/>
                </a:lnTo>
                <a:lnTo>
                  <a:pt x="405707" y="160248"/>
                </a:lnTo>
                <a:lnTo>
                  <a:pt x="397764" y="210997"/>
                </a:lnTo>
                <a:lnTo>
                  <a:pt x="399335" y="237358"/>
                </a:lnTo>
                <a:lnTo>
                  <a:pt x="411908" y="280220"/>
                </a:lnTo>
                <a:lnTo>
                  <a:pt x="436367" y="309724"/>
                </a:lnTo>
                <a:lnTo>
                  <a:pt x="487375" y="326440"/>
                </a:lnTo>
                <a:lnTo>
                  <a:pt x="509778" y="323611"/>
                </a:lnTo>
                <a:lnTo>
                  <a:pt x="529437" y="315125"/>
                </a:lnTo>
                <a:lnTo>
                  <a:pt x="546354" y="300980"/>
                </a:lnTo>
                <a:lnTo>
                  <a:pt x="550383" y="295351"/>
                </a:lnTo>
                <a:lnTo>
                  <a:pt x="494461" y="295351"/>
                </a:lnTo>
                <a:lnTo>
                  <a:pt x="481474" y="293979"/>
                </a:lnTo>
                <a:lnTo>
                  <a:pt x="442278" y="261218"/>
                </a:lnTo>
                <a:lnTo>
                  <a:pt x="432511" y="210083"/>
                </a:lnTo>
                <a:lnTo>
                  <a:pt x="433882" y="190338"/>
                </a:lnTo>
                <a:lnTo>
                  <a:pt x="454456" y="142417"/>
                </a:lnTo>
                <a:lnTo>
                  <a:pt x="494056" y="117771"/>
                </a:lnTo>
                <a:lnTo>
                  <a:pt x="510235" y="116128"/>
                </a:lnTo>
                <a:lnTo>
                  <a:pt x="593902" y="116128"/>
                </a:lnTo>
                <a:lnTo>
                  <a:pt x="593902" y="111556"/>
                </a:lnTo>
                <a:lnTo>
                  <a:pt x="574337" y="99955"/>
                </a:lnTo>
                <a:lnTo>
                  <a:pt x="553607" y="91668"/>
                </a:lnTo>
                <a:lnTo>
                  <a:pt x="531707" y="86696"/>
                </a:lnTo>
                <a:lnTo>
                  <a:pt x="508635" y="85039"/>
                </a:lnTo>
                <a:close/>
              </a:path>
              <a:path w="2233929" h="429894">
                <a:moveTo>
                  <a:pt x="594588" y="281177"/>
                </a:moveTo>
                <a:lnTo>
                  <a:pt x="560527" y="281177"/>
                </a:lnTo>
                <a:lnTo>
                  <a:pt x="568299" y="322325"/>
                </a:lnTo>
                <a:lnTo>
                  <a:pt x="598474" y="320039"/>
                </a:lnTo>
                <a:lnTo>
                  <a:pt x="594588" y="281177"/>
                </a:lnTo>
                <a:close/>
              </a:path>
              <a:path w="2233929" h="429894">
                <a:moveTo>
                  <a:pt x="593902" y="116128"/>
                </a:moveTo>
                <a:lnTo>
                  <a:pt x="510235" y="116128"/>
                </a:lnTo>
                <a:lnTo>
                  <a:pt x="523065" y="116843"/>
                </a:lnTo>
                <a:lnTo>
                  <a:pt x="535495" y="118986"/>
                </a:lnTo>
                <a:lnTo>
                  <a:pt x="547525" y="122558"/>
                </a:lnTo>
                <a:lnTo>
                  <a:pt x="559155" y="127558"/>
                </a:lnTo>
                <a:lnTo>
                  <a:pt x="559155" y="191109"/>
                </a:lnTo>
                <a:lnTo>
                  <a:pt x="554469" y="235286"/>
                </a:lnTo>
                <a:lnTo>
                  <a:pt x="530509" y="280049"/>
                </a:lnTo>
                <a:lnTo>
                  <a:pt x="494461" y="295351"/>
                </a:lnTo>
                <a:lnTo>
                  <a:pt x="550383" y="295351"/>
                </a:lnTo>
                <a:lnTo>
                  <a:pt x="560527" y="281177"/>
                </a:lnTo>
                <a:lnTo>
                  <a:pt x="594588" y="281177"/>
                </a:lnTo>
                <a:lnTo>
                  <a:pt x="593902" y="274319"/>
                </a:lnTo>
                <a:lnTo>
                  <a:pt x="593902" y="116128"/>
                </a:lnTo>
                <a:close/>
              </a:path>
              <a:path w="2233929" h="429894">
                <a:moveTo>
                  <a:pt x="717804" y="121157"/>
                </a:moveTo>
                <a:lnTo>
                  <a:pt x="683056" y="121157"/>
                </a:lnTo>
                <a:lnTo>
                  <a:pt x="683056" y="270205"/>
                </a:lnTo>
                <a:lnTo>
                  <a:pt x="695629" y="314324"/>
                </a:lnTo>
                <a:lnTo>
                  <a:pt x="733348" y="326440"/>
                </a:lnTo>
                <a:lnTo>
                  <a:pt x="746000" y="325126"/>
                </a:lnTo>
                <a:lnTo>
                  <a:pt x="758828" y="321182"/>
                </a:lnTo>
                <a:lnTo>
                  <a:pt x="771832" y="314610"/>
                </a:lnTo>
                <a:lnTo>
                  <a:pt x="785012" y="305409"/>
                </a:lnTo>
                <a:lnTo>
                  <a:pt x="779490" y="295351"/>
                </a:lnTo>
                <a:lnTo>
                  <a:pt x="738378" y="295351"/>
                </a:lnTo>
                <a:lnTo>
                  <a:pt x="729376" y="293779"/>
                </a:lnTo>
                <a:lnTo>
                  <a:pt x="722947" y="289064"/>
                </a:lnTo>
                <a:lnTo>
                  <a:pt x="719089" y="281206"/>
                </a:lnTo>
                <a:lnTo>
                  <a:pt x="717804" y="270205"/>
                </a:lnTo>
                <a:lnTo>
                  <a:pt x="717804" y="121157"/>
                </a:lnTo>
                <a:close/>
              </a:path>
              <a:path w="2233929" h="429894">
                <a:moveTo>
                  <a:pt x="772210" y="282092"/>
                </a:moveTo>
                <a:lnTo>
                  <a:pt x="763236" y="287893"/>
                </a:lnTo>
                <a:lnTo>
                  <a:pt x="754603" y="292036"/>
                </a:lnTo>
                <a:lnTo>
                  <a:pt x="746316" y="294522"/>
                </a:lnTo>
                <a:lnTo>
                  <a:pt x="738378" y="295351"/>
                </a:lnTo>
                <a:lnTo>
                  <a:pt x="779490" y="295351"/>
                </a:lnTo>
                <a:lnTo>
                  <a:pt x="772210" y="282092"/>
                </a:lnTo>
                <a:close/>
              </a:path>
              <a:path w="2233929" h="429894">
                <a:moveTo>
                  <a:pt x="771296" y="91439"/>
                </a:moveTo>
                <a:lnTo>
                  <a:pt x="648309" y="91439"/>
                </a:lnTo>
                <a:lnTo>
                  <a:pt x="648309" y="121157"/>
                </a:lnTo>
                <a:lnTo>
                  <a:pt x="771296" y="121157"/>
                </a:lnTo>
                <a:lnTo>
                  <a:pt x="771296" y="91439"/>
                </a:lnTo>
                <a:close/>
              </a:path>
              <a:path w="2233929" h="429894">
                <a:moveTo>
                  <a:pt x="717804" y="22859"/>
                </a:moveTo>
                <a:lnTo>
                  <a:pt x="694029" y="22859"/>
                </a:lnTo>
                <a:lnTo>
                  <a:pt x="683056" y="91439"/>
                </a:lnTo>
                <a:lnTo>
                  <a:pt x="717804" y="91439"/>
                </a:lnTo>
                <a:lnTo>
                  <a:pt x="717804" y="22859"/>
                </a:lnTo>
                <a:close/>
              </a:path>
              <a:path w="2233929" h="429894">
                <a:moveTo>
                  <a:pt x="920330" y="85039"/>
                </a:moveTo>
                <a:lnTo>
                  <a:pt x="874725" y="94068"/>
                </a:lnTo>
                <a:lnTo>
                  <a:pt x="838492" y="121157"/>
                </a:lnTo>
                <a:lnTo>
                  <a:pt x="814832" y="162191"/>
                </a:lnTo>
                <a:lnTo>
                  <a:pt x="806945" y="213055"/>
                </a:lnTo>
                <a:lnTo>
                  <a:pt x="808616" y="239258"/>
                </a:lnTo>
                <a:lnTo>
                  <a:pt x="821990" y="281549"/>
                </a:lnTo>
                <a:lnTo>
                  <a:pt x="847964" y="310238"/>
                </a:lnTo>
                <a:lnTo>
                  <a:pt x="901585" y="326440"/>
                </a:lnTo>
                <a:lnTo>
                  <a:pt x="925360" y="324354"/>
                </a:lnTo>
                <a:lnTo>
                  <a:pt x="947305" y="318096"/>
                </a:lnTo>
                <a:lnTo>
                  <a:pt x="967422" y="307667"/>
                </a:lnTo>
                <a:lnTo>
                  <a:pt x="982847" y="295351"/>
                </a:lnTo>
                <a:lnTo>
                  <a:pt x="902957" y="295351"/>
                </a:lnTo>
                <a:lnTo>
                  <a:pt x="891513" y="294293"/>
                </a:lnTo>
                <a:lnTo>
                  <a:pt x="854994" y="269005"/>
                </a:lnTo>
                <a:lnTo>
                  <a:pt x="842606" y="229057"/>
                </a:lnTo>
                <a:lnTo>
                  <a:pt x="898950" y="229057"/>
                </a:lnTo>
                <a:lnTo>
                  <a:pt x="901485" y="228914"/>
                </a:lnTo>
                <a:lnTo>
                  <a:pt x="924960" y="224370"/>
                </a:lnTo>
                <a:lnTo>
                  <a:pt x="945033" y="216798"/>
                </a:lnTo>
                <a:lnTo>
                  <a:pt x="961707" y="206197"/>
                </a:lnTo>
                <a:lnTo>
                  <a:pt x="967979" y="200253"/>
                </a:lnTo>
                <a:lnTo>
                  <a:pt x="875525" y="200253"/>
                </a:lnTo>
                <a:lnTo>
                  <a:pt x="866581" y="200110"/>
                </a:lnTo>
                <a:lnTo>
                  <a:pt x="858037" y="199682"/>
                </a:lnTo>
                <a:lnTo>
                  <a:pt x="849893" y="198967"/>
                </a:lnTo>
                <a:lnTo>
                  <a:pt x="842149" y="197967"/>
                </a:lnTo>
                <a:lnTo>
                  <a:pt x="845050" y="180365"/>
                </a:lnTo>
                <a:lnTo>
                  <a:pt x="866609" y="138531"/>
                </a:lnTo>
                <a:lnTo>
                  <a:pt x="903857" y="117528"/>
                </a:lnTo>
                <a:lnTo>
                  <a:pt x="918959" y="116128"/>
                </a:lnTo>
                <a:lnTo>
                  <a:pt x="981312" y="116128"/>
                </a:lnTo>
                <a:lnTo>
                  <a:pt x="980595" y="114785"/>
                </a:lnTo>
                <a:lnTo>
                  <a:pt x="971994" y="104470"/>
                </a:lnTo>
                <a:lnTo>
                  <a:pt x="961393" y="95969"/>
                </a:lnTo>
                <a:lnTo>
                  <a:pt x="949248" y="89896"/>
                </a:lnTo>
                <a:lnTo>
                  <a:pt x="935561" y="86253"/>
                </a:lnTo>
                <a:lnTo>
                  <a:pt x="920330" y="85039"/>
                </a:lnTo>
                <a:close/>
              </a:path>
              <a:path w="2233929" h="429894">
                <a:moveTo>
                  <a:pt x="969251" y="270662"/>
                </a:moveTo>
                <a:lnTo>
                  <a:pt x="955163" y="281463"/>
                </a:lnTo>
                <a:lnTo>
                  <a:pt x="939419" y="289178"/>
                </a:lnTo>
                <a:lnTo>
                  <a:pt x="922016" y="293808"/>
                </a:lnTo>
                <a:lnTo>
                  <a:pt x="902957" y="295351"/>
                </a:lnTo>
                <a:lnTo>
                  <a:pt x="982847" y="295351"/>
                </a:lnTo>
                <a:lnTo>
                  <a:pt x="985710" y="293065"/>
                </a:lnTo>
                <a:lnTo>
                  <a:pt x="969251" y="270662"/>
                </a:lnTo>
                <a:close/>
              </a:path>
              <a:path w="2233929" h="429894">
                <a:moveTo>
                  <a:pt x="898950" y="229057"/>
                </a:moveTo>
                <a:lnTo>
                  <a:pt x="842606" y="229057"/>
                </a:lnTo>
                <a:lnTo>
                  <a:pt x="850950" y="229657"/>
                </a:lnTo>
                <a:lnTo>
                  <a:pt x="859066" y="230085"/>
                </a:lnTo>
                <a:lnTo>
                  <a:pt x="866952" y="230343"/>
                </a:lnTo>
                <a:lnTo>
                  <a:pt x="874610" y="230428"/>
                </a:lnTo>
                <a:lnTo>
                  <a:pt x="898950" y="229057"/>
                </a:lnTo>
                <a:close/>
              </a:path>
              <a:path w="2233929" h="429894">
                <a:moveTo>
                  <a:pt x="981312" y="116128"/>
                </a:moveTo>
                <a:lnTo>
                  <a:pt x="918959" y="116128"/>
                </a:lnTo>
                <a:lnTo>
                  <a:pt x="927203" y="116800"/>
                </a:lnTo>
                <a:lnTo>
                  <a:pt x="934561" y="118814"/>
                </a:lnTo>
                <a:lnTo>
                  <a:pt x="956906" y="151790"/>
                </a:lnTo>
                <a:lnTo>
                  <a:pt x="955592" y="161105"/>
                </a:lnTo>
                <a:lnTo>
                  <a:pt x="924217" y="192023"/>
                </a:lnTo>
                <a:lnTo>
                  <a:pt x="875525" y="200253"/>
                </a:lnTo>
                <a:lnTo>
                  <a:pt x="967979" y="200253"/>
                </a:lnTo>
                <a:lnTo>
                  <a:pt x="974809" y="193781"/>
                </a:lnTo>
                <a:lnTo>
                  <a:pt x="984167" y="180765"/>
                </a:lnTo>
                <a:lnTo>
                  <a:pt x="989782" y="167149"/>
                </a:lnTo>
                <a:lnTo>
                  <a:pt x="991654" y="152933"/>
                </a:lnTo>
                <a:lnTo>
                  <a:pt x="990425" y="139017"/>
                </a:lnTo>
                <a:lnTo>
                  <a:pt x="986739" y="126301"/>
                </a:lnTo>
                <a:lnTo>
                  <a:pt x="981312" y="116128"/>
                </a:lnTo>
                <a:close/>
              </a:path>
              <a:path w="2233929" h="429894">
                <a:moveTo>
                  <a:pt x="1072121" y="89153"/>
                </a:moveTo>
                <a:lnTo>
                  <a:pt x="1041946" y="91439"/>
                </a:lnTo>
                <a:lnTo>
                  <a:pt x="1046518" y="137159"/>
                </a:lnTo>
                <a:lnTo>
                  <a:pt x="1046518" y="320039"/>
                </a:lnTo>
                <a:lnTo>
                  <a:pt x="1081265" y="320039"/>
                </a:lnTo>
                <a:lnTo>
                  <a:pt x="1081265" y="244144"/>
                </a:lnTo>
                <a:lnTo>
                  <a:pt x="1087294" y="192738"/>
                </a:lnTo>
                <a:lnTo>
                  <a:pt x="1103096" y="155105"/>
                </a:lnTo>
                <a:lnTo>
                  <a:pt x="1114980" y="144017"/>
                </a:lnTo>
                <a:lnTo>
                  <a:pt x="1081265" y="144017"/>
                </a:lnTo>
                <a:lnTo>
                  <a:pt x="1072121" y="89153"/>
                </a:lnTo>
                <a:close/>
              </a:path>
              <a:path w="2233929" h="429894">
                <a:moveTo>
                  <a:pt x="1161732" y="86410"/>
                </a:moveTo>
                <a:lnTo>
                  <a:pt x="1116012" y="101041"/>
                </a:lnTo>
                <a:lnTo>
                  <a:pt x="1088580" y="130702"/>
                </a:lnTo>
                <a:lnTo>
                  <a:pt x="1081265" y="144017"/>
                </a:lnTo>
                <a:lnTo>
                  <a:pt x="1114980" y="144017"/>
                </a:lnTo>
                <a:lnTo>
                  <a:pt x="1128671" y="131244"/>
                </a:lnTo>
                <a:lnTo>
                  <a:pt x="1164018" y="121157"/>
                </a:lnTo>
                <a:lnTo>
                  <a:pt x="1161732" y="86410"/>
                </a:lnTo>
                <a:close/>
              </a:path>
              <a:path w="2233929" h="429894">
                <a:moveTo>
                  <a:pt x="1411363" y="85039"/>
                </a:moveTo>
                <a:lnTo>
                  <a:pt x="1366153" y="93897"/>
                </a:lnTo>
                <a:lnTo>
                  <a:pt x="1332039" y="120472"/>
                </a:lnTo>
                <a:lnTo>
                  <a:pt x="1310608" y="161048"/>
                </a:lnTo>
                <a:lnTo>
                  <a:pt x="1303464" y="211912"/>
                </a:lnTo>
                <a:lnTo>
                  <a:pt x="1305250" y="238244"/>
                </a:lnTo>
                <a:lnTo>
                  <a:pt x="1319537" y="280877"/>
                </a:lnTo>
                <a:lnTo>
                  <a:pt x="1347264" y="309981"/>
                </a:lnTo>
                <a:lnTo>
                  <a:pt x="1383386" y="324611"/>
                </a:lnTo>
                <a:lnTo>
                  <a:pt x="1404277" y="326440"/>
                </a:lnTo>
                <a:lnTo>
                  <a:pt x="1425436" y="324669"/>
                </a:lnTo>
                <a:lnTo>
                  <a:pt x="1445253" y="319354"/>
                </a:lnTo>
                <a:lnTo>
                  <a:pt x="1463727" y="310495"/>
                </a:lnTo>
                <a:lnTo>
                  <a:pt x="1480858" y="298094"/>
                </a:lnTo>
                <a:lnTo>
                  <a:pt x="1479334" y="295351"/>
                </a:lnTo>
                <a:lnTo>
                  <a:pt x="1404048" y="295351"/>
                </a:lnTo>
                <a:lnTo>
                  <a:pt x="1390289" y="294022"/>
                </a:lnTo>
                <a:lnTo>
                  <a:pt x="1356728" y="274091"/>
                </a:lnTo>
                <a:lnTo>
                  <a:pt x="1339368" y="230114"/>
                </a:lnTo>
                <a:lnTo>
                  <a:pt x="1338211" y="210083"/>
                </a:lnTo>
                <a:lnTo>
                  <a:pt x="1339467" y="189780"/>
                </a:lnTo>
                <a:lnTo>
                  <a:pt x="1358328" y="141731"/>
                </a:lnTo>
                <a:lnTo>
                  <a:pt x="1396213" y="117728"/>
                </a:lnTo>
                <a:lnTo>
                  <a:pt x="1412278" y="116128"/>
                </a:lnTo>
                <a:lnTo>
                  <a:pt x="1465328" y="116128"/>
                </a:lnTo>
                <a:lnTo>
                  <a:pt x="1469885" y="101498"/>
                </a:lnTo>
                <a:lnTo>
                  <a:pt x="1456112" y="94297"/>
                </a:lnTo>
                <a:lnTo>
                  <a:pt x="1441767" y="89153"/>
                </a:lnTo>
                <a:lnTo>
                  <a:pt x="1426851" y="86067"/>
                </a:lnTo>
                <a:lnTo>
                  <a:pt x="1411363" y="85039"/>
                </a:lnTo>
                <a:close/>
              </a:path>
              <a:path w="2233929" h="429894">
                <a:moveTo>
                  <a:pt x="1467142" y="273405"/>
                </a:moveTo>
                <a:lnTo>
                  <a:pt x="1453254" y="283006"/>
                </a:lnTo>
                <a:lnTo>
                  <a:pt x="1438109" y="289864"/>
                </a:lnTo>
                <a:lnTo>
                  <a:pt x="1421707" y="293979"/>
                </a:lnTo>
                <a:lnTo>
                  <a:pt x="1404048" y="295351"/>
                </a:lnTo>
                <a:lnTo>
                  <a:pt x="1479334" y="295351"/>
                </a:lnTo>
                <a:lnTo>
                  <a:pt x="1467142" y="273405"/>
                </a:lnTo>
                <a:close/>
              </a:path>
              <a:path w="2233929" h="429894">
                <a:moveTo>
                  <a:pt x="1465328" y="116128"/>
                </a:moveTo>
                <a:lnTo>
                  <a:pt x="1412278" y="116128"/>
                </a:lnTo>
                <a:lnTo>
                  <a:pt x="1424593" y="116957"/>
                </a:lnTo>
                <a:lnTo>
                  <a:pt x="1436852" y="119443"/>
                </a:lnTo>
                <a:lnTo>
                  <a:pt x="1449054" y="123586"/>
                </a:lnTo>
                <a:lnTo>
                  <a:pt x="1461198" y="129387"/>
                </a:lnTo>
                <a:lnTo>
                  <a:pt x="1465328" y="116128"/>
                </a:lnTo>
                <a:close/>
              </a:path>
              <a:path w="2233929" h="429894">
                <a:moveTo>
                  <a:pt x="1526578" y="91439"/>
                </a:moveTo>
                <a:lnTo>
                  <a:pt x="1489087" y="91439"/>
                </a:lnTo>
                <a:lnTo>
                  <a:pt x="1578241" y="331927"/>
                </a:lnTo>
                <a:lnTo>
                  <a:pt x="1547152" y="419252"/>
                </a:lnTo>
                <a:lnTo>
                  <a:pt x="1576870" y="429310"/>
                </a:lnTo>
                <a:lnTo>
                  <a:pt x="1630490" y="282549"/>
                </a:lnTo>
                <a:lnTo>
                  <a:pt x="1595615" y="282549"/>
                </a:lnTo>
                <a:lnTo>
                  <a:pt x="1526578" y="91439"/>
                </a:lnTo>
                <a:close/>
              </a:path>
              <a:path w="2233929" h="429894">
                <a:moveTo>
                  <a:pt x="1700314" y="91439"/>
                </a:moveTo>
                <a:lnTo>
                  <a:pt x="1663738" y="91439"/>
                </a:lnTo>
                <a:lnTo>
                  <a:pt x="1595615" y="282549"/>
                </a:lnTo>
                <a:lnTo>
                  <a:pt x="1630490" y="282549"/>
                </a:lnTo>
                <a:lnTo>
                  <a:pt x="1700314" y="91439"/>
                </a:lnTo>
                <a:close/>
              </a:path>
              <a:path w="2233929" h="429894">
                <a:moveTo>
                  <a:pt x="1832432" y="85039"/>
                </a:moveTo>
                <a:lnTo>
                  <a:pt x="1787226" y="93897"/>
                </a:lnTo>
                <a:lnTo>
                  <a:pt x="1753108" y="120472"/>
                </a:lnTo>
                <a:lnTo>
                  <a:pt x="1731676" y="161048"/>
                </a:lnTo>
                <a:lnTo>
                  <a:pt x="1724533" y="211912"/>
                </a:lnTo>
                <a:lnTo>
                  <a:pt x="1726318" y="238244"/>
                </a:lnTo>
                <a:lnTo>
                  <a:pt x="1740606" y="280877"/>
                </a:lnTo>
                <a:lnTo>
                  <a:pt x="1768338" y="309981"/>
                </a:lnTo>
                <a:lnTo>
                  <a:pt x="1804462" y="324611"/>
                </a:lnTo>
                <a:lnTo>
                  <a:pt x="1825358" y="326440"/>
                </a:lnTo>
                <a:lnTo>
                  <a:pt x="1846512" y="324669"/>
                </a:lnTo>
                <a:lnTo>
                  <a:pt x="1866330" y="319354"/>
                </a:lnTo>
                <a:lnTo>
                  <a:pt x="1884806" y="310495"/>
                </a:lnTo>
                <a:lnTo>
                  <a:pt x="1901939" y="298094"/>
                </a:lnTo>
                <a:lnTo>
                  <a:pt x="1900413" y="295351"/>
                </a:lnTo>
                <a:lnTo>
                  <a:pt x="1825129" y="295351"/>
                </a:lnTo>
                <a:lnTo>
                  <a:pt x="1811370" y="294022"/>
                </a:lnTo>
                <a:lnTo>
                  <a:pt x="1777796" y="274091"/>
                </a:lnTo>
                <a:lnTo>
                  <a:pt x="1760449" y="230114"/>
                </a:lnTo>
                <a:lnTo>
                  <a:pt x="1759292" y="210083"/>
                </a:lnTo>
                <a:lnTo>
                  <a:pt x="1760548" y="189780"/>
                </a:lnTo>
                <a:lnTo>
                  <a:pt x="1779409" y="141731"/>
                </a:lnTo>
                <a:lnTo>
                  <a:pt x="1817293" y="117728"/>
                </a:lnTo>
                <a:lnTo>
                  <a:pt x="1833359" y="116128"/>
                </a:lnTo>
                <a:lnTo>
                  <a:pt x="1886409" y="116128"/>
                </a:lnTo>
                <a:lnTo>
                  <a:pt x="1890966" y="101498"/>
                </a:lnTo>
                <a:lnTo>
                  <a:pt x="1877187" y="94297"/>
                </a:lnTo>
                <a:lnTo>
                  <a:pt x="1862842" y="89153"/>
                </a:lnTo>
                <a:lnTo>
                  <a:pt x="1847925" y="86067"/>
                </a:lnTo>
                <a:lnTo>
                  <a:pt x="1832432" y="85039"/>
                </a:lnTo>
                <a:close/>
              </a:path>
              <a:path w="2233929" h="429894">
                <a:moveTo>
                  <a:pt x="1888210" y="273405"/>
                </a:moveTo>
                <a:lnTo>
                  <a:pt x="1874323" y="283006"/>
                </a:lnTo>
                <a:lnTo>
                  <a:pt x="1859179" y="289864"/>
                </a:lnTo>
                <a:lnTo>
                  <a:pt x="1842781" y="293979"/>
                </a:lnTo>
                <a:lnTo>
                  <a:pt x="1825129" y="295351"/>
                </a:lnTo>
                <a:lnTo>
                  <a:pt x="1900413" y="295351"/>
                </a:lnTo>
                <a:lnTo>
                  <a:pt x="1888210" y="273405"/>
                </a:lnTo>
                <a:close/>
              </a:path>
              <a:path w="2233929" h="429894">
                <a:moveTo>
                  <a:pt x="1886409" y="116128"/>
                </a:moveTo>
                <a:lnTo>
                  <a:pt x="1833359" y="116128"/>
                </a:lnTo>
                <a:lnTo>
                  <a:pt x="1845673" y="116957"/>
                </a:lnTo>
                <a:lnTo>
                  <a:pt x="1857929" y="119443"/>
                </a:lnTo>
                <a:lnTo>
                  <a:pt x="1870129" y="123586"/>
                </a:lnTo>
                <a:lnTo>
                  <a:pt x="1882279" y="129387"/>
                </a:lnTo>
                <a:lnTo>
                  <a:pt x="1886409" y="116128"/>
                </a:lnTo>
                <a:close/>
              </a:path>
              <a:path w="2233929" h="429894">
                <a:moveTo>
                  <a:pt x="1976907" y="0"/>
                </a:moveTo>
                <a:lnTo>
                  <a:pt x="1942160" y="0"/>
                </a:lnTo>
                <a:lnTo>
                  <a:pt x="1942160" y="269747"/>
                </a:lnTo>
                <a:lnTo>
                  <a:pt x="1954733" y="314096"/>
                </a:lnTo>
                <a:lnTo>
                  <a:pt x="1989709" y="326440"/>
                </a:lnTo>
                <a:lnTo>
                  <a:pt x="2001081" y="325440"/>
                </a:lnTo>
                <a:lnTo>
                  <a:pt x="2012797" y="322440"/>
                </a:lnTo>
                <a:lnTo>
                  <a:pt x="2024856" y="317439"/>
                </a:lnTo>
                <a:lnTo>
                  <a:pt x="2037257" y="310438"/>
                </a:lnTo>
                <a:lnTo>
                  <a:pt x="2028621" y="294893"/>
                </a:lnTo>
                <a:lnTo>
                  <a:pt x="1997481" y="294893"/>
                </a:lnTo>
                <a:lnTo>
                  <a:pt x="1988480" y="293322"/>
                </a:lnTo>
                <a:lnTo>
                  <a:pt x="1982050" y="288607"/>
                </a:lnTo>
                <a:lnTo>
                  <a:pt x="1978193" y="280749"/>
                </a:lnTo>
                <a:lnTo>
                  <a:pt x="1976907" y="269747"/>
                </a:lnTo>
                <a:lnTo>
                  <a:pt x="1976907" y="0"/>
                </a:lnTo>
                <a:close/>
              </a:path>
              <a:path w="2233929" h="429894">
                <a:moveTo>
                  <a:pt x="2023541" y="285749"/>
                </a:moveTo>
                <a:lnTo>
                  <a:pt x="2017112" y="289750"/>
                </a:lnTo>
                <a:lnTo>
                  <a:pt x="2010625" y="292607"/>
                </a:lnTo>
                <a:lnTo>
                  <a:pt x="2004082" y="294322"/>
                </a:lnTo>
                <a:lnTo>
                  <a:pt x="1997481" y="294893"/>
                </a:lnTo>
                <a:lnTo>
                  <a:pt x="2028621" y="294893"/>
                </a:lnTo>
                <a:lnTo>
                  <a:pt x="2023541" y="285749"/>
                </a:lnTo>
                <a:close/>
              </a:path>
              <a:path w="2233929" h="429894">
                <a:moveTo>
                  <a:pt x="2162073" y="85039"/>
                </a:moveTo>
                <a:lnTo>
                  <a:pt x="2116467" y="94068"/>
                </a:lnTo>
                <a:lnTo>
                  <a:pt x="2080234" y="121157"/>
                </a:lnTo>
                <a:lnTo>
                  <a:pt x="2056574" y="162191"/>
                </a:lnTo>
                <a:lnTo>
                  <a:pt x="2048687" y="213055"/>
                </a:lnTo>
                <a:lnTo>
                  <a:pt x="2050359" y="239258"/>
                </a:lnTo>
                <a:lnTo>
                  <a:pt x="2063732" y="281549"/>
                </a:lnTo>
                <a:lnTo>
                  <a:pt x="2089707" y="310238"/>
                </a:lnTo>
                <a:lnTo>
                  <a:pt x="2143328" y="326440"/>
                </a:lnTo>
                <a:lnTo>
                  <a:pt x="2167102" y="324354"/>
                </a:lnTo>
                <a:lnTo>
                  <a:pt x="2189048" y="318096"/>
                </a:lnTo>
                <a:lnTo>
                  <a:pt x="2209165" y="307667"/>
                </a:lnTo>
                <a:lnTo>
                  <a:pt x="2224589" y="295351"/>
                </a:lnTo>
                <a:lnTo>
                  <a:pt x="2144699" y="295351"/>
                </a:lnTo>
                <a:lnTo>
                  <a:pt x="2133255" y="294293"/>
                </a:lnTo>
                <a:lnTo>
                  <a:pt x="2096736" y="269005"/>
                </a:lnTo>
                <a:lnTo>
                  <a:pt x="2084349" y="229057"/>
                </a:lnTo>
                <a:lnTo>
                  <a:pt x="2140692" y="229057"/>
                </a:lnTo>
                <a:lnTo>
                  <a:pt x="2143228" y="228914"/>
                </a:lnTo>
                <a:lnTo>
                  <a:pt x="2166702" y="224370"/>
                </a:lnTo>
                <a:lnTo>
                  <a:pt x="2186776" y="216798"/>
                </a:lnTo>
                <a:lnTo>
                  <a:pt x="2203450" y="206197"/>
                </a:lnTo>
                <a:lnTo>
                  <a:pt x="2209721" y="200253"/>
                </a:lnTo>
                <a:lnTo>
                  <a:pt x="2117267" y="200253"/>
                </a:lnTo>
                <a:lnTo>
                  <a:pt x="2108323" y="200110"/>
                </a:lnTo>
                <a:lnTo>
                  <a:pt x="2099779" y="199682"/>
                </a:lnTo>
                <a:lnTo>
                  <a:pt x="2091636" y="198967"/>
                </a:lnTo>
                <a:lnTo>
                  <a:pt x="2083892" y="197967"/>
                </a:lnTo>
                <a:lnTo>
                  <a:pt x="2086792" y="180365"/>
                </a:lnTo>
                <a:lnTo>
                  <a:pt x="2108352" y="138531"/>
                </a:lnTo>
                <a:lnTo>
                  <a:pt x="2145599" y="117528"/>
                </a:lnTo>
                <a:lnTo>
                  <a:pt x="2160701" y="116128"/>
                </a:lnTo>
                <a:lnTo>
                  <a:pt x="2223054" y="116128"/>
                </a:lnTo>
                <a:lnTo>
                  <a:pt x="2222338" y="114785"/>
                </a:lnTo>
                <a:lnTo>
                  <a:pt x="2213737" y="104470"/>
                </a:lnTo>
                <a:lnTo>
                  <a:pt x="2203135" y="95969"/>
                </a:lnTo>
                <a:lnTo>
                  <a:pt x="2190991" y="89896"/>
                </a:lnTo>
                <a:lnTo>
                  <a:pt x="2177303" y="86253"/>
                </a:lnTo>
                <a:lnTo>
                  <a:pt x="2162073" y="85039"/>
                </a:lnTo>
                <a:close/>
              </a:path>
              <a:path w="2233929" h="429894">
                <a:moveTo>
                  <a:pt x="2210993" y="270662"/>
                </a:moveTo>
                <a:lnTo>
                  <a:pt x="2196906" y="281463"/>
                </a:lnTo>
                <a:lnTo>
                  <a:pt x="2181161" y="289178"/>
                </a:lnTo>
                <a:lnTo>
                  <a:pt x="2163759" y="293808"/>
                </a:lnTo>
                <a:lnTo>
                  <a:pt x="2144699" y="295351"/>
                </a:lnTo>
                <a:lnTo>
                  <a:pt x="2224589" y="295351"/>
                </a:lnTo>
                <a:lnTo>
                  <a:pt x="2227453" y="293065"/>
                </a:lnTo>
                <a:lnTo>
                  <a:pt x="2210993" y="270662"/>
                </a:lnTo>
                <a:close/>
              </a:path>
              <a:path w="2233929" h="429894">
                <a:moveTo>
                  <a:pt x="2140692" y="229057"/>
                </a:moveTo>
                <a:lnTo>
                  <a:pt x="2084349" y="229057"/>
                </a:lnTo>
                <a:lnTo>
                  <a:pt x="2092693" y="229657"/>
                </a:lnTo>
                <a:lnTo>
                  <a:pt x="2100808" y="230085"/>
                </a:lnTo>
                <a:lnTo>
                  <a:pt x="2108695" y="230343"/>
                </a:lnTo>
                <a:lnTo>
                  <a:pt x="2116353" y="230428"/>
                </a:lnTo>
                <a:lnTo>
                  <a:pt x="2140692" y="229057"/>
                </a:lnTo>
                <a:close/>
              </a:path>
              <a:path w="2233929" h="429894">
                <a:moveTo>
                  <a:pt x="2223054" y="116128"/>
                </a:moveTo>
                <a:lnTo>
                  <a:pt x="2160701" y="116128"/>
                </a:lnTo>
                <a:lnTo>
                  <a:pt x="2168945" y="116800"/>
                </a:lnTo>
                <a:lnTo>
                  <a:pt x="2176303" y="118814"/>
                </a:lnTo>
                <a:lnTo>
                  <a:pt x="2198649" y="151790"/>
                </a:lnTo>
                <a:lnTo>
                  <a:pt x="2197334" y="161105"/>
                </a:lnTo>
                <a:lnTo>
                  <a:pt x="2165959" y="192023"/>
                </a:lnTo>
                <a:lnTo>
                  <a:pt x="2117267" y="200253"/>
                </a:lnTo>
                <a:lnTo>
                  <a:pt x="2209721" y="200253"/>
                </a:lnTo>
                <a:lnTo>
                  <a:pt x="2216551" y="193781"/>
                </a:lnTo>
                <a:lnTo>
                  <a:pt x="2225909" y="180765"/>
                </a:lnTo>
                <a:lnTo>
                  <a:pt x="2231524" y="167149"/>
                </a:lnTo>
                <a:lnTo>
                  <a:pt x="2233396" y="152933"/>
                </a:lnTo>
                <a:lnTo>
                  <a:pt x="2232167" y="139017"/>
                </a:lnTo>
                <a:lnTo>
                  <a:pt x="2228481" y="126301"/>
                </a:lnTo>
                <a:lnTo>
                  <a:pt x="2223054" y="116128"/>
                </a:lnTo>
                <a:close/>
              </a:path>
            </a:pathLst>
          </a:custGeom>
          <a:solidFill>
            <a:srgbClr val="004461"/>
          </a:solidFill>
        </p:spPr>
        <p:txBody>
          <a:bodyPr wrap="square" lIns="0" tIns="0" rIns="0" bIns="0" rtlCol="0"/>
          <a:lstStyle/>
          <a:p>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2" cstate="print"/>
          <a:stretch>
            <a:fillRect/>
          </a:stretch>
        </p:blipFill>
        <p:spPr>
          <a:xfrm>
            <a:off x="6889254" y="296862"/>
            <a:ext cx="1938985" cy="583806"/>
          </a:xfrm>
          <a:prstGeom prst="rect">
            <a:avLst/>
          </a:prstGeom>
        </p:spPr>
      </p:pic>
      <p:pic>
        <p:nvPicPr>
          <p:cNvPr id="4" name="object 4"/>
          <p:cNvPicPr/>
          <p:nvPr/>
        </p:nvPicPr>
        <p:blipFill>
          <a:blip r:embed="rId3" cstate="print"/>
          <a:stretch>
            <a:fillRect/>
          </a:stretch>
        </p:blipFill>
        <p:spPr>
          <a:xfrm>
            <a:off x="0" y="4635613"/>
            <a:ext cx="9144000" cy="1068590"/>
          </a:xfrm>
          <a:prstGeom prst="rect">
            <a:avLst/>
          </a:prstGeom>
        </p:spPr>
      </p:pic>
      <p:sp>
        <p:nvSpPr>
          <p:cNvPr id="6" name="object 2">
            <a:extLst>
              <a:ext uri="{FF2B5EF4-FFF2-40B4-BE49-F238E27FC236}">
                <a16:creationId xmlns:a16="http://schemas.microsoft.com/office/drawing/2014/main" id="{FC114EF0-B227-3CC7-1F2F-B196C6906F66}"/>
              </a:ext>
            </a:extLst>
          </p:cNvPr>
          <p:cNvSpPr txBox="1"/>
          <p:nvPr/>
        </p:nvSpPr>
        <p:spPr>
          <a:xfrm>
            <a:off x="1419352" y="3006725"/>
            <a:ext cx="6330950" cy="197490"/>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004461"/>
                </a:solidFill>
                <a:latin typeface="Arial"/>
                <a:cs typeface="Arial"/>
              </a:rPr>
              <a:t>©</a:t>
            </a:r>
            <a:r>
              <a:rPr sz="1200" spc="-55" dirty="0">
                <a:solidFill>
                  <a:srgbClr val="004461"/>
                </a:solidFill>
                <a:latin typeface="Arial"/>
                <a:cs typeface="Arial"/>
              </a:rPr>
              <a:t> </a:t>
            </a:r>
            <a:r>
              <a:rPr sz="1200" spc="-20" dirty="0">
                <a:solidFill>
                  <a:srgbClr val="004461"/>
                </a:solidFill>
                <a:latin typeface="Arial"/>
                <a:cs typeface="Arial"/>
              </a:rPr>
              <a:t>Environment</a:t>
            </a:r>
            <a:r>
              <a:rPr sz="1200" spc="-95" dirty="0">
                <a:solidFill>
                  <a:srgbClr val="004461"/>
                </a:solidFill>
                <a:latin typeface="Arial"/>
                <a:cs typeface="Arial"/>
              </a:rPr>
              <a:t> </a:t>
            </a:r>
            <a:r>
              <a:rPr sz="1200" spc="-10" dirty="0">
                <a:solidFill>
                  <a:srgbClr val="004461"/>
                </a:solidFill>
                <a:latin typeface="Arial"/>
                <a:cs typeface="Arial"/>
              </a:rPr>
              <a:t>Agency</a:t>
            </a:r>
            <a:r>
              <a:rPr sz="1200" spc="-40" dirty="0">
                <a:solidFill>
                  <a:srgbClr val="004461"/>
                </a:solidFill>
                <a:latin typeface="Arial"/>
                <a:cs typeface="Arial"/>
              </a:rPr>
              <a:t> </a:t>
            </a:r>
            <a:r>
              <a:rPr sz="1200" spc="-10" dirty="0">
                <a:solidFill>
                  <a:srgbClr val="004461"/>
                </a:solidFill>
                <a:latin typeface="Arial"/>
                <a:cs typeface="Arial"/>
              </a:rPr>
              <a:t>2022.</a:t>
            </a:r>
            <a:r>
              <a:rPr sz="1200" spc="-65" dirty="0">
                <a:solidFill>
                  <a:srgbClr val="004461"/>
                </a:solidFill>
                <a:latin typeface="Arial"/>
                <a:cs typeface="Arial"/>
              </a:rPr>
              <a:t> </a:t>
            </a:r>
            <a:r>
              <a:rPr sz="1200" dirty="0">
                <a:solidFill>
                  <a:srgbClr val="004461"/>
                </a:solidFill>
                <a:latin typeface="Arial"/>
                <a:cs typeface="Arial"/>
              </a:rPr>
              <a:t>This</a:t>
            </a:r>
            <a:r>
              <a:rPr sz="1200" spc="-40" dirty="0">
                <a:solidFill>
                  <a:srgbClr val="004461"/>
                </a:solidFill>
                <a:latin typeface="Arial"/>
                <a:cs typeface="Arial"/>
              </a:rPr>
              <a:t> </a:t>
            </a:r>
            <a:r>
              <a:rPr sz="1200" spc="-10" dirty="0">
                <a:solidFill>
                  <a:srgbClr val="004461"/>
                </a:solidFill>
                <a:latin typeface="Arial"/>
                <a:cs typeface="Arial"/>
              </a:rPr>
              <a:t>content</a:t>
            </a:r>
            <a:r>
              <a:rPr sz="1200" spc="-40" dirty="0">
                <a:solidFill>
                  <a:srgbClr val="004461"/>
                </a:solidFill>
                <a:latin typeface="Arial"/>
                <a:cs typeface="Arial"/>
              </a:rPr>
              <a:t> </a:t>
            </a:r>
            <a:r>
              <a:rPr sz="1200" dirty="0">
                <a:solidFill>
                  <a:srgbClr val="004461"/>
                </a:solidFill>
                <a:latin typeface="Arial"/>
                <a:cs typeface="Arial"/>
              </a:rPr>
              <a:t>is</a:t>
            </a:r>
            <a:r>
              <a:rPr sz="1200" spc="-40" dirty="0">
                <a:solidFill>
                  <a:srgbClr val="004461"/>
                </a:solidFill>
                <a:latin typeface="Arial"/>
                <a:cs typeface="Arial"/>
              </a:rPr>
              <a:t> </a:t>
            </a:r>
            <a:r>
              <a:rPr sz="1200" spc="-10" dirty="0">
                <a:solidFill>
                  <a:srgbClr val="004461"/>
                </a:solidFill>
                <a:latin typeface="Arial"/>
                <a:cs typeface="Arial"/>
              </a:rPr>
              <a:t>available</a:t>
            </a:r>
            <a:r>
              <a:rPr sz="1200" spc="-40" dirty="0">
                <a:solidFill>
                  <a:srgbClr val="004461"/>
                </a:solidFill>
                <a:latin typeface="Arial"/>
                <a:cs typeface="Arial"/>
              </a:rPr>
              <a:t> </a:t>
            </a:r>
            <a:r>
              <a:rPr sz="1200" spc="-10" dirty="0">
                <a:solidFill>
                  <a:srgbClr val="004461"/>
                </a:solidFill>
                <a:latin typeface="Arial"/>
                <a:cs typeface="Arial"/>
              </a:rPr>
              <a:t>under</a:t>
            </a:r>
            <a:r>
              <a:rPr sz="1200" spc="-40" dirty="0">
                <a:solidFill>
                  <a:srgbClr val="004461"/>
                </a:solidFill>
                <a:latin typeface="Arial"/>
                <a:cs typeface="Arial"/>
              </a:rPr>
              <a:t> </a:t>
            </a:r>
            <a:r>
              <a:rPr sz="1200" b="1" u="heavy" dirty="0">
                <a:solidFill>
                  <a:srgbClr val="004461"/>
                </a:solidFill>
                <a:uFill>
                  <a:solidFill>
                    <a:srgbClr val="004461"/>
                  </a:solidFill>
                </a:uFill>
                <a:latin typeface="Arial"/>
                <a:cs typeface="Arial"/>
                <a:hlinkClick r:id="rId4"/>
              </a:rPr>
              <a:t>Open</a:t>
            </a:r>
            <a:r>
              <a:rPr sz="1200" b="1" u="heavy" spc="-40" dirty="0">
                <a:solidFill>
                  <a:srgbClr val="004461"/>
                </a:solidFill>
                <a:uFill>
                  <a:solidFill>
                    <a:srgbClr val="004461"/>
                  </a:solidFill>
                </a:uFill>
                <a:latin typeface="Arial"/>
                <a:cs typeface="Arial"/>
                <a:hlinkClick r:id="rId4"/>
              </a:rPr>
              <a:t> </a:t>
            </a:r>
            <a:r>
              <a:rPr sz="1200" b="1" u="heavy" spc="-10" dirty="0">
                <a:solidFill>
                  <a:srgbClr val="004461"/>
                </a:solidFill>
                <a:uFill>
                  <a:solidFill>
                    <a:srgbClr val="004461"/>
                  </a:solidFill>
                </a:uFill>
                <a:latin typeface="Arial"/>
                <a:cs typeface="Arial"/>
                <a:hlinkClick r:id="rId4"/>
              </a:rPr>
              <a:t>Government</a:t>
            </a:r>
            <a:r>
              <a:rPr sz="1200" b="1" u="heavy" spc="-35" dirty="0">
                <a:solidFill>
                  <a:srgbClr val="004461"/>
                </a:solidFill>
                <a:uFill>
                  <a:solidFill>
                    <a:srgbClr val="004461"/>
                  </a:solidFill>
                </a:uFill>
                <a:latin typeface="Arial"/>
                <a:cs typeface="Arial"/>
                <a:hlinkClick r:id="rId4"/>
              </a:rPr>
              <a:t> </a:t>
            </a:r>
            <a:r>
              <a:rPr sz="1200" b="1" u="heavy" spc="-10" dirty="0">
                <a:solidFill>
                  <a:srgbClr val="004461"/>
                </a:solidFill>
                <a:uFill>
                  <a:solidFill>
                    <a:srgbClr val="004461"/>
                  </a:solidFill>
                </a:uFill>
                <a:latin typeface="Arial"/>
                <a:cs typeface="Arial"/>
                <a:hlinkClick r:id="rId4"/>
              </a:rPr>
              <a:t>Licence</a:t>
            </a:r>
            <a:r>
              <a:rPr sz="1200" b="1" u="heavy" spc="-40" dirty="0">
                <a:solidFill>
                  <a:srgbClr val="004461"/>
                </a:solidFill>
                <a:uFill>
                  <a:solidFill>
                    <a:srgbClr val="004461"/>
                  </a:solidFill>
                </a:uFill>
                <a:latin typeface="Arial"/>
                <a:cs typeface="Arial"/>
                <a:hlinkClick r:id="rId4"/>
              </a:rPr>
              <a:t> </a:t>
            </a:r>
            <a:r>
              <a:rPr sz="1200" b="1" u="heavy" spc="-10" dirty="0">
                <a:solidFill>
                  <a:srgbClr val="004461"/>
                </a:solidFill>
                <a:uFill>
                  <a:solidFill>
                    <a:srgbClr val="004461"/>
                  </a:solidFill>
                </a:uFill>
                <a:latin typeface="Arial"/>
                <a:cs typeface="Arial"/>
                <a:hlinkClick r:id="rId4"/>
              </a:rPr>
              <a:t>v3.0</a:t>
            </a:r>
            <a:r>
              <a:rPr sz="1200" b="1" spc="-10" dirty="0">
                <a:solidFill>
                  <a:srgbClr val="004461"/>
                </a:solidFill>
                <a:latin typeface="Arial"/>
                <a:cs typeface="Arial"/>
              </a:rPr>
              <a:t>.</a:t>
            </a:r>
            <a:endParaRPr sz="1200" dirty="0">
              <a:latin typeface="Arial"/>
              <a:cs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9254" y="296862"/>
            <a:ext cx="1938985" cy="583806"/>
          </a:xfrm>
          <a:prstGeom prst="rect">
            <a:avLst/>
          </a:prstGeom>
        </p:spPr>
      </p:pic>
      <p:pic>
        <p:nvPicPr>
          <p:cNvPr id="4" name="object 4"/>
          <p:cNvPicPr/>
          <p:nvPr/>
        </p:nvPicPr>
        <p:blipFill>
          <a:blip r:embed="rId4" cstate="print"/>
          <a:stretch>
            <a:fillRect/>
          </a:stretch>
        </p:blipFill>
        <p:spPr>
          <a:xfrm>
            <a:off x="0" y="4635613"/>
            <a:ext cx="9144000" cy="1068590"/>
          </a:xfrm>
          <a:prstGeom prst="rect">
            <a:avLst/>
          </a:prstGeom>
        </p:spPr>
      </p:pic>
      <p:pic>
        <p:nvPicPr>
          <p:cNvPr id="5" name="object 5"/>
          <p:cNvPicPr/>
          <p:nvPr/>
        </p:nvPicPr>
        <p:blipFill>
          <a:blip r:embed="rId5" cstate="print"/>
          <a:stretch>
            <a:fillRect/>
          </a:stretch>
        </p:blipFill>
        <p:spPr>
          <a:xfrm>
            <a:off x="3760939" y="1628990"/>
            <a:ext cx="2702115" cy="2702128"/>
          </a:xfrm>
          <a:prstGeom prst="rect">
            <a:avLst/>
          </a:prstGeom>
        </p:spPr>
      </p:pic>
      <p:pic>
        <p:nvPicPr>
          <p:cNvPr id="6" name="object 6"/>
          <p:cNvPicPr/>
          <p:nvPr/>
        </p:nvPicPr>
        <p:blipFill>
          <a:blip r:embed="rId6" cstate="print"/>
          <a:stretch>
            <a:fillRect/>
          </a:stretch>
        </p:blipFill>
        <p:spPr>
          <a:xfrm>
            <a:off x="454248" y="2297245"/>
            <a:ext cx="2902686" cy="1482750"/>
          </a:xfrm>
          <a:prstGeom prst="rect">
            <a:avLst/>
          </a:prstGeom>
        </p:spPr>
      </p:pic>
      <p:pic>
        <p:nvPicPr>
          <p:cNvPr id="7" name="object 7"/>
          <p:cNvPicPr/>
          <p:nvPr/>
        </p:nvPicPr>
        <p:blipFill>
          <a:blip r:embed="rId7" cstate="print"/>
          <a:stretch>
            <a:fillRect/>
          </a:stretch>
        </p:blipFill>
        <p:spPr>
          <a:xfrm>
            <a:off x="6849005" y="2280255"/>
            <a:ext cx="1505927" cy="151673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9254" y="296862"/>
            <a:ext cx="1938985" cy="583806"/>
          </a:xfrm>
          <a:prstGeom prst="rect">
            <a:avLst/>
          </a:prstGeom>
        </p:spPr>
      </p:pic>
      <p:pic>
        <p:nvPicPr>
          <p:cNvPr id="4" name="object 4"/>
          <p:cNvPicPr/>
          <p:nvPr/>
        </p:nvPicPr>
        <p:blipFill>
          <a:blip r:embed="rId4" cstate="print"/>
          <a:stretch>
            <a:fillRect/>
          </a:stretch>
        </p:blipFill>
        <p:spPr>
          <a:xfrm>
            <a:off x="0" y="4635613"/>
            <a:ext cx="9144000" cy="1068590"/>
          </a:xfrm>
          <a:prstGeom prst="rect">
            <a:avLst/>
          </a:prstGeom>
        </p:spPr>
      </p:pic>
      <p:pic>
        <p:nvPicPr>
          <p:cNvPr id="5" name="object 5"/>
          <p:cNvPicPr/>
          <p:nvPr/>
        </p:nvPicPr>
        <p:blipFill>
          <a:blip r:embed="rId5" cstate="print"/>
          <a:stretch>
            <a:fillRect/>
          </a:stretch>
        </p:blipFill>
        <p:spPr>
          <a:xfrm>
            <a:off x="894838" y="2672269"/>
            <a:ext cx="7354328" cy="357758"/>
          </a:xfrm>
          <a:prstGeom prst="rect">
            <a:avLst/>
          </a:prstGeom>
        </p:spPr>
      </p:pic>
      <p:sp>
        <p:nvSpPr>
          <p:cNvPr id="6" name="object 6"/>
          <p:cNvSpPr/>
          <p:nvPr/>
        </p:nvSpPr>
        <p:spPr>
          <a:xfrm>
            <a:off x="3823783" y="1390709"/>
            <a:ext cx="1487170" cy="358140"/>
          </a:xfrm>
          <a:custGeom>
            <a:avLst/>
            <a:gdLst/>
            <a:ahLst/>
            <a:cxnLst/>
            <a:rect l="l" t="t" r="r" b="b"/>
            <a:pathLst>
              <a:path w="1487170" h="358139">
                <a:moveTo>
                  <a:pt x="131209" y="155829"/>
                </a:moveTo>
                <a:lnTo>
                  <a:pt x="88391" y="155829"/>
                </a:lnTo>
                <a:lnTo>
                  <a:pt x="91439" y="156083"/>
                </a:lnTo>
                <a:lnTo>
                  <a:pt x="93979" y="156591"/>
                </a:lnTo>
                <a:lnTo>
                  <a:pt x="96011" y="157353"/>
                </a:lnTo>
                <a:lnTo>
                  <a:pt x="99567" y="158623"/>
                </a:lnTo>
                <a:lnTo>
                  <a:pt x="103123" y="163830"/>
                </a:lnTo>
                <a:lnTo>
                  <a:pt x="106679" y="172974"/>
                </a:lnTo>
                <a:lnTo>
                  <a:pt x="144398" y="272796"/>
                </a:lnTo>
                <a:lnTo>
                  <a:pt x="173354" y="263652"/>
                </a:lnTo>
                <a:lnTo>
                  <a:pt x="137159" y="167640"/>
                </a:lnTo>
                <a:lnTo>
                  <a:pt x="133603" y="158496"/>
                </a:lnTo>
                <a:lnTo>
                  <a:pt x="131209" y="155829"/>
                </a:lnTo>
                <a:close/>
              </a:path>
              <a:path w="1487170" h="358139">
                <a:moveTo>
                  <a:pt x="88772" y="7620"/>
                </a:moveTo>
                <a:lnTo>
                  <a:pt x="0" y="7620"/>
                </a:lnTo>
                <a:lnTo>
                  <a:pt x="0" y="266700"/>
                </a:lnTo>
                <a:lnTo>
                  <a:pt x="30479" y="266700"/>
                </a:lnTo>
                <a:lnTo>
                  <a:pt x="30479" y="155829"/>
                </a:lnTo>
                <a:lnTo>
                  <a:pt x="131209" y="155829"/>
                </a:lnTo>
                <a:lnTo>
                  <a:pt x="128015" y="152273"/>
                </a:lnTo>
                <a:lnTo>
                  <a:pt x="120395" y="148971"/>
                </a:lnTo>
                <a:lnTo>
                  <a:pt x="129623" y="143851"/>
                </a:lnTo>
                <a:lnTo>
                  <a:pt x="137874" y="137636"/>
                </a:lnTo>
                <a:lnTo>
                  <a:pt x="145149" y="130325"/>
                </a:lnTo>
                <a:lnTo>
                  <a:pt x="146023" y="129159"/>
                </a:lnTo>
                <a:lnTo>
                  <a:pt x="30479" y="129159"/>
                </a:lnTo>
                <a:lnTo>
                  <a:pt x="30479" y="35432"/>
                </a:lnTo>
                <a:lnTo>
                  <a:pt x="146604" y="35432"/>
                </a:lnTo>
                <a:lnTo>
                  <a:pt x="141350" y="29146"/>
                </a:lnTo>
                <a:lnTo>
                  <a:pt x="129920" y="19728"/>
                </a:lnTo>
                <a:lnTo>
                  <a:pt x="117347" y="13001"/>
                </a:lnTo>
                <a:lnTo>
                  <a:pt x="103631" y="8965"/>
                </a:lnTo>
                <a:lnTo>
                  <a:pt x="88772" y="7620"/>
                </a:lnTo>
                <a:close/>
              </a:path>
              <a:path w="1487170" h="358139">
                <a:moveTo>
                  <a:pt x="146604" y="35432"/>
                </a:moveTo>
                <a:lnTo>
                  <a:pt x="87248" y="35432"/>
                </a:lnTo>
                <a:lnTo>
                  <a:pt x="96250" y="36290"/>
                </a:lnTo>
                <a:lnTo>
                  <a:pt x="104584" y="38861"/>
                </a:lnTo>
                <a:lnTo>
                  <a:pt x="131754" y="72723"/>
                </a:lnTo>
                <a:lnTo>
                  <a:pt x="132587" y="81914"/>
                </a:lnTo>
                <a:lnTo>
                  <a:pt x="131754" y="91130"/>
                </a:lnTo>
                <a:lnTo>
                  <a:pt x="104584" y="125634"/>
                </a:lnTo>
                <a:lnTo>
                  <a:pt x="87248" y="129159"/>
                </a:lnTo>
                <a:lnTo>
                  <a:pt x="146023" y="129159"/>
                </a:lnTo>
                <a:lnTo>
                  <a:pt x="162341" y="92702"/>
                </a:lnTo>
                <a:lnTo>
                  <a:pt x="163067" y="81914"/>
                </a:lnTo>
                <a:lnTo>
                  <a:pt x="161710" y="66901"/>
                </a:lnTo>
                <a:lnTo>
                  <a:pt x="157638" y="53101"/>
                </a:lnTo>
                <a:lnTo>
                  <a:pt x="150852" y="40516"/>
                </a:lnTo>
                <a:lnTo>
                  <a:pt x="146604" y="35432"/>
                </a:lnTo>
                <a:close/>
              </a:path>
              <a:path w="1487170" h="358139">
                <a:moveTo>
                  <a:pt x="297941" y="70866"/>
                </a:moveTo>
                <a:lnTo>
                  <a:pt x="259937" y="78390"/>
                </a:lnTo>
                <a:lnTo>
                  <a:pt x="218241" y="117038"/>
                </a:lnTo>
                <a:lnTo>
                  <a:pt x="205097" y="155328"/>
                </a:lnTo>
                <a:lnTo>
                  <a:pt x="203453" y="177546"/>
                </a:lnTo>
                <a:lnTo>
                  <a:pt x="204847" y="199382"/>
                </a:lnTo>
                <a:lnTo>
                  <a:pt x="225742" y="248031"/>
                </a:lnTo>
                <a:lnTo>
                  <a:pt x="265926" y="270533"/>
                </a:lnTo>
                <a:lnTo>
                  <a:pt x="282320" y="272034"/>
                </a:lnTo>
                <a:lnTo>
                  <a:pt x="302132" y="270295"/>
                </a:lnTo>
                <a:lnTo>
                  <a:pt x="320420" y="265080"/>
                </a:lnTo>
                <a:lnTo>
                  <a:pt x="337184" y="256389"/>
                </a:lnTo>
                <a:lnTo>
                  <a:pt x="350039" y="246126"/>
                </a:lnTo>
                <a:lnTo>
                  <a:pt x="283463" y="246126"/>
                </a:lnTo>
                <a:lnTo>
                  <a:pt x="273927" y="245244"/>
                </a:lnTo>
                <a:lnTo>
                  <a:pt x="238648" y="214693"/>
                </a:lnTo>
                <a:lnTo>
                  <a:pt x="233171" y="190881"/>
                </a:lnTo>
                <a:lnTo>
                  <a:pt x="280124" y="190881"/>
                </a:lnTo>
                <a:lnTo>
                  <a:pt x="282237" y="190761"/>
                </a:lnTo>
                <a:lnTo>
                  <a:pt x="301799" y="186975"/>
                </a:lnTo>
                <a:lnTo>
                  <a:pt x="318527" y="180665"/>
                </a:lnTo>
                <a:lnTo>
                  <a:pt x="332422" y="171831"/>
                </a:lnTo>
                <a:lnTo>
                  <a:pt x="337649" y="166878"/>
                </a:lnTo>
                <a:lnTo>
                  <a:pt x="260603" y="166878"/>
                </a:lnTo>
                <a:lnTo>
                  <a:pt x="253150" y="166758"/>
                </a:lnTo>
                <a:lnTo>
                  <a:pt x="246030" y="166401"/>
                </a:lnTo>
                <a:lnTo>
                  <a:pt x="239244" y="165806"/>
                </a:lnTo>
                <a:lnTo>
                  <a:pt x="232790" y="164973"/>
                </a:lnTo>
                <a:lnTo>
                  <a:pt x="235207" y="150304"/>
                </a:lnTo>
                <a:lnTo>
                  <a:pt x="253174" y="115443"/>
                </a:lnTo>
                <a:lnTo>
                  <a:pt x="296798" y="96773"/>
                </a:lnTo>
                <a:lnTo>
                  <a:pt x="348759" y="96773"/>
                </a:lnTo>
                <a:lnTo>
                  <a:pt x="348162" y="95654"/>
                </a:lnTo>
                <a:lnTo>
                  <a:pt x="340994" y="87058"/>
                </a:lnTo>
                <a:lnTo>
                  <a:pt x="332160" y="79974"/>
                </a:lnTo>
                <a:lnTo>
                  <a:pt x="322040" y="74914"/>
                </a:lnTo>
                <a:lnTo>
                  <a:pt x="310634" y="71878"/>
                </a:lnTo>
                <a:lnTo>
                  <a:pt x="297941" y="70866"/>
                </a:lnTo>
                <a:close/>
              </a:path>
              <a:path w="1487170" h="358139">
                <a:moveTo>
                  <a:pt x="338708" y="225551"/>
                </a:moveTo>
                <a:lnTo>
                  <a:pt x="326969" y="234553"/>
                </a:lnTo>
                <a:lnTo>
                  <a:pt x="313848" y="240982"/>
                </a:lnTo>
                <a:lnTo>
                  <a:pt x="299346" y="244840"/>
                </a:lnTo>
                <a:lnTo>
                  <a:pt x="283463" y="246126"/>
                </a:lnTo>
                <a:lnTo>
                  <a:pt x="350039" y="246126"/>
                </a:lnTo>
                <a:lnTo>
                  <a:pt x="352424" y="244221"/>
                </a:lnTo>
                <a:lnTo>
                  <a:pt x="338708" y="225551"/>
                </a:lnTo>
                <a:close/>
              </a:path>
              <a:path w="1487170" h="358139">
                <a:moveTo>
                  <a:pt x="280124" y="190881"/>
                </a:moveTo>
                <a:lnTo>
                  <a:pt x="233171" y="190881"/>
                </a:lnTo>
                <a:lnTo>
                  <a:pt x="240125" y="191381"/>
                </a:lnTo>
                <a:lnTo>
                  <a:pt x="246887" y="191738"/>
                </a:lnTo>
                <a:lnTo>
                  <a:pt x="253460" y="191952"/>
                </a:lnTo>
                <a:lnTo>
                  <a:pt x="259841" y="192024"/>
                </a:lnTo>
                <a:lnTo>
                  <a:pt x="280124" y="190881"/>
                </a:lnTo>
                <a:close/>
              </a:path>
              <a:path w="1487170" h="358139">
                <a:moveTo>
                  <a:pt x="348759" y="96773"/>
                </a:moveTo>
                <a:lnTo>
                  <a:pt x="306450" y="96773"/>
                </a:lnTo>
                <a:lnTo>
                  <a:pt x="314134" y="99758"/>
                </a:lnTo>
                <a:lnTo>
                  <a:pt x="325564" y="111696"/>
                </a:lnTo>
                <a:lnTo>
                  <a:pt x="328421" y="118618"/>
                </a:lnTo>
                <a:lnTo>
                  <a:pt x="328421" y="126492"/>
                </a:lnTo>
                <a:lnTo>
                  <a:pt x="301180" y="160020"/>
                </a:lnTo>
                <a:lnTo>
                  <a:pt x="260603" y="166878"/>
                </a:lnTo>
                <a:lnTo>
                  <a:pt x="337649" y="166878"/>
                </a:lnTo>
                <a:lnTo>
                  <a:pt x="343340" y="161484"/>
                </a:lnTo>
                <a:lnTo>
                  <a:pt x="351139" y="150637"/>
                </a:lnTo>
                <a:lnTo>
                  <a:pt x="355818" y="139291"/>
                </a:lnTo>
                <a:lnTo>
                  <a:pt x="357377" y="127444"/>
                </a:lnTo>
                <a:lnTo>
                  <a:pt x="356354" y="115847"/>
                </a:lnTo>
                <a:lnTo>
                  <a:pt x="353282" y="105251"/>
                </a:lnTo>
                <a:lnTo>
                  <a:pt x="348759" y="96773"/>
                </a:lnTo>
                <a:close/>
              </a:path>
              <a:path w="1487170" h="358139">
                <a:moveTo>
                  <a:pt x="477773" y="70866"/>
                </a:moveTo>
                <a:lnTo>
                  <a:pt x="440097" y="78247"/>
                </a:lnTo>
                <a:lnTo>
                  <a:pt x="401247" y="116228"/>
                </a:lnTo>
                <a:lnTo>
                  <a:pt x="389344" y="154328"/>
                </a:lnTo>
                <a:lnTo>
                  <a:pt x="387857" y="176593"/>
                </a:lnTo>
                <a:lnTo>
                  <a:pt x="389344" y="198536"/>
                </a:lnTo>
                <a:lnTo>
                  <a:pt x="411670" y="247650"/>
                </a:lnTo>
                <a:lnTo>
                  <a:pt x="454454" y="270510"/>
                </a:lnTo>
                <a:lnTo>
                  <a:pt x="471868" y="272034"/>
                </a:lnTo>
                <a:lnTo>
                  <a:pt x="489496" y="270557"/>
                </a:lnTo>
                <a:lnTo>
                  <a:pt x="506010" y="266128"/>
                </a:lnTo>
                <a:lnTo>
                  <a:pt x="521408" y="258746"/>
                </a:lnTo>
                <a:lnTo>
                  <a:pt x="535685" y="248411"/>
                </a:lnTo>
                <a:lnTo>
                  <a:pt x="534415" y="246126"/>
                </a:lnTo>
                <a:lnTo>
                  <a:pt x="471677" y="246126"/>
                </a:lnTo>
                <a:lnTo>
                  <a:pt x="460212" y="245018"/>
                </a:lnTo>
                <a:lnTo>
                  <a:pt x="425493" y="218432"/>
                </a:lnTo>
                <a:lnTo>
                  <a:pt x="416813" y="175069"/>
                </a:lnTo>
                <a:lnTo>
                  <a:pt x="417859" y="158150"/>
                </a:lnTo>
                <a:lnTo>
                  <a:pt x="433577" y="118110"/>
                </a:lnTo>
                <a:lnTo>
                  <a:pt x="478535" y="96773"/>
                </a:lnTo>
                <a:lnTo>
                  <a:pt x="522744" y="96773"/>
                </a:lnTo>
                <a:lnTo>
                  <a:pt x="526541" y="84582"/>
                </a:lnTo>
                <a:lnTo>
                  <a:pt x="515059" y="78581"/>
                </a:lnTo>
                <a:lnTo>
                  <a:pt x="503105" y="74295"/>
                </a:lnTo>
                <a:lnTo>
                  <a:pt x="490678" y="71723"/>
                </a:lnTo>
                <a:lnTo>
                  <a:pt x="477773" y="70866"/>
                </a:lnTo>
                <a:close/>
              </a:path>
              <a:path w="1487170" h="358139">
                <a:moveTo>
                  <a:pt x="524255" y="227838"/>
                </a:moveTo>
                <a:lnTo>
                  <a:pt x="512675" y="235839"/>
                </a:lnTo>
                <a:lnTo>
                  <a:pt x="500052" y="241554"/>
                </a:lnTo>
                <a:lnTo>
                  <a:pt x="486386" y="244983"/>
                </a:lnTo>
                <a:lnTo>
                  <a:pt x="471677" y="246126"/>
                </a:lnTo>
                <a:lnTo>
                  <a:pt x="534415" y="246126"/>
                </a:lnTo>
                <a:lnTo>
                  <a:pt x="524255" y="227838"/>
                </a:lnTo>
                <a:close/>
              </a:path>
              <a:path w="1487170" h="358139">
                <a:moveTo>
                  <a:pt x="522744" y="96773"/>
                </a:moveTo>
                <a:lnTo>
                  <a:pt x="478535" y="96773"/>
                </a:lnTo>
                <a:lnTo>
                  <a:pt x="488797" y="97464"/>
                </a:lnTo>
                <a:lnTo>
                  <a:pt x="499009" y="99536"/>
                </a:lnTo>
                <a:lnTo>
                  <a:pt x="509177" y="102989"/>
                </a:lnTo>
                <a:lnTo>
                  <a:pt x="519302" y="107823"/>
                </a:lnTo>
                <a:lnTo>
                  <a:pt x="522744" y="96773"/>
                </a:lnTo>
                <a:close/>
              </a:path>
              <a:path w="1487170" h="358139">
                <a:moveTo>
                  <a:pt x="573785" y="76200"/>
                </a:moveTo>
                <a:lnTo>
                  <a:pt x="542543" y="76200"/>
                </a:lnTo>
                <a:lnTo>
                  <a:pt x="616838" y="276606"/>
                </a:lnTo>
                <a:lnTo>
                  <a:pt x="590930" y="349377"/>
                </a:lnTo>
                <a:lnTo>
                  <a:pt x="615695" y="357759"/>
                </a:lnTo>
                <a:lnTo>
                  <a:pt x="660379" y="235458"/>
                </a:lnTo>
                <a:lnTo>
                  <a:pt x="631316" y="235458"/>
                </a:lnTo>
                <a:lnTo>
                  <a:pt x="573785" y="76200"/>
                </a:lnTo>
                <a:close/>
              </a:path>
              <a:path w="1487170" h="358139">
                <a:moveTo>
                  <a:pt x="718565" y="76199"/>
                </a:moveTo>
                <a:lnTo>
                  <a:pt x="688085" y="76200"/>
                </a:lnTo>
                <a:lnTo>
                  <a:pt x="631316" y="235458"/>
                </a:lnTo>
                <a:lnTo>
                  <a:pt x="660379" y="235458"/>
                </a:lnTo>
                <a:lnTo>
                  <a:pt x="718565" y="76199"/>
                </a:lnTo>
                <a:close/>
              </a:path>
              <a:path w="1487170" h="358139">
                <a:moveTo>
                  <a:pt x="828662" y="70866"/>
                </a:moveTo>
                <a:lnTo>
                  <a:pt x="790990" y="78247"/>
                </a:lnTo>
                <a:lnTo>
                  <a:pt x="752140" y="116228"/>
                </a:lnTo>
                <a:lnTo>
                  <a:pt x="740234" y="154328"/>
                </a:lnTo>
                <a:lnTo>
                  <a:pt x="738746" y="176593"/>
                </a:lnTo>
                <a:lnTo>
                  <a:pt x="740234" y="198536"/>
                </a:lnTo>
                <a:lnTo>
                  <a:pt x="762558" y="247650"/>
                </a:lnTo>
                <a:lnTo>
                  <a:pt x="805349" y="270510"/>
                </a:lnTo>
                <a:lnTo>
                  <a:pt x="822756" y="272034"/>
                </a:lnTo>
                <a:lnTo>
                  <a:pt x="840389" y="270557"/>
                </a:lnTo>
                <a:lnTo>
                  <a:pt x="856903" y="266128"/>
                </a:lnTo>
                <a:lnTo>
                  <a:pt x="872298" y="258746"/>
                </a:lnTo>
                <a:lnTo>
                  <a:pt x="886574" y="248411"/>
                </a:lnTo>
                <a:lnTo>
                  <a:pt x="885304" y="246126"/>
                </a:lnTo>
                <a:lnTo>
                  <a:pt x="822566" y="246126"/>
                </a:lnTo>
                <a:lnTo>
                  <a:pt x="811100" y="245018"/>
                </a:lnTo>
                <a:lnTo>
                  <a:pt x="776381" y="218432"/>
                </a:lnTo>
                <a:lnTo>
                  <a:pt x="767702" y="175069"/>
                </a:lnTo>
                <a:lnTo>
                  <a:pt x="768750" y="158150"/>
                </a:lnTo>
                <a:lnTo>
                  <a:pt x="784466" y="118110"/>
                </a:lnTo>
                <a:lnTo>
                  <a:pt x="829424" y="96773"/>
                </a:lnTo>
                <a:lnTo>
                  <a:pt x="873632" y="96773"/>
                </a:lnTo>
                <a:lnTo>
                  <a:pt x="877430" y="84582"/>
                </a:lnTo>
                <a:lnTo>
                  <a:pt x="865952" y="78581"/>
                </a:lnTo>
                <a:lnTo>
                  <a:pt x="853998" y="74295"/>
                </a:lnTo>
                <a:lnTo>
                  <a:pt x="841568" y="71723"/>
                </a:lnTo>
                <a:lnTo>
                  <a:pt x="828662" y="70866"/>
                </a:lnTo>
                <a:close/>
              </a:path>
              <a:path w="1487170" h="358139">
                <a:moveTo>
                  <a:pt x="875144" y="227838"/>
                </a:moveTo>
                <a:lnTo>
                  <a:pt x="863571" y="235839"/>
                </a:lnTo>
                <a:lnTo>
                  <a:pt x="850950" y="241554"/>
                </a:lnTo>
                <a:lnTo>
                  <a:pt x="837282" y="244983"/>
                </a:lnTo>
                <a:lnTo>
                  <a:pt x="822566" y="246126"/>
                </a:lnTo>
                <a:lnTo>
                  <a:pt x="885304" y="246126"/>
                </a:lnTo>
                <a:lnTo>
                  <a:pt x="875144" y="227838"/>
                </a:lnTo>
                <a:close/>
              </a:path>
              <a:path w="1487170" h="358139">
                <a:moveTo>
                  <a:pt x="873632" y="96773"/>
                </a:moveTo>
                <a:lnTo>
                  <a:pt x="829424" y="96773"/>
                </a:lnTo>
                <a:lnTo>
                  <a:pt x="839687" y="97464"/>
                </a:lnTo>
                <a:lnTo>
                  <a:pt x="849903" y="99536"/>
                </a:lnTo>
                <a:lnTo>
                  <a:pt x="860070" y="102989"/>
                </a:lnTo>
                <a:lnTo>
                  <a:pt x="870191" y="107823"/>
                </a:lnTo>
                <a:lnTo>
                  <a:pt x="873632" y="96773"/>
                </a:lnTo>
                <a:close/>
              </a:path>
              <a:path w="1487170" h="358139">
                <a:moveTo>
                  <a:pt x="949058" y="0"/>
                </a:moveTo>
                <a:lnTo>
                  <a:pt x="920102" y="0"/>
                </a:lnTo>
                <a:lnTo>
                  <a:pt x="920102" y="224790"/>
                </a:lnTo>
                <a:lnTo>
                  <a:pt x="930579" y="261747"/>
                </a:lnTo>
                <a:lnTo>
                  <a:pt x="959726" y="272034"/>
                </a:lnTo>
                <a:lnTo>
                  <a:pt x="969203" y="271200"/>
                </a:lnTo>
                <a:lnTo>
                  <a:pt x="978966" y="268700"/>
                </a:lnTo>
                <a:lnTo>
                  <a:pt x="989015" y="264533"/>
                </a:lnTo>
                <a:lnTo>
                  <a:pt x="999350" y="258699"/>
                </a:lnTo>
                <a:lnTo>
                  <a:pt x="992153" y="245745"/>
                </a:lnTo>
                <a:lnTo>
                  <a:pt x="966203" y="245745"/>
                </a:lnTo>
                <a:lnTo>
                  <a:pt x="958702" y="244435"/>
                </a:lnTo>
                <a:lnTo>
                  <a:pt x="953344" y="240506"/>
                </a:lnTo>
                <a:lnTo>
                  <a:pt x="950129" y="233957"/>
                </a:lnTo>
                <a:lnTo>
                  <a:pt x="949058" y="224790"/>
                </a:lnTo>
                <a:lnTo>
                  <a:pt x="949058" y="0"/>
                </a:lnTo>
                <a:close/>
              </a:path>
              <a:path w="1487170" h="358139">
                <a:moveTo>
                  <a:pt x="987920" y="238125"/>
                </a:moveTo>
                <a:lnTo>
                  <a:pt x="980808" y="243204"/>
                </a:lnTo>
                <a:lnTo>
                  <a:pt x="973569" y="245745"/>
                </a:lnTo>
                <a:lnTo>
                  <a:pt x="992153" y="245745"/>
                </a:lnTo>
                <a:lnTo>
                  <a:pt x="987920" y="238125"/>
                </a:lnTo>
                <a:close/>
              </a:path>
              <a:path w="1487170" h="358139">
                <a:moveTo>
                  <a:pt x="1045959" y="3047"/>
                </a:moveTo>
                <a:lnTo>
                  <a:pt x="1034275" y="3047"/>
                </a:lnTo>
                <a:lnTo>
                  <a:pt x="1029830" y="4762"/>
                </a:lnTo>
                <a:lnTo>
                  <a:pt x="1023734" y="11620"/>
                </a:lnTo>
                <a:lnTo>
                  <a:pt x="1022210" y="16002"/>
                </a:lnTo>
                <a:lnTo>
                  <a:pt x="1022210" y="26670"/>
                </a:lnTo>
                <a:lnTo>
                  <a:pt x="1023734" y="31051"/>
                </a:lnTo>
                <a:lnTo>
                  <a:pt x="1029830" y="37909"/>
                </a:lnTo>
                <a:lnTo>
                  <a:pt x="1034275" y="39624"/>
                </a:lnTo>
                <a:lnTo>
                  <a:pt x="1045959" y="39624"/>
                </a:lnTo>
                <a:lnTo>
                  <a:pt x="1050531" y="37846"/>
                </a:lnTo>
                <a:lnTo>
                  <a:pt x="1057135" y="30734"/>
                </a:lnTo>
                <a:lnTo>
                  <a:pt x="1058689" y="26670"/>
                </a:lnTo>
                <a:lnTo>
                  <a:pt x="1058689" y="16002"/>
                </a:lnTo>
                <a:lnTo>
                  <a:pt x="1057135" y="11938"/>
                </a:lnTo>
                <a:lnTo>
                  <a:pt x="1050531" y="4825"/>
                </a:lnTo>
                <a:lnTo>
                  <a:pt x="1045959" y="3047"/>
                </a:lnTo>
                <a:close/>
              </a:path>
              <a:path w="1487170" h="358139">
                <a:moveTo>
                  <a:pt x="1054976" y="76200"/>
                </a:moveTo>
                <a:lnTo>
                  <a:pt x="1026020" y="76200"/>
                </a:lnTo>
                <a:lnTo>
                  <a:pt x="1026020" y="266700"/>
                </a:lnTo>
                <a:lnTo>
                  <a:pt x="1054976" y="266700"/>
                </a:lnTo>
                <a:lnTo>
                  <a:pt x="1054976" y="76200"/>
                </a:lnTo>
                <a:close/>
              </a:path>
              <a:path w="1487170" h="358139">
                <a:moveTo>
                  <a:pt x="1142987" y="74295"/>
                </a:moveTo>
                <a:lnTo>
                  <a:pt x="1117841" y="76200"/>
                </a:lnTo>
                <a:lnTo>
                  <a:pt x="1121575" y="113538"/>
                </a:lnTo>
                <a:lnTo>
                  <a:pt x="1121651" y="266700"/>
                </a:lnTo>
                <a:lnTo>
                  <a:pt x="1150607" y="266700"/>
                </a:lnTo>
                <a:lnTo>
                  <a:pt x="1150607" y="182499"/>
                </a:lnTo>
                <a:lnTo>
                  <a:pt x="1152238" y="163568"/>
                </a:lnTo>
                <a:lnTo>
                  <a:pt x="1155988" y="146780"/>
                </a:lnTo>
                <a:lnTo>
                  <a:pt x="1161858" y="132135"/>
                </a:lnTo>
                <a:lnTo>
                  <a:pt x="1169847" y="119634"/>
                </a:lnTo>
                <a:lnTo>
                  <a:pt x="1175512" y="113538"/>
                </a:lnTo>
                <a:lnTo>
                  <a:pt x="1150226" y="113538"/>
                </a:lnTo>
                <a:lnTo>
                  <a:pt x="1142987" y="74295"/>
                </a:lnTo>
                <a:close/>
              </a:path>
              <a:path w="1487170" h="358139">
                <a:moveTo>
                  <a:pt x="1264626" y="96773"/>
                </a:moveTo>
                <a:lnTo>
                  <a:pt x="1210043" y="96773"/>
                </a:lnTo>
                <a:lnTo>
                  <a:pt x="1226878" y="100155"/>
                </a:lnTo>
                <a:lnTo>
                  <a:pt x="1238904" y="110299"/>
                </a:lnTo>
                <a:lnTo>
                  <a:pt x="1246119" y="127206"/>
                </a:lnTo>
                <a:lnTo>
                  <a:pt x="1248524" y="150876"/>
                </a:lnTo>
                <a:lnTo>
                  <a:pt x="1248524" y="266700"/>
                </a:lnTo>
                <a:lnTo>
                  <a:pt x="1277480" y="266700"/>
                </a:lnTo>
                <a:lnTo>
                  <a:pt x="1277480" y="150876"/>
                </a:lnTo>
                <a:lnTo>
                  <a:pt x="1273575" y="115871"/>
                </a:lnTo>
                <a:lnTo>
                  <a:pt x="1264626" y="96773"/>
                </a:lnTo>
                <a:close/>
              </a:path>
              <a:path w="1487170" h="358139">
                <a:moveTo>
                  <a:pt x="1214996" y="70866"/>
                </a:moveTo>
                <a:lnTo>
                  <a:pt x="1171155" y="88034"/>
                </a:lnTo>
                <a:lnTo>
                  <a:pt x="1150226" y="113538"/>
                </a:lnTo>
                <a:lnTo>
                  <a:pt x="1175512" y="113538"/>
                </a:lnTo>
                <a:lnTo>
                  <a:pt x="1179141" y="109632"/>
                </a:lnTo>
                <a:lnTo>
                  <a:pt x="1188940" y="102489"/>
                </a:lnTo>
                <a:lnTo>
                  <a:pt x="1199242" y="98202"/>
                </a:lnTo>
                <a:lnTo>
                  <a:pt x="1210043" y="96773"/>
                </a:lnTo>
                <a:lnTo>
                  <a:pt x="1264626" y="96773"/>
                </a:lnTo>
                <a:lnTo>
                  <a:pt x="1261859" y="90868"/>
                </a:lnTo>
                <a:lnTo>
                  <a:pt x="1242333" y="75866"/>
                </a:lnTo>
                <a:lnTo>
                  <a:pt x="1214996" y="70866"/>
                </a:lnTo>
                <a:close/>
              </a:path>
              <a:path w="1487170" h="358139">
                <a:moveTo>
                  <a:pt x="1337665" y="313182"/>
                </a:moveTo>
                <a:lnTo>
                  <a:pt x="1356763" y="352234"/>
                </a:lnTo>
                <a:lnTo>
                  <a:pt x="1394244" y="357759"/>
                </a:lnTo>
                <a:lnTo>
                  <a:pt x="1413151" y="355937"/>
                </a:lnTo>
                <a:lnTo>
                  <a:pt x="1430439" y="350472"/>
                </a:lnTo>
                <a:lnTo>
                  <a:pt x="1446107" y="341364"/>
                </a:lnTo>
                <a:lnTo>
                  <a:pt x="1457848" y="330708"/>
                </a:lnTo>
                <a:lnTo>
                  <a:pt x="1392910" y="330708"/>
                </a:lnTo>
                <a:lnTo>
                  <a:pt x="1385123" y="330398"/>
                </a:lnTo>
                <a:lnTo>
                  <a:pt x="1348333" y="320135"/>
                </a:lnTo>
                <a:lnTo>
                  <a:pt x="1342618" y="316825"/>
                </a:lnTo>
                <a:lnTo>
                  <a:pt x="1337665" y="313182"/>
                </a:lnTo>
                <a:close/>
              </a:path>
              <a:path w="1487170" h="358139">
                <a:moveTo>
                  <a:pt x="1486636" y="235458"/>
                </a:moveTo>
                <a:lnTo>
                  <a:pt x="1457680" y="235458"/>
                </a:lnTo>
                <a:lnTo>
                  <a:pt x="1457653" y="253746"/>
                </a:lnTo>
                <a:lnTo>
                  <a:pt x="1456537" y="269557"/>
                </a:lnTo>
                <a:lnTo>
                  <a:pt x="1439392" y="308991"/>
                </a:lnTo>
                <a:lnTo>
                  <a:pt x="1406388" y="329350"/>
                </a:lnTo>
                <a:lnTo>
                  <a:pt x="1392910" y="330708"/>
                </a:lnTo>
                <a:lnTo>
                  <a:pt x="1457848" y="330708"/>
                </a:lnTo>
                <a:lnTo>
                  <a:pt x="1480016" y="295322"/>
                </a:lnTo>
                <a:lnTo>
                  <a:pt x="1486636" y="253746"/>
                </a:lnTo>
                <a:lnTo>
                  <a:pt x="1486636" y="235458"/>
                </a:lnTo>
                <a:close/>
              </a:path>
              <a:path w="1487170" h="358139">
                <a:moveTo>
                  <a:pt x="1415580" y="70866"/>
                </a:moveTo>
                <a:lnTo>
                  <a:pt x="1363716" y="87260"/>
                </a:lnTo>
                <a:lnTo>
                  <a:pt x="1338082" y="115681"/>
                </a:lnTo>
                <a:lnTo>
                  <a:pt x="1324842" y="153590"/>
                </a:lnTo>
                <a:lnTo>
                  <a:pt x="1323187" y="175831"/>
                </a:lnTo>
                <a:lnTo>
                  <a:pt x="1324497" y="197798"/>
                </a:lnTo>
                <a:lnTo>
                  <a:pt x="1344142" y="247269"/>
                </a:lnTo>
                <a:lnTo>
                  <a:pt x="1382218" y="270486"/>
                </a:lnTo>
                <a:lnTo>
                  <a:pt x="1397863" y="272034"/>
                </a:lnTo>
                <a:lnTo>
                  <a:pt x="1416032" y="269748"/>
                </a:lnTo>
                <a:lnTo>
                  <a:pt x="1432058" y="262890"/>
                </a:lnTo>
                <a:lnTo>
                  <a:pt x="1445941" y="251460"/>
                </a:lnTo>
                <a:lnTo>
                  <a:pt x="1449854" y="246126"/>
                </a:lnTo>
                <a:lnTo>
                  <a:pt x="1403769" y="246126"/>
                </a:lnTo>
                <a:lnTo>
                  <a:pt x="1392946" y="244983"/>
                </a:lnTo>
                <a:lnTo>
                  <a:pt x="1360287" y="217681"/>
                </a:lnTo>
                <a:lnTo>
                  <a:pt x="1352143" y="175069"/>
                </a:lnTo>
                <a:lnTo>
                  <a:pt x="1353286" y="158615"/>
                </a:lnTo>
                <a:lnTo>
                  <a:pt x="1370431" y="118681"/>
                </a:lnTo>
                <a:lnTo>
                  <a:pt x="1403435" y="98143"/>
                </a:lnTo>
                <a:lnTo>
                  <a:pt x="1416913" y="96773"/>
                </a:lnTo>
                <a:lnTo>
                  <a:pt x="1486636" y="96773"/>
                </a:lnTo>
                <a:lnTo>
                  <a:pt x="1486636" y="92964"/>
                </a:lnTo>
                <a:lnTo>
                  <a:pt x="1470336" y="83296"/>
                </a:lnTo>
                <a:lnTo>
                  <a:pt x="1453060" y="76390"/>
                </a:lnTo>
                <a:lnTo>
                  <a:pt x="1434808" y="72247"/>
                </a:lnTo>
                <a:lnTo>
                  <a:pt x="1415580" y="70866"/>
                </a:lnTo>
                <a:close/>
              </a:path>
              <a:path w="1487170" h="358139">
                <a:moveTo>
                  <a:pt x="1486636" y="96773"/>
                </a:moveTo>
                <a:lnTo>
                  <a:pt x="1416913" y="96773"/>
                </a:lnTo>
                <a:lnTo>
                  <a:pt x="1427605" y="97369"/>
                </a:lnTo>
                <a:lnTo>
                  <a:pt x="1437963" y="99155"/>
                </a:lnTo>
                <a:lnTo>
                  <a:pt x="1447988" y="102131"/>
                </a:lnTo>
                <a:lnTo>
                  <a:pt x="1457680" y="106298"/>
                </a:lnTo>
                <a:lnTo>
                  <a:pt x="1457656" y="158615"/>
                </a:lnTo>
                <a:lnTo>
                  <a:pt x="1448893" y="210621"/>
                </a:lnTo>
                <a:lnTo>
                  <a:pt x="1424676" y="240411"/>
                </a:lnTo>
                <a:lnTo>
                  <a:pt x="1403769" y="246126"/>
                </a:lnTo>
                <a:lnTo>
                  <a:pt x="1449854" y="246126"/>
                </a:lnTo>
                <a:lnTo>
                  <a:pt x="1457680" y="235458"/>
                </a:lnTo>
                <a:lnTo>
                  <a:pt x="1486636" y="235458"/>
                </a:lnTo>
                <a:lnTo>
                  <a:pt x="1486636" y="96773"/>
                </a:lnTo>
                <a:close/>
              </a:path>
            </a:pathLst>
          </a:custGeom>
          <a:solidFill>
            <a:srgbClr val="004461"/>
          </a:solidFill>
        </p:spPr>
        <p:txBody>
          <a:bodyPr wrap="square" lIns="0" tIns="0" rIns="0" bIns="0" rtlCol="0"/>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9254" y="296862"/>
            <a:ext cx="1938985" cy="583806"/>
          </a:xfrm>
          <a:prstGeom prst="rect">
            <a:avLst/>
          </a:prstGeom>
        </p:spPr>
      </p:pic>
      <p:pic>
        <p:nvPicPr>
          <p:cNvPr id="4" name="object 4"/>
          <p:cNvPicPr/>
          <p:nvPr/>
        </p:nvPicPr>
        <p:blipFill>
          <a:blip r:embed="rId4" cstate="print"/>
          <a:stretch>
            <a:fillRect/>
          </a:stretch>
        </p:blipFill>
        <p:spPr>
          <a:xfrm>
            <a:off x="0" y="4635613"/>
            <a:ext cx="9144000" cy="1068590"/>
          </a:xfrm>
          <a:prstGeom prst="rect">
            <a:avLst/>
          </a:prstGeom>
        </p:spPr>
      </p:pic>
      <p:sp>
        <p:nvSpPr>
          <p:cNvPr id="5" name="object 5"/>
          <p:cNvSpPr/>
          <p:nvPr/>
        </p:nvSpPr>
        <p:spPr>
          <a:xfrm>
            <a:off x="3829634" y="1390709"/>
            <a:ext cx="1487170" cy="358140"/>
          </a:xfrm>
          <a:custGeom>
            <a:avLst/>
            <a:gdLst/>
            <a:ahLst/>
            <a:cxnLst/>
            <a:rect l="l" t="t" r="r" b="b"/>
            <a:pathLst>
              <a:path w="1487170" h="358139">
                <a:moveTo>
                  <a:pt x="131209" y="155829"/>
                </a:moveTo>
                <a:lnTo>
                  <a:pt x="88391" y="155829"/>
                </a:lnTo>
                <a:lnTo>
                  <a:pt x="91439" y="156083"/>
                </a:lnTo>
                <a:lnTo>
                  <a:pt x="93979" y="156591"/>
                </a:lnTo>
                <a:lnTo>
                  <a:pt x="96011" y="157353"/>
                </a:lnTo>
                <a:lnTo>
                  <a:pt x="99567" y="158623"/>
                </a:lnTo>
                <a:lnTo>
                  <a:pt x="103123" y="163830"/>
                </a:lnTo>
                <a:lnTo>
                  <a:pt x="106679" y="172974"/>
                </a:lnTo>
                <a:lnTo>
                  <a:pt x="144398" y="272796"/>
                </a:lnTo>
                <a:lnTo>
                  <a:pt x="173354" y="263652"/>
                </a:lnTo>
                <a:lnTo>
                  <a:pt x="137159" y="167640"/>
                </a:lnTo>
                <a:lnTo>
                  <a:pt x="133603" y="158496"/>
                </a:lnTo>
                <a:lnTo>
                  <a:pt x="131209" y="155829"/>
                </a:lnTo>
                <a:close/>
              </a:path>
              <a:path w="1487170" h="358139">
                <a:moveTo>
                  <a:pt x="88772" y="7620"/>
                </a:moveTo>
                <a:lnTo>
                  <a:pt x="0" y="7620"/>
                </a:lnTo>
                <a:lnTo>
                  <a:pt x="0" y="266700"/>
                </a:lnTo>
                <a:lnTo>
                  <a:pt x="30479" y="266700"/>
                </a:lnTo>
                <a:lnTo>
                  <a:pt x="30479" y="155829"/>
                </a:lnTo>
                <a:lnTo>
                  <a:pt x="131209" y="155829"/>
                </a:lnTo>
                <a:lnTo>
                  <a:pt x="128015" y="152273"/>
                </a:lnTo>
                <a:lnTo>
                  <a:pt x="120395" y="148971"/>
                </a:lnTo>
                <a:lnTo>
                  <a:pt x="129623" y="143851"/>
                </a:lnTo>
                <a:lnTo>
                  <a:pt x="137874" y="137636"/>
                </a:lnTo>
                <a:lnTo>
                  <a:pt x="145149" y="130325"/>
                </a:lnTo>
                <a:lnTo>
                  <a:pt x="146023" y="129159"/>
                </a:lnTo>
                <a:lnTo>
                  <a:pt x="30479" y="129159"/>
                </a:lnTo>
                <a:lnTo>
                  <a:pt x="30479" y="35432"/>
                </a:lnTo>
                <a:lnTo>
                  <a:pt x="146604" y="35432"/>
                </a:lnTo>
                <a:lnTo>
                  <a:pt x="141350" y="29146"/>
                </a:lnTo>
                <a:lnTo>
                  <a:pt x="129920" y="19728"/>
                </a:lnTo>
                <a:lnTo>
                  <a:pt x="117347" y="13001"/>
                </a:lnTo>
                <a:lnTo>
                  <a:pt x="103631" y="8965"/>
                </a:lnTo>
                <a:lnTo>
                  <a:pt x="88772" y="7620"/>
                </a:lnTo>
                <a:close/>
              </a:path>
              <a:path w="1487170" h="358139">
                <a:moveTo>
                  <a:pt x="146604" y="35432"/>
                </a:moveTo>
                <a:lnTo>
                  <a:pt x="87248" y="35432"/>
                </a:lnTo>
                <a:lnTo>
                  <a:pt x="96250" y="36290"/>
                </a:lnTo>
                <a:lnTo>
                  <a:pt x="104584" y="38861"/>
                </a:lnTo>
                <a:lnTo>
                  <a:pt x="131754" y="72723"/>
                </a:lnTo>
                <a:lnTo>
                  <a:pt x="132587" y="81914"/>
                </a:lnTo>
                <a:lnTo>
                  <a:pt x="131754" y="91130"/>
                </a:lnTo>
                <a:lnTo>
                  <a:pt x="104584" y="125634"/>
                </a:lnTo>
                <a:lnTo>
                  <a:pt x="87248" y="129159"/>
                </a:lnTo>
                <a:lnTo>
                  <a:pt x="146023" y="129159"/>
                </a:lnTo>
                <a:lnTo>
                  <a:pt x="162341" y="92702"/>
                </a:lnTo>
                <a:lnTo>
                  <a:pt x="163067" y="81914"/>
                </a:lnTo>
                <a:lnTo>
                  <a:pt x="161710" y="66901"/>
                </a:lnTo>
                <a:lnTo>
                  <a:pt x="157638" y="53101"/>
                </a:lnTo>
                <a:lnTo>
                  <a:pt x="150852" y="40516"/>
                </a:lnTo>
                <a:lnTo>
                  <a:pt x="146604" y="35432"/>
                </a:lnTo>
                <a:close/>
              </a:path>
              <a:path w="1487170" h="358139">
                <a:moveTo>
                  <a:pt x="297941" y="70866"/>
                </a:moveTo>
                <a:lnTo>
                  <a:pt x="259937" y="78390"/>
                </a:lnTo>
                <a:lnTo>
                  <a:pt x="218241" y="117038"/>
                </a:lnTo>
                <a:lnTo>
                  <a:pt x="205097" y="155328"/>
                </a:lnTo>
                <a:lnTo>
                  <a:pt x="203453" y="177546"/>
                </a:lnTo>
                <a:lnTo>
                  <a:pt x="204847" y="199382"/>
                </a:lnTo>
                <a:lnTo>
                  <a:pt x="225742" y="248031"/>
                </a:lnTo>
                <a:lnTo>
                  <a:pt x="265926" y="270533"/>
                </a:lnTo>
                <a:lnTo>
                  <a:pt x="282320" y="272034"/>
                </a:lnTo>
                <a:lnTo>
                  <a:pt x="302132" y="270295"/>
                </a:lnTo>
                <a:lnTo>
                  <a:pt x="320420" y="265080"/>
                </a:lnTo>
                <a:lnTo>
                  <a:pt x="337184" y="256389"/>
                </a:lnTo>
                <a:lnTo>
                  <a:pt x="350039" y="246126"/>
                </a:lnTo>
                <a:lnTo>
                  <a:pt x="283463" y="246126"/>
                </a:lnTo>
                <a:lnTo>
                  <a:pt x="273927" y="245244"/>
                </a:lnTo>
                <a:lnTo>
                  <a:pt x="238648" y="214693"/>
                </a:lnTo>
                <a:lnTo>
                  <a:pt x="233171" y="190881"/>
                </a:lnTo>
                <a:lnTo>
                  <a:pt x="280124" y="190881"/>
                </a:lnTo>
                <a:lnTo>
                  <a:pt x="282237" y="190761"/>
                </a:lnTo>
                <a:lnTo>
                  <a:pt x="301799" y="186975"/>
                </a:lnTo>
                <a:lnTo>
                  <a:pt x="318527" y="180665"/>
                </a:lnTo>
                <a:lnTo>
                  <a:pt x="332422" y="171831"/>
                </a:lnTo>
                <a:lnTo>
                  <a:pt x="337649" y="166878"/>
                </a:lnTo>
                <a:lnTo>
                  <a:pt x="260603" y="166878"/>
                </a:lnTo>
                <a:lnTo>
                  <a:pt x="253150" y="166758"/>
                </a:lnTo>
                <a:lnTo>
                  <a:pt x="246030" y="166401"/>
                </a:lnTo>
                <a:lnTo>
                  <a:pt x="239244" y="165806"/>
                </a:lnTo>
                <a:lnTo>
                  <a:pt x="232790" y="164973"/>
                </a:lnTo>
                <a:lnTo>
                  <a:pt x="235207" y="150304"/>
                </a:lnTo>
                <a:lnTo>
                  <a:pt x="253174" y="115443"/>
                </a:lnTo>
                <a:lnTo>
                  <a:pt x="296798" y="96773"/>
                </a:lnTo>
                <a:lnTo>
                  <a:pt x="348759" y="96773"/>
                </a:lnTo>
                <a:lnTo>
                  <a:pt x="348162" y="95654"/>
                </a:lnTo>
                <a:lnTo>
                  <a:pt x="340994" y="87058"/>
                </a:lnTo>
                <a:lnTo>
                  <a:pt x="332160" y="79974"/>
                </a:lnTo>
                <a:lnTo>
                  <a:pt x="322040" y="74914"/>
                </a:lnTo>
                <a:lnTo>
                  <a:pt x="310634" y="71878"/>
                </a:lnTo>
                <a:lnTo>
                  <a:pt x="297941" y="70866"/>
                </a:lnTo>
                <a:close/>
              </a:path>
              <a:path w="1487170" h="358139">
                <a:moveTo>
                  <a:pt x="338708" y="225551"/>
                </a:moveTo>
                <a:lnTo>
                  <a:pt x="326969" y="234553"/>
                </a:lnTo>
                <a:lnTo>
                  <a:pt x="313848" y="240982"/>
                </a:lnTo>
                <a:lnTo>
                  <a:pt x="299346" y="244840"/>
                </a:lnTo>
                <a:lnTo>
                  <a:pt x="283463" y="246126"/>
                </a:lnTo>
                <a:lnTo>
                  <a:pt x="350039" y="246126"/>
                </a:lnTo>
                <a:lnTo>
                  <a:pt x="352424" y="244221"/>
                </a:lnTo>
                <a:lnTo>
                  <a:pt x="338708" y="225551"/>
                </a:lnTo>
                <a:close/>
              </a:path>
              <a:path w="1487170" h="358139">
                <a:moveTo>
                  <a:pt x="280124" y="190881"/>
                </a:moveTo>
                <a:lnTo>
                  <a:pt x="233171" y="190881"/>
                </a:lnTo>
                <a:lnTo>
                  <a:pt x="240125" y="191381"/>
                </a:lnTo>
                <a:lnTo>
                  <a:pt x="246887" y="191738"/>
                </a:lnTo>
                <a:lnTo>
                  <a:pt x="253460" y="191952"/>
                </a:lnTo>
                <a:lnTo>
                  <a:pt x="259841" y="192024"/>
                </a:lnTo>
                <a:lnTo>
                  <a:pt x="280124" y="190881"/>
                </a:lnTo>
                <a:close/>
              </a:path>
              <a:path w="1487170" h="358139">
                <a:moveTo>
                  <a:pt x="348759" y="96773"/>
                </a:moveTo>
                <a:lnTo>
                  <a:pt x="306450" y="96773"/>
                </a:lnTo>
                <a:lnTo>
                  <a:pt x="314134" y="99758"/>
                </a:lnTo>
                <a:lnTo>
                  <a:pt x="325564" y="111696"/>
                </a:lnTo>
                <a:lnTo>
                  <a:pt x="328421" y="118618"/>
                </a:lnTo>
                <a:lnTo>
                  <a:pt x="328421" y="126492"/>
                </a:lnTo>
                <a:lnTo>
                  <a:pt x="301180" y="160020"/>
                </a:lnTo>
                <a:lnTo>
                  <a:pt x="260603" y="166878"/>
                </a:lnTo>
                <a:lnTo>
                  <a:pt x="337649" y="166878"/>
                </a:lnTo>
                <a:lnTo>
                  <a:pt x="343340" y="161484"/>
                </a:lnTo>
                <a:lnTo>
                  <a:pt x="351139" y="150637"/>
                </a:lnTo>
                <a:lnTo>
                  <a:pt x="355818" y="139291"/>
                </a:lnTo>
                <a:lnTo>
                  <a:pt x="357377" y="127444"/>
                </a:lnTo>
                <a:lnTo>
                  <a:pt x="356354" y="115847"/>
                </a:lnTo>
                <a:lnTo>
                  <a:pt x="353282" y="105251"/>
                </a:lnTo>
                <a:lnTo>
                  <a:pt x="348759" y="96773"/>
                </a:lnTo>
                <a:close/>
              </a:path>
              <a:path w="1487170" h="358139">
                <a:moveTo>
                  <a:pt x="477773" y="70866"/>
                </a:moveTo>
                <a:lnTo>
                  <a:pt x="440097" y="78247"/>
                </a:lnTo>
                <a:lnTo>
                  <a:pt x="401247" y="116228"/>
                </a:lnTo>
                <a:lnTo>
                  <a:pt x="389344" y="154328"/>
                </a:lnTo>
                <a:lnTo>
                  <a:pt x="387857" y="176593"/>
                </a:lnTo>
                <a:lnTo>
                  <a:pt x="389344" y="198536"/>
                </a:lnTo>
                <a:lnTo>
                  <a:pt x="411670" y="247650"/>
                </a:lnTo>
                <a:lnTo>
                  <a:pt x="454454" y="270510"/>
                </a:lnTo>
                <a:lnTo>
                  <a:pt x="471868" y="272034"/>
                </a:lnTo>
                <a:lnTo>
                  <a:pt x="489496" y="270557"/>
                </a:lnTo>
                <a:lnTo>
                  <a:pt x="506010" y="266128"/>
                </a:lnTo>
                <a:lnTo>
                  <a:pt x="521408" y="258746"/>
                </a:lnTo>
                <a:lnTo>
                  <a:pt x="535685" y="248411"/>
                </a:lnTo>
                <a:lnTo>
                  <a:pt x="534415" y="246126"/>
                </a:lnTo>
                <a:lnTo>
                  <a:pt x="471677" y="246126"/>
                </a:lnTo>
                <a:lnTo>
                  <a:pt x="460212" y="245018"/>
                </a:lnTo>
                <a:lnTo>
                  <a:pt x="425493" y="218432"/>
                </a:lnTo>
                <a:lnTo>
                  <a:pt x="416813" y="175069"/>
                </a:lnTo>
                <a:lnTo>
                  <a:pt x="417859" y="158150"/>
                </a:lnTo>
                <a:lnTo>
                  <a:pt x="433577" y="118110"/>
                </a:lnTo>
                <a:lnTo>
                  <a:pt x="478535" y="96773"/>
                </a:lnTo>
                <a:lnTo>
                  <a:pt x="522744" y="96773"/>
                </a:lnTo>
                <a:lnTo>
                  <a:pt x="526541" y="84582"/>
                </a:lnTo>
                <a:lnTo>
                  <a:pt x="515059" y="78581"/>
                </a:lnTo>
                <a:lnTo>
                  <a:pt x="503105" y="74295"/>
                </a:lnTo>
                <a:lnTo>
                  <a:pt x="490678" y="71723"/>
                </a:lnTo>
                <a:lnTo>
                  <a:pt x="477773" y="70866"/>
                </a:lnTo>
                <a:close/>
              </a:path>
              <a:path w="1487170" h="358139">
                <a:moveTo>
                  <a:pt x="524255" y="227838"/>
                </a:moveTo>
                <a:lnTo>
                  <a:pt x="512675" y="235839"/>
                </a:lnTo>
                <a:lnTo>
                  <a:pt x="500052" y="241554"/>
                </a:lnTo>
                <a:lnTo>
                  <a:pt x="486386" y="244983"/>
                </a:lnTo>
                <a:lnTo>
                  <a:pt x="471677" y="246126"/>
                </a:lnTo>
                <a:lnTo>
                  <a:pt x="534415" y="246126"/>
                </a:lnTo>
                <a:lnTo>
                  <a:pt x="524255" y="227838"/>
                </a:lnTo>
                <a:close/>
              </a:path>
              <a:path w="1487170" h="358139">
                <a:moveTo>
                  <a:pt x="522744" y="96773"/>
                </a:moveTo>
                <a:lnTo>
                  <a:pt x="478535" y="96773"/>
                </a:lnTo>
                <a:lnTo>
                  <a:pt x="488797" y="97464"/>
                </a:lnTo>
                <a:lnTo>
                  <a:pt x="499009" y="99536"/>
                </a:lnTo>
                <a:lnTo>
                  <a:pt x="509177" y="102989"/>
                </a:lnTo>
                <a:lnTo>
                  <a:pt x="519302" y="107823"/>
                </a:lnTo>
                <a:lnTo>
                  <a:pt x="522744" y="96773"/>
                </a:lnTo>
                <a:close/>
              </a:path>
              <a:path w="1487170" h="358139">
                <a:moveTo>
                  <a:pt x="573785" y="76200"/>
                </a:moveTo>
                <a:lnTo>
                  <a:pt x="542543" y="76200"/>
                </a:lnTo>
                <a:lnTo>
                  <a:pt x="616838" y="276606"/>
                </a:lnTo>
                <a:lnTo>
                  <a:pt x="590930" y="349377"/>
                </a:lnTo>
                <a:lnTo>
                  <a:pt x="615695" y="357759"/>
                </a:lnTo>
                <a:lnTo>
                  <a:pt x="660379" y="235458"/>
                </a:lnTo>
                <a:lnTo>
                  <a:pt x="631316" y="235458"/>
                </a:lnTo>
                <a:lnTo>
                  <a:pt x="573785" y="76200"/>
                </a:lnTo>
                <a:close/>
              </a:path>
              <a:path w="1487170" h="358139">
                <a:moveTo>
                  <a:pt x="718565" y="76199"/>
                </a:moveTo>
                <a:lnTo>
                  <a:pt x="688085" y="76200"/>
                </a:lnTo>
                <a:lnTo>
                  <a:pt x="631316" y="235458"/>
                </a:lnTo>
                <a:lnTo>
                  <a:pt x="660379" y="235458"/>
                </a:lnTo>
                <a:lnTo>
                  <a:pt x="718565" y="76199"/>
                </a:lnTo>
                <a:close/>
              </a:path>
              <a:path w="1487170" h="358139">
                <a:moveTo>
                  <a:pt x="828662" y="70866"/>
                </a:moveTo>
                <a:lnTo>
                  <a:pt x="790990" y="78247"/>
                </a:lnTo>
                <a:lnTo>
                  <a:pt x="752140" y="116228"/>
                </a:lnTo>
                <a:lnTo>
                  <a:pt x="740234" y="154328"/>
                </a:lnTo>
                <a:lnTo>
                  <a:pt x="738746" y="176593"/>
                </a:lnTo>
                <a:lnTo>
                  <a:pt x="740234" y="198536"/>
                </a:lnTo>
                <a:lnTo>
                  <a:pt x="762558" y="247650"/>
                </a:lnTo>
                <a:lnTo>
                  <a:pt x="805349" y="270510"/>
                </a:lnTo>
                <a:lnTo>
                  <a:pt x="822756" y="272034"/>
                </a:lnTo>
                <a:lnTo>
                  <a:pt x="840389" y="270557"/>
                </a:lnTo>
                <a:lnTo>
                  <a:pt x="856903" y="266128"/>
                </a:lnTo>
                <a:lnTo>
                  <a:pt x="872298" y="258746"/>
                </a:lnTo>
                <a:lnTo>
                  <a:pt x="886574" y="248411"/>
                </a:lnTo>
                <a:lnTo>
                  <a:pt x="885304" y="246126"/>
                </a:lnTo>
                <a:lnTo>
                  <a:pt x="822566" y="246126"/>
                </a:lnTo>
                <a:lnTo>
                  <a:pt x="811100" y="245018"/>
                </a:lnTo>
                <a:lnTo>
                  <a:pt x="776381" y="218432"/>
                </a:lnTo>
                <a:lnTo>
                  <a:pt x="767702" y="175069"/>
                </a:lnTo>
                <a:lnTo>
                  <a:pt x="768750" y="158150"/>
                </a:lnTo>
                <a:lnTo>
                  <a:pt x="784466" y="118110"/>
                </a:lnTo>
                <a:lnTo>
                  <a:pt x="829424" y="96773"/>
                </a:lnTo>
                <a:lnTo>
                  <a:pt x="873632" y="96773"/>
                </a:lnTo>
                <a:lnTo>
                  <a:pt x="877430" y="84582"/>
                </a:lnTo>
                <a:lnTo>
                  <a:pt x="865952" y="78581"/>
                </a:lnTo>
                <a:lnTo>
                  <a:pt x="853998" y="74295"/>
                </a:lnTo>
                <a:lnTo>
                  <a:pt x="841568" y="71723"/>
                </a:lnTo>
                <a:lnTo>
                  <a:pt x="828662" y="70866"/>
                </a:lnTo>
                <a:close/>
              </a:path>
              <a:path w="1487170" h="358139">
                <a:moveTo>
                  <a:pt x="875144" y="227838"/>
                </a:moveTo>
                <a:lnTo>
                  <a:pt x="863571" y="235839"/>
                </a:lnTo>
                <a:lnTo>
                  <a:pt x="850950" y="241554"/>
                </a:lnTo>
                <a:lnTo>
                  <a:pt x="837282" y="244983"/>
                </a:lnTo>
                <a:lnTo>
                  <a:pt x="822566" y="246126"/>
                </a:lnTo>
                <a:lnTo>
                  <a:pt x="885304" y="246126"/>
                </a:lnTo>
                <a:lnTo>
                  <a:pt x="875144" y="227838"/>
                </a:lnTo>
                <a:close/>
              </a:path>
              <a:path w="1487170" h="358139">
                <a:moveTo>
                  <a:pt x="873632" y="96773"/>
                </a:moveTo>
                <a:lnTo>
                  <a:pt x="829424" y="96773"/>
                </a:lnTo>
                <a:lnTo>
                  <a:pt x="839687" y="97464"/>
                </a:lnTo>
                <a:lnTo>
                  <a:pt x="849903" y="99536"/>
                </a:lnTo>
                <a:lnTo>
                  <a:pt x="860070" y="102989"/>
                </a:lnTo>
                <a:lnTo>
                  <a:pt x="870191" y="107823"/>
                </a:lnTo>
                <a:lnTo>
                  <a:pt x="873632" y="96773"/>
                </a:lnTo>
                <a:close/>
              </a:path>
              <a:path w="1487170" h="358139">
                <a:moveTo>
                  <a:pt x="949058" y="0"/>
                </a:moveTo>
                <a:lnTo>
                  <a:pt x="920102" y="0"/>
                </a:lnTo>
                <a:lnTo>
                  <a:pt x="920102" y="224790"/>
                </a:lnTo>
                <a:lnTo>
                  <a:pt x="930579" y="261747"/>
                </a:lnTo>
                <a:lnTo>
                  <a:pt x="959726" y="272034"/>
                </a:lnTo>
                <a:lnTo>
                  <a:pt x="969203" y="271200"/>
                </a:lnTo>
                <a:lnTo>
                  <a:pt x="978966" y="268700"/>
                </a:lnTo>
                <a:lnTo>
                  <a:pt x="989015" y="264533"/>
                </a:lnTo>
                <a:lnTo>
                  <a:pt x="999350" y="258699"/>
                </a:lnTo>
                <a:lnTo>
                  <a:pt x="992153" y="245745"/>
                </a:lnTo>
                <a:lnTo>
                  <a:pt x="966203" y="245745"/>
                </a:lnTo>
                <a:lnTo>
                  <a:pt x="958702" y="244435"/>
                </a:lnTo>
                <a:lnTo>
                  <a:pt x="953344" y="240506"/>
                </a:lnTo>
                <a:lnTo>
                  <a:pt x="950129" y="233957"/>
                </a:lnTo>
                <a:lnTo>
                  <a:pt x="949058" y="224790"/>
                </a:lnTo>
                <a:lnTo>
                  <a:pt x="949058" y="0"/>
                </a:lnTo>
                <a:close/>
              </a:path>
              <a:path w="1487170" h="358139">
                <a:moveTo>
                  <a:pt x="987920" y="238125"/>
                </a:moveTo>
                <a:lnTo>
                  <a:pt x="980808" y="243204"/>
                </a:lnTo>
                <a:lnTo>
                  <a:pt x="973569" y="245745"/>
                </a:lnTo>
                <a:lnTo>
                  <a:pt x="992153" y="245745"/>
                </a:lnTo>
                <a:lnTo>
                  <a:pt x="987920" y="238125"/>
                </a:lnTo>
                <a:close/>
              </a:path>
              <a:path w="1487170" h="358139">
                <a:moveTo>
                  <a:pt x="1045959" y="3047"/>
                </a:moveTo>
                <a:lnTo>
                  <a:pt x="1034275" y="3047"/>
                </a:lnTo>
                <a:lnTo>
                  <a:pt x="1029830" y="4762"/>
                </a:lnTo>
                <a:lnTo>
                  <a:pt x="1023734" y="11620"/>
                </a:lnTo>
                <a:lnTo>
                  <a:pt x="1022210" y="16002"/>
                </a:lnTo>
                <a:lnTo>
                  <a:pt x="1022210" y="26670"/>
                </a:lnTo>
                <a:lnTo>
                  <a:pt x="1023734" y="31051"/>
                </a:lnTo>
                <a:lnTo>
                  <a:pt x="1029830" y="37909"/>
                </a:lnTo>
                <a:lnTo>
                  <a:pt x="1034275" y="39624"/>
                </a:lnTo>
                <a:lnTo>
                  <a:pt x="1045959" y="39624"/>
                </a:lnTo>
                <a:lnTo>
                  <a:pt x="1050531" y="37846"/>
                </a:lnTo>
                <a:lnTo>
                  <a:pt x="1057135" y="30734"/>
                </a:lnTo>
                <a:lnTo>
                  <a:pt x="1058689" y="26670"/>
                </a:lnTo>
                <a:lnTo>
                  <a:pt x="1058689" y="16002"/>
                </a:lnTo>
                <a:lnTo>
                  <a:pt x="1057135" y="11938"/>
                </a:lnTo>
                <a:lnTo>
                  <a:pt x="1050531" y="4825"/>
                </a:lnTo>
                <a:lnTo>
                  <a:pt x="1045959" y="3047"/>
                </a:lnTo>
                <a:close/>
              </a:path>
              <a:path w="1487170" h="358139">
                <a:moveTo>
                  <a:pt x="1054976" y="76200"/>
                </a:moveTo>
                <a:lnTo>
                  <a:pt x="1026020" y="76200"/>
                </a:lnTo>
                <a:lnTo>
                  <a:pt x="1026020" y="266700"/>
                </a:lnTo>
                <a:lnTo>
                  <a:pt x="1054976" y="266700"/>
                </a:lnTo>
                <a:lnTo>
                  <a:pt x="1054976" y="76200"/>
                </a:lnTo>
                <a:close/>
              </a:path>
              <a:path w="1487170" h="358139">
                <a:moveTo>
                  <a:pt x="1142987" y="74295"/>
                </a:moveTo>
                <a:lnTo>
                  <a:pt x="1117841" y="76200"/>
                </a:lnTo>
                <a:lnTo>
                  <a:pt x="1121575" y="113538"/>
                </a:lnTo>
                <a:lnTo>
                  <a:pt x="1121651" y="266700"/>
                </a:lnTo>
                <a:lnTo>
                  <a:pt x="1150607" y="266700"/>
                </a:lnTo>
                <a:lnTo>
                  <a:pt x="1150607" y="182499"/>
                </a:lnTo>
                <a:lnTo>
                  <a:pt x="1152238" y="163568"/>
                </a:lnTo>
                <a:lnTo>
                  <a:pt x="1155988" y="146780"/>
                </a:lnTo>
                <a:lnTo>
                  <a:pt x="1161858" y="132135"/>
                </a:lnTo>
                <a:lnTo>
                  <a:pt x="1169847" y="119634"/>
                </a:lnTo>
                <a:lnTo>
                  <a:pt x="1175512" y="113538"/>
                </a:lnTo>
                <a:lnTo>
                  <a:pt x="1150226" y="113538"/>
                </a:lnTo>
                <a:lnTo>
                  <a:pt x="1142987" y="74295"/>
                </a:lnTo>
                <a:close/>
              </a:path>
              <a:path w="1487170" h="358139">
                <a:moveTo>
                  <a:pt x="1264626" y="96773"/>
                </a:moveTo>
                <a:lnTo>
                  <a:pt x="1210043" y="96773"/>
                </a:lnTo>
                <a:lnTo>
                  <a:pt x="1226878" y="100155"/>
                </a:lnTo>
                <a:lnTo>
                  <a:pt x="1238904" y="110299"/>
                </a:lnTo>
                <a:lnTo>
                  <a:pt x="1246119" y="127206"/>
                </a:lnTo>
                <a:lnTo>
                  <a:pt x="1248524" y="150876"/>
                </a:lnTo>
                <a:lnTo>
                  <a:pt x="1248524" y="266700"/>
                </a:lnTo>
                <a:lnTo>
                  <a:pt x="1277480" y="266700"/>
                </a:lnTo>
                <a:lnTo>
                  <a:pt x="1277480" y="150876"/>
                </a:lnTo>
                <a:lnTo>
                  <a:pt x="1273575" y="115871"/>
                </a:lnTo>
                <a:lnTo>
                  <a:pt x="1264626" y="96773"/>
                </a:lnTo>
                <a:close/>
              </a:path>
              <a:path w="1487170" h="358139">
                <a:moveTo>
                  <a:pt x="1214996" y="70866"/>
                </a:moveTo>
                <a:lnTo>
                  <a:pt x="1171155" y="88034"/>
                </a:lnTo>
                <a:lnTo>
                  <a:pt x="1150226" y="113538"/>
                </a:lnTo>
                <a:lnTo>
                  <a:pt x="1175512" y="113538"/>
                </a:lnTo>
                <a:lnTo>
                  <a:pt x="1179141" y="109632"/>
                </a:lnTo>
                <a:lnTo>
                  <a:pt x="1188940" y="102489"/>
                </a:lnTo>
                <a:lnTo>
                  <a:pt x="1199242" y="98202"/>
                </a:lnTo>
                <a:lnTo>
                  <a:pt x="1210043" y="96773"/>
                </a:lnTo>
                <a:lnTo>
                  <a:pt x="1264626" y="96773"/>
                </a:lnTo>
                <a:lnTo>
                  <a:pt x="1261859" y="90868"/>
                </a:lnTo>
                <a:lnTo>
                  <a:pt x="1242333" y="75866"/>
                </a:lnTo>
                <a:lnTo>
                  <a:pt x="1214996" y="70866"/>
                </a:lnTo>
                <a:close/>
              </a:path>
              <a:path w="1487170" h="358139">
                <a:moveTo>
                  <a:pt x="1337665" y="313182"/>
                </a:moveTo>
                <a:lnTo>
                  <a:pt x="1356763" y="352234"/>
                </a:lnTo>
                <a:lnTo>
                  <a:pt x="1394244" y="357759"/>
                </a:lnTo>
                <a:lnTo>
                  <a:pt x="1413151" y="355937"/>
                </a:lnTo>
                <a:lnTo>
                  <a:pt x="1430439" y="350472"/>
                </a:lnTo>
                <a:lnTo>
                  <a:pt x="1446107" y="341364"/>
                </a:lnTo>
                <a:lnTo>
                  <a:pt x="1457848" y="330708"/>
                </a:lnTo>
                <a:lnTo>
                  <a:pt x="1392910" y="330708"/>
                </a:lnTo>
                <a:lnTo>
                  <a:pt x="1385123" y="330398"/>
                </a:lnTo>
                <a:lnTo>
                  <a:pt x="1348333" y="320135"/>
                </a:lnTo>
                <a:lnTo>
                  <a:pt x="1342618" y="316825"/>
                </a:lnTo>
                <a:lnTo>
                  <a:pt x="1337665" y="313182"/>
                </a:lnTo>
                <a:close/>
              </a:path>
              <a:path w="1487170" h="358139">
                <a:moveTo>
                  <a:pt x="1486636" y="235458"/>
                </a:moveTo>
                <a:lnTo>
                  <a:pt x="1457680" y="235458"/>
                </a:lnTo>
                <a:lnTo>
                  <a:pt x="1457653" y="253746"/>
                </a:lnTo>
                <a:lnTo>
                  <a:pt x="1456537" y="269557"/>
                </a:lnTo>
                <a:lnTo>
                  <a:pt x="1439392" y="308991"/>
                </a:lnTo>
                <a:lnTo>
                  <a:pt x="1406388" y="329350"/>
                </a:lnTo>
                <a:lnTo>
                  <a:pt x="1392910" y="330708"/>
                </a:lnTo>
                <a:lnTo>
                  <a:pt x="1457848" y="330708"/>
                </a:lnTo>
                <a:lnTo>
                  <a:pt x="1480016" y="295322"/>
                </a:lnTo>
                <a:lnTo>
                  <a:pt x="1486636" y="253746"/>
                </a:lnTo>
                <a:lnTo>
                  <a:pt x="1486636" y="235458"/>
                </a:lnTo>
                <a:close/>
              </a:path>
              <a:path w="1487170" h="358139">
                <a:moveTo>
                  <a:pt x="1415580" y="70866"/>
                </a:moveTo>
                <a:lnTo>
                  <a:pt x="1363716" y="87260"/>
                </a:lnTo>
                <a:lnTo>
                  <a:pt x="1338082" y="115681"/>
                </a:lnTo>
                <a:lnTo>
                  <a:pt x="1324842" y="153590"/>
                </a:lnTo>
                <a:lnTo>
                  <a:pt x="1323187" y="175831"/>
                </a:lnTo>
                <a:lnTo>
                  <a:pt x="1324497" y="197798"/>
                </a:lnTo>
                <a:lnTo>
                  <a:pt x="1344142" y="247269"/>
                </a:lnTo>
                <a:lnTo>
                  <a:pt x="1382218" y="270486"/>
                </a:lnTo>
                <a:lnTo>
                  <a:pt x="1397863" y="272034"/>
                </a:lnTo>
                <a:lnTo>
                  <a:pt x="1416032" y="269748"/>
                </a:lnTo>
                <a:lnTo>
                  <a:pt x="1432058" y="262890"/>
                </a:lnTo>
                <a:lnTo>
                  <a:pt x="1445941" y="251460"/>
                </a:lnTo>
                <a:lnTo>
                  <a:pt x="1449854" y="246126"/>
                </a:lnTo>
                <a:lnTo>
                  <a:pt x="1403769" y="246126"/>
                </a:lnTo>
                <a:lnTo>
                  <a:pt x="1392946" y="244983"/>
                </a:lnTo>
                <a:lnTo>
                  <a:pt x="1360287" y="217681"/>
                </a:lnTo>
                <a:lnTo>
                  <a:pt x="1352143" y="175069"/>
                </a:lnTo>
                <a:lnTo>
                  <a:pt x="1353286" y="158615"/>
                </a:lnTo>
                <a:lnTo>
                  <a:pt x="1370431" y="118681"/>
                </a:lnTo>
                <a:lnTo>
                  <a:pt x="1403435" y="98143"/>
                </a:lnTo>
                <a:lnTo>
                  <a:pt x="1416913" y="96773"/>
                </a:lnTo>
                <a:lnTo>
                  <a:pt x="1486636" y="96773"/>
                </a:lnTo>
                <a:lnTo>
                  <a:pt x="1486636" y="92964"/>
                </a:lnTo>
                <a:lnTo>
                  <a:pt x="1470336" y="83296"/>
                </a:lnTo>
                <a:lnTo>
                  <a:pt x="1453060" y="76390"/>
                </a:lnTo>
                <a:lnTo>
                  <a:pt x="1434808" y="72247"/>
                </a:lnTo>
                <a:lnTo>
                  <a:pt x="1415580" y="70866"/>
                </a:lnTo>
                <a:close/>
              </a:path>
              <a:path w="1487170" h="358139">
                <a:moveTo>
                  <a:pt x="1486636" y="96773"/>
                </a:moveTo>
                <a:lnTo>
                  <a:pt x="1416913" y="96773"/>
                </a:lnTo>
                <a:lnTo>
                  <a:pt x="1427605" y="97369"/>
                </a:lnTo>
                <a:lnTo>
                  <a:pt x="1437963" y="99155"/>
                </a:lnTo>
                <a:lnTo>
                  <a:pt x="1447988" y="102131"/>
                </a:lnTo>
                <a:lnTo>
                  <a:pt x="1457680" y="106298"/>
                </a:lnTo>
                <a:lnTo>
                  <a:pt x="1457656" y="158615"/>
                </a:lnTo>
                <a:lnTo>
                  <a:pt x="1448893" y="210621"/>
                </a:lnTo>
                <a:lnTo>
                  <a:pt x="1424676" y="240411"/>
                </a:lnTo>
                <a:lnTo>
                  <a:pt x="1403769" y="246126"/>
                </a:lnTo>
                <a:lnTo>
                  <a:pt x="1449854" y="246126"/>
                </a:lnTo>
                <a:lnTo>
                  <a:pt x="1457680" y="235458"/>
                </a:lnTo>
                <a:lnTo>
                  <a:pt x="1486636" y="235458"/>
                </a:lnTo>
                <a:lnTo>
                  <a:pt x="1486636" y="96773"/>
                </a:lnTo>
                <a:close/>
              </a:path>
            </a:pathLst>
          </a:custGeom>
          <a:solidFill>
            <a:srgbClr val="004461"/>
          </a:solidFill>
        </p:spPr>
        <p:txBody>
          <a:bodyPr wrap="square" lIns="0" tIns="0" rIns="0" bIns="0" rtlCol="0"/>
          <a:lstStyle/>
          <a:p>
            <a:endParaRPr/>
          </a:p>
        </p:txBody>
      </p:sp>
      <p:sp>
        <p:nvSpPr>
          <p:cNvPr id="6" name="object 6"/>
          <p:cNvSpPr/>
          <p:nvPr/>
        </p:nvSpPr>
        <p:spPr>
          <a:xfrm>
            <a:off x="7745955" y="3544370"/>
            <a:ext cx="833755" cy="163830"/>
          </a:xfrm>
          <a:custGeom>
            <a:avLst/>
            <a:gdLst/>
            <a:ahLst/>
            <a:cxnLst/>
            <a:rect l="l" t="t" r="r" b="b"/>
            <a:pathLst>
              <a:path w="833754" h="163829">
                <a:moveTo>
                  <a:pt x="15087" y="44576"/>
                </a:moveTo>
                <a:lnTo>
                  <a:pt x="0" y="45719"/>
                </a:lnTo>
                <a:lnTo>
                  <a:pt x="2194" y="67665"/>
                </a:lnTo>
                <a:lnTo>
                  <a:pt x="2286" y="160019"/>
                </a:lnTo>
                <a:lnTo>
                  <a:pt x="19659" y="160019"/>
                </a:lnTo>
                <a:lnTo>
                  <a:pt x="19659" y="109499"/>
                </a:lnTo>
                <a:lnTo>
                  <a:pt x="20595" y="98140"/>
                </a:lnTo>
                <a:lnTo>
                  <a:pt x="22717" y="88068"/>
                </a:lnTo>
                <a:lnTo>
                  <a:pt x="26028" y="79274"/>
                </a:lnTo>
                <a:lnTo>
                  <a:pt x="30518" y="71780"/>
                </a:lnTo>
                <a:lnTo>
                  <a:pt x="34108" y="67665"/>
                </a:lnTo>
                <a:lnTo>
                  <a:pt x="19431" y="67665"/>
                </a:lnTo>
                <a:lnTo>
                  <a:pt x="15087" y="44576"/>
                </a:lnTo>
                <a:close/>
              </a:path>
              <a:path w="833754" h="163829">
                <a:moveTo>
                  <a:pt x="85150" y="58064"/>
                </a:moveTo>
                <a:lnTo>
                  <a:pt x="53263" y="58064"/>
                </a:lnTo>
                <a:lnTo>
                  <a:pt x="62764" y="60093"/>
                </a:lnTo>
                <a:lnTo>
                  <a:pt x="69551" y="66179"/>
                </a:lnTo>
                <a:lnTo>
                  <a:pt x="73623" y="76323"/>
                </a:lnTo>
                <a:lnTo>
                  <a:pt x="74980" y="90525"/>
                </a:lnTo>
                <a:lnTo>
                  <a:pt x="74980" y="160019"/>
                </a:lnTo>
                <a:lnTo>
                  <a:pt x="92354" y="160019"/>
                </a:lnTo>
                <a:lnTo>
                  <a:pt x="92354" y="109499"/>
                </a:lnTo>
                <a:lnTo>
                  <a:pt x="93290" y="98140"/>
                </a:lnTo>
                <a:lnTo>
                  <a:pt x="95411" y="88068"/>
                </a:lnTo>
                <a:lnTo>
                  <a:pt x="98723" y="79274"/>
                </a:lnTo>
                <a:lnTo>
                  <a:pt x="103212" y="71780"/>
                </a:lnTo>
                <a:lnTo>
                  <a:pt x="103811" y="71094"/>
                </a:lnTo>
                <a:lnTo>
                  <a:pt x="90297" y="71094"/>
                </a:lnTo>
                <a:lnTo>
                  <a:pt x="85582" y="58593"/>
                </a:lnTo>
                <a:lnTo>
                  <a:pt x="85150" y="58064"/>
                </a:lnTo>
                <a:close/>
              </a:path>
              <a:path w="833754" h="163829">
                <a:moveTo>
                  <a:pt x="157828" y="58064"/>
                </a:moveTo>
                <a:lnTo>
                  <a:pt x="125958" y="58064"/>
                </a:lnTo>
                <a:lnTo>
                  <a:pt x="135459" y="60093"/>
                </a:lnTo>
                <a:lnTo>
                  <a:pt x="142246" y="66179"/>
                </a:lnTo>
                <a:lnTo>
                  <a:pt x="146318" y="76323"/>
                </a:lnTo>
                <a:lnTo>
                  <a:pt x="147675" y="90525"/>
                </a:lnTo>
                <a:lnTo>
                  <a:pt x="147675" y="160019"/>
                </a:lnTo>
                <a:lnTo>
                  <a:pt x="165049" y="160019"/>
                </a:lnTo>
                <a:lnTo>
                  <a:pt x="165049" y="90525"/>
                </a:lnTo>
                <a:lnTo>
                  <a:pt x="164463" y="79274"/>
                </a:lnTo>
                <a:lnTo>
                  <a:pt x="162706" y="69522"/>
                </a:lnTo>
                <a:lnTo>
                  <a:pt x="159777" y="61271"/>
                </a:lnTo>
                <a:lnTo>
                  <a:pt x="157828" y="58064"/>
                </a:lnTo>
                <a:close/>
              </a:path>
              <a:path w="833754" h="163829">
                <a:moveTo>
                  <a:pt x="128701" y="42519"/>
                </a:moveTo>
                <a:lnTo>
                  <a:pt x="121386" y="42519"/>
                </a:lnTo>
                <a:lnTo>
                  <a:pt x="114261" y="44996"/>
                </a:lnTo>
                <a:lnTo>
                  <a:pt x="90297" y="71094"/>
                </a:lnTo>
                <a:lnTo>
                  <a:pt x="103811" y="71094"/>
                </a:lnTo>
                <a:lnTo>
                  <a:pt x="108449" y="65779"/>
                </a:lnTo>
                <a:lnTo>
                  <a:pt x="113985" y="61493"/>
                </a:lnTo>
                <a:lnTo>
                  <a:pt x="119822" y="58921"/>
                </a:lnTo>
                <a:lnTo>
                  <a:pt x="125958" y="58064"/>
                </a:lnTo>
                <a:lnTo>
                  <a:pt x="157828" y="58064"/>
                </a:lnTo>
                <a:lnTo>
                  <a:pt x="155676" y="54521"/>
                </a:lnTo>
                <a:lnTo>
                  <a:pt x="150475" y="49270"/>
                </a:lnTo>
                <a:lnTo>
                  <a:pt x="144246" y="45519"/>
                </a:lnTo>
                <a:lnTo>
                  <a:pt x="136988" y="43269"/>
                </a:lnTo>
                <a:lnTo>
                  <a:pt x="128701" y="42519"/>
                </a:lnTo>
                <a:close/>
              </a:path>
              <a:path w="833754" h="163829">
                <a:moveTo>
                  <a:pt x="56007" y="42519"/>
                </a:moveTo>
                <a:lnTo>
                  <a:pt x="49301" y="42519"/>
                </a:lnTo>
                <a:lnTo>
                  <a:pt x="42672" y="44691"/>
                </a:lnTo>
                <a:lnTo>
                  <a:pt x="29565" y="53378"/>
                </a:lnTo>
                <a:lnTo>
                  <a:pt x="24003" y="59588"/>
                </a:lnTo>
                <a:lnTo>
                  <a:pt x="19431" y="67665"/>
                </a:lnTo>
                <a:lnTo>
                  <a:pt x="34108" y="67665"/>
                </a:lnTo>
                <a:lnTo>
                  <a:pt x="35754" y="65779"/>
                </a:lnTo>
                <a:lnTo>
                  <a:pt x="41290" y="61493"/>
                </a:lnTo>
                <a:lnTo>
                  <a:pt x="47127" y="58921"/>
                </a:lnTo>
                <a:lnTo>
                  <a:pt x="53263" y="58064"/>
                </a:lnTo>
                <a:lnTo>
                  <a:pt x="85150" y="58064"/>
                </a:lnTo>
                <a:lnTo>
                  <a:pt x="78295" y="49663"/>
                </a:lnTo>
                <a:lnTo>
                  <a:pt x="68437" y="44305"/>
                </a:lnTo>
                <a:lnTo>
                  <a:pt x="56007" y="42519"/>
                </a:lnTo>
                <a:close/>
              </a:path>
              <a:path w="833754" h="163829">
                <a:moveTo>
                  <a:pt x="249174" y="42519"/>
                </a:moveTo>
                <a:lnTo>
                  <a:pt x="208254" y="60578"/>
                </a:lnTo>
                <a:lnTo>
                  <a:pt x="192481" y="106527"/>
                </a:lnTo>
                <a:lnTo>
                  <a:pt x="193317" y="119629"/>
                </a:lnTo>
                <a:lnTo>
                  <a:pt x="212990" y="155119"/>
                </a:lnTo>
                <a:lnTo>
                  <a:pt x="239801" y="163220"/>
                </a:lnTo>
                <a:lnTo>
                  <a:pt x="251688" y="162177"/>
                </a:lnTo>
                <a:lnTo>
                  <a:pt x="262661" y="159048"/>
                </a:lnTo>
                <a:lnTo>
                  <a:pt x="272719" y="153833"/>
                </a:lnTo>
                <a:lnTo>
                  <a:pt x="280432" y="147675"/>
                </a:lnTo>
                <a:lnTo>
                  <a:pt x="232562" y="147675"/>
                </a:lnTo>
                <a:lnTo>
                  <a:pt x="225818" y="144856"/>
                </a:lnTo>
                <a:lnTo>
                  <a:pt x="210312" y="114528"/>
                </a:lnTo>
                <a:lnTo>
                  <a:pt x="238483" y="114528"/>
                </a:lnTo>
                <a:lnTo>
                  <a:pt x="239751" y="114457"/>
                </a:lnTo>
                <a:lnTo>
                  <a:pt x="251488" y="112185"/>
                </a:lnTo>
                <a:lnTo>
                  <a:pt x="261525" y="108399"/>
                </a:lnTo>
                <a:lnTo>
                  <a:pt x="269862" y="103098"/>
                </a:lnTo>
                <a:lnTo>
                  <a:pt x="272998" y="100126"/>
                </a:lnTo>
                <a:lnTo>
                  <a:pt x="220675" y="100126"/>
                </a:lnTo>
                <a:lnTo>
                  <a:pt x="215112" y="99745"/>
                </a:lnTo>
                <a:lnTo>
                  <a:pt x="210083" y="98983"/>
                </a:lnTo>
                <a:lnTo>
                  <a:pt x="211533" y="90182"/>
                </a:lnTo>
                <a:lnTo>
                  <a:pt x="214055" y="82295"/>
                </a:lnTo>
                <a:lnTo>
                  <a:pt x="248488" y="58064"/>
                </a:lnTo>
                <a:lnTo>
                  <a:pt x="279664" y="58064"/>
                </a:lnTo>
                <a:lnTo>
                  <a:pt x="279306" y="57392"/>
                </a:lnTo>
                <a:lnTo>
                  <a:pt x="275005" y="52235"/>
                </a:lnTo>
                <a:lnTo>
                  <a:pt x="269705" y="47984"/>
                </a:lnTo>
                <a:lnTo>
                  <a:pt x="263632" y="44948"/>
                </a:lnTo>
                <a:lnTo>
                  <a:pt x="256789" y="43126"/>
                </a:lnTo>
                <a:lnTo>
                  <a:pt x="249174" y="42519"/>
                </a:lnTo>
                <a:close/>
              </a:path>
              <a:path w="833754" h="163829">
                <a:moveTo>
                  <a:pt x="273634" y="135331"/>
                </a:moveTo>
                <a:lnTo>
                  <a:pt x="266590" y="140731"/>
                </a:lnTo>
                <a:lnTo>
                  <a:pt x="258718" y="144589"/>
                </a:lnTo>
                <a:lnTo>
                  <a:pt x="250016" y="146904"/>
                </a:lnTo>
                <a:lnTo>
                  <a:pt x="240487" y="147675"/>
                </a:lnTo>
                <a:lnTo>
                  <a:pt x="280432" y="147675"/>
                </a:lnTo>
                <a:lnTo>
                  <a:pt x="281863" y="146532"/>
                </a:lnTo>
                <a:lnTo>
                  <a:pt x="273634" y="135331"/>
                </a:lnTo>
                <a:close/>
              </a:path>
              <a:path w="833754" h="163829">
                <a:moveTo>
                  <a:pt x="238483" y="114528"/>
                </a:moveTo>
                <a:lnTo>
                  <a:pt x="210312" y="114528"/>
                </a:lnTo>
                <a:lnTo>
                  <a:pt x="215950" y="114985"/>
                </a:lnTo>
                <a:lnTo>
                  <a:pt x="221284" y="115214"/>
                </a:lnTo>
                <a:lnTo>
                  <a:pt x="226314" y="115214"/>
                </a:lnTo>
                <a:lnTo>
                  <a:pt x="238483" y="114528"/>
                </a:lnTo>
                <a:close/>
              </a:path>
              <a:path w="833754" h="163829">
                <a:moveTo>
                  <a:pt x="279664" y="58064"/>
                </a:moveTo>
                <a:lnTo>
                  <a:pt x="254279" y="58064"/>
                </a:lnTo>
                <a:lnTo>
                  <a:pt x="258889" y="59855"/>
                </a:lnTo>
                <a:lnTo>
                  <a:pt x="265747" y="67017"/>
                </a:lnTo>
                <a:lnTo>
                  <a:pt x="267462" y="71170"/>
                </a:lnTo>
                <a:lnTo>
                  <a:pt x="267462" y="82295"/>
                </a:lnTo>
                <a:lnTo>
                  <a:pt x="226771" y="100126"/>
                </a:lnTo>
                <a:lnTo>
                  <a:pt x="272998" y="100126"/>
                </a:lnTo>
                <a:lnTo>
                  <a:pt x="276413" y="96890"/>
                </a:lnTo>
                <a:lnTo>
                  <a:pt x="281092" y="90382"/>
                </a:lnTo>
                <a:lnTo>
                  <a:pt x="283899" y="83574"/>
                </a:lnTo>
                <a:lnTo>
                  <a:pt x="284835" y="76466"/>
                </a:lnTo>
                <a:lnTo>
                  <a:pt x="284221" y="69508"/>
                </a:lnTo>
                <a:lnTo>
                  <a:pt x="282378" y="63150"/>
                </a:lnTo>
                <a:lnTo>
                  <a:pt x="279664" y="58064"/>
                </a:lnTo>
                <a:close/>
              </a:path>
              <a:path w="833754" h="163829">
                <a:moveTo>
                  <a:pt x="334213" y="60578"/>
                </a:moveTo>
                <a:lnTo>
                  <a:pt x="316839" y="60578"/>
                </a:lnTo>
                <a:lnTo>
                  <a:pt x="316839" y="145770"/>
                </a:lnTo>
                <a:lnTo>
                  <a:pt x="318935" y="153123"/>
                </a:lnTo>
                <a:lnTo>
                  <a:pt x="327317" y="161201"/>
                </a:lnTo>
                <a:lnTo>
                  <a:pt x="333603" y="163220"/>
                </a:lnTo>
                <a:lnTo>
                  <a:pt x="341985" y="163220"/>
                </a:lnTo>
                <a:lnTo>
                  <a:pt x="348314" y="162563"/>
                </a:lnTo>
                <a:lnTo>
                  <a:pt x="354730" y="160591"/>
                </a:lnTo>
                <a:lnTo>
                  <a:pt x="361230" y="157305"/>
                </a:lnTo>
                <a:lnTo>
                  <a:pt x="367817" y="152704"/>
                </a:lnTo>
                <a:lnTo>
                  <a:pt x="365056" y="147675"/>
                </a:lnTo>
                <a:lnTo>
                  <a:pt x="337642" y="147675"/>
                </a:lnTo>
                <a:lnTo>
                  <a:pt x="334213" y="143484"/>
                </a:lnTo>
                <a:lnTo>
                  <a:pt x="334213" y="60578"/>
                </a:lnTo>
                <a:close/>
              </a:path>
              <a:path w="833754" h="163829">
                <a:moveTo>
                  <a:pt x="361416" y="141046"/>
                </a:moveTo>
                <a:lnTo>
                  <a:pt x="355320" y="145465"/>
                </a:lnTo>
                <a:lnTo>
                  <a:pt x="349681" y="147675"/>
                </a:lnTo>
                <a:lnTo>
                  <a:pt x="365056" y="147675"/>
                </a:lnTo>
                <a:lnTo>
                  <a:pt x="361416" y="141046"/>
                </a:lnTo>
                <a:close/>
              </a:path>
              <a:path w="833754" h="163829">
                <a:moveTo>
                  <a:pt x="360959" y="45719"/>
                </a:moveTo>
                <a:lnTo>
                  <a:pt x="299466" y="45719"/>
                </a:lnTo>
                <a:lnTo>
                  <a:pt x="299466" y="60578"/>
                </a:lnTo>
                <a:lnTo>
                  <a:pt x="360959" y="60578"/>
                </a:lnTo>
                <a:lnTo>
                  <a:pt x="360959" y="45719"/>
                </a:lnTo>
                <a:close/>
              </a:path>
              <a:path w="833754" h="163829">
                <a:moveTo>
                  <a:pt x="334213" y="11429"/>
                </a:moveTo>
                <a:lnTo>
                  <a:pt x="322326" y="11429"/>
                </a:lnTo>
                <a:lnTo>
                  <a:pt x="316839" y="45719"/>
                </a:lnTo>
                <a:lnTo>
                  <a:pt x="334213" y="45719"/>
                </a:lnTo>
                <a:lnTo>
                  <a:pt x="334213" y="11429"/>
                </a:lnTo>
                <a:close/>
              </a:path>
              <a:path w="833754" h="163829">
                <a:moveTo>
                  <a:pt x="406450" y="0"/>
                </a:moveTo>
                <a:lnTo>
                  <a:pt x="389077" y="0"/>
                </a:lnTo>
                <a:lnTo>
                  <a:pt x="389077" y="160019"/>
                </a:lnTo>
                <a:lnTo>
                  <a:pt x="406450" y="160019"/>
                </a:lnTo>
                <a:lnTo>
                  <a:pt x="406450" y="109499"/>
                </a:lnTo>
                <a:lnTo>
                  <a:pt x="407429" y="98140"/>
                </a:lnTo>
                <a:lnTo>
                  <a:pt x="409679" y="88068"/>
                </a:lnTo>
                <a:lnTo>
                  <a:pt x="413201" y="79281"/>
                </a:lnTo>
                <a:lnTo>
                  <a:pt x="417995" y="71780"/>
                </a:lnTo>
                <a:lnTo>
                  <a:pt x="421604" y="67894"/>
                </a:lnTo>
                <a:lnTo>
                  <a:pt x="406450" y="67894"/>
                </a:lnTo>
                <a:lnTo>
                  <a:pt x="406450" y="0"/>
                </a:lnTo>
                <a:close/>
              </a:path>
              <a:path w="833754" h="163829">
                <a:moveTo>
                  <a:pt x="474862" y="58064"/>
                </a:moveTo>
                <a:lnTo>
                  <a:pt x="442112" y="58064"/>
                </a:lnTo>
                <a:lnTo>
                  <a:pt x="452213" y="60093"/>
                </a:lnTo>
                <a:lnTo>
                  <a:pt x="459428" y="66179"/>
                </a:lnTo>
                <a:lnTo>
                  <a:pt x="463757" y="76323"/>
                </a:lnTo>
                <a:lnTo>
                  <a:pt x="465201" y="90525"/>
                </a:lnTo>
                <a:lnTo>
                  <a:pt x="465201" y="160019"/>
                </a:lnTo>
                <a:lnTo>
                  <a:pt x="482574" y="160019"/>
                </a:lnTo>
                <a:lnTo>
                  <a:pt x="482574" y="90525"/>
                </a:lnTo>
                <a:lnTo>
                  <a:pt x="480231" y="69522"/>
                </a:lnTo>
                <a:lnTo>
                  <a:pt x="474862" y="58064"/>
                </a:lnTo>
                <a:close/>
              </a:path>
              <a:path w="833754" h="163829">
                <a:moveTo>
                  <a:pt x="445084" y="42519"/>
                </a:moveTo>
                <a:lnTo>
                  <a:pt x="437769" y="42519"/>
                </a:lnTo>
                <a:lnTo>
                  <a:pt x="430644" y="44691"/>
                </a:lnTo>
                <a:lnTo>
                  <a:pt x="406450" y="67894"/>
                </a:lnTo>
                <a:lnTo>
                  <a:pt x="421604" y="67894"/>
                </a:lnTo>
                <a:lnTo>
                  <a:pt x="423569" y="65779"/>
                </a:lnTo>
                <a:lnTo>
                  <a:pt x="429448" y="61493"/>
                </a:lnTo>
                <a:lnTo>
                  <a:pt x="435631" y="58921"/>
                </a:lnTo>
                <a:lnTo>
                  <a:pt x="442112" y="58064"/>
                </a:lnTo>
                <a:lnTo>
                  <a:pt x="474862" y="58064"/>
                </a:lnTo>
                <a:lnTo>
                  <a:pt x="473202" y="54521"/>
                </a:lnTo>
                <a:lnTo>
                  <a:pt x="461486" y="45519"/>
                </a:lnTo>
                <a:lnTo>
                  <a:pt x="445084" y="42519"/>
                </a:lnTo>
                <a:close/>
              </a:path>
              <a:path w="833754" h="163829">
                <a:moveTo>
                  <a:pt x="561314" y="42519"/>
                </a:moveTo>
                <a:lnTo>
                  <a:pt x="523709" y="59321"/>
                </a:lnTo>
                <a:lnTo>
                  <a:pt x="511136" y="102869"/>
                </a:lnTo>
                <a:lnTo>
                  <a:pt x="511922" y="115621"/>
                </a:lnTo>
                <a:lnTo>
                  <a:pt x="530775" y="153769"/>
                </a:lnTo>
                <a:lnTo>
                  <a:pt x="561314" y="163220"/>
                </a:lnTo>
                <a:lnTo>
                  <a:pt x="573066" y="162170"/>
                </a:lnTo>
                <a:lnTo>
                  <a:pt x="583288" y="159019"/>
                </a:lnTo>
                <a:lnTo>
                  <a:pt x="591982" y="153769"/>
                </a:lnTo>
                <a:lnTo>
                  <a:pt x="597922" y="147675"/>
                </a:lnTo>
                <a:lnTo>
                  <a:pt x="561428" y="147675"/>
                </a:lnTo>
                <a:lnTo>
                  <a:pt x="553713" y="146896"/>
                </a:lnTo>
                <a:lnTo>
                  <a:pt x="529024" y="112349"/>
                </a:lnTo>
                <a:lnTo>
                  <a:pt x="528510" y="102869"/>
                </a:lnTo>
                <a:lnTo>
                  <a:pt x="529024" y="93390"/>
                </a:lnTo>
                <a:lnTo>
                  <a:pt x="553713" y="58843"/>
                </a:lnTo>
                <a:lnTo>
                  <a:pt x="561428" y="58064"/>
                </a:lnTo>
                <a:lnTo>
                  <a:pt x="597922" y="58064"/>
                </a:lnTo>
                <a:lnTo>
                  <a:pt x="591982" y="51970"/>
                </a:lnTo>
                <a:lnTo>
                  <a:pt x="583288" y="46720"/>
                </a:lnTo>
                <a:lnTo>
                  <a:pt x="573066" y="43569"/>
                </a:lnTo>
                <a:lnTo>
                  <a:pt x="561314" y="42519"/>
                </a:lnTo>
                <a:close/>
              </a:path>
              <a:path w="833754" h="163829">
                <a:moveTo>
                  <a:pt x="597922" y="58064"/>
                </a:moveTo>
                <a:lnTo>
                  <a:pt x="561428" y="58064"/>
                </a:lnTo>
                <a:lnTo>
                  <a:pt x="569151" y="58843"/>
                </a:lnTo>
                <a:lnTo>
                  <a:pt x="575859" y="61179"/>
                </a:lnTo>
                <a:lnTo>
                  <a:pt x="594575" y="102869"/>
                </a:lnTo>
                <a:lnTo>
                  <a:pt x="594054" y="112349"/>
                </a:lnTo>
                <a:lnTo>
                  <a:pt x="569151" y="146896"/>
                </a:lnTo>
                <a:lnTo>
                  <a:pt x="561428" y="147675"/>
                </a:lnTo>
                <a:lnTo>
                  <a:pt x="597922" y="147675"/>
                </a:lnTo>
                <a:lnTo>
                  <a:pt x="611949" y="102869"/>
                </a:lnTo>
                <a:lnTo>
                  <a:pt x="611149" y="90118"/>
                </a:lnTo>
                <a:lnTo>
                  <a:pt x="608749" y="78609"/>
                </a:lnTo>
                <a:lnTo>
                  <a:pt x="604748" y="68344"/>
                </a:lnTo>
                <a:lnTo>
                  <a:pt x="599147" y="59321"/>
                </a:lnTo>
                <a:lnTo>
                  <a:pt x="597922" y="58064"/>
                </a:lnTo>
                <a:close/>
              </a:path>
              <a:path w="833754" h="163829">
                <a:moveTo>
                  <a:pt x="697979" y="42519"/>
                </a:moveTo>
                <a:lnTo>
                  <a:pt x="689902" y="42519"/>
                </a:lnTo>
                <a:lnTo>
                  <a:pt x="678207" y="43612"/>
                </a:lnTo>
                <a:lnTo>
                  <a:pt x="642603" y="69408"/>
                </a:lnTo>
                <a:lnTo>
                  <a:pt x="633700" y="105041"/>
                </a:lnTo>
                <a:lnTo>
                  <a:pt x="633774" y="107306"/>
                </a:lnTo>
                <a:lnTo>
                  <a:pt x="646239" y="148361"/>
                </a:lnTo>
                <a:lnTo>
                  <a:pt x="678472" y="163220"/>
                </a:lnTo>
                <a:lnTo>
                  <a:pt x="689673" y="161805"/>
                </a:lnTo>
                <a:lnTo>
                  <a:pt x="699503" y="157562"/>
                </a:lnTo>
                <a:lnTo>
                  <a:pt x="707961" y="150490"/>
                </a:lnTo>
                <a:lnTo>
                  <a:pt x="709976" y="147675"/>
                </a:lnTo>
                <a:lnTo>
                  <a:pt x="672947" y="147675"/>
                </a:lnTo>
                <a:lnTo>
                  <a:pt x="665518" y="144017"/>
                </a:lnTo>
                <a:lnTo>
                  <a:pt x="651040" y="105041"/>
                </a:lnTo>
                <a:lnTo>
                  <a:pt x="651725" y="95169"/>
                </a:lnTo>
                <a:lnTo>
                  <a:pt x="674471" y="61350"/>
                </a:lnTo>
                <a:lnTo>
                  <a:pt x="731735" y="58064"/>
                </a:lnTo>
                <a:lnTo>
                  <a:pt x="731735" y="46862"/>
                </a:lnTo>
                <a:lnTo>
                  <a:pt x="714362" y="46862"/>
                </a:lnTo>
                <a:lnTo>
                  <a:pt x="706132" y="43967"/>
                </a:lnTo>
                <a:lnTo>
                  <a:pt x="697979" y="42519"/>
                </a:lnTo>
                <a:close/>
              </a:path>
              <a:path w="833754" h="163829">
                <a:moveTo>
                  <a:pt x="732078" y="140588"/>
                </a:moveTo>
                <a:lnTo>
                  <a:pt x="715048" y="140588"/>
                </a:lnTo>
                <a:lnTo>
                  <a:pt x="718934" y="161162"/>
                </a:lnTo>
                <a:lnTo>
                  <a:pt x="734021" y="160019"/>
                </a:lnTo>
                <a:lnTo>
                  <a:pt x="732078" y="140588"/>
                </a:lnTo>
                <a:close/>
              </a:path>
              <a:path w="833754" h="163829">
                <a:moveTo>
                  <a:pt x="731735" y="58064"/>
                </a:moveTo>
                <a:lnTo>
                  <a:pt x="698588" y="58064"/>
                </a:lnTo>
                <a:lnTo>
                  <a:pt x="706742" y="59969"/>
                </a:lnTo>
                <a:lnTo>
                  <a:pt x="714362" y="63779"/>
                </a:lnTo>
                <a:lnTo>
                  <a:pt x="714362" y="95554"/>
                </a:lnTo>
                <a:lnTo>
                  <a:pt x="713776" y="107306"/>
                </a:lnTo>
                <a:lnTo>
                  <a:pt x="694559" y="144275"/>
                </a:lnTo>
                <a:lnTo>
                  <a:pt x="682015" y="147675"/>
                </a:lnTo>
                <a:lnTo>
                  <a:pt x="709976" y="147675"/>
                </a:lnTo>
                <a:lnTo>
                  <a:pt x="715048" y="140588"/>
                </a:lnTo>
                <a:lnTo>
                  <a:pt x="732078" y="140588"/>
                </a:lnTo>
                <a:lnTo>
                  <a:pt x="731735" y="137159"/>
                </a:lnTo>
                <a:lnTo>
                  <a:pt x="731735" y="58064"/>
                </a:lnTo>
                <a:close/>
              </a:path>
              <a:path w="833754" h="163829">
                <a:moveTo>
                  <a:pt x="731735" y="0"/>
                </a:moveTo>
                <a:lnTo>
                  <a:pt x="714362" y="0"/>
                </a:lnTo>
                <a:lnTo>
                  <a:pt x="714362" y="46862"/>
                </a:lnTo>
                <a:lnTo>
                  <a:pt x="731735" y="46862"/>
                </a:lnTo>
                <a:lnTo>
                  <a:pt x="731735" y="0"/>
                </a:lnTo>
                <a:close/>
              </a:path>
              <a:path w="833754" h="163829">
                <a:moveTo>
                  <a:pt x="828075" y="21945"/>
                </a:moveTo>
                <a:lnTo>
                  <a:pt x="798639" y="21945"/>
                </a:lnTo>
                <a:lnTo>
                  <a:pt x="804430" y="23469"/>
                </a:lnTo>
                <a:lnTo>
                  <a:pt x="813574" y="29565"/>
                </a:lnTo>
                <a:lnTo>
                  <a:pt x="815744" y="33832"/>
                </a:lnTo>
                <a:lnTo>
                  <a:pt x="815860" y="43510"/>
                </a:lnTo>
                <a:lnTo>
                  <a:pt x="815022" y="46710"/>
                </a:lnTo>
                <a:lnTo>
                  <a:pt x="794981" y="66484"/>
                </a:lnTo>
                <a:lnTo>
                  <a:pt x="791400" y="69341"/>
                </a:lnTo>
                <a:lnTo>
                  <a:pt x="785914" y="74218"/>
                </a:lnTo>
                <a:lnTo>
                  <a:pt x="783170" y="78295"/>
                </a:lnTo>
                <a:lnTo>
                  <a:pt x="777684" y="89725"/>
                </a:lnTo>
                <a:lnTo>
                  <a:pt x="776312" y="96240"/>
                </a:lnTo>
                <a:lnTo>
                  <a:pt x="776312" y="118871"/>
                </a:lnTo>
                <a:lnTo>
                  <a:pt x="792314" y="118871"/>
                </a:lnTo>
                <a:lnTo>
                  <a:pt x="792314" y="98983"/>
                </a:lnTo>
                <a:lnTo>
                  <a:pt x="793343" y="94716"/>
                </a:lnTo>
                <a:lnTo>
                  <a:pt x="815975" y="71246"/>
                </a:lnTo>
                <a:lnTo>
                  <a:pt x="819404" y="68579"/>
                </a:lnTo>
                <a:lnTo>
                  <a:pt x="824433" y="64007"/>
                </a:lnTo>
                <a:lnTo>
                  <a:pt x="826947" y="60502"/>
                </a:lnTo>
                <a:lnTo>
                  <a:pt x="831977" y="51053"/>
                </a:lnTo>
                <a:lnTo>
                  <a:pt x="833234" y="45796"/>
                </a:lnTo>
                <a:lnTo>
                  <a:pt x="833234" y="40004"/>
                </a:lnTo>
                <a:lnTo>
                  <a:pt x="832498" y="32254"/>
                </a:lnTo>
                <a:lnTo>
                  <a:pt x="830291" y="25460"/>
                </a:lnTo>
                <a:lnTo>
                  <a:pt x="828075" y="21945"/>
                </a:lnTo>
                <a:close/>
              </a:path>
              <a:path w="833754" h="163829">
                <a:moveTo>
                  <a:pt x="792314" y="5943"/>
                </a:moveTo>
                <a:lnTo>
                  <a:pt x="780899" y="6886"/>
                </a:lnTo>
                <a:lnTo>
                  <a:pt x="770426" y="9715"/>
                </a:lnTo>
                <a:lnTo>
                  <a:pt x="760896" y="14430"/>
                </a:lnTo>
                <a:lnTo>
                  <a:pt x="752309" y="21031"/>
                </a:lnTo>
                <a:lnTo>
                  <a:pt x="761911" y="33832"/>
                </a:lnTo>
                <a:lnTo>
                  <a:pt x="768054" y="28632"/>
                </a:lnTo>
                <a:lnTo>
                  <a:pt x="775055" y="24917"/>
                </a:lnTo>
                <a:lnTo>
                  <a:pt x="782913" y="22688"/>
                </a:lnTo>
                <a:lnTo>
                  <a:pt x="791629" y="21945"/>
                </a:lnTo>
                <a:lnTo>
                  <a:pt x="828075" y="21945"/>
                </a:lnTo>
                <a:lnTo>
                  <a:pt x="826612" y="19623"/>
                </a:lnTo>
                <a:lnTo>
                  <a:pt x="821461" y="14744"/>
                </a:lnTo>
                <a:lnTo>
                  <a:pt x="815224" y="10894"/>
                </a:lnTo>
                <a:lnTo>
                  <a:pt x="808288" y="8143"/>
                </a:lnTo>
                <a:lnTo>
                  <a:pt x="800651" y="6493"/>
                </a:lnTo>
                <a:lnTo>
                  <a:pt x="792314" y="5943"/>
                </a:lnTo>
                <a:close/>
              </a:path>
              <a:path w="833754" h="163829">
                <a:moveTo>
                  <a:pt x="788238" y="138074"/>
                </a:moveTo>
                <a:lnTo>
                  <a:pt x="780161" y="138074"/>
                </a:lnTo>
                <a:lnTo>
                  <a:pt x="777074" y="139255"/>
                </a:lnTo>
                <a:lnTo>
                  <a:pt x="772807" y="143979"/>
                </a:lnTo>
                <a:lnTo>
                  <a:pt x="771740" y="146989"/>
                </a:lnTo>
                <a:lnTo>
                  <a:pt x="771740" y="154304"/>
                </a:lnTo>
                <a:lnTo>
                  <a:pt x="772807" y="157314"/>
                </a:lnTo>
                <a:lnTo>
                  <a:pt x="777074" y="162039"/>
                </a:lnTo>
                <a:lnTo>
                  <a:pt x="780161" y="163220"/>
                </a:lnTo>
                <a:lnTo>
                  <a:pt x="788238" y="163220"/>
                </a:lnTo>
                <a:lnTo>
                  <a:pt x="791362" y="162039"/>
                </a:lnTo>
                <a:lnTo>
                  <a:pt x="795782" y="157314"/>
                </a:lnTo>
                <a:lnTo>
                  <a:pt x="796886" y="154304"/>
                </a:lnTo>
                <a:lnTo>
                  <a:pt x="796886" y="146989"/>
                </a:lnTo>
                <a:lnTo>
                  <a:pt x="795782" y="143979"/>
                </a:lnTo>
                <a:lnTo>
                  <a:pt x="791362" y="139255"/>
                </a:lnTo>
                <a:lnTo>
                  <a:pt x="788238" y="138074"/>
                </a:lnTo>
                <a:close/>
              </a:path>
            </a:pathLst>
          </a:custGeom>
          <a:solidFill>
            <a:srgbClr val="004461"/>
          </a:solidFill>
        </p:spPr>
        <p:txBody>
          <a:bodyPr wrap="square" lIns="0" tIns="0" rIns="0" bIns="0" rtlCol="0"/>
          <a:lstStyle/>
          <a:p>
            <a:endParaRPr/>
          </a:p>
        </p:txBody>
      </p:sp>
      <p:sp>
        <p:nvSpPr>
          <p:cNvPr id="7" name="object 7"/>
          <p:cNvSpPr/>
          <p:nvPr/>
        </p:nvSpPr>
        <p:spPr>
          <a:xfrm>
            <a:off x="7731097" y="3270050"/>
            <a:ext cx="843915" cy="215265"/>
          </a:xfrm>
          <a:custGeom>
            <a:avLst/>
            <a:gdLst/>
            <a:ahLst/>
            <a:cxnLst/>
            <a:rect l="l" t="t" r="r" b="b"/>
            <a:pathLst>
              <a:path w="843915" h="215264">
                <a:moveTo>
                  <a:pt x="15087" y="44576"/>
                </a:moveTo>
                <a:lnTo>
                  <a:pt x="0" y="45719"/>
                </a:lnTo>
                <a:lnTo>
                  <a:pt x="2286" y="68579"/>
                </a:lnTo>
                <a:lnTo>
                  <a:pt x="2286" y="160019"/>
                </a:lnTo>
                <a:lnTo>
                  <a:pt x="19659" y="160019"/>
                </a:lnTo>
                <a:lnTo>
                  <a:pt x="19659" y="122072"/>
                </a:lnTo>
                <a:lnTo>
                  <a:pt x="22674" y="96369"/>
                </a:lnTo>
                <a:lnTo>
                  <a:pt x="30575" y="77552"/>
                </a:lnTo>
                <a:lnTo>
                  <a:pt x="36517" y="72008"/>
                </a:lnTo>
                <a:lnTo>
                  <a:pt x="19659" y="72008"/>
                </a:lnTo>
                <a:lnTo>
                  <a:pt x="15087" y="44576"/>
                </a:lnTo>
                <a:close/>
              </a:path>
              <a:path w="843915" h="215264">
                <a:moveTo>
                  <a:pt x="59893" y="43205"/>
                </a:moveTo>
                <a:lnTo>
                  <a:pt x="51663" y="43205"/>
                </a:lnTo>
                <a:lnTo>
                  <a:pt x="44043" y="45643"/>
                </a:lnTo>
                <a:lnTo>
                  <a:pt x="19659" y="72008"/>
                </a:lnTo>
                <a:lnTo>
                  <a:pt x="36517" y="72008"/>
                </a:lnTo>
                <a:lnTo>
                  <a:pt x="43362" y="65622"/>
                </a:lnTo>
                <a:lnTo>
                  <a:pt x="61036" y="60578"/>
                </a:lnTo>
                <a:lnTo>
                  <a:pt x="59893" y="43205"/>
                </a:lnTo>
                <a:close/>
              </a:path>
              <a:path w="843915" h="215264">
                <a:moveTo>
                  <a:pt x="130302" y="42519"/>
                </a:moveTo>
                <a:lnTo>
                  <a:pt x="89382" y="60578"/>
                </a:lnTo>
                <a:lnTo>
                  <a:pt x="73609" y="106527"/>
                </a:lnTo>
                <a:lnTo>
                  <a:pt x="74445" y="119629"/>
                </a:lnTo>
                <a:lnTo>
                  <a:pt x="94118" y="155119"/>
                </a:lnTo>
                <a:lnTo>
                  <a:pt x="120929" y="163220"/>
                </a:lnTo>
                <a:lnTo>
                  <a:pt x="132816" y="162177"/>
                </a:lnTo>
                <a:lnTo>
                  <a:pt x="143789" y="159048"/>
                </a:lnTo>
                <a:lnTo>
                  <a:pt x="153847" y="153833"/>
                </a:lnTo>
                <a:lnTo>
                  <a:pt x="161560" y="147675"/>
                </a:lnTo>
                <a:lnTo>
                  <a:pt x="113690" y="147675"/>
                </a:lnTo>
                <a:lnTo>
                  <a:pt x="106946" y="144856"/>
                </a:lnTo>
                <a:lnTo>
                  <a:pt x="91440" y="114528"/>
                </a:lnTo>
                <a:lnTo>
                  <a:pt x="119611" y="114528"/>
                </a:lnTo>
                <a:lnTo>
                  <a:pt x="120879" y="114457"/>
                </a:lnTo>
                <a:lnTo>
                  <a:pt x="132616" y="112185"/>
                </a:lnTo>
                <a:lnTo>
                  <a:pt x="142653" y="108399"/>
                </a:lnTo>
                <a:lnTo>
                  <a:pt x="150990" y="103098"/>
                </a:lnTo>
                <a:lnTo>
                  <a:pt x="154126" y="100126"/>
                </a:lnTo>
                <a:lnTo>
                  <a:pt x="101803" y="100126"/>
                </a:lnTo>
                <a:lnTo>
                  <a:pt x="96240" y="99745"/>
                </a:lnTo>
                <a:lnTo>
                  <a:pt x="91211" y="98983"/>
                </a:lnTo>
                <a:lnTo>
                  <a:pt x="92661" y="90182"/>
                </a:lnTo>
                <a:lnTo>
                  <a:pt x="95183" y="82295"/>
                </a:lnTo>
                <a:lnTo>
                  <a:pt x="129616" y="58064"/>
                </a:lnTo>
                <a:lnTo>
                  <a:pt x="160792" y="58064"/>
                </a:lnTo>
                <a:lnTo>
                  <a:pt x="160434" y="57392"/>
                </a:lnTo>
                <a:lnTo>
                  <a:pt x="156133" y="52235"/>
                </a:lnTo>
                <a:lnTo>
                  <a:pt x="150833" y="47984"/>
                </a:lnTo>
                <a:lnTo>
                  <a:pt x="144760" y="44948"/>
                </a:lnTo>
                <a:lnTo>
                  <a:pt x="137917" y="43126"/>
                </a:lnTo>
                <a:lnTo>
                  <a:pt x="130302" y="42519"/>
                </a:lnTo>
                <a:close/>
              </a:path>
              <a:path w="843915" h="215264">
                <a:moveTo>
                  <a:pt x="154762" y="135331"/>
                </a:moveTo>
                <a:lnTo>
                  <a:pt x="147718" y="140731"/>
                </a:lnTo>
                <a:lnTo>
                  <a:pt x="139846" y="144589"/>
                </a:lnTo>
                <a:lnTo>
                  <a:pt x="131144" y="146904"/>
                </a:lnTo>
                <a:lnTo>
                  <a:pt x="121615" y="147675"/>
                </a:lnTo>
                <a:lnTo>
                  <a:pt x="161560" y="147675"/>
                </a:lnTo>
                <a:lnTo>
                  <a:pt x="162991" y="146532"/>
                </a:lnTo>
                <a:lnTo>
                  <a:pt x="154762" y="135331"/>
                </a:lnTo>
                <a:close/>
              </a:path>
              <a:path w="843915" h="215264">
                <a:moveTo>
                  <a:pt x="119611" y="114528"/>
                </a:moveTo>
                <a:lnTo>
                  <a:pt x="91440" y="114528"/>
                </a:lnTo>
                <a:lnTo>
                  <a:pt x="97078" y="114985"/>
                </a:lnTo>
                <a:lnTo>
                  <a:pt x="102412" y="115214"/>
                </a:lnTo>
                <a:lnTo>
                  <a:pt x="107442" y="115214"/>
                </a:lnTo>
                <a:lnTo>
                  <a:pt x="119611" y="114528"/>
                </a:lnTo>
                <a:close/>
              </a:path>
              <a:path w="843915" h="215264">
                <a:moveTo>
                  <a:pt x="160792" y="58064"/>
                </a:moveTo>
                <a:lnTo>
                  <a:pt x="135407" y="58064"/>
                </a:lnTo>
                <a:lnTo>
                  <a:pt x="140017" y="59855"/>
                </a:lnTo>
                <a:lnTo>
                  <a:pt x="146875" y="67017"/>
                </a:lnTo>
                <a:lnTo>
                  <a:pt x="148590" y="71170"/>
                </a:lnTo>
                <a:lnTo>
                  <a:pt x="148590" y="82295"/>
                </a:lnTo>
                <a:lnTo>
                  <a:pt x="107899" y="100126"/>
                </a:lnTo>
                <a:lnTo>
                  <a:pt x="154126" y="100126"/>
                </a:lnTo>
                <a:lnTo>
                  <a:pt x="157541" y="96890"/>
                </a:lnTo>
                <a:lnTo>
                  <a:pt x="162220" y="90382"/>
                </a:lnTo>
                <a:lnTo>
                  <a:pt x="165027" y="83574"/>
                </a:lnTo>
                <a:lnTo>
                  <a:pt x="165963" y="76466"/>
                </a:lnTo>
                <a:lnTo>
                  <a:pt x="165349" y="69508"/>
                </a:lnTo>
                <a:lnTo>
                  <a:pt x="163506" y="63150"/>
                </a:lnTo>
                <a:lnTo>
                  <a:pt x="160792" y="58064"/>
                </a:lnTo>
                <a:close/>
              </a:path>
              <a:path w="843915" h="215264">
                <a:moveTo>
                  <a:pt x="238201" y="42519"/>
                </a:moveTo>
                <a:lnTo>
                  <a:pt x="198514" y="60274"/>
                </a:lnTo>
                <a:lnTo>
                  <a:pt x="184251" y="105956"/>
                </a:lnTo>
                <a:lnTo>
                  <a:pt x="185144" y="119122"/>
                </a:lnTo>
                <a:lnTo>
                  <a:pt x="206154" y="154990"/>
                </a:lnTo>
                <a:lnTo>
                  <a:pt x="234657" y="163220"/>
                </a:lnTo>
                <a:lnTo>
                  <a:pt x="245237" y="162334"/>
                </a:lnTo>
                <a:lnTo>
                  <a:pt x="255146" y="159677"/>
                </a:lnTo>
                <a:lnTo>
                  <a:pt x="264383" y="155247"/>
                </a:lnTo>
                <a:lnTo>
                  <a:pt x="272948" y="149047"/>
                </a:lnTo>
                <a:lnTo>
                  <a:pt x="272186" y="147675"/>
                </a:lnTo>
                <a:lnTo>
                  <a:pt x="234543" y="147675"/>
                </a:lnTo>
                <a:lnTo>
                  <a:pt x="227664" y="147011"/>
                </a:lnTo>
                <a:lnTo>
                  <a:pt x="202203" y="115057"/>
                </a:lnTo>
                <a:lnTo>
                  <a:pt x="201625" y="105041"/>
                </a:lnTo>
                <a:lnTo>
                  <a:pt x="202252" y="94890"/>
                </a:lnTo>
                <a:lnTo>
                  <a:pt x="223456" y="61264"/>
                </a:lnTo>
                <a:lnTo>
                  <a:pt x="238658" y="58064"/>
                </a:lnTo>
                <a:lnTo>
                  <a:pt x="265183" y="58064"/>
                </a:lnTo>
                <a:lnTo>
                  <a:pt x="267462" y="50749"/>
                </a:lnTo>
                <a:lnTo>
                  <a:pt x="260575" y="47148"/>
                </a:lnTo>
                <a:lnTo>
                  <a:pt x="253403" y="44576"/>
                </a:lnTo>
                <a:lnTo>
                  <a:pt x="245945" y="43033"/>
                </a:lnTo>
                <a:lnTo>
                  <a:pt x="238201" y="42519"/>
                </a:lnTo>
                <a:close/>
              </a:path>
              <a:path w="843915" h="215264">
                <a:moveTo>
                  <a:pt x="266090" y="136702"/>
                </a:moveTo>
                <a:lnTo>
                  <a:pt x="259146" y="141503"/>
                </a:lnTo>
                <a:lnTo>
                  <a:pt x="251574" y="144932"/>
                </a:lnTo>
                <a:lnTo>
                  <a:pt x="243373" y="146989"/>
                </a:lnTo>
                <a:lnTo>
                  <a:pt x="234543" y="147675"/>
                </a:lnTo>
                <a:lnTo>
                  <a:pt x="272186" y="147675"/>
                </a:lnTo>
                <a:lnTo>
                  <a:pt x="266090" y="136702"/>
                </a:lnTo>
                <a:close/>
              </a:path>
              <a:path w="843915" h="215264">
                <a:moveTo>
                  <a:pt x="265183" y="58064"/>
                </a:moveTo>
                <a:lnTo>
                  <a:pt x="246888" y="58064"/>
                </a:lnTo>
                <a:lnTo>
                  <a:pt x="255041" y="60274"/>
                </a:lnTo>
                <a:lnTo>
                  <a:pt x="263118" y="64693"/>
                </a:lnTo>
                <a:lnTo>
                  <a:pt x="265183" y="58064"/>
                </a:lnTo>
                <a:close/>
              </a:path>
              <a:path w="843915" h="215264">
                <a:moveTo>
                  <a:pt x="295808" y="45719"/>
                </a:moveTo>
                <a:lnTo>
                  <a:pt x="277063" y="45719"/>
                </a:lnTo>
                <a:lnTo>
                  <a:pt x="321640" y="165963"/>
                </a:lnTo>
                <a:lnTo>
                  <a:pt x="306095" y="209626"/>
                </a:lnTo>
                <a:lnTo>
                  <a:pt x="320954" y="214655"/>
                </a:lnTo>
                <a:lnTo>
                  <a:pt x="347764" y="141274"/>
                </a:lnTo>
                <a:lnTo>
                  <a:pt x="330327" y="141274"/>
                </a:lnTo>
                <a:lnTo>
                  <a:pt x="295808" y="45719"/>
                </a:lnTo>
                <a:close/>
              </a:path>
              <a:path w="843915" h="215264">
                <a:moveTo>
                  <a:pt x="382676" y="45719"/>
                </a:moveTo>
                <a:lnTo>
                  <a:pt x="364388" y="45719"/>
                </a:lnTo>
                <a:lnTo>
                  <a:pt x="330327" y="141274"/>
                </a:lnTo>
                <a:lnTo>
                  <a:pt x="347764" y="141274"/>
                </a:lnTo>
                <a:lnTo>
                  <a:pt x="382676" y="45719"/>
                </a:lnTo>
                <a:close/>
              </a:path>
              <a:path w="843915" h="215264">
                <a:moveTo>
                  <a:pt x="448741" y="42519"/>
                </a:moveTo>
                <a:lnTo>
                  <a:pt x="409054" y="60274"/>
                </a:lnTo>
                <a:lnTo>
                  <a:pt x="394792" y="105956"/>
                </a:lnTo>
                <a:lnTo>
                  <a:pt x="395683" y="119122"/>
                </a:lnTo>
                <a:lnTo>
                  <a:pt x="416687" y="154990"/>
                </a:lnTo>
                <a:lnTo>
                  <a:pt x="445198" y="163220"/>
                </a:lnTo>
                <a:lnTo>
                  <a:pt x="455773" y="162334"/>
                </a:lnTo>
                <a:lnTo>
                  <a:pt x="465682" y="159677"/>
                </a:lnTo>
                <a:lnTo>
                  <a:pt x="474921" y="155247"/>
                </a:lnTo>
                <a:lnTo>
                  <a:pt x="483489" y="149047"/>
                </a:lnTo>
                <a:lnTo>
                  <a:pt x="482727" y="147675"/>
                </a:lnTo>
                <a:lnTo>
                  <a:pt x="445084" y="147675"/>
                </a:lnTo>
                <a:lnTo>
                  <a:pt x="438204" y="147011"/>
                </a:lnTo>
                <a:lnTo>
                  <a:pt x="412744" y="115057"/>
                </a:lnTo>
                <a:lnTo>
                  <a:pt x="412165" y="105041"/>
                </a:lnTo>
                <a:lnTo>
                  <a:pt x="412792" y="94890"/>
                </a:lnTo>
                <a:lnTo>
                  <a:pt x="433987" y="61264"/>
                </a:lnTo>
                <a:lnTo>
                  <a:pt x="449199" y="58064"/>
                </a:lnTo>
                <a:lnTo>
                  <a:pt x="475724" y="58064"/>
                </a:lnTo>
                <a:lnTo>
                  <a:pt x="478002" y="50749"/>
                </a:lnTo>
                <a:lnTo>
                  <a:pt x="471110" y="47148"/>
                </a:lnTo>
                <a:lnTo>
                  <a:pt x="463938" y="44576"/>
                </a:lnTo>
                <a:lnTo>
                  <a:pt x="456483" y="43033"/>
                </a:lnTo>
                <a:lnTo>
                  <a:pt x="448741" y="42519"/>
                </a:lnTo>
                <a:close/>
              </a:path>
              <a:path w="843915" h="215264">
                <a:moveTo>
                  <a:pt x="476631" y="136702"/>
                </a:moveTo>
                <a:lnTo>
                  <a:pt x="469680" y="141503"/>
                </a:lnTo>
                <a:lnTo>
                  <a:pt x="462105" y="144932"/>
                </a:lnTo>
                <a:lnTo>
                  <a:pt x="453906" y="146989"/>
                </a:lnTo>
                <a:lnTo>
                  <a:pt x="445084" y="147675"/>
                </a:lnTo>
                <a:lnTo>
                  <a:pt x="482727" y="147675"/>
                </a:lnTo>
                <a:lnTo>
                  <a:pt x="476631" y="136702"/>
                </a:lnTo>
                <a:close/>
              </a:path>
              <a:path w="843915" h="215264">
                <a:moveTo>
                  <a:pt x="475724" y="58064"/>
                </a:moveTo>
                <a:lnTo>
                  <a:pt x="457428" y="58064"/>
                </a:lnTo>
                <a:lnTo>
                  <a:pt x="465569" y="60274"/>
                </a:lnTo>
                <a:lnTo>
                  <a:pt x="473659" y="64693"/>
                </a:lnTo>
                <a:lnTo>
                  <a:pt x="475724" y="58064"/>
                </a:lnTo>
                <a:close/>
              </a:path>
              <a:path w="843915" h="215264">
                <a:moveTo>
                  <a:pt x="520979" y="0"/>
                </a:moveTo>
                <a:lnTo>
                  <a:pt x="503605" y="0"/>
                </a:lnTo>
                <a:lnTo>
                  <a:pt x="503713" y="145922"/>
                </a:lnTo>
                <a:lnTo>
                  <a:pt x="505688" y="152933"/>
                </a:lnTo>
                <a:lnTo>
                  <a:pt x="514070" y="161162"/>
                </a:lnTo>
                <a:lnTo>
                  <a:pt x="519899" y="163220"/>
                </a:lnTo>
                <a:lnTo>
                  <a:pt x="534835" y="163220"/>
                </a:lnTo>
                <a:lnTo>
                  <a:pt x="542759" y="160553"/>
                </a:lnTo>
                <a:lnTo>
                  <a:pt x="551154" y="155219"/>
                </a:lnTo>
                <a:lnTo>
                  <a:pt x="546836" y="147446"/>
                </a:lnTo>
                <a:lnTo>
                  <a:pt x="524408" y="147446"/>
                </a:lnTo>
                <a:lnTo>
                  <a:pt x="520979" y="143255"/>
                </a:lnTo>
                <a:lnTo>
                  <a:pt x="520979" y="0"/>
                </a:lnTo>
                <a:close/>
              </a:path>
              <a:path w="843915" h="215264">
                <a:moveTo>
                  <a:pt x="544296" y="142874"/>
                </a:moveTo>
                <a:lnTo>
                  <a:pt x="540016" y="145922"/>
                </a:lnTo>
                <a:lnTo>
                  <a:pt x="535673" y="147446"/>
                </a:lnTo>
                <a:lnTo>
                  <a:pt x="546836" y="147446"/>
                </a:lnTo>
                <a:lnTo>
                  <a:pt x="544296" y="142874"/>
                </a:lnTo>
                <a:close/>
              </a:path>
              <a:path w="843915" h="215264">
                <a:moveTo>
                  <a:pt x="579107" y="1828"/>
                </a:moveTo>
                <a:lnTo>
                  <a:pt x="572096" y="1828"/>
                </a:lnTo>
                <a:lnTo>
                  <a:pt x="569429" y="2857"/>
                </a:lnTo>
                <a:lnTo>
                  <a:pt x="565772" y="6972"/>
                </a:lnTo>
                <a:lnTo>
                  <a:pt x="564857" y="9601"/>
                </a:lnTo>
                <a:lnTo>
                  <a:pt x="564857" y="16001"/>
                </a:lnTo>
                <a:lnTo>
                  <a:pt x="565772" y="18630"/>
                </a:lnTo>
                <a:lnTo>
                  <a:pt x="569429" y="22745"/>
                </a:lnTo>
                <a:lnTo>
                  <a:pt x="572096" y="23774"/>
                </a:lnTo>
                <a:lnTo>
                  <a:pt x="579107" y="23774"/>
                </a:lnTo>
                <a:lnTo>
                  <a:pt x="581850" y="22707"/>
                </a:lnTo>
                <a:lnTo>
                  <a:pt x="585812" y="18440"/>
                </a:lnTo>
                <a:lnTo>
                  <a:pt x="586745" y="16001"/>
                </a:lnTo>
                <a:lnTo>
                  <a:pt x="586745" y="9601"/>
                </a:lnTo>
                <a:lnTo>
                  <a:pt x="585812" y="7162"/>
                </a:lnTo>
                <a:lnTo>
                  <a:pt x="581850" y="2895"/>
                </a:lnTo>
                <a:lnTo>
                  <a:pt x="579107" y="1828"/>
                </a:lnTo>
                <a:close/>
              </a:path>
              <a:path w="843915" h="215264">
                <a:moveTo>
                  <a:pt x="584517" y="45719"/>
                </a:moveTo>
                <a:lnTo>
                  <a:pt x="567143" y="45719"/>
                </a:lnTo>
                <a:lnTo>
                  <a:pt x="567143" y="160019"/>
                </a:lnTo>
                <a:lnTo>
                  <a:pt x="584517" y="160019"/>
                </a:lnTo>
                <a:lnTo>
                  <a:pt x="584517" y="45719"/>
                </a:lnTo>
                <a:close/>
              </a:path>
              <a:path w="843915" h="215264">
                <a:moveTo>
                  <a:pt x="637324" y="44576"/>
                </a:moveTo>
                <a:lnTo>
                  <a:pt x="622236" y="45719"/>
                </a:lnTo>
                <a:lnTo>
                  <a:pt x="624476" y="68122"/>
                </a:lnTo>
                <a:lnTo>
                  <a:pt x="624522" y="160019"/>
                </a:lnTo>
                <a:lnTo>
                  <a:pt x="641896" y="160019"/>
                </a:lnTo>
                <a:lnTo>
                  <a:pt x="641896" y="109499"/>
                </a:lnTo>
                <a:lnTo>
                  <a:pt x="642874" y="98140"/>
                </a:lnTo>
                <a:lnTo>
                  <a:pt x="645125" y="88068"/>
                </a:lnTo>
                <a:lnTo>
                  <a:pt x="648646" y="79281"/>
                </a:lnTo>
                <a:lnTo>
                  <a:pt x="653440" y="71780"/>
                </a:lnTo>
                <a:lnTo>
                  <a:pt x="656841" y="68122"/>
                </a:lnTo>
                <a:lnTo>
                  <a:pt x="641667" y="68122"/>
                </a:lnTo>
                <a:lnTo>
                  <a:pt x="637324" y="44576"/>
                </a:lnTo>
                <a:close/>
              </a:path>
              <a:path w="843915" h="215264">
                <a:moveTo>
                  <a:pt x="710307" y="58064"/>
                </a:moveTo>
                <a:lnTo>
                  <a:pt x="677557" y="58064"/>
                </a:lnTo>
                <a:lnTo>
                  <a:pt x="687658" y="60093"/>
                </a:lnTo>
                <a:lnTo>
                  <a:pt x="694874" y="66179"/>
                </a:lnTo>
                <a:lnTo>
                  <a:pt x="699203" y="76323"/>
                </a:lnTo>
                <a:lnTo>
                  <a:pt x="700646" y="90525"/>
                </a:lnTo>
                <a:lnTo>
                  <a:pt x="700646" y="160019"/>
                </a:lnTo>
                <a:lnTo>
                  <a:pt x="718019" y="160019"/>
                </a:lnTo>
                <a:lnTo>
                  <a:pt x="718019" y="90525"/>
                </a:lnTo>
                <a:lnTo>
                  <a:pt x="715676" y="69522"/>
                </a:lnTo>
                <a:lnTo>
                  <a:pt x="710307" y="58064"/>
                </a:lnTo>
                <a:close/>
              </a:path>
              <a:path w="843915" h="215264">
                <a:moveTo>
                  <a:pt x="680529" y="42519"/>
                </a:moveTo>
                <a:lnTo>
                  <a:pt x="673366" y="42519"/>
                </a:lnTo>
                <a:lnTo>
                  <a:pt x="666280" y="44729"/>
                </a:lnTo>
                <a:lnTo>
                  <a:pt x="641667" y="68122"/>
                </a:lnTo>
                <a:lnTo>
                  <a:pt x="656841" y="68122"/>
                </a:lnTo>
                <a:lnTo>
                  <a:pt x="659019" y="65779"/>
                </a:lnTo>
                <a:lnTo>
                  <a:pt x="664898" y="61493"/>
                </a:lnTo>
                <a:lnTo>
                  <a:pt x="671078" y="58921"/>
                </a:lnTo>
                <a:lnTo>
                  <a:pt x="677557" y="58064"/>
                </a:lnTo>
                <a:lnTo>
                  <a:pt x="710307" y="58064"/>
                </a:lnTo>
                <a:lnTo>
                  <a:pt x="708647" y="54521"/>
                </a:lnTo>
                <a:lnTo>
                  <a:pt x="696931" y="45519"/>
                </a:lnTo>
                <a:lnTo>
                  <a:pt x="680529" y="42519"/>
                </a:lnTo>
                <a:close/>
              </a:path>
              <a:path w="843915" h="215264">
                <a:moveTo>
                  <a:pt x="754138" y="187909"/>
                </a:moveTo>
                <a:lnTo>
                  <a:pt x="788085" y="214655"/>
                </a:lnTo>
                <a:lnTo>
                  <a:pt x="799430" y="213562"/>
                </a:lnTo>
                <a:lnTo>
                  <a:pt x="809802" y="210283"/>
                </a:lnTo>
                <a:lnTo>
                  <a:pt x="819203" y="204818"/>
                </a:lnTo>
                <a:lnTo>
                  <a:pt x="826248" y="198424"/>
                </a:lnTo>
                <a:lnTo>
                  <a:pt x="781037" y="198424"/>
                </a:lnTo>
                <a:lnTo>
                  <a:pt x="774865" y="197434"/>
                </a:lnTo>
                <a:lnTo>
                  <a:pt x="762673" y="193471"/>
                </a:lnTo>
                <a:lnTo>
                  <a:pt x="757796" y="190957"/>
                </a:lnTo>
                <a:lnTo>
                  <a:pt x="754138" y="187909"/>
                </a:lnTo>
                <a:close/>
              </a:path>
              <a:path w="843915" h="215264">
                <a:moveTo>
                  <a:pt x="843521" y="141274"/>
                </a:moveTo>
                <a:lnTo>
                  <a:pt x="826147" y="141274"/>
                </a:lnTo>
                <a:lnTo>
                  <a:pt x="826131" y="152247"/>
                </a:lnTo>
                <a:lnTo>
                  <a:pt x="825461" y="161734"/>
                </a:lnTo>
                <a:lnTo>
                  <a:pt x="802716" y="195167"/>
                </a:lnTo>
                <a:lnTo>
                  <a:pt x="787285" y="198424"/>
                </a:lnTo>
                <a:lnTo>
                  <a:pt x="826248" y="198424"/>
                </a:lnTo>
                <a:lnTo>
                  <a:pt x="843521" y="152247"/>
                </a:lnTo>
                <a:lnTo>
                  <a:pt x="843521" y="141274"/>
                </a:lnTo>
                <a:close/>
              </a:path>
              <a:path w="843915" h="215264">
                <a:moveTo>
                  <a:pt x="800887" y="42519"/>
                </a:moveTo>
                <a:lnTo>
                  <a:pt x="761339" y="60007"/>
                </a:lnTo>
                <a:lnTo>
                  <a:pt x="745485" y="105041"/>
                </a:lnTo>
                <a:lnTo>
                  <a:pt x="745531" y="106827"/>
                </a:lnTo>
                <a:lnTo>
                  <a:pt x="758024" y="148361"/>
                </a:lnTo>
                <a:lnTo>
                  <a:pt x="790257" y="163220"/>
                </a:lnTo>
                <a:lnTo>
                  <a:pt x="801158" y="161848"/>
                </a:lnTo>
                <a:lnTo>
                  <a:pt x="810774" y="157733"/>
                </a:lnTo>
                <a:lnTo>
                  <a:pt x="819103" y="150875"/>
                </a:lnTo>
                <a:lnTo>
                  <a:pt x="821451" y="147675"/>
                </a:lnTo>
                <a:lnTo>
                  <a:pt x="784733" y="147675"/>
                </a:lnTo>
                <a:lnTo>
                  <a:pt x="777303" y="144017"/>
                </a:lnTo>
                <a:lnTo>
                  <a:pt x="762825" y="105041"/>
                </a:lnTo>
                <a:lnTo>
                  <a:pt x="763511" y="95169"/>
                </a:lnTo>
                <a:lnTo>
                  <a:pt x="786257" y="61350"/>
                </a:lnTo>
                <a:lnTo>
                  <a:pt x="843521" y="58064"/>
                </a:lnTo>
                <a:lnTo>
                  <a:pt x="843521" y="55778"/>
                </a:lnTo>
                <a:lnTo>
                  <a:pt x="833741" y="49977"/>
                </a:lnTo>
                <a:lnTo>
                  <a:pt x="823375" y="45834"/>
                </a:lnTo>
                <a:lnTo>
                  <a:pt x="812424" y="43348"/>
                </a:lnTo>
                <a:lnTo>
                  <a:pt x="800887" y="42519"/>
                </a:lnTo>
                <a:close/>
              </a:path>
              <a:path w="843915" h="215264">
                <a:moveTo>
                  <a:pt x="843521" y="58064"/>
                </a:moveTo>
                <a:lnTo>
                  <a:pt x="810374" y="58064"/>
                </a:lnTo>
                <a:lnTo>
                  <a:pt x="818527" y="59969"/>
                </a:lnTo>
                <a:lnTo>
                  <a:pt x="826147" y="63779"/>
                </a:lnTo>
                <a:lnTo>
                  <a:pt x="825561" y="106827"/>
                </a:lnTo>
                <a:lnTo>
                  <a:pt x="806345" y="144246"/>
                </a:lnTo>
                <a:lnTo>
                  <a:pt x="793800" y="147675"/>
                </a:lnTo>
                <a:lnTo>
                  <a:pt x="821451" y="147675"/>
                </a:lnTo>
                <a:lnTo>
                  <a:pt x="826147" y="141274"/>
                </a:lnTo>
                <a:lnTo>
                  <a:pt x="843521" y="141274"/>
                </a:lnTo>
                <a:lnTo>
                  <a:pt x="843521" y="58064"/>
                </a:lnTo>
                <a:close/>
              </a:path>
            </a:pathLst>
          </a:custGeom>
          <a:solidFill>
            <a:srgbClr val="004461"/>
          </a:solidFill>
        </p:spPr>
        <p:txBody>
          <a:bodyPr wrap="square" lIns="0" tIns="0" rIns="0" bIns="0" rtlCol="0"/>
          <a:lstStyle/>
          <a:p>
            <a:endParaRPr/>
          </a:p>
        </p:txBody>
      </p:sp>
      <p:pic>
        <p:nvPicPr>
          <p:cNvPr id="8" name="object 8"/>
          <p:cNvPicPr/>
          <p:nvPr/>
        </p:nvPicPr>
        <p:blipFill>
          <a:blip r:embed="rId5" cstate="print"/>
          <a:stretch>
            <a:fillRect/>
          </a:stretch>
        </p:blipFill>
        <p:spPr>
          <a:xfrm>
            <a:off x="7674518" y="2995730"/>
            <a:ext cx="964907" cy="163220"/>
          </a:xfrm>
          <a:prstGeom prst="rect">
            <a:avLst/>
          </a:prstGeom>
        </p:spPr>
      </p:pic>
      <p:sp>
        <p:nvSpPr>
          <p:cNvPr id="9" name="object 9"/>
          <p:cNvSpPr/>
          <p:nvPr/>
        </p:nvSpPr>
        <p:spPr>
          <a:xfrm>
            <a:off x="7582509" y="2721410"/>
            <a:ext cx="1136650" cy="215265"/>
          </a:xfrm>
          <a:custGeom>
            <a:avLst/>
            <a:gdLst/>
            <a:ahLst/>
            <a:cxnLst/>
            <a:rect l="l" t="t" r="r" b="b"/>
            <a:pathLst>
              <a:path w="1136650" h="215264">
                <a:moveTo>
                  <a:pt x="18745" y="45719"/>
                </a:moveTo>
                <a:lnTo>
                  <a:pt x="0" y="45719"/>
                </a:lnTo>
                <a:lnTo>
                  <a:pt x="44577" y="165963"/>
                </a:lnTo>
                <a:lnTo>
                  <a:pt x="29032" y="209626"/>
                </a:lnTo>
                <a:lnTo>
                  <a:pt x="43891" y="214655"/>
                </a:lnTo>
                <a:lnTo>
                  <a:pt x="70701" y="141274"/>
                </a:lnTo>
                <a:lnTo>
                  <a:pt x="53263" y="141274"/>
                </a:lnTo>
                <a:lnTo>
                  <a:pt x="18745" y="45719"/>
                </a:lnTo>
                <a:close/>
              </a:path>
              <a:path w="1136650" h="215264">
                <a:moveTo>
                  <a:pt x="105613" y="45719"/>
                </a:moveTo>
                <a:lnTo>
                  <a:pt x="87325" y="45719"/>
                </a:lnTo>
                <a:lnTo>
                  <a:pt x="53263" y="141274"/>
                </a:lnTo>
                <a:lnTo>
                  <a:pt x="70701" y="141274"/>
                </a:lnTo>
                <a:lnTo>
                  <a:pt x="105613" y="45719"/>
                </a:lnTo>
                <a:close/>
              </a:path>
              <a:path w="1136650" h="215264">
                <a:moveTo>
                  <a:pt x="169049" y="42519"/>
                </a:moveTo>
                <a:lnTo>
                  <a:pt x="131445" y="59321"/>
                </a:lnTo>
                <a:lnTo>
                  <a:pt x="118872" y="102869"/>
                </a:lnTo>
                <a:lnTo>
                  <a:pt x="119657" y="115621"/>
                </a:lnTo>
                <a:lnTo>
                  <a:pt x="138510" y="153769"/>
                </a:lnTo>
                <a:lnTo>
                  <a:pt x="169049" y="163220"/>
                </a:lnTo>
                <a:lnTo>
                  <a:pt x="180801" y="162170"/>
                </a:lnTo>
                <a:lnTo>
                  <a:pt x="191023" y="159019"/>
                </a:lnTo>
                <a:lnTo>
                  <a:pt x="199717" y="153769"/>
                </a:lnTo>
                <a:lnTo>
                  <a:pt x="205657" y="147675"/>
                </a:lnTo>
                <a:lnTo>
                  <a:pt x="169164" y="147675"/>
                </a:lnTo>
                <a:lnTo>
                  <a:pt x="161448" y="146896"/>
                </a:lnTo>
                <a:lnTo>
                  <a:pt x="136759" y="112349"/>
                </a:lnTo>
                <a:lnTo>
                  <a:pt x="136245" y="102869"/>
                </a:lnTo>
                <a:lnTo>
                  <a:pt x="136759" y="93390"/>
                </a:lnTo>
                <a:lnTo>
                  <a:pt x="161448" y="58843"/>
                </a:lnTo>
                <a:lnTo>
                  <a:pt x="169164" y="58064"/>
                </a:lnTo>
                <a:lnTo>
                  <a:pt x="205657" y="58064"/>
                </a:lnTo>
                <a:lnTo>
                  <a:pt x="199717" y="51970"/>
                </a:lnTo>
                <a:lnTo>
                  <a:pt x="191023" y="46720"/>
                </a:lnTo>
                <a:lnTo>
                  <a:pt x="180801" y="43569"/>
                </a:lnTo>
                <a:lnTo>
                  <a:pt x="169049" y="42519"/>
                </a:lnTo>
                <a:close/>
              </a:path>
              <a:path w="1136650" h="215264">
                <a:moveTo>
                  <a:pt x="205657" y="58064"/>
                </a:moveTo>
                <a:lnTo>
                  <a:pt x="169164" y="58064"/>
                </a:lnTo>
                <a:lnTo>
                  <a:pt x="176886" y="58843"/>
                </a:lnTo>
                <a:lnTo>
                  <a:pt x="183594" y="61179"/>
                </a:lnTo>
                <a:lnTo>
                  <a:pt x="202311" y="102869"/>
                </a:lnTo>
                <a:lnTo>
                  <a:pt x="201789" y="112349"/>
                </a:lnTo>
                <a:lnTo>
                  <a:pt x="176886" y="146896"/>
                </a:lnTo>
                <a:lnTo>
                  <a:pt x="169164" y="147675"/>
                </a:lnTo>
                <a:lnTo>
                  <a:pt x="205657" y="147675"/>
                </a:lnTo>
                <a:lnTo>
                  <a:pt x="219684" y="102869"/>
                </a:lnTo>
                <a:lnTo>
                  <a:pt x="218884" y="90118"/>
                </a:lnTo>
                <a:lnTo>
                  <a:pt x="216484" y="78609"/>
                </a:lnTo>
                <a:lnTo>
                  <a:pt x="212483" y="68344"/>
                </a:lnTo>
                <a:lnTo>
                  <a:pt x="206883" y="59321"/>
                </a:lnTo>
                <a:lnTo>
                  <a:pt x="205657" y="58064"/>
                </a:lnTo>
                <a:close/>
              </a:path>
              <a:path w="1136650" h="215264">
                <a:moveTo>
                  <a:pt x="265633" y="45719"/>
                </a:moveTo>
                <a:lnTo>
                  <a:pt x="248259" y="45719"/>
                </a:lnTo>
                <a:lnTo>
                  <a:pt x="248259" y="115214"/>
                </a:lnTo>
                <a:lnTo>
                  <a:pt x="250600" y="136217"/>
                </a:lnTo>
                <a:lnTo>
                  <a:pt x="257627" y="151218"/>
                </a:lnTo>
                <a:lnTo>
                  <a:pt x="269342" y="160220"/>
                </a:lnTo>
                <a:lnTo>
                  <a:pt x="285750" y="163220"/>
                </a:lnTo>
                <a:lnTo>
                  <a:pt x="292900" y="163220"/>
                </a:lnTo>
                <a:lnTo>
                  <a:pt x="317298" y="147675"/>
                </a:lnTo>
                <a:lnTo>
                  <a:pt x="288721" y="147675"/>
                </a:lnTo>
                <a:lnTo>
                  <a:pt x="278615" y="145646"/>
                </a:lnTo>
                <a:lnTo>
                  <a:pt x="271400" y="139560"/>
                </a:lnTo>
                <a:lnTo>
                  <a:pt x="267074" y="129416"/>
                </a:lnTo>
                <a:lnTo>
                  <a:pt x="265633" y="115214"/>
                </a:lnTo>
                <a:lnTo>
                  <a:pt x="265633" y="45719"/>
                </a:lnTo>
                <a:close/>
              </a:path>
              <a:path w="1136650" h="215264">
                <a:moveTo>
                  <a:pt x="341802" y="137617"/>
                </a:moveTo>
                <a:lnTo>
                  <a:pt x="324383" y="137617"/>
                </a:lnTo>
                <a:lnTo>
                  <a:pt x="328955" y="161162"/>
                </a:lnTo>
                <a:lnTo>
                  <a:pt x="344043" y="160019"/>
                </a:lnTo>
                <a:lnTo>
                  <a:pt x="341802" y="137617"/>
                </a:lnTo>
                <a:close/>
              </a:path>
              <a:path w="1136650" h="215264">
                <a:moveTo>
                  <a:pt x="341757" y="45719"/>
                </a:moveTo>
                <a:lnTo>
                  <a:pt x="324383" y="45719"/>
                </a:lnTo>
                <a:lnTo>
                  <a:pt x="324383" y="96469"/>
                </a:lnTo>
                <a:lnTo>
                  <a:pt x="323402" y="107820"/>
                </a:lnTo>
                <a:lnTo>
                  <a:pt x="301371" y="144275"/>
                </a:lnTo>
                <a:lnTo>
                  <a:pt x="288721" y="147675"/>
                </a:lnTo>
                <a:lnTo>
                  <a:pt x="317298" y="147675"/>
                </a:lnTo>
                <a:lnTo>
                  <a:pt x="320724" y="143432"/>
                </a:lnTo>
                <a:lnTo>
                  <a:pt x="324383" y="137617"/>
                </a:lnTo>
                <a:lnTo>
                  <a:pt x="341802" y="137617"/>
                </a:lnTo>
                <a:lnTo>
                  <a:pt x="341757" y="45719"/>
                </a:lnTo>
                <a:close/>
              </a:path>
              <a:path w="1136650" h="215264">
                <a:moveTo>
                  <a:pt x="459701" y="60578"/>
                </a:moveTo>
                <a:lnTo>
                  <a:pt x="442328" y="60578"/>
                </a:lnTo>
                <a:lnTo>
                  <a:pt x="442328" y="145770"/>
                </a:lnTo>
                <a:lnTo>
                  <a:pt x="444423" y="153123"/>
                </a:lnTo>
                <a:lnTo>
                  <a:pt x="452805" y="161201"/>
                </a:lnTo>
                <a:lnTo>
                  <a:pt x="459092" y="163220"/>
                </a:lnTo>
                <a:lnTo>
                  <a:pt x="467474" y="163220"/>
                </a:lnTo>
                <a:lnTo>
                  <a:pt x="473803" y="162563"/>
                </a:lnTo>
                <a:lnTo>
                  <a:pt x="480218" y="160591"/>
                </a:lnTo>
                <a:lnTo>
                  <a:pt x="486719" y="157305"/>
                </a:lnTo>
                <a:lnTo>
                  <a:pt x="493306" y="152704"/>
                </a:lnTo>
                <a:lnTo>
                  <a:pt x="490544" y="147675"/>
                </a:lnTo>
                <a:lnTo>
                  <a:pt x="463130" y="147675"/>
                </a:lnTo>
                <a:lnTo>
                  <a:pt x="459701" y="143484"/>
                </a:lnTo>
                <a:lnTo>
                  <a:pt x="459701" y="60578"/>
                </a:lnTo>
                <a:close/>
              </a:path>
              <a:path w="1136650" h="215264">
                <a:moveTo>
                  <a:pt x="486905" y="141046"/>
                </a:moveTo>
                <a:lnTo>
                  <a:pt x="480809" y="145465"/>
                </a:lnTo>
                <a:lnTo>
                  <a:pt x="475170" y="147675"/>
                </a:lnTo>
                <a:lnTo>
                  <a:pt x="490544" y="147675"/>
                </a:lnTo>
                <a:lnTo>
                  <a:pt x="486905" y="141046"/>
                </a:lnTo>
                <a:close/>
              </a:path>
              <a:path w="1136650" h="215264">
                <a:moveTo>
                  <a:pt x="486448" y="45719"/>
                </a:moveTo>
                <a:lnTo>
                  <a:pt x="424954" y="45719"/>
                </a:lnTo>
                <a:lnTo>
                  <a:pt x="424954" y="60578"/>
                </a:lnTo>
                <a:lnTo>
                  <a:pt x="486448" y="60578"/>
                </a:lnTo>
                <a:lnTo>
                  <a:pt x="486448" y="45719"/>
                </a:lnTo>
                <a:close/>
              </a:path>
              <a:path w="1136650" h="215264">
                <a:moveTo>
                  <a:pt x="459701" y="11429"/>
                </a:moveTo>
                <a:lnTo>
                  <a:pt x="447814" y="11429"/>
                </a:lnTo>
                <a:lnTo>
                  <a:pt x="442328" y="45719"/>
                </a:lnTo>
                <a:lnTo>
                  <a:pt x="459701" y="45719"/>
                </a:lnTo>
                <a:lnTo>
                  <a:pt x="459701" y="11429"/>
                </a:lnTo>
                <a:close/>
              </a:path>
              <a:path w="1136650" h="215264">
                <a:moveTo>
                  <a:pt x="531939" y="0"/>
                </a:moveTo>
                <a:lnTo>
                  <a:pt x="514565" y="0"/>
                </a:lnTo>
                <a:lnTo>
                  <a:pt x="514565" y="160019"/>
                </a:lnTo>
                <a:lnTo>
                  <a:pt x="531939" y="160019"/>
                </a:lnTo>
                <a:lnTo>
                  <a:pt x="531939" y="109499"/>
                </a:lnTo>
                <a:lnTo>
                  <a:pt x="532918" y="98140"/>
                </a:lnTo>
                <a:lnTo>
                  <a:pt x="535168" y="88068"/>
                </a:lnTo>
                <a:lnTo>
                  <a:pt x="538690" y="79281"/>
                </a:lnTo>
                <a:lnTo>
                  <a:pt x="543483" y="71780"/>
                </a:lnTo>
                <a:lnTo>
                  <a:pt x="547097" y="67894"/>
                </a:lnTo>
                <a:lnTo>
                  <a:pt x="531939" y="67894"/>
                </a:lnTo>
                <a:lnTo>
                  <a:pt x="531939" y="0"/>
                </a:lnTo>
                <a:close/>
              </a:path>
              <a:path w="1136650" h="215264">
                <a:moveTo>
                  <a:pt x="600350" y="58064"/>
                </a:moveTo>
                <a:lnTo>
                  <a:pt x="567601" y="58064"/>
                </a:lnTo>
                <a:lnTo>
                  <a:pt x="577702" y="60093"/>
                </a:lnTo>
                <a:lnTo>
                  <a:pt x="584917" y="66179"/>
                </a:lnTo>
                <a:lnTo>
                  <a:pt x="589246" y="76323"/>
                </a:lnTo>
                <a:lnTo>
                  <a:pt x="590689" y="90525"/>
                </a:lnTo>
                <a:lnTo>
                  <a:pt x="590689" y="160019"/>
                </a:lnTo>
                <a:lnTo>
                  <a:pt x="608063" y="160019"/>
                </a:lnTo>
                <a:lnTo>
                  <a:pt x="608063" y="90525"/>
                </a:lnTo>
                <a:lnTo>
                  <a:pt x="605720" y="69522"/>
                </a:lnTo>
                <a:lnTo>
                  <a:pt x="600350" y="58064"/>
                </a:lnTo>
                <a:close/>
              </a:path>
              <a:path w="1136650" h="215264">
                <a:moveTo>
                  <a:pt x="570572" y="42519"/>
                </a:moveTo>
                <a:lnTo>
                  <a:pt x="563257" y="42519"/>
                </a:lnTo>
                <a:lnTo>
                  <a:pt x="556133" y="44691"/>
                </a:lnTo>
                <a:lnTo>
                  <a:pt x="531939" y="67894"/>
                </a:lnTo>
                <a:lnTo>
                  <a:pt x="547097" y="67894"/>
                </a:lnTo>
                <a:lnTo>
                  <a:pt x="549063" y="65779"/>
                </a:lnTo>
                <a:lnTo>
                  <a:pt x="554942" y="61493"/>
                </a:lnTo>
                <a:lnTo>
                  <a:pt x="561121" y="58921"/>
                </a:lnTo>
                <a:lnTo>
                  <a:pt x="567601" y="58064"/>
                </a:lnTo>
                <a:lnTo>
                  <a:pt x="600350" y="58064"/>
                </a:lnTo>
                <a:lnTo>
                  <a:pt x="598690" y="54521"/>
                </a:lnTo>
                <a:lnTo>
                  <a:pt x="586974" y="45519"/>
                </a:lnTo>
                <a:lnTo>
                  <a:pt x="570572" y="42519"/>
                </a:lnTo>
                <a:close/>
              </a:path>
              <a:path w="1136650" h="215264">
                <a:moveTo>
                  <a:pt x="657745" y="1828"/>
                </a:moveTo>
                <a:lnTo>
                  <a:pt x="650735" y="1828"/>
                </a:lnTo>
                <a:lnTo>
                  <a:pt x="648068" y="2857"/>
                </a:lnTo>
                <a:lnTo>
                  <a:pt x="644410" y="6972"/>
                </a:lnTo>
                <a:lnTo>
                  <a:pt x="643496" y="9601"/>
                </a:lnTo>
                <a:lnTo>
                  <a:pt x="643496" y="16001"/>
                </a:lnTo>
                <a:lnTo>
                  <a:pt x="644410" y="18630"/>
                </a:lnTo>
                <a:lnTo>
                  <a:pt x="648068" y="22745"/>
                </a:lnTo>
                <a:lnTo>
                  <a:pt x="650735" y="23774"/>
                </a:lnTo>
                <a:lnTo>
                  <a:pt x="657745" y="23774"/>
                </a:lnTo>
                <a:lnTo>
                  <a:pt x="660488" y="22707"/>
                </a:lnTo>
                <a:lnTo>
                  <a:pt x="664451" y="18440"/>
                </a:lnTo>
                <a:lnTo>
                  <a:pt x="665383" y="16001"/>
                </a:lnTo>
                <a:lnTo>
                  <a:pt x="665383" y="9601"/>
                </a:lnTo>
                <a:lnTo>
                  <a:pt x="664451" y="7162"/>
                </a:lnTo>
                <a:lnTo>
                  <a:pt x="660488" y="2895"/>
                </a:lnTo>
                <a:lnTo>
                  <a:pt x="657745" y="1828"/>
                </a:lnTo>
                <a:close/>
              </a:path>
              <a:path w="1136650" h="215264">
                <a:moveTo>
                  <a:pt x="663155" y="45719"/>
                </a:moveTo>
                <a:lnTo>
                  <a:pt x="645782" y="45719"/>
                </a:lnTo>
                <a:lnTo>
                  <a:pt x="645782" y="160019"/>
                </a:lnTo>
                <a:lnTo>
                  <a:pt x="663155" y="160019"/>
                </a:lnTo>
                <a:lnTo>
                  <a:pt x="663155" y="45719"/>
                </a:lnTo>
                <a:close/>
              </a:path>
              <a:path w="1136650" h="215264">
                <a:moveTo>
                  <a:pt x="715962" y="44576"/>
                </a:moveTo>
                <a:lnTo>
                  <a:pt x="700874" y="45719"/>
                </a:lnTo>
                <a:lnTo>
                  <a:pt x="703115" y="68122"/>
                </a:lnTo>
                <a:lnTo>
                  <a:pt x="703160" y="160019"/>
                </a:lnTo>
                <a:lnTo>
                  <a:pt x="720534" y="160019"/>
                </a:lnTo>
                <a:lnTo>
                  <a:pt x="720534" y="109499"/>
                </a:lnTo>
                <a:lnTo>
                  <a:pt x="721513" y="98140"/>
                </a:lnTo>
                <a:lnTo>
                  <a:pt x="723763" y="88068"/>
                </a:lnTo>
                <a:lnTo>
                  <a:pt x="727285" y="79281"/>
                </a:lnTo>
                <a:lnTo>
                  <a:pt x="732078" y="71780"/>
                </a:lnTo>
                <a:lnTo>
                  <a:pt x="735479" y="68122"/>
                </a:lnTo>
                <a:lnTo>
                  <a:pt x="720305" y="68122"/>
                </a:lnTo>
                <a:lnTo>
                  <a:pt x="715962" y="44576"/>
                </a:lnTo>
                <a:close/>
              </a:path>
              <a:path w="1136650" h="215264">
                <a:moveTo>
                  <a:pt x="788945" y="58064"/>
                </a:moveTo>
                <a:lnTo>
                  <a:pt x="756196" y="58064"/>
                </a:lnTo>
                <a:lnTo>
                  <a:pt x="766297" y="60093"/>
                </a:lnTo>
                <a:lnTo>
                  <a:pt x="773512" y="66179"/>
                </a:lnTo>
                <a:lnTo>
                  <a:pt x="777841" y="76323"/>
                </a:lnTo>
                <a:lnTo>
                  <a:pt x="779284" y="90525"/>
                </a:lnTo>
                <a:lnTo>
                  <a:pt x="779284" y="160019"/>
                </a:lnTo>
                <a:lnTo>
                  <a:pt x="796658" y="160019"/>
                </a:lnTo>
                <a:lnTo>
                  <a:pt x="796658" y="90525"/>
                </a:lnTo>
                <a:lnTo>
                  <a:pt x="794315" y="69522"/>
                </a:lnTo>
                <a:lnTo>
                  <a:pt x="788945" y="58064"/>
                </a:lnTo>
                <a:close/>
              </a:path>
              <a:path w="1136650" h="215264">
                <a:moveTo>
                  <a:pt x="759167" y="42519"/>
                </a:moveTo>
                <a:lnTo>
                  <a:pt x="752005" y="42519"/>
                </a:lnTo>
                <a:lnTo>
                  <a:pt x="744918" y="44729"/>
                </a:lnTo>
                <a:lnTo>
                  <a:pt x="720305" y="68122"/>
                </a:lnTo>
                <a:lnTo>
                  <a:pt x="735479" y="68122"/>
                </a:lnTo>
                <a:lnTo>
                  <a:pt x="737658" y="65779"/>
                </a:lnTo>
                <a:lnTo>
                  <a:pt x="743537" y="61493"/>
                </a:lnTo>
                <a:lnTo>
                  <a:pt x="749716" y="58921"/>
                </a:lnTo>
                <a:lnTo>
                  <a:pt x="756196" y="58064"/>
                </a:lnTo>
                <a:lnTo>
                  <a:pt x="788945" y="58064"/>
                </a:lnTo>
                <a:lnTo>
                  <a:pt x="787285" y="54521"/>
                </a:lnTo>
                <a:lnTo>
                  <a:pt x="775569" y="45519"/>
                </a:lnTo>
                <a:lnTo>
                  <a:pt x="759167" y="42519"/>
                </a:lnTo>
                <a:close/>
              </a:path>
              <a:path w="1136650" h="215264">
                <a:moveTo>
                  <a:pt x="851750" y="0"/>
                </a:moveTo>
                <a:lnTo>
                  <a:pt x="834377" y="0"/>
                </a:lnTo>
                <a:lnTo>
                  <a:pt x="834377" y="160019"/>
                </a:lnTo>
                <a:lnTo>
                  <a:pt x="851750" y="160019"/>
                </a:lnTo>
                <a:lnTo>
                  <a:pt x="851750" y="119329"/>
                </a:lnTo>
                <a:lnTo>
                  <a:pt x="861352" y="118414"/>
                </a:lnTo>
                <a:lnTo>
                  <a:pt x="869581" y="116966"/>
                </a:lnTo>
                <a:lnTo>
                  <a:pt x="876439" y="114985"/>
                </a:lnTo>
                <a:lnTo>
                  <a:pt x="896417" y="114985"/>
                </a:lnTo>
                <a:lnTo>
                  <a:pt x="892898" y="109042"/>
                </a:lnTo>
                <a:lnTo>
                  <a:pt x="901059" y="104012"/>
                </a:lnTo>
                <a:lnTo>
                  <a:pt x="851750" y="104012"/>
                </a:lnTo>
                <a:lnTo>
                  <a:pt x="851750" y="98983"/>
                </a:lnTo>
                <a:lnTo>
                  <a:pt x="852393" y="91575"/>
                </a:lnTo>
                <a:lnTo>
                  <a:pt x="869802" y="63779"/>
                </a:lnTo>
                <a:lnTo>
                  <a:pt x="851750" y="63779"/>
                </a:lnTo>
                <a:lnTo>
                  <a:pt x="851750" y="0"/>
                </a:lnTo>
                <a:close/>
              </a:path>
              <a:path w="1136650" h="215264">
                <a:moveTo>
                  <a:pt x="896417" y="114985"/>
                </a:moveTo>
                <a:lnTo>
                  <a:pt x="876439" y="114985"/>
                </a:lnTo>
                <a:lnTo>
                  <a:pt x="902957" y="160019"/>
                </a:lnTo>
                <a:lnTo>
                  <a:pt x="923074" y="160019"/>
                </a:lnTo>
                <a:lnTo>
                  <a:pt x="896417" y="114985"/>
                </a:lnTo>
                <a:close/>
              </a:path>
              <a:path w="1136650" h="215264">
                <a:moveTo>
                  <a:pt x="918552" y="58064"/>
                </a:moveTo>
                <a:lnTo>
                  <a:pt x="892746" y="58064"/>
                </a:lnTo>
                <a:lnTo>
                  <a:pt x="896696" y="59474"/>
                </a:lnTo>
                <a:lnTo>
                  <a:pt x="901890" y="65112"/>
                </a:lnTo>
                <a:lnTo>
                  <a:pt x="903185" y="68732"/>
                </a:lnTo>
                <a:lnTo>
                  <a:pt x="903185" y="80619"/>
                </a:lnTo>
                <a:lnTo>
                  <a:pt x="863666" y="102562"/>
                </a:lnTo>
                <a:lnTo>
                  <a:pt x="851750" y="104012"/>
                </a:lnTo>
                <a:lnTo>
                  <a:pt x="901059" y="104012"/>
                </a:lnTo>
                <a:lnTo>
                  <a:pt x="905000" y="101584"/>
                </a:lnTo>
                <a:lnTo>
                  <a:pt x="913644" y="92925"/>
                </a:lnTo>
                <a:lnTo>
                  <a:pt x="918830" y="83067"/>
                </a:lnTo>
                <a:lnTo>
                  <a:pt x="920559" y="72008"/>
                </a:lnTo>
                <a:lnTo>
                  <a:pt x="920559" y="63322"/>
                </a:lnTo>
                <a:lnTo>
                  <a:pt x="918552" y="58064"/>
                </a:lnTo>
                <a:close/>
              </a:path>
              <a:path w="1136650" h="215264">
                <a:moveTo>
                  <a:pt x="887869" y="42519"/>
                </a:moveTo>
                <a:lnTo>
                  <a:pt x="877211" y="43848"/>
                </a:lnTo>
                <a:lnTo>
                  <a:pt x="867638" y="47834"/>
                </a:lnTo>
                <a:lnTo>
                  <a:pt x="859151" y="54478"/>
                </a:lnTo>
                <a:lnTo>
                  <a:pt x="851750" y="63779"/>
                </a:lnTo>
                <a:lnTo>
                  <a:pt x="869802" y="63779"/>
                </a:lnTo>
                <a:lnTo>
                  <a:pt x="873525" y="61293"/>
                </a:lnTo>
                <a:lnTo>
                  <a:pt x="880168" y="58871"/>
                </a:lnTo>
                <a:lnTo>
                  <a:pt x="887412" y="58064"/>
                </a:lnTo>
                <a:lnTo>
                  <a:pt x="918552" y="58064"/>
                </a:lnTo>
                <a:lnTo>
                  <a:pt x="917854" y="56235"/>
                </a:lnTo>
                <a:lnTo>
                  <a:pt x="912444" y="50749"/>
                </a:lnTo>
                <a:lnTo>
                  <a:pt x="907865" y="47148"/>
                </a:lnTo>
                <a:lnTo>
                  <a:pt x="902242" y="44576"/>
                </a:lnTo>
                <a:lnTo>
                  <a:pt x="895577" y="43033"/>
                </a:lnTo>
                <a:lnTo>
                  <a:pt x="887869" y="42519"/>
                </a:lnTo>
                <a:close/>
              </a:path>
              <a:path w="1136650" h="215264">
                <a:moveTo>
                  <a:pt x="1019619" y="1828"/>
                </a:moveTo>
                <a:lnTo>
                  <a:pt x="1012596" y="1828"/>
                </a:lnTo>
                <a:lnTo>
                  <a:pt x="1009942" y="2857"/>
                </a:lnTo>
                <a:lnTo>
                  <a:pt x="1006284" y="6972"/>
                </a:lnTo>
                <a:lnTo>
                  <a:pt x="1005370" y="9601"/>
                </a:lnTo>
                <a:lnTo>
                  <a:pt x="1005370" y="16001"/>
                </a:lnTo>
                <a:lnTo>
                  <a:pt x="1006284" y="18630"/>
                </a:lnTo>
                <a:lnTo>
                  <a:pt x="1009942" y="22745"/>
                </a:lnTo>
                <a:lnTo>
                  <a:pt x="1012596" y="23774"/>
                </a:lnTo>
                <a:lnTo>
                  <a:pt x="1019619" y="23774"/>
                </a:lnTo>
                <a:lnTo>
                  <a:pt x="1022362" y="22707"/>
                </a:lnTo>
                <a:lnTo>
                  <a:pt x="1026312" y="18440"/>
                </a:lnTo>
                <a:lnTo>
                  <a:pt x="1027256" y="16001"/>
                </a:lnTo>
                <a:lnTo>
                  <a:pt x="1027256" y="9601"/>
                </a:lnTo>
                <a:lnTo>
                  <a:pt x="1026312" y="7162"/>
                </a:lnTo>
                <a:lnTo>
                  <a:pt x="1022362" y="2895"/>
                </a:lnTo>
                <a:lnTo>
                  <a:pt x="1019619" y="1828"/>
                </a:lnTo>
                <a:close/>
              </a:path>
              <a:path w="1136650" h="215264">
                <a:moveTo>
                  <a:pt x="1025029" y="45719"/>
                </a:moveTo>
                <a:lnTo>
                  <a:pt x="1007656" y="45719"/>
                </a:lnTo>
                <a:lnTo>
                  <a:pt x="1007656" y="160019"/>
                </a:lnTo>
                <a:lnTo>
                  <a:pt x="1025029" y="160019"/>
                </a:lnTo>
                <a:lnTo>
                  <a:pt x="1025029" y="45719"/>
                </a:lnTo>
                <a:close/>
              </a:path>
              <a:path w="1136650" h="215264">
                <a:moveTo>
                  <a:pt x="1064120" y="135331"/>
                </a:moveTo>
                <a:lnTo>
                  <a:pt x="1054747" y="147904"/>
                </a:lnTo>
                <a:lnTo>
                  <a:pt x="1063432" y="154605"/>
                </a:lnTo>
                <a:lnTo>
                  <a:pt x="1073030" y="159391"/>
                </a:lnTo>
                <a:lnTo>
                  <a:pt x="1083545" y="162263"/>
                </a:lnTo>
                <a:lnTo>
                  <a:pt x="1094981" y="163220"/>
                </a:lnTo>
                <a:lnTo>
                  <a:pt x="1103410" y="162663"/>
                </a:lnTo>
                <a:lnTo>
                  <a:pt x="1130649" y="147446"/>
                </a:lnTo>
                <a:lnTo>
                  <a:pt x="1094981" y="147446"/>
                </a:lnTo>
                <a:lnTo>
                  <a:pt x="1086187" y="146689"/>
                </a:lnTo>
                <a:lnTo>
                  <a:pt x="1078112" y="144418"/>
                </a:lnTo>
                <a:lnTo>
                  <a:pt x="1070756" y="140631"/>
                </a:lnTo>
                <a:lnTo>
                  <a:pt x="1064120" y="135331"/>
                </a:lnTo>
                <a:close/>
              </a:path>
              <a:path w="1136650" h="215264">
                <a:moveTo>
                  <a:pt x="1103503" y="42519"/>
                </a:moveTo>
                <a:lnTo>
                  <a:pt x="1097267" y="42519"/>
                </a:lnTo>
                <a:lnTo>
                  <a:pt x="1089964" y="43048"/>
                </a:lnTo>
                <a:lnTo>
                  <a:pt x="1060475" y="68229"/>
                </a:lnTo>
                <a:lnTo>
                  <a:pt x="1059776" y="76009"/>
                </a:lnTo>
                <a:lnTo>
                  <a:pt x="1060475" y="83689"/>
                </a:lnTo>
                <a:lnTo>
                  <a:pt x="1099324" y="110528"/>
                </a:lnTo>
                <a:lnTo>
                  <a:pt x="1103553" y="111937"/>
                </a:lnTo>
                <a:lnTo>
                  <a:pt x="1109497" y="114376"/>
                </a:lnTo>
                <a:lnTo>
                  <a:pt x="1112266" y="116395"/>
                </a:lnTo>
                <a:lnTo>
                  <a:pt x="1117447" y="122034"/>
                </a:lnTo>
                <a:lnTo>
                  <a:pt x="1118755" y="125844"/>
                </a:lnTo>
                <a:lnTo>
                  <a:pt x="1118755" y="135445"/>
                </a:lnTo>
                <a:lnTo>
                  <a:pt x="1116469" y="139445"/>
                </a:lnTo>
                <a:lnTo>
                  <a:pt x="1107325" y="145846"/>
                </a:lnTo>
                <a:lnTo>
                  <a:pt x="1101674" y="147446"/>
                </a:lnTo>
                <a:lnTo>
                  <a:pt x="1130649" y="147446"/>
                </a:lnTo>
                <a:lnTo>
                  <a:pt x="1133181" y="143303"/>
                </a:lnTo>
                <a:lnTo>
                  <a:pt x="1135391" y="136238"/>
                </a:lnTo>
                <a:lnTo>
                  <a:pt x="1136129" y="128130"/>
                </a:lnTo>
                <a:lnTo>
                  <a:pt x="1135384" y="120079"/>
                </a:lnTo>
                <a:lnTo>
                  <a:pt x="1105560" y="94106"/>
                </a:lnTo>
                <a:lnTo>
                  <a:pt x="1094892" y="91058"/>
                </a:lnTo>
                <a:lnTo>
                  <a:pt x="1090930" y="89763"/>
                </a:lnTo>
                <a:lnTo>
                  <a:pt x="1085748" y="87629"/>
                </a:lnTo>
                <a:lnTo>
                  <a:pt x="1083233" y="85877"/>
                </a:lnTo>
                <a:lnTo>
                  <a:pt x="1078357" y="81000"/>
                </a:lnTo>
                <a:lnTo>
                  <a:pt x="1077150" y="77609"/>
                </a:lnTo>
                <a:lnTo>
                  <a:pt x="1077150" y="68922"/>
                </a:lnTo>
                <a:lnTo>
                  <a:pt x="1079157" y="65341"/>
                </a:lnTo>
                <a:lnTo>
                  <a:pt x="1087234" y="59702"/>
                </a:lnTo>
                <a:lnTo>
                  <a:pt x="1091920" y="58292"/>
                </a:lnTo>
                <a:lnTo>
                  <a:pt x="1126741" y="58292"/>
                </a:lnTo>
                <a:lnTo>
                  <a:pt x="1130414" y="50291"/>
                </a:lnTo>
                <a:lnTo>
                  <a:pt x="1127213" y="48463"/>
                </a:lnTo>
                <a:lnTo>
                  <a:pt x="1122438" y="46710"/>
                </a:lnTo>
                <a:lnTo>
                  <a:pt x="1109789" y="43357"/>
                </a:lnTo>
                <a:lnTo>
                  <a:pt x="1103503" y="42519"/>
                </a:lnTo>
                <a:close/>
              </a:path>
              <a:path w="1136650" h="215264">
                <a:moveTo>
                  <a:pt x="1126741" y="58292"/>
                </a:moveTo>
                <a:lnTo>
                  <a:pt x="1097267" y="58292"/>
                </a:lnTo>
                <a:lnTo>
                  <a:pt x="1104853" y="58664"/>
                </a:lnTo>
                <a:lnTo>
                  <a:pt x="1111840" y="59778"/>
                </a:lnTo>
                <a:lnTo>
                  <a:pt x="1118227" y="61636"/>
                </a:lnTo>
                <a:lnTo>
                  <a:pt x="1124013" y="64236"/>
                </a:lnTo>
                <a:lnTo>
                  <a:pt x="1126741" y="58292"/>
                </a:lnTo>
                <a:close/>
              </a:path>
            </a:pathLst>
          </a:custGeom>
          <a:solidFill>
            <a:srgbClr val="004461"/>
          </a:solidFill>
        </p:spPr>
        <p:txBody>
          <a:bodyPr wrap="square" lIns="0" tIns="0" rIns="0" bIns="0" rtlCol="0"/>
          <a:lstStyle/>
          <a:p>
            <a:endParaRPr/>
          </a:p>
        </p:txBody>
      </p:sp>
      <p:sp>
        <p:nvSpPr>
          <p:cNvPr id="10" name="object 10"/>
          <p:cNvSpPr/>
          <p:nvPr/>
        </p:nvSpPr>
        <p:spPr>
          <a:xfrm>
            <a:off x="7693375" y="2447090"/>
            <a:ext cx="909955" cy="163830"/>
          </a:xfrm>
          <a:custGeom>
            <a:avLst/>
            <a:gdLst/>
            <a:ahLst/>
            <a:cxnLst/>
            <a:rect l="l" t="t" r="r" b="b"/>
            <a:pathLst>
              <a:path w="909954" h="163830">
                <a:moveTo>
                  <a:pt x="18973" y="4571"/>
                </a:moveTo>
                <a:lnTo>
                  <a:pt x="0" y="4571"/>
                </a:lnTo>
                <a:lnTo>
                  <a:pt x="40005" y="160019"/>
                </a:lnTo>
                <a:lnTo>
                  <a:pt x="61264" y="160019"/>
                </a:lnTo>
                <a:lnTo>
                  <a:pt x="68624" y="132587"/>
                </a:lnTo>
                <a:lnTo>
                  <a:pt x="50977" y="132587"/>
                </a:lnTo>
                <a:lnTo>
                  <a:pt x="18973" y="4571"/>
                </a:lnTo>
                <a:close/>
              </a:path>
              <a:path w="909954" h="163830">
                <a:moveTo>
                  <a:pt x="112474" y="38176"/>
                </a:moveTo>
                <a:lnTo>
                  <a:pt x="93954" y="38176"/>
                </a:lnTo>
                <a:lnTo>
                  <a:pt x="125501" y="160019"/>
                </a:lnTo>
                <a:lnTo>
                  <a:pt x="146761" y="160019"/>
                </a:lnTo>
                <a:lnTo>
                  <a:pt x="154143" y="132587"/>
                </a:lnTo>
                <a:lnTo>
                  <a:pt x="136245" y="132587"/>
                </a:lnTo>
                <a:lnTo>
                  <a:pt x="112474" y="38176"/>
                </a:lnTo>
                <a:close/>
              </a:path>
              <a:path w="909954" h="163830">
                <a:moveTo>
                  <a:pt x="104013" y="4571"/>
                </a:moveTo>
                <a:lnTo>
                  <a:pt x="85267" y="4571"/>
                </a:lnTo>
                <a:lnTo>
                  <a:pt x="50977" y="132587"/>
                </a:lnTo>
                <a:lnTo>
                  <a:pt x="68624" y="132587"/>
                </a:lnTo>
                <a:lnTo>
                  <a:pt x="93954" y="38176"/>
                </a:lnTo>
                <a:lnTo>
                  <a:pt x="112474" y="38176"/>
                </a:lnTo>
                <a:lnTo>
                  <a:pt x="104013" y="4571"/>
                </a:lnTo>
                <a:close/>
              </a:path>
              <a:path w="909954" h="163830">
                <a:moveTo>
                  <a:pt x="188595" y="4571"/>
                </a:moveTo>
                <a:lnTo>
                  <a:pt x="170307" y="4571"/>
                </a:lnTo>
                <a:lnTo>
                  <a:pt x="136245" y="132587"/>
                </a:lnTo>
                <a:lnTo>
                  <a:pt x="154143" y="132587"/>
                </a:lnTo>
                <a:lnTo>
                  <a:pt x="188595" y="4571"/>
                </a:lnTo>
                <a:close/>
              </a:path>
              <a:path w="909954" h="163830">
                <a:moveTo>
                  <a:pt x="226542" y="0"/>
                </a:moveTo>
                <a:lnTo>
                  <a:pt x="209169" y="0"/>
                </a:lnTo>
                <a:lnTo>
                  <a:pt x="209169" y="160019"/>
                </a:lnTo>
                <a:lnTo>
                  <a:pt x="226542" y="160019"/>
                </a:lnTo>
                <a:lnTo>
                  <a:pt x="226542" y="109499"/>
                </a:lnTo>
                <a:lnTo>
                  <a:pt x="227521" y="98140"/>
                </a:lnTo>
                <a:lnTo>
                  <a:pt x="229771" y="88068"/>
                </a:lnTo>
                <a:lnTo>
                  <a:pt x="233293" y="79281"/>
                </a:lnTo>
                <a:lnTo>
                  <a:pt x="238086" y="71780"/>
                </a:lnTo>
                <a:lnTo>
                  <a:pt x="241700" y="67894"/>
                </a:lnTo>
                <a:lnTo>
                  <a:pt x="226542" y="67894"/>
                </a:lnTo>
                <a:lnTo>
                  <a:pt x="226542" y="0"/>
                </a:lnTo>
                <a:close/>
              </a:path>
              <a:path w="909954" h="163830">
                <a:moveTo>
                  <a:pt x="294954" y="58064"/>
                </a:moveTo>
                <a:lnTo>
                  <a:pt x="262204" y="58064"/>
                </a:lnTo>
                <a:lnTo>
                  <a:pt x="272305" y="60093"/>
                </a:lnTo>
                <a:lnTo>
                  <a:pt x="279520" y="66179"/>
                </a:lnTo>
                <a:lnTo>
                  <a:pt x="283849" y="76323"/>
                </a:lnTo>
                <a:lnTo>
                  <a:pt x="285292" y="90525"/>
                </a:lnTo>
                <a:lnTo>
                  <a:pt x="285292" y="160019"/>
                </a:lnTo>
                <a:lnTo>
                  <a:pt x="302666" y="160019"/>
                </a:lnTo>
                <a:lnTo>
                  <a:pt x="302666" y="90525"/>
                </a:lnTo>
                <a:lnTo>
                  <a:pt x="300323" y="69522"/>
                </a:lnTo>
                <a:lnTo>
                  <a:pt x="294954" y="58064"/>
                </a:lnTo>
                <a:close/>
              </a:path>
              <a:path w="909954" h="163830">
                <a:moveTo>
                  <a:pt x="265176" y="42519"/>
                </a:moveTo>
                <a:lnTo>
                  <a:pt x="257860" y="42519"/>
                </a:lnTo>
                <a:lnTo>
                  <a:pt x="250736" y="44691"/>
                </a:lnTo>
                <a:lnTo>
                  <a:pt x="226542" y="67894"/>
                </a:lnTo>
                <a:lnTo>
                  <a:pt x="241700" y="67894"/>
                </a:lnTo>
                <a:lnTo>
                  <a:pt x="243666" y="65779"/>
                </a:lnTo>
                <a:lnTo>
                  <a:pt x="249545" y="61493"/>
                </a:lnTo>
                <a:lnTo>
                  <a:pt x="255724" y="58921"/>
                </a:lnTo>
                <a:lnTo>
                  <a:pt x="262204" y="58064"/>
                </a:lnTo>
                <a:lnTo>
                  <a:pt x="294954" y="58064"/>
                </a:lnTo>
                <a:lnTo>
                  <a:pt x="293293" y="54521"/>
                </a:lnTo>
                <a:lnTo>
                  <a:pt x="281578" y="45519"/>
                </a:lnTo>
                <a:lnTo>
                  <a:pt x="265176" y="42519"/>
                </a:lnTo>
                <a:close/>
              </a:path>
              <a:path w="909954" h="163830">
                <a:moveTo>
                  <a:pt x="352348" y="1828"/>
                </a:moveTo>
                <a:lnTo>
                  <a:pt x="345338" y="1828"/>
                </a:lnTo>
                <a:lnTo>
                  <a:pt x="342671" y="2857"/>
                </a:lnTo>
                <a:lnTo>
                  <a:pt x="339013" y="6972"/>
                </a:lnTo>
                <a:lnTo>
                  <a:pt x="338099" y="9601"/>
                </a:lnTo>
                <a:lnTo>
                  <a:pt x="338099" y="16001"/>
                </a:lnTo>
                <a:lnTo>
                  <a:pt x="339013" y="18630"/>
                </a:lnTo>
                <a:lnTo>
                  <a:pt x="342671" y="22745"/>
                </a:lnTo>
                <a:lnTo>
                  <a:pt x="345338" y="23774"/>
                </a:lnTo>
                <a:lnTo>
                  <a:pt x="352348" y="23774"/>
                </a:lnTo>
                <a:lnTo>
                  <a:pt x="355092" y="22707"/>
                </a:lnTo>
                <a:lnTo>
                  <a:pt x="359054" y="18440"/>
                </a:lnTo>
                <a:lnTo>
                  <a:pt x="359986" y="16001"/>
                </a:lnTo>
                <a:lnTo>
                  <a:pt x="359986" y="9601"/>
                </a:lnTo>
                <a:lnTo>
                  <a:pt x="359054" y="7162"/>
                </a:lnTo>
                <a:lnTo>
                  <a:pt x="355092" y="2895"/>
                </a:lnTo>
                <a:lnTo>
                  <a:pt x="352348" y="1828"/>
                </a:lnTo>
                <a:close/>
              </a:path>
              <a:path w="909954" h="163830">
                <a:moveTo>
                  <a:pt x="357759" y="45719"/>
                </a:moveTo>
                <a:lnTo>
                  <a:pt x="340385" y="45719"/>
                </a:lnTo>
                <a:lnTo>
                  <a:pt x="340385" y="160019"/>
                </a:lnTo>
                <a:lnTo>
                  <a:pt x="357759" y="160019"/>
                </a:lnTo>
                <a:lnTo>
                  <a:pt x="357759" y="45719"/>
                </a:lnTo>
                <a:close/>
              </a:path>
              <a:path w="909954" h="163830">
                <a:moveTo>
                  <a:pt x="442569" y="42519"/>
                </a:moveTo>
                <a:lnTo>
                  <a:pt x="402882" y="60274"/>
                </a:lnTo>
                <a:lnTo>
                  <a:pt x="388620" y="105956"/>
                </a:lnTo>
                <a:lnTo>
                  <a:pt x="389512" y="119122"/>
                </a:lnTo>
                <a:lnTo>
                  <a:pt x="410522" y="154990"/>
                </a:lnTo>
                <a:lnTo>
                  <a:pt x="439026" y="163220"/>
                </a:lnTo>
                <a:lnTo>
                  <a:pt x="449606" y="162334"/>
                </a:lnTo>
                <a:lnTo>
                  <a:pt x="459514" y="159677"/>
                </a:lnTo>
                <a:lnTo>
                  <a:pt x="468751" y="155247"/>
                </a:lnTo>
                <a:lnTo>
                  <a:pt x="477316" y="149047"/>
                </a:lnTo>
                <a:lnTo>
                  <a:pt x="476554" y="147675"/>
                </a:lnTo>
                <a:lnTo>
                  <a:pt x="438912" y="147675"/>
                </a:lnTo>
                <a:lnTo>
                  <a:pt x="432032" y="147011"/>
                </a:lnTo>
                <a:lnTo>
                  <a:pt x="406572" y="115057"/>
                </a:lnTo>
                <a:lnTo>
                  <a:pt x="405993" y="105041"/>
                </a:lnTo>
                <a:lnTo>
                  <a:pt x="406622" y="94890"/>
                </a:lnTo>
                <a:lnTo>
                  <a:pt x="427824" y="61264"/>
                </a:lnTo>
                <a:lnTo>
                  <a:pt x="443026" y="58064"/>
                </a:lnTo>
                <a:lnTo>
                  <a:pt x="469551" y="58064"/>
                </a:lnTo>
                <a:lnTo>
                  <a:pt x="471830" y="50749"/>
                </a:lnTo>
                <a:lnTo>
                  <a:pt x="464943" y="47148"/>
                </a:lnTo>
                <a:lnTo>
                  <a:pt x="457771" y="44576"/>
                </a:lnTo>
                <a:lnTo>
                  <a:pt x="450313" y="43033"/>
                </a:lnTo>
                <a:lnTo>
                  <a:pt x="442569" y="42519"/>
                </a:lnTo>
                <a:close/>
              </a:path>
              <a:path w="909954" h="163830">
                <a:moveTo>
                  <a:pt x="470458" y="136702"/>
                </a:moveTo>
                <a:lnTo>
                  <a:pt x="463515" y="141503"/>
                </a:lnTo>
                <a:lnTo>
                  <a:pt x="455942" y="144932"/>
                </a:lnTo>
                <a:lnTo>
                  <a:pt x="447741" y="146989"/>
                </a:lnTo>
                <a:lnTo>
                  <a:pt x="438912" y="147675"/>
                </a:lnTo>
                <a:lnTo>
                  <a:pt x="476554" y="147675"/>
                </a:lnTo>
                <a:lnTo>
                  <a:pt x="470458" y="136702"/>
                </a:lnTo>
                <a:close/>
              </a:path>
              <a:path w="909954" h="163830">
                <a:moveTo>
                  <a:pt x="469551" y="58064"/>
                </a:moveTo>
                <a:lnTo>
                  <a:pt x="451256" y="58064"/>
                </a:lnTo>
                <a:lnTo>
                  <a:pt x="459409" y="60274"/>
                </a:lnTo>
                <a:lnTo>
                  <a:pt x="467487" y="64693"/>
                </a:lnTo>
                <a:lnTo>
                  <a:pt x="469551" y="58064"/>
                </a:lnTo>
                <a:close/>
              </a:path>
              <a:path w="909954" h="163830">
                <a:moveTo>
                  <a:pt x="518236" y="0"/>
                </a:moveTo>
                <a:lnTo>
                  <a:pt x="500862" y="0"/>
                </a:lnTo>
                <a:lnTo>
                  <a:pt x="500862" y="160019"/>
                </a:lnTo>
                <a:lnTo>
                  <a:pt x="518236" y="160019"/>
                </a:lnTo>
                <a:lnTo>
                  <a:pt x="518236" y="109499"/>
                </a:lnTo>
                <a:lnTo>
                  <a:pt x="519214" y="98140"/>
                </a:lnTo>
                <a:lnTo>
                  <a:pt x="521465" y="88068"/>
                </a:lnTo>
                <a:lnTo>
                  <a:pt x="524987" y="79281"/>
                </a:lnTo>
                <a:lnTo>
                  <a:pt x="529780" y="71780"/>
                </a:lnTo>
                <a:lnTo>
                  <a:pt x="533393" y="67894"/>
                </a:lnTo>
                <a:lnTo>
                  <a:pt x="518236" y="67894"/>
                </a:lnTo>
                <a:lnTo>
                  <a:pt x="518236" y="0"/>
                </a:lnTo>
                <a:close/>
              </a:path>
              <a:path w="909954" h="163830">
                <a:moveTo>
                  <a:pt x="586647" y="58064"/>
                </a:moveTo>
                <a:lnTo>
                  <a:pt x="553897" y="58064"/>
                </a:lnTo>
                <a:lnTo>
                  <a:pt x="563999" y="60093"/>
                </a:lnTo>
                <a:lnTo>
                  <a:pt x="571214" y="66179"/>
                </a:lnTo>
                <a:lnTo>
                  <a:pt x="575543" y="76323"/>
                </a:lnTo>
                <a:lnTo>
                  <a:pt x="576986" y="90525"/>
                </a:lnTo>
                <a:lnTo>
                  <a:pt x="576986" y="160019"/>
                </a:lnTo>
                <a:lnTo>
                  <a:pt x="594360" y="160019"/>
                </a:lnTo>
                <a:lnTo>
                  <a:pt x="594360" y="90525"/>
                </a:lnTo>
                <a:lnTo>
                  <a:pt x="592016" y="69522"/>
                </a:lnTo>
                <a:lnTo>
                  <a:pt x="586647" y="58064"/>
                </a:lnTo>
                <a:close/>
              </a:path>
              <a:path w="909954" h="163830">
                <a:moveTo>
                  <a:pt x="556869" y="42519"/>
                </a:moveTo>
                <a:lnTo>
                  <a:pt x="549554" y="42519"/>
                </a:lnTo>
                <a:lnTo>
                  <a:pt x="542429" y="44691"/>
                </a:lnTo>
                <a:lnTo>
                  <a:pt x="518236" y="67894"/>
                </a:lnTo>
                <a:lnTo>
                  <a:pt x="533393" y="67894"/>
                </a:lnTo>
                <a:lnTo>
                  <a:pt x="535359" y="65779"/>
                </a:lnTo>
                <a:lnTo>
                  <a:pt x="541239" y="61493"/>
                </a:lnTo>
                <a:lnTo>
                  <a:pt x="547418" y="58921"/>
                </a:lnTo>
                <a:lnTo>
                  <a:pt x="553897" y="58064"/>
                </a:lnTo>
                <a:lnTo>
                  <a:pt x="586647" y="58064"/>
                </a:lnTo>
                <a:lnTo>
                  <a:pt x="584987" y="54521"/>
                </a:lnTo>
                <a:lnTo>
                  <a:pt x="573271" y="45519"/>
                </a:lnTo>
                <a:lnTo>
                  <a:pt x="556869" y="42519"/>
                </a:lnTo>
                <a:close/>
              </a:path>
              <a:path w="909954" h="163830">
                <a:moveTo>
                  <a:pt x="743242" y="42519"/>
                </a:moveTo>
                <a:lnTo>
                  <a:pt x="735177" y="42519"/>
                </a:lnTo>
                <a:lnTo>
                  <a:pt x="723476" y="43612"/>
                </a:lnTo>
                <a:lnTo>
                  <a:pt x="687873" y="69408"/>
                </a:lnTo>
                <a:lnTo>
                  <a:pt x="678975" y="105041"/>
                </a:lnTo>
                <a:lnTo>
                  <a:pt x="679049" y="107306"/>
                </a:lnTo>
                <a:lnTo>
                  <a:pt x="691515" y="148361"/>
                </a:lnTo>
                <a:lnTo>
                  <a:pt x="723747" y="163220"/>
                </a:lnTo>
                <a:lnTo>
                  <a:pt x="734941" y="161805"/>
                </a:lnTo>
                <a:lnTo>
                  <a:pt x="744769" y="157562"/>
                </a:lnTo>
                <a:lnTo>
                  <a:pt x="753229" y="150490"/>
                </a:lnTo>
                <a:lnTo>
                  <a:pt x="755246" y="147675"/>
                </a:lnTo>
                <a:lnTo>
                  <a:pt x="718210" y="147675"/>
                </a:lnTo>
                <a:lnTo>
                  <a:pt x="710780" y="144017"/>
                </a:lnTo>
                <a:lnTo>
                  <a:pt x="696315" y="105041"/>
                </a:lnTo>
                <a:lnTo>
                  <a:pt x="697001" y="95169"/>
                </a:lnTo>
                <a:lnTo>
                  <a:pt x="719740" y="61350"/>
                </a:lnTo>
                <a:lnTo>
                  <a:pt x="735177" y="58064"/>
                </a:lnTo>
                <a:lnTo>
                  <a:pt x="777011" y="58064"/>
                </a:lnTo>
                <a:lnTo>
                  <a:pt x="777011" y="46862"/>
                </a:lnTo>
                <a:lnTo>
                  <a:pt x="759637" y="46862"/>
                </a:lnTo>
                <a:lnTo>
                  <a:pt x="751395" y="43967"/>
                </a:lnTo>
                <a:lnTo>
                  <a:pt x="743242" y="42519"/>
                </a:lnTo>
                <a:close/>
              </a:path>
              <a:path w="909954" h="163830">
                <a:moveTo>
                  <a:pt x="777354" y="140588"/>
                </a:moveTo>
                <a:lnTo>
                  <a:pt x="760323" y="140588"/>
                </a:lnTo>
                <a:lnTo>
                  <a:pt x="764209" y="161162"/>
                </a:lnTo>
                <a:lnTo>
                  <a:pt x="779297" y="160019"/>
                </a:lnTo>
                <a:lnTo>
                  <a:pt x="777354" y="140588"/>
                </a:lnTo>
                <a:close/>
              </a:path>
              <a:path w="909954" h="163830">
                <a:moveTo>
                  <a:pt x="777011" y="58064"/>
                </a:moveTo>
                <a:lnTo>
                  <a:pt x="743864" y="58064"/>
                </a:lnTo>
                <a:lnTo>
                  <a:pt x="752005" y="59969"/>
                </a:lnTo>
                <a:lnTo>
                  <a:pt x="759637" y="63779"/>
                </a:lnTo>
                <a:lnTo>
                  <a:pt x="759637" y="95554"/>
                </a:lnTo>
                <a:lnTo>
                  <a:pt x="759050" y="107306"/>
                </a:lnTo>
                <a:lnTo>
                  <a:pt x="739825" y="144275"/>
                </a:lnTo>
                <a:lnTo>
                  <a:pt x="727290" y="147675"/>
                </a:lnTo>
                <a:lnTo>
                  <a:pt x="755246" y="147675"/>
                </a:lnTo>
                <a:lnTo>
                  <a:pt x="760323" y="140588"/>
                </a:lnTo>
                <a:lnTo>
                  <a:pt x="777354" y="140588"/>
                </a:lnTo>
                <a:lnTo>
                  <a:pt x="777011" y="137159"/>
                </a:lnTo>
                <a:lnTo>
                  <a:pt x="777011" y="58064"/>
                </a:lnTo>
                <a:close/>
              </a:path>
              <a:path w="909954" h="163830">
                <a:moveTo>
                  <a:pt x="777011" y="0"/>
                </a:moveTo>
                <a:lnTo>
                  <a:pt x="759637" y="0"/>
                </a:lnTo>
                <a:lnTo>
                  <a:pt x="759637" y="46862"/>
                </a:lnTo>
                <a:lnTo>
                  <a:pt x="777011" y="46862"/>
                </a:lnTo>
                <a:lnTo>
                  <a:pt x="777011" y="0"/>
                </a:lnTo>
                <a:close/>
              </a:path>
              <a:path w="909954" h="163830">
                <a:moveTo>
                  <a:pt x="859180" y="42519"/>
                </a:moveTo>
                <a:lnTo>
                  <a:pt x="821575" y="59321"/>
                </a:lnTo>
                <a:lnTo>
                  <a:pt x="809002" y="102869"/>
                </a:lnTo>
                <a:lnTo>
                  <a:pt x="809788" y="115621"/>
                </a:lnTo>
                <a:lnTo>
                  <a:pt x="828640" y="153769"/>
                </a:lnTo>
                <a:lnTo>
                  <a:pt x="859180" y="163220"/>
                </a:lnTo>
                <a:lnTo>
                  <a:pt x="870931" y="162170"/>
                </a:lnTo>
                <a:lnTo>
                  <a:pt x="881154" y="159019"/>
                </a:lnTo>
                <a:lnTo>
                  <a:pt x="889848" y="153769"/>
                </a:lnTo>
                <a:lnTo>
                  <a:pt x="895788" y="147675"/>
                </a:lnTo>
                <a:lnTo>
                  <a:pt x="859294" y="147675"/>
                </a:lnTo>
                <a:lnTo>
                  <a:pt x="851579" y="146896"/>
                </a:lnTo>
                <a:lnTo>
                  <a:pt x="826890" y="112349"/>
                </a:lnTo>
                <a:lnTo>
                  <a:pt x="826376" y="102869"/>
                </a:lnTo>
                <a:lnTo>
                  <a:pt x="826890" y="93390"/>
                </a:lnTo>
                <a:lnTo>
                  <a:pt x="851579" y="58843"/>
                </a:lnTo>
                <a:lnTo>
                  <a:pt x="859294" y="58064"/>
                </a:lnTo>
                <a:lnTo>
                  <a:pt x="895788" y="58064"/>
                </a:lnTo>
                <a:lnTo>
                  <a:pt x="889848" y="51970"/>
                </a:lnTo>
                <a:lnTo>
                  <a:pt x="881154" y="46720"/>
                </a:lnTo>
                <a:lnTo>
                  <a:pt x="870931" y="43569"/>
                </a:lnTo>
                <a:lnTo>
                  <a:pt x="859180" y="42519"/>
                </a:lnTo>
                <a:close/>
              </a:path>
              <a:path w="909954" h="163830">
                <a:moveTo>
                  <a:pt x="895788" y="58064"/>
                </a:moveTo>
                <a:lnTo>
                  <a:pt x="859294" y="58064"/>
                </a:lnTo>
                <a:lnTo>
                  <a:pt x="867017" y="58843"/>
                </a:lnTo>
                <a:lnTo>
                  <a:pt x="873725" y="61179"/>
                </a:lnTo>
                <a:lnTo>
                  <a:pt x="892441" y="102869"/>
                </a:lnTo>
                <a:lnTo>
                  <a:pt x="891920" y="112349"/>
                </a:lnTo>
                <a:lnTo>
                  <a:pt x="867017" y="146896"/>
                </a:lnTo>
                <a:lnTo>
                  <a:pt x="859294" y="147675"/>
                </a:lnTo>
                <a:lnTo>
                  <a:pt x="895788" y="147675"/>
                </a:lnTo>
                <a:lnTo>
                  <a:pt x="909815" y="102869"/>
                </a:lnTo>
                <a:lnTo>
                  <a:pt x="909015" y="90118"/>
                </a:lnTo>
                <a:lnTo>
                  <a:pt x="906614" y="78609"/>
                </a:lnTo>
                <a:lnTo>
                  <a:pt x="902614" y="68344"/>
                </a:lnTo>
                <a:lnTo>
                  <a:pt x="897013" y="59321"/>
                </a:lnTo>
                <a:lnTo>
                  <a:pt x="895788" y="58064"/>
                </a:lnTo>
                <a:close/>
              </a:path>
            </a:pathLst>
          </a:custGeom>
          <a:solidFill>
            <a:srgbClr val="004461"/>
          </a:solidFill>
        </p:spPr>
        <p:txBody>
          <a:bodyPr wrap="square" lIns="0" tIns="0" rIns="0" bIns="0" rtlCol="0"/>
          <a:lstStyle/>
          <a:p>
            <a:endParaRPr/>
          </a:p>
        </p:txBody>
      </p:sp>
      <p:pic>
        <p:nvPicPr>
          <p:cNvPr id="11" name="object 11"/>
          <p:cNvPicPr/>
          <p:nvPr/>
        </p:nvPicPr>
        <p:blipFill>
          <a:blip r:embed="rId6" cstate="print"/>
          <a:stretch>
            <a:fillRect/>
          </a:stretch>
        </p:blipFill>
        <p:spPr>
          <a:xfrm>
            <a:off x="2029853" y="1970988"/>
            <a:ext cx="2401874" cy="2401887"/>
          </a:xfrm>
          <a:prstGeom prst="rect">
            <a:avLst/>
          </a:prstGeom>
        </p:spPr>
      </p:pic>
      <p:pic>
        <p:nvPicPr>
          <p:cNvPr id="12" name="object 12"/>
          <p:cNvPicPr/>
          <p:nvPr/>
        </p:nvPicPr>
        <p:blipFill>
          <a:blip r:embed="rId7" cstate="print"/>
          <a:stretch>
            <a:fillRect/>
          </a:stretch>
        </p:blipFill>
        <p:spPr>
          <a:xfrm>
            <a:off x="4700561" y="1970988"/>
            <a:ext cx="2401874" cy="240188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9144000" cy="5706110"/>
          </a:xfrm>
          <a:custGeom>
            <a:avLst/>
            <a:gdLst/>
            <a:ahLst/>
            <a:cxnLst/>
            <a:rect l="l" t="t" r="r" b="b"/>
            <a:pathLst>
              <a:path w="9144000" h="5706110">
                <a:moveTo>
                  <a:pt x="9144000" y="0"/>
                </a:moveTo>
                <a:lnTo>
                  <a:pt x="0" y="0"/>
                </a:lnTo>
                <a:lnTo>
                  <a:pt x="0" y="5705995"/>
                </a:lnTo>
                <a:lnTo>
                  <a:pt x="9144000" y="5705995"/>
                </a:lnTo>
                <a:lnTo>
                  <a:pt x="9144000" y="0"/>
                </a:lnTo>
                <a:close/>
              </a:path>
            </a:pathLst>
          </a:custGeom>
          <a:solidFill>
            <a:srgbClr val="E2F3FA">
              <a:alpha val="89999"/>
            </a:srgbClr>
          </a:solidFill>
        </p:spPr>
        <p:txBody>
          <a:bodyPr wrap="square" lIns="0" tIns="0" rIns="0" bIns="0" rtlCol="0"/>
          <a:lstStyle/>
          <a:p>
            <a:endParaRPr/>
          </a:p>
        </p:txBody>
      </p:sp>
      <p:grpSp>
        <p:nvGrpSpPr>
          <p:cNvPr id="3" name="object 3"/>
          <p:cNvGrpSpPr/>
          <p:nvPr/>
        </p:nvGrpSpPr>
        <p:grpSpPr>
          <a:xfrm>
            <a:off x="1970608" y="1328394"/>
            <a:ext cx="5203190" cy="3874770"/>
            <a:chOff x="1970608" y="1328394"/>
            <a:chExt cx="5203190" cy="3874770"/>
          </a:xfrm>
        </p:grpSpPr>
        <p:pic>
          <p:nvPicPr>
            <p:cNvPr id="4" name="object 4"/>
            <p:cNvPicPr/>
            <p:nvPr/>
          </p:nvPicPr>
          <p:blipFill>
            <a:blip r:embed="rId3" cstate="print"/>
            <a:stretch>
              <a:fillRect/>
            </a:stretch>
          </p:blipFill>
          <p:spPr>
            <a:xfrm>
              <a:off x="1971522" y="1328394"/>
              <a:ext cx="5201843" cy="2969450"/>
            </a:xfrm>
            <a:prstGeom prst="rect">
              <a:avLst/>
            </a:prstGeom>
          </p:spPr>
        </p:pic>
        <p:sp>
          <p:nvSpPr>
            <p:cNvPr id="5" name="object 5"/>
            <p:cNvSpPr/>
            <p:nvPr/>
          </p:nvSpPr>
          <p:spPr>
            <a:xfrm>
              <a:off x="5558139" y="2513541"/>
              <a:ext cx="1318260" cy="351790"/>
            </a:xfrm>
            <a:custGeom>
              <a:avLst/>
              <a:gdLst/>
              <a:ahLst/>
              <a:cxnLst/>
              <a:rect l="l" t="t" r="r" b="b"/>
              <a:pathLst>
                <a:path w="1318259" h="351789">
                  <a:moveTo>
                    <a:pt x="392068" y="0"/>
                  </a:moveTo>
                  <a:lnTo>
                    <a:pt x="352860" y="9204"/>
                  </a:lnTo>
                  <a:lnTo>
                    <a:pt x="320752" y="29351"/>
                  </a:lnTo>
                  <a:lnTo>
                    <a:pt x="299601" y="56987"/>
                  </a:lnTo>
                  <a:lnTo>
                    <a:pt x="293262" y="88658"/>
                  </a:lnTo>
                  <a:lnTo>
                    <a:pt x="275094" y="72380"/>
                  </a:lnTo>
                  <a:lnTo>
                    <a:pt x="250509" y="62306"/>
                  </a:lnTo>
                  <a:lnTo>
                    <a:pt x="223030" y="59308"/>
                  </a:lnTo>
                  <a:lnTo>
                    <a:pt x="196183" y="64262"/>
                  </a:lnTo>
                  <a:lnTo>
                    <a:pt x="166922" y="84404"/>
                  </a:lnTo>
                  <a:lnTo>
                    <a:pt x="131049" y="80815"/>
                  </a:lnTo>
                  <a:lnTo>
                    <a:pt x="92021" y="85877"/>
                  </a:lnTo>
                  <a:lnTo>
                    <a:pt x="34397" y="129374"/>
                  </a:lnTo>
                  <a:lnTo>
                    <a:pt x="29972" y="149659"/>
                  </a:lnTo>
                  <a:lnTo>
                    <a:pt x="30219" y="156019"/>
                  </a:lnTo>
                  <a:lnTo>
                    <a:pt x="30587" y="159537"/>
                  </a:lnTo>
                  <a:lnTo>
                    <a:pt x="31324" y="162902"/>
                  </a:lnTo>
                  <a:lnTo>
                    <a:pt x="32378" y="166065"/>
                  </a:lnTo>
                  <a:lnTo>
                    <a:pt x="24287" y="167034"/>
                  </a:lnTo>
                  <a:lnTo>
                    <a:pt x="0" y="193473"/>
                  </a:lnTo>
                  <a:lnTo>
                    <a:pt x="165" y="201049"/>
                  </a:lnTo>
                  <a:lnTo>
                    <a:pt x="30938" y="242745"/>
                  </a:lnTo>
                  <a:lnTo>
                    <a:pt x="81157" y="255203"/>
                  </a:lnTo>
                  <a:lnTo>
                    <a:pt x="98878" y="253280"/>
                  </a:lnTo>
                  <a:lnTo>
                    <a:pt x="115589" y="248335"/>
                  </a:lnTo>
                  <a:lnTo>
                    <a:pt x="130635" y="263644"/>
                  </a:lnTo>
                  <a:lnTo>
                    <a:pt x="150123" y="275610"/>
                  </a:lnTo>
                  <a:lnTo>
                    <a:pt x="172721" y="283959"/>
                  </a:lnTo>
                  <a:lnTo>
                    <a:pt x="197097" y="288417"/>
                  </a:lnTo>
                  <a:lnTo>
                    <a:pt x="221956" y="288946"/>
                  </a:lnTo>
                  <a:lnTo>
                    <a:pt x="246576" y="286043"/>
                  </a:lnTo>
                  <a:lnTo>
                    <a:pt x="270435" y="280142"/>
                  </a:lnTo>
                  <a:lnTo>
                    <a:pt x="293008" y="271678"/>
                  </a:lnTo>
                  <a:lnTo>
                    <a:pt x="290967" y="296974"/>
                  </a:lnTo>
                  <a:lnTo>
                    <a:pt x="304049" y="318077"/>
                  </a:lnTo>
                  <a:lnTo>
                    <a:pt x="323824" y="333675"/>
                  </a:lnTo>
                  <a:lnTo>
                    <a:pt x="341864" y="342455"/>
                  </a:lnTo>
                  <a:lnTo>
                    <a:pt x="390960" y="351607"/>
                  </a:lnTo>
                  <a:lnTo>
                    <a:pt x="443366" y="347773"/>
                  </a:lnTo>
                  <a:lnTo>
                    <a:pt x="492462" y="330571"/>
                  </a:lnTo>
                  <a:lnTo>
                    <a:pt x="531628" y="299618"/>
                  </a:lnTo>
                  <a:lnTo>
                    <a:pt x="545011" y="312849"/>
                  </a:lnTo>
                  <a:lnTo>
                    <a:pt x="555442" y="319125"/>
                  </a:lnTo>
                  <a:lnTo>
                    <a:pt x="568295" y="320124"/>
                  </a:lnTo>
                  <a:lnTo>
                    <a:pt x="588943" y="317525"/>
                  </a:lnTo>
                  <a:lnTo>
                    <a:pt x="605944" y="313170"/>
                  </a:lnTo>
                  <a:lnTo>
                    <a:pt x="618016" y="306676"/>
                  </a:lnTo>
                  <a:lnTo>
                    <a:pt x="625998" y="299244"/>
                  </a:lnTo>
                  <a:lnTo>
                    <a:pt x="630726" y="292074"/>
                  </a:lnTo>
                  <a:lnTo>
                    <a:pt x="648347" y="303940"/>
                  </a:lnTo>
                  <a:lnTo>
                    <a:pt x="670844" y="313777"/>
                  </a:lnTo>
                  <a:lnTo>
                    <a:pt x="698558" y="319829"/>
                  </a:lnTo>
                  <a:lnTo>
                    <a:pt x="731831" y="320344"/>
                  </a:lnTo>
                  <a:lnTo>
                    <a:pt x="763688" y="315214"/>
                  </a:lnTo>
                  <a:lnTo>
                    <a:pt x="788366" y="306049"/>
                  </a:lnTo>
                  <a:lnTo>
                    <a:pt x="806742" y="293786"/>
                  </a:lnTo>
                  <a:lnTo>
                    <a:pt x="819689" y="279361"/>
                  </a:lnTo>
                  <a:lnTo>
                    <a:pt x="832016" y="282621"/>
                  </a:lnTo>
                  <a:lnTo>
                    <a:pt x="843626" y="284229"/>
                  </a:lnTo>
                  <a:lnTo>
                    <a:pt x="854097" y="284326"/>
                  </a:lnTo>
                  <a:lnTo>
                    <a:pt x="863009" y="283057"/>
                  </a:lnTo>
                  <a:lnTo>
                    <a:pt x="890439" y="271670"/>
                  </a:lnTo>
                  <a:lnTo>
                    <a:pt x="903255" y="257254"/>
                  </a:lnTo>
                  <a:lnTo>
                    <a:pt x="905918" y="243624"/>
                  </a:lnTo>
                  <a:lnTo>
                    <a:pt x="902887" y="234594"/>
                  </a:lnTo>
                  <a:lnTo>
                    <a:pt x="906506" y="235762"/>
                  </a:lnTo>
                  <a:lnTo>
                    <a:pt x="912666" y="237121"/>
                  </a:lnTo>
                  <a:lnTo>
                    <a:pt x="920388" y="236245"/>
                  </a:lnTo>
                  <a:lnTo>
                    <a:pt x="927027" y="235012"/>
                  </a:lnTo>
                  <a:lnTo>
                    <a:pt x="934232" y="232494"/>
                  </a:lnTo>
                  <a:lnTo>
                    <a:pt x="941878" y="228406"/>
                  </a:lnTo>
                  <a:lnTo>
                    <a:pt x="949839" y="222465"/>
                  </a:lnTo>
                  <a:lnTo>
                    <a:pt x="954081" y="223659"/>
                  </a:lnTo>
                  <a:lnTo>
                    <a:pt x="973127" y="227995"/>
                  </a:lnTo>
                  <a:lnTo>
                    <a:pt x="991295" y="230539"/>
                  </a:lnTo>
                  <a:lnTo>
                    <a:pt x="1008562" y="231489"/>
                  </a:lnTo>
                  <a:lnTo>
                    <a:pt x="1024909" y="231038"/>
                  </a:lnTo>
                  <a:lnTo>
                    <a:pt x="1053724" y="227013"/>
                  </a:lnTo>
                  <a:lnTo>
                    <a:pt x="1078953" y="220002"/>
                  </a:lnTo>
                  <a:lnTo>
                    <a:pt x="1100468" y="211428"/>
                  </a:lnTo>
                  <a:lnTo>
                    <a:pt x="1118139" y="202717"/>
                  </a:lnTo>
                  <a:lnTo>
                    <a:pt x="1157881" y="200777"/>
                  </a:lnTo>
                  <a:lnTo>
                    <a:pt x="1208741" y="196430"/>
                  </a:lnTo>
                  <a:lnTo>
                    <a:pt x="1252791" y="189371"/>
                  </a:lnTo>
                  <a:lnTo>
                    <a:pt x="1301502" y="177266"/>
                  </a:lnTo>
                  <a:lnTo>
                    <a:pt x="1317936" y="167830"/>
                  </a:lnTo>
                  <a:lnTo>
                    <a:pt x="1310290" y="163614"/>
                  </a:lnTo>
                  <a:lnTo>
                    <a:pt x="1295319" y="158001"/>
                  </a:lnTo>
                  <a:lnTo>
                    <a:pt x="1272797" y="153268"/>
                  </a:lnTo>
                  <a:lnTo>
                    <a:pt x="1244907" y="150028"/>
                  </a:lnTo>
                  <a:lnTo>
                    <a:pt x="1213834" y="148894"/>
                  </a:lnTo>
                  <a:lnTo>
                    <a:pt x="1182508" y="151308"/>
                  </a:lnTo>
                  <a:lnTo>
                    <a:pt x="1148300" y="156470"/>
                  </a:lnTo>
                  <a:lnTo>
                    <a:pt x="1120767" y="161603"/>
                  </a:lnTo>
                  <a:lnTo>
                    <a:pt x="1109465" y="163931"/>
                  </a:lnTo>
                  <a:lnTo>
                    <a:pt x="1080004" y="151976"/>
                  </a:lnTo>
                  <a:lnTo>
                    <a:pt x="1035175" y="145151"/>
                  </a:lnTo>
                  <a:lnTo>
                    <a:pt x="983848" y="147808"/>
                  </a:lnTo>
                  <a:lnTo>
                    <a:pt x="934891" y="164299"/>
                  </a:lnTo>
                  <a:lnTo>
                    <a:pt x="915088" y="142386"/>
                  </a:lnTo>
                  <a:lnTo>
                    <a:pt x="884340" y="129798"/>
                  </a:lnTo>
                  <a:lnTo>
                    <a:pt x="849718" y="128086"/>
                  </a:lnTo>
                  <a:lnTo>
                    <a:pt x="818292" y="138798"/>
                  </a:lnTo>
                  <a:lnTo>
                    <a:pt x="817159" y="102032"/>
                  </a:lnTo>
                  <a:lnTo>
                    <a:pt x="797426" y="68368"/>
                  </a:lnTo>
                  <a:lnTo>
                    <a:pt x="763425" y="42598"/>
                  </a:lnTo>
                  <a:lnTo>
                    <a:pt x="719486" y="29514"/>
                  </a:lnTo>
                  <a:lnTo>
                    <a:pt x="672681" y="32779"/>
                  </a:lnTo>
                  <a:lnTo>
                    <a:pt x="631099" y="50361"/>
                  </a:lnTo>
                  <a:lnTo>
                    <a:pt x="600545" y="78574"/>
                  </a:lnTo>
                  <a:lnTo>
                    <a:pt x="586822" y="113728"/>
                  </a:lnTo>
                  <a:lnTo>
                    <a:pt x="580166" y="93117"/>
                  </a:lnTo>
                  <a:lnTo>
                    <a:pt x="560574" y="77812"/>
                  </a:lnTo>
                  <a:lnTo>
                    <a:pt x="534358" y="70880"/>
                  </a:lnTo>
                  <a:lnTo>
                    <a:pt x="507828" y="75387"/>
                  </a:lnTo>
                  <a:lnTo>
                    <a:pt x="495084" y="44903"/>
                  </a:lnTo>
                  <a:lnTo>
                    <a:pt x="468541" y="20219"/>
                  </a:lnTo>
                  <a:lnTo>
                    <a:pt x="432701" y="4272"/>
                  </a:lnTo>
                  <a:lnTo>
                    <a:pt x="392068" y="0"/>
                  </a:lnTo>
                  <a:close/>
                </a:path>
              </a:pathLst>
            </a:custGeom>
            <a:solidFill>
              <a:srgbClr val="FFFFFF"/>
            </a:solidFill>
          </p:spPr>
          <p:txBody>
            <a:bodyPr wrap="square" lIns="0" tIns="0" rIns="0" bIns="0" rtlCol="0"/>
            <a:lstStyle/>
            <a:p>
              <a:endParaRPr/>
            </a:p>
          </p:txBody>
        </p:sp>
        <p:sp>
          <p:nvSpPr>
            <p:cNvPr id="6" name="object 6"/>
            <p:cNvSpPr/>
            <p:nvPr/>
          </p:nvSpPr>
          <p:spPr>
            <a:xfrm>
              <a:off x="5558218" y="2639135"/>
              <a:ext cx="1318260" cy="226060"/>
            </a:xfrm>
            <a:custGeom>
              <a:avLst/>
              <a:gdLst/>
              <a:ahLst/>
              <a:cxnLst/>
              <a:rect l="l" t="t" r="r" b="b"/>
              <a:pathLst>
                <a:path w="1318259" h="226060">
                  <a:moveTo>
                    <a:pt x="1317853" y="42240"/>
                  </a:moveTo>
                  <a:lnTo>
                    <a:pt x="1310208" y="38023"/>
                  </a:lnTo>
                  <a:lnTo>
                    <a:pt x="1270317" y="36334"/>
                  </a:lnTo>
                  <a:lnTo>
                    <a:pt x="1229017" y="38798"/>
                  </a:lnTo>
                  <a:lnTo>
                    <a:pt x="1188923" y="44069"/>
                  </a:lnTo>
                  <a:lnTo>
                    <a:pt x="1152664" y="50838"/>
                  </a:lnTo>
                  <a:lnTo>
                    <a:pt x="1141349" y="53314"/>
                  </a:lnTo>
                  <a:lnTo>
                    <a:pt x="1129080" y="53200"/>
                  </a:lnTo>
                  <a:lnTo>
                    <a:pt x="1122895" y="51549"/>
                  </a:lnTo>
                  <a:lnTo>
                    <a:pt x="1116634" y="50355"/>
                  </a:lnTo>
                  <a:lnTo>
                    <a:pt x="1088301" y="48221"/>
                  </a:lnTo>
                  <a:lnTo>
                    <a:pt x="1060246" y="52146"/>
                  </a:lnTo>
                  <a:lnTo>
                    <a:pt x="1034478" y="61607"/>
                  </a:lnTo>
                  <a:lnTo>
                    <a:pt x="1012990" y="76111"/>
                  </a:lnTo>
                  <a:lnTo>
                    <a:pt x="1004493" y="70891"/>
                  </a:lnTo>
                  <a:lnTo>
                    <a:pt x="995387" y="66344"/>
                  </a:lnTo>
                  <a:lnTo>
                    <a:pt x="985685" y="62750"/>
                  </a:lnTo>
                  <a:lnTo>
                    <a:pt x="975423" y="60363"/>
                  </a:lnTo>
                  <a:lnTo>
                    <a:pt x="964641" y="59512"/>
                  </a:lnTo>
                  <a:lnTo>
                    <a:pt x="953871" y="60426"/>
                  </a:lnTo>
                  <a:lnTo>
                    <a:pt x="923366" y="82575"/>
                  </a:lnTo>
                  <a:lnTo>
                    <a:pt x="915797" y="82905"/>
                  </a:lnTo>
                  <a:lnTo>
                    <a:pt x="909358" y="84353"/>
                  </a:lnTo>
                  <a:lnTo>
                    <a:pt x="904405" y="87147"/>
                  </a:lnTo>
                  <a:lnTo>
                    <a:pt x="903185" y="86804"/>
                  </a:lnTo>
                  <a:lnTo>
                    <a:pt x="895197" y="84556"/>
                  </a:lnTo>
                  <a:lnTo>
                    <a:pt x="888060" y="82550"/>
                  </a:lnTo>
                  <a:lnTo>
                    <a:pt x="870877" y="80568"/>
                  </a:lnTo>
                  <a:lnTo>
                    <a:pt x="853528" y="81229"/>
                  </a:lnTo>
                  <a:lnTo>
                    <a:pt x="836688" y="84556"/>
                  </a:lnTo>
                  <a:lnTo>
                    <a:pt x="843165" y="75653"/>
                  </a:lnTo>
                  <a:lnTo>
                    <a:pt x="845959" y="71818"/>
                  </a:lnTo>
                  <a:lnTo>
                    <a:pt x="860336" y="62357"/>
                  </a:lnTo>
                  <a:lnTo>
                    <a:pt x="877874" y="57073"/>
                  </a:lnTo>
                  <a:lnTo>
                    <a:pt x="896607" y="56857"/>
                  </a:lnTo>
                  <a:lnTo>
                    <a:pt x="876515" y="50812"/>
                  </a:lnTo>
                  <a:lnTo>
                    <a:pt x="832446" y="52082"/>
                  </a:lnTo>
                  <a:lnTo>
                    <a:pt x="799198" y="75653"/>
                  </a:lnTo>
                  <a:lnTo>
                    <a:pt x="794156" y="70269"/>
                  </a:lnTo>
                  <a:lnTo>
                    <a:pt x="784834" y="60325"/>
                  </a:lnTo>
                  <a:lnTo>
                    <a:pt x="773938" y="52044"/>
                  </a:lnTo>
                  <a:lnTo>
                    <a:pt x="761022" y="47967"/>
                  </a:lnTo>
                  <a:lnTo>
                    <a:pt x="740575" y="45250"/>
                  </a:lnTo>
                  <a:lnTo>
                    <a:pt x="723099" y="45339"/>
                  </a:lnTo>
                  <a:lnTo>
                    <a:pt x="703719" y="49352"/>
                  </a:lnTo>
                  <a:lnTo>
                    <a:pt x="685177" y="57594"/>
                  </a:lnTo>
                  <a:lnTo>
                    <a:pt x="670293" y="70269"/>
                  </a:lnTo>
                  <a:lnTo>
                    <a:pt x="663079" y="61531"/>
                  </a:lnTo>
                  <a:lnTo>
                    <a:pt x="646836" y="41871"/>
                  </a:lnTo>
                  <a:lnTo>
                    <a:pt x="639699" y="39014"/>
                  </a:lnTo>
                  <a:lnTo>
                    <a:pt x="609168" y="26746"/>
                  </a:lnTo>
                  <a:lnTo>
                    <a:pt x="565848" y="26657"/>
                  </a:lnTo>
                  <a:lnTo>
                    <a:pt x="525411" y="43345"/>
                  </a:lnTo>
                  <a:lnTo>
                    <a:pt x="549160" y="39014"/>
                  </a:lnTo>
                  <a:lnTo>
                    <a:pt x="571220" y="39712"/>
                  </a:lnTo>
                  <a:lnTo>
                    <a:pt x="588911" y="46774"/>
                  </a:lnTo>
                  <a:lnTo>
                    <a:pt x="599541" y="61531"/>
                  </a:lnTo>
                  <a:lnTo>
                    <a:pt x="577646" y="57594"/>
                  </a:lnTo>
                  <a:lnTo>
                    <a:pt x="555523" y="61366"/>
                  </a:lnTo>
                  <a:lnTo>
                    <a:pt x="537019" y="71539"/>
                  </a:lnTo>
                  <a:lnTo>
                    <a:pt x="525932" y="86804"/>
                  </a:lnTo>
                  <a:lnTo>
                    <a:pt x="521169" y="79082"/>
                  </a:lnTo>
                  <a:lnTo>
                    <a:pt x="511911" y="74180"/>
                  </a:lnTo>
                  <a:lnTo>
                    <a:pt x="500875" y="72948"/>
                  </a:lnTo>
                  <a:lnTo>
                    <a:pt x="490740" y="76161"/>
                  </a:lnTo>
                  <a:lnTo>
                    <a:pt x="484517" y="80264"/>
                  </a:lnTo>
                  <a:lnTo>
                    <a:pt x="482942" y="86804"/>
                  </a:lnTo>
                  <a:lnTo>
                    <a:pt x="482892" y="87160"/>
                  </a:lnTo>
                  <a:lnTo>
                    <a:pt x="484809" y="93230"/>
                  </a:lnTo>
                  <a:lnTo>
                    <a:pt x="444157" y="79971"/>
                  </a:lnTo>
                  <a:lnTo>
                    <a:pt x="402082" y="79108"/>
                  </a:lnTo>
                  <a:lnTo>
                    <a:pt x="365340" y="87160"/>
                  </a:lnTo>
                  <a:lnTo>
                    <a:pt x="340728" y="100596"/>
                  </a:lnTo>
                  <a:lnTo>
                    <a:pt x="351447" y="85140"/>
                  </a:lnTo>
                  <a:lnTo>
                    <a:pt x="368528" y="74625"/>
                  </a:lnTo>
                  <a:lnTo>
                    <a:pt x="390359" y="68834"/>
                  </a:lnTo>
                  <a:lnTo>
                    <a:pt x="415328" y="67525"/>
                  </a:lnTo>
                  <a:lnTo>
                    <a:pt x="394817" y="58254"/>
                  </a:lnTo>
                  <a:lnTo>
                    <a:pt x="384060" y="53403"/>
                  </a:lnTo>
                  <a:lnTo>
                    <a:pt x="349275" y="46469"/>
                  </a:lnTo>
                  <a:lnTo>
                    <a:pt x="314096" y="47739"/>
                  </a:lnTo>
                  <a:lnTo>
                    <a:pt x="281635" y="58254"/>
                  </a:lnTo>
                  <a:lnTo>
                    <a:pt x="288925" y="44170"/>
                  </a:lnTo>
                  <a:lnTo>
                    <a:pt x="263664" y="3962"/>
                  </a:lnTo>
                  <a:lnTo>
                    <a:pt x="244348" y="0"/>
                  </a:lnTo>
                  <a:lnTo>
                    <a:pt x="224434" y="2070"/>
                  </a:lnTo>
                  <a:lnTo>
                    <a:pt x="206489" y="9359"/>
                  </a:lnTo>
                  <a:lnTo>
                    <a:pt x="193052" y="21094"/>
                  </a:lnTo>
                  <a:lnTo>
                    <a:pt x="186093" y="35814"/>
                  </a:lnTo>
                  <a:lnTo>
                    <a:pt x="185661" y="51587"/>
                  </a:lnTo>
                  <a:lnTo>
                    <a:pt x="191287" y="66890"/>
                  </a:lnTo>
                  <a:lnTo>
                    <a:pt x="202463" y="80175"/>
                  </a:lnTo>
                  <a:lnTo>
                    <a:pt x="187426" y="80340"/>
                  </a:lnTo>
                  <a:lnTo>
                    <a:pt x="172478" y="81584"/>
                  </a:lnTo>
                  <a:lnTo>
                    <a:pt x="157734" y="83870"/>
                  </a:lnTo>
                  <a:lnTo>
                    <a:pt x="143319" y="87160"/>
                  </a:lnTo>
                  <a:lnTo>
                    <a:pt x="153441" y="95250"/>
                  </a:lnTo>
                  <a:lnTo>
                    <a:pt x="159232" y="104736"/>
                  </a:lnTo>
                  <a:lnTo>
                    <a:pt x="161848" y="112636"/>
                  </a:lnTo>
                  <a:lnTo>
                    <a:pt x="162458" y="115925"/>
                  </a:lnTo>
                  <a:lnTo>
                    <a:pt x="138518" y="99695"/>
                  </a:lnTo>
                  <a:lnTo>
                    <a:pt x="114477" y="91821"/>
                  </a:lnTo>
                  <a:lnTo>
                    <a:pt x="95935" y="89293"/>
                  </a:lnTo>
                  <a:lnTo>
                    <a:pt x="88506" y="89115"/>
                  </a:lnTo>
                  <a:lnTo>
                    <a:pt x="95542" y="84505"/>
                  </a:lnTo>
                  <a:lnTo>
                    <a:pt x="101790" y="82359"/>
                  </a:lnTo>
                  <a:lnTo>
                    <a:pt x="110782" y="82092"/>
                  </a:lnTo>
                  <a:lnTo>
                    <a:pt x="126034" y="83172"/>
                  </a:lnTo>
                  <a:lnTo>
                    <a:pt x="125514" y="82092"/>
                  </a:lnTo>
                  <a:lnTo>
                    <a:pt x="88023" y="46710"/>
                  </a:lnTo>
                  <a:lnTo>
                    <a:pt x="32296" y="40474"/>
                  </a:lnTo>
                  <a:lnTo>
                    <a:pt x="24206" y="41452"/>
                  </a:lnTo>
                  <a:lnTo>
                    <a:pt x="0" y="67525"/>
                  </a:lnTo>
                  <a:lnTo>
                    <a:pt x="0" y="71818"/>
                  </a:lnTo>
                  <a:lnTo>
                    <a:pt x="17970" y="107530"/>
                  </a:lnTo>
                  <a:lnTo>
                    <a:pt x="63233" y="128498"/>
                  </a:lnTo>
                  <a:lnTo>
                    <a:pt x="81064" y="129616"/>
                  </a:lnTo>
                  <a:lnTo>
                    <a:pt x="98793" y="127698"/>
                  </a:lnTo>
                  <a:lnTo>
                    <a:pt x="115493" y="122745"/>
                  </a:lnTo>
                  <a:lnTo>
                    <a:pt x="130543" y="138061"/>
                  </a:lnTo>
                  <a:lnTo>
                    <a:pt x="150037" y="150025"/>
                  </a:lnTo>
                  <a:lnTo>
                    <a:pt x="172631" y="158369"/>
                  </a:lnTo>
                  <a:lnTo>
                    <a:pt x="197015" y="162814"/>
                  </a:lnTo>
                  <a:lnTo>
                    <a:pt x="221869" y="163347"/>
                  </a:lnTo>
                  <a:lnTo>
                    <a:pt x="246494" y="160451"/>
                  </a:lnTo>
                  <a:lnTo>
                    <a:pt x="270344" y="154559"/>
                  </a:lnTo>
                  <a:lnTo>
                    <a:pt x="292912" y="146088"/>
                  </a:lnTo>
                  <a:lnTo>
                    <a:pt x="290880" y="171386"/>
                  </a:lnTo>
                  <a:lnTo>
                    <a:pt x="303961" y="192493"/>
                  </a:lnTo>
                  <a:lnTo>
                    <a:pt x="323735" y="208089"/>
                  </a:lnTo>
                  <a:lnTo>
                    <a:pt x="341769" y="216865"/>
                  </a:lnTo>
                  <a:lnTo>
                    <a:pt x="390867" y="226021"/>
                  </a:lnTo>
                  <a:lnTo>
                    <a:pt x="443280" y="222186"/>
                  </a:lnTo>
                  <a:lnTo>
                    <a:pt x="492379" y="204990"/>
                  </a:lnTo>
                  <a:lnTo>
                    <a:pt x="531545" y="174028"/>
                  </a:lnTo>
                  <a:lnTo>
                    <a:pt x="544931" y="187261"/>
                  </a:lnTo>
                  <a:lnTo>
                    <a:pt x="555358" y="193535"/>
                  </a:lnTo>
                  <a:lnTo>
                    <a:pt x="568210" y="194538"/>
                  </a:lnTo>
                  <a:lnTo>
                    <a:pt x="588848" y="191935"/>
                  </a:lnTo>
                  <a:lnTo>
                    <a:pt x="605853" y="187591"/>
                  </a:lnTo>
                  <a:lnTo>
                    <a:pt x="617931" y="181102"/>
                  </a:lnTo>
                  <a:lnTo>
                    <a:pt x="625513" y="174028"/>
                  </a:lnTo>
                  <a:lnTo>
                    <a:pt x="625906" y="173672"/>
                  </a:lnTo>
                  <a:lnTo>
                    <a:pt x="630631" y="166497"/>
                  </a:lnTo>
                  <a:lnTo>
                    <a:pt x="648258" y="178358"/>
                  </a:lnTo>
                  <a:lnTo>
                    <a:pt x="670750" y="188188"/>
                  </a:lnTo>
                  <a:lnTo>
                    <a:pt x="698474" y="194246"/>
                  </a:lnTo>
                  <a:lnTo>
                    <a:pt x="731748" y="194754"/>
                  </a:lnTo>
                  <a:lnTo>
                    <a:pt x="763600" y="189623"/>
                  </a:lnTo>
                  <a:lnTo>
                    <a:pt x="788276" y="180467"/>
                  </a:lnTo>
                  <a:lnTo>
                    <a:pt x="806653" y="168198"/>
                  </a:lnTo>
                  <a:lnTo>
                    <a:pt x="808177" y="166497"/>
                  </a:lnTo>
                  <a:lnTo>
                    <a:pt x="819594" y="153771"/>
                  </a:lnTo>
                  <a:lnTo>
                    <a:pt x="831926" y="157035"/>
                  </a:lnTo>
                  <a:lnTo>
                    <a:pt x="843546" y="158635"/>
                  </a:lnTo>
                  <a:lnTo>
                    <a:pt x="854011" y="158737"/>
                  </a:lnTo>
                  <a:lnTo>
                    <a:pt x="862914" y="157467"/>
                  </a:lnTo>
                  <a:lnTo>
                    <a:pt x="871829" y="153771"/>
                  </a:lnTo>
                  <a:lnTo>
                    <a:pt x="890346" y="146088"/>
                  </a:lnTo>
                  <a:lnTo>
                    <a:pt x="903173" y="131673"/>
                  </a:lnTo>
                  <a:lnTo>
                    <a:pt x="904913" y="122745"/>
                  </a:lnTo>
                  <a:lnTo>
                    <a:pt x="905840" y="118046"/>
                  </a:lnTo>
                  <a:lnTo>
                    <a:pt x="905129" y="115925"/>
                  </a:lnTo>
                  <a:lnTo>
                    <a:pt x="902792" y="109004"/>
                  </a:lnTo>
                  <a:lnTo>
                    <a:pt x="906424" y="110172"/>
                  </a:lnTo>
                  <a:lnTo>
                    <a:pt x="912571" y="111531"/>
                  </a:lnTo>
                  <a:lnTo>
                    <a:pt x="920305" y="110655"/>
                  </a:lnTo>
                  <a:lnTo>
                    <a:pt x="926947" y="109423"/>
                  </a:lnTo>
                  <a:lnTo>
                    <a:pt x="928141" y="109004"/>
                  </a:lnTo>
                  <a:lnTo>
                    <a:pt x="934148" y="106908"/>
                  </a:lnTo>
                  <a:lnTo>
                    <a:pt x="941793" y="102819"/>
                  </a:lnTo>
                  <a:lnTo>
                    <a:pt x="944765" y="100596"/>
                  </a:lnTo>
                  <a:lnTo>
                    <a:pt x="949744" y="96888"/>
                  </a:lnTo>
                  <a:lnTo>
                    <a:pt x="949985" y="96951"/>
                  </a:lnTo>
                  <a:lnTo>
                    <a:pt x="952525" y="97675"/>
                  </a:lnTo>
                  <a:lnTo>
                    <a:pt x="953998" y="98069"/>
                  </a:lnTo>
                  <a:lnTo>
                    <a:pt x="972718" y="102349"/>
                  </a:lnTo>
                  <a:lnTo>
                    <a:pt x="973035" y="102412"/>
                  </a:lnTo>
                  <a:lnTo>
                    <a:pt x="991209" y="104952"/>
                  </a:lnTo>
                  <a:lnTo>
                    <a:pt x="1008481" y="105905"/>
                  </a:lnTo>
                  <a:lnTo>
                    <a:pt x="1024369" y="105460"/>
                  </a:lnTo>
                  <a:lnTo>
                    <a:pt x="1024826" y="105448"/>
                  </a:lnTo>
                  <a:lnTo>
                    <a:pt x="1053642" y="101422"/>
                  </a:lnTo>
                  <a:lnTo>
                    <a:pt x="1078877" y="94411"/>
                  </a:lnTo>
                  <a:lnTo>
                    <a:pt x="1100391" y="85839"/>
                  </a:lnTo>
                  <a:lnTo>
                    <a:pt x="1118057" y="77127"/>
                  </a:lnTo>
                  <a:lnTo>
                    <a:pt x="1157795" y="75196"/>
                  </a:lnTo>
                  <a:lnTo>
                    <a:pt x="1195908" y="72212"/>
                  </a:lnTo>
                  <a:lnTo>
                    <a:pt x="1233728" y="67233"/>
                  </a:lnTo>
                  <a:lnTo>
                    <a:pt x="1272171" y="59499"/>
                  </a:lnTo>
                  <a:lnTo>
                    <a:pt x="1317713" y="46710"/>
                  </a:lnTo>
                  <a:lnTo>
                    <a:pt x="1317853" y="42240"/>
                  </a:lnTo>
                  <a:close/>
                </a:path>
              </a:pathLst>
            </a:custGeom>
            <a:solidFill>
              <a:srgbClr val="CCE1F4"/>
            </a:solidFill>
          </p:spPr>
          <p:txBody>
            <a:bodyPr wrap="square" lIns="0" tIns="0" rIns="0" bIns="0" rtlCol="0"/>
            <a:lstStyle/>
            <a:p>
              <a:endParaRPr/>
            </a:p>
          </p:txBody>
        </p:sp>
        <p:sp>
          <p:nvSpPr>
            <p:cNvPr id="7" name="object 7"/>
            <p:cNvSpPr/>
            <p:nvPr/>
          </p:nvSpPr>
          <p:spPr>
            <a:xfrm>
              <a:off x="4869801" y="2181772"/>
              <a:ext cx="643255" cy="288290"/>
            </a:xfrm>
            <a:custGeom>
              <a:avLst/>
              <a:gdLst/>
              <a:ahLst/>
              <a:cxnLst/>
              <a:rect l="l" t="t" r="r" b="b"/>
              <a:pathLst>
                <a:path w="643254" h="288289">
                  <a:moveTo>
                    <a:pt x="360283" y="0"/>
                  </a:moveTo>
                  <a:lnTo>
                    <a:pt x="307226" y="1583"/>
                  </a:lnTo>
                  <a:lnTo>
                    <a:pt x="256879" y="23070"/>
                  </a:lnTo>
                  <a:lnTo>
                    <a:pt x="221574" y="54863"/>
                  </a:lnTo>
                  <a:lnTo>
                    <a:pt x="193967" y="96236"/>
                  </a:lnTo>
                  <a:lnTo>
                    <a:pt x="169289" y="83905"/>
                  </a:lnTo>
                  <a:lnTo>
                    <a:pt x="108964" y="91664"/>
                  </a:lnTo>
                  <a:lnTo>
                    <a:pt x="67617" y="126910"/>
                  </a:lnTo>
                  <a:lnTo>
                    <a:pt x="55969" y="155901"/>
                  </a:lnTo>
                  <a:lnTo>
                    <a:pt x="40156" y="151050"/>
                  </a:lnTo>
                  <a:lnTo>
                    <a:pt x="23465" y="153602"/>
                  </a:lnTo>
                  <a:lnTo>
                    <a:pt x="9358" y="161841"/>
                  </a:lnTo>
                  <a:lnTo>
                    <a:pt x="1295" y="174049"/>
                  </a:lnTo>
                  <a:lnTo>
                    <a:pt x="0" y="184789"/>
                  </a:lnTo>
                  <a:lnTo>
                    <a:pt x="2177" y="194923"/>
                  </a:lnTo>
                  <a:lnTo>
                    <a:pt x="35740" y="217645"/>
                  </a:lnTo>
                  <a:lnTo>
                    <a:pt x="48655" y="218979"/>
                  </a:lnTo>
                  <a:lnTo>
                    <a:pt x="56811" y="217965"/>
                  </a:lnTo>
                  <a:lnTo>
                    <a:pt x="59652" y="217077"/>
                  </a:lnTo>
                  <a:lnTo>
                    <a:pt x="86493" y="251944"/>
                  </a:lnTo>
                  <a:lnTo>
                    <a:pt x="117996" y="264033"/>
                  </a:lnTo>
                  <a:lnTo>
                    <a:pt x="148727" y="261395"/>
                  </a:lnTo>
                  <a:lnTo>
                    <a:pt x="173253" y="252078"/>
                  </a:lnTo>
                  <a:lnTo>
                    <a:pt x="198285" y="240712"/>
                  </a:lnTo>
                  <a:lnTo>
                    <a:pt x="226448" y="266521"/>
                  </a:lnTo>
                  <a:lnTo>
                    <a:pt x="247517" y="280024"/>
                  </a:lnTo>
                  <a:lnTo>
                    <a:pt x="272005" y="285631"/>
                  </a:lnTo>
                  <a:lnTo>
                    <a:pt x="310426" y="287752"/>
                  </a:lnTo>
                  <a:lnTo>
                    <a:pt x="343557" y="284904"/>
                  </a:lnTo>
                  <a:lnTo>
                    <a:pt x="379660" y="274484"/>
                  </a:lnTo>
                  <a:lnTo>
                    <a:pt x="411382" y="257077"/>
                  </a:lnTo>
                  <a:lnTo>
                    <a:pt x="431368" y="233269"/>
                  </a:lnTo>
                  <a:lnTo>
                    <a:pt x="478404" y="249357"/>
                  </a:lnTo>
                  <a:lnTo>
                    <a:pt x="530560" y="251374"/>
                  </a:lnTo>
                  <a:lnTo>
                    <a:pt x="580121" y="242285"/>
                  </a:lnTo>
                  <a:lnTo>
                    <a:pt x="619369" y="225052"/>
                  </a:lnTo>
                  <a:lnTo>
                    <a:pt x="642636" y="187673"/>
                  </a:lnTo>
                  <a:lnTo>
                    <a:pt x="637683" y="171139"/>
                  </a:lnTo>
                  <a:lnTo>
                    <a:pt x="623457" y="159794"/>
                  </a:lnTo>
                  <a:lnTo>
                    <a:pt x="597687" y="160397"/>
                  </a:lnTo>
                  <a:lnTo>
                    <a:pt x="598477" y="149138"/>
                  </a:lnTo>
                  <a:lnTo>
                    <a:pt x="589229" y="112124"/>
                  </a:lnTo>
                  <a:lnTo>
                    <a:pt x="559267" y="85438"/>
                  </a:lnTo>
                  <a:lnTo>
                    <a:pt x="539582" y="81007"/>
                  </a:lnTo>
                  <a:lnTo>
                    <a:pt x="517690" y="83079"/>
                  </a:lnTo>
                  <a:lnTo>
                    <a:pt x="511063" y="72323"/>
                  </a:lnTo>
                  <a:lnTo>
                    <a:pt x="501725" y="63915"/>
                  </a:lnTo>
                  <a:lnTo>
                    <a:pt x="490260" y="58440"/>
                  </a:lnTo>
                  <a:lnTo>
                    <a:pt x="477253" y="56485"/>
                  </a:lnTo>
                  <a:lnTo>
                    <a:pt x="470446" y="56485"/>
                  </a:lnTo>
                  <a:lnTo>
                    <a:pt x="464033" y="58073"/>
                  </a:lnTo>
                  <a:lnTo>
                    <a:pt x="458280" y="60816"/>
                  </a:lnTo>
                  <a:lnTo>
                    <a:pt x="435647" y="36961"/>
                  </a:lnTo>
                  <a:lnTo>
                    <a:pt x="403036" y="14240"/>
                  </a:lnTo>
                  <a:lnTo>
                    <a:pt x="360283" y="0"/>
                  </a:lnTo>
                  <a:close/>
                </a:path>
              </a:pathLst>
            </a:custGeom>
            <a:solidFill>
              <a:srgbClr val="FFFFFF"/>
            </a:solidFill>
          </p:spPr>
          <p:txBody>
            <a:bodyPr wrap="square" lIns="0" tIns="0" rIns="0" bIns="0" rtlCol="0"/>
            <a:lstStyle/>
            <a:p>
              <a:endParaRPr/>
            </a:p>
          </p:txBody>
        </p:sp>
        <p:sp>
          <p:nvSpPr>
            <p:cNvPr id="8" name="object 8"/>
            <p:cNvSpPr/>
            <p:nvPr/>
          </p:nvSpPr>
          <p:spPr>
            <a:xfrm>
              <a:off x="4885993" y="2263984"/>
              <a:ext cx="626745" cy="205740"/>
            </a:xfrm>
            <a:custGeom>
              <a:avLst/>
              <a:gdLst/>
              <a:ahLst/>
              <a:cxnLst/>
              <a:rect l="l" t="t" r="r" b="b"/>
              <a:pathLst>
                <a:path w="626745" h="205739">
                  <a:moveTo>
                    <a:pt x="389460" y="0"/>
                  </a:moveTo>
                  <a:lnTo>
                    <a:pt x="353745" y="11114"/>
                  </a:lnTo>
                  <a:lnTo>
                    <a:pt x="377334" y="15060"/>
                  </a:lnTo>
                  <a:lnTo>
                    <a:pt x="397287" y="28620"/>
                  </a:lnTo>
                  <a:lnTo>
                    <a:pt x="410592" y="48749"/>
                  </a:lnTo>
                  <a:lnTo>
                    <a:pt x="414235" y="72404"/>
                  </a:lnTo>
                  <a:lnTo>
                    <a:pt x="408891" y="60175"/>
                  </a:lnTo>
                  <a:lnTo>
                    <a:pt x="399957" y="50210"/>
                  </a:lnTo>
                  <a:lnTo>
                    <a:pt x="388457" y="43356"/>
                  </a:lnTo>
                  <a:lnTo>
                    <a:pt x="375412" y="40464"/>
                  </a:lnTo>
                  <a:lnTo>
                    <a:pt x="362164" y="42128"/>
                  </a:lnTo>
                  <a:lnTo>
                    <a:pt x="350091" y="47879"/>
                  </a:lnTo>
                  <a:lnTo>
                    <a:pt x="340289" y="56971"/>
                  </a:lnTo>
                  <a:lnTo>
                    <a:pt x="333857" y="68658"/>
                  </a:lnTo>
                  <a:lnTo>
                    <a:pt x="335216" y="64137"/>
                  </a:lnTo>
                  <a:lnTo>
                    <a:pt x="333692" y="53151"/>
                  </a:lnTo>
                  <a:lnTo>
                    <a:pt x="327964" y="49240"/>
                  </a:lnTo>
                  <a:lnTo>
                    <a:pt x="321735" y="46923"/>
                  </a:lnTo>
                  <a:lnTo>
                    <a:pt x="314909" y="47073"/>
                  </a:lnTo>
                  <a:lnTo>
                    <a:pt x="308815" y="49134"/>
                  </a:lnTo>
                  <a:lnTo>
                    <a:pt x="304787" y="52554"/>
                  </a:lnTo>
                  <a:lnTo>
                    <a:pt x="306782" y="36764"/>
                  </a:lnTo>
                  <a:lnTo>
                    <a:pt x="301642" y="21500"/>
                  </a:lnTo>
                  <a:lnTo>
                    <a:pt x="290994" y="8974"/>
                  </a:lnTo>
                  <a:lnTo>
                    <a:pt x="276466" y="1399"/>
                  </a:lnTo>
                  <a:lnTo>
                    <a:pt x="260325" y="11"/>
                  </a:lnTo>
                  <a:lnTo>
                    <a:pt x="244505" y="3924"/>
                  </a:lnTo>
                  <a:lnTo>
                    <a:pt x="210544" y="36841"/>
                  </a:lnTo>
                  <a:lnTo>
                    <a:pt x="204022" y="63156"/>
                  </a:lnTo>
                  <a:lnTo>
                    <a:pt x="204177" y="78450"/>
                  </a:lnTo>
                  <a:lnTo>
                    <a:pt x="229981" y="81165"/>
                  </a:lnTo>
                  <a:lnTo>
                    <a:pt x="249293" y="92212"/>
                  </a:lnTo>
                  <a:lnTo>
                    <a:pt x="262629" y="110880"/>
                  </a:lnTo>
                  <a:lnTo>
                    <a:pt x="270510" y="136463"/>
                  </a:lnTo>
                  <a:lnTo>
                    <a:pt x="262205" y="121564"/>
                  </a:lnTo>
                  <a:lnTo>
                    <a:pt x="251545" y="109647"/>
                  </a:lnTo>
                  <a:lnTo>
                    <a:pt x="238309" y="101016"/>
                  </a:lnTo>
                  <a:lnTo>
                    <a:pt x="222275" y="95976"/>
                  </a:lnTo>
                  <a:lnTo>
                    <a:pt x="205598" y="94130"/>
                  </a:lnTo>
                  <a:lnTo>
                    <a:pt x="190045" y="94882"/>
                  </a:lnTo>
                  <a:lnTo>
                    <a:pt x="174840" y="98346"/>
                  </a:lnTo>
                  <a:lnTo>
                    <a:pt x="159207" y="104637"/>
                  </a:lnTo>
                  <a:lnTo>
                    <a:pt x="157788" y="90062"/>
                  </a:lnTo>
                  <a:lnTo>
                    <a:pt x="151798" y="76668"/>
                  </a:lnTo>
                  <a:lnTo>
                    <a:pt x="142038" y="65718"/>
                  </a:lnTo>
                  <a:lnTo>
                    <a:pt x="129311" y="58472"/>
                  </a:lnTo>
                  <a:lnTo>
                    <a:pt x="115173" y="55994"/>
                  </a:lnTo>
                  <a:lnTo>
                    <a:pt x="100974" y="58095"/>
                  </a:lnTo>
                  <a:lnTo>
                    <a:pt x="88113" y="64363"/>
                  </a:lnTo>
                  <a:lnTo>
                    <a:pt x="77990" y="74386"/>
                  </a:lnTo>
                  <a:lnTo>
                    <a:pt x="96352" y="75835"/>
                  </a:lnTo>
                  <a:lnTo>
                    <a:pt x="112722" y="83923"/>
                  </a:lnTo>
                  <a:lnTo>
                    <a:pt x="124514" y="97460"/>
                  </a:lnTo>
                  <a:lnTo>
                    <a:pt x="129146" y="115254"/>
                  </a:lnTo>
                  <a:lnTo>
                    <a:pt x="101552" y="101662"/>
                  </a:lnTo>
                  <a:lnTo>
                    <a:pt x="70396" y="104975"/>
                  </a:lnTo>
                  <a:lnTo>
                    <a:pt x="38449" y="116206"/>
                  </a:lnTo>
                  <a:lnTo>
                    <a:pt x="8483" y="126367"/>
                  </a:lnTo>
                  <a:lnTo>
                    <a:pt x="0" y="128145"/>
                  </a:lnTo>
                  <a:lnTo>
                    <a:pt x="17354" y="136406"/>
                  </a:lnTo>
                  <a:lnTo>
                    <a:pt x="26604" y="139365"/>
                  </a:lnTo>
                  <a:lnTo>
                    <a:pt x="34024" y="138676"/>
                  </a:lnTo>
                  <a:lnTo>
                    <a:pt x="43459" y="134863"/>
                  </a:lnTo>
                  <a:lnTo>
                    <a:pt x="70300" y="169736"/>
                  </a:lnTo>
                  <a:lnTo>
                    <a:pt x="101803" y="181824"/>
                  </a:lnTo>
                  <a:lnTo>
                    <a:pt x="132534" y="179183"/>
                  </a:lnTo>
                  <a:lnTo>
                    <a:pt x="157060" y="169864"/>
                  </a:lnTo>
                  <a:lnTo>
                    <a:pt x="162059" y="167343"/>
                  </a:lnTo>
                  <a:lnTo>
                    <a:pt x="182105" y="158498"/>
                  </a:lnTo>
                  <a:lnTo>
                    <a:pt x="190458" y="165502"/>
                  </a:lnTo>
                  <a:lnTo>
                    <a:pt x="213723" y="181096"/>
                  </a:lnTo>
                  <a:lnTo>
                    <a:pt x="249211" y="197154"/>
                  </a:lnTo>
                  <a:lnTo>
                    <a:pt x="294233" y="205551"/>
                  </a:lnTo>
                  <a:lnTo>
                    <a:pt x="327370" y="202696"/>
                  </a:lnTo>
                  <a:lnTo>
                    <a:pt x="363472" y="192272"/>
                  </a:lnTo>
                  <a:lnTo>
                    <a:pt x="395190" y="174863"/>
                  </a:lnTo>
                  <a:lnTo>
                    <a:pt x="415175" y="151055"/>
                  </a:lnTo>
                  <a:lnTo>
                    <a:pt x="462211" y="167143"/>
                  </a:lnTo>
                  <a:lnTo>
                    <a:pt x="514367" y="169161"/>
                  </a:lnTo>
                  <a:lnTo>
                    <a:pt x="563928" y="160071"/>
                  </a:lnTo>
                  <a:lnTo>
                    <a:pt x="603176" y="142838"/>
                  </a:lnTo>
                  <a:lnTo>
                    <a:pt x="626443" y="105460"/>
                  </a:lnTo>
                  <a:lnTo>
                    <a:pt x="621490" y="88925"/>
                  </a:lnTo>
                  <a:lnTo>
                    <a:pt x="607264" y="77580"/>
                  </a:lnTo>
                  <a:lnTo>
                    <a:pt x="581494" y="78183"/>
                  </a:lnTo>
                  <a:lnTo>
                    <a:pt x="582512" y="67949"/>
                  </a:lnTo>
                  <a:lnTo>
                    <a:pt x="573036" y="29897"/>
                  </a:lnTo>
                  <a:lnTo>
                    <a:pt x="521858" y="12194"/>
                  </a:lnTo>
                  <a:lnTo>
                    <a:pt x="488847" y="22875"/>
                  </a:lnTo>
                  <a:lnTo>
                    <a:pt x="466509" y="53926"/>
                  </a:lnTo>
                  <a:lnTo>
                    <a:pt x="452368" y="22014"/>
                  </a:lnTo>
                  <a:lnTo>
                    <a:pt x="424510" y="3835"/>
                  </a:lnTo>
                  <a:lnTo>
                    <a:pt x="389460" y="0"/>
                  </a:lnTo>
                  <a:close/>
                </a:path>
              </a:pathLst>
            </a:custGeom>
            <a:solidFill>
              <a:srgbClr val="CCE1F4"/>
            </a:solidFill>
          </p:spPr>
          <p:txBody>
            <a:bodyPr wrap="square" lIns="0" tIns="0" rIns="0" bIns="0" rtlCol="0"/>
            <a:lstStyle/>
            <a:p>
              <a:endParaRPr/>
            </a:p>
          </p:txBody>
        </p:sp>
        <p:sp>
          <p:nvSpPr>
            <p:cNvPr id="9" name="object 9"/>
            <p:cNvSpPr/>
            <p:nvPr/>
          </p:nvSpPr>
          <p:spPr>
            <a:xfrm>
              <a:off x="5059570" y="3572584"/>
              <a:ext cx="2113915" cy="1146175"/>
            </a:xfrm>
            <a:custGeom>
              <a:avLst/>
              <a:gdLst/>
              <a:ahLst/>
              <a:cxnLst/>
              <a:rect l="l" t="t" r="r" b="b"/>
              <a:pathLst>
                <a:path w="2113915" h="1146175">
                  <a:moveTo>
                    <a:pt x="2113813" y="0"/>
                  </a:moveTo>
                  <a:lnTo>
                    <a:pt x="0" y="600329"/>
                  </a:lnTo>
                  <a:lnTo>
                    <a:pt x="0" y="1145819"/>
                  </a:lnTo>
                  <a:lnTo>
                    <a:pt x="2113813" y="545490"/>
                  </a:lnTo>
                  <a:lnTo>
                    <a:pt x="2113813" y="0"/>
                  </a:lnTo>
                  <a:close/>
                </a:path>
              </a:pathLst>
            </a:custGeom>
            <a:solidFill>
              <a:srgbClr val="C1AC93"/>
            </a:solidFill>
          </p:spPr>
          <p:txBody>
            <a:bodyPr wrap="square" lIns="0" tIns="0" rIns="0" bIns="0" rtlCol="0"/>
            <a:lstStyle/>
            <a:p>
              <a:endParaRPr/>
            </a:p>
          </p:txBody>
        </p:sp>
        <p:sp>
          <p:nvSpPr>
            <p:cNvPr id="10" name="object 10"/>
            <p:cNvSpPr/>
            <p:nvPr/>
          </p:nvSpPr>
          <p:spPr>
            <a:xfrm>
              <a:off x="1971523" y="3295004"/>
              <a:ext cx="3089275" cy="1423670"/>
            </a:xfrm>
            <a:custGeom>
              <a:avLst/>
              <a:gdLst/>
              <a:ahLst/>
              <a:cxnLst/>
              <a:rect l="l" t="t" r="r" b="b"/>
              <a:pathLst>
                <a:path w="3089275" h="1423670">
                  <a:moveTo>
                    <a:pt x="0" y="0"/>
                  </a:moveTo>
                  <a:lnTo>
                    <a:pt x="0" y="545503"/>
                  </a:lnTo>
                  <a:lnTo>
                    <a:pt x="3088957" y="1423403"/>
                  </a:lnTo>
                  <a:lnTo>
                    <a:pt x="3088957" y="877912"/>
                  </a:lnTo>
                  <a:lnTo>
                    <a:pt x="0" y="0"/>
                  </a:lnTo>
                  <a:close/>
                </a:path>
              </a:pathLst>
            </a:custGeom>
            <a:solidFill>
              <a:srgbClr val="736357"/>
            </a:solidFill>
          </p:spPr>
          <p:txBody>
            <a:bodyPr wrap="square" lIns="0" tIns="0" rIns="0" bIns="0" rtlCol="0"/>
            <a:lstStyle/>
            <a:p>
              <a:endParaRPr/>
            </a:p>
          </p:txBody>
        </p:sp>
        <p:sp>
          <p:nvSpPr>
            <p:cNvPr id="11" name="object 11"/>
            <p:cNvSpPr/>
            <p:nvPr/>
          </p:nvSpPr>
          <p:spPr>
            <a:xfrm>
              <a:off x="1971523" y="3840501"/>
              <a:ext cx="3089275" cy="1193165"/>
            </a:xfrm>
            <a:custGeom>
              <a:avLst/>
              <a:gdLst/>
              <a:ahLst/>
              <a:cxnLst/>
              <a:rect l="l" t="t" r="r" b="b"/>
              <a:pathLst>
                <a:path w="3089275" h="1193164">
                  <a:moveTo>
                    <a:pt x="0" y="0"/>
                  </a:moveTo>
                  <a:lnTo>
                    <a:pt x="0" y="315099"/>
                  </a:lnTo>
                  <a:lnTo>
                    <a:pt x="3088957" y="1192999"/>
                  </a:lnTo>
                  <a:lnTo>
                    <a:pt x="3088957" y="877912"/>
                  </a:lnTo>
                  <a:lnTo>
                    <a:pt x="0" y="0"/>
                  </a:lnTo>
                  <a:close/>
                </a:path>
              </a:pathLst>
            </a:custGeom>
            <a:solidFill>
              <a:srgbClr val="C1AC93"/>
            </a:solidFill>
          </p:spPr>
          <p:txBody>
            <a:bodyPr wrap="square" lIns="0" tIns="0" rIns="0" bIns="0" rtlCol="0"/>
            <a:lstStyle/>
            <a:p>
              <a:endParaRPr/>
            </a:p>
          </p:txBody>
        </p:sp>
        <p:sp>
          <p:nvSpPr>
            <p:cNvPr id="12" name="object 12"/>
            <p:cNvSpPr/>
            <p:nvPr/>
          </p:nvSpPr>
          <p:spPr>
            <a:xfrm>
              <a:off x="5059570" y="4118082"/>
              <a:ext cx="2113915" cy="915669"/>
            </a:xfrm>
            <a:custGeom>
              <a:avLst/>
              <a:gdLst/>
              <a:ahLst/>
              <a:cxnLst/>
              <a:rect l="l" t="t" r="r" b="b"/>
              <a:pathLst>
                <a:path w="2113915" h="915670">
                  <a:moveTo>
                    <a:pt x="2113813" y="0"/>
                  </a:moveTo>
                  <a:lnTo>
                    <a:pt x="0" y="600329"/>
                  </a:lnTo>
                  <a:lnTo>
                    <a:pt x="0" y="915416"/>
                  </a:lnTo>
                  <a:lnTo>
                    <a:pt x="2113813" y="315087"/>
                  </a:lnTo>
                  <a:lnTo>
                    <a:pt x="2113813" y="0"/>
                  </a:lnTo>
                  <a:close/>
                </a:path>
              </a:pathLst>
            </a:custGeom>
            <a:solidFill>
              <a:srgbClr val="DBCBBA"/>
            </a:solidFill>
          </p:spPr>
          <p:txBody>
            <a:bodyPr wrap="square" lIns="0" tIns="0" rIns="0" bIns="0" rtlCol="0"/>
            <a:lstStyle/>
            <a:p>
              <a:endParaRPr/>
            </a:p>
          </p:txBody>
        </p:sp>
        <p:sp>
          <p:nvSpPr>
            <p:cNvPr id="13" name="object 13"/>
            <p:cNvSpPr/>
            <p:nvPr/>
          </p:nvSpPr>
          <p:spPr>
            <a:xfrm>
              <a:off x="1971523" y="4155593"/>
              <a:ext cx="3089275" cy="1047750"/>
            </a:xfrm>
            <a:custGeom>
              <a:avLst/>
              <a:gdLst/>
              <a:ahLst/>
              <a:cxnLst/>
              <a:rect l="l" t="t" r="r" b="b"/>
              <a:pathLst>
                <a:path w="3089275" h="1047750">
                  <a:moveTo>
                    <a:pt x="0" y="0"/>
                  </a:moveTo>
                  <a:lnTo>
                    <a:pt x="0" y="169608"/>
                  </a:lnTo>
                  <a:lnTo>
                    <a:pt x="3088957" y="1047508"/>
                  </a:lnTo>
                  <a:lnTo>
                    <a:pt x="3088957" y="810844"/>
                  </a:lnTo>
                  <a:lnTo>
                    <a:pt x="1913407" y="536828"/>
                  </a:lnTo>
                  <a:lnTo>
                    <a:pt x="1508442" y="340423"/>
                  </a:lnTo>
                  <a:lnTo>
                    <a:pt x="800392" y="194932"/>
                  </a:lnTo>
                  <a:lnTo>
                    <a:pt x="625805" y="49441"/>
                  </a:lnTo>
                  <a:lnTo>
                    <a:pt x="0" y="0"/>
                  </a:lnTo>
                  <a:close/>
                </a:path>
              </a:pathLst>
            </a:custGeom>
            <a:solidFill>
              <a:srgbClr val="736357"/>
            </a:solidFill>
          </p:spPr>
          <p:txBody>
            <a:bodyPr wrap="square" lIns="0" tIns="0" rIns="0" bIns="0" rtlCol="0"/>
            <a:lstStyle/>
            <a:p>
              <a:endParaRPr/>
            </a:p>
          </p:txBody>
        </p:sp>
        <p:sp>
          <p:nvSpPr>
            <p:cNvPr id="14" name="object 14"/>
            <p:cNvSpPr/>
            <p:nvPr/>
          </p:nvSpPr>
          <p:spPr>
            <a:xfrm>
              <a:off x="5059570" y="4433176"/>
              <a:ext cx="2113915" cy="770255"/>
            </a:xfrm>
            <a:custGeom>
              <a:avLst/>
              <a:gdLst/>
              <a:ahLst/>
              <a:cxnLst/>
              <a:rect l="l" t="t" r="r" b="b"/>
              <a:pathLst>
                <a:path w="2113915" h="770254">
                  <a:moveTo>
                    <a:pt x="2113813" y="0"/>
                  </a:moveTo>
                  <a:lnTo>
                    <a:pt x="1627568" y="28892"/>
                  </a:lnTo>
                  <a:lnTo>
                    <a:pt x="489038" y="461441"/>
                  </a:lnTo>
                  <a:lnTo>
                    <a:pt x="0" y="533260"/>
                  </a:lnTo>
                  <a:lnTo>
                    <a:pt x="0" y="769924"/>
                  </a:lnTo>
                  <a:lnTo>
                    <a:pt x="2113813" y="169608"/>
                  </a:lnTo>
                  <a:lnTo>
                    <a:pt x="2113813" y="0"/>
                  </a:lnTo>
                  <a:close/>
                </a:path>
              </a:pathLst>
            </a:custGeom>
            <a:solidFill>
              <a:srgbClr val="938075"/>
            </a:solidFill>
          </p:spPr>
          <p:txBody>
            <a:bodyPr wrap="square" lIns="0" tIns="0" rIns="0" bIns="0" rtlCol="0"/>
            <a:lstStyle/>
            <a:p>
              <a:endParaRPr/>
            </a:p>
          </p:txBody>
        </p:sp>
        <p:pic>
          <p:nvPicPr>
            <p:cNvPr id="15" name="object 15"/>
            <p:cNvPicPr/>
            <p:nvPr/>
          </p:nvPicPr>
          <p:blipFill>
            <a:blip r:embed="rId4" cstate="print"/>
            <a:stretch>
              <a:fillRect/>
            </a:stretch>
          </p:blipFill>
          <p:spPr>
            <a:xfrm>
              <a:off x="1970608" y="2694686"/>
              <a:ext cx="5202770" cy="2181733"/>
            </a:xfrm>
            <a:prstGeom prst="rect">
              <a:avLst/>
            </a:prstGeom>
          </p:spPr>
        </p:pic>
        <p:sp>
          <p:nvSpPr>
            <p:cNvPr id="16" name="object 16"/>
            <p:cNvSpPr/>
            <p:nvPr/>
          </p:nvSpPr>
          <p:spPr>
            <a:xfrm>
              <a:off x="1970608" y="3199942"/>
              <a:ext cx="2313940" cy="753110"/>
            </a:xfrm>
            <a:custGeom>
              <a:avLst/>
              <a:gdLst/>
              <a:ahLst/>
              <a:cxnLst/>
              <a:rect l="l" t="t" r="r" b="b"/>
              <a:pathLst>
                <a:path w="2313940" h="753110">
                  <a:moveTo>
                    <a:pt x="644194" y="278142"/>
                  </a:moveTo>
                  <a:lnTo>
                    <a:pt x="579602" y="213715"/>
                  </a:lnTo>
                  <a:lnTo>
                    <a:pt x="397865" y="0"/>
                  </a:lnTo>
                  <a:lnTo>
                    <a:pt x="0" y="48983"/>
                  </a:lnTo>
                  <a:lnTo>
                    <a:pt x="0" y="95072"/>
                  </a:lnTo>
                  <a:lnTo>
                    <a:pt x="308152" y="294614"/>
                  </a:lnTo>
                  <a:lnTo>
                    <a:pt x="644194" y="278142"/>
                  </a:lnTo>
                  <a:close/>
                </a:path>
                <a:path w="2313940" h="753110">
                  <a:moveTo>
                    <a:pt x="2313495" y="752576"/>
                  </a:moveTo>
                  <a:lnTo>
                    <a:pt x="2131161" y="654672"/>
                  </a:lnTo>
                  <a:lnTo>
                    <a:pt x="1948561" y="457073"/>
                  </a:lnTo>
                  <a:lnTo>
                    <a:pt x="1473161" y="467664"/>
                  </a:lnTo>
                  <a:lnTo>
                    <a:pt x="1335874" y="474726"/>
                  </a:lnTo>
                  <a:lnTo>
                    <a:pt x="1780032" y="703110"/>
                  </a:lnTo>
                  <a:lnTo>
                    <a:pt x="2313495" y="752576"/>
                  </a:lnTo>
                  <a:close/>
                </a:path>
              </a:pathLst>
            </a:custGeom>
            <a:solidFill>
              <a:srgbClr val="736357"/>
            </a:solidFill>
          </p:spPr>
          <p:txBody>
            <a:bodyPr wrap="square" lIns="0" tIns="0" rIns="0" bIns="0" rtlCol="0"/>
            <a:lstStyle/>
            <a:p>
              <a:endParaRPr/>
            </a:p>
          </p:txBody>
        </p:sp>
        <p:pic>
          <p:nvPicPr>
            <p:cNvPr id="17" name="object 17"/>
            <p:cNvPicPr/>
            <p:nvPr/>
          </p:nvPicPr>
          <p:blipFill>
            <a:blip r:embed="rId5" cstate="print"/>
            <a:stretch>
              <a:fillRect/>
            </a:stretch>
          </p:blipFill>
          <p:spPr>
            <a:xfrm>
              <a:off x="1971522" y="2278303"/>
              <a:ext cx="4566259" cy="1576324"/>
            </a:xfrm>
            <a:prstGeom prst="rect">
              <a:avLst/>
            </a:prstGeom>
          </p:spPr>
        </p:pic>
        <p:sp>
          <p:nvSpPr>
            <p:cNvPr id="18" name="object 18"/>
            <p:cNvSpPr/>
            <p:nvPr/>
          </p:nvSpPr>
          <p:spPr>
            <a:xfrm>
              <a:off x="2832647" y="3034193"/>
              <a:ext cx="512445" cy="146050"/>
            </a:xfrm>
            <a:custGeom>
              <a:avLst/>
              <a:gdLst/>
              <a:ahLst/>
              <a:cxnLst/>
              <a:rect l="l" t="t" r="r" b="b"/>
              <a:pathLst>
                <a:path w="512445" h="146050">
                  <a:moveTo>
                    <a:pt x="51765" y="0"/>
                  </a:moveTo>
                  <a:lnTo>
                    <a:pt x="0" y="14706"/>
                  </a:lnTo>
                  <a:lnTo>
                    <a:pt x="420611" y="134251"/>
                  </a:lnTo>
                  <a:lnTo>
                    <a:pt x="460527" y="145592"/>
                  </a:lnTo>
                  <a:lnTo>
                    <a:pt x="512305" y="130886"/>
                  </a:lnTo>
                  <a:lnTo>
                    <a:pt x="51765" y="0"/>
                  </a:lnTo>
                  <a:close/>
                </a:path>
              </a:pathLst>
            </a:custGeom>
            <a:solidFill>
              <a:srgbClr val="A07C52"/>
            </a:solidFill>
          </p:spPr>
          <p:txBody>
            <a:bodyPr wrap="square" lIns="0" tIns="0" rIns="0" bIns="0" rtlCol="0"/>
            <a:lstStyle/>
            <a:p>
              <a:endParaRPr/>
            </a:p>
          </p:txBody>
        </p:sp>
        <p:sp>
          <p:nvSpPr>
            <p:cNvPr id="19" name="object 19"/>
            <p:cNvSpPr/>
            <p:nvPr/>
          </p:nvSpPr>
          <p:spPr>
            <a:xfrm>
              <a:off x="2780877" y="3048895"/>
              <a:ext cx="512445" cy="146050"/>
            </a:xfrm>
            <a:custGeom>
              <a:avLst/>
              <a:gdLst/>
              <a:ahLst/>
              <a:cxnLst/>
              <a:rect l="l" t="t" r="r" b="b"/>
              <a:pathLst>
                <a:path w="512445" h="146050">
                  <a:moveTo>
                    <a:pt x="51765" y="0"/>
                  </a:moveTo>
                  <a:lnTo>
                    <a:pt x="0" y="14706"/>
                  </a:lnTo>
                  <a:lnTo>
                    <a:pt x="420611" y="134251"/>
                  </a:lnTo>
                  <a:lnTo>
                    <a:pt x="460527" y="145592"/>
                  </a:lnTo>
                  <a:lnTo>
                    <a:pt x="512305" y="130886"/>
                  </a:lnTo>
                  <a:lnTo>
                    <a:pt x="51765" y="0"/>
                  </a:lnTo>
                  <a:close/>
                </a:path>
              </a:pathLst>
            </a:custGeom>
            <a:solidFill>
              <a:srgbClr val="CBA98B"/>
            </a:solidFill>
          </p:spPr>
          <p:txBody>
            <a:bodyPr wrap="square" lIns="0" tIns="0" rIns="0" bIns="0" rtlCol="0"/>
            <a:lstStyle/>
            <a:p>
              <a:endParaRPr/>
            </a:p>
          </p:txBody>
        </p:sp>
        <p:sp>
          <p:nvSpPr>
            <p:cNvPr id="20" name="object 20"/>
            <p:cNvSpPr/>
            <p:nvPr/>
          </p:nvSpPr>
          <p:spPr>
            <a:xfrm>
              <a:off x="2729106" y="3063597"/>
              <a:ext cx="512445" cy="146050"/>
            </a:xfrm>
            <a:custGeom>
              <a:avLst/>
              <a:gdLst/>
              <a:ahLst/>
              <a:cxnLst/>
              <a:rect l="l" t="t" r="r" b="b"/>
              <a:pathLst>
                <a:path w="512444" h="146050">
                  <a:moveTo>
                    <a:pt x="51765" y="0"/>
                  </a:moveTo>
                  <a:lnTo>
                    <a:pt x="0" y="14706"/>
                  </a:lnTo>
                  <a:lnTo>
                    <a:pt x="420611" y="134251"/>
                  </a:lnTo>
                  <a:lnTo>
                    <a:pt x="460527" y="145592"/>
                  </a:lnTo>
                  <a:lnTo>
                    <a:pt x="512305" y="130886"/>
                  </a:lnTo>
                  <a:lnTo>
                    <a:pt x="51765" y="0"/>
                  </a:lnTo>
                  <a:close/>
                </a:path>
              </a:pathLst>
            </a:custGeom>
            <a:solidFill>
              <a:srgbClr val="A07C52"/>
            </a:solidFill>
          </p:spPr>
          <p:txBody>
            <a:bodyPr wrap="square" lIns="0" tIns="0" rIns="0" bIns="0" rtlCol="0"/>
            <a:lstStyle/>
            <a:p>
              <a:endParaRPr/>
            </a:p>
          </p:txBody>
        </p:sp>
        <p:sp>
          <p:nvSpPr>
            <p:cNvPr id="21" name="object 21"/>
            <p:cNvSpPr/>
            <p:nvPr/>
          </p:nvSpPr>
          <p:spPr>
            <a:xfrm>
              <a:off x="2677337" y="3078300"/>
              <a:ext cx="512445" cy="146050"/>
            </a:xfrm>
            <a:custGeom>
              <a:avLst/>
              <a:gdLst/>
              <a:ahLst/>
              <a:cxnLst/>
              <a:rect l="l" t="t" r="r" b="b"/>
              <a:pathLst>
                <a:path w="512444" h="146050">
                  <a:moveTo>
                    <a:pt x="51765" y="0"/>
                  </a:moveTo>
                  <a:lnTo>
                    <a:pt x="0" y="14706"/>
                  </a:lnTo>
                  <a:lnTo>
                    <a:pt x="420611" y="134251"/>
                  </a:lnTo>
                  <a:lnTo>
                    <a:pt x="460527" y="145592"/>
                  </a:lnTo>
                  <a:lnTo>
                    <a:pt x="512305" y="130886"/>
                  </a:lnTo>
                  <a:lnTo>
                    <a:pt x="51765" y="0"/>
                  </a:lnTo>
                  <a:close/>
                </a:path>
              </a:pathLst>
            </a:custGeom>
            <a:solidFill>
              <a:srgbClr val="CBA98B"/>
            </a:solidFill>
          </p:spPr>
          <p:txBody>
            <a:bodyPr wrap="square" lIns="0" tIns="0" rIns="0" bIns="0" rtlCol="0"/>
            <a:lstStyle/>
            <a:p>
              <a:endParaRPr/>
            </a:p>
          </p:txBody>
        </p:sp>
        <p:sp>
          <p:nvSpPr>
            <p:cNvPr id="22" name="object 22"/>
            <p:cNvSpPr/>
            <p:nvPr/>
          </p:nvSpPr>
          <p:spPr>
            <a:xfrm>
              <a:off x="2522016" y="3093008"/>
              <a:ext cx="615950" cy="175260"/>
            </a:xfrm>
            <a:custGeom>
              <a:avLst/>
              <a:gdLst/>
              <a:ahLst/>
              <a:cxnLst/>
              <a:rect l="l" t="t" r="r" b="b"/>
              <a:pathLst>
                <a:path w="615950" h="175260">
                  <a:moveTo>
                    <a:pt x="512305" y="160286"/>
                  </a:moveTo>
                  <a:lnTo>
                    <a:pt x="51765" y="29400"/>
                  </a:lnTo>
                  <a:lnTo>
                    <a:pt x="0" y="44107"/>
                  </a:lnTo>
                  <a:lnTo>
                    <a:pt x="420611" y="163652"/>
                  </a:lnTo>
                  <a:lnTo>
                    <a:pt x="460527" y="174993"/>
                  </a:lnTo>
                  <a:lnTo>
                    <a:pt x="512305" y="160286"/>
                  </a:lnTo>
                  <a:close/>
                </a:path>
                <a:path w="615950" h="175260">
                  <a:moveTo>
                    <a:pt x="615848" y="130886"/>
                  </a:moveTo>
                  <a:lnTo>
                    <a:pt x="155308" y="0"/>
                  </a:lnTo>
                  <a:lnTo>
                    <a:pt x="103543" y="14706"/>
                  </a:lnTo>
                  <a:lnTo>
                    <a:pt x="524154" y="134251"/>
                  </a:lnTo>
                  <a:lnTo>
                    <a:pt x="564070" y="145592"/>
                  </a:lnTo>
                  <a:lnTo>
                    <a:pt x="615848" y="130886"/>
                  </a:lnTo>
                  <a:close/>
                </a:path>
              </a:pathLst>
            </a:custGeom>
            <a:solidFill>
              <a:srgbClr val="A07C52"/>
            </a:solidFill>
          </p:spPr>
          <p:txBody>
            <a:bodyPr wrap="square" lIns="0" tIns="0" rIns="0" bIns="0" rtlCol="0"/>
            <a:lstStyle/>
            <a:p>
              <a:endParaRPr/>
            </a:p>
          </p:txBody>
        </p:sp>
        <p:sp>
          <p:nvSpPr>
            <p:cNvPr id="23" name="object 23"/>
            <p:cNvSpPr/>
            <p:nvPr/>
          </p:nvSpPr>
          <p:spPr>
            <a:xfrm>
              <a:off x="2573797" y="3107706"/>
              <a:ext cx="512445" cy="146050"/>
            </a:xfrm>
            <a:custGeom>
              <a:avLst/>
              <a:gdLst/>
              <a:ahLst/>
              <a:cxnLst/>
              <a:rect l="l" t="t" r="r" b="b"/>
              <a:pathLst>
                <a:path w="512444" h="146050">
                  <a:moveTo>
                    <a:pt x="51765" y="0"/>
                  </a:moveTo>
                  <a:lnTo>
                    <a:pt x="0" y="14706"/>
                  </a:lnTo>
                  <a:lnTo>
                    <a:pt x="420611" y="134251"/>
                  </a:lnTo>
                  <a:lnTo>
                    <a:pt x="460527" y="145592"/>
                  </a:lnTo>
                  <a:lnTo>
                    <a:pt x="512305" y="130886"/>
                  </a:lnTo>
                  <a:lnTo>
                    <a:pt x="51765" y="0"/>
                  </a:lnTo>
                  <a:close/>
                </a:path>
              </a:pathLst>
            </a:custGeom>
            <a:solidFill>
              <a:srgbClr val="CBA98B"/>
            </a:solidFill>
          </p:spPr>
          <p:txBody>
            <a:bodyPr wrap="square" lIns="0" tIns="0" rIns="0" bIns="0" rtlCol="0"/>
            <a:lstStyle/>
            <a:p>
              <a:endParaRPr/>
            </a:p>
          </p:txBody>
        </p:sp>
        <p:sp>
          <p:nvSpPr>
            <p:cNvPr id="24" name="object 24"/>
            <p:cNvSpPr/>
            <p:nvPr/>
          </p:nvSpPr>
          <p:spPr>
            <a:xfrm>
              <a:off x="2832647" y="3034193"/>
              <a:ext cx="512445" cy="146050"/>
            </a:xfrm>
            <a:custGeom>
              <a:avLst/>
              <a:gdLst/>
              <a:ahLst/>
              <a:cxnLst/>
              <a:rect l="l" t="t" r="r" b="b"/>
              <a:pathLst>
                <a:path w="512445" h="146050">
                  <a:moveTo>
                    <a:pt x="51765" y="0"/>
                  </a:moveTo>
                  <a:lnTo>
                    <a:pt x="0" y="14706"/>
                  </a:lnTo>
                  <a:lnTo>
                    <a:pt x="420611" y="134251"/>
                  </a:lnTo>
                  <a:lnTo>
                    <a:pt x="460527" y="145592"/>
                  </a:lnTo>
                  <a:lnTo>
                    <a:pt x="512305" y="130886"/>
                  </a:lnTo>
                  <a:lnTo>
                    <a:pt x="51765" y="0"/>
                  </a:lnTo>
                  <a:close/>
                </a:path>
              </a:pathLst>
            </a:custGeom>
            <a:solidFill>
              <a:srgbClr val="A07C52"/>
            </a:solidFill>
          </p:spPr>
          <p:txBody>
            <a:bodyPr wrap="square" lIns="0" tIns="0" rIns="0" bIns="0" rtlCol="0"/>
            <a:lstStyle/>
            <a:p>
              <a:endParaRPr/>
            </a:p>
          </p:txBody>
        </p:sp>
        <p:sp>
          <p:nvSpPr>
            <p:cNvPr id="25" name="object 25"/>
            <p:cNvSpPr/>
            <p:nvPr/>
          </p:nvSpPr>
          <p:spPr>
            <a:xfrm>
              <a:off x="4125011" y="2410256"/>
              <a:ext cx="364490" cy="478155"/>
            </a:xfrm>
            <a:custGeom>
              <a:avLst/>
              <a:gdLst/>
              <a:ahLst/>
              <a:cxnLst/>
              <a:rect l="l" t="t" r="r" b="b"/>
              <a:pathLst>
                <a:path w="364489" h="478155">
                  <a:moveTo>
                    <a:pt x="11233" y="0"/>
                  </a:moveTo>
                  <a:lnTo>
                    <a:pt x="544" y="0"/>
                  </a:lnTo>
                  <a:lnTo>
                    <a:pt x="0" y="354"/>
                  </a:lnTo>
                  <a:lnTo>
                    <a:pt x="3025" y="998"/>
                  </a:lnTo>
                  <a:lnTo>
                    <a:pt x="12286" y="5434"/>
                  </a:lnTo>
                  <a:lnTo>
                    <a:pt x="28038" y="17413"/>
                  </a:lnTo>
                  <a:lnTo>
                    <a:pt x="50542" y="40689"/>
                  </a:lnTo>
                  <a:lnTo>
                    <a:pt x="69580" y="75257"/>
                  </a:lnTo>
                  <a:lnTo>
                    <a:pt x="74043" y="106307"/>
                  </a:lnTo>
                  <a:lnTo>
                    <a:pt x="81392" y="136951"/>
                  </a:lnTo>
                  <a:lnTo>
                    <a:pt x="109089" y="170305"/>
                  </a:lnTo>
                  <a:lnTo>
                    <a:pt x="150152" y="197731"/>
                  </a:lnTo>
                  <a:lnTo>
                    <a:pt x="188538" y="221619"/>
                  </a:lnTo>
                  <a:lnTo>
                    <a:pt x="217825" y="253223"/>
                  </a:lnTo>
                  <a:lnTo>
                    <a:pt x="231593" y="303795"/>
                  </a:lnTo>
                  <a:lnTo>
                    <a:pt x="243036" y="341602"/>
                  </a:lnTo>
                  <a:lnTo>
                    <a:pt x="267235" y="371916"/>
                  </a:lnTo>
                  <a:lnTo>
                    <a:pt x="296733" y="397710"/>
                  </a:lnTo>
                  <a:lnTo>
                    <a:pt x="324068" y="421957"/>
                  </a:lnTo>
                  <a:lnTo>
                    <a:pt x="341781" y="447633"/>
                  </a:lnTo>
                  <a:lnTo>
                    <a:pt x="342413" y="477709"/>
                  </a:lnTo>
                  <a:lnTo>
                    <a:pt x="364409" y="448956"/>
                  </a:lnTo>
                  <a:lnTo>
                    <a:pt x="357066" y="425375"/>
                  </a:lnTo>
                  <a:lnTo>
                    <a:pt x="328272" y="402092"/>
                  </a:lnTo>
                  <a:lnTo>
                    <a:pt x="290899" y="375788"/>
                  </a:lnTo>
                  <a:lnTo>
                    <a:pt x="257819" y="343150"/>
                  </a:lnTo>
                  <a:lnTo>
                    <a:pt x="241905" y="300861"/>
                  </a:lnTo>
                  <a:lnTo>
                    <a:pt x="227662" y="252191"/>
                  </a:lnTo>
                  <a:lnTo>
                    <a:pt x="197192" y="220453"/>
                  </a:lnTo>
                  <a:lnTo>
                    <a:pt x="157477" y="196232"/>
                  </a:lnTo>
                  <a:lnTo>
                    <a:pt x="115502" y="170115"/>
                  </a:lnTo>
                  <a:lnTo>
                    <a:pt x="88919" y="138206"/>
                  </a:lnTo>
                  <a:lnTo>
                    <a:pt x="71595" y="68275"/>
                  </a:lnTo>
                  <a:lnTo>
                    <a:pt x="47976" y="33031"/>
                  </a:lnTo>
                  <a:lnTo>
                    <a:pt x="24031" y="10696"/>
                  </a:lnTo>
                  <a:lnTo>
                    <a:pt x="11233" y="0"/>
                  </a:lnTo>
                  <a:close/>
                </a:path>
              </a:pathLst>
            </a:custGeom>
            <a:solidFill>
              <a:srgbClr val="CEEBFF">
                <a:alpha val="79998"/>
              </a:srgbClr>
            </a:solidFill>
          </p:spPr>
          <p:txBody>
            <a:bodyPr wrap="square" lIns="0" tIns="0" rIns="0" bIns="0" rtlCol="0"/>
            <a:lstStyle/>
            <a:p>
              <a:endParaRPr/>
            </a:p>
          </p:txBody>
        </p:sp>
        <p:pic>
          <p:nvPicPr>
            <p:cNvPr id="26" name="object 26"/>
            <p:cNvPicPr/>
            <p:nvPr/>
          </p:nvPicPr>
          <p:blipFill>
            <a:blip r:embed="rId6" cstate="print"/>
            <a:stretch>
              <a:fillRect/>
            </a:stretch>
          </p:blipFill>
          <p:spPr>
            <a:xfrm>
              <a:off x="4382325" y="2508097"/>
              <a:ext cx="925563" cy="524774"/>
            </a:xfrm>
            <a:prstGeom prst="rect">
              <a:avLst/>
            </a:prstGeom>
          </p:spPr>
        </p:pic>
        <p:sp>
          <p:nvSpPr>
            <p:cNvPr id="27" name="object 27"/>
            <p:cNvSpPr/>
            <p:nvPr/>
          </p:nvSpPr>
          <p:spPr>
            <a:xfrm>
              <a:off x="4062336" y="2573007"/>
              <a:ext cx="192405" cy="348615"/>
            </a:xfrm>
            <a:custGeom>
              <a:avLst/>
              <a:gdLst/>
              <a:ahLst/>
              <a:cxnLst/>
              <a:rect l="l" t="t" r="r" b="b"/>
              <a:pathLst>
                <a:path w="192404" h="348614">
                  <a:moveTo>
                    <a:pt x="163266" y="0"/>
                  </a:moveTo>
                  <a:lnTo>
                    <a:pt x="167601" y="17924"/>
                  </a:lnTo>
                  <a:lnTo>
                    <a:pt x="175888" y="60204"/>
                  </a:lnTo>
                  <a:lnTo>
                    <a:pt x="181042" y="109560"/>
                  </a:lnTo>
                  <a:lnTo>
                    <a:pt x="175977" y="148723"/>
                  </a:lnTo>
                  <a:lnTo>
                    <a:pt x="170744" y="178627"/>
                  </a:lnTo>
                  <a:lnTo>
                    <a:pt x="172821" y="210470"/>
                  </a:lnTo>
                  <a:lnTo>
                    <a:pt x="155149" y="272561"/>
                  </a:lnTo>
                  <a:lnTo>
                    <a:pt x="75909" y="311243"/>
                  </a:lnTo>
                  <a:lnTo>
                    <a:pt x="26896" y="330130"/>
                  </a:lnTo>
                  <a:lnTo>
                    <a:pt x="0" y="339589"/>
                  </a:lnTo>
                  <a:lnTo>
                    <a:pt x="19588" y="348386"/>
                  </a:lnTo>
                  <a:lnTo>
                    <a:pt x="43843" y="339589"/>
                  </a:lnTo>
                  <a:lnTo>
                    <a:pt x="59834" y="333869"/>
                  </a:lnTo>
                  <a:lnTo>
                    <a:pt x="98269" y="317908"/>
                  </a:lnTo>
                  <a:lnTo>
                    <a:pt x="139823" y="297291"/>
                  </a:lnTo>
                  <a:lnTo>
                    <a:pt x="170859" y="275570"/>
                  </a:lnTo>
                  <a:lnTo>
                    <a:pt x="186989" y="244164"/>
                  </a:lnTo>
                  <a:lnTo>
                    <a:pt x="186990" y="208741"/>
                  </a:lnTo>
                  <a:lnTo>
                    <a:pt x="183059" y="173259"/>
                  </a:lnTo>
                  <a:lnTo>
                    <a:pt x="187394" y="141674"/>
                  </a:lnTo>
                  <a:lnTo>
                    <a:pt x="192189" y="129448"/>
                  </a:lnTo>
                  <a:lnTo>
                    <a:pt x="192189" y="72258"/>
                  </a:lnTo>
                  <a:lnTo>
                    <a:pt x="190193" y="63852"/>
                  </a:lnTo>
                  <a:lnTo>
                    <a:pt x="171761" y="7550"/>
                  </a:lnTo>
                  <a:lnTo>
                    <a:pt x="163266" y="0"/>
                  </a:lnTo>
                  <a:close/>
                </a:path>
              </a:pathLst>
            </a:custGeom>
            <a:solidFill>
              <a:srgbClr val="CEEBFF">
                <a:alpha val="79998"/>
              </a:srgbClr>
            </a:solidFill>
          </p:spPr>
          <p:txBody>
            <a:bodyPr wrap="square" lIns="0" tIns="0" rIns="0" bIns="0" rtlCol="0"/>
            <a:lstStyle/>
            <a:p>
              <a:endParaRPr/>
            </a:p>
          </p:txBody>
        </p:sp>
        <p:pic>
          <p:nvPicPr>
            <p:cNvPr id="28" name="object 28"/>
            <p:cNvPicPr/>
            <p:nvPr/>
          </p:nvPicPr>
          <p:blipFill>
            <a:blip r:embed="rId7" cstate="print"/>
            <a:stretch>
              <a:fillRect/>
            </a:stretch>
          </p:blipFill>
          <p:spPr>
            <a:xfrm>
              <a:off x="3831181" y="2624458"/>
              <a:ext cx="143383" cy="240830"/>
            </a:xfrm>
            <a:prstGeom prst="rect">
              <a:avLst/>
            </a:prstGeom>
          </p:spPr>
        </p:pic>
        <p:pic>
          <p:nvPicPr>
            <p:cNvPr id="29" name="object 29"/>
            <p:cNvPicPr/>
            <p:nvPr/>
          </p:nvPicPr>
          <p:blipFill>
            <a:blip r:embed="rId8" cstate="print"/>
            <a:stretch>
              <a:fillRect/>
            </a:stretch>
          </p:blipFill>
          <p:spPr>
            <a:xfrm>
              <a:off x="4250966" y="2707694"/>
              <a:ext cx="139623" cy="181127"/>
            </a:xfrm>
            <a:prstGeom prst="rect">
              <a:avLst/>
            </a:prstGeom>
          </p:spPr>
        </p:pic>
        <p:pic>
          <p:nvPicPr>
            <p:cNvPr id="30" name="object 30"/>
            <p:cNvPicPr/>
            <p:nvPr/>
          </p:nvPicPr>
          <p:blipFill>
            <a:blip r:embed="rId9" cstate="print"/>
            <a:stretch>
              <a:fillRect/>
            </a:stretch>
          </p:blipFill>
          <p:spPr>
            <a:xfrm>
              <a:off x="4565436" y="2754200"/>
              <a:ext cx="159346" cy="204698"/>
            </a:xfrm>
            <a:prstGeom prst="rect">
              <a:avLst/>
            </a:prstGeom>
          </p:spPr>
        </p:pic>
        <p:pic>
          <p:nvPicPr>
            <p:cNvPr id="31" name="object 31"/>
            <p:cNvPicPr/>
            <p:nvPr/>
          </p:nvPicPr>
          <p:blipFill>
            <a:blip r:embed="rId10" cstate="print"/>
            <a:stretch>
              <a:fillRect/>
            </a:stretch>
          </p:blipFill>
          <p:spPr>
            <a:xfrm>
              <a:off x="5012220" y="2893428"/>
              <a:ext cx="295668" cy="110185"/>
            </a:xfrm>
            <a:prstGeom prst="rect">
              <a:avLst/>
            </a:prstGeom>
          </p:spPr>
        </p:pic>
        <p:pic>
          <p:nvPicPr>
            <p:cNvPr id="32" name="object 32"/>
            <p:cNvPicPr/>
            <p:nvPr/>
          </p:nvPicPr>
          <p:blipFill>
            <a:blip r:embed="rId11" cstate="print"/>
            <a:stretch>
              <a:fillRect/>
            </a:stretch>
          </p:blipFill>
          <p:spPr>
            <a:xfrm>
              <a:off x="3574503" y="2841688"/>
              <a:ext cx="612774" cy="224216"/>
            </a:xfrm>
            <a:prstGeom prst="rect">
              <a:avLst/>
            </a:prstGeom>
          </p:spPr>
        </p:pic>
        <p:pic>
          <p:nvPicPr>
            <p:cNvPr id="33" name="object 33"/>
            <p:cNvPicPr/>
            <p:nvPr/>
          </p:nvPicPr>
          <p:blipFill>
            <a:blip r:embed="rId12" cstate="print"/>
            <a:stretch>
              <a:fillRect/>
            </a:stretch>
          </p:blipFill>
          <p:spPr>
            <a:xfrm>
              <a:off x="4334852" y="2913074"/>
              <a:ext cx="612775" cy="253440"/>
            </a:xfrm>
            <a:prstGeom prst="rect">
              <a:avLst/>
            </a:prstGeom>
          </p:spPr>
        </p:pic>
        <p:pic>
          <p:nvPicPr>
            <p:cNvPr id="34" name="object 34"/>
            <p:cNvPicPr/>
            <p:nvPr/>
          </p:nvPicPr>
          <p:blipFill>
            <a:blip r:embed="rId13" cstate="print"/>
            <a:stretch>
              <a:fillRect/>
            </a:stretch>
          </p:blipFill>
          <p:spPr>
            <a:xfrm>
              <a:off x="4815907" y="2953100"/>
              <a:ext cx="392250" cy="263733"/>
            </a:xfrm>
            <a:prstGeom prst="rect">
              <a:avLst/>
            </a:prstGeom>
          </p:spPr>
        </p:pic>
        <p:pic>
          <p:nvPicPr>
            <p:cNvPr id="35" name="object 35"/>
            <p:cNvPicPr/>
            <p:nvPr/>
          </p:nvPicPr>
          <p:blipFill>
            <a:blip r:embed="rId14" cstate="print"/>
            <a:stretch>
              <a:fillRect/>
            </a:stretch>
          </p:blipFill>
          <p:spPr>
            <a:xfrm>
              <a:off x="5253421" y="2923574"/>
              <a:ext cx="149246" cy="146778"/>
            </a:xfrm>
            <a:prstGeom prst="rect">
              <a:avLst/>
            </a:prstGeom>
          </p:spPr>
        </p:pic>
        <p:pic>
          <p:nvPicPr>
            <p:cNvPr id="36" name="object 36"/>
            <p:cNvPicPr/>
            <p:nvPr/>
          </p:nvPicPr>
          <p:blipFill>
            <a:blip r:embed="rId15" cstate="print"/>
            <a:stretch>
              <a:fillRect/>
            </a:stretch>
          </p:blipFill>
          <p:spPr>
            <a:xfrm>
              <a:off x="2207303" y="3063698"/>
              <a:ext cx="375450" cy="174083"/>
            </a:xfrm>
            <a:prstGeom prst="rect">
              <a:avLst/>
            </a:prstGeom>
          </p:spPr>
        </p:pic>
        <p:sp>
          <p:nvSpPr>
            <p:cNvPr id="37" name="object 37"/>
            <p:cNvSpPr/>
            <p:nvPr/>
          </p:nvSpPr>
          <p:spPr>
            <a:xfrm>
              <a:off x="2655823" y="2319502"/>
              <a:ext cx="5080" cy="21590"/>
            </a:xfrm>
            <a:custGeom>
              <a:avLst/>
              <a:gdLst/>
              <a:ahLst/>
              <a:cxnLst/>
              <a:rect l="l" t="t" r="r" b="b"/>
              <a:pathLst>
                <a:path w="5080" h="21589">
                  <a:moveTo>
                    <a:pt x="4457" y="0"/>
                  </a:moveTo>
                  <a:lnTo>
                    <a:pt x="0" y="21361"/>
                  </a:lnTo>
                </a:path>
              </a:pathLst>
            </a:custGeom>
            <a:ln w="14541">
              <a:solidFill>
                <a:srgbClr val="3C82A2"/>
              </a:solidFill>
            </a:ln>
          </p:spPr>
          <p:txBody>
            <a:bodyPr wrap="square" lIns="0" tIns="0" rIns="0" bIns="0" rtlCol="0"/>
            <a:lstStyle/>
            <a:p>
              <a:endParaRPr/>
            </a:p>
          </p:txBody>
        </p:sp>
        <p:sp>
          <p:nvSpPr>
            <p:cNvPr id="38" name="object 38"/>
            <p:cNvSpPr/>
            <p:nvPr/>
          </p:nvSpPr>
          <p:spPr>
            <a:xfrm>
              <a:off x="2541384" y="2384723"/>
              <a:ext cx="105410" cy="504825"/>
            </a:xfrm>
            <a:custGeom>
              <a:avLst/>
              <a:gdLst/>
              <a:ahLst/>
              <a:cxnLst/>
              <a:rect l="l" t="t" r="r" b="b"/>
              <a:pathLst>
                <a:path w="105410" h="504825">
                  <a:moveTo>
                    <a:pt x="105282" y="0"/>
                  </a:moveTo>
                  <a:lnTo>
                    <a:pt x="0" y="504367"/>
                  </a:lnTo>
                </a:path>
              </a:pathLst>
            </a:custGeom>
            <a:ln w="14541">
              <a:solidFill>
                <a:srgbClr val="3C82A2"/>
              </a:solidFill>
              <a:prstDash val="dash"/>
            </a:ln>
          </p:spPr>
          <p:txBody>
            <a:bodyPr wrap="square" lIns="0" tIns="0" rIns="0" bIns="0" rtlCol="0"/>
            <a:lstStyle/>
            <a:p>
              <a:endParaRPr/>
            </a:p>
          </p:txBody>
        </p:sp>
        <p:sp>
          <p:nvSpPr>
            <p:cNvPr id="39" name="object 39"/>
            <p:cNvSpPr/>
            <p:nvPr/>
          </p:nvSpPr>
          <p:spPr>
            <a:xfrm>
              <a:off x="2532341" y="2911020"/>
              <a:ext cx="5080" cy="21590"/>
            </a:xfrm>
            <a:custGeom>
              <a:avLst/>
              <a:gdLst/>
              <a:ahLst/>
              <a:cxnLst/>
              <a:rect l="l" t="t" r="r" b="b"/>
              <a:pathLst>
                <a:path w="5080" h="21589">
                  <a:moveTo>
                    <a:pt x="4457" y="0"/>
                  </a:moveTo>
                  <a:lnTo>
                    <a:pt x="0" y="21361"/>
                  </a:lnTo>
                </a:path>
              </a:pathLst>
            </a:custGeom>
            <a:ln w="14541">
              <a:solidFill>
                <a:srgbClr val="3C82A2"/>
              </a:solidFill>
            </a:ln>
          </p:spPr>
          <p:txBody>
            <a:bodyPr wrap="square" lIns="0" tIns="0" rIns="0" bIns="0" rtlCol="0"/>
            <a:lstStyle/>
            <a:p>
              <a:endParaRPr/>
            </a:p>
          </p:txBody>
        </p:sp>
        <p:sp>
          <p:nvSpPr>
            <p:cNvPr id="40" name="object 40"/>
            <p:cNvSpPr/>
            <p:nvPr/>
          </p:nvSpPr>
          <p:spPr>
            <a:xfrm>
              <a:off x="2728569" y="2319502"/>
              <a:ext cx="5080" cy="21590"/>
            </a:xfrm>
            <a:custGeom>
              <a:avLst/>
              <a:gdLst/>
              <a:ahLst/>
              <a:cxnLst/>
              <a:rect l="l" t="t" r="r" b="b"/>
              <a:pathLst>
                <a:path w="5080" h="21589">
                  <a:moveTo>
                    <a:pt x="4457" y="0"/>
                  </a:moveTo>
                  <a:lnTo>
                    <a:pt x="0" y="21361"/>
                  </a:lnTo>
                </a:path>
              </a:pathLst>
            </a:custGeom>
            <a:ln w="14541">
              <a:solidFill>
                <a:srgbClr val="3C82A2"/>
              </a:solidFill>
            </a:ln>
          </p:spPr>
          <p:txBody>
            <a:bodyPr wrap="square" lIns="0" tIns="0" rIns="0" bIns="0" rtlCol="0"/>
            <a:lstStyle/>
            <a:p>
              <a:endParaRPr/>
            </a:p>
          </p:txBody>
        </p:sp>
        <p:sp>
          <p:nvSpPr>
            <p:cNvPr id="41" name="object 41"/>
            <p:cNvSpPr/>
            <p:nvPr/>
          </p:nvSpPr>
          <p:spPr>
            <a:xfrm>
              <a:off x="2614129" y="2384723"/>
              <a:ext cx="105410" cy="504825"/>
            </a:xfrm>
            <a:custGeom>
              <a:avLst/>
              <a:gdLst/>
              <a:ahLst/>
              <a:cxnLst/>
              <a:rect l="l" t="t" r="r" b="b"/>
              <a:pathLst>
                <a:path w="105410" h="504825">
                  <a:moveTo>
                    <a:pt x="105282" y="0"/>
                  </a:moveTo>
                  <a:lnTo>
                    <a:pt x="0" y="504367"/>
                  </a:lnTo>
                </a:path>
              </a:pathLst>
            </a:custGeom>
            <a:ln w="14541">
              <a:solidFill>
                <a:srgbClr val="3C82A2"/>
              </a:solidFill>
              <a:prstDash val="dash"/>
            </a:ln>
          </p:spPr>
          <p:txBody>
            <a:bodyPr wrap="square" lIns="0" tIns="0" rIns="0" bIns="0" rtlCol="0"/>
            <a:lstStyle/>
            <a:p>
              <a:endParaRPr/>
            </a:p>
          </p:txBody>
        </p:sp>
        <p:sp>
          <p:nvSpPr>
            <p:cNvPr id="42" name="object 42"/>
            <p:cNvSpPr/>
            <p:nvPr/>
          </p:nvSpPr>
          <p:spPr>
            <a:xfrm>
              <a:off x="2605087" y="2911020"/>
              <a:ext cx="5080" cy="21590"/>
            </a:xfrm>
            <a:custGeom>
              <a:avLst/>
              <a:gdLst/>
              <a:ahLst/>
              <a:cxnLst/>
              <a:rect l="l" t="t" r="r" b="b"/>
              <a:pathLst>
                <a:path w="5080" h="21589">
                  <a:moveTo>
                    <a:pt x="4457" y="0"/>
                  </a:moveTo>
                  <a:lnTo>
                    <a:pt x="0" y="21361"/>
                  </a:lnTo>
                </a:path>
              </a:pathLst>
            </a:custGeom>
            <a:ln w="14541">
              <a:solidFill>
                <a:srgbClr val="3C82A2"/>
              </a:solidFill>
            </a:ln>
          </p:spPr>
          <p:txBody>
            <a:bodyPr wrap="square" lIns="0" tIns="0" rIns="0" bIns="0" rtlCol="0"/>
            <a:lstStyle/>
            <a:p>
              <a:endParaRPr/>
            </a:p>
          </p:txBody>
        </p:sp>
        <p:sp>
          <p:nvSpPr>
            <p:cNvPr id="43" name="object 43"/>
            <p:cNvSpPr/>
            <p:nvPr/>
          </p:nvSpPr>
          <p:spPr>
            <a:xfrm>
              <a:off x="2801315" y="2319502"/>
              <a:ext cx="5080" cy="21590"/>
            </a:xfrm>
            <a:custGeom>
              <a:avLst/>
              <a:gdLst/>
              <a:ahLst/>
              <a:cxnLst/>
              <a:rect l="l" t="t" r="r" b="b"/>
              <a:pathLst>
                <a:path w="5080" h="21589">
                  <a:moveTo>
                    <a:pt x="4457" y="0"/>
                  </a:moveTo>
                  <a:lnTo>
                    <a:pt x="0" y="21361"/>
                  </a:lnTo>
                </a:path>
              </a:pathLst>
            </a:custGeom>
            <a:ln w="14541">
              <a:solidFill>
                <a:srgbClr val="3C82A2"/>
              </a:solidFill>
            </a:ln>
          </p:spPr>
          <p:txBody>
            <a:bodyPr wrap="square" lIns="0" tIns="0" rIns="0" bIns="0" rtlCol="0"/>
            <a:lstStyle/>
            <a:p>
              <a:endParaRPr/>
            </a:p>
          </p:txBody>
        </p:sp>
        <p:sp>
          <p:nvSpPr>
            <p:cNvPr id="44" name="object 44"/>
            <p:cNvSpPr/>
            <p:nvPr/>
          </p:nvSpPr>
          <p:spPr>
            <a:xfrm>
              <a:off x="2686874" y="2384723"/>
              <a:ext cx="105410" cy="504825"/>
            </a:xfrm>
            <a:custGeom>
              <a:avLst/>
              <a:gdLst/>
              <a:ahLst/>
              <a:cxnLst/>
              <a:rect l="l" t="t" r="r" b="b"/>
              <a:pathLst>
                <a:path w="105410" h="504825">
                  <a:moveTo>
                    <a:pt x="105282" y="0"/>
                  </a:moveTo>
                  <a:lnTo>
                    <a:pt x="0" y="504367"/>
                  </a:lnTo>
                </a:path>
              </a:pathLst>
            </a:custGeom>
            <a:ln w="14541">
              <a:solidFill>
                <a:srgbClr val="3C82A2"/>
              </a:solidFill>
              <a:prstDash val="dash"/>
            </a:ln>
          </p:spPr>
          <p:txBody>
            <a:bodyPr wrap="square" lIns="0" tIns="0" rIns="0" bIns="0" rtlCol="0"/>
            <a:lstStyle/>
            <a:p>
              <a:endParaRPr/>
            </a:p>
          </p:txBody>
        </p:sp>
        <p:sp>
          <p:nvSpPr>
            <p:cNvPr id="45" name="object 45"/>
            <p:cNvSpPr/>
            <p:nvPr/>
          </p:nvSpPr>
          <p:spPr>
            <a:xfrm>
              <a:off x="2677833" y="2911020"/>
              <a:ext cx="5080" cy="21590"/>
            </a:xfrm>
            <a:custGeom>
              <a:avLst/>
              <a:gdLst/>
              <a:ahLst/>
              <a:cxnLst/>
              <a:rect l="l" t="t" r="r" b="b"/>
              <a:pathLst>
                <a:path w="5080" h="21589">
                  <a:moveTo>
                    <a:pt x="4457" y="0"/>
                  </a:moveTo>
                  <a:lnTo>
                    <a:pt x="0" y="21361"/>
                  </a:lnTo>
                </a:path>
              </a:pathLst>
            </a:custGeom>
            <a:ln w="14541">
              <a:solidFill>
                <a:srgbClr val="3C82A2"/>
              </a:solidFill>
            </a:ln>
          </p:spPr>
          <p:txBody>
            <a:bodyPr wrap="square" lIns="0" tIns="0" rIns="0" bIns="0" rtlCol="0"/>
            <a:lstStyle/>
            <a:p>
              <a:endParaRPr/>
            </a:p>
          </p:txBody>
        </p:sp>
        <p:sp>
          <p:nvSpPr>
            <p:cNvPr id="46" name="object 46"/>
            <p:cNvSpPr/>
            <p:nvPr/>
          </p:nvSpPr>
          <p:spPr>
            <a:xfrm>
              <a:off x="2874060" y="2319502"/>
              <a:ext cx="5080" cy="21590"/>
            </a:xfrm>
            <a:custGeom>
              <a:avLst/>
              <a:gdLst/>
              <a:ahLst/>
              <a:cxnLst/>
              <a:rect l="l" t="t" r="r" b="b"/>
              <a:pathLst>
                <a:path w="5080" h="21589">
                  <a:moveTo>
                    <a:pt x="4457" y="0"/>
                  </a:moveTo>
                  <a:lnTo>
                    <a:pt x="0" y="21361"/>
                  </a:lnTo>
                </a:path>
              </a:pathLst>
            </a:custGeom>
            <a:ln w="14541">
              <a:solidFill>
                <a:srgbClr val="3C82A2"/>
              </a:solidFill>
            </a:ln>
          </p:spPr>
          <p:txBody>
            <a:bodyPr wrap="square" lIns="0" tIns="0" rIns="0" bIns="0" rtlCol="0"/>
            <a:lstStyle/>
            <a:p>
              <a:endParaRPr/>
            </a:p>
          </p:txBody>
        </p:sp>
        <p:sp>
          <p:nvSpPr>
            <p:cNvPr id="47" name="object 47"/>
            <p:cNvSpPr/>
            <p:nvPr/>
          </p:nvSpPr>
          <p:spPr>
            <a:xfrm>
              <a:off x="2759619" y="2384723"/>
              <a:ext cx="105410" cy="504825"/>
            </a:xfrm>
            <a:custGeom>
              <a:avLst/>
              <a:gdLst/>
              <a:ahLst/>
              <a:cxnLst/>
              <a:rect l="l" t="t" r="r" b="b"/>
              <a:pathLst>
                <a:path w="105410" h="504825">
                  <a:moveTo>
                    <a:pt x="105282" y="0"/>
                  </a:moveTo>
                  <a:lnTo>
                    <a:pt x="0" y="504367"/>
                  </a:lnTo>
                </a:path>
              </a:pathLst>
            </a:custGeom>
            <a:ln w="14541">
              <a:solidFill>
                <a:srgbClr val="3C82A2"/>
              </a:solidFill>
              <a:prstDash val="dash"/>
            </a:ln>
          </p:spPr>
          <p:txBody>
            <a:bodyPr wrap="square" lIns="0" tIns="0" rIns="0" bIns="0" rtlCol="0"/>
            <a:lstStyle/>
            <a:p>
              <a:endParaRPr/>
            </a:p>
          </p:txBody>
        </p:sp>
        <p:sp>
          <p:nvSpPr>
            <p:cNvPr id="48" name="object 48"/>
            <p:cNvSpPr/>
            <p:nvPr/>
          </p:nvSpPr>
          <p:spPr>
            <a:xfrm>
              <a:off x="2750578" y="2911020"/>
              <a:ext cx="5080" cy="21590"/>
            </a:xfrm>
            <a:custGeom>
              <a:avLst/>
              <a:gdLst/>
              <a:ahLst/>
              <a:cxnLst/>
              <a:rect l="l" t="t" r="r" b="b"/>
              <a:pathLst>
                <a:path w="5080" h="21589">
                  <a:moveTo>
                    <a:pt x="4457" y="0"/>
                  </a:moveTo>
                  <a:lnTo>
                    <a:pt x="0" y="21361"/>
                  </a:lnTo>
                </a:path>
              </a:pathLst>
            </a:custGeom>
            <a:ln w="14541">
              <a:solidFill>
                <a:srgbClr val="3C82A2"/>
              </a:solidFill>
            </a:ln>
          </p:spPr>
          <p:txBody>
            <a:bodyPr wrap="square" lIns="0" tIns="0" rIns="0" bIns="0" rtlCol="0"/>
            <a:lstStyle/>
            <a:p>
              <a:endParaRPr/>
            </a:p>
          </p:txBody>
        </p:sp>
        <p:sp>
          <p:nvSpPr>
            <p:cNvPr id="49" name="object 49"/>
            <p:cNvSpPr/>
            <p:nvPr/>
          </p:nvSpPr>
          <p:spPr>
            <a:xfrm>
              <a:off x="2946806" y="2319502"/>
              <a:ext cx="5080" cy="21590"/>
            </a:xfrm>
            <a:custGeom>
              <a:avLst/>
              <a:gdLst/>
              <a:ahLst/>
              <a:cxnLst/>
              <a:rect l="l" t="t" r="r" b="b"/>
              <a:pathLst>
                <a:path w="5080" h="21589">
                  <a:moveTo>
                    <a:pt x="4457" y="0"/>
                  </a:moveTo>
                  <a:lnTo>
                    <a:pt x="0" y="21361"/>
                  </a:lnTo>
                </a:path>
              </a:pathLst>
            </a:custGeom>
            <a:ln w="14541">
              <a:solidFill>
                <a:srgbClr val="3C82A2"/>
              </a:solidFill>
            </a:ln>
          </p:spPr>
          <p:txBody>
            <a:bodyPr wrap="square" lIns="0" tIns="0" rIns="0" bIns="0" rtlCol="0"/>
            <a:lstStyle/>
            <a:p>
              <a:endParaRPr/>
            </a:p>
          </p:txBody>
        </p:sp>
        <p:sp>
          <p:nvSpPr>
            <p:cNvPr id="50" name="object 50"/>
            <p:cNvSpPr/>
            <p:nvPr/>
          </p:nvSpPr>
          <p:spPr>
            <a:xfrm>
              <a:off x="2832365" y="2384723"/>
              <a:ext cx="105410" cy="504825"/>
            </a:xfrm>
            <a:custGeom>
              <a:avLst/>
              <a:gdLst/>
              <a:ahLst/>
              <a:cxnLst/>
              <a:rect l="l" t="t" r="r" b="b"/>
              <a:pathLst>
                <a:path w="105410" h="504825">
                  <a:moveTo>
                    <a:pt x="105282" y="0"/>
                  </a:moveTo>
                  <a:lnTo>
                    <a:pt x="0" y="504367"/>
                  </a:lnTo>
                </a:path>
              </a:pathLst>
            </a:custGeom>
            <a:ln w="14541">
              <a:solidFill>
                <a:srgbClr val="3C82A2"/>
              </a:solidFill>
              <a:prstDash val="dash"/>
            </a:ln>
          </p:spPr>
          <p:txBody>
            <a:bodyPr wrap="square" lIns="0" tIns="0" rIns="0" bIns="0" rtlCol="0"/>
            <a:lstStyle/>
            <a:p>
              <a:endParaRPr/>
            </a:p>
          </p:txBody>
        </p:sp>
        <p:sp>
          <p:nvSpPr>
            <p:cNvPr id="51" name="object 51"/>
            <p:cNvSpPr/>
            <p:nvPr/>
          </p:nvSpPr>
          <p:spPr>
            <a:xfrm>
              <a:off x="2823324" y="2911020"/>
              <a:ext cx="5080" cy="21590"/>
            </a:xfrm>
            <a:custGeom>
              <a:avLst/>
              <a:gdLst/>
              <a:ahLst/>
              <a:cxnLst/>
              <a:rect l="l" t="t" r="r" b="b"/>
              <a:pathLst>
                <a:path w="5080" h="21589">
                  <a:moveTo>
                    <a:pt x="4457" y="0"/>
                  </a:moveTo>
                  <a:lnTo>
                    <a:pt x="0" y="21361"/>
                  </a:lnTo>
                </a:path>
              </a:pathLst>
            </a:custGeom>
            <a:ln w="14541">
              <a:solidFill>
                <a:srgbClr val="3C82A2"/>
              </a:solidFill>
            </a:ln>
          </p:spPr>
          <p:txBody>
            <a:bodyPr wrap="square" lIns="0" tIns="0" rIns="0" bIns="0" rtlCol="0"/>
            <a:lstStyle/>
            <a:p>
              <a:endParaRPr/>
            </a:p>
          </p:txBody>
        </p:sp>
        <p:sp>
          <p:nvSpPr>
            <p:cNvPr id="52" name="object 52"/>
            <p:cNvSpPr/>
            <p:nvPr/>
          </p:nvSpPr>
          <p:spPr>
            <a:xfrm>
              <a:off x="3019550" y="2319502"/>
              <a:ext cx="5080" cy="21590"/>
            </a:xfrm>
            <a:custGeom>
              <a:avLst/>
              <a:gdLst/>
              <a:ahLst/>
              <a:cxnLst/>
              <a:rect l="l" t="t" r="r" b="b"/>
              <a:pathLst>
                <a:path w="5080" h="21589">
                  <a:moveTo>
                    <a:pt x="4457" y="0"/>
                  </a:moveTo>
                  <a:lnTo>
                    <a:pt x="0" y="21361"/>
                  </a:lnTo>
                </a:path>
              </a:pathLst>
            </a:custGeom>
            <a:ln w="14541">
              <a:solidFill>
                <a:srgbClr val="3C82A2"/>
              </a:solidFill>
            </a:ln>
          </p:spPr>
          <p:txBody>
            <a:bodyPr wrap="square" lIns="0" tIns="0" rIns="0" bIns="0" rtlCol="0"/>
            <a:lstStyle/>
            <a:p>
              <a:endParaRPr/>
            </a:p>
          </p:txBody>
        </p:sp>
        <p:sp>
          <p:nvSpPr>
            <p:cNvPr id="53" name="object 53"/>
            <p:cNvSpPr/>
            <p:nvPr/>
          </p:nvSpPr>
          <p:spPr>
            <a:xfrm>
              <a:off x="2905111" y="2384723"/>
              <a:ext cx="105410" cy="504825"/>
            </a:xfrm>
            <a:custGeom>
              <a:avLst/>
              <a:gdLst/>
              <a:ahLst/>
              <a:cxnLst/>
              <a:rect l="l" t="t" r="r" b="b"/>
              <a:pathLst>
                <a:path w="105410" h="504825">
                  <a:moveTo>
                    <a:pt x="105282" y="0"/>
                  </a:moveTo>
                  <a:lnTo>
                    <a:pt x="0" y="504367"/>
                  </a:lnTo>
                </a:path>
              </a:pathLst>
            </a:custGeom>
            <a:ln w="14541">
              <a:solidFill>
                <a:srgbClr val="3C82A2"/>
              </a:solidFill>
              <a:prstDash val="dash"/>
            </a:ln>
          </p:spPr>
          <p:txBody>
            <a:bodyPr wrap="square" lIns="0" tIns="0" rIns="0" bIns="0" rtlCol="0"/>
            <a:lstStyle/>
            <a:p>
              <a:endParaRPr/>
            </a:p>
          </p:txBody>
        </p:sp>
        <p:sp>
          <p:nvSpPr>
            <p:cNvPr id="54" name="object 54"/>
            <p:cNvSpPr/>
            <p:nvPr/>
          </p:nvSpPr>
          <p:spPr>
            <a:xfrm>
              <a:off x="2896069" y="2911020"/>
              <a:ext cx="5080" cy="21590"/>
            </a:xfrm>
            <a:custGeom>
              <a:avLst/>
              <a:gdLst/>
              <a:ahLst/>
              <a:cxnLst/>
              <a:rect l="l" t="t" r="r" b="b"/>
              <a:pathLst>
                <a:path w="5080" h="21589">
                  <a:moveTo>
                    <a:pt x="4457" y="0"/>
                  </a:moveTo>
                  <a:lnTo>
                    <a:pt x="0" y="21361"/>
                  </a:lnTo>
                </a:path>
              </a:pathLst>
            </a:custGeom>
            <a:ln w="14541">
              <a:solidFill>
                <a:srgbClr val="3C82A2"/>
              </a:solidFill>
            </a:ln>
          </p:spPr>
          <p:txBody>
            <a:bodyPr wrap="square" lIns="0" tIns="0" rIns="0" bIns="0" rtlCol="0"/>
            <a:lstStyle/>
            <a:p>
              <a:endParaRPr/>
            </a:p>
          </p:txBody>
        </p:sp>
        <p:sp>
          <p:nvSpPr>
            <p:cNvPr id="55" name="object 55"/>
            <p:cNvSpPr/>
            <p:nvPr/>
          </p:nvSpPr>
          <p:spPr>
            <a:xfrm>
              <a:off x="3092296" y="2319502"/>
              <a:ext cx="5080" cy="21590"/>
            </a:xfrm>
            <a:custGeom>
              <a:avLst/>
              <a:gdLst/>
              <a:ahLst/>
              <a:cxnLst/>
              <a:rect l="l" t="t" r="r" b="b"/>
              <a:pathLst>
                <a:path w="5080" h="21589">
                  <a:moveTo>
                    <a:pt x="4457" y="0"/>
                  </a:moveTo>
                  <a:lnTo>
                    <a:pt x="0" y="21361"/>
                  </a:lnTo>
                </a:path>
              </a:pathLst>
            </a:custGeom>
            <a:ln w="14541">
              <a:solidFill>
                <a:srgbClr val="3C82A2"/>
              </a:solidFill>
            </a:ln>
          </p:spPr>
          <p:txBody>
            <a:bodyPr wrap="square" lIns="0" tIns="0" rIns="0" bIns="0" rtlCol="0"/>
            <a:lstStyle/>
            <a:p>
              <a:endParaRPr/>
            </a:p>
          </p:txBody>
        </p:sp>
        <p:sp>
          <p:nvSpPr>
            <p:cNvPr id="56" name="object 56"/>
            <p:cNvSpPr/>
            <p:nvPr/>
          </p:nvSpPr>
          <p:spPr>
            <a:xfrm>
              <a:off x="2977856" y="2384723"/>
              <a:ext cx="105410" cy="504825"/>
            </a:xfrm>
            <a:custGeom>
              <a:avLst/>
              <a:gdLst/>
              <a:ahLst/>
              <a:cxnLst/>
              <a:rect l="l" t="t" r="r" b="b"/>
              <a:pathLst>
                <a:path w="105410" h="504825">
                  <a:moveTo>
                    <a:pt x="105282" y="0"/>
                  </a:moveTo>
                  <a:lnTo>
                    <a:pt x="0" y="504367"/>
                  </a:lnTo>
                </a:path>
              </a:pathLst>
            </a:custGeom>
            <a:ln w="14541">
              <a:solidFill>
                <a:srgbClr val="3C82A2"/>
              </a:solidFill>
              <a:prstDash val="dash"/>
            </a:ln>
          </p:spPr>
          <p:txBody>
            <a:bodyPr wrap="square" lIns="0" tIns="0" rIns="0" bIns="0" rtlCol="0"/>
            <a:lstStyle/>
            <a:p>
              <a:endParaRPr/>
            </a:p>
          </p:txBody>
        </p:sp>
        <p:sp>
          <p:nvSpPr>
            <p:cNvPr id="57" name="object 57"/>
            <p:cNvSpPr/>
            <p:nvPr/>
          </p:nvSpPr>
          <p:spPr>
            <a:xfrm>
              <a:off x="2968815" y="2911020"/>
              <a:ext cx="5080" cy="21590"/>
            </a:xfrm>
            <a:custGeom>
              <a:avLst/>
              <a:gdLst/>
              <a:ahLst/>
              <a:cxnLst/>
              <a:rect l="l" t="t" r="r" b="b"/>
              <a:pathLst>
                <a:path w="5080" h="21589">
                  <a:moveTo>
                    <a:pt x="4457" y="0"/>
                  </a:moveTo>
                  <a:lnTo>
                    <a:pt x="0" y="21361"/>
                  </a:lnTo>
                </a:path>
              </a:pathLst>
            </a:custGeom>
            <a:ln w="14541">
              <a:solidFill>
                <a:srgbClr val="3C82A2"/>
              </a:solidFill>
            </a:ln>
          </p:spPr>
          <p:txBody>
            <a:bodyPr wrap="square" lIns="0" tIns="0" rIns="0" bIns="0" rtlCol="0"/>
            <a:lstStyle/>
            <a:p>
              <a:endParaRPr/>
            </a:p>
          </p:txBody>
        </p:sp>
        <p:sp>
          <p:nvSpPr>
            <p:cNvPr id="58" name="object 58"/>
            <p:cNvSpPr/>
            <p:nvPr/>
          </p:nvSpPr>
          <p:spPr>
            <a:xfrm>
              <a:off x="5283256" y="3544361"/>
              <a:ext cx="183515" cy="77470"/>
            </a:xfrm>
            <a:custGeom>
              <a:avLst/>
              <a:gdLst/>
              <a:ahLst/>
              <a:cxnLst/>
              <a:rect l="l" t="t" r="r" b="b"/>
              <a:pathLst>
                <a:path w="183514" h="77470">
                  <a:moveTo>
                    <a:pt x="0" y="0"/>
                  </a:moveTo>
                  <a:lnTo>
                    <a:pt x="183159" y="77139"/>
                  </a:lnTo>
                </a:path>
              </a:pathLst>
            </a:custGeom>
            <a:ln w="31521">
              <a:solidFill>
                <a:srgbClr val="44C8F5"/>
              </a:solidFill>
            </a:ln>
          </p:spPr>
          <p:txBody>
            <a:bodyPr wrap="square" lIns="0" tIns="0" rIns="0" bIns="0" rtlCol="0"/>
            <a:lstStyle/>
            <a:p>
              <a:endParaRPr/>
            </a:p>
          </p:txBody>
        </p:sp>
        <p:sp>
          <p:nvSpPr>
            <p:cNvPr id="59" name="object 59"/>
            <p:cNvSpPr/>
            <p:nvPr/>
          </p:nvSpPr>
          <p:spPr>
            <a:xfrm>
              <a:off x="5410842" y="3572569"/>
              <a:ext cx="60325" cy="62230"/>
            </a:xfrm>
            <a:custGeom>
              <a:avLst/>
              <a:gdLst/>
              <a:ahLst/>
              <a:cxnLst/>
              <a:rect l="l" t="t" r="r" b="b"/>
              <a:pathLst>
                <a:path w="60325" h="62229">
                  <a:moveTo>
                    <a:pt x="26136" y="0"/>
                  </a:moveTo>
                  <a:lnTo>
                    <a:pt x="60236" y="50888"/>
                  </a:lnTo>
                  <a:lnTo>
                    <a:pt x="0" y="62052"/>
                  </a:lnTo>
                </a:path>
              </a:pathLst>
            </a:custGeom>
            <a:ln w="31521">
              <a:solidFill>
                <a:srgbClr val="44C8F5"/>
              </a:solidFill>
            </a:ln>
          </p:spPr>
          <p:txBody>
            <a:bodyPr wrap="square" lIns="0" tIns="0" rIns="0" bIns="0" rtlCol="0"/>
            <a:lstStyle/>
            <a:p>
              <a:endParaRPr/>
            </a:p>
          </p:txBody>
        </p:sp>
        <p:sp>
          <p:nvSpPr>
            <p:cNvPr id="60" name="object 60"/>
            <p:cNvSpPr/>
            <p:nvPr/>
          </p:nvSpPr>
          <p:spPr>
            <a:xfrm>
              <a:off x="3634181" y="1847811"/>
              <a:ext cx="1170940" cy="630555"/>
            </a:xfrm>
            <a:custGeom>
              <a:avLst/>
              <a:gdLst/>
              <a:ahLst/>
              <a:cxnLst/>
              <a:rect l="l" t="t" r="r" b="b"/>
              <a:pathLst>
                <a:path w="1170939" h="630555">
                  <a:moveTo>
                    <a:pt x="23634" y="433920"/>
                  </a:moveTo>
                  <a:lnTo>
                    <a:pt x="18338" y="428637"/>
                  </a:lnTo>
                  <a:lnTo>
                    <a:pt x="5295" y="428637"/>
                  </a:lnTo>
                  <a:lnTo>
                    <a:pt x="0" y="433920"/>
                  </a:lnTo>
                  <a:lnTo>
                    <a:pt x="0" y="440448"/>
                  </a:lnTo>
                  <a:lnTo>
                    <a:pt x="0" y="446976"/>
                  </a:lnTo>
                  <a:lnTo>
                    <a:pt x="5295" y="452259"/>
                  </a:lnTo>
                  <a:lnTo>
                    <a:pt x="18338" y="452259"/>
                  </a:lnTo>
                  <a:lnTo>
                    <a:pt x="23634" y="446976"/>
                  </a:lnTo>
                  <a:lnTo>
                    <a:pt x="23634" y="433920"/>
                  </a:lnTo>
                  <a:close/>
                </a:path>
                <a:path w="1170939" h="630555">
                  <a:moveTo>
                    <a:pt x="30353" y="306412"/>
                  </a:moveTo>
                  <a:lnTo>
                    <a:pt x="26555" y="302602"/>
                  </a:lnTo>
                  <a:lnTo>
                    <a:pt x="17195" y="302602"/>
                  </a:lnTo>
                  <a:lnTo>
                    <a:pt x="13398" y="306412"/>
                  </a:lnTo>
                  <a:lnTo>
                    <a:pt x="13398" y="311086"/>
                  </a:lnTo>
                  <a:lnTo>
                    <a:pt x="13398" y="315772"/>
                  </a:lnTo>
                  <a:lnTo>
                    <a:pt x="17195" y="319570"/>
                  </a:lnTo>
                  <a:lnTo>
                    <a:pt x="26555" y="319570"/>
                  </a:lnTo>
                  <a:lnTo>
                    <a:pt x="30353" y="315772"/>
                  </a:lnTo>
                  <a:lnTo>
                    <a:pt x="30353" y="306412"/>
                  </a:lnTo>
                  <a:close/>
                </a:path>
                <a:path w="1170939" h="630555">
                  <a:moveTo>
                    <a:pt x="32791" y="603834"/>
                  </a:moveTo>
                  <a:lnTo>
                    <a:pt x="28994" y="600049"/>
                  </a:lnTo>
                  <a:lnTo>
                    <a:pt x="19634" y="600049"/>
                  </a:lnTo>
                  <a:lnTo>
                    <a:pt x="15836" y="603834"/>
                  </a:lnTo>
                  <a:lnTo>
                    <a:pt x="15836" y="608520"/>
                  </a:lnTo>
                  <a:lnTo>
                    <a:pt x="15836" y="613206"/>
                  </a:lnTo>
                  <a:lnTo>
                    <a:pt x="19634" y="617004"/>
                  </a:lnTo>
                  <a:lnTo>
                    <a:pt x="28994" y="617004"/>
                  </a:lnTo>
                  <a:lnTo>
                    <a:pt x="32791" y="613206"/>
                  </a:lnTo>
                  <a:lnTo>
                    <a:pt x="32791" y="603834"/>
                  </a:lnTo>
                  <a:close/>
                </a:path>
                <a:path w="1170939" h="630555">
                  <a:moveTo>
                    <a:pt x="61722" y="215747"/>
                  </a:moveTo>
                  <a:lnTo>
                    <a:pt x="57924" y="211950"/>
                  </a:lnTo>
                  <a:lnTo>
                    <a:pt x="48564" y="211950"/>
                  </a:lnTo>
                  <a:lnTo>
                    <a:pt x="44767" y="215747"/>
                  </a:lnTo>
                  <a:lnTo>
                    <a:pt x="44767" y="220433"/>
                  </a:lnTo>
                  <a:lnTo>
                    <a:pt x="44767" y="225120"/>
                  </a:lnTo>
                  <a:lnTo>
                    <a:pt x="48564" y="228904"/>
                  </a:lnTo>
                  <a:lnTo>
                    <a:pt x="57924" y="228904"/>
                  </a:lnTo>
                  <a:lnTo>
                    <a:pt x="61722" y="225120"/>
                  </a:lnTo>
                  <a:lnTo>
                    <a:pt x="61722" y="215747"/>
                  </a:lnTo>
                  <a:close/>
                </a:path>
                <a:path w="1170939" h="630555">
                  <a:moveTo>
                    <a:pt x="62077" y="527799"/>
                  </a:moveTo>
                  <a:lnTo>
                    <a:pt x="58280" y="524002"/>
                  </a:lnTo>
                  <a:lnTo>
                    <a:pt x="48920" y="524002"/>
                  </a:lnTo>
                  <a:lnTo>
                    <a:pt x="45123" y="527799"/>
                  </a:lnTo>
                  <a:lnTo>
                    <a:pt x="45123" y="532485"/>
                  </a:lnTo>
                  <a:lnTo>
                    <a:pt x="45123" y="537171"/>
                  </a:lnTo>
                  <a:lnTo>
                    <a:pt x="48920" y="540969"/>
                  </a:lnTo>
                  <a:lnTo>
                    <a:pt x="58280" y="540969"/>
                  </a:lnTo>
                  <a:lnTo>
                    <a:pt x="62077" y="537171"/>
                  </a:lnTo>
                  <a:lnTo>
                    <a:pt x="62077" y="527799"/>
                  </a:lnTo>
                  <a:close/>
                </a:path>
                <a:path w="1170939" h="630555">
                  <a:moveTo>
                    <a:pt x="123621" y="458482"/>
                  </a:moveTo>
                  <a:lnTo>
                    <a:pt x="118338" y="453199"/>
                  </a:lnTo>
                  <a:lnTo>
                    <a:pt x="105295" y="453199"/>
                  </a:lnTo>
                  <a:lnTo>
                    <a:pt x="99999" y="458482"/>
                  </a:lnTo>
                  <a:lnTo>
                    <a:pt x="99999" y="465010"/>
                  </a:lnTo>
                  <a:lnTo>
                    <a:pt x="99999" y="471538"/>
                  </a:lnTo>
                  <a:lnTo>
                    <a:pt x="105295" y="476821"/>
                  </a:lnTo>
                  <a:lnTo>
                    <a:pt x="118338" y="476821"/>
                  </a:lnTo>
                  <a:lnTo>
                    <a:pt x="123621" y="471538"/>
                  </a:lnTo>
                  <a:lnTo>
                    <a:pt x="123621" y="458482"/>
                  </a:lnTo>
                  <a:close/>
                </a:path>
                <a:path w="1170939" h="630555">
                  <a:moveTo>
                    <a:pt x="123621" y="274828"/>
                  </a:moveTo>
                  <a:lnTo>
                    <a:pt x="118338" y="269544"/>
                  </a:lnTo>
                  <a:lnTo>
                    <a:pt x="105295" y="269544"/>
                  </a:lnTo>
                  <a:lnTo>
                    <a:pt x="99999" y="274828"/>
                  </a:lnTo>
                  <a:lnTo>
                    <a:pt x="99999" y="281355"/>
                  </a:lnTo>
                  <a:lnTo>
                    <a:pt x="99999" y="287883"/>
                  </a:lnTo>
                  <a:lnTo>
                    <a:pt x="105295" y="293166"/>
                  </a:lnTo>
                  <a:lnTo>
                    <a:pt x="118338" y="293166"/>
                  </a:lnTo>
                  <a:lnTo>
                    <a:pt x="123621" y="287883"/>
                  </a:lnTo>
                  <a:lnTo>
                    <a:pt x="123621" y="274828"/>
                  </a:lnTo>
                  <a:close/>
                </a:path>
                <a:path w="1170939" h="630555">
                  <a:moveTo>
                    <a:pt x="127558" y="371995"/>
                  </a:moveTo>
                  <a:lnTo>
                    <a:pt x="122262" y="366712"/>
                  </a:lnTo>
                  <a:lnTo>
                    <a:pt x="109207" y="366712"/>
                  </a:lnTo>
                  <a:lnTo>
                    <a:pt x="103924" y="371995"/>
                  </a:lnTo>
                  <a:lnTo>
                    <a:pt x="103924" y="378523"/>
                  </a:lnTo>
                  <a:lnTo>
                    <a:pt x="103924" y="385051"/>
                  </a:lnTo>
                  <a:lnTo>
                    <a:pt x="109207" y="390334"/>
                  </a:lnTo>
                  <a:lnTo>
                    <a:pt x="122262" y="390334"/>
                  </a:lnTo>
                  <a:lnTo>
                    <a:pt x="127558" y="385051"/>
                  </a:lnTo>
                  <a:lnTo>
                    <a:pt x="127558" y="371995"/>
                  </a:lnTo>
                  <a:close/>
                </a:path>
                <a:path w="1170939" h="630555">
                  <a:moveTo>
                    <a:pt x="168833" y="518515"/>
                  </a:moveTo>
                  <a:lnTo>
                    <a:pt x="163537" y="513232"/>
                  </a:lnTo>
                  <a:lnTo>
                    <a:pt x="150495" y="513232"/>
                  </a:lnTo>
                  <a:lnTo>
                    <a:pt x="145199" y="518515"/>
                  </a:lnTo>
                  <a:lnTo>
                    <a:pt x="145199" y="525043"/>
                  </a:lnTo>
                  <a:lnTo>
                    <a:pt x="145199" y="531571"/>
                  </a:lnTo>
                  <a:lnTo>
                    <a:pt x="150495" y="536854"/>
                  </a:lnTo>
                  <a:lnTo>
                    <a:pt x="163537" y="536854"/>
                  </a:lnTo>
                  <a:lnTo>
                    <a:pt x="168833" y="531571"/>
                  </a:lnTo>
                  <a:lnTo>
                    <a:pt x="168833" y="518515"/>
                  </a:lnTo>
                  <a:close/>
                </a:path>
                <a:path w="1170939" h="630555">
                  <a:moveTo>
                    <a:pt x="189255" y="143967"/>
                  </a:moveTo>
                  <a:lnTo>
                    <a:pt x="183972" y="138684"/>
                  </a:lnTo>
                  <a:lnTo>
                    <a:pt x="170929" y="138684"/>
                  </a:lnTo>
                  <a:lnTo>
                    <a:pt x="165633" y="143967"/>
                  </a:lnTo>
                  <a:lnTo>
                    <a:pt x="165633" y="150495"/>
                  </a:lnTo>
                  <a:lnTo>
                    <a:pt x="165633" y="157022"/>
                  </a:lnTo>
                  <a:lnTo>
                    <a:pt x="170929" y="162306"/>
                  </a:lnTo>
                  <a:lnTo>
                    <a:pt x="183972" y="162306"/>
                  </a:lnTo>
                  <a:lnTo>
                    <a:pt x="189255" y="157022"/>
                  </a:lnTo>
                  <a:lnTo>
                    <a:pt x="189255" y="143967"/>
                  </a:lnTo>
                  <a:close/>
                </a:path>
                <a:path w="1170939" h="630555">
                  <a:moveTo>
                    <a:pt x="207175" y="355041"/>
                  </a:moveTo>
                  <a:lnTo>
                    <a:pt x="201891" y="349758"/>
                  </a:lnTo>
                  <a:lnTo>
                    <a:pt x="188849" y="349758"/>
                  </a:lnTo>
                  <a:lnTo>
                    <a:pt x="183553" y="355041"/>
                  </a:lnTo>
                  <a:lnTo>
                    <a:pt x="183553" y="361569"/>
                  </a:lnTo>
                  <a:lnTo>
                    <a:pt x="183553" y="368096"/>
                  </a:lnTo>
                  <a:lnTo>
                    <a:pt x="188849" y="373380"/>
                  </a:lnTo>
                  <a:lnTo>
                    <a:pt x="201891" y="373380"/>
                  </a:lnTo>
                  <a:lnTo>
                    <a:pt x="207175" y="368096"/>
                  </a:lnTo>
                  <a:lnTo>
                    <a:pt x="207175" y="355041"/>
                  </a:lnTo>
                  <a:close/>
                </a:path>
                <a:path w="1170939" h="630555">
                  <a:moveTo>
                    <a:pt x="218643" y="230378"/>
                  </a:moveTo>
                  <a:lnTo>
                    <a:pt x="213347" y="225094"/>
                  </a:lnTo>
                  <a:lnTo>
                    <a:pt x="200304" y="225094"/>
                  </a:lnTo>
                  <a:lnTo>
                    <a:pt x="195008" y="230378"/>
                  </a:lnTo>
                  <a:lnTo>
                    <a:pt x="195008" y="236905"/>
                  </a:lnTo>
                  <a:lnTo>
                    <a:pt x="195008" y="243433"/>
                  </a:lnTo>
                  <a:lnTo>
                    <a:pt x="200304" y="248716"/>
                  </a:lnTo>
                  <a:lnTo>
                    <a:pt x="213347" y="248716"/>
                  </a:lnTo>
                  <a:lnTo>
                    <a:pt x="218643" y="243433"/>
                  </a:lnTo>
                  <a:lnTo>
                    <a:pt x="218643" y="230378"/>
                  </a:lnTo>
                  <a:close/>
                </a:path>
                <a:path w="1170939" h="630555">
                  <a:moveTo>
                    <a:pt x="239458" y="296964"/>
                  </a:moveTo>
                  <a:lnTo>
                    <a:pt x="235661" y="293166"/>
                  </a:lnTo>
                  <a:lnTo>
                    <a:pt x="226301" y="293166"/>
                  </a:lnTo>
                  <a:lnTo>
                    <a:pt x="222504" y="296964"/>
                  </a:lnTo>
                  <a:lnTo>
                    <a:pt x="222504" y="306336"/>
                  </a:lnTo>
                  <a:lnTo>
                    <a:pt x="226301" y="310121"/>
                  </a:lnTo>
                  <a:lnTo>
                    <a:pt x="235661" y="310121"/>
                  </a:lnTo>
                  <a:lnTo>
                    <a:pt x="239458" y="306336"/>
                  </a:lnTo>
                  <a:lnTo>
                    <a:pt x="239458" y="301650"/>
                  </a:lnTo>
                  <a:lnTo>
                    <a:pt x="239458" y="296964"/>
                  </a:lnTo>
                  <a:close/>
                </a:path>
                <a:path w="1170939" h="630555">
                  <a:moveTo>
                    <a:pt x="253149" y="11798"/>
                  </a:moveTo>
                  <a:lnTo>
                    <a:pt x="247853" y="6515"/>
                  </a:lnTo>
                  <a:lnTo>
                    <a:pt x="234810" y="6515"/>
                  </a:lnTo>
                  <a:lnTo>
                    <a:pt x="229514" y="11798"/>
                  </a:lnTo>
                  <a:lnTo>
                    <a:pt x="229514" y="24853"/>
                  </a:lnTo>
                  <a:lnTo>
                    <a:pt x="234810" y="30137"/>
                  </a:lnTo>
                  <a:lnTo>
                    <a:pt x="247853" y="30137"/>
                  </a:lnTo>
                  <a:lnTo>
                    <a:pt x="253149" y="24853"/>
                  </a:lnTo>
                  <a:lnTo>
                    <a:pt x="253149" y="18326"/>
                  </a:lnTo>
                  <a:lnTo>
                    <a:pt x="253149" y="11798"/>
                  </a:lnTo>
                  <a:close/>
                </a:path>
                <a:path w="1170939" h="630555">
                  <a:moveTo>
                    <a:pt x="271741" y="116916"/>
                  </a:moveTo>
                  <a:lnTo>
                    <a:pt x="264147" y="109308"/>
                  </a:lnTo>
                  <a:lnTo>
                    <a:pt x="245389" y="109308"/>
                  </a:lnTo>
                  <a:lnTo>
                    <a:pt x="237794" y="116916"/>
                  </a:lnTo>
                  <a:lnTo>
                    <a:pt x="237794" y="135661"/>
                  </a:lnTo>
                  <a:lnTo>
                    <a:pt x="245389" y="143268"/>
                  </a:lnTo>
                  <a:lnTo>
                    <a:pt x="264147" y="143268"/>
                  </a:lnTo>
                  <a:lnTo>
                    <a:pt x="271741" y="135661"/>
                  </a:lnTo>
                  <a:lnTo>
                    <a:pt x="271741" y="126288"/>
                  </a:lnTo>
                  <a:lnTo>
                    <a:pt x="271741" y="116916"/>
                  </a:lnTo>
                  <a:close/>
                </a:path>
                <a:path w="1170939" h="630555">
                  <a:moveTo>
                    <a:pt x="276288" y="412305"/>
                  </a:moveTo>
                  <a:lnTo>
                    <a:pt x="272491" y="408508"/>
                  </a:lnTo>
                  <a:lnTo>
                    <a:pt x="263131" y="408508"/>
                  </a:lnTo>
                  <a:lnTo>
                    <a:pt x="259334" y="412305"/>
                  </a:lnTo>
                  <a:lnTo>
                    <a:pt x="259334" y="421678"/>
                  </a:lnTo>
                  <a:lnTo>
                    <a:pt x="263131" y="425462"/>
                  </a:lnTo>
                  <a:lnTo>
                    <a:pt x="272491" y="425462"/>
                  </a:lnTo>
                  <a:lnTo>
                    <a:pt x="276288" y="421678"/>
                  </a:lnTo>
                  <a:lnTo>
                    <a:pt x="276288" y="416991"/>
                  </a:lnTo>
                  <a:lnTo>
                    <a:pt x="276288" y="412305"/>
                  </a:lnTo>
                  <a:close/>
                </a:path>
                <a:path w="1170939" h="630555">
                  <a:moveTo>
                    <a:pt x="301929" y="202095"/>
                  </a:moveTo>
                  <a:lnTo>
                    <a:pt x="296646" y="196811"/>
                  </a:lnTo>
                  <a:lnTo>
                    <a:pt x="283603" y="196811"/>
                  </a:lnTo>
                  <a:lnTo>
                    <a:pt x="278307" y="202095"/>
                  </a:lnTo>
                  <a:lnTo>
                    <a:pt x="278307" y="208622"/>
                  </a:lnTo>
                  <a:lnTo>
                    <a:pt x="278307" y="215150"/>
                  </a:lnTo>
                  <a:lnTo>
                    <a:pt x="283603" y="220433"/>
                  </a:lnTo>
                  <a:lnTo>
                    <a:pt x="296646" y="220433"/>
                  </a:lnTo>
                  <a:lnTo>
                    <a:pt x="301929" y="215150"/>
                  </a:lnTo>
                  <a:lnTo>
                    <a:pt x="301929" y="202095"/>
                  </a:lnTo>
                  <a:close/>
                </a:path>
                <a:path w="1170939" h="630555">
                  <a:moveTo>
                    <a:pt x="347256" y="404660"/>
                  </a:moveTo>
                  <a:lnTo>
                    <a:pt x="341972" y="399376"/>
                  </a:lnTo>
                  <a:lnTo>
                    <a:pt x="328917" y="399376"/>
                  </a:lnTo>
                  <a:lnTo>
                    <a:pt x="323634" y="404660"/>
                  </a:lnTo>
                  <a:lnTo>
                    <a:pt x="323634" y="411187"/>
                  </a:lnTo>
                  <a:lnTo>
                    <a:pt x="323634" y="417715"/>
                  </a:lnTo>
                  <a:lnTo>
                    <a:pt x="328917" y="422998"/>
                  </a:lnTo>
                  <a:lnTo>
                    <a:pt x="341972" y="422998"/>
                  </a:lnTo>
                  <a:lnTo>
                    <a:pt x="347256" y="417715"/>
                  </a:lnTo>
                  <a:lnTo>
                    <a:pt x="347256" y="404660"/>
                  </a:lnTo>
                  <a:close/>
                </a:path>
                <a:path w="1170939" h="630555">
                  <a:moveTo>
                    <a:pt x="349084" y="316344"/>
                  </a:moveTo>
                  <a:lnTo>
                    <a:pt x="345287" y="312547"/>
                  </a:lnTo>
                  <a:lnTo>
                    <a:pt x="335927" y="312547"/>
                  </a:lnTo>
                  <a:lnTo>
                    <a:pt x="332130" y="316344"/>
                  </a:lnTo>
                  <a:lnTo>
                    <a:pt x="332130" y="325704"/>
                  </a:lnTo>
                  <a:lnTo>
                    <a:pt x="335927" y="329501"/>
                  </a:lnTo>
                  <a:lnTo>
                    <a:pt x="345287" y="329501"/>
                  </a:lnTo>
                  <a:lnTo>
                    <a:pt x="349084" y="325704"/>
                  </a:lnTo>
                  <a:lnTo>
                    <a:pt x="349084" y="321017"/>
                  </a:lnTo>
                  <a:lnTo>
                    <a:pt x="349084" y="316344"/>
                  </a:lnTo>
                  <a:close/>
                </a:path>
                <a:path w="1170939" h="630555">
                  <a:moveTo>
                    <a:pt x="387908" y="85877"/>
                  </a:moveTo>
                  <a:lnTo>
                    <a:pt x="380314" y="78282"/>
                  </a:lnTo>
                  <a:lnTo>
                    <a:pt x="361556" y="78282"/>
                  </a:lnTo>
                  <a:lnTo>
                    <a:pt x="353961" y="85877"/>
                  </a:lnTo>
                  <a:lnTo>
                    <a:pt x="353961" y="104622"/>
                  </a:lnTo>
                  <a:lnTo>
                    <a:pt x="361556" y="112229"/>
                  </a:lnTo>
                  <a:lnTo>
                    <a:pt x="380314" y="112229"/>
                  </a:lnTo>
                  <a:lnTo>
                    <a:pt x="387908" y="104622"/>
                  </a:lnTo>
                  <a:lnTo>
                    <a:pt x="387908" y="95250"/>
                  </a:lnTo>
                  <a:lnTo>
                    <a:pt x="387908" y="85877"/>
                  </a:lnTo>
                  <a:close/>
                </a:path>
                <a:path w="1170939" h="630555">
                  <a:moveTo>
                    <a:pt x="407720" y="309524"/>
                  </a:moveTo>
                  <a:lnTo>
                    <a:pt x="403923" y="305727"/>
                  </a:lnTo>
                  <a:lnTo>
                    <a:pt x="394563" y="305727"/>
                  </a:lnTo>
                  <a:lnTo>
                    <a:pt x="390766" y="309524"/>
                  </a:lnTo>
                  <a:lnTo>
                    <a:pt x="390766" y="314210"/>
                  </a:lnTo>
                  <a:lnTo>
                    <a:pt x="390766" y="318897"/>
                  </a:lnTo>
                  <a:lnTo>
                    <a:pt x="394563" y="322681"/>
                  </a:lnTo>
                  <a:lnTo>
                    <a:pt x="403923" y="322681"/>
                  </a:lnTo>
                  <a:lnTo>
                    <a:pt x="407720" y="318897"/>
                  </a:lnTo>
                  <a:lnTo>
                    <a:pt x="407720" y="309524"/>
                  </a:lnTo>
                  <a:close/>
                </a:path>
                <a:path w="1170939" h="630555">
                  <a:moveTo>
                    <a:pt x="434606" y="171602"/>
                  </a:moveTo>
                  <a:lnTo>
                    <a:pt x="429145" y="166154"/>
                  </a:lnTo>
                  <a:lnTo>
                    <a:pt x="415696" y="166154"/>
                  </a:lnTo>
                  <a:lnTo>
                    <a:pt x="410235" y="171602"/>
                  </a:lnTo>
                  <a:lnTo>
                    <a:pt x="410235" y="185064"/>
                  </a:lnTo>
                  <a:lnTo>
                    <a:pt x="415696" y="190512"/>
                  </a:lnTo>
                  <a:lnTo>
                    <a:pt x="429145" y="190512"/>
                  </a:lnTo>
                  <a:lnTo>
                    <a:pt x="434606" y="185064"/>
                  </a:lnTo>
                  <a:lnTo>
                    <a:pt x="434606" y="178333"/>
                  </a:lnTo>
                  <a:lnTo>
                    <a:pt x="434606" y="171602"/>
                  </a:lnTo>
                  <a:close/>
                </a:path>
                <a:path w="1170939" h="630555">
                  <a:moveTo>
                    <a:pt x="488289" y="361480"/>
                  </a:moveTo>
                  <a:lnTo>
                    <a:pt x="483006" y="356196"/>
                  </a:lnTo>
                  <a:lnTo>
                    <a:pt x="469963" y="356196"/>
                  </a:lnTo>
                  <a:lnTo>
                    <a:pt x="464667" y="361480"/>
                  </a:lnTo>
                  <a:lnTo>
                    <a:pt x="464667" y="368007"/>
                  </a:lnTo>
                  <a:lnTo>
                    <a:pt x="464667" y="374535"/>
                  </a:lnTo>
                  <a:lnTo>
                    <a:pt x="469963" y="379818"/>
                  </a:lnTo>
                  <a:lnTo>
                    <a:pt x="483006" y="379818"/>
                  </a:lnTo>
                  <a:lnTo>
                    <a:pt x="488289" y="374535"/>
                  </a:lnTo>
                  <a:lnTo>
                    <a:pt x="488289" y="361480"/>
                  </a:lnTo>
                  <a:close/>
                </a:path>
                <a:path w="1170939" h="630555">
                  <a:moveTo>
                    <a:pt x="490093" y="7594"/>
                  </a:moveTo>
                  <a:lnTo>
                    <a:pt x="482498" y="0"/>
                  </a:lnTo>
                  <a:lnTo>
                    <a:pt x="463740" y="0"/>
                  </a:lnTo>
                  <a:lnTo>
                    <a:pt x="456145" y="7594"/>
                  </a:lnTo>
                  <a:lnTo>
                    <a:pt x="456145" y="26339"/>
                  </a:lnTo>
                  <a:lnTo>
                    <a:pt x="463740" y="33947"/>
                  </a:lnTo>
                  <a:lnTo>
                    <a:pt x="482498" y="33947"/>
                  </a:lnTo>
                  <a:lnTo>
                    <a:pt x="490093" y="26339"/>
                  </a:lnTo>
                  <a:lnTo>
                    <a:pt x="490093" y="16967"/>
                  </a:lnTo>
                  <a:lnTo>
                    <a:pt x="490093" y="7594"/>
                  </a:lnTo>
                  <a:close/>
                </a:path>
                <a:path w="1170939" h="630555">
                  <a:moveTo>
                    <a:pt x="495528" y="270129"/>
                  </a:moveTo>
                  <a:lnTo>
                    <a:pt x="487934" y="262534"/>
                  </a:lnTo>
                  <a:lnTo>
                    <a:pt x="469176" y="262534"/>
                  </a:lnTo>
                  <a:lnTo>
                    <a:pt x="461581" y="270129"/>
                  </a:lnTo>
                  <a:lnTo>
                    <a:pt x="461581" y="288874"/>
                  </a:lnTo>
                  <a:lnTo>
                    <a:pt x="469176" y="296481"/>
                  </a:lnTo>
                  <a:lnTo>
                    <a:pt x="487934" y="296481"/>
                  </a:lnTo>
                  <a:lnTo>
                    <a:pt x="495528" y="288874"/>
                  </a:lnTo>
                  <a:lnTo>
                    <a:pt x="495528" y="279501"/>
                  </a:lnTo>
                  <a:lnTo>
                    <a:pt x="495528" y="270129"/>
                  </a:lnTo>
                  <a:close/>
                </a:path>
                <a:path w="1170939" h="630555">
                  <a:moveTo>
                    <a:pt x="509689" y="137833"/>
                  </a:moveTo>
                  <a:lnTo>
                    <a:pt x="502094" y="130238"/>
                  </a:lnTo>
                  <a:lnTo>
                    <a:pt x="483336" y="130238"/>
                  </a:lnTo>
                  <a:lnTo>
                    <a:pt x="475742" y="137833"/>
                  </a:lnTo>
                  <a:lnTo>
                    <a:pt x="475742" y="156578"/>
                  </a:lnTo>
                  <a:lnTo>
                    <a:pt x="483336" y="164185"/>
                  </a:lnTo>
                  <a:lnTo>
                    <a:pt x="502094" y="164185"/>
                  </a:lnTo>
                  <a:lnTo>
                    <a:pt x="509689" y="156578"/>
                  </a:lnTo>
                  <a:lnTo>
                    <a:pt x="509689" y="147205"/>
                  </a:lnTo>
                  <a:lnTo>
                    <a:pt x="509689" y="137833"/>
                  </a:lnTo>
                  <a:close/>
                </a:path>
                <a:path w="1170939" h="630555">
                  <a:moveTo>
                    <a:pt x="561898" y="48234"/>
                  </a:moveTo>
                  <a:lnTo>
                    <a:pt x="554304" y="40627"/>
                  </a:lnTo>
                  <a:lnTo>
                    <a:pt x="535546" y="40627"/>
                  </a:lnTo>
                  <a:lnTo>
                    <a:pt x="527951" y="48234"/>
                  </a:lnTo>
                  <a:lnTo>
                    <a:pt x="527951" y="66979"/>
                  </a:lnTo>
                  <a:lnTo>
                    <a:pt x="535546" y="74587"/>
                  </a:lnTo>
                  <a:lnTo>
                    <a:pt x="554304" y="74587"/>
                  </a:lnTo>
                  <a:lnTo>
                    <a:pt x="561898" y="66979"/>
                  </a:lnTo>
                  <a:lnTo>
                    <a:pt x="561898" y="57607"/>
                  </a:lnTo>
                  <a:lnTo>
                    <a:pt x="561898" y="48234"/>
                  </a:lnTo>
                  <a:close/>
                </a:path>
                <a:path w="1170939" h="630555">
                  <a:moveTo>
                    <a:pt x="569518" y="295871"/>
                  </a:moveTo>
                  <a:lnTo>
                    <a:pt x="564222" y="290588"/>
                  </a:lnTo>
                  <a:lnTo>
                    <a:pt x="551180" y="290588"/>
                  </a:lnTo>
                  <a:lnTo>
                    <a:pt x="545884" y="295871"/>
                  </a:lnTo>
                  <a:lnTo>
                    <a:pt x="545884" y="302399"/>
                  </a:lnTo>
                  <a:lnTo>
                    <a:pt x="545884" y="308927"/>
                  </a:lnTo>
                  <a:lnTo>
                    <a:pt x="551180" y="314210"/>
                  </a:lnTo>
                  <a:lnTo>
                    <a:pt x="564222" y="314210"/>
                  </a:lnTo>
                  <a:lnTo>
                    <a:pt x="569518" y="308927"/>
                  </a:lnTo>
                  <a:lnTo>
                    <a:pt x="569518" y="295871"/>
                  </a:lnTo>
                  <a:close/>
                </a:path>
                <a:path w="1170939" h="630555">
                  <a:moveTo>
                    <a:pt x="601675" y="210807"/>
                  </a:moveTo>
                  <a:lnTo>
                    <a:pt x="594080" y="203212"/>
                  </a:lnTo>
                  <a:lnTo>
                    <a:pt x="575322" y="203212"/>
                  </a:lnTo>
                  <a:lnTo>
                    <a:pt x="567728" y="210807"/>
                  </a:lnTo>
                  <a:lnTo>
                    <a:pt x="567728" y="229552"/>
                  </a:lnTo>
                  <a:lnTo>
                    <a:pt x="575322" y="237159"/>
                  </a:lnTo>
                  <a:lnTo>
                    <a:pt x="594080" y="237159"/>
                  </a:lnTo>
                  <a:lnTo>
                    <a:pt x="601675" y="229552"/>
                  </a:lnTo>
                  <a:lnTo>
                    <a:pt x="601675" y="220179"/>
                  </a:lnTo>
                  <a:lnTo>
                    <a:pt x="601675" y="210807"/>
                  </a:lnTo>
                  <a:close/>
                </a:path>
                <a:path w="1170939" h="630555">
                  <a:moveTo>
                    <a:pt x="617816" y="349313"/>
                  </a:moveTo>
                  <a:lnTo>
                    <a:pt x="610222" y="341706"/>
                  </a:lnTo>
                  <a:lnTo>
                    <a:pt x="591464" y="341706"/>
                  </a:lnTo>
                  <a:lnTo>
                    <a:pt x="583869" y="349313"/>
                  </a:lnTo>
                  <a:lnTo>
                    <a:pt x="583869" y="368058"/>
                  </a:lnTo>
                  <a:lnTo>
                    <a:pt x="591464" y="375666"/>
                  </a:lnTo>
                  <a:lnTo>
                    <a:pt x="610222" y="375666"/>
                  </a:lnTo>
                  <a:lnTo>
                    <a:pt x="617816" y="368058"/>
                  </a:lnTo>
                  <a:lnTo>
                    <a:pt x="617816" y="358686"/>
                  </a:lnTo>
                  <a:lnTo>
                    <a:pt x="617816" y="349313"/>
                  </a:lnTo>
                  <a:close/>
                </a:path>
                <a:path w="1170939" h="630555">
                  <a:moveTo>
                    <a:pt x="624586" y="283311"/>
                  </a:moveTo>
                  <a:lnTo>
                    <a:pt x="619290" y="278028"/>
                  </a:lnTo>
                  <a:lnTo>
                    <a:pt x="606247" y="278028"/>
                  </a:lnTo>
                  <a:lnTo>
                    <a:pt x="600951" y="283311"/>
                  </a:lnTo>
                  <a:lnTo>
                    <a:pt x="600951" y="296367"/>
                  </a:lnTo>
                  <a:lnTo>
                    <a:pt x="606247" y="301650"/>
                  </a:lnTo>
                  <a:lnTo>
                    <a:pt x="619290" y="301650"/>
                  </a:lnTo>
                  <a:lnTo>
                    <a:pt x="624586" y="296367"/>
                  </a:lnTo>
                  <a:lnTo>
                    <a:pt x="624586" y="289839"/>
                  </a:lnTo>
                  <a:lnTo>
                    <a:pt x="624586" y="283311"/>
                  </a:lnTo>
                  <a:close/>
                </a:path>
                <a:path w="1170939" h="630555">
                  <a:moveTo>
                    <a:pt x="651967" y="94678"/>
                  </a:moveTo>
                  <a:lnTo>
                    <a:pt x="644372" y="87071"/>
                  </a:lnTo>
                  <a:lnTo>
                    <a:pt x="625614" y="87071"/>
                  </a:lnTo>
                  <a:lnTo>
                    <a:pt x="618020" y="94678"/>
                  </a:lnTo>
                  <a:lnTo>
                    <a:pt x="618020" y="113423"/>
                  </a:lnTo>
                  <a:lnTo>
                    <a:pt x="625614" y="121031"/>
                  </a:lnTo>
                  <a:lnTo>
                    <a:pt x="644372" y="121031"/>
                  </a:lnTo>
                  <a:lnTo>
                    <a:pt x="651967" y="113423"/>
                  </a:lnTo>
                  <a:lnTo>
                    <a:pt x="651967" y="104051"/>
                  </a:lnTo>
                  <a:lnTo>
                    <a:pt x="651967" y="94678"/>
                  </a:lnTo>
                  <a:close/>
                </a:path>
                <a:path w="1170939" h="630555">
                  <a:moveTo>
                    <a:pt x="705802" y="348919"/>
                  </a:moveTo>
                  <a:lnTo>
                    <a:pt x="700506" y="343636"/>
                  </a:lnTo>
                  <a:lnTo>
                    <a:pt x="687463" y="343636"/>
                  </a:lnTo>
                  <a:lnTo>
                    <a:pt x="682167" y="348919"/>
                  </a:lnTo>
                  <a:lnTo>
                    <a:pt x="682167" y="361975"/>
                  </a:lnTo>
                  <a:lnTo>
                    <a:pt x="687463" y="367258"/>
                  </a:lnTo>
                  <a:lnTo>
                    <a:pt x="700506" y="367258"/>
                  </a:lnTo>
                  <a:lnTo>
                    <a:pt x="705802" y="361975"/>
                  </a:lnTo>
                  <a:lnTo>
                    <a:pt x="705802" y="355447"/>
                  </a:lnTo>
                  <a:lnTo>
                    <a:pt x="705802" y="348919"/>
                  </a:lnTo>
                  <a:close/>
                </a:path>
                <a:path w="1170939" h="630555">
                  <a:moveTo>
                    <a:pt x="706691" y="103860"/>
                  </a:moveTo>
                  <a:lnTo>
                    <a:pt x="701243" y="98412"/>
                  </a:lnTo>
                  <a:lnTo>
                    <a:pt x="687781" y="98412"/>
                  </a:lnTo>
                  <a:lnTo>
                    <a:pt x="682320" y="103860"/>
                  </a:lnTo>
                  <a:lnTo>
                    <a:pt x="682320" y="117322"/>
                  </a:lnTo>
                  <a:lnTo>
                    <a:pt x="687781" y="122770"/>
                  </a:lnTo>
                  <a:lnTo>
                    <a:pt x="701243" y="122770"/>
                  </a:lnTo>
                  <a:lnTo>
                    <a:pt x="706691" y="117322"/>
                  </a:lnTo>
                  <a:lnTo>
                    <a:pt x="706691" y="110591"/>
                  </a:lnTo>
                  <a:lnTo>
                    <a:pt x="706691" y="103860"/>
                  </a:lnTo>
                  <a:close/>
                </a:path>
                <a:path w="1170939" h="630555">
                  <a:moveTo>
                    <a:pt x="710907" y="526034"/>
                  </a:moveTo>
                  <a:lnTo>
                    <a:pt x="705612" y="520750"/>
                  </a:lnTo>
                  <a:lnTo>
                    <a:pt x="692556" y="520750"/>
                  </a:lnTo>
                  <a:lnTo>
                    <a:pt x="687273" y="526034"/>
                  </a:lnTo>
                  <a:lnTo>
                    <a:pt x="687273" y="532561"/>
                  </a:lnTo>
                  <a:lnTo>
                    <a:pt x="687273" y="539089"/>
                  </a:lnTo>
                  <a:lnTo>
                    <a:pt x="692556" y="544372"/>
                  </a:lnTo>
                  <a:lnTo>
                    <a:pt x="705612" y="544372"/>
                  </a:lnTo>
                  <a:lnTo>
                    <a:pt x="710907" y="539089"/>
                  </a:lnTo>
                  <a:lnTo>
                    <a:pt x="710907" y="526034"/>
                  </a:lnTo>
                  <a:close/>
                </a:path>
                <a:path w="1170939" h="630555">
                  <a:moveTo>
                    <a:pt x="716076" y="200787"/>
                  </a:moveTo>
                  <a:lnTo>
                    <a:pt x="708482" y="193179"/>
                  </a:lnTo>
                  <a:lnTo>
                    <a:pt x="689724" y="193179"/>
                  </a:lnTo>
                  <a:lnTo>
                    <a:pt x="682129" y="200787"/>
                  </a:lnTo>
                  <a:lnTo>
                    <a:pt x="682129" y="219532"/>
                  </a:lnTo>
                  <a:lnTo>
                    <a:pt x="689724" y="227126"/>
                  </a:lnTo>
                  <a:lnTo>
                    <a:pt x="708482" y="227126"/>
                  </a:lnTo>
                  <a:lnTo>
                    <a:pt x="716076" y="219532"/>
                  </a:lnTo>
                  <a:lnTo>
                    <a:pt x="716076" y="210159"/>
                  </a:lnTo>
                  <a:lnTo>
                    <a:pt x="716076" y="200787"/>
                  </a:lnTo>
                  <a:close/>
                </a:path>
                <a:path w="1170939" h="630555">
                  <a:moveTo>
                    <a:pt x="718870" y="432803"/>
                  </a:moveTo>
                  <a:lnTo>
                    <a:pt x="713409" y="427355"/>
                  </a:lnTo>
                  <a:lnTo>
                    <a:pt x="699960" y="427355"/>
                  </a:lnTo>
                  <a:lnTo>
                    <a:pt x="694499" y="432803"/>
                  </a:lnTo>
                  <a:lnTo>
                    <a:pt x="694499" y="446265"/>
                  </a:lnTo>
                  <a:lnTo>
                    <a:pt x="699960" y="451713"/>
                  </a:lnTo>
                  <a:lnTo>
                    <a:pt x="713409" y="451713"/>
                  </a:lnTo>
                  <a:lnTo>
                    <a:pt x="718870" y="446265"/>
                  </a:lnTo>
                  <a:lnTo>
                    <a:pt x="718870" y="439534"/>
                  </a:lnTo>
                  <a:lnTo>
                    <a:pt x="718870" y="432803"/>
                  </a:lnTo>
                  <a:close/>
                </a:path>
                <a:path w="1170939" h="630555">
                  <a:moveTo>
                    <a:pt x="746252" y="270116"/>
                  </a:moveTo>
                  <a:lnTo>
                    <a:pt x="738657" y="262509"/>
                  </a:lnTo>
                  <a:lnTo>
                    <a:pt x="719899" y="262509"/>
                  </a:lnTo>
                  <a:lnTo>
                    <a:pt x="712304" y="270116"/>
                  </a:lnTo>
                  <a:lnTo>
                    <a:pt x="712304" y="288861"/>
                  </a:lnTo>
                  <a:lnTo>
                    <a:pt x="719899" y="296468"/>
                  </a:lnTo>
                  <a:lnTo>
                    <a:pt x="738657" y="296468"/>
                  </a:lnTo>
                  <a:lnTo>
                    <a:pt x="746252" y="288861"/>
                  </a:lnTo>
                  <a:lnTo>
                    <a:pt x="746252" y="279488"/>
                  </a:lnTo>
                  <a:lnTo>
                    <a:pt x="746252" y="270116"/>
                  </a:lnTo>
                  <a:close/>
                </a:path>
                <a:path w="1170939" h="630555">
                  <a:moveTo>
                    <a:pt x="746252" y="41541"/>
                  </a:moveTo>
                  <a:lnTo>
                    <a:pt x="738657" y="33934"/>
                  </a:lnTo>
                  <a:lnTo>
                    <a:pt x="719899" y="33934"/>
                  </a:lnTo>
                  <a:lnTo>
                    <a:pt x="712304" y="41541"/>
                  </a:lnTo>
                  <a:lnTo>
                    <a:pt x="712304" y="60286"/>
                  </a:lnTo>
                  <a:lnTo>
                    <a:pt x="719899" y="67894"/>
                  </a:lnTo>
                  <a:lnTo>
                    <a:pt x="738657" y="67894"/>
                  </a:lnTo>
                  <a:lnTo>
                    <a:pt x="746252" y="60286"/>
                  </a:lnTo>
                  <a:lnTo>
                    <a:pt x="746252" y="50914"/>
                  </a:lnTo>
                  <a:lnTo>
                    <a:pt x="746252" y="41541"/>
                  </a:lnTo>
                  <a:close/>
                </a:path>
                <a:path w="1170939" h="630555">
                  <a:moveTo>
                    <a:pt x="789216" y="574471"/>
                  </a:moveTo>
                  <a:lnTo>
                    <a:pt x="785418" y="570674"/>
                  </a:lnTo>
                  <a:lnTo>
                    <a:pt x="776058" y="570674"/>
                  </a:lnTo>
                  <a:lnTo>
                    <a:pt x="772261" y="574471"/>
                  </a:lnTo>
                  <a:lnTo>
                    <a:pt x="772261" y="579145"/>
                  </a:lnTo>
                  <a:lnTo>
                    <a:pt x="772261" y="583831"/>
                  </a:lnTo>
                  <a:lnTo>
                    <a:pt x="776058" y="587629"/>
                  </a:lnTo>
                  <a:lnTo>
                    <a:pt x="785418" y="587629"/>
                  </a:lnTo>
                  <a:lnTo>
                    <a:pt x="789216" y="583831"/>
                  </a:lnTo>
                  <a:lnTo>
                    <a:pt x="789216" y="574471"/>
                  </a:lnTo>
                  <a:close/>
                </a:path>
                <a:path w="1170939" h="630555">
                  <a:moveTo>
                    <a:pt x="825106" y="355587"/>
                  </a:moveTo>
                  <a:lnTo>
                    <a:pt x="819645" y="350139"/>
                  </a:lnTo>
                  <a:lnTo>
                    <a:pt x="806196" y="350139"/>
                  </a:lnTo>
                  <a:lnTo>
                    <a:pt x="800735" y="355587"/>
                  </a:lnTo>
                  <a:lnTo>
                    <a:pt x="800735" y="369049"/>
                  </a:lnTo>
                  <a:lnTo>
                    <a:pt x="806196" y="374497"/>
                  </a:lnTo>
                  <a:lnTo>
                    <a:pt x="819645" y="374497"/>
                  </a:lnTo>
                  <a:lnTo>
                    <a:pt x="825106" y="369049"/>
                  </a:lnTo>
                  <a:lnTo>
                    <a:pt x="825106" y="362318"/>
                  </a:lnTo>
                  <a:lnTo>
                    <a:pt x="825106" y="355587"/>
                  </a:lnTo>
                  <a:close/>
                </a:path>
                <a:path w="1170939" h="630555">
                  <a:moveTo>
                    <a:pt x="826439" y="149199"/>
                  </a:moveTo>
                  <a:lnTo>
                    <a:pt x="818845" y="141592"/>
                  </a:lnTo>
                  <a:lnTo>
                    <a:pt x="800087" y="141592"/>
                  </a:lnTo>
                  <a:lnTo>
                    <a:pt x="792492" y="149199"/>
                  </a:lnTo>
                  <a:lnTo>
                    <a:pt x="792492" y="167944"/>
                  </a:lnTo>
                  <a:lnTo>
                    <a:pt x="800087" y="175552"/>
                  </a:lnTo>
                  <a:lnTo>
                    <a:pt x="818845" y="175552"/>
                  </a:lnTo>
                  <a:lnTo>
                    <a:pt x="826439" y="167944"/>
                  </a:lnTo>
                  <a:lnTo>
                    <a:pt x="826439" y="158572"/>
                  </a:lnTo>
                  <a:lnTo>
                    <a:pt x="826439" y="149199"/>
                  </a:lnTo>
                  <a:close/>
                </a:path>
                <a:path w="1170939" h="630555">
                  <a:moveTo>
                    <a:pt x="846823" y="485419"/>
                  </a:moveTo>
                  <a:lnTo>
                    <a:pt x="841527" y="480136"/>
                  </a:lnTo>
                  <a:lnTo>
                    <a:pt x="828484" y="480136"/>
                  </a:lnTo>
                  <a:lnTo>
                    <a:pt x="823188" y="485419"/>
                  </a:lnTo>
                  <a:lnTo>
                    <a:pt x="823188" y="498475"/>
                  </a:lnTo>
                  <a:lnTo>
                    <a:pt x="828484" y="503758"/>
                  </a:lnTo>
                  <a:lnTo>
                    <a:pt x="841527" y="503758"/>
                  </a:lnTo>
                  <a:lnTo>
                    <a:pt x="846823" y="498475"/>
                  </a:lnTo>
                  <a:lnTo>
                    <a:pt x="846823" y="491947"/>
                  </a:lnTo>
                  <a:lnTo>
                    <a:pt x="846823" y="485419"/>
                  </a:lnTo>
                  <a:close/>
                </a:path>
                <a:path w="1170939" h="630555">
                  <a:moveTo>
                    <a:pt x="870699" y="86880"/>
                  </a:moveTo>
                  <a:lnTo>
                    <a:pt x="865238" y="81432"/>
                  </a:lnTo>
                  <a:lnTo>
                    <a:pt x="851789" y="81432"/>
                  </a:lnTo>
                  <a:lnTo>
                    <a:pt x="846328" y="86880"/>
                  </a:lnTo>
                  <a:lnTo>
                    <a:pt x="846328" y="100342"/>
                  </a:lnTo>
                  <a:lnTo>
                    <a:pt x="851789" y="105791"/>
                  </a:lnTo>
                  <a:lnTo>
                    <a:pt x="865238" y="105791"/>
                  </a:lnTo>
                  <a:lnTo>
                    <a:pt x="870699" y="100342"/>
                  </a:lnTo>
                  <a:lnTo>
                    <a:pt x="870699" y="93611"/>
                  </a:lnTo>
                  <a:lnTo>
                    <a:pt x="870699" y="86880"/>
                  </a:lnTo>
                  <a:close/>
                </a:path>
                <a:path w="1170939" h="630555">
                  <a:moveTo>
                    <a:pt x="892162" y="189522"/>
                  </a:moveTo>
                  <a:lnTo>
                    <a:pt x="886866" y="184238"/>
                  </a:lnTo>
                  <a:lnTo>
                    <a:pt x="873823" y="184238"/>
                  </a:lnTo>
                  <a:lnTo>
                    <a:pt x="868527" y="189522"/>
                  </a:lnTo>
                  <a:lnTo>
                    <a:pt x="868527" y="202577"/>
                  </a:lnTo>
                  <a:lnTo>
                    <a:pt x="873823" y="207860"/>
                  </a:lnTo>
                  <a:lnTo>
                    <a:pt x="886866" y="207860"/>
                  </a:lnTo>
                  <a:lnTo>
                    <a:pt x="892162" y="202577"/>
                  </a:lnTo>
                  <a:lnTo>
                    <a:pt x="892162" y="196049"/>
                  </a:lnTo>
                  <a:lnTo>
                    <a:pt x="892162" y="189522"/>
                  </a:lnTo>
                  <a:close/>
                </a:path>
                <a:path w="1170939" h="630555">
                  <a:moveTo>
                    <a:pt x="909586" y="279933"/>
                  </a:moveTo>
                  <a:lnTo>
                    <a:pt x="901992" y="272326"/>
                  </a:lnTo>
                  <a:lnTo>
                    <a:pt x="883234" y="272326"/>
                  </a:lnTo>
                  <a:lnTo>
                    <a:pt x="875639" y="279933"/>
                  </a:lnTo>
                  <a:lnTo>
                    <a:pt x="875639" y="298678"/>
                  </a:lnTo>
                  <a:lnTo>
                    <a:pt x="883234" y="306285"/>
                  </a:lnTo>
                  <a:lnTo>
                    <a:pt x="901992" y="306285"/>
                  </a:lnTo>
                  <a:lnTo>
                    <a:pt x="909586" y="298678"/>
                  </a:lnTo>
                  <a:lnTo>
                    <a:pt x="909586" y="289306"/>
                  </a:lnTo>
                  <a:lnTo>
                    <a:pt x="909586" y="279933"/>
                  </a:lnTo>
                  <a:close/>
                </a:path>
                <a:path w="1170939" h="630555">
                  <a:moveTo>
                    <a:pt x="911136" y="424865"/>
                  </a:moveTo>
                  <a:lnTo>
                    <a:pt x="907338" y="421068"/>
                  </a:lnTo>
                  <a:lnTo>
                    <a:pt x="897978" y="421068"/>
                  </a:lnTo>
                  <a:lnTo>
                    <a:pt x="894181" y="424865"/>
                  </a:lnTo>
                  <a:lnTo>
                    <a:pt x="894181" y="429552"/>
                  </a:lnTo>
                  <a:lnTo>
                    <a:pt x="894181" y="434238"/>
                  </a:lnTo>
                  <a:lnTo>
                    <a:pt x="897978" y="438035"/>
                  </a:lnTo>
                  <a:lnTo>
                    <a:pt x="907338" y="438035"/>
                  </a:lnTo>
                  <a:lnTo>
                    <a:pt x="911136" y="434238"/>
                  </a:lnTo>
                  <a:lnTo>
                    <a:pt x="911136" y="424865"/>
                  </a:lnTo>
                  <a:close/>
                </a:path>
                <a:path w="1170939" h="630555">
                  <a:moveTo>
                    <a:pt x="930681" y="471881"/>
                  </a:moveTo>
                  <a:lnTo>
                    <a:pt x="925220" y="466432"/>
                  </a:lnTo>
                  <a:lnTo>
                    <a:pt x="911771" y="466432"/>
                  </a:lnTo>
                  <a:lnTo>
                    <a:pt x="906310" y="471881"/>
                  </a:lnTo>
                  <a:lnTo>
                    <a:pt x="906310" y="485343"/>
                  </a:lnTo>
                  <a:lnTo>
                    <a:pt x="911771" y="490791"/>
                  </a:lnTo>
                  <a:lnTo>
                    <a:pt x="925220" y="490791"/>
                  </a:lnTo>
                  <a:lnTo>
                    <a:pt x="930681" y="485343"/>
                  </a:lnTo>
                  <a:lnTo>
                    <a:pt x="930681" y="478612"/>
                  </a:lnTo>
                  <a:lnTo>
                    <a:pt x="930681" y="471881"/>
                  </a:lnTo>
                  <a:close/>
                </a:path>
                <a:path w="1170939" h="630555">
                  <a:moveTo>
                    <a:pt x="954671" y="611695"/>
                  </a:moveTo>
                  <a:lnTo>
                    <a:pt x="949375" y="606412"/>
                  </a:lnTo>
                  <a:lnTo>
                    <a:pt x="936332" y="606412"/>
                  </a:lnTo>
                  <a:lnTo>
                    <a:pt x="931037" y="611695"/>
                  </a:lnTo>
                  <a:lnTo>
                    <a:pt x="931037" y="624751"/>
                  </a:lnTo>
                  <a:lnTo>
                    <a:pt x="936332" y="630034"/>
                  </a:lnTo>
                  <a:lnTo>
                    <a:pt x="949375" y="630034"/>
                  </a:lnTo>
                  <a:lnTo>
                    <a:pt x="954671" y="624751"/>
                  </a:lnTo>
                  <a:lnTo>
                    <a:pt x="954671" y="618223"/>
                  </a:lnTo>
                  <a:lnTo>
                    <a:pt x="954671" y="611695"/>
                  </a:lnTo>
                  <a:close/>
                </a:path>
                <a:path w="1170939" h="630555">
                  <a:moveTo>
                    <a:pt x="975448" y="217817"/>
                  </a:moveTo>
                  <a:lnTo>
                    <a:pt x="970153" y="212534"/>
                  </a:lnTo>
                  <a:lnTo>
                    <a:pt x="957110" y="212534"/>
                  </a:lnTo>
                  <a:lnTo>
                    <a:pt x="951814" y="217817"/>
                  </a:lnTo>
                  <a:lnTo>
                    <a:pt x="951814" y="230873"/>
                  </a:lnTo>
                  <a:lnTo>
                    <a:pt x="957110" y="236156"/>
                  </a:lnTo>
                  <a:lnTo>
                    <a:pt x="970153" y="236156"/>
                  </a:lnTo>
                  <a:lnTo>
                    <a:pt x="975448" y="230873"/>
                  </a:lnTo>
                  <a:lnTo>
                    <a:pt x="975448" y="224345"/>
                  </a:lnTo>
                  <a:lnTo>
                    <a:pt x="975448" y="217817"/>
                  </a:lnTo>
                  <a:close/>
                </a:path>
                <a:path w="1170939" h="630555">
                  <a:moveTo>
                    <a:pt x="977239" y="51765"/>
                  </a:moveTo>
                  <a:lnTo>
                    <a:pt x="971791" y="46316"/>
                  </a:lnTo>
                  <a:lnTo>
                    <a:pt x="958329" y="46316"/>
                  </a:lnTo>
                  <a:lnTo>
                    <a:pt x="952868" y="51765"/>
                  </a:lnTo>
                  <a:lnTo>
                    <a:pt x="952868" y="65227"/>
                  </a:lnTo>
                  <a:lnTo>
                    <a:pt x="958329" y="70675"/>
                  </a:lnTo>
                  <a:lnTo>
                    <a:pt x="971791" y="70675"/>
                  </a:lnTo>
                  <a:lnTo>
                    <a:pt x="977239" y="65227"/>
                  </a:lnTo>
                  <a:lnTo>
                    <a:pt x="977239" y="58496"/>
                  </a:lnTo>
                  <a:lnTo>
                    <a:pt x="977239" y="51765"/>
                  </a:lnTo>
                  <a:close/>
                </a:path>
                <a:path w="1170939" h="630555">
                  <a:moveTo>
                    <a:pt x="986917" y="342480"/>
                  </a:moveTo>
                  <a:lnTo>
                    <a:pt x="981621" y="337197"/>
                  </a:lnTo>
                  <a:lnTo>
                    <a:pt x="968578" y="337197"/>
                  </a:lnTo>
                  <a:lnTo>
                    <a:pt x="963282" y="342480"/>
                  </a:lnTo>
                  <a:lnTo>
                    <a:pt x="963282" y="355536"/>
                  </a:lnTo>
                  <a:lnTo>
                    <a:pt x="968578" y="360819"/>
                  </a:lnTo>
                  <a:lnTo>
                    <a:pt x="981621" y="360819"/>
                  </a:lnTo>
                  <a:lnTo>
                    <a:pt x="986917" y="355536"/>
                  </a:lnTo>
                  <a:lnTo>
                    <a:pt x="986917" y="349008"/>
                  </a:lnTo>
                  <a:lnTo>
                    <a:pt x="986917" y="342480"/>
                  </a:lnTo>
                  <a:close/>
                </a:path>
                <a:path w="1170939" h="630555">
                  <a:moveTo>
                    <a:pt x="1004836" y="131406"/>
                  </a:moveTo>
                  <a:lnTo>
                    <a:pt x="999540" y="126123"/>
                  </a:lnTo>
                  <a:lnTo>
                    <a:pt x="986497" y="126123"/>
                  </a:lnTo>
                  <a:lnTo>
                    <a:pt x="981202" y="131406"/>
                  </a:lnTo>
                  <a:lnTo>
                    <a:pt x="981202" y="144462"/>
                  </a:lnTo>
                  <a:lnTo>
                    <a:pt x="986497" y="149745"/>
                  </a:lnTo>
                  <a:lnTo>
                    <a:pt x="999540" y="149745"/>
                  </a:lnTo>
                  <a:lnTo>
                    <a:pt x="1004836" y="144462"/>
                  </a:lnTo>
                  <a:lnTo>
                    <a:pt x="1004836" y="137934"/>
                  </a:lnTo>
                  <a:lnTo>
                    <a:pt x="1004836" y="131406"/>
                  </a:lnTo>
                  <a:close/>
                </a:path>
                <a:path w="1170939" h="630555">
                  <a:moveTo>
                    <a:pt x="1025271" y="520687"/>
                  </a:moveTo>
                  <a:lnTo>
                    <a:pt x="1019975" y="515404"/>
                  </a:lnTo>
                  <a:lnTo>
                    <a:pt x="1006932" y="515404"/>
                  </a:lnTo>
                  <a:lnTo>
                    <a:pt x="1001636" y="520687"/>
                  </a:lnTo>
                  <a:lnTo>
                    <a:pt x="1001636" y="533742"/>
                  </a:lnTo>
                  <a:lnTo>
                    <a:pt x="1006932" y="539026"/>
                  </a:lnTo>
                  <a:lnTo>
                    <a:pt x="1019975" y="539026"/>
                  </a:lnTo>
                  <a:lnTo>
                    <a:pt x="1025271" y="533742"/>
                  </a:lnTo>
                  <a:lnTo>
                    <a:pt x="1025271" y="527215"/>
                  </a:lnTo>
                  <a:lnTo>
                    <a:pt x="1025271" y="520687"/>
                  </a:lnTo>
                  <a:close/>
                </a:path>
                <a:path w="1170939" h="630555">
                  <a:moveTo>
                    <a:pt x="1053909" y="68554"/>
                  </a:moveTo>
                  <a:lnTo>
                    <a:pt x="1048626" y="63271"/>
                  </a:lnTo>
                  <a:lnTo>
                    <a:pt x="1035570" y="63271"/>
                  </a:lnTo>
                  <a:lnTo>
                    <a:pt x="1030287" y="68554"/>
                  </a:lnTo>
                  <a:lnTo>
                    <a:pt x="1030287" y="75082"/>
                  </a:lnTo>
                  <a:lnTo>
                    <a:pt x="1030287" y="81610"/>
                  </a:lnTo>
                  <a:lnTo>
                    <a:pt x="1035570" y="86893"/>
                  </a:lnTo>
                  <a:lnTo>
                    <a:pt x="1048626" y="86893"/>
                  </a:lnTo>
                  <a:lnTo>
                    <a:pt x="1053909" y="81610"/>
                  </a:lnTo>
                  <a:lnTo>
                    <a:pt x="1053909" y="68554"/>
                  </a:lnTo>
                  <a:close/>
                </a:path>
                <a:path w="1170939" h="630555">
                  <a:moveTo>
                    <a:pt x="1066546" y="359435"/>
                  </a:moveTo>
                  <a:lnTo>
                    <a:pt x="1061250" y="354152"/>
                  </a:lnTo>
                  <a:lnTo>
                    <a:pt x="1048207" y="354152"/>
                  </a:lnTo>
                  <a:lnTo>
                    <a:pt x="1042911" y="359435"/>
                  </a:lnTo>
                  <a:lnTo>
                    <a:pt x="1042911" y="372491"/>
                  </a:lnTo>
                  <a:lnTo>
                    <a:pt x="1048207" y="377774"/>
                  </a:lnTo>
                  <a:lnTo>
                    <a:pt x="1061250" y="377774"/>
                  </a:lnTo>
                  <a:lnTo>
                    <a:pt x="1066546" y="372491"/>
                  </a:lnTo>
                  <a:lnTo>
                    <a:pt x="1066546" y="365963"/>
                  </a:lnTo>
                  <a:lnTo>
                    <a:pt x="1066546" y="359435"/>
                  </a:lnTo>
                  <a:close/>
                </a:path>
                <a:path w="1170939" h="630555">
                  <a:moveTo>
                    <a:pt x="1070457" y="445922"/>
                  </a:moveTo>
                  <a:lnTo>
                    <a:pt x="1065161" y="440639"/>
                  </a:lnTo>
                  <a:lnTo>
                    <a:pt x="1052118" y="440639"/>
                  </a:lnTo>
                  <a:lnTo>
                    <a:pt x="1046822" y="445922"/>
                  </a:lnTo>
                  <a:lnTo>
                    <a:pt x="1046822" y="458978"/>
                  </a:lnTo>
                  <a:lnTo>
                    <a:pt x="1052118" y="464261"/>
                  </a:lnTo>
                  <a:lnTo>
                    <a:pt x="1065161" y="464261"/>
                  </a:lnTo>
                  <a:lnTo>
                    <a:pt x="1070457" y="458978"/>
                  </a:lnTo>
                  <a:lnTo>
                    <a:pt x="1070457" y="452450"/>
                  </a:lnTo>
                  <a:lnTo>
                    <a:pt x="1070457" y="445922"/>
                  </a:lnTo>
                  <a:close/>
                </a:path>
                <a:path w="1170939" h="630555">
                  <a:moveTo>
                    <a:pt x="1070457" y="262267"/>
                  </a:moveTo>
                  <a:lnTo>
                    <a:pt x="1065161" y="256984"/>
                  </a:lnTo>
                  <a:lnTo>
                    <a:pt x="1052118" y="256984"/>
                  </a:lnTo>
                  <a:lnTo>
                    <a:pt x="1046822" y="262267"/>
                  </a:lnTo>
                  <a:lnTo>
                    <a:pt x="1046822" y="275323"/>
                  </a:lnTo>
                  <a:lnTo>
                    <a:pt x="1052118" y="280606"/>
                  </a:lnTo>
                  <a:lnTo>
                    <a:pt x="1065161" y="280606"/>
                  </a:lnTo>
                  <a:lnTo>
                    <a:pt x="1070457" y="275323"/>
                  </a:lnTo>
                  <a:lnTo>
                    <a:pt x="1070457" y="268795"/>
                  </a:lnTo>
                  <a:lnTo>
                    <a:pt x="1070457" y="262267"/>
                  </a:lnTo>
                  <a:close/>
                </a:path>
                <a:path w="1170939" h="630555">
                  <a:moveTo>
                    <a:pt x="1125334" y="529983"/>
                  </a:moveTo>
                  <a:lnTo>
                    <a:pt x="1121537" y="526173"/>
                  </a:lnTo>
                  <a:lnTo>
                    <a:pt x="1112177" y="526173"/>
                  </a:lnTo>
                  <a:lnTo>
                    <a:pt x="1108379" y="529983"/>
                  </a:lnTo>
                  <a:lnTo>
                    <a:pt x="1108379" y="539343"/>
                  </a:lnTo>
                  <a:lnTo>
                    <a:pt x="1112177" y="543140"/>
                  </a:lnTo>
                  <a:lnTo>
                    <a:pt x="1121537" y="543140"/>
                  </a:lnTo>
                  <a:lnTo>
                    <a:pt x="1125334" y="539343"/>
                  </a:lnTo>
                  <a:lnTo>
                    <a:pt x="1125334" y="534657"/>
                  </a:lnTo>
                  <a:lnTo>
                    <a:pt x="1125334" y="529983"/>
                  </a:lnTo>
                  <a:close/>
                </a:path>
                <a:path w="1170939" h="630555">
                  <a:moveTo>
                    <a:pt x="1125689" y="203187"/>
                  </a:moveTo>
                  <a:lnTo>
                    <a:pt x="1121892" y="199390"/>
                  </a:lnTo>
                  <a:lnTo>
                    <a:pt x="1112532" y="199390"/>
                  </a:lnTo>
                  <a:lnTo>
                    <a:pt x="1108735" y="203187"/>
                  </a:lnTo>
                  <a:lnTo>
                    <a:pt x="1108735" y="212559"/>
                  </a:lnTo>
                  <a:lnTo>
                    <a:pt x="1112532" y="216344"/>
                  </a:lnTo>
                  <a:lnTo>
                    <a:pt x="1121892" y="216344"/>
                  </a:lnTo>
                  <a:lnTo>
                    <a:pt x="1125689" y="212559"/>
                  </a:lnTo>
                  <a:lnTo>
                    <a:pt x="1125689" y="207873"/>
                  </a:lnTo>
                  <a:lnTo>
                    <a:pt x="1125689" y="203187"/>
                  </a:lnTo>
                  <a:close/>
                </a:path>
                <a:path w="1170939" h="630555">
                  <a:moveTo>
                    <a:pt x="1154620" y="610908"/>
                  </a:moveTo>
                  <a:lnTo>
                    <a:pt x="1150823" y="607123"/>
                  </a:lnTo>
                  <a:lnTo>
                    <a:pt x="1141463" y="607123"/>
                  </a:lnTo>
                  <a:lnTo>
                    <a:pt x="1137666" y="610908"/>
                  </a:lnTo>
                  <a:lnTo>
                    <a:pt x="1137666" y="620280"/>
                  </a:lnTo>
                  <a:lnTo>
                    <a:pt x="1141463" y="624078"/>
                  </a:lnTo>
                  <a:lnTo>
                    <a:pt x="1150823" y="624078"/>
                  </a:lnTo>
                  <a:lnTo>
                    <a:pt x="1154620" y="620280"/>
                  </a:lnTo>
                  <a:lnTo>
                    <a:pt x="1154620" y="615594"/>
                  </a:lnTo>
                  <a:lnTo>
                    <a:pt x="1154620" y="610908"/>
                  </a:lnTo>
                  <a:close/>
                </a:path>
                <a:path w="1170939" h="630555">
                  <a:moveTo>
                    <a:pt x="1157071" y="293827"/>
                  </a:moveTo>
                  <a:lnTo>
                    <a:pt x="1153274" y="290029"/>
                  </a:lnTo>
                  <a:lnTo>
                    <a:pt x="1143914" y="290029"/>
                  </a:lnTo>
                  <a:lnTo>
                    <a:pt x="1140117" y="293827"/>
                  </a:lnTo>
                  <a:lnTo>
                    <a:pt x="1140117" y="303199"/>
                  </a:lnTo>
                  <a:lnTo>
                    <a:pt x="1143914" y="306997"/>
                  </a:lnTo>
                  <a:lnTo>
                    <a:pt x="1153274" y="306997"/>
                  </a:lnTo>
                  <a:lnTo>
                    <a:pt x="1157071" y="303199"/>
                  </a:lnTo>
                  <a:lnTo>
                    <a:pt x="1157071" y="298513"/>
                  </a:lnTo>
                  <a:lnTo>
                    <a:pt x="1157071" y="293827"/>
                  </a:lnTo>
                  <a:close/>
                </a:path>
                <a:path w="1170939" h="630555">
                  <a:moveTo>
                    <a:pt x="1170470" y="421360"/>
                  </a:moveTo>
                  <a:lnTo>
                    <a:pt x="1165174" y="416077"/>
                  </a:lnTo>
                  <a:lnTo>
                    <a:pt x="1152131" y="416077"/>
                  </a:lnTo>
                  <a:lnTo>
                    <a:pt x="1146835" y="421360"/>
                  </a:lnTo>
                  <a:lnTo>
                    <a:pt x="1146835" y="434416"/>
                  </a:lnTo>
                  <a:lnTo>
                    <a:pt x="1152131" y="439699"/>
                  </a:lnTo>
                  <a:lnTo>
                    <a:pt x="1165174" y="439699"/>
                  </a:lnTo>
                  <a:lnTo>
                    <a:pt x="1170470" y="434416"/>
                  </a:lnTo>
                  <a:lnTo>
                    <a:pt x="1170470" y="427888"/>
                  </a:lnTo>
                  <a:lnTo>
                    <a:pt x="1170470" y="421360"/>
                  </a:lnTo>
                  <a:close/>
                </a:path>
              </a:pathLst>
            </a:custGeom>
            <a:solidFill>
              <a:srgbClr val="FFFFFF"/>
            </a:solidFill>
          </p:spPr>
          <p:txBody>
            <a:bodyPr wrap="square" lIns="0" tIns="0" rIns="0" bIns="0" rtlCol="0"/>
            <a:lstStyle/>
            <a:p>
              <a:endParaRPr/>
            </a:p>
          </p:txBody>
        </p:sp>
        <p:sp>
          <p:nvSpPr>
            <p:cNvPr id="61" name="object 61"/>
            <p:cNvSpPr/>
            <p:nvPr/>
          </p:nvSpPr>
          <p:spPr>
            <a:xfrm>
              <a:off x="5612917" y="1991080"/>
              <a:ext cx="1109345" cy="1748789"/>
            </a:xfrm>
            <a:custGeom>
              <a:avLst/>
              <a:gdLst/>
              <a:ahLst/>
              <a:cxnLst/>
              <a:rect l="l" t="t" r="r" b="b"/>
              <a:pathLst>
                <a:path w="1109345" h="1748789">
                  <a:moveTo>
                    <a:pt x="958024" y="0"/>
                  </a:moveTo>
                  <a:lnTo>
                    <a:pt x="914908" y="0"/>
                  </a:lnTo>
                  <a:lnTo>
                    <a:pt x="0" y="1748713"/>
                  </a:lnTo>
                  <a:lnTo>
                    <a:pt x="239572" y="1748713"/>
                  </a:lnTo>
                  <a:lnTo>
                    <a:pt x="958024" y="0"/>
                  </a:lnTo>
                  <a:close/>
                </a:path>
                <a:path w="1109345" h="1748789">
                  <a:moveTo>
                    <a:pt x="1033564" y="0"/>
                  </a:moveTo>
                  <a:lnTo>
                    <a:pt x="990447" y="0"/>
                  </a:lnTo>
                  <a:lnTo>
                    <a:pt x="271995" y="1748713"/>
                  </a:lnTo>
                  <a:lnTo>
                    <a:pt x="511568" y="1748713"/>
                  </a:lnTo>
                  <a:lnTo>
                    <a:pt x="1033564" y="0"/>
                  </a:lnTo>
                  <a:close/>
                </a:path>
                <a:path w="1109345" h="1748789">
                  <a:moveTo>
                    <a:pt x="1109179" y="0"/>
                  </a:moveTo>
                  <a:lnTo>
                    <a:pt x="1066063" y="0"/>
                  </a:lnTo>
                  <a:lnTo>
                    <a:pt x="544068" y="1748713"/>
                  </a:lnTo>
                  <a:lnTo>
                    <a:pt x="783640" y="1748713"/>
                  </a:lnTo>
                  <a:lnTo>
                    <a:pt x="1109179" y="0"/>
                  </a:lnTo>
                  <a:close/>
                </a:path>
              </a:pathLst>
            </a:custGeom>
            <a:solidFill>
              <a:srgbClr val="F6E821">
                <a:alpha val="50000"/>
              </a:srgbClr>
            </a:solidFill>
          </p:spPr>
          <p:txBody>
            <a:bodyPr wrap="square" lIns="0" tIns="0" rIns="0" bIns="0" rtlCol="0"/>
            <a:lstStyle/>
            <a:p>
              <a:endParaRPr/>
            </a:p>
          </p:txBody>
        </p:sp>
        <p:pic>
          <p:nvPicPr>
            <p:cNvPr id="62" name="object 62"/>
            <p:cNvPicPr/>
            <p:nvPr/>
          </p:nvPicPr>
          <p:blipFill>
            <a:blip r:embed="rId16" cstate="print"/>
            <a:stretch>
              <a:fillRect/>
            </a:stretch>
          </p:blipFill>
          <p:spPr>
            <a:xfrm>
              <a:off x="6273139" y="1561325"/>
              <a:ext cx="703478" cy="703491"/>
            </a:xfrm>
            <a:prstGeom prst="rect">
              <a:avLst/>
            </a:prstGeom>
          </p:spPr>
        </p:pic>
        <p:sp>
          <p:nvSpPr>
            <p:cNvPr id="63" name="object 63"/>
            <p:cNvSpPr/>
            <p:nvPr/>
          </p:nvSpPr>
          <p:spPr>
            <a:xfrm>
              <a:off x="2152068" y="3429586"/>
              <a:ext cx="635" cy="68580"/>
            </a:xfrm>
            <a:custGeom>
              <a:avLst/>
              <a:gdLst/>
              <a:ahLst/>
              <a:cxnLst/>
              <a:rect l="l" t="t" r="r" b="b"/>
              <a:pathLst>
                <a:path w="635" h="68579">
                  <a:moveTo>
                    <a:pt x="0" y="0"/>
                  </a:moveTo>
                  <a:lnTo>
                    <a:pt x="177" y="68541"/>
                  </a:lnTo>
                </a:path>
              </a:pathLst>
            </a:custGeom>
            <a:ln w="10909">
              <a:solidFill>
                <a:srgbClr val="44C8F5"/>
              </a:solidFill>
            </a:ln>
          </p:spPr>
          <p:txBody>
            <a:bodyPr wrap="square" lIns="0" tIns="0" rIns="0" bIns="0" rtlCol="0"/>
            <a:lstStyle/>
            <a:p>
              <a:endParaRPr/>
            </a:p>
          </p:txBody>
        </p:sp>
        <p:sp>
          <p:nvSpPr>
            <p:cNvPr id="64" name="object 64"/>
            <p:cNvSpPr/>
            <p:nvPr/>
          </p:nvSpPr>
          <p:spPr>
            <a:xfrm>
              <a:off x="2136018" y="3469635"/>
              <a:ext cx="32384" cy="31115"/>
            </a:xfrm>
            <a:custGeom>
              <a:avLst/>
              <a:gdLst/>
              <a:ahLst/>
              <a:cxnLst/>
              <a:rect l="l" t="t" r="r" b="b"/>
              <a:pathLst>
                <a:path w="32385" h="31114">
                  <a:moveTo>
                    <a:pt x="32321" y="9321"/>
                  </a:moveTo>
                  <a:lnTo>
                    <a:pt x="16230" y="31102"/>
                  </a:lnTo>
                  <a:lnTo>
                    <a:pt x="0" y="0"/>
                  </a:lnTo>
                </a:path>
              </a:pathLst>
            </a:custGeom>
            <a:ln w="10909">
              <a:solidFill>
                <a:srgbClr val="44C8F5"/>
              </a:solidFill>
            </a:ln>
          </p:spPr>
          <p:txBody>
            <a:bodyPr wrap="square" lIns="0" tIns="0" rIns="0" bIns="0" rtlCol="0"/>
            <a:lstStyle/>
            <a:p>
              <a:endParaRPr/>
            </a:p>
          </p:txBody>
        </p:sp>
        <p:sp>
          <p:nvSpPr>
            <p:cNvPr id="65" name="object 65"/>
            <p:cNvSpPr/>
            <p:nvPr/>
          </p:nvSpPr>
          <p:spPr>
            <a:xfrm>
              <a:off x="2253538" y="3459128"/>
              <a:ext cx="635" cy="68580"/>
            </a:xfrm>
            <a:custGeom>
              <a:avLst/>
              <a:gdLst/>
              <a:ahLst/>
              <a:cxnLst/>
              <a:rect l="l" t="t" r="r" b="b"/>
              <a:pathLst>
                <a:path w="635" h="68579">
                  <a:moveTo>
                    <a:pt x="0" y="0"/>
                  </a:moveTo>
                  <a:lnTo>
                    <a:pt x="177" y="68541"/>
                  </a:lnTo>
                </a:path>
              </a:pathLst>
            </a:custGeom>
            <a:ln w="10909">
              <a:solidFill>
                <a:srgbClr val="44C8F5"/>
              </a:solidFill>
            </a:ln>
          </p:spPr>
          <p:txBody>
            <a:bodyPr wrap="square" lIns="0" tIns="0" rIns="0" bIns="0" rtlCol="0"/>
            <a:lstStyle/>
            <a:p>
              <a:endParaRPr/>
            </a:p>
          </p:txBody>
        </p:sp>
        <p:sp>
          <p:nvSpPr>
            <p:cNvPr id="66" name="object 66"/>
            <p:cNvSpPr/>
            <p:nvPr/>
          </p:nvSpPr>
          <p:spPr>
            <a:xfrm>
              <a:off x="2237487" y="3499177"/>
              <a:ext cx="32384" cy="31115"/>
            </a:xfrm>
            <a:custGeom>
              <a:avLst/>
              <a:gdLst/>
              <a:ahLst/>
              <a:cxnLst/>
              <a:rect l="l" t="t" r="r" b="b"/>
              <a:pathLst>
                <a:path w="32385" h="31114">
                  <a:moveTo>
                    <a:pt x="32321" y="9321"/>
                  </a:moveTo>
                  <a:lnTo>
                    <a:pt x="16230" y="31102"/>
                  </a:lnTo>
                  <a:lnTo>
                    <a:pt x="0" y="0"/>
                  </a:lnTo>
                </a:path>
              </a:pathLst>
            </a:custGeom>
            <a:ln w="10909">
              <a:solidFill>
                <a:srgbClr val="44C8F5"/>
              </a:solidFill>
            </a:ln>
          </p:spPr>
          <p:txBody>
            <a:bodyPr wrap="square" lIns="0" tIns="0" rIns="0" bIns="0" rtlCol="0"/>
            <a:lstStyle/>
            <a:p>
              <a:endParaRPr/>
            </a:p>
          </p:txBody>
        </p:sp>
        <p:sp>
          <p:nvSpPr>
            <p:cNvPr id="67" name="object 67"/>
            <p:cNvSpPr/>
            <p:nvPr/>
          </p:nvSpPr>
          <p:spPr>
            <a:xfrm>
              <a:off x="2355007" y="3488669"/>
              <a:ext cx="635" cy="68580"/>
            </a:xfrm>
            <a:custGeom>
              <a:avLst/>
              <a:gdLst/>
              <a:ahLst/>
              <a:cxnLst/>
              <a:rect l="l" t="t" r="r" b="b"/>
              <a:pathLst>
                <a:path w="635" h="68579">
                  <a:moveTo>
                    <a:pt x="0" y="0"/>
                  </a:moveTo>
                  <a:lnTo>
                    <a:pt x="177" y="68541"/>
                  </a:lnTo>
                </a:path>
              </a:pathLst>
            </a:custGeom>
            <a:ln w="10909">
              <a:solidFill>
                <a:srgbClr val="44C8F5"/>
              </a:solidFill>
            </a:ln>
          </p:spPr>
          <p:txBody>
            <a:bodyPr wrap="square" lIns="0" tIns="0" rIns="0" bIns="0" rtlCol="0"/>
            <a:lstStyle/>
            <a:p>
              <a:endParaRPr/>
            </a:p>
          </p:txBody>
        </p:sp>
        <p:sp>
          <p:nvSpPr>
            <p:cNvPr id="68" name="object 68"/>
            <p:cNvSpPr/>
            <p:nvPr/>
          </p:nvSpPr>
          <p:spPr>
            <a:xfrm>
              <a:off x="2338956" y="3528719"/>
              <a:ext cx="32384" cy="31115"/>
            </a:xfrm>
            <a:custGeom>
              <a:avLst/>
              <a:gdLst/>
              <a:ahLst/>
              <a:cxnLst/>
              <a:rect l="l" t="t" r="r" b="b"/>
              <a:pathLst>
                <a:path w="32385" h="31114">
                  <a:moveTo>
                    <a:pt x="32321" y="9321"/>
                  </a:moveTo>
                  <a:lnTo>
                    <a:pt x="16230" y="31102"/>
                  </a:lnTo>
                  <a:lnTo>
                    <a:pt x="0" y="0"/>
                  </a:lnTo>
                </a:path>
              </a:pathLst>
            </a:custGeom>
            <a:ln w="10909">
              <a:solidFill>
                <a:srgbClr val="44C8F5"/>
              </a:solidFill>
            </a:ln>
          </p:spPr>
          <p:txBody>
            <a:bodyPr wrap="square" lIns="0" tIns="0" rIns="0" bIns="0" rtlCol="0"/>
            <a:lstStyle/>
            <a:p>
              <a:endParaRPr/>
            </a:p>
          </p:txBody>
        </p:sp>
        <p:sp>
          <p:nvSpPr>
            <p:cNvPr id="69" name="object 69"/>
            <p:cNvSpPr/>
            <p:nvPr/>
          </p:nvSpPr>
          <p:spPr>
            <a:xfrm>
              <a:off x="2050599" y="3400043"/>
              <a:ext cx="635" cy="68580"/>
            </a:xfrm>
            <a:custGeom>
              <a:avLst/>
              <a:gdLst/>
              <a:ahLst/>
              <a:cxnLst/>
              <a:rect l="l" t="t" r="r" b="b"/>
              <a:pathLst>
                <a:path w="635" h="68579">
                  <a:moveTo>
                    <a:pt x="0" y="0"/>
                  </a:moveTo>
                  <a:lnTo>
                    <a:pt x="177" y="68541"/>
                  </a:lnTo>
                </a:path>
              </a:pathLst>
            </a:custGeom>
            <a:ln w="10909">
              <a:solidFill>
                <a:srgbClr val="44C8F5"/>
              </a:solidFill>
            </a:ln>
          </p:spPr>
          <p:txBody>
            <a:bodyPr wrap="square" lIns="0" tIns="0" rIns="0" bIns="0" rtlCol="0"/>
            <a:lstStyle/>
            <a:p>
              <a:endParaRPr/>
            </a:p>
          </p:txBody>
        </p:sp>
        <p:sp>
          <p:nvSpPr>
            <p:cNvPr id="70" name="object 70"/>
            <p:cNvSpPr/>
            <p:nvPr/>
          </p:nvSpPr>
          <p:spPr>
            <a:xfrm>
              <a:off x="2034547" y="3440094"/>
              <a:ext cx="32384" cy="31115"/>
            </a:xfrm>
            <a:custGeom>
              <a:avLst/>
              <a:gdLst/>
              <a:ahLst/>
              <a:cxnLst/>
              <a:rect l="l" t="t" r="r" b="b"/>
              <a:pathLst>
                <a:path w="32385" h="31114">
                  <a:moveTo>
                    <a:pt x="32321" y="9321"/>
                  </a:moveTo>
                  <a:lnTo>
                    <a:pt x="16230" y="31102"/>
                  </a:lnTo>
                  <a:lnTo>
                    <a:pt x="0" y="0"/>
                  </a:lnTo>
                </a:path>
              </a:pathLst>
            </a:custGeom>
            <a:ln w="10909">
              <a:solidFill>
                <a:srgbClr val="44C8F5"/>
              </a:solidFill>
            </a:ln>
          </p:spPr>
          <p:txBody>
            <a:bodyPr wrap="square" lIns="0" tIns="0" rIns="0" bIns="0" rtlCol="0"/>
            <a:lstStyle/>
            <a:p>
              <a:endParaRPr/>
            </a:p>
          </p:txBody>
        </p:sp>
        <p:sp>
          <p:nvSpPr>
            <p:cNvPr id="71" name="object 71"/>
            <p:cNvSpPr/>
            <p:nvPr/>
          </p:nvSpPr>
          <p:spPr>
            <a:xfrm>
              <a:off x="2084423" y="3519009"/>
              <a:ext cx="635" cy="68580"/>
            </a:xfrm>
            <a:custGeom>
              <a:avLst/>
              <a:gdLst/>
              <a:ahLst/>
              <a:cxnLst/>
              <a:rect l="l" t="t" r="r" b="b"/>
              <a:pathLst>
                <a:path w="635" h="68579">
                  <a:moveTo>
                    <a:pt x="0" y="0"/>
                  </a:moveTo>
                  <a:lnTo>
                    <a:pt x="177" y="68541"/>
                  </a:lnTo>
                </a:path>
              </a:pathLst>
            </a:custGeom>
            <a:ln w="10909">
              <a:solidFill>
                <a:srgbClr val="44C8F5"/>
              </a:solidFill>
            </a:ln>
          </p:spPr>
          <p:txBody>
            <a:bodyPr wrap="square" lIns="0" tIns="0" rIns="0" bIns="0" rtlCol="0"/>
            <a:lstStyle/>
            <a:p>
              <a:endParaRPr/>
            </a:p>
          </p:txBody>
        </p:sp>
        <p:sp>
          <p:nvSpPr>
            <p:cNvPr id="72" name="object 72"/>
            <p:cNvSpPr/>
            <p:nvPr/>
          </p:nvSpPr>
          <p:spPr>
            <a:xfrm>
              <a:off x="2068371" y="3559060"/>
              <a:ext cx="32384" cy="31115"/>
            </a:xfrm>
            <a:custGeom>
              <a:avLst/>
              <a:gdLst/>
              <a:ahLst/>
              <a:cxnLst/>
              <a:rect l="l" t="t" r="r" b="b"/>
              <a:pathLst>
                <a:path w="32385" h="31114">
                  <a:moveTo>
                    <a:pt x="32321" y="9321"/>
                  </a:moveTo>
                  <a:lnTo>
                    <a:pt x="16230" y="31102"/>
                  </a:lnTo>
                  <a:lnTo>
                    <a:pt x="0" y="0"/>
                  </a:lnTo>
                </a:path>
              </a:pathLst>
            </a:custGeom>
            <a:ln w="10909">
              <a:solidFill>
                <a:srgbClr val="44C8F5"/>
              </a:solidFill>
            </a:ln>
          </p:spPr>
          <p:txBody>
            <a:bodyPr wrap="square" lIns="0" tIns="0" rIns="0" bIns="0" rtlCol="0"/>
            <a:lstStyle/>
            <a:p>
              <a:endParaRPr/>
            </a:p>
          </p:txBody>
        </p:sp>
        <p:sp>
          <p:nvSpPr>
            <p:cNvPr id="73" name="object 73"/>
            <p:cNvSpPr/>
            <p:nvPr/>
          </p:nvSpPr>
          <p:spPr>
            <a:xfrm>
              <a:off x="2185892" y="3548551"/>
              <a:ext cx="635" cy="68580"/>
            </a:xfrm>
            <a:custGeom>
              <a:avLst/>
              <a:gdLst/>
              <a:ahLst/>
              <a:cxnLst/>
              <a:rect l="l" t="t" r="r" b="b"/>
              <a:pathLst>
                <a:path w="635" h="68579">
                  <a:moveTo>
                    <a:pt x="0" y="0"/>
                  </a:moveTo>
                  <a:lnTo>
                    <a:pt x="177" y="68541"/>
                  </a:lnTo>
                </a:path>
              </a:pathLst>
            </a:custGeom>
            <a:ln w="10909">
              <a:solidFill>
                <a:srgbClr val="44C8F5"/>
              </a:solidFill>
            </a:ln>
          </p:spPr>
          <p:txBody>
            <a:bodyPr wrap="square" lIns="0" tIns="0" rIns="0" bIns="0" rtlCol="0"/>
            <a:lstStyle/>
            <a:p>
              <a:endParaRPr/>
            </a:p>
          </p:txBody>
        </p:sp>
        <p:sp>
          <p:nvSpPr>
            <p:cNvPr id="74" name="object 74"/>
            <p:cNvSpPr/>
            <p:nvPr/>
          </p:nvSpPr>
          <p:spPr>
            <a:xfrm>
              <a:off x="2169840" y="3588601"/>
              <a:ext cx="32384" cy="31115"/>
            </a:xfrm>
            <a:custGeom>
              <a:avLst/>
              <a:gdLst/>
              <a:ahLst/>
              <a:cxnLst/>
              <a:rect l="l" t="t" r="r" b="b"/>
              <a:pathLst>
                <a:path w="32385" h="31114">
                  <a:moveTo>
                    <a:pt x="32321" y="9321"/>
                  </a:moveTo>
                  <a:lnTo>
                    <a:pt x="16230" y="31102"/>
                  </a:lnTo>
                  <a:lnTo>
                    <a:pt x="0" y="0"/>
                  </a:lnTo>
                </a:path>
              </a:pathLst>
            </a:custGeom>
            <a:ln w="10909">
              <a:solidFill>
                <a:srgbClr val="44C8F5"/>
              </a:solidFill>
            </a:ln>
          </p:spPr>
          <p:txBody>
            <a:bodyPr wrap="square" lIns="0" tIns="0" rIns="0" bIns="0" rtlCol="0"/>
            <a:lstStyle/>
            <a:p>
              <a:endParaRPr/>
            </a:p>
          </p:txBody>
        </p:sp>
        <p:sp>
          <p:nvSpPr>
            <p:cNvPr id="75" name="object 75"/>
            <p:cNvSpPr/>
            <p:nvPr/>
          </p:nvSpPr>
          <p:spPr>
            <a:xfrm>
              <a:off x="2287361" y="3578094"/>
              <a:ext cx="635" cy="68580"/>
            </a:xfrm>
            <a:custGeom>
              <a:avLst/>
              <a:gdLst/>
              <a:ahLst/>
              <a:cxnLst/>
              <a:rect l="l" t="t" r="r" b="b"/>
              <a:pathLst>
                <a:path w="635" h="68579">
                  <a:moveTo>
                    <a:pt x="0" y="0"/>
                  </a:moveTo>
                  <a:lnTo>
                    <a:pt x="177" y="68541"/>
                  </a:lnTo>
                </a:path>
              </a:pathLst>
            </a:custGeom>
            <a:ln w="10909">
              <a:solidFill>
                <a:srgbClr val="44C8F5"/>
              </a:solidFill>
            </a:ln>
          </p:spPr>
          <p:txBody>
            <a:bodyPr wrap="square" lIns="0" tIns="0" rIns="0" bIns="0" rtlCol="0"/>
            <a:lstStyle/>
            <a:p>
              <a:endParaRPr/>
            </a:p>
          </p:txBody>
        </p:sp>
        <p:sp>
          <p:nvSpPr>
            <p:cNvPr id="76" name="object 76"/>
            <p:cNvSpPr/>
            <p:nvPr/>
          </p:nvSpPr>
          <p:spPr>
            <a:xfrm>
              <a:off x="2271311" y="3618143"/>
              <a:ext cx="32384" cy="31115"/>
            </a:xfrm>
            <a:custGeom>
              <a:avLst/>
              <a:gdLst/>
              <a:ahLst/>
              <a:cxnLst/>
              <a:rect l="l" t="t" r="r" b="b"/>
              <a:pathLst>
                <a:path w="32385" h="31114">
                  <a:moveTo>
                    <a:pt x="32321" y="9321"/>
                  </a:moveTo>
                  <a:lnTo>
                    <a:pt x="16230" y="31102"/>
                  </a:lnTo>
                  <a:lnTo>
                    <a:pt x="0" y="0"/>
                  </a:lnTo>
                </a:path>
              </a:pathLst>
            </a:custGeom>
            <a:ln w="10909">
              <a:solidFill>
                <a:srgbClr val="44C8F5"/>
              </a:solidFill>
            </a:ln>
          </p:spPr>
          <p:txBody>
            <a:bodyPr wrap="square" lIns="0" tIns="0" rIns="0" bIns="0" rtlCol="0"/>
            <a:lstStyle/>
            <a:p>
              <a:endParaRPr/>
            </a:p>
          </p:txBody>
        </p:sp>
        <p:sp>
          <p:nvSpPr>
            <p:cNvPr id="77" name="object 77"/>
            <p:cNvSpPr/>
            <p:nvPr/>
          </p:nvSpPr>
          <p:spPr>
            <a:xfrm>
              <a:off x="2388831" y="3607634"/>
              <a:ext cx="635" cy="68580"/>
            </a:xfrm>
            <a:custGeom>
              <a:avLst/>
              <a:gdLst/>
              <a:ahLst/>
              <a:cxnLst/>
              <a:rect l="l" t="t" r="r" b="b"/>
              <a:pathLst>
                <a:path w="635" h="68579">
                  <a:moveTo>
                    <a:pt x="0" y="0"/>
                  </a:moveTo>
                  <a:lnTo>
                    <a:pt x="177" y="68541"/>
                  </a:lnTo>
                </a:path>
              </a:pathLst>
            </a:custGeom>
            <a:ln w="10909">
              <a:solidFill>
                <a:srgbClr val="44C8F5"/>
              </a:solidFill>
            </a:ln>
          </p:spPr>
          <p:txBody>
            <a:bodyPr wrap="square" lIns="0" tIns="0" rIns="0" bIns="0" rtlCol="0"/>
            <a:lstStyle/>
            <a:p>
              <a:endParaRPr/>
            </a:p>
          </p:txBody>
        </p:sp>
        <p:sp>
          <p:nvSpPr>
            <p:cNvPr id="78" name="object 78"/>
            <p:cNvSpPr/>
            <p:nvPr/>
          </p:nvSpPr>
          <p:spPr>
            <a:xfrm>
              <a:off x="2372780" y="3647685"/>
              <a:ext cx="32384" cy="31115"/>
            </a:xfrm>
            <a:custGeom>
              <a:avLst/>
              <a:gdLst/>
              <a:ahLst/>
              <a:cxnLst/>
              <a:rect l="l" t="t" r="r" b="b"/>
              <a:pathLst>
                <a:path w="32385" h="31114">
                  <a:moveTo>
                    <a:pt x="32321" y="9321"/>
                  </a:moveTo>
                  <a:lnTo>
                    <a:pt x="16230" y="31102"/>
                  </a:lnTo>
                  <a:lnTo>
                    <a:pt x="0" y="0"/>
                  </a:lnTo>
                </a:path>
              </a:pathLst>
            </a:custGeom>
            <a:ln w="10909">
              <a:solidFill>
                <a:srgbClr val="44C8F5"/>
              </a:solidFill>
            </a:ln>
          </p:spPr>
          <p:txBody>
            <a:bodyPr wrap="square" lIns="0" tIns="0" rIns="0" bIns="0" rtlCol="0"/>
            <a:lstStyle/>
            <a:p>
              <a:endParaRPr/>
            </a:p>
          </p:txBody>
        </p:sp>
        <p:sp>
          <p:nvSpPr>
            <p:cNvPr id="79" name="object 79"/>
            <p:cNvSpPr/>
            <p:nvPr/>
          </p:nvSpPr>
          <p:spPr>
            <a:xfrm>
              <a:off x="2152068" y="3647823"/>
              <a:ext cx="635" cy="68580"/>
            </a:xfrm>
            <a:custGeom>
              <a:avLst/>
              <a:gdLst/>
              <a:ahLst/>
              <a:cxnLst/>
              <a:rect l="l" t="t" r="r" b="b"/>
              <a:pathLst>
                <a:path w="635" h="68579">
                  <a:moveTo>
                    <a:pt x="0" y="0"/>
                  </a:moveTo>
                  <a:lnTo>
                    <a:pt x="177" y="68541"/>
                  </a:lnTo>
                </a:path>
              </a:pathLst>
            </a:custGeom>
            <a:ln w="10909">
              <a:solidFill>
                <a:srgbClr val="44C8F5"/>
              </a:solidFill>
            </a:ln>
          </p:spPr>
          <p:txBody>
            <a:bodyPr wrap="square" lIns="0" tIns="0" rIns="0" bIns="0" rtlCol="0"/>
            <a:lstStyle/>
            <a:p>
              <a:endParaRPr/>
            </a:p>
          </p:txBody>
        </p:sp>
        <p:sp>
          <p:nvSpPr>
            <p:cNvPr id="80" name="object 80"/>
            <p:cNvSpPr/>
            <p:nvPr/>
          </p:nvSpPr>
          <p:spPr>
            <a:xfrm>
              <a:off x="2136018" y="3687872"/>
              <a:ext cx="32384" cy="31115"/>
            </a:xfrm>
            <a:custGeom>
              <a:avLst/>
              <a:gdLst/>
              <a:ahLst/>
              <a:cxnLst/>
              <a:rect l="l" t="t" r="r" b="b"/>
              <a:pathLst>
                <a:path w="32385" h="31114">
                  <a:moveTo>
                    <a:pt x="32321" y="9321"/>
                  </a:moveTo>
                  <a:lnTo>
                    <a:pt x="16230" y="31102"/>
                  </a:lnTo>
                  <a:lnTo>
                    <a:pt x="0" y="0"/>
                  </a:lnTo>
                </a:path>
              </a:pathLst>
            </a:custGeom>
            <a:ln w="10909">
              <a:solidFill>
                <a:srgbClr val="44C8F5"/>
              </a:solidFill>
            </a:ln>
          </p:spPr>
          <p:txBody>
            <a:bodyPr wrap="square" lIns="0" tIns="0" rIns="0" bIns="0" rtlCol="0"/>
            <a:lstStyle/>
            <a:p>
              <a:endParaRPr/>
            </a:p>
          </p:txBody>
        </p:sp>
        <p:sp>
          <p:nvSpPr>
            <p:cNvPr id="81" name="object 81"/>
            <p:cNvSpPr/>
            <p:nvPr/>
          </p:nvSpPr>
          <p:spPr>
            <a:xfrm>
              <a:off x="2253538" y="3677363"/>
              <a:ext cx="635" cy="68580"/>
            </a:xfrm>
            <a:custGeom>
              <a:avLst/>
              <a:gdLst/>
              <a:ahLst/>
              <a:cxnLst/>
              <a:rect l="l" t="t" r="r" b="b"/>
              <a:pathLst>
                <a:path w="635" h="68579">
                  <a:moveTo>
                    <a:pt x="0" y="0"/>
                  </a:moveTo>
                  <a:lnTo>
                    <a:pt x="177" y="68541"/>
                  </a:lnTo>
                </a:path>
              </a:pathLst>
            </a:custGeom>
            <a:ln w="10909">
              <a:solidFill>
                <a:srgbClr val="44C8F5"/>
              </a:solidFill>
            </a:ln>
          </p:spPr>
          <p:txBody>
            <a:bodyPr wrap="square" lIns="0" tIns="0" rIns="0" bIns="0" rtlCol="0"/>
            <a:lstStyle/>
            <a:p>
              <a:endParaRPr/>
            </a:p>
          </p:txBody>
        </p:sp>
        <p:sp>
          <p:nvSpPr>
            <p:cNvPr id="82" name="object 82"/>
            <p:cNvSpPr/>
            <p:nvPr/>
          </p:nvSpPr>
          <p:spPr>
            <a:xfrm>
              <a:off x="2237487" y="3717414"/>
              <a:ext cx="32384" cy="31115"/>
            </a:xfrm>
            <a:custGeom>
              <a:avLst/>
              <a:gdLst/>
              <a:ahLst/>
              <a:cxnLst/>
              <a:rect l="l" t="t" r="r" b="b"/>
              <a:pathLst>
                <a:path w="32385" h="31114">
                  <a:moveTo>
                    <a:pt x="32321" y="9321"/>
                  </a:moveTo>
                  <a:lnTo>
                    <a:pt x="16230" y="31102"/>
                  </a:lnTo>
                  <a:lnTo>
                    <a:pt x="0" y="0"/>
                  </a:lnTo>
                </a:path>
              </a:pathLst>
            </a:custGeom>
            <a:ln w="10909">
              <a:solidFill>
                <a:srgbClr val="44C8F5"/>
              </a:solidFill>
            </a:ln>
          </p:spPr>
          <p:txBody>
            <a:bodyPr wrap="square" lIns="0" tIns="0" rIns="0" bIns="0" rtlCol="0"/>
            <a:lstStyle/>
            <a:p>
              <a:endParaRPr/>
            </a:p>
          </p:txBody>
        </p:sp>
        <p:sp>
          <p:nvSpPr>
            <p:cNvPr id="83" name="object 83"/>
            <p:cNvSpPr/>
            <p:nvPr/>
          </p:nvSpPr>
          <p:spPr>
            <a:xfrm>
              <a:off x="2355007" y="3706906"/>
              <a:ext cx="635" cy="68580"/>
            </a:xfrm>
            <a:custGeom>
              <a:avLst/>
              <a:gdLst/>
              <a:ahLst/>
              <a:cxnLst/>
              <a:rect l="l" t="t" r="r" b="b"/>
              <a:pathLst>
                <a:path w="635" h="68579">
                  <a:moveTo>
                    <a:pt x="0" y="0"/>
                  </a:moveTo>
                  <a:lnTo>
                    <a:pt x="177" y="68541"/>
                  </a:lnTo>
                </a:path>
              </a:pathLst>
            </a:custGeom>
            <a:ln w="10909">
              <a:solidFill>
                <a:srgbClr val="44C8F5"/>
              </a:solidFill>
            </a:ln>
          </p:spPr>
          <p:txBody>
            <a:bodyPr wrap="square" lIns="0" tIns="0" rIns="0" bIns="0" rtlCol="0"/>
            <a:lstStyle/>
            <a:p>
              <a:endParaRPr/>
            </a:p>
          </p:txBody>
        </p:sp>
        <p:sp>
          <p:nvSpPr>
            <p:cNvPr id="84" name="object 84"/>
            <p:cNvSpPr/>
            <p:nvPr/>
          </p:nvSpPr>
          <p:spPr>
            <a:xfrm>
              <a:off x="2338956" y="3746955"/>
              <a:ext cx="32384" cy="31115"/>
            </a:xfrm>
            <a:custGeom>
              <a:avLst/>
              <a:gdLst/>
              <a:ahLst/>
              <a:cxnLst/>
              <a:rect l="l" t="t" r="r" b="b"/>
              <a:pathLst>
                <a:path w="32385" h="31114">
                  <a:moveTo>
                    <a:pt x="32321" y="9321"/>
                  </a:moveTo>
                  <a:lnTo>
                    <a:pt x="16230" y="31102"/>
                  </a:lnTo>
                  <a:lnTo>
                    <a:pt x="0" y="0"/>
                  </a:lnTo>
                </a:path>
              </a:pathLst>
            </a:custGeom>
            <a:ln w="10909">
              <a:solidFill>
                <a:srgbClr val="44C8F5"/>
              </a:solidFill>
            </a:ln>
          </p:spPr>
          <p:txBody>
            <a:bodyPr wrap="square" lIns="0" tIns="0" rIns="0" bIns="0" rtlCol="0"/>
            <a:lstStyle/>
            <a:p>
              <a:endParaRPr/>
            </a:p>
          </p:txBody>
        </p:sp>
        <p:sp>
          <p:nvSpPr>
            <p:cNvPr id="85" name="object 85"/>
            <p:cNvSpPr/>
            <p:nvPr/>
          </p:nvSpPr>
          <p:spPr>
            <a:xfrm>
              <a:off x="2456477" y="3736447"/>
              <a:ext cx="635" cy="68580"/>
            </a:xfrm>
            <a:custGeom>
              <a:avLst/>
              <a:gdLst/>
              <a:ahLst/>
              <a:cxnLst/>
              <a:rect l="l" t="t" r="r" b="b"/>
              <a:pathLst>
                <a:path w="635" h="68579">
                  <a:moveTo>
                    <a:pt x="0" y="0"/>
                  </a:moveTo>
                  <a:lnTo>
                    <a:pt x="177" y="68541"/>
                  </a:lnTo>
                </a:path>
              </a:pathLst>
            </a:custGeom>
            <a:ln w="10909">
              <a:solidFill>
                <a:srgbClr val="44C8F5"/>
              </a:solidFill>
            </a:ln>
          </p:spPr>
          <p:txBody>
            <a:bodyPr wrap="square" lIns="0" tIns="0" rIns="0" bIns="0" rtlCol="0"/>
            <a:lstStyle/>
            <a:p>
              <a:endParaRPr/>
            </a:p>
          </p:txBody>
        </p:sp>
        <p:sp>
          <p:nvSpPr>
            <p:cNvPr id="86" name="object 86"/>
            <p:cNvSpPr/>
            <p:nvPr/>
          </p:nvSpPr>
          <p:spPr>
            <a:xfrm>
              <a:off x="2440425" y="3776497"/>
              <a:ext cx="32384" cy="31115"/>
            </a:xfrm>
            <a:custGeom>
              <a:avLst/>
              <a:gdLst/>
              <a:ahLst/>
              <a:cxnLst/>
              <a:rect l="l" t="t" r="r" b="b"/>
              <a:pathLst>
                <a:path w="32385" h="31114">
                  <a:moveTo>
                    <a:pt x="32321" y="9321"/>
                  </a:moveTo>
                  <a:lnTo>
                    <a:pt x="16230" y="31102"/>
                  </a:lnTo>
                  <a:lnTo>
                    <a:pt x="0" y="0"/>
                  </a:lnTo>
                </a:path>
              </a:pathLst>
            </a:custGeom>
            <a:ln w="10909">
              <a:solidFill>
                <a:srgbClr val="44C8F5"/>
              </a:solidFill>
            </a:ln>
          </p:spPr>
          <p:txBody>
            <a:bodyPr wrap="square" lIns="0" tIns="0" rIns="0" bIns="0" rtlCol="0"/>
            <a:lstStyle/>
            <a:p>
              <a:endParaRPr/>
            </a:p>
          </p:txBody>
        </p:sp>
        <p:sp>
          <p:nvSpPr>
            <p:cNvPr id="87" name="object 87"/>
            <p:cNvSpPr/>
            <p:nvPr/>
          </p:nvSpPr>
          <p:spPr>
            <a:xfrm>
              <a:off x="2050599" y="3618281"/>
              <a:ext cx="635" cy="68580"/>
            </a:xfrm>
            <a:custGeom>
              <a:avLst/>
              <a:gdLst/>
              <a:ahLst/>
              <a:cxnLst/>
              <a:rect l="l" t="t" r="r" b="b"/>
              <a:pathLst>
                <a:path w="635" h="68579">
                  <a:moveTo>
                    <a:pt x="0" y="0"/>
                  </a:moveTo>
                  <a:lnTo>
                    <a:pt x="177" y="68541"/>
                  </a:lnTo>
                </a:path>
              </a:pathLst>
            </a:custGeom>
            <a:ln w="10909">
              <a:solidFill>
                <a:srgbClr val="44C8F5"/>
              </a:solidFill>
            </a:ln>
          </p:spPr>
          <p:txBody>
            <a:bodyPr wrap="square" lIns="0" tIns="0" rIns="0" bIns="0" rtlCol="0"/>
            <a:lstStyle/>
            <a:p>
              <a:endParaRPr/>
            </a:p>
          </p:txBody>
        </p:sp>
        <p:sp>
          <p:nvSpPr>
            <p:cNvPr id="88" name="object 88"/>
            <p:cNvSpPr/>
            <p:nvPr/>
          </p:nvSpPr>
          <p:spPr>
            <a:xfrm>
              <a:off x="2034547" y="3658331"/>
              <a:ext cx="32384" cy="31115"/>
            </a:xfrm>
            <a:custGeom>
              <a:avLst/>
              <a:gdLst/>
              <a:ahLst/>
              <a:cxnLst/>
              <a:rect l="l" t="t" r="r" b="b"/>
              <a:pathLst>
                <a:path w="32385" h="31114">
                  <a:moveTo>
                    <a:pt x="32321" y="9321"/>
                  </a:moveTo>
                  <a:lnTo>
                    <a:pt x="16230" y="31102"/>
                  </a:lnTo>
                  <a:lnTo>
                    <a:pt x="0" y="0"/>
                  </a:lnTo>
                </a:path>
              </a:pathLst>
            </a:custGeom>
            <a:ln w="10909">
              <a:solidFill>
                <a:srgbClr val="44C8F5"/>
              </a:solidFill>
            </a:ln>
          </p:spPr>
          <p:txBody>
            <a:bodyPr wrap="square" lIns="0" tIns="0" rIns="0" bIns="0" rtlCol="0"/>
            <a:lstStyle/>
            <a:p>
              <a:endParaRPr/>
            </a:p>
          </p:txBody>
        </p:sp>
        <p:sp>
          <p:nvSpPr>
            <p:cNvPr id="89" name="object 89"/>
            <p:cNvSpPr/>
            <p:nvPr/>
          </p:nvSpPr>
          <p:spPr>
            <a:xfrm>
              <a:off x="2084423" y="3737246"/>
              <a:ext cx="635" cy="68580"/>
            </a:xfrm>
            <a:custGeom>
              <a:avLst/>
              <a:gdLst/>
              <a:ahLst/>
              <a:cxnLst/>
              <a:rect l="l" t="t" r="r" b="b"/>
              <a:pathLst>
                <a:path w="635" h="68579">
                  <a:moveTo>
                    <a:pt x="0" y="0"/>
                  </a:moveTo>
                  <a:lnTo>
                    <a:pt x="177" y="68541"/>
                  </a:lnTo>
                </a:path>
              </a:pathLst>
            </a:custGeom>
            <a:ln w="10909">
              <a:solidFill>
                <a:srgbClr val="44C8F5"/>
              </a:solidFill>
            </a:ln>
          </p:spPr>
          <p:txBody>
            <a:bodyPr wrap="square" lIns="0" tIns="0" rIns="0" bIns="0" rtlCol="0"/>
            <a:lstStyle/>
            <a:p>
              <a:endParaRPr/>
            </a:p>
          </p:txBody>
        </p:sp>
        <p:sp>
          <p:nvSpPr>
            <p:cNvPr id="90" name="object 90"/>
            <p:cNvSpPr/>
            <p:nvPr/>
          </p:nvSpPr>
          <p:spPr>
            <a:xfrm>
              <a:off x="2068371" y="3777296"/>
              <a:ext cx="32384" cy="31115"/>
            </a:xfrm>
            <a:custGeom>
              <a:avLst/>
              <a:gdLst/>
              <a:ahLst/>
              <a:cxnLst/>
              <a:rect l="l" t="t" r="r" b="b"/>
              <a:pathLst>
                <a:path w="32385" h="31114">
                  <a:moveTo>
                    <a:pt x="32321" y="9321"/>
                  </a:moveTo>
                  <a:lnTo>
                    <a:pt x="16230" y="31102"/>
                  </a:lnTo>
                  <a:lnTo>
                    <a:pt x="0" y="0"/>
                  </a:lnTo>
                </a:path>
              </a:pathLst>
            </a:custGeom>
            <a:ln w="10909">
              <a:solidFill>
                <a:srgbClr val="44C8F5"/>
              </a:solidFill>
            </a:ln>
          </p:spPr>
          <p:txBody>
            <a:bodyPr wrap="square" lIns="0" tIns="0" rIns="0" bIns="0" rtlCol="0"/>
            <a:lstStyle/>
            <a:p>
              <a:endParaRPr/>
            </a:p>
          </p:txBody>
        </p:sp>
        <p:sp>
          <p:nvSpPr>
            <p:cNvPr id="91" name="object 91"/>
            <p:cNvSpPr/>
            <p:nvPr/>
          </p:nvSpPr>
          <p:spPr>
            <a:xfrm>
              <a:off x="2185892" y="3766788"/>
              <a:ext cx="635" cy="68580"/>
            </a:xfrm>
            <a:custGeom>
              <a:avLst/>
              <a:gdLst/>
              <a:ahLst/>
              <a:cxnLst/>
              <a:rect l="l" t="t" r="r" b="b"/>
              <a:pathLst>
                <a:path w="635" h="68579">
                  <a:moveTo>
                    <a:pt x="0" y="0"/>
                  </a:moveTo>
                  <a:lnTo>
                    <a:pt x="177" y="68541"/>
                  </a:lnTo>
                </a:path>
              </a:pathLst>
            </a:custGeom>
            <a:ln w="10909">
              <a:solidFill>
                <a:srgbClr val="44C8F5"/>
              </a:solidFill>
            </a:ln>
          </p:spPr>
          <p:txBody>
            <a:bodyPr wrap="square" lIns="0" tIns="0" rIns="0" bIns="0" rtlCol="0"/>
            <a:lstStyle/>
            <a:p>
              <a:endParaRPr/>
            </a:p>
          </p:txBody>
        </p:sp>
        <p:sp>
          <p:nvSpPr>
            <p:cNvPr id="92" name="object 92"/>
            <p:cNvSpPr/>
            <p:nvPr/>
          </p:nvSpPr>
          <p:spPr>
            <a:xfrm>
              <a:off x="2169840" y="3806837"/>
              <a:ext cx="32384" cy="31115"/>
            </a:xfrm>
            <a:custGeom>
              <a:avLst/>
              <a:gdLst/>
              <a:ahLst/>
              <a:cxnLst/>
              <a:rect l="l" t="t" r="r" b="b"/>
              <a:pathLst>
                <a:path w="32385" h="31114">
                  <a:moveTo>
                    <a:pt x="32321" y="9321"/>
                  </a:moveTo>
                  <a:lnTo>
                    <a:pt x="16230" y="31102"/>
                  </a:lnTo>
                  <a:lnTo>
                    <a:pt x="0" y="0"/>
                  </a:lnTo>
                </a:path>
              </a:pathLst>
            </a:custGeom>
            <a:ln w="10909">
              <a:solidFill>
                <a:srgbClr val="44C8F5"/>
              </a:solidFill>
            </a:ln>
          </p:spPr>
          <p:txBody>
            <a:bodyPr wrap="square" lIns="0" tIns="0" rIns="0" bIns="0" rtlCol="0"/>
            <a:lstStyle/>
            <a:p>
              <a:endParaRPr/>
            </a:p>
          </p:txBody>
        </p:sp>
        <p:sp>
          <p:nvSpPr>
            <p:cNvPr id="93" name="object 93"/>
            <p:cNvSpPr/>
            <p:nvPr/>
          </p:nvSpPr>
          <p:spPr>
            <a:xfrm>
              <a:off x="2287361" y="3796329"/>
              <a:ext cx="635" cy="68580"/>
            </a:xfrm>
            <a:custGeom>
              <a:avLst/>
              <a:gdLst/>
              <a:ahLst/>
              <a:cxnLst/>
              <a:rect l="l" t="t" r="r" b="b"/>
              <a:pathLst>
                <a:path w="635" h="68579">
                  <a:moveTo>
                    <a:pt x="0" y="0"/>
                  </a:moveTo>
                  <a:lnTo>
                    <a:pt x="177" y="68541"/>
                  </a:lnTo>
                </a:path>
              </a:pathLst>
            </a:custGeom>
            <a:ln w="10909">
              <a:solidFill>
                <a:srgbClr val="44C8F5"/>
              </a:solidFill>
            </a:ln>
          </p:spPr>
          <p:txBody>
            <a:bodyPr wrap="square" lIns="0" tIns="0" rIns="0" bIns="0" rtlCol="0"/>
            <a:lstStyle/>
            <a:p>
              <a:endParaRPr/>
            </a:p>
          </p:txBody>
        </p:sp>
        <p:sp>
          <p:nvSpPr>
            <p:cNvPr id="94" name="object 94"/>
            <p:cNvSpPr/>
            <p:nvPr/>
          </p:nvSpPr>
          <p:spPr>
            <a:xfrm>
              <a:off x="2271311" y="3836379"/>
              <a:ext cx="32384" cy="31115"/>
            </a:xfrm>
            <a:custGeom>
              <a:avLst/>
              <a:gdLst/>
              <a:ahLst/>
              <a:cxnLst/>
              <a:rect l="l" t="t" r="r" b="b"/>
              <a:pathLst>
                <a:path w="32385" h="31114">
                  <a:moveTo>
                    <a:pt x="32321" y="9321"/>
                  </a:moveTo>
                  <a:lnTo>
                    <a:pt x="16230" y="31102"/>
                  </a:lnTo>
                  <a:lnTo>
                    <a:pt x="0" y="0"/>
                  </a:lnTo>
                </a:path>
              </a:pathLst>
            </a:custGeom>
            <a:ln w="10909">
              <a:solidFill>
                <a:srgbClr val="44C8F5"/>
              </a:solidFill>
            </a:ln>
          </p:spPr>
          <p:txBody>
            <a:bodyPr wrap="square" lIns="0" tIns="0" rIns="0" bIns="0" rtlCol="0"/>
            <a:lstStyle/>
            <a:p>
              <a:endParaRPr/>
            </a:p>
          </p:txBody>
        </p:sp>
        <p:sp>
          <p:nvSpPr>
            <p:cNvPr id="95" name="object 95"/>
            <p:cNvSpPr/>
            <p:nvPr/>
          </p:nvSpPr>
          <p:spPr>
            <a:xfrm>
              <a:off x="2388831" y="3825871"/>
              <a:ext cx="635" cy="68580"/>
            </a:xfrm>
            <a:custGeom>
              <a:avLst/>
              <a:gdLst/>
              <a:ahLst/>
              <a:cxnLst/>
              <a:rect l="l" t="t" r="r" b="b"/>
              <a:pathLst>
                <a:path w="635" h="68579">
                  <a:moveTo>
                    <a:pt x="0" y="0"/>
                  </a:moveTo>
                  <a:lnTo>
                    <a:pt x="177" y="68541"/>
                  </a:lnTo>
                </a:path>
              </a:pathLst>
            </a:custGeom>
            <a:ln w="10909">
              <a:solidFill>
                <a:srgbClr val="44C8F5"/>
              </a:solidFill>
            </a:ln>
          </p:spPr>
          <p:txBody>
            <a:bodyPr wrap="square" lIns="0" tIns="0" rIns="0" bIns="0" rtlCol="0"/>
            <a:lstStyle/>
            <a:p>
              <a:endParaRPr/>
            </a:p>
          </p:txBody>
        </p:sp>
        <p:sp>
          <p:nvSpPr>
            <p:cNvPr id="96" name="object 96"/>
            <p:cNvSpPr/>
            <p:nvPr/>
          </p:nvSpPr>
          <p:spPr>
            <a:xfrm>
              <a:off x="2372780" y="3865920"/>
              <a:ext cx="32384" cy="31115"/>
            </a:xfrm>
            <a:custGeom>
              <a:avLst/>
              <a:gdLst/>
              <a:ahLst/>
              <a:cxnLst/>
              <a:rect l="l" t="t" r="r" b="b"/>
              <a:pathLst>
                <a:path w="32385" h="31114">
                  <a:moveTo>
                    <a:pt x="32321" y="9321"/>
                  </a:moveTo>
                  <a:lnTo>
                    <a:pt x="16230" y="31102"/>
                  </a:lnTo>
                  <a:lnTo>
                    <a:pt x="0" y="0"/>
                  </a:lnTo>
                </a:path>
              </a:pathLst>
            </a:custGeom>
            <a:ln w="10909">
              <a:solidFill>
                <a:srgbClr val="44C8F5"/>
              </a:solidFill>
            </a:ln>
          </p:spPr>
          <p:txBody>
            <a:bodyPr wrap="square" lIns="0" tIns="0" rIns="0" bIns="0" rtlCol="0"/>
            <a:lstStyle/>
            <a:p>
              <a:endParaRPr/>
            </a:p>
          </p:txBody>
        </p:sp>
        <p:sp>
          <p:nvSpPr>
            <p:cNvPr id="97" name="object 97"/>
            <p:cNvSpPr/>
            <p:nvPr/>
          </p:nvSpPr>
          <p:spPr>
            <a:xfrm>
              <a:off x="2084423" y="3300774"/>
              <a:ext cx="635" cy="68580"/>
            </a:xfrm>
            <a:custGeom>
              <a:avLst/>
              <a:gdLst/>
              <a:ahLst/>
              <a:cxnLst/>
              <a:rect l="l" t="t" r="r" b="b"/>
              <a:pathLst>
                <a:path w="635" h="68579">
                  <a:moveTo>
                    <a:pt x="0" y="0"/>
                  </a:moveTo>
                  <a:lnTo>
                    <a:pt x="177" y="68541"/>
                  </a:lnTo>
                </a:path>
              </a:pathLst>
            </a:custGeom>
            <a:ln w="10909">
              <a:solidFill>
                <a:srgbClr val="44C8F5"/>
              </a:solidFill>
            </a:ln>
          </p:spPr>
          <p:txBody>
            <a:bodyPr wrap="square" lIns="0" tIns="0" rIns="0" bIns="0" rtlCol="0"/>
            <a:lstStyle/>
            <a:p>
              <a:endParaRPr/>
            </a:p>
          </p:txBody>
        </p:sp>
        <p:sp>
          <p:nvSpPr>
            <p:cNvPr id="98" name="object 98"/>
            <p:cNvSpPr/>
            <p:nvPr/>
          </p:nvSpPr>
          <p:spPr>
            <a:xfrm>
              <a:off x="2068371" y="3340823"/>
              <a:ext cx="32384" cy="31115"/>
            </a:xfrm>
            <a:custGeom>
              <a:avLst/>
              <a:gdLst/>
              <a:ahLst/>
              <a:cxnLst/>
              <a:rect l="l" t="t" r="r" b="b"/>
              <a:pathLst>
                <a:path w="32385" h="31114">
                  <a:moveTo>
                    <a:pt x="32321" y="9321"/>
                  </a:moveTo>
                  <a:lnTo>
                    <a:pt x="16230" y="31102"/>
                  </a:lnTo>
                  <a:lnTo>
                    <a:pt x="0" y="0"/>
                  </a:lnTo>
                </a:path>
              </a:pathLst>
            </a:custGeom>
            <a:ln w="10909">
              <a:solidFill>
                <a:srgbClr val="44C8F5"/>
              </a:solidFill>
            </a:ln>
          </p:spPr>
          <p:txBody>
            <a:bodyPr wrap="square" lIns="0" tIns="0" rIns="0" bIns="0" rtlCol="0"/>
            <a:lstStyle/>
            <a:p>
              <a:endParaRPr/>
            </a:p>
          </p:txBody>
        </p:sp>
        <p:sp>
          <p:nvSpPr>
            <p:cNvPr id="99" name="object 99"/>
            <p:cNvSpPr/>
            <p:nvPr/>
          </p:nvSpPr>
          <p:spPr>
            <a:xfrm>
              <a:off x="2185892" y="3330315"/>
              <a:ext cx="635" cy="68580"/>
            </a:xfrm>
            <a:custGeom>
              <a:avLst/>
              <a:gdLst/>
              <a:ahLst/>
              <a:cxnLst/>
              <a:rect l="l" t="t" r="r" b="b"/>
              <a:pathLst>
                <a:path w="635" h="68579">
                  <a:moveTo>
                    <a:pt x="0" y="0"/>
                  </a:moveTo>
                  <a:lnTo>
                    <a:pt x="177" y="68541"/>
                  </a:lnTo>
                </a:path>
              </a:pathLst>
            </a:custGeom>
            <a:ln w="10909">
              <a:solidFill>
                <a:srgbClr val="44C8F5"/>
              </a:solidFill>
            </a:ln>
          </p:spPr>
          <p:txBody>
            <a:bodyPr wrap="square" lIns="0" tIns="0" rIns="0" bIns="0" rtlCol="0"/>
            <a:lstStyle/>
            <a:p>
              <a:endParaRPr/>
            </a:p>
          </p:txBody>
        </p:sp>
        <p:sp>
          <p:nvSpPr>
            <p:cNvPr id="100" name="object 100"/>
            <p:cNvSpPr/>
            <p:nvPr/>
          </p:nvSpPr>
          <p:spPr>
            <a:xfrm>
              <a:off x="2169840" y="3370365"/>
              <a:ext cx="32384" cy="31115"/>
            </a:xfrm>
            <a:custGeom>
              <a:avLst/>
              <a:gdLst/>
              <a:ahLst/>
              <a:cxnLst/>
              <a:rect l="l" t="t" r="r" b="b"/>
              <a:pathLst>
                <a:path w="32385" h="31114">
                  <a:moveTo>
                    <a:pt x="32321" y="9321"/>
                  </a:moveTo>
                  <a:lnTo>
                    <a:pt x="16230" y="31102"/>
                  </a:lnTo>
                  <a:lnTo>
                    <a:pt x="0" y="0"/>
                  </a:lnTo>
                </a:path>
              </a:pathLst>
            </a:custGeom>
            <a:ln w="10909">
              <a:solidFill>
                <a:srgbClr val="44C8F5"/>
              </a:solidFill>
            </a:ln>
          </p:spPr>
          <p:txBody>
            <a:bodyPr wrap="square" lIns="0" tIns="0" rIns="0" bIns="0" rtlCol="0"/>
            <a:lstStyle/>
            <a:p>
              <a:endParaRPr/>
            </a:p>
          </p:txBody>
        </p:sp>
        <p:sp>
          <p:nvSpPr>
            <p:cNvPr id="101" name="object 101"/>
            <p:cNvSpPr/>
            <p:nvPr/>
          </p:nvSpPr>
          <p:spPr>
            <a:xfrm>
              <a:off x="4699873" y="3647660"/>
              <a:ext cx="64135" cy="25400"/>
            </a:xfrm>
            <a:custGeom>
              <a:avLst/>
              <a:gdLst/>
              <a:ahLst/>
              <a:cxnLst/>
              <a:rect l="l" t="t" r="r" b="b"/>
              <a:pathLst>
                <a:path w="64135" h="25400">
                  <a:moveTo>
                    <a:pt x="0" y="0"/>
                  </a:moveTo>
                  <a:lnTo>
                    <a:pt x="63753" y="25006"/>
                  </a:lnTo>
                </a:path>
              </a:pathLst>
            </a:custGeom>
            <a:ln w="10909">
              <a:solidFill>
                <a:srgbClr val="44C8F5"/>
              </a:solidFill>
            </a:ln>
          </p:spPr>
          <p:txBody>
            <a:bodyPr wrap="square" lIns="0" tIns="0" rIns="0" bIns="0" rtlCol="0"/>
            <a:lstStyle/>
            <a:p>
              <a:endParaRPr/>
            </a:p>
          </p:txBody>
        </p:sp>
        <p:sp>
          <p:nvSpPr>
            <p:cNvPr id="102" name="object 102"/>
            <p:cNvSpPr/>
            <p:nvPr/>
          </p:nvSpPr>
          <p:spPr>
            <a:xfrm>
              <a:off x="4735127" y="3647797"/>
              <a:ext cx="31115" cy="32384"/>
            </a:xfrm>
            <a:custGeom>
              <a:avLst/>
              <a:gdLst/>
              <a:ahLst/>
              <a:cxnLst/>
              <a:rect l="l" t="t" r="r" b="b"/>
              <a:pathLst>
                <a:path w="31114" h="32385">
                  <a:moveTo>
                    <a:pt x="12687" y="0"/>
                  </a:moveTo>
                  <a:lnTo>
                    <a:pt x="30937" y="25819"/>
                  </a:lnTo>
                  <a:lnTo>
                    <a:pt x="0" y="32359"/>
                  </a:lnTo>
                </a:path>
              </a:pathLst>
            </a:custGeom>
            <a:ln w="10909">
              <a:solidFill>
                <a:srgbClr val="44C8F5"/>
              </a:solidFill>
            </a:ln>
          </p:spPr>
          <p:txBody>
            <a:bodyPr wrap="square" lIns="0" tIns="0" rIns="0" bIns="0" rtlCol="0"/>
            <a:lstStyle/>
            <a:p>
              <a:endParaRPr/>
            </a:p>
          </p:txBody>
        </p:sp>
        <p:sp>
          <p:nvSpPr>
            <p:cNvPr id="103" name="object 103"/>
            <p:cNvSpPr/>
            <p:nvPr/>
          </p:nvSpPr>
          <p:spPr>
            <a:xfrm>
              <a:off x="4739985" y="3546182"/>
              <a:ext cx="64135" cy="25400"/>
            </a:xfrm>
            <a:custGeom>
              <a:avLst/>
              <a:gdLst/>
              <a:ahLst/>
              <a:cxnLst/>
              <a:rect l="l" t="t" r="r" b="b"/>
              <a:pathLst>
                <a:path w="64135" h="25400">
                  <a:moveTo>
                    <a:pt x="0" y="0"/>
                  </a:moveTo>
                  <a:lnTo>
                    <a:pt x="63753" y="25006"/>
                  </a:lnTo>
                </a:path>
              </a:pathLst>
            </a:custGeom>
            <a:ln w="10909">
              <a:solidFill>
                <a:srgbClr val="44C8F5"/>
              </a:solidFill>
            </a:ln>
          </p:spPr>
          <p:txBody>
            <a:bodyPr wrap="square" lIns="0" tIns="0" rIns="0" bIns="0" rtlCol="0"/>
            <a:lstStyle/>
            <a:p>
              <a:endParaRPr/>
            </a:p>
          </p:txBody>
        </p:sp>
        <p:sp>
          <p:nvSpPr>
            <p:cNvPr id="104" name="object 104"/>
            <p:cNvSpPr/>
            <p:nvPr/>
          </p:nvSpPr>
          <p:spPr>
            <a:xfrm>
              <a:off x="4775240" y="3546319"/>
              <a:ext cx="31115" cy="32384"/>
            </a:xfrm>
            <a:custGeom>
              <a:avLst/>
              <a:gdLst/>
              <a:ahLst/>
              <a:cxnLst/>
              <a:rect l="l" t="t" r="r" b="b"/>
              <a:pathLst>
                <a:path w="31114" h="32385">
                  <a:moveTo>
                    <a:pt x="12687" y="0"/>
                  </a:moveTo>
                  <a:lnTo>
                    <a:pt x="30937" y="25819"/>
                  </a:lnTo>
                  <a:lnTo>
                    <a:pt x="0" y="32359"/>
                  </a:lnTo>
                </a:path>
              </a:pathLst>
            </a:custGeom>
            <a:ln w="10909">
              <a:solidFill>
                <a:srgbClr val="44C8F5"/>
              </a:solidFill>
            </a:ln>
          </p:spPr>
          <p:txBody>
            <a:bodyPr wrap="square" lIns="0" tIns="0" rIns="0" bIns="0" rtlCol="0"/>
            <a:lstStyle/>
            <a:p>
              <a:endParaRPr/>
            </a:p>
          </p:txBody>
        </p:sp>
        <p:sp>
          <p:nvSpPr>
            <p:cNvPr id="105" name="object 105"/>
            <p:cNvSpPr/>
            <p:nvPr/>
          </p:nvSpPr>
          <p:spPr>
            <a:xfrm>
              <a:off x="4774610" y="3755425"/>
              <a:ext cx="64135" cy="25400"/>
            </a:xfrm>
            <a:custGeom>
              <a:avLst/>
              <a:gdLst/>
              <a:ahLst/>
              <a:cxnLst/>
              <a:rect l="l" t="t" r="r" b="b"/>
              <a:pathLst>
                <a:path w="64135" h="25400">
                  <a:moveTo>
                    <a:pt x="0" y="0"/>
                  </a:moveTo>
                  <a:lnTo>
                    <a:pt x="63753" y="25006"/>
                  </a:lnTo>
                </a:path>
              </a:pathLst>
            </a:custGeom>
            <a:ln w="10909">
              <a:solidFill>
                <a:srgbClr val="44C8F5"/>
              </a:solidFill>
            </a:ln>
          </p:spPr>
          <p:txBody>
            <a:bodyPr wrap="square" lIns="0" tIns="0" rIns="0" bIns="0" rtlCol="0"/>
            <a:lstStyle/>
            <a:p>
              <a:endParaRPr/>
            </a:p>
          </p:txBody>
        </p:sp>
        <p:sp>
          <p:nvSpPr>
            <p:cNvPr id="106" name="object 106"/>
            <p:cNvSpPr/>
            <p:nvPr/>
          </p:nvSpPr>
          <p:spPr>
            <a:xfrm>
              <a:off x="4809864" y="3755561"/>
              <a:ext cx="31115" cy="32384"/>
            </a:xfrm>
            <a:custGeom>
              <a:avLst/>
              <a:gdLst/>
              <a:ahLst/>
              <a:cxnLst/>
              <a:rect l="l" t="t" r="r" b="b"/>
              <a:pathLst>
                <a:path w="31114" h="32385">
                  <a:moveTo>
                    <a:pt x="12687" y="0"/>
                  </a:moveTo>
                  <a:lnTo>
                    <a:pt x="30937" y="25819"/>
                  </a:lnTo>
                  <a:lnTo>
                    <a:pt x="0" y="32359"/>
                  </a:lnTo>
                </a:path>
              </a:pathLst>
            </a:custGeom>
            <a:ln w="10909">
              <a:solidFill>
                <a:srgbClr val="44C8F5"/>
              </a:solidFill>
            </a:ln>
          </p:spPr>
          <p:txBody>
            <a:bodyPr wrap="square" lIns="0" tIns="0" rIns="0" bIns="0" rtlCol="0"/>
            <a:lstStyle/>
            <a:p>
              <a:endParaRPr/>
            </a:p>
          </p:txBody>
        </p:sp>
        <p:sp>
          <p:nvSpPr>
            <p:cNvPr id="107" name="object 107"/>
            <p:cNvSpPr/>
            <p:nvPr/>
          </p:nvSpPr>
          <p:spPr>
            <a:xfrm>
              <a:off x="4814722" y="3653947"/>
              <a:ext cx="64135" cy="25400"/>
            </a:xfrm>
            <a:custGeom>
              <a:avLst/>
              <a:gdLst/>
              <a:ahLst/>
              <a:cxnLst/>
              <a:rect l="l" t="t" r="r" b="b"/>
              <a:pathLst>
                <a:path w="64135" h="25400">
                  <a:moveTo>
                    <a:pt x="0" y="0"/>
                  </a:moveTo>
                  <a:lnTo>
                    <a:pt x="63753" y="25006"/>
                  </a:lnTo>
                </a:path>
              </a:pathLst>
            </a:custGeom>
            <a:ln w="10909">
              <a:solidFill>
                <a:srgbClr val="44C8F5"/>
              </a:solidFill>
            </a:ln>
          </p:spPr>
          <p:txBody>
            <a:bodyPr wrap="square" lIns="0" tIns="0" rIns="0" bIns="0" rtlCol="0"/>
            <a:lstStyle/>
            <a:p>
              <a:endParaRPr/>
            </a:p>
          </p:txBody>
        </p:sp>
        <p:sp>
          <p:nvSpPr>
            <p:cNvPr id="108" name="object 108"/>
            <p:cNvSpPr/>
            <p:nvPr/>
          </p:nvSpPr>
          <p:spPr>
            <a:xfrm>
              <a:off x="4849977" y="3654083"/>
              <a:ext cx="31115" cy="32384"/>
            </a:xfrm>
            <a:custGeom>
              <a:avLst/>
              <a:gdLst/>
              <a:ahLst/>
              <a:cxnLst/>
              <a:rect l="l" t="t" r="r" b="b"/>
              <a:pathLst>
                <a:path w="31114" h="32385">
                  <a:moveTo>
                    <a:pt x="12687" y="0"/>
                  </a:moveTo>
                  <a:lnTo>
                    <a:pt x="30937" y="25819"/>
                  </a:lnTo>
                  <a:lnTo>
                    <a:pt x="0" y="32359"/>
                  </a:lnTo>
                </a:path>
              </a:pathLst>
            </a:custGeom>
            <a:ln w="10909">
              <a:solidFill>
                <a:srgbClr val="44C8F5"/>
              </a:solidFill>
            </a:ln>
          </p:spPr>
          <p:txBody>
            <a:bodyPr wrap="square" lIns="0" tIns="0" rIns="0" bIns="0" rtlCol="0"/>
            <a:lstStyle/>
            <a:p>
              <a:endParaRPr/>
            </a:p>
          </p:txBody>
        </p:sp>
        <p:sp>
          <p:nvSpPr>
            <p:cNvPr id="109" name="object 109"/>
            <p:cNvSpPr/>
            <p:nvPr/>
          </p:nvSpPr>
          <p:spPr>
            <a:xfrm>
              <a:off x="4854835" y="3552469"/>
              <a:ext cx="64135" cy="25400"/>
            </a:xfrm>
            <a:custGeom>
              <a:avLst/>
              <a:gdLst/>
              <a:ahLst/>
              <a:cxnLst/>
              <a:rect l="l" t="t" r="r" b="b"/>
              <a:pathLst>
                <a:path w="64135" h="25400">
                  <a:moveTo>
                    <a:pt x="0" y="0"/>
                  </a:moveTo>
                  <a:lnTo>
                    <a:pt x="63753" y="25006"/>
                  </a:lnTo>
                </a:path>
              </a:pathLst>
            </a:custGeom>
            <a:ln w="10909">
              <a:solidFill>
                <a:srgbClr val="44C8F5"/>
              </a:solidFill>
            </a:ln>
          </p:spPr>
          <p:txBody>
            <a:bodyPr wrap="square" lIns="0" tIns="0" rIns="0" bIns="0" rtlCol="0"/>
            <a:lstStyle/>
            <a:p>
              <a:endParaRPr/>
            </a:p>
          </p:txBody>
        </p:sp>
        <p:sp>
          <p:nvSpPr>
            <p:cNvPr id="110" name="object 110"/>
            <p:cNvSpPr/>
            <p:nvPr/>
          </p:nvSpPr>
          <p:spPr>
            <a:xfrm>
              <a:off x="4890089" y="3552605"/>
              <a:ext cx="31115" cy="32384"/>
            </a:xfrm>
            <a:custGeom>
              <a:avLst/>
              <a:gdLst/>
              <a:ahLst/>
              <a:cxnLst/>
              <a:rect l="l" t="t" r="r" b="b"/>
              <a:pathLst>
                <a:path w="31114" h="32385">
                  <a:moveTo>
                    <a:pt x="12687" y="0"/>
                  </a:moveTo>
                  <a:lnTo>
                    <a:pt x="30937" y="25819"/>
                  </a:lnTo>
                  <a:lnTo>
                    <a:pt x="0" y="32359"/>
                  </a:lnTo>
                </a:path>
              </a:pathLst>
            </a:custGeom>
            <a:ln w="10909">
              <a:solidFill>
                <a:srgbClr val="44C8F5"/>
              </a:solidFill>
            </a:ln>
          </p:spPr>
          <p:txBody>
            <a:bodyPr wrap="square" lIns="0" tIns="0" rIns="0" bIns="0" rtlCol="0"/>
            <a:lstStyle/>
            <a:p>
              <a:endParaRPr/>
            </a:p>
          </p:txBody>
        </p:sp>
        <p:sp>
          <p:nvSpPr>
            <p:cNvPr id="111" name="object 111"/>
            <p:cNvSpPr/>
            <p:nvPr/>
          </p:nvSpPr>
          <p:spPr>
            <a:xfrm>
              <a:off x="4902829" y="3727885"/>
              <a:ext cx="64135" cy="25400"/>
            </a:xfrm>
            <a:custGeom>
              <a:avLst/>
              <a:gdLst/>
              <a:ahLst/>
              <a:cxnLst/>
              <a:rect l="l" t="t" r="r" b="b"/>
              <a:pathLst>
                <a:path w="64135" h="25400">
                  <a:moveTo>
                    <a:pt x="0" y="0"/>
                  </a:moveTo>
                  <a:lnTo>
                    <a:pt x="63753" y="25006"/>
                  </a:lnTo>
                </a:path>
              </a:pathLst>
            </a:custGeom>
            <a:ln w="10909">
              <a:solidFill>
                <a:srgbClr val="44C8F5"/>
              </a:solidFill>
            </a:ln>
          </p:spPr>
          <p:txBody>
            <a:bodyPr wrap="square" lIns="0" tIns="0" rIns="0" bIns="0" rtlCol="0"/>
            <a:lstStyle/>
            <a:p>
              <a:endParaRPr/>
            </a:p>
          </p:txBody>
        </p:sp>
        <p:sp>
          <p:nvSpPr>
            <p:cNvPr id="112" name="object 112"/>
            <p:cNvSpPr/>
            <p:nvPr/>
          </p:nvSpPr>
          <p:spPr>
            <a:xfrm>
              <a:off x="4938083" y="3728022"/>
              <a:ext cx="31115" cy="32384"/>
            </a:xfrm>
            <a:custGeom>
              <a:avLst/>
              <a:gdLst/>
              <a:ahLst/>
              <a:cxnLst/>
              <a:rect l="l" t="t" r="r" b="b"/>
              <a:pathLst>
                <a:path w="31114" h="32385">
                  <a:moveTo>
                    <a:pt x="12687" y="0"/>
                  </a:moveTo>
                  <a:lnTo>
                    <a:pt x="30937" y="25819"/>
                  </a:lnTo>
                  <a:lnTo>
                    <a:pt x="0" y="32359"/>
                  </a:lnTo>
                </a:path>
              </a:pathLst>
            </a:custGeom>
            <a:ln w="10909">
              <a:solidFill>
                <a:srgbClr val="44C8F5"/>
              </a:solidFill>
            </a:ln>
          </p:spPr>
          <p:txBody>
            <a:bodyPr wrap="square" lIns="0" tIns="0" rIns="0" bIns="0" rtlCol="0"/>
            <a:lstStyle/>
            <a:p>
              <a:endParaRPr/>
            </a:p>
          </p:txBody>
        </p:sp>
        <p:sp>
          <p:nvSpPr>
            <p:cNvPr id="113" name="object 113"/>
            <p:cNvSpPr/>
            <p:nvPr/>
          </p:nvSpPr>
          <p:spPr>
            <a:xfrm>
              <a:off x="4942942" y="3626407"/>
              <a:ext cx="64135" cy="25400"/>
            </a:xfrm>
            <a:custGeom>
              <a:avLst/>
              <a:gdLst/>
              <a:ahLst/>
              <a:cxnLst/>
              <a:rect l="l" t="t" r="r" b="b"/>
              <a:pathLst>
                <a:path w="64135" h="25400">
                  <a:moveTo>
                    <a:pt x="0" y="0"/>
                  </a:moveTo>
                  <a:lnTo>
                    <a:pt x="63753" y="25006"/>
                  </a:lnTo>
                </a:path>
              </a:pathLst>
            </a:custGeom>
            <a:ln w="10909">
              <a:solidFill>
                <a:srgbClr val="44C8F5"/>
              </a:solidFill>
            </a:ln>
          </p:spPr>
          <p:txBody>
            <a:bodyPr wrap="square" lIns="0" tIns="0" rIns="0" bIns="0" rtlCol="0"/>
            <a:lstStyle/>
            <a:p>
              <a:endParaRPr/>
            </a:p>
          </p:txBody>
        </p:sp>
        <p:sp>
          <p:nvSpPr>
            <p:cNvPr id="114" name="object 114"/>
            <p:cNvSpPr/>
            <p:nvPr/>
          </p:nvSpPr>
          <p:spPr>
            <a:xfrm>
              <a:off x="4978196" y="3626544"/>
              <a:ext cx="31115" cy="32384"/>
            </a:xfrm>
            <a:custGeom>
              <a:avLst/>
              <a:gdLst/>
              <a:ahLst/>
              <a:cxnLst/>
              <a:rect l="l" t="t" r="r" b="b"/>
              <a:pathLst>
                <a:path w="31114" h="32385">
                  <a:moveTo>
                    <a:pt x="12687" y="0"/>
                  </a:moveTo>
                  <a:lnTo>
                    <a:pt x="30937" y="25819"/>
                  </a:lnTo>
                  <a:lnTo>
                    <a:pt x="0" y="32359"/>
                  </a:lnTo>
                </a:path>
              </a:pathLst>
            </a:custGeom>
            <a:ln w="10909">
              <a:solidFill>
                <a:srgbClr val="44C8F5"/>
              </a:solidFill>
            </a:ln>
          </p:spPr>
          <p:txBody>
            <a:bodyPr wrap="square" lIns="0" tIns="0" rIns="0" bIns="0" rtlCol="0"/>
            <a:lstStyle/>
            <a:p>
              <a:endParaRPr/>
            </a:p>
          </p:txBody>
        </p:sp>
        <p:sp>
          <p:nvSpPr>
            <p:cNvPr id="115" name="object 115"/>
            <p:cNvSpPr/>
            <p:nvPr/>
          </p:nvSpPr>
          <p:spPr>
            <a:xfrm>
              <a:off x="4983054" y="3524929"/>
              <a:ext cx="64135" cy="25400"/>
            </a:xfrm>
            <a:custGeom>
              <a:avLst/>
              <a:gdLst/>
              <a:ahLst/>
              <a:cxnLst/>
              <a:rect l="l" t="t" r="r" b="b"/>
              <a:pathLst>
                <a:path w="64135" h="25400">
                  <a:moveTo>
                    <a:pt x="0" y="0"/>
                  </a:moveTo>
                  <a:lnTo>
                    <a:pt x="63753" y="25006"/>
                  </a:lnTo>
                </a:path>
              </a:pathLst>
            </a:custGeom>
            <a:ln w="10909">
              <a:solidFill>
                <a:srgbClr val="44C8F5"/>
              </a:solidFill>
            </a:ln>
          </p:spPr>
          <p:txBody>
            <a:bodyPr wrap="square" lIns="0" tIns="0" rIns="0" bIns="0" rtlCol="0"/>
            <a:lstStyle/>
            <a:p>
              <a:endParaRPr/>
            </a:p>
          </p:txBody>
        </p:sp>
        <p:sp>
          <p:nvSpPr>
            <p:cNvPr id="116" name="object 116"/>
            <p:cNvSpPr/>
            <p:nvPr/>
          </p:nvSpPr>
          <p:spPr>
            <a:xfrm>
              <a:off x="5018308" y="3525066"/>
              <a:ext cx="31115" cy="32384"/>
            </a:xfrm>
            <a:custGeom>
              <a:avLst/>
              <a:gdLst/>
              <a:ahLst/>
              <a:cxnLst/>
              <a:rect l="l" t="t" r="r" b="b"/>
              <a:pathLst>
                <a:path w="31114" h="32385">
                  <a:moveTo>
                    <a:pt x="12687" y="0"/>
                  </a:moveTo>
                  <a:lnTo>
                    <a:pt x="30937" y="25819"/>
                  </a:lnTo>
                  <a:lnTo>
                    <a:pt x="0" y="32359"/>
                  </a:lnTo>
                </a:path>
              </a:pathLst>
            </a:custGeom>
            <a:ln w="10909">
              <a:solidFill>
                <a:srgbClr val="44C8F5"/>
              </a:solidFill>
            </a:ln>
          </p:spPr>
          <p:txBody>
            <a:bodyPr wrap="square" lIns="0" tIns="0" rIns="0" bIns="0" rtlCol="0"/>
            <a:lstStyle/>
            <a:p>
              <a:endParaRPr/>
            </a:p>
          </p:txBody>
        </p:sp>
        <p:sp>
          <p:nvSpPr>
            <p:cNvPr id="117" name="object 117"/>
            <p:cNvSpPr/>
            <p:nvPr/>
          </p:nvSpPr>
          <p:spPr>
            <a:xfrm>
              <a:off x="5017678" y="3734171"/>
              <a:ext cx="64135" cy="25400"/>
            </a:xfrm>
            <a:custGeom>
              <a:avLst/>
              <a:gdLst/>
              <a:ahLst/>
              <a:cxnLst/>
              <a:rect l="l" t="t" r="r" b="b"/>
              <a:pathLst>
                <a:path w="64135" h="25400">
                  <a:moveTo>
                    <a:pt x="0" y="0"/>
                  </a:moveTo>
                  <a:lnTo>
                    <a:pt x="63753" y="25006"/>
                  </a:lnTo>
                </a:path>
              </a:pathLst>
            </a:custGeom>
            <a:ln w="10909">
              <a:solidFill>
                <a:srgbClr val="44C8F5"/>
              </a:solidFill>
            </a:ln>
          </p:spPr>
          <p:txBody>
            <a:bodyPr wrap="square" lIns="0" tIns="0" rIns="0" bIns="0" rtlCol="0"/>
            <a:lstStyle/>
            <a:p>
              <a:endParaRPr/>
            </a:p>
          </p:txBody>
        </p:sp>
        <p:sp>
          <p:nvSpPr>
            <p:cNvPr id="118" name="object 118"/>
            <p:cNvSpPr/>
            <p:nvPr/>
          </p:nvSpPr>
          <p:spPr>
            <a:xfrm>
              <a:off x="5052933" y="3734307"/>
              <a:ext cx="31115" cy="32384"/>
            </a:xfrm>
            <a:custGeom>
              <a:avLst/>
              <a:gdLst/>
              <a:ahLst/>
              <a:cxnLst/>
              <a:rect l="l" t="t" r="r" b="b"/>
              <a:pathLst>
                <a:path w="31114" h="32385">
                  <a:moveTo>
                    <a:pt x="12687" y="0"/>
                  </a:moveTo>
                  <a:lnTo>
                    <a:pt x="30937" y="25819"/>
                  </a:lnTo>
                  <a:lnTo>
                    <a:pt x="0" y="32359"/>
                  </a:lnTo>
                </a:path>
              </a:pathLst>
            </a:custGeom>
            <a:ln w="10909">
              <a:solidFill>
                <a:srgbClr val="44C8F5"/>
              </a:solidFill>
            </a:ln>
          </p:spPr>
          <p:txBody>
            <a:bodyPr wrap="square" lIns="0" tIns="0" rIns="0" bIns="0" rtlCol="0"/>
            <a:lstStyle/>
            <a:p>
              <a:endParaRPr/>
            </a:p>
          </p:txBody>
        </p:sp>
        <p:sp>
          <p:nvSpPr>
            <p:cNvPr id="119" name="object 119"/>
            <p:cNvSpPr/>
            <p:nvPr/>
          </p:nvSpPr>
          <p:spPr>
            <a:xfrm>
              <a:off x="5057791" y="3632693"/>
              <a:ext cx="64135" cy="25400"/>
            </a:xfrm>
            <a:custGeom>
              <a:avLst/>
              <a:gdLst/>
              <a:ahLst/>
              <a:cxnLst/>
              <a:rect l="l" t="t" r="r" b="b"/>
              <a:pathLst>
                <a:path w="64135" h="25400">
                  <a:moveTo>
                    <a:pt x="0" y="0"/>
                  </a:moveTo>
                  <a:lnTo>
                    <a:pt x="63753" y="25006"/>
                  </a:lnTo>
                </a:path>
              </a:pathLst>
            </a:custGeom>
            <a:ln w="10909">
              <a:solidFill>
                <a:srgbClr val="44C8F5"/>
              </a:solidFill>
            </a:ln>
          </p:spPr>
          <p:txBody>
            <a:bodyPr wrap="square" lIns="0" tIns="0" rIns="0" bIns="0" rtlCol="0"/>
            <a:lstStyle/>
            <a:p>
              <a:endParaRPr/>
            </a:p>
          </p:txBody>
        </p:sp>
        <p:sp>
          <p:nvSpPr>
            <p:cNvPr id="120" name="object 120"/>
            <p:cNvSpPr/>
            <p:nvPr/>
          </p:nvSpPr>
          <p:spPr>
            <a:xfrm>
              <a:off x="5093045" y="3632829"/>
              <a:ext cx="31115" cy="32384"/>
            </a:xfrm>
            <a:custGeom>
              <a:avLst/>
              <a:gdLst/>
              <a:ahLst/>
              <a:cxnLst/>
              <a:rect l="l" t="t" r="r" b="b"/>
              <a:pathLst>
                <a:path w="31114" h="32385">
                  <a:moveTo>
                    <a:pt x="12687" y="0"/>
                  </a:moveTo>
                  <a:lnTo>
                    <a:pt x="30937" y="25819"/>
                  </a:lnTo>
                  <a:lnTo>
                    <a:pt x="0" y="32359"/>
                  </a:lnTo>
                </a:path>
              </a:pathLst>
            </a:custGeom>
            <a:ln w="10909">
              <a:solidFill>
                <a:srgbClr val="44C8F5"/>
              </a:solidFill>
            </a:ln>
          </p:spPr>
          <p:txBody>
            <a:bodyPr wrap="square" lIns="0" tIns="0" rIns="0" bIns="0" rtlCol="0"/>
            <a:lstStyle/>
            <a:p>
              <a:endParaRPr/>
            </a:p>
          </p:txBody>
        </p:sp>
        <p:sp>
          <p:nvSpPr>
            <p:cNvPr id="121" name="object 121"/>
            <p:cNvSpPr/>
            <p:nvPr/>
          </p:nvSpPr>
          <p:spPr>
            <a:xfrm>
              <a:off x="4571654" y="3675200"/>
              <a:ext cx="64135" cy="25400"/>
            </a:xfrm>
            <a:custGeom>
              <a:avLst/>
              <a:gdLst/>
              <a:ahLst/>
              <a:cxnLst/>
              <a:rect l="l" t="t" r="r" b="b"/>
              <a:pathLst>
                <a:path w="64135" h="25400">
                  <a:moveTo>
                    <a:pt x="0" y="0"/>
                  </a:moveTo>
                  <a:lnTo>
                    <a:pt x="63753" y="25006"/>
                  </a:lnTo>
                </a:path>
              </a:pathLst>
            </a:custGeom>
            <a:ln w="10909">
              <a:solidFill>
                <a:srgbClr val="44C8F5"/>
              </a:solidFill>
            </a:ln>
          </p:spPr>
          <p:txBody>
            <a:bodyPr wrap="square" lIns="0" tIns="0" rIns="0" bIns="0" rtlCol="0"/>
            <a:lstStyle/>
            <a:p>
              <a:endParaRPr/>
            </a:p>
          </p:txBody>
        </p:sp>
        <p:sp>
          <p:nvSpPr>
            <p:cNvPr id="122" name="object 122"/>
            <p:cNvSpPr/>
            <p:nvPr/>
          </p:nvSpPr>
          <p:spPr>
            <a:xfrm>
              <a:off x="4606908" y="3675336"/>
              <a:ext cx="31115" cy="32384"/>
            </a:xfrm>
            <a:custGeom>
              <a:avLst/>
              <a:gdLst/>
              <a:ahLst/>
              <a:cxnLst/>
              <a:rect l="l" t="t" r="r" b="b"/>
              <a:pathLst>
                <a:path w="31114" h="32385">
                  <a:moveTo>
                    <a:pt x="12687" y="0"/>
                  </a:moveTo>
                  <a:lnTo>
                    <a:pt x="30937" y="25819"/>
                  </a:lnTo>
                  <a:lnTo>
                    <a:pt x="0" y="32359"/>
                  </a:lnTo>
                </a:path>
              </a:pathLst>
            </a:custGeom>
            <a:ln w="10909">
              <a:solidFill>
                <a:srgbClr val="44C8F5"/>
              </a:solidFill>
            </a:ln>
          </p:spPr>
          <p:txBody>
            <a:bodyPr wrap="square" lIns="0" tIns="0" rIns="0" bIns="0" rtlCol="0"/>
            <a:lstStyle/>
            <a:p>
              <a:endParaRPr/>
            </a:p>
          </p:txBody>
        </p:sp>
        <p:sp>
          <p:nvSpPr>
            <p:cNvPr id="123" name="object 123"/>
            <p:cNvSpPr/>
            <p:nvPr/>
          </p:nvSpPr>
          <p:spPr>
            <a:xfrm>
              <a:off x="4239806" y="3079080"/>
              <a:ext cx="22225" cy="22860"/>
            </a:xfrm>
            <a:custGeom>
              <a:avLst/>
              <a:gdLst/>
              <a:ahLst/>
              <a:cxnLst/>
              <a:rect l="l" t="t" r="r" b="b"/>
              <a:pathLst>
                <a:path w="22225" h="22860">
                  <a:moveTo>
                    <a:pt x="22085" y="11645"/>
                  </a:moveTo>
                  <a:lnTo>
                    <a:pt x="2197" y="22618"/>
                  </a:lnTo>
                  <a:lnTo>
                    <a:pt x="0" y="0"/>
                  </a:lnTo>
                </a:path>
              </a:pathLst>
            </a:custGeom>
            <a:ln w="7835">
              <a:solidFill>
                <a:srgbClr val="44C8F5"/>
              </a:solidFill>
            </a:ln>
          </p:spPr>
          <p:txBody>
            <a:bodyPr wrap="square" lIns="0" tIns="0" rIns="0" bIns="0" rtlCol="0"/>
            <a:lstStyle/>
            <a:p>
              <a:endParaRPr/>
            </a:p>
          </p:txBody>
        </p:sp>
        <p:sp>
          <p:nvSpPr>
            <p:cNvPr id="124" name="object 124"/>
            <p:cNvSpPr/>
            <p:nvPr/>
          </p:nvSpPr>
          <p:spPr>
            <a:xfrm>
              <a:off x="4142164" y="3256384"/>
              <a:ext cx="21590" cy="22860"/>
            </a:xfrm>
            <a:custGeom>
              <a:avLst/>
              <a:gdLst/>
              <a:ahLst/>
              <a:cxnLst/>
              <a:rect l="l" t="t" r="r" b="b"/>
              <a:pathLst>
                <a:path w="21589" h="22860">
                  <a:moveTo>
                    <a:pt x="21348" y="14935"/>
                  </a:moveTo>
                  <a:lnTo>
                    <a:pt x="0" y="22669"/>
                  </a:lnTo>
                  <a:lnTo>
                    <a:pt x="1346" y="0"/>
                  </a:lnTo>
                </a:path>
              </a:pathLst>
            </a:custGeom>
            <a:ln w="9817">
              <a:solidFill>
                <a:srgbClr val="44C8F5"/>
              </a:solidFill>
            </a:ln>
          </p:spPr>
          <p:txBody>
            <a:bodyPr wrap="square" lIns="0" tIns="0" rIns="0" bIns="0" rtlCol="0"/>
            <a:lstStyle/>
            <a:p>
              <a:endParaRPr/>
            </a:p>
          </p:txBody>
        </p:sp>
        <p:sp>
          <p:nvSpPr>
            <p:cNvPr id="125" name="object 125"/>
            <p:cNvSpPr/>
            <p:nvPr/>
          </p:nvSpPr>
          <p:spPr>
            <a:xfrm>
              <a:off x="4702100" y="3404109"/>
              <a:ext cx="27940" cy="30480"/>
            </a:xfrm>
            <a:custGeom>
              <a:avLst/>
              <a:gdLst/>
              <a:ahLst/>
              <a:cxnLst/>
              <a:rect l="l" t="t" r="r" b="b"/>
              <a:pathLst>
                <a:path w="27939" h="30479">
                  <a:moveTo>
                    <a:pt x="0" y="0"/>
                  </a:moveTo>
                  <a:lnTo>
                    <a:pt x="27597" y="7569"/>
                  </a:lnTo>
                  <a:lnTo>
                    <a:pt x="9715" y="29908"/>
                  </a:lnTo>
                </a:path>
              </a:pathLst>
            </a:custGeom>
            <a:ln w="12369">
              <a:solidFill>
                <a:srgbClr val="44C8F5"/>
              </a:solidFill>
            </a:ln>
          </p:spPr>
          <p:txBody>
            <a:bodyPr wrap="square" lIns="0" tIns="0" rIns="0" bIns="0" rtlCol="0"/>
            <a:lstStyle/>
            <a:p>
              <a:endParaRPr/>
            </a:p>
          </p:txBody>
        </p:sp>
        <p:sp>
          <p:nvSpPr>
            <p:cNvPr id="126" name="object 126"/>
            <p:cNvSpPr/>
            <p:nvPr/>
          </p:nvSpPr>
          <p:spPr>
            <a:xfrm>
              <a:off x="6120568" y="3102786"/>
              <a:ext cx="74295" cy="545465"/>
            </a:xfrm>
            <a:custGeom>
              <a:avLst/>
              <a:gdLst/>
              <a:ahLst/>
              <a:cxnLst/>
              <a:rect l="l" t="t" r="r" b="b"/>
              <a:pathLst>
                <a:path w="74295" h="545464">
                  <a:moveTo>
                    <a:pt x="74028" y="0"/>
                  </a:moveTo>
                  <a:lnTo>
                    <a:pt x="62461" y="32341"/>
                  </a:lnTo>
                  <a:lnTo>
                    <a:pt x="37014" y="54470"/>
                  </a:lnTo>
                  <a:lnTo>
                    <a:pt x="11566" y="76598"/>
                  </a:lnTo>
                  <a:lnTo>
                    <a:pt x="0" y="108940"/>
                  </a:lnTo>
                  <a:lnTo>
                    <a:pt x="11566" y="141297"/>
                  </a:lnTo>
                  <a:lnTo>
                    <a:pt x="37014" y="163434"/>
                  </a:lnTo>
                  <a:lnTo>
                    <a:pt x="62461" y="185569"/>
                  </a:lnTo>
                  <a:lnTo>
                    <a:pt x="74028" y="217919"/>
                  </a:lnTo>
                  <a:lnTo>
                    <a:pt x="62461" y="250276"/>
                  </a:lnTo>
                  <a:lnTo>
                    <a:pt x="37014" y="272415"/>
                  </a:lnTo>
                  <a:lnTo>
                    <a:pt x="11566" y="294553"/>
                  </a:lnTo>
                  <a:lnTo>
                    <a:pt x="0" y="326910"/>
                  </a:lnTo>
                  <a:lnTo>
                    <a:pt x="11566" y="359267"/>
                  </a:lnTo>
                  <a:lnTo>
                    <a:pt x="37014" y="381406"/>
                  </a:lnTo>
                  <a:lnTo>
                    <a:pt x="62461" y="403545"/>
                  </a:lnTo>
                  <a:lnTo>
                    <a:pt x="74028" y="435902"/>
                  </a:lnTo>
                  <a:lnTo>
                    <a:pt x="62461" y="468266"/>
                  </a:lnTo>
                  <a:lnTo>
                    <a:pt x="37014" y="490408"/>
                  </a:lnTo>
                  <a:lnTo>
                    <a:pt x="11566" y="512549"/>
                  </a:lnTo>
                  <a:lnTo>
                    <a:pt x="0" y="544906"/>
                  </a:lnTo>
                </a:path>
              </a:pathLst>
            </a:custGeom>
            <a:ln w="18503">
              <a:solidFill>
                <a:srgbClr val="A83C29"/>
              </a:solidFill>
            </a:ln>
          </p:spPr>
          <p:txBody>
            <a:bodyPr wrap="square" lIns="0" tIns="0" rIns="0" bIns="0" rtlCol="0"/>
            <a:lstStyle/>
            <a:p>
              <a:endParaRPr/>
            </a:p>
          </p:txBody>
        </p:sp>
        <p:sp>
          <p:nvSpPr>
            <p:cNvPr id="127" name="object 127"/>
            <p:cNvSpPr/>
            <p:nvPr/>
          </p:nvSpPr>
          <p:spPr>
            <a:xfrm>
              <a:off x="6268613" y="3102786"/>
              <a:ext cx="74295" cy="545465"/>
            </a:xfrm>
            <a:custGeom>
              <a:avLst/>
              <a:gdLst/>
              <a:ahLst/>
              <a:cxnLst/>
              <a:rect l="l" t="t" r="r" b="b"/>
              <a:pathLst>
                <a:path w="74295" h="545464">
                  <a:moveTo>
                    <a:pt x="74028" y="0"/>
                  </a:moveTo>
                  <a:lnTo>
                    <a:pt x="62461" y="32341"/>
                  </a:lnTo>
                  <a:lnTo>
                    <a:pt x="37014" y="54470"/>
                  </a:lnTo>
                  <a:lnTo>
                    <a:pt x="11566" y="76598"/>
                  </a:lnTo>
                  <a:lnTo>
                    <a:pt x="0" y="108940"/>
                  </a:lnTo>
                  <a:lnTo>
                    <a:pt x="11566" y="141297"/>
                  </a:lnTo>
                  <a:lnTo>
                    <a:pt x="37014" y="163434"/>
                  </a:lnTo>
                  <a:lnTo>
                    <a:pt x="62461" y="185569"/>
                  </a:lnTo>
                  <a:lnTo>
                    <a:pt x="74028" y="217919"/>
                  </a:lnTo>
                  <a:lnTo>
                    <a:pt x="62461" y="250276"/>
                  </a:lnTo>
                  <a:lnTo>
                    <a:pt x="37014" y="272415"/>
                  </a:lnTo>
                  <a:lnTo>
                    <a:pt x="11566" y="294553"/>
                  </a:lnTo>
                  <a:lnTo>
                    <a:pt x="0" y="326910"/>
                  </a:lnTo>
                  <a:lnTo>
                    <a:pt x="11566" y="359267"/>
                  </a:lnTo>
                  <a:lnTo>
                    <a:pt x="37014" y="381406"/>
                  </a:lnTo>
                  <a:lnTo>
                    <a:pt x="62461" y="403545"/>
                  </a:lnTo>
                  <a:lnTo>
                    <a:pt x="74028" y="435902"/>
                  </a:lnTo>
                  <a:lnTo>
                    <a:pt x="62461" y="468266"/>
                  </a:lnTo>
                  <a:lnTo>
                    <a:pt x="37014" y="490408"/>
                  </a:lnTo>
                  <a:lnTo>
                    <a:pt x="11566" y="512549"/>
                  </a:lnTo>
                  <a:lnTo>
                    <a:pt x="0" y="544906"/>
                  </a:lnTo>
                </a:path>
              </a:pathLst>
            </a:custGeom>
            <a:ln w="18503">
              <a:solidFill>
                <a:srgbClr val="A83C29"/>
              </a:solidFill>
            </a:ln>
          </p:spPr>
          <p:txBody>
            <a:bodyPr wrap="square" lIns="0" tIns="0" rIns="0" bIns="0" rtlCol="0"/>
            <a:lstStyle/>
            <a:p>
              <a:endParaRPr/>
            </a:p>
          </p:txBody>
        </p:sp>
        <p:sp>
          <p:nvSpPr>
            <p:cNvPr id="128" name="object 128"/>
            <p:cNvSpPr/>
            <p:nvPr/>
          </p:nvSpPr>
          <p:spPr>
            <a:xfrm>
              <a:off x="6416656" y="3102786"/>
              <a:ext cx="74295" cy="545465"/>
            </a:xfrm>
            <a:custGeom>
              <a:avLst/>
              <a:gdLst/>
              <a:ahLst/>
              <a:cxnLst/>
              <a:rect l="l" t="t" r="r" b="b"/>
              <a:pathLst>
                <a:path w="74295" h="545464">
                  <a:moveTo>
                    <a:pt x="74028" y="0"/>
                  </a:moveTo>
                  <a:lnTo>
                    <a:pt x="62461" y="32341"/>
                  </a:lnTo>
                  <a:lnTo>
                    <a:pt x="37014" y="54470"/>
                  </a:lnTo>
                  <a:lnTo>
                    <a:pt x="11566" y="76598"/>
                  </a:lnTo>
                  <a:lnTo>
                    <a:pt x="0" y="108940"/>
                  </a:lnTo>
                  <a:lnTo>
                    <a:pt x="11566" y="141297"/>
                  </a:lnTo>
                  <a:lnTo>
                    <a:pt x="37014" y="163434"/>
                  </a:lnTo>
                  <a:lnTo>
                    <a:pt x="62461" y="185569"/>
                  </a:lnTo>
                  <a:lnTo>
                    <a:pt x="74028" y="217919"/>
                  </a:lnTo>
                  <a:lnTo>
                    <a:pt x="62461" y="250276"/>
                  </a:lnTo>
                  <a:lnTo>
                    <a:pt x="37014" y="272415"/>
                  </a:lnTo>
                  <a:lnTo>
                    <a:pt x="11566" y="294553"/>
                  </a:lnTo>
                  <a:lnTo>
                    <a:pt x="0" y="326910"/>
                  </a:lnTo>
                  <a:lnTo>
                    <a:pt x="11566" y="359267"/>
                  </a:lnTo>
                  <a:lnTo>
                    <a:pt x="37014" y="381406"/>
                  </a:lnTo>
                  <a:lnTo>
                    <a:pt x="62461" y="403545"/>
                  </a:lnTo>
                  <a:lnTo>
                    <a:pt x="74028" y="435902"/>
                  </a:lnTo>
                  <a:lnTo>
                    <a:pt x="62461" y="468266"/>
                  </a:lnTo>
                  <a:lnTo>
                    <a:pt x="37014" y="490408"/>
                  </a:lnTo>
                  <a:lnTo>
                    <a:pt x="11566" y="512549"/>
                  </a:lnTo>
                  <a:lnTo>
                    <a:pt x="0" y="544906"/>
                  </a:lnTo>
                </a:path>
              </a:pathLst>
            </a:custGeom>
            <a:ln w="18503">
              <a:solidFill>
                <a:srgbClr val="A83C29"/>
              </a:solidFill>
            </a:ln>
          </p:spPr>
          <p:txBody>
            <a:bodyPr wrap="square" lIns="0" tIns="0" rIns="0" bIns="0" rtlCol="0"/>
            <a:lstStyle/>
            <a:p>
              <a:endParaRPr/>
            </a:p>
          </p:txBody>
        </p:sp>
        <p:sp>
          <p:nvSpPr>
            <p:cNvPr id="129" name="object 129"/>
            <p:cNvSpPr/>
            <p:nvPr/>
          </p:nvSpPr>
          <p:spPr>
            <a:xfrm>
              <a:off x="6564701" y="3102786"/>
              <a:ext cx="74295" cy="545465"/>
            </a:xfrm>
            <a:custGeom>
              <a:avLst/>
              <a:gdLst/>
              <a:ahLst/>
              <a:cxnLst/>
              <a:rect l="l" t="t" r="r" b="b"/>
              <a:pathLst>
                <a:path w="74295" h="545464">
                  <a:moveTo>
                    <a:pt x="74028" y="0"/>
                  </a:moveTo>
                  <a:lnTo>
                    <a:pt x="62461" y="32341"/>
                  </a:lnTo>
                  <a:lnTo>
                    <a:pt x="37014" y="54470"/>
                  </a:lnTo>
                  <a:lnTo>
                    <a:pt x="11566" y="76598"/>
                  </a:lnTo>
                  <a:lnTo>
                    <a:pt x="0" y="108940"/>
                  </a:lnTo>
                  <a:lnTo>
                    <a:pt x="11566" y="141297"/>
                  </a:lnTo>
                  <a:lnTo>
                    <a:pt x="37014" y="163434"/>
                  </a:lnTo>
                  <a:lnTo>
                    <a:pt x="62461" y="185569"/>
                  </a:lnTo>
                  <a:lnTo>
                    <a:pt x="74028" y="217919"/>
                  </a:lnTo>
                  <a:lnTo>
                    <a:pt x="62461" y="250276"/>
                  </a:lnTo>
                  <a:lnTo>
                    <a:pt x="37014" y="272415"/>
                  </a:lnTo>
                  <a:lnTo>
                    <a:pt x="11566" y="294553"/>
                  </a:lnTo>
                  <a:lnTo>
                    <a:pt x="0" y="326910"/>
                  </a:lnTo>
                  <a:lnTo>
                    <a:pt x="11566" y="359267"/>
                  </a:lnTo>
                  <a:lnTo>
                    <a:pt x="37014" y="381406"/>
                  </a:lnTo>
                  <a:lnTo>
                    <a:pt x="62461" y="403545"/>
                  </a:lnTo>
                  <a:lnTo>
                    <a:pt x="74028" y="435902"/>
                  </a:lnTo>
                  <a:lnTo>
                    <a:pt x="62461" y="468266"/>
                  </a:lnTo>
                  <a:lnTo>
                    <a:pt x="37014" y="490408"/>
                  </a:lnTo>
                  <a:lnTo>
                    <a:pt x="11566" y="512549"/>
                  </a:lnTo>
                  <a:lnTo>
                    <a:pt x="0" y="544906"/>
                  </a:lnTo>
                </a:path>
              </a:pathLst>
            </a:custGeom>
            <a:ln w="18503">
              <a:solidFill>
                <a:srgbClr val="A83C29"/>
              </a:solidFill>
            </a:ln>
          </p:spPr>
          <p:txBody>
            <a:bodyPr wrap="square" lIns="0" tIns="0" rIns="0" bIns="0" rtlCol="0"/>
            <a:lstStyle/>
            <a:p>
              <a:endParaRPr/>
            </a:p>
          </p:txBody>
        </p:sp>
        <p:pic>
          <p:nvPicPr>
            <p:cNvPr id="130" name="object 130"/>
            <p:cNvPicPr/>
            <p:nvPr/>
          </p:nvPicPr>
          <p:blipFill>
            <a:blip r:embed="rId17" cstate="print"/>
            <a:stretch>
              <a:fillRect/>
            </a:stretch>
          </p:blipFill>
          <p:spPr>
            <a:xfrm>
              <a:off x="3104451" y="2754324"/>
              <a:ext cx="613181" cy="245106"/>
            </a:xfrm>
            <a:prstGeom prst="rect">
              <a:avLst/>
            </a:prstGeom>
          </p:spPr>
        </p:pic>
        <p:sp>
          <p:nvSpPr>
            <p:cNvPr id="131" name="object 131"/>
            <p:cNvSpPr/>
            <p:nvPr/>
          </p:nvSpPr>
          <p:spPr>
            <a:xfrm>
              <a:off x="5972524" y="3102786"/>
              <a:ext cx="74295" cy="545465"/>
            </a:xfrm>
            <a:custGeom>
              <a:avLst/>
              <a:gdLst/>
              <a:ahLst/>
              <a:cxnLst/>
              <a:rect l="l" t="t" r="r" b="b"/>
              <a:pathLst>
                <a:path w="74295" h="545464">
                  <a:moveTo>
                    <a:pt x="74028" y="0"/>
                  </a:moveTo>
                  <a:lnTo>
                    <a:pt x="62461" y="32341"/>
                  </a:lnTo>
                  <a:lnTo>
                    <a:pt x="37014" y="54470"/>
                  </a:lnTo>
                  <a:lnTo>
                    <a:pt x="11566" y="76598"/>
                  </a:lnTo>
                  <a:lnTo>
                    <a:pt x="0" y="108940"/>
                  </a:lnTo>
                  <a:lnTo>
                    <a:pt x="11566" y="141297"/>
                  </a:lnTo>
                  <a:lnTo>
                    <a:pt x="37014" y="163434"/>
                  </a:lnTo>
                  <a:lnTo>
                    <a:pt x="62461" y="185569"/>
                  </a:lnTo>
                  <a:lnTo>
                    <a:pt x="74028" y="217919"/>
                  </a:lnTo>
                  <a:lnTo>
                    <a:pt x="62461" y="250276"/>
                  </a:lnTo>
                  <a:lnTo>
                    <a:pt x="37014" y="272415"/>
                  </a:lnTo>
                  <a:lnTo>
                    <a:pt x="11566" y="294553"/>
                  </a:lnTo>
                  <a:lnTo>
                    <a:pt x="0" y="326910"/>
                  </a:lnTo>
                  <a:lnTo>
                    <a:pt x="11566" y="359267"/>
                  </a:lnTo>
                  <a:lnTo>
                    <a:pt x="37014" y="381406"/>
                  </a:lnTo>
                  <a:lnTo>
                    <a:pt x="62461" y="403545"/>
                  </a:lnTo>
                  <a:lnTo>
                    <a:pt x="74028" y="435902"/>
                  </a:lnTo>
                  <a:lnTo>
                    <a:pt x="62461" y="468266"/>
                  </a:lnTo>
                  <a:lnTo>
                    <a:pt x="37014" y="490408"/>
                  </a:lnTo>
                  <a:lnTo>
                    <a:pt x="11566" y="512549"/>
                  </a:lnTo>
                  <a:lnTo>
                    <a:pt x="0" y="544906"/>
                  </a:lnTo>
                </a:path>
              </a:pathLst>
            </a:custGeom>
            <a:ln w="18503">
              <a:solidFill>
                <a:srgbClr val="A83C29"/>
              </a:solidFill>
            </a:ln>
          </p:spPr>
          <p:txBody>
            <a:bodyPr wrap="square" lIns="0" tIns="0" rIns="0" bIns="0" rtlCol="0"/>
            <a:lstStyle/>
            <a:p>
              <a:endParaRPr/>
            </a:p>
          </p:txBody>
        </p:sp>
        <p:sp>
          <p:nvSpPr>
            <p:cNvPr id="132" name="object 132"/>
            <p:cNvSpPr/>
            <p:nvPr/>
          </p:nvSpPr>
          <p:spPr>
            <a:xfrm>
              <a:off x="6617482" y="3067928"/>
              <a:ext cx="42545" cy="40005"/>
            </a:xfrm>
            <a:custGeom>
              <a:avLst/>
              <a:gdLst/>
              <a:ahLst/>
              <a:cxnLst/>
              <a:rect l="l" t="t" r="r" b="b"/>
              <a:pathLst>
                <a:path w="42545" h="40005">
                  <a:moveTo>
                    <a:pt x="21247" y="0"/>
                  </a:moveTo>
                  <a:lnTo>
                    <a:pt x="0" y="39433"/>
                  </a:lnTo>
                  <a:lnTo>
                    <a:pt x="42494" y="39433"/>
                  </a:lnTo>
                  <a:lnTo>
                    <a:pt x="21247" y="0"/>
                  </a:lnTo>
                  <a:close/>
                </a:path>
              </a:pathLst>
            </a:custGeom>
            <a:solidFill>
              <a:srgbClr val="A83C29"/>
            </a:solidFill>
          </p:spPr>
          <p:txBody>
            <a:bodyPr wrap="square" lIns="0" tIns="0" rIns="0" bIns="0" rtlCol="0"/>
            <a:lstStyle/>
            <a:p>
              <a:endParaRPr/>
            </a:p>
          </p:txBody>
        </p:sp>
        <p:sp>
          <p:nvSpPr>
            <p:cNvPr id="133" name="object 133"/>
            <p:cNvSpPr/>
            <p:nvPr/>
          </p:nvSpPr>
          <p:spPr>
            <a:xfrm>
              <a:off x="6617482" y="3067928"/>
              <a:ext cx="42545" cy="40005"/>
            </a:xfrm>
            <a:custGeom>
              <a:avLst/>
              <a:gdLst/>
              <a:ahLst/>
              <a:cxnLst/>
              <a:rect l="l" t="t" r="r" b="b"/>
              <a:pathLst>
                <a:path w="42545" h="40005">
                  <a:moveTo>
                    <a:pt x="21247" y="0"/>
                  </a:moveTo>
                  <a:lnTo>
                    <a:pt x="0" y="39433"/>
                  </a:lnTo>
                  <a:lnTo>
                    <a:pt x="42494" y="39433"/>
                  </a:lnTo>
                  <a:lnTo>
                    <a:pt x="21247" y="0"/>
                  </a:lnTo>
                  <a:close/>
                </a:path>
              </a:pathLst>
            </a:custGeom>
            <a:ln w="18503">
              <a:solidFill>
                <a:srgbClr val="A83C29"/>
              </a:solidFill>
            </a:ln>
          </p:spPr>
          <p:txBody>
            <a:bodyPr wrap="square" lIns="0" tIns="0" rIns="0" bIns="0" rtlCol="0"/>
            <a:lstStyle/>
            <a:p>
              <a:endParaRPr/>
            </a:p>
          </p:txBody>
        </p:sp>
        <p:sp>
          <p:nvSpPr>
            <p:cNvPr id="134" name="object 134"/>
            <p:cNvSpPr/>
            <p:nvPr/>
          </p:nvSpPr>
          <p:spPr>
            <a:xfrm>
              <a:off x="6469437" y="3067928"/>
              <a:ext cx="42545" cy="40005"/>
            </a:xfrm>
            <a:custGeom>
              <a:avLst/>
              <a:gdLst/>
              <a:ahLst/>
              <a:cxnLst/>
              <a:rect l="l" t="t" r="r" b="b"/>
              <a:pathLst>
                <a:path w="42545" h="40005">
                  <a:moveTo>
                    <a:pt x="21247" y="0"/>
                  </a:moveTo>
                  <a:lnTo>
                    <a:pt x="0" y="39433"/>
                  </a:lnTo>
                  <a:lnTo>
                    <a:pt x="42494" y="39433"/>
                  </a:lnTo>
                  <a:lnTo>
                    <a:pt x="21247" y="0"/>
                  </a:lnTo>
                  <a:close/>
                </a:path>
              </a:pathLst>
            </a:custGeom>
            <a:solidFill>
              <a:srgbClr val="A83C29"/>
            </a:solidFill>
          </p:spPr>
          <p:txBody>
            <a:bodyPr wrap="square" lIns="0" tIns="0" rIns="0" bIns="0" rtlCol="0"/>
            <a:lstStyle/>
            <a:p>
              <a:endParaRPr/>
            </a:p>
          </p:txBody>
        </p:sp>
        <p:sp>
          <p:nvSpPr>
            <p:cNvPr id="135" name="object 135"/>
            <p:cNvSpPr/>
            <p:nvPr/>
          </p:nvSpPr>
          <p:spPr>
            <a:xfrm>
              <a:off x="6469437" y="3067928"/>
              <a:ext cx="42545" cy="40005"/>
            </a:xfrm>
            <a:custGeom>
              <a:avLst/>
              <a:gdLst/>
              <a:ahLst/>
              <a:cxnLst/>
              <a:rect l="l" t="t" r="r" b="b"/>
              <a:pathLst>
                <a:path w="42545" h="40005">
                  <a:moveTo>
                    <a:pt x="21247" y="0"/>
                  </a:moveTo>
                  <a:lnTo>
                    <a:pt x="0" y="39433"/>
                  </a:lnTo>
                  <a:lnTo>
                    <a:pt x="42494" y="39433"/>
                  </a:lnTo>
                  <a:lnTo>
                    <a:pt x="21247" y="0"/>
                  </a:lnTo>
                  <a:close/>
                </a:path>
              </a:pathLst>
            </a:custGeom>
            <a:ln w="18503">
              <a:solidFill>
                <a:srgbClr val="A83C29"/>
              </a:solidFill>
            </a:ln>
          </p:spPr>
          <p:txBody>
            <a:bodyPr wrap="square" lIns="0" tIns="0" rIns="0" bIns="0" rtlCol="0"/>
            <a:lstStyle/>
            <a:p>
              <a:endParaRPr/>
            </a:p>
          </p:txBody>
        </p:sp>
        <p:sp>
          <p:nvSpPr>
            <p:cNvPr id="136" name="object 136"/>
            <p:cNvSpPr/>
            <p:nvPr/>
          </p:nvSpPr>
          <p:spPr>
            <a:xfrm>
              <a:off x="6321393" y="3067928"/>
              <a:ext cx="42545" cy="40005"/>
            </a:xfrm>
            <a:custGeom>
              <a:avLst/>
              <a:gdLst/>
              <a:ahLst/>
              <a:cxnLst/>
              <a:rect l="l" t="t" r="r" b="b"/>
              <a:pathLst>
                <a:path w="42545" h="40005">
                  <a:moveTo>
                    <a:pt x="21247" y="0"/>
                  </a:moveTo>
                  <a:lnTo>
                    <a:pt x="0" y="39433"/>
                  </a:lnTo>
                  <a:lnTo>
                    <a:pt x="42494" y="39433"/>
                  </a:lnTo>
                  <a:lnTo>
                    <a:pt x="21247" y="0"/>
                  </a:lnTo>
                  <a:close/>
                </a:path>
              </a:pathLst>
            </a:custGeom>
            <a:solidFill>
              <a:srgbClr val="A83C29"/>
            </a:solidFill>
          </p:spPr>
          <p:txBody>
            <a:bodyPr wrap="square" lIns="0" tIns="0" rIns="0" bIns="0" rtlCol="0"/>
            <a:lstStyle/>
            <a:p>
              <a:endParaRPr/>
            </a:p>
          </p:txBody>
        </p:sp>
        <p:sp>
          <p:nvSpPr>
            <p:cNvPr id="137" name="object 137"/>
            <p:cNvSpPr/>
            <p:nvPr/>
          </p:nvSpPr>
          <p:spPr>
            <a:xfrm>
              <a:off x="6321393" y="3067928"/>
              <a:ext cx="42545" cy="40005"/>
            </a:xfrm>
            <a:custGeom>
              <a:avLst/>
              <a:gdLst/>
              <a:ahLst/>
              <a:cxnLst/>
              <a:rect l="l" t="t" r="r" b="b"/>
              <a:pathLst>
                <a:path w="42545" h="40005">
                  <a:moveTo>
                    <a:pt x="21247" y="0"/>
                  </a:moveTo>
                  <a:lnTo>
                    <a:pt x="0" y="39433"/>
                  </a:lnTo>
                  <a:lnTo>
                    <a:pt x="42494" y="39433"/>
                  </a:lnTo>
                  <a:lnTo>
                    <a:pt x="21247" y="0"/>
                  </a:lnTo>
                  <a:close/>
                </a:path>
              </a:pathLst>
            </a:custGeom>
            <a:ln w="18503">
              <a:solidFill>
                <a:srgbClr val="A83C29"/>
              </a:solidFill>
            </a:ln>
          </p:spPr>
          <p:txBody>
            <a:bodyPr wrap="square" lIns="0" tIns="0" rIns="0" bIns="0" rtlCol="0"/>
            <a:lstStyle/>
            <a:p>
              <a:endParaRPr/>
            </a:p>
          </p:txBody>
        </p:sp>
        <p:sp>
          <p:nvSpPr>
            <p:cNvPr id="138" name="object 138"/>
            <p:cNvSpPr/>
            <p:nvPr/>
          </p:nvSpPr>
          <p:spPr>
            <a:xfrm>
              <a:off x="6173349" y="3067928"/>
              <a:ext cx="42545" cy="40005"/>
            </a:xfrm>
            <a:custGeom>
              <a:avLst/>
              <a:gdLst/>
              <a:ahLst/>
              <a:cxnLst/>
              <a:rect l="l" t="t" r="r" b="b"/>
              <a:pathLst>
                <a:path w="42545" h="40005">
                  <a:moveTo>
                    <a:pt x="21247" y="0"/>
                  </a:moveTo>
                  <a:lnTo>
                    <a:pt x="0" y="39433"/>
                  </a:lnTo>
                  <a:lnTo>
                    <a:pt x="42494" y="39433"/>
                  </a:lnTo>
                  <a:lnTo>
                    <a:pt x="21247" y="0"/>
                  </a:lnTo>
                  <a:close/>
                </a:path>
              </a:pathLst>
            </a:custGeom>
            <a:solidFill>
              <a:srgbClr val="A83C29"/>
            </a:solidFill>
          </p:spPr>
          <p:txBody>
            <a:bodyPr wrap="square" lIns="0" tIns="0" rIns="0" bIns="0" rtlCol="0"/>
            <a:lstStyle/>
            <a:p>
              <a:endParaRPr/>
            </a:p>
          </p:txBody>
        </p:sp>
        <p:sp>
          <p:nvSpPr>
            <p:cNvPr id="139" name="object 139"/>
            <p:cNvSpPr/>
            <p:nvPr/>
          </p:nvSpPr>
          <p:spPr>
            <a:xfrm>
              <a:off x="6173349" y="3067928"/>
              <a:ext cx="42545" cy="40005"/>
            </a:xfrm>
            <a:custGeom>
              <a:avLst/>
              <a:gdLst/>
              <a:ahLst/>
              <a:cxnLst/>
              <a:rect l="l" t="t" r="r" b="b"/>
              <a:pathLst>
                <a:path w="42545" h="40005">
                  <a:moveTo>
                    <a:pt x="21247" y="0"/>
                  </a:moveTo>
                  <a:lnTo>
                    <a:pt x="0" y="39433"/>
                  </a:lnTo>
                  <a:lnTo>
                    <a:pt x="42494" y="39433"/>
                  </a:lnTo>
                  <a:lnTo>
                    <a:pt x="21247" y="0"/>
                  </a:lnTo>
                  <a:close/>
                </a:path>
              </a:pathLst>
            </a:custGeom>
            <a:ln w="18503">
              <a:solidFill>
                <a:srgbClr val="A83C29"/>
              </a:solidFill>
            </a:ln>
          </p:spPr>
          <p:txBody>
            <a:bodyPr wrap="square" lIns="0" tIns="0" rIns="0" bIns="0" rtlCol="0"/>
            <a:lstStyle/>
            <a:p>
              <a:endParaRPr/>
            </a:p>
          </p:txBody>
        </p:sp>
        <p:sp>
          <p:nvSpPr>
            <p:cNvPr id="140" name="object 140"/>
            <p:cNvSpPr/>
            <p:nvPr/>
          </p:nvSpPr>
          <p:spPr>
            <a:xfrm>
              <a:off x="6025305" y="3067928"/>
              <a:ext cx="42545" cy="40005"/>
            </a:xfrm>
            <a:custGeom>
              <a:avLst/>
              <a:gdLst/>
              <a:ahLst/>
              <a:cxnLst/>
              <a:rect l="l" t="t" r="r" b="b"/>
              <a:pathLst>
                <a:path w="42545" h="40005">
                  <a:moveTo>
                    <a:pt x="21247" y="0"/>
                  </a:moveTo>
                  <a:lnTo>
                    <a:pt x="0" y="39433"/>
                  </a:lnTo>
                  <a:lnTo>
                    <a:pt x="42494" y="39433"/>
                  </a:lnTo>
                  <a:lnTo>
                    <a:pt x="21247" y="0"/>
                  </a:lnTo>
                  <a:close/>
                </a:path>
              </a:pathLst>
            </a:custGeom>
            <a:solidFill>
              <a:srgbClr val="A83C29"/>
            </a:solidFill>
          </p:spPr>
          <p:txBody>
            <a:bodyPr wrap="square" lIns="0" tIns="0" rIns="0" bIns="0" rtlCol="0"/>
            <a:lstStyle/>
            <a:p>
              <a:endParaRPr/>
            </a:p>
          </p:txBody>
        </p:sp>
        <p:sp>
          <p:nvSpPr>
            <p:cNvPr id="141" name="object 141"/>
            <p:cNvSpPr/>
            <p:nvPr/>
          </p:nvSpPr>
          <p:spPr>
            <a:xfrm>
              <a:off x="6025305" y="3067928"/>
              <a:ext cx="42545" cy="40005"/>
            </a:xfrm>
            <a:custGeom>
              <a:avLst/>
              <a:gdLst/>
              <a:ahLst/>
              <a:cxnLst/>
              <a:rect l="l" t="t" r="r" b="b"/>
              <a:pathLst>
                <a:path w="42545" h="40005">
                  <a:moveTo>
                    <a:pt x="21247" y="0"/>
                  </a:moveTo>
                  <a:lnTo>
                    <a:pt x="0" y="39433"/>
                  </a:lnTo>
                  <a:lnTo>
                    <a:pt x="42494" y="39433"/>
                  </a:lnTo>
                  <a:lnTo>
                    <a:pt x="21247" y="0"/>
                  </a:lnTo>
                  <a:close/>
                </a:path>
              </a:pathLst>
            </a:custGeom>
            <a:ln w="18503">
              <a:solidFill>
                <a:srgbClr val="A83C29"/>
              </a:solidFill>
            </a:ln>
          </p:spPr>
          <p:txBody>
            <a:bodyPr wrap="square" lIns="0" tIns="0" rIns="0" bIns="0" rtlCol="0"/>
            <a:lstStyle/>
            <a:p>
              <a:endParaRPr/>
            </a:p>
          </p:txBody>
        </p:sp>
        <p:sp>
          <p:nvSpPr>
            <p:cNvPr id="142" name="object 142"/>
            <p:cNvSpPr/>
            <p:nvPr/>
          </p:nvSpPr>
          <p:spPr>
            <a:xfrm>
              <a:off x="5032946" y="3152762"/>
              <a:ext cx="525780" cy="217804"/>
            </a:xfrm>
            <a:custGeom>
              <a:avLst/>
              <a:gdLst/>
              <a:ahLst/>
              <a:cxnLst/>
              <a:rect l="l" t="t" r="r" b="b"/>
              <a:pathLst>
                <a:path w="525779" h="217804">
                  <a:moveTo>
                    <a:pt x="253317" y="0"/>
                  </a:moveTo>
                  <a:lnTo>
                    <a:pt x="45761" y="84581"/>
                  </a:lnTo>
                  <a:lnTo>
                    <a:pt x="11264" y="94237"/>
                  </a:lnTo>
                  <a:lnTo>
                    <a:pt x="0" y="98352"/>
                  </a:lnTo>
                  <a:lnTo>
                    <a:pt x="0" y="107744"/>
                  </a:lnTo>
                  <a:lnTo>
                    <a:pt x="3229" y="109550"/>
                  </a:lnTo>
                  <a:lnTo>
                    <a:pt x="256784" y="217665"/>
                  </a:lnTo>
                  <a:lnTo>
                    <a:pt x="525284" y="96902"/>
                  </a:lnTo>
                  <a:lnTo>
                    <a:pt x="253317" y="0"/>
                  </a:lnTo>
                  <a:close/>
                </a:path>
              </a:pathLst>
            </a:custGeom>
            <a:solidFill>
              <a:srgbClr val="CBCBCB">
                <a:alpha val="84999"/>
              </a:srgbClr>
            </a:solidFill>
          </p:spPr>
          <p:txBody>
            <a:bodyPr wrap="square" lIns="0" tIns="0" rIns="0" bIns="0" rtlCol="0"/>
            <a:lstStyle/>
            <a:p>
              <a:endParaRPr/>
            </a:p>
          </p:txBody>
        </p:sp>
        <p:sp>
          <p:nvSpPr>
            <p:cNvPr id="143" name="object 143"/>
            <p:cNvSpPr/>
            <p:nvPr/>
          </p:nvSpPr>
          <p:spPr>
            <a:xfrm>
              <a:off x="4875051" y="2554568"/>
              <a:ext cx="74295" cy="327025"/>
            </a:xfrm>
            <a:custGeom>
              <a:avLst/>
              <a:gdLst/>
              <a:ahLst/>
              <a:cxnLst/>
              <a:rect l="l" t="t" r="r" b="b"/>
              <a:pathLst>
                <a:path w="74295" h="327025">
                  <a:moveTo>
                    <a:pt x="74028" y="0"/>
                  </a:moveTo>
                  <a:lnTo>
                    <a:pt x="62461" y="32341"/>
                  </a:lnTo>
                  <a:lnTo>
                    <a:pt x="37014" y="54470"/>
                  </a:lnTo>
                  <a:lnTo>
                    <a:pt x="11566" y="76598"/>
                  </a:lnTo>
                  <a:lnTo>
                    <a:pt x="0" y="108940"/>
                  </a:lnTo>
                  <a:lnTo>
                    <a:pt x="11566" y="141290"/>
                  </a:lnTo>
                  <a:lnTo>
                    <a:pt x="37014" y="163425"/>
                  </a:lnTo>
                  <a:lnTo>
                    <a:pt x="62461" y="185562"/>
                  </a:lnTo>
                  <a:lnTo>
                    <a:pt x="74028" y="217919"/>
                  </a:lnTo>
                  <a:lnTo>
                    <a:pt x="62461" y="250276"/>
                  </a:lnTo>
                  <a:lnTo>
                    <a:pt x="37014" y="272415"/>
                  </a:lnTo>
                  <a:lnTo>
                    <a:pt x="11566" y="294553"/>
                  </a:lnTo>
                  <a:lnTo>
                    <a:pt x="0" y="326910"/>
                  </a:lnTo>
                </a:path>
              </a:pathLst>
            </a:custGeom>
            <a:ln w="18503">
              <a:solidFill>
                <a:srgbClr val="A83C29"/>
              </a:solidFill>
            </a:ln>
          </p:spPr>
          <p:txBody>
            <a:bodyPr wrap="square" lIns="0" tIns="0" rIns="0" bIns="0" rtlCol="0"/>
            <a:lstStyle/>
            <a:p>
              <a:endParaRPr/>
            </a:p>
          </p:txBody>
        </p:sp>
        <p:sp>
          <p:nvSpPr>
            <p:cNvPr id="144" name="object 144"/>
            <p:cNvSpPr/>
            <p:nvPr/>
          </p:nvSpPr>
          <p:spPr>
            <a:xfrm>
              <a:off x="5023095" y="2554568"/>
              <a:ext cx="74295" cy="327025"/>
            </a:xfrm>
            <a:custGeom>
              <a:avLst/>
              <a:gdLst/>
              <a:ahLst/>
              <a:cxnLst/>
              <a:rect l="l" t="t" r="r" b="b"/>
              <a:pathLst>
                <a:path w="74295" h="327025">
                  <a:moveTo>
                    <a:pt x="74028" y="0"/>
                  </a:moveTo>
                  <a:lnTo>
                    <a:pt x="62461" y="32341"/>
                  </a:lnTo>
                  <a:lnTo>
                    <a:pt x="37014" y="54470"/>
                  </a:lnTo>
                  <a:lnTo>
                    <a:pt x="11566" y="76598"/>
                  </a:lnTo>
                  <a:lnTo>
                    <a:pt x="0" y="108940"/>
                  </a:lnTo>
                  <a:lnTo>
                    <a:pt x="11566" y="141290"/>
                  </a:lnTo>
                  <a:lnTo>
                    <a:pt x="37014" y="163425"/>
                  </a:lnTo>
                  <a:lnTo>
                    <a:pt x="62461" y="185562"/>
                  </a:lnTo>
                  <a:lnTo>
                    <a:pt x="74028" y="217919"/>
                  </a:lnTo>
                  <a:lnTo>
                    <a:pt x="62461" y="250276"/>
                  </a:lnTo>
                  <a:lnTo>
                    <a:pt x="37014" y="272415"/>
                  </a:lnTo>
                  <a:lnTo>
                    <a:pt x="11566" y="294553"/>
                  </a:lnTo>
                  <a:lnTo>
                    <a:pt x="0" y="326910"/>
                  </a:lnTo>
                </a:path>
              </a:pathLst>
            </a:custGeom>
            <a:ln w="18503">
              <a:solidFill>
                <a:srgbClr val="A83C29"/>
              </a:solidFill>
            </a:ln>
          </p:spPr>
          <p:txBody>
            <a:bodyPr wrap="square" lIns="0" tIns="0" rIns="0" bIns="0" rtlCol="0"/>
            <a:lstStyle/>
            <a:p>
              <a:endParaRPr/>
            </a:p>
          </p:txBody>
        </p:sp>
        <p:sp>
          <p:nvSpPr>
            <p:cNvPr id="145" name="object 145"/>
            <p:cNvSpPr/>
            <p:nvPr/>
          </p:nvSpPr>
          <p:spPr>
            <a:xfrm>
              <a:off x="5171139" y="2554568"/>
              <a:ext cx="74295" cy="327025"/>
            </a:xfrm>
            <a:custGeom>
              <a:avLst/>
              <a:gdLst/>
              <a:ahLst/>
              <a:cxnLst/>
              <a:rect l="l" t="t" r="r" b="b"/>
              <a:pathLst>
                <a:path w="74295" h="327025">
                  <a:moveTo>
                    <a:pt x="74028" y="0"/>
                  </a:moveTo>
                  <a:lnTo>
                    <a:pt x="62461" y="32341"/>
                  </a:lnTo>
                  <a:lnTo>
                    <a:pt x="37014" y="54470"/>
                  </a:lnTo>
                  <a:lnTo>
                    <a:pt x="11566" y="76598"/>
                  </a:lnTo>
                  <a:lnTo>
                    <a:pt x="0" y="108940"/>
                  </a:lnTo>
                  <a:lnTo>
                    <a:pt x="11566" y="141290"/>
                  </a:lnTo>
                  <a:lnTo>
                    <a:pt x="37014" y="163425"/>
                  </a:lnTo>
                  <a:lnTo>
                    <a:pt x="62461" y="185562"/>
                  </a:lnTo>
                  <a:lnTo>
                    <a:pt x="74028" y="217919"/>
                  </a:lnTo>
                  <a:lnTo>
                    <a:pt x="62461" y="250276"/>
                  </a:lnTo>
                  <a:lnTo>
                    <a:pt x="37014" y="272415"/>
                  </a:lnTo>
                  <a:lnTo>
                    <a:pt x="11566" y="294553"/>
                  </a:lnTo>
                  <a:lnTo>
                    <a:pt x="0" y="326910"/>
                  </a:lnTo>
                </a:path>
              </a:pathLst>
            </a:custGeom>
            <a:ln w="18503">
              <a:solidFill>
                <a:srgbClr val="A83C29"/>
              </a:solidFill>
            </a:ln>
          </p:spPr>
          <p:txBody>
            <a:bodyPr wrap="square" lIns="0" tIns="0" rIns="0" bIns="0" rtlCol="0"/>
            <a:lstStyle/>
            <a:p>
              <a:endParaRPr/>
            </a:p>
          </p:txBody>
        </p:sp>
        <p:sp>
          <p:nvSpPr>
            <p:cNvPr id="146" name="object 146"/>
            <p:cNvSpPr/>
            <p:nvPr/>
          </p:nvSpPr>
          <p:spPr>
            <a:xfrm>
              <a:off x="5319183" y="2554568"/>
              <a:ext cx="74295" cy="327025"/>
            </a:xfrm>
            <a:custGeom>
              <a:avLst/>
              <a:gdLst/>
              <a:ahLst/>
              <a:cxnLst/>
              <a:rect l="l" t="t" r="r" b="b"/>
              <a:pathLst>
                <a:path w="74295" h="327025">
                  <a:moveTo>
                    <a:pt x="74028" y="0"/>
                  </a:moveTo>
                  <a:lnTo>
                    <a:pt x="62461" y="32341"/>
                  </a:lnTo>
                  <a:lnTo>
                    <a:pt x="37014" y="54470"/>
                  </a:lnTo>
                  <a:lnTo>
                    <a:pt x="11566" y="76598"/>
                  </a:lnTo>
                  <a:lnTo>
                    <a:pt x="0" y="108940"/>
                  </a:lnTo>
                  <a:lnTo>
                    <a:pt x="11566" y="141290"/>
                  </a:lnTo>
                  <a:lnTo>
                    <a:pt x="37014" y="163425"/>
                  </a:lnTo>
                  <a:lnTo>
                    <a:pt x="62461" y="185562"/>
                  </a:lnTo>
                  <a:lnTo>
                    <a:pt x="74028" y="217919"/>
                  </a:lnTo>
                  <a:lnTo>
                    <a:pt x="62461" y="250276"/>
                  </a:lnTo>
                  <a:lnTo>
                    <a:pt x="37014" y="272415"/>
                  </a:lnTo>
                  <a:lnTo>
                    <a:pt x="11566" y="294553"/>
                  </a:lnTo>
                  <a:lnTo>
                    <a:pt x="0" y="326910"/>
                  </a:lnTo>
                </a:path>
              </a:pathLst>
            </a:custGeom>
            <a:ln w="18503">
              <a:solidFill>
                <a:srgbClr val="A83C29"/>
              </a:solidFill>
            </a:ln>
          </p:spPr>
          <p:txBody>
            <a:bodyPr wrap="square" lIns="0" tIns="0" rIns="0" bIns="0" rtlCol="0"/>
            <a:lstStyle/>
            <a:p>
              <a:endParaRPr/>
            </a:p>
          </p:txBody>
        </p:sp>
        <p:sp>
          <p:nvSpPr>
            <p:cNvPr id="147" name="object 147"/>
            <p:cNvSpPr/>
            <p:nvPr/>
          </p:nvSpPr>
          <p:spPr>
            <a:xfrm>
              <a:off x="5371963" y="2519710"/>
              <a:ext cx="42545" cy="40005"/>
            </a:xfrm>
            <a:custGeom>
              <a:avLst/>
              <a:gdLst/>
              <a:ahLst/>
              <a:cxnLst/>
              <a:rect l="l" t="t" r="r" b="b"/>
              <a:pathLst>
                <a:path w="42545" h="40005">
                  <a:moveTo>
                    <a:pt x="21247" y="0"/>
                  </a:moveTo>
                  <a:lnTo>
                    <a:pt x="0" y="39433"/>
                  </a:lnTo>
                  <a:lnTo>
                    <a:pt x="42494" y="39433"/>
                  </a:lnTo>
                  <a:lnTo>
                    <a:pt x="21247" y="0"/>
                  </a:lnTo>
                  <a:close/>
                </a:path>
              </a:pathLst>
            </a:custGeom>
            <a:solidFill>
              <a:srgbClr val="A83C29"/>
            </a:solidFill>
          </p:spPr>
          <p:txBody>
            <a:bodyPr wrap="square" lIns="0" tIns="0" rIns="0" bIns="0" rtlCol="0"/>
            <a:lstStyle/>
            <a:p>
              <a:endParaRPr/>
            </a:p>
          </p:txBody>
        </p:sp>
        <p:sp>
          <p:nvSpPr>
            <p:cNvPr id="148" name="object 148"/>
            <p:cNvSpPr/>
            <p:nvPr/>
          </p:nvSpPr>
          <p:spPr>
            <a:xfrm>
              <a:off x="5371963" y="2519710"/>
              <a:ext cx="42545" cy="40005"/>
            </a:xfrm>
            <a:custGeom>
              <a:avLst/>
              <a:gdLst/>
              <a:ahLst/>
              <a:cxnLst/>
              <a:rect l="l" t="t" r="r" b="b"/>
              <a:pathLst>
                <a:path w="42545" h="40005">
                  <a:moveTo>
                    <a:pt x="21247" y="0"/>
                  </a:moveTo>
                  <a:lnTo>
                    <a:pt x="0" y="39433"/>
                  </a:lnTo>
                  <a:lnTo>
                    <a:pt x="42494" y="39433"/>
                  </a:lnTo>
                  <a:lnTo>
                    <a:pt x="21247" y="0"/>
                  </a:lnTo>
                  <a:close/>
                </a:path>
              </a:pathLst>
            </a:custGeom>
            <a:ln w="18503">
              <a:solidFill>
                <a:srgbClr val="A83C29"/>
              </a:solidFill>
            </a:ln>
          </p:spPr>
          <p:txBody>
            <a:bodyPr wrap="square" lIns="0" tIns="0" rIns="0" bIns="0" rtlCol="0"/>
            <a:lstStyle/>
            <a:p>
              <a:endParaRPr/>
            </a:p>
          </p:txBody>
        </p:sp>
        <p:sp>
          <p:nvSpPr>
            <p:cNvPr id="149" name="object 149"/>
            <p:cNvSpPr/>
            <p:nvPr/>
          </p:nvSpPr>
          <p:spPr>
            <a:xfrm>
              <a:off x="5223920" y="2519710"/>
              <a:ext cx="42545" cy="40005"/>
            </a:xfrm>
            <a:custGeom>
              <a:avLst/>
              <a:gdLst/>
              <a:ahLst/>
              <a:cxnLst/>
              <a:rect l="l" t="t" r="r" b="b"/>
              <a:pathLst>
                <a:path w="42545" h="40005">
                  <a:moveTo>
                    <a:pt x="21247" y="0"/>
                  </a:moveTo>
                  <a:lnTo>
                    <a:pt x="0" y="39433"/>
                  </a:lnTo>
                  <a:lnTo>
                    <a:pt x="42494" y="39433"/>
                  </a:lnTo>
                  <a:lnTo>
                    <a:pt x="21247" y="0"/>
                  </a:lnTo>
                  <a:close/>
                </a:path>
              </a:pathLst>
            </a:custGeom>
            <a:solidFill>
              <a:srgbClr val="A83C29"/>
            </a:solidFill>
          </p:spPr>
          <p:txBody>
            <a:bodyPr wrap="square" lIns="0" tIns="0" rIns="0" bIns="0" rtlCol="0"/>
            <a:lstStyle/>
            <a:p>
              <a:endParaRPr/>
            </a:p>
          </p:txBody>
        </p:sp>
        <p:sp>
          <p:nvSpPr>
            <p:cNvPr id="150" name="object 150"/>
            <p:cNvSpPr/>
            <p:nvPr/>
          </p:nvSpPr>
          <p:spPr>
            <a:xfrm>
              <a:off x="5223920" y="2519710"/>
              <a:ext cx="42545" cy="40005"/>
            </a:xfrm>
            <a:custGeom>
              <a:avLst/>
              <a:gdLst/>
              <a:ahLst/>
              <a:cxnLst/>
              <a:rect l="l" t="t" r="r" b="b"/>
              <a:pathLst>
                <a:path w="42545" h="40005">
                  <a:moveTo>
                    <a:pt x="21247" y="0"/>
                  </a:moveTo>
                  <a:lnTo>
                    <a:pt x="0" y="39433"/>
                  </a:lnTo>
                  <a:lnTo>
                    <a:pt x="42494" y="39433"/>
                  </a:lnTo>
                  <a:lnTo>
                    <a:pt x="21247" y="0"/>
                  </a:lnTo>
                  <a:close/>
                </a:path>
              </a:pathLst>
            </a:custGeom>
            <a:ln w="18503">
              <a:solidFill>
                <a:srgbClr val="A83C29"/>
              </a:solidFill>
            </a:ln>
          </p:spPr>
          <p:txBody>
            <a:bodyPr wrap="square" lIns="0" tIns="0" rIns="0" bIns="0" rtlCol="0"/>
            <a:lstStyle/>
            <a:p>
              <a:endParaRPr/>
            </a:p>
          </p:txBody>
        </p:sp>
        <p:sp>
          <p:nvSpPr>
            <p:cNvPr id="151" name="object 151"/>
            <p:cNvSpPr/>
            <p:nvPr/>
          </p:nvSpPr>
          <p:spPr>
            <a:xfrm>
              <a:off x="5075876" y="2519710"/>
              <a:ext cx="42545" cy="40005"/>
            </a:xfrm>
            <a:custGeom>
              <a:avLst/>
              <a:gdLst/>
              <a:ahLst/>
              <a:cxnLst/>
              <a:rect l="l" t="t" r="r" b="b"/>
              <a:pathLst>
                <a:path w="42545" h="40005">
                  <a:moveTo>
                    <a:pt x="21247" y="0"/>
                  </a:moveTo>
                  <a:lnTo>
                    <a:pt x="0" y="39433"/>
                  </a:lnTo>
                  <a:lnTo>
                    <a:pt x="42494" y="39433"/>
                  </a:lnTo>
                  <a:lnTo>
                    <a:pt x="21247" y="0"/>
                  </a:lnTo>
                  <a:close/>
                </a:path>
              </a:pathLst>
            </a:custGeom>
            <a:solidFill>
              <a:srgbClr val="A83C29"/>
            </a:solidFill>
          </p:spPr>
          <p:txBody>
            <a:bodyPr wrap="square" lIns="0" tIns="0" rIns="0" bIns="0" rtlCol="0"/>
            <a:lstStyle/>
            <a:p>
              <a:endParaRPr/>
            </a:p>
          </p:txBody>
        </p:sp>
        <p:sp>
          <p:nvSpPr>
            <p:cNvPr id="152" name="object 152"/>
            <p:cNvSpPr/>
            <p:nvPr/>
          </p:nvSpPr>
          <p:spPr>
            <a:xfrm>
              <a:off x="5075876" y="2519710"/>
              <a:ext cx="42545" cy="40005"/>
            </a:xfrm>
            <a:custGeom>
              <a:avLst/>
              <a:gdLst/>
              <a:ahLst/>
              <a:cxnLst/>
              <a:rect l="l" t="t" r="r" b="b"/>
              <a:pathLst>
                <a:path w="42545" h="40005">
                  <a:moveTo>
                    <a:pt x="21247" y="0"/>
                  </a:moveTo>
                  <a:lnTo>
                    <a:pt x="0" y="39433"/>
                  </a:lnTo>
                  <a:lnTo>
                    <a:pt x="42494" y="39433"/>
                  </a:lnTo>
                  <a:lnTo>
                    <a:pt x="21247" y="0"/>
                  </a:lnTo>
                  <a:close/>
                </a:path>
              </a:pathLst>
            </a:custGeom>
            <a:ln w="18503">
              <a:solidFill>
                <a:srgbClr val="A83C29"/>
              </a:solidFill>
            </a:ln>
          </p:spPr>
          <p:txBody>
            <a:bodyPr wrap="square" lIns="0" tIns="0" rIns="0" bIns="0" rtlCol="0"/>
            <a:lstStyle/>
            <a:p>
              <a:endParaRPr/>
            </a:p>
          </p:txBody>
        </p:sp>
        <p:sp>
          <p:nvSpPr>
            <p:cNvPr id="153" name="object 153"/>
            <p:cNvSpPr/>
            <p:nvPr/>
          </p:nvSpPr>
          <p:spPr>
            <a:xfrm>
              <a:off x="4927832" y="2519710"/>
              <a:ext cx="42545" cy="40005"/>
            </a:xfrm>
            <a:custGeom>
              <a:avLst/>
              <a:gdLst/>
              <a:ahLst/>
              <a:cxnLst/>
              <a:rect l="l" t="t" r="r" b="b"/>
              <a:pathLst>
                <a:path w="42545" h="40005">
                  <a:moveTo>
                    <a:pt x="21247" y="0"/>
                  </a:moveTo>
                  <a:lnTo>
                    <a:pt x="0" y="39433"/>
                  </a:lnTo>
                  <a:lnTo>
                    <a:pt x="42494" y="39433"/>
                  </a:lnTo>
                  <a:lnTo>
                    <a:pt x="21247" y="0"/>
                  </a:lnTo>
                  <a:close/>
                </a:path>
              </a:pathLst>
            </a:custGeom>
            <a:solidFill>
              <a:srgbClr val="A83C29"/>
            </a:solidFill>
          </p:spPr>
          <p:txBody>
            <a:bodyPr wrap="square" lIns="0" tIns="0" rIns="0" bIns="0" rtlCol="0"/>
            <a:lstStyle/>
            <a:p>
              <a:endParaRPr/>
            </a:p>
          </p:txBody>
        </p:sp>
        <p:sp>
          <p:nvSpPr>
            <p:cNvPr id="154" name="object 154"/>
            <p:cNvSpPr/>
            <p:nvPr/>
          </p:nvSpPr>
          <p:spPr>
            <a:xfrm>
              <a:off x="4927832" y="2519710"/>
              <a:ext cx="42545" cy="40005"/>
            </a:xfrm>
            <a:custGeom>
              <a:avLst/>
              <a:gdLst/>
              <a:ahLst/>
              <a:cxnLst/>
              <a:rect l="l" t="t" r="r" b="b"/>
              <a:pathLst>
                <a:path w="42545" h="40005">
                  <a:moveTo>
                    <a:pt x="21247" y="0"/>
                  </a:moveTo>
                  <a:lnTo>
                    <a:pt x="0" y="39433"/>
                  </a:lnTo>
                  <a:lnTo>
                    <a:pt x="42494" y="39433"/>
                  </a:lnTo>
                  <a:lnTo>
                    <a:pt x="21247" y="0"/>
                  </a:lnTo>
                  <a:close/>
                </a:path>
              </a:pathLst>
            </a:custGeom>
            <a:ln w="18503">
              <a:solidFill>
                <a:srgbClr val="A83C29"/>
              </a:solidFill>
            </a:ln>
          </p:spPr>
          <p:txBody>
            <a:bodyPr wrap="square" lIns="0" tIns="0" rIns="0" bIns="0" rtlCol="0"/>
            <a:lstStyle/>
            <a:p>
              <a:endParaRPr/>
            </a:p>
          </p:txBody>
        </p:sp>
        <p:sp>
          <p:nvSpPr>
            <p:cNvPr id="155" name="object 155"/>
            <p:cNvSpPr/>
            <p:nvPr/>
          </p:nvSpPr>
          <p:spPr>
            <a:xfrm>
              <a:off x="5548603" y="2854394"/>
              <a:ext cx="60325" cy="382905"/>
            </a:xfrm>
            <a:custGeom>
              <a:avLst/>
              <a:gdLst/>
              <a:ahLst/>
              <a:cxnLst/>
              <a:rect l="l" t="t" r="r" b="b"/>
              <a:pathLst>
                <a:path w="60325" h="382905">
                  <a:moveTo>
                    <a:pt x="60096" y="0"/>
                  </a:moveTo>
                  <a:lnTo>
                    <a:pt x="50706" y="37876"/>
                  </a:lnTo>
                  <a:lnTo>
                    <a:pt x="30048" y="63790"/>
                  </a:lnTo>
                  <a:lnTo>
                    <a:pt x="9390" y="89702"/>
                  </a:lnTo>
                  <a:lnTo>
                    <a:pt x="0" y="127571"/>
                  </a:lnTo>
                  <a:lnTo>
                    <a:pt x="9390" y="165462"/>
                  </a:lnTo>
                  <a:lnTo>
                    <a:pt x="30048" y="191387"/>
                  </a:lnTo>
                  <a:lnTo>
                    <a:pt x="50706" y="217309"/>
                  </a:lnTo>
                  <a:lnTo>
                    <a:pt x="60096" y="255193"/>
                  </a:lnTo>
                  <a:lnTo>
                    <a:pt x="50706" y="293085"/>
                  </a:lnTo>
                  <a:lnTo>
                    <a:pt x="30048" y="319011"/>
                  </a:lnTo>
                  <a:lnTo>
                    <a:pt x="9390" y="344937"/>
                  </a:lnTo>
                  <a:lnTo>
                    <a:pt x="0" y="382828"/>
                  </a:lnTo>
                </a:path>
              </a:pathLst>
            </a:custGeom>
            <a:ln w="18046">
              <a:solidFill>
                <a:srgbClr val="A83C29"/>
              </a:solidFill>
            </a:ln>
          </p:spPr>
          <p:txBody>
            <a:bodyPr wrap="square" lIns="0" tIns="0" rIns="0" bIns="0" rtlCol="0"/>
            <a:lstStyle/>
            <a:p>
              <a:endParaRPr/>
            </a:p>
          </p:txBody>
        </p:sp>
        <p:sp>
          <p:nvSpPr>
            <p:cNvPr id="156" name="object 156"/>
            <p:cNvSpPr/>
            <p:nvPr/>
          </p:nvSpPr>
          <p:spPr>
            <a:xfrm>
              <a:off x="5668789" y="2854394"/>
              <a:ext cx="60325" cy="382905"/>
            </a:xfrm>
            <a:custGeom>
              <a:avLst/>
              <a:gdLst/>
              <a:ahLst/>
              <a:cxnLst/>
              <a:rect l="l" t="t" r="r" b="b"/>
              <a:pathLst>
                <a:path w="60325" h="382905">
                  <a:moveTo>
                    <a:pt x="60096" y="0"/>
                  </a:moveTo>
                  <a:lnTo>
                    <a:pt x="50706" y="37876"/>
                  </a:lnTo>
                  <a:lnTo>
                    <a:pt x="30048" y="63790"/>
                  </a:lnTo>
                  <a:lnTo>
                    <a:pt x="9390" y="89702"/>
                  </a:lnTo>
                  <a:lnTo>
                    <a:pt x="0" y="127571"/>
                  </a:lnTo>
                  <a:lnTo>
                    <a:pt x="9390" y="165462"/>
                  </a:lnTo>
                  <a:lnTo>
                    <a:pt x="30048" y="191387"/>
                  </a:lnTo>
                  <a:lnTo>
                    <a:pt x="50706" y="217309"/>
                  </a:lnTo>
                  <a:lnTo>
                    <a:pt x="60096" y="255193"/>
                  </a:lnTo>
                  <a:lnTo>
                    <a:pt x="50706" y="293085"/>
                  </a:lnTo>
                  <a:lnTo>
                    <a:pt x="30048" y="319011"/>
                  </a:lnTo>
                  <a:lnTo>
                    <a:pt x="9390" y="344937"/>
                  </a:lnTo>
                  <a:lnTo>
                    <a:pt x="0" y="382828"/>
                  </a:lnTo>
                </a:path>
              </a:pathLst>
            </a:custGeom>
            <a:ln w="18046">
              <a:solidFill>
                <a:srgbClr val="A83C29"/>
              </a:solidFill>
            </a:ln>
          </p:spPr>
          <p:txBody>
            <a:bodyPr wrap="square" lIns="0" tIns="0" rIns="0" bIns="0" rtlCol="0"/>
            <a:lstStyle/>
            <a:p>
              <a:endParaRPr/>
            </a:p>
          </p:txBody>
        </p:sp>
        <p:sp>
          <p:nvSpPr>
            <p:cNvPr id="157" name="object 157"/>
            <p:cNvSpPr/>
            <p:nvPr/>
          </p:nvSpPr>
          <p:spPr>
            <a:xfrm>
              <a:off x="5707639" y="2819537"/>
              <a:ext cx="42545" cy="40005"/>
            </a:xfrm>
            <a:custGeom>
              <a:avLst/>
              <a:gdLst/>
              <a:ahLst/>
              <a:cxnLst/>
              <a:rect l="l" t="t" r="r" b="b"/>
              <a:pathLst>
                <a:path w="42545" h="40005">
                  <a:moveTo>
                    <a:pt x="21247" y="0"/>
                  </a:moveTo>
                  <a:lnTo>
                    <a:pt x="0" y="39433"/>
                  </a:lnTo>
                  <a:lnTo>
                    <a:pt x="42494" y="39433"/>
                  </a:lnTo>
                  <a:lnTo>
                    <a:pt x="21247" y="0"/>
                  </a:lnTo>
                  <a:close/>
                </a:path>
              </a:pathLst>
            </a:custGeom>
            <a:solidFill>
              <a:srgbClr val="A83C29"/>
            </a:solidFill>
          </p:spPr>
          <p:txBody>
            <a:bodyPr wrap="square" lIns="0" tIns="0" rIns="0" bIns="0" rtlCol="0"/>
            <a:lstStyle/>
            <a:p>
              <a:endParaRPr/>
            </a:p>
          </p:txBody>
        </p:sp>
        <p:sp>
          <p:nvSpPr>
            <p:cNvPr id="158" name="object 158"/>
            <p:cNvSpPr/>
            <p:nvPr/>
          </p:nvSpPr>
          <p:spPr>
            <a:xfrm>
              <a:off x="5707639" y="2819537"/>
              <a:ext cx="42545" cy="40005"/>
            </a:xfrm>
            <a:custGeom>
              <a:avLst/>
              <a:gdLst/>
              <a:ahLst/>
              <a:cxnLst/>
              <a:rect l="l" t="t" r="r" b="b"/>
              <a:pathLst>
                <a:path w="42545" h="40005">
                  <a:moveTo>
                    <a:pt x="21247" y="0"/>
                  </a:moveTo>
                  <a:lnTo>
                    <a:pt x="0" y="39433"/>
                  </a:lnTo>
                  <a:lnTo>
                    <a:pt x="42494" y="39433"/>
                  </a:lnTo>
                  <a:lnTo>
                    <a:pt x="21247" y="0"/>
                  </a:lnTo>
                  <a:close/>
                </a:path>
              </a:pathLst>
            </a:custGeom>
            <a:ln w="18503">
              <a:solidFill>
                <a:srgbClr val="A83C29"/>
              </a:solidFill>
            </a:ln>
          </p:spPr>
          <p:txBody>
            <a:bodyPr wrap="square" lIns="0" tIns="0" rIns="0" bIns="0" rtlCol="0"/>
            <a:lstStyle/>
            <a:p>
              <a:endParaRPr/>
            </a:p>
          </p:txBody>
        </p:sp>
        <p:sp>
          <p:nvSpPr>
            <p:cNvPr id="159" name="object 159"/>
            <p:cNvSpPr/>
            <p:nvPr/>
          </p:nvSpPr>
          <p:spPr>
            <a:xfrm>
              <a:off x="5584151" y="2819537"/>
              <a:ext cx="42545" cy="40005"/>
            </a:xfrm>
            <a:custGeom>
              <a:avLst/>
              <a:gdLst/>
              <a:ahLst/>
              <a:cxnLst/>
              <a:rect l="l" t="t" r="r" b="b"/>
              <a:pathLst>
                <a:path w="42545" h="40005">
                  <a:moveTo>
                    <a:pt x="21247" y="0"/>
                  </a:moveTo>
                  <a:lnTo>
                    <a:pt x="0" y="39433"/>
                  </a:lnTo>
                  <a:lnTo>
                    <a:pt x="42494" y="39433"/>
                  </a:lnTo>
                  <a:lnTo>
                    <a:pt x="21247" y="0"/>
                  </a:lnTo>
                  <a:close/>
                </a:path>
              </a:pathLst>
            </a:custGeom>
            <a:solidFill>
              <a:srgbClr val="A83C29"/>
            </a:solidFill>
          </p:spPr>
          <p:txBody>
            <a:bodyPr wrap="square" lIns="0" tIns="0" rIns="0" bIns="0" rtlCol="0"/>
            <a:lstStyle/>
            <a:p>
              <a:endParaRPr/>
            </a:p>
          </p:txBody>
        </p:sp>
        <p:sp>
          <p:nvSpPr>
            <p:cNvPr id="160" name="object 160"/>
            <p:cNvSpPr/>
            <p:nvPr/>
          </p:nvSpPr>
          <p:spPr>
            <a:xfrm>
              <a:off x="5584151" y="2819537"/>
              <a:ext cx="42545" cy="40005"/>
            </a:xfrm>
            <a:custGeom>
              <a:avLst/>
              <a:gdLst/>
              <a:ahLst/>
              <a:cxnLst/>
              <a:rect l="l" t="t" r="r" b="b"/>
              <a:pathLst>
                <a:path w="42545" h="40005">
                  <a:moveTo>
                    <a:pt x="21247" y="0"/>
                  </a:moveTo>
                  <a:lnTo>
                    <a:pt x="0" y="39433"/>
                  </a:lnTo>
                  <a:lnTo>
                    <a:pt x="42494" y="39433"/>
                  </a:lnTo>
                  <a:lnTo>
                    <a:pt x="21247" y="0"/>
                  </a:lnTo>
                  <a:close/>
                </a:path>
              </a:pathLst>
            </a:custGeom>
            <a:ln w="18503">
              <a:solidFill>
                <a:srgbClr val="A83C29"/>
              </a:solidFill>
            </a:ln>
          </p:spPr>
          <p:txBody>
            <a:bodyPr wrap="square" lIns="0" tIns="0" rIns="0" bIns="0" rtlCol="0"/>
            <a:lstStyle/>
            <a:p>
              <a:endParaRPr/>
            </a:p>
          </p:txBody>
        </p:sp>
        <p:sp>
          <p:nvSpPr>
            <p:cNvPr id="161" name="object 161"/>
            <p:cNvSpPr/>
            <p:nvPr/>
          </p:nvSpPr>
          <p:spPr>
            <a:xfrm>
              <a:off x="4952857" y="3414526"/>
              <a:ext cx="117475" cy="49530"/>
            </a:xfrm>
            <a:custGeom>
              <a:avLst/>
              <a:gdLst/>
              <a:ahLst/>
              <a:cxnLst/>
              <a:rect l="l" t="t" r="r" b="b"/>
              <a:pathLst>
                <a:path w="117475" h="49529">
                  <a:moveTo>
                    <a:pt x="0" y="0"/>
                  </a:moveTo>
                  <a:lnTo>
                    <a:pt x="116852" y="49212"/>
                  </a:lnTo>
                </a:path>
              </a:pathLst>
            </a:custGeom>
            <a:ln w="20104">
              <a:solidFill>
                <a:srgbClr val="44C8F5"/>
              </a:solidFill>
            </a:ln>
          </p:spPr>
          <p:txBody>
            <a:bodyPr wrap="square" lIns="0" tIns="0" rIns="0" bIns="0" rtlCol="0"/>
            <a:lstStyle/>
            <a:p>
              <a:endParaRPr/>
            </a:p>
          </p:txBody>
        </p:sp>
        <p:sp>
          <p:nvSpPr>
            <p:cNvPr id="162" name="object 162"/>
            <p:cNvSpPr/>
            <p:nvPr/>
          </p:nvSpPr>
          <p:spPr>
            <a:xfrm>
              <a:off x="5034248" y="3432521"/>
              <a:ext cx="38735" cy="40005"/>
            </a:xfrm>
            <a:custGeom>
              <a:avLst/>
              <a:gdLst/>
              <a:ahLst/>
              <a:cxnLst/>
              <a:rect l="l" t="t" r="r" b="b"/>
              <a:pathLst>
                <a:path w="38735" h="40004">
                  <a:moveTo>
                    <a:pt x="16675" y="0"/>
                  </a:moveTo>
                  <a:lnTo>
                    <a:pt x="38430" y="32473"/>
                  </a:lnTo>
                  <a:lnTo>
                    <a:pt x="0" y="39585"/>
                  </a:lnTo>
                </a:path>
              </a:pathLst>
            </a:custGeom>
            <a:ln w="20104">
              <a:solidFill>
                <a:srgbClr val="44C8F5"/>
              </a:solidFill>
            </a:ln>
          </p:spPr>
          <p:txBody>
            <a:bodyPr wrap="square" lIns="0" tIns="0" rIns="0" bIns="0" rtlCol="0"/>
            <a:lstStyle/>
            <a:p>
              <a:endParaRPr/>
            </a:p>
          </p:txBody>
        </p:sp>
        <p:sp>
          <p:nvSpPr>
            <p:cNvPr id="163" name="object 163"/>
            <p:cNvSpPr/>
            <p:nvPr/>
          </p:nvSpPr>
          <p:spPr>
            <a:xfrm>
              <a:off x="3605512" y="3424292"/>
              <a:ext cx="165735" cy="57785"/>
            </a:xfrm>
            <a:custGeom>
              <a:avLst/>
              <a:gdLst/>
              <a:ahLst/>
              <a:cxnLst/>
              <a:rect l="l" t="t" r="r" b="b"/>
              <a:pathLst>
                <a:path w="165735" h="57785">
                  <a:moveTo>
                    <a:pt x="165303" y="0"/>
                  </a:moveTo>
                  <a:lnTo>
                    <a:pt x="0" y="57734"/>
                  </a:lnTo>
                </a:path>
              </a:pathLst>
            </a:custGeom>
            <a:ln w="27774">
              <a:solidFill>
                <a:srgbClr val="44C8F5"/>
              </a:solidFill>
            </a:ln>
          </p:spPr>
          <p:txBody>
            <a:bodyPr wrap="square" lIns="0" tIns="0" rIns="0" bIns="0" rtlCol="0"/>
            <a:lstStyle/>
            <a:p>
              <a:endParaRPr/>
            </a:p>
          </p:txBody>
        </p:sp>
        <p:sp>
          <p:nvSpPr>
            <p:cNvPr id="164" name="object 164"/>
            <p:cNvSpPr/>
            <p:nvPr/>
          </p:nvSpPr>
          <p:spPr>
            <a:xfrm>
              <a:off x="3601305" y="3440625"/>
              <a:ext cx="52705" cy="56515"/>
            </a:xfrm>
            <a:custGeom>
              <a:avLst/>
              <a:gdLst/>
              <a:ahLst/>
              <a:cxnLst/>
              <a:rect l="l" t="t" r="r" b="b"/>
              <a:pathLst>
                <a:path w="52704" h="56514">
                  <a:moveTo>
                    <a:pt x="52349" y="56006"/>
                  </a:moveTo>
                  <a:lnTo>
                    <a:pt x="0" y="42875"/>
                  </a:lnTo>
                  <a:lnTo>
                    <a:pt x="32791" y="0"/>
                  </a:lnTo>
                </a:path>
              </a:pathLst>
            </a:custGeom>
            <a:ln w="27774">
              <a:solidFill>
                <a:srgbClr val="44C8F5"/>
              </a:solidFill>
            </a:ln>
          </p:spPr>
          <p:txBody>
            <a:bodyPr wrap="square" lIns="0" tIns="0" rIns="0" bIns="0" rtlCol="0"/>
            <a:lstStyle/>
            <a:p>
              <a:endParaRPr/>
            </a:p>
          </p:txBody>
        </p:sp>
        <p:sp>
          <p:nvSpPr>
            <p:cNvPr id="165" name="object 165"/>
            <p:cNvSpPr/>
            <p:nvPr/>
          </p:nvSpPr>
          <p:spPr>
            <a:xfrm>
              <a:off x="3901488" y="3341554"/>
              <a:ext cx="106045" cy="36830"/>
            </a:xfrm>
            <a:custGeom>
              <a:avLst/>
              <a:gdLst/>
              <a:ahLst/>
              <a:cxnLst/>
              <a:rect l="l" t="t" r="r" b="b"/>
              <a:pathLst>
                <a:path w="106045" h="36829">
                  <a:moveTo>
                    <a:pt x="105460" y="0"/>
                  </a:moveTo>
                  <a:lnTo>
                    <a:pt x="0" y="36830"/>
                  </a:lnTo>
                </a:path>
              </a:pathLst>
            </a:custGeom>
            <a:ln w="17716">
              <a:solidFill>
                <a:srgbClr val="44C8F5"/>
              </a:solidFill>
            </a:ln>
          </p:spPr>
          <p:txBody>
            <a:bodyPr wrap="square" lIns="0" tIns="0" rIns="0" bIns="0" rtlCol="0"/>
            <a:lstStyle/>
            <a:p>
              <a:endParaRPr/>
            </a:p>
          </p:txBody>
        </p:sp>
        <p:sp>
          <p:nvSpPr>
            <p:cNvPr id="166" name="object 166"/>
            <p:cNvSpPr/>
            <p:nvPr/>
          </p:nvSpPr>
          <p:spPr>
            <a:xfrm>
              <a:off x="3898806" y="3351976"/>
              <a:ext cx="33655" cy="36195"/>
            </a:xfrm>
            <a:custGeom>
              <a:avLst/>
              <a:gdLst/>
              <a:ahLst/>
              <a:cxnLst/>
              <a:rect l="l" t="t" r="r" b="b"/>
              <a:pathLst>
                <a:path w="33654" h="36195">
                  <a:moveTo>
                    <a:pt x="33400" y="35725"/>
                  </a:moveTo>
                  <a:lnTo>
                    <a:pt x="0" y="27343"/>
                  </a:lnTo>
                  <a:lnTo>
                    <a:pt x="20916" y="0"/>
                  </a:lnTo>
                </a:path>
              </a:pathLst>
            </a:custGeom>
            <a:ln w="17716">
              <a:solidFill>
                <a:srgbClr val="44C8F5"/>
              </a:solidFill>
            </a:ln>
          </p:spPr>
          <p:txBody>
            <a:bodyPr wrap="square" lIns="0" tIns="0" rIns="0" bIns="0" rtlCol="0"/>
            <a:lstStyle/>
            <a:p>
              <a:endParaRPr/>
            </a:p>
          </p:txBody>
        </p:sp>
        <p:sp>
          <p:nvSpPr>
            <p:cNvPr id="167" name="object 167"/>
            <p:cNvSpPr/>
            <p:nvPr/>
          </p:nvSpPr>
          <p:spPr>
            <a:xfrm>
              <a:off x="2262789" y="1869267"/>
              <a:ext cx="1142365" cy="416559"/>
            </a:xfrm>
            <a:custGeom>
              <a:avLst/>
              <a:gdLst/>
              <a:ahLst/>
              <a:cxnLst/>
              <a:rect l="l" t="t" r="r" b="b"/>
              <a:pathLst>
                <a:path w="1142364" h="416560">
                  <a:moveTo>
                    <a:pt x="815949" y="0"/>
                  </a:moveTo>
                  <a:lnTo>
                    <a:pt x="782522" y="3225"/>
                  </a:lnTo>
                  <a:lnTo>
                    <a:pt x="752992" y="16587"/>
                  </a:lnTo>
                  <a:lnTo>
                    <a:pt x="729335" y="38353"/>
                  </a:lnTo>
                  <a:lnTo>
                    <a:pt x="713524" y="66789"/>
                  </a:lnTo>
                  <a:lnTo>
                    <a:pt x="707517" y="63423"/>
                  </a:lnTo>
                  <a:lnTo>
                    <a:pt x="700570" y="60909"/>
                  </a:lnTo>
                  <a:lnTo>
                    <a:pt x="684949" y="58686"/>
                  </a:lnTo>
                  <a:lnTo>
                    <a:pt x="678345" y="59105"/>
                  </a:lnTo>
                  <a:lnTo>
                    <a:pt x="672680" y="60401"/>
                  </a:lnTo>
                  <a:lnTo>
                    <a:pt x="666936" y="52536"/>
                  </a:lnTo>
                  <a:lnTo>
                    <a:pt x="659965" y="45767"/>
                  </a:lnTo>
                  <a:lnTo>
                    <a:pt x="651931" y="40355"/>
                  </a:lnTo>
                  <a:lnTo>
                    <a:pt x="643001" y="36563"/>
                  </a:lnTo>
                  <a:lnTo>
                    <a:pt x="629721" y="34459"/>
                  </a:lnTo>
                  <a:lnTo>
                    <a:pt x="616337" y="35812"/>
                  </a:lnTo>
                  <a:lnTo>
                    <a:pt x="603610" y="40315"/>
                  </a:lnTo>
                  <a:lnTo>
                    <a:pt x="592302" y="47663"/>
                  </a:lnTo>
                  <a:lnTo>
                    <a:pt x="582421" y="30075"/>
                  </a:lnTo>
                  <a:lnTo>
                    <a:pt x="568148" y="15911"/>
                  </a:lnTo>
                  <a:lnTo>
                    <a:pt x="550306" y="6116"/>
                  </a:lnTo>
                  <a:lnTo>
                    <a:pt x="529717" y="1638"/>
                  </a:lnTo>
                  <a:lnTo>
                    <a:pt x="504648" y="4252"/>
                  </a:lnTo>
                  <a:lnTo>
                    <a:pt x="482733" y="14801"/>
                  </a:lnTo>
                  <a:lnTo>
                    <a:pt x="465608" y="31856"/>
                  </a:lnTo>
                  <a:lnTo>
                    <a:pt x="454914" y="53987"/>
                  </a:lnTo>
                  <a:lnTo>
                    <a:pt x="433383" y="48727"/>
                  </a:lnTo>
                  <a:lnTo>
                    <a:pt x="387197" y="66306"/>
                  </a:lnTo>
                  <a:lnTo>
                    <a:pt x="368392" y="101295"/>
                  </a:lnTo>
                  <a:lnTo>
                    <a:pt x="365648" y="121870"/>
                  </a:lnTo>
                  <a:lnTo>
                    <a:pt x="368388" y="140703"/>
                  </a:lnTo>
                  <a:lnTo>
                    <a:pt x="353029" y="139698"/>
                  </a:lnTo>
                  <a:lnTo>
                    <a:pt x="340917" y="145116"/>
                  </a:lnTo>
                  <a:lnTo>
                    <a:pt x="333650" y="155887"/>
                  </a:lnTo>
                  <a:lnTo>
                    <a:pt x="332828" y="170941"/>
                  </a:lnTo>
                  <a:lnTo>
                    <a:pt x="296653" y="158267"/>
                  </a:lnTo>
                  <a:lnTo>
                    <a:pt x="263148" y="160013"/>
                  </a:lnTo>
                  <a:lnTo>
                    <a:pt x="234089" y="170799"/>
                  </a:lnTo>
                  <a:lnTo>
                    <a:pt x="211251" y="185242"/>
                  </a:lnTo>
                  <a:lnTo>
                    <a:pt x="210134" y="183781"/>
                  </a:lnTo>
                  <a:lnTo>
                    <a:pt x="190764" y="173860"/>
                  </a:lnTo>
                  <a:lnTo>
                    <a:pt x="171854" y="173888"/>
                  </a:lnTo>
                  <a:lnTo>
                    <a:pt x="156686" y="181031"/>
                  </a:lnTo>
                  <a:lnTo>
                    <a:pt x="148539" y="192455"/>
                  </a:lnTo>
                  <a:lnTo>
                    <a:pt x="111829" y="182902"/>
                  </a:lnTo>
                  <a:lnTo>
                    <a:pt x="75114" y="183153"/>
                  </a:lnTo>
                  <a:lnTo>
                    <a:pt x="38189" y="192537"/>
                  </a:lnTo>
                  <a:lnTo>
                    <a:pt x="0" y="210959"/>
                  </a:lnTo>
                  <a:lnTo>
                    <a:pt x="79" y="218411"/>
                  </a:lnTo>
                  <a:lnTo>
                    <a:pt x="42749" y="236043"/>
                  </a:lnTo>
                  <a:lnTo>
                    <a:pt x="95189" y="248664"/>
                  </a:lnTo>
                  <a:lnTo>
                    <a:pt x="145415" y="255396"/>
                  </a:lnTo>
                  <a:lnTo>
                    <a:pt x="146647" y="263220"/>
                  </a:lnTo>
                  <a:lnTo>
                    <a:pt x="177977" y="286892"/>
                  </a:lnTo>
                  <a:lnTo>
                    <a:pt x="184658" y="287223"/>
                  </a:lnTo>
                  <a:lnTo>
                    <a:pt x="190097" y="309726"/>
                  </a:lnTo>
                  <a:lnTo>
                    <a:pt x="201945" y="329644"/>
                  </a:lnTo>
                  <a:lnTo>
                    <a:pt x="222209" y="343765"/>
                  </a:lnTo>
                  <a:lnTo>
                    <a:pt x="252895" y="348881"/>
                  </a:lnTo>
                  <a:lnTo>
                    <a:pt x="279844" y="346213"/>
                  </a:lnTo>
                  <a:lnTo>
                    <a:pt x="302148" y="339674"/>
                  </a:lnTo>
                  <a:lnTo>
                    <a:pt x="320228" y="330315"/>
                  </a:lnTo>
                  <a:lnTo>
                    <a:pt x="334505" y="319189"/>
                  </a:lnTo>
                  <a:lnTo>
                    <a:pt x="339230" y="323670"/>
                  </a:lnTo>
                  <a:lnTo>
                    <a:pt x="374165" y="335708"/>
                  </a:lnTo>
                  <a:lnTo>
                    <a:pt x="382117" y="334846"/>
                  </a:lnTo>
                  <a:lnTo>
                    <a:pt x="389356" y="332879"/>
                  </a:lnTo>
                  <a:lnTo>
                    <a:pt x="390182" y="338556"/>
                  </a:lnTo>
                  <a:lnTo>
                    <a:pt x="400762" y="366739"/>
                  </a:lnTo>
                  <a:lnTo>
                    <a:pt x="420924" y="389474"/>
                  </a:lnTo>
                  <a:lnTo>
                    <a:pt x="452241" y="401907"/>
                  </a:lnTo>
                  <a:lnTo>
                    <a:pt x="496290" y="399186"/>
                  </a:lnTo>
                  <a:lnTo>
                    <a:pt x="514829" y="392697"/>
                  </a:lnTo>
                  <a:lnTo>
                    <a:pt x="529456" y="383487"/>
                  </a:lnTo>
                  <a:lnTo>
                    <a:pt x="540635" y="372370"/>
                  </a:lnTo>
                  <a:lnTo>
                    <a:pt x="548830" y="360159"/>
                  </a:lnTo>
                  <a:lnTo>
                    <a:pt x="559574" y="372787"/>
                  </a:lnTo>
                  <a:lnTo>
                    <a:pt x="574135" y="383841"/>
                  </a:lnTo>
                  <a:lnTo>
                    <a:pt x="593039" y="392738"/>
                  </a:lnTo>
                  <a:lnTo>
                    <a:pt x="616813" y="398894"/>
                  </a:lnTo>
                  <a:lnTo>
                    <a:pt x="640893" y="400283"/>
                  </a:lnTo>
                  <a:lnTo>
                    <a:pt x="662200" y="396332"/>
                  </a:lnTo>
                  <a:lnTo>
                    <a:pt x="680853" y="388089"/>
                  </a:lnTo>
                  <a:lnTo>
                    <a:pt x="696976" y="376605"/>
                  </a:lnTo>
                  <a:lnTo>
                    <a:pt x="701945" y="391490"/>
                  </a:lnTo>
                  <a:lnTo>
                    <a:pt x="711363" y="403736"/>
                  </a:lnTo>
                  <a:lnTo>
                    <a:pt x="724341" y="412310"/>
                  </a:lnTo>
                  <a:lnTo>
                    <a:pt x="739990" y="416178"/>
                  </a:lnTo>
                  <a:lnTo>
                    <a:pt x="753991" y="415054"/>
                  </a:lnTo>
                  <a:lnTo>
                    <a:pt x="766594" y="410052"/>
                  </a:lnTo>
                  <a:lnTo>
                    <a:pt x="777134" y="401757"/>
                  </a:lnTo>
                  <a:lnTo>
                    <a:pt x="784948" y="390753"/>
                  </a:lnTo>
                  <a:lnTo>
                    <a:pt x="837792" y="399139"/>
                  </a:lnTo>
                  <a:lnTo>
                    <a:pt x="879525" y="383136"/>
                  </a:lnTo>
                  <a:lnTo>
                    <a:pt x="906485" y="355127"/>
                  </a:lnTo>
                  <a:lnTo>
                    <a:pt x="915009" y="327494"/>
                  </a:lnTo>
                  <a:lnTo>
                    <a:pt x="925647" y="334165"/>
                  </a:lnTo>
                  <a:lnTo>
                    <a:pt x="941308" y="336913"/>
                  </a:lnTo>
                  <a:lnTo>
                    <a:pt x="958640" y="335901"/>
                  </a:lnTo>
                  <a:lnTo>
                    <a:pt x="974293" y="331292"/>
                  </a:lnTo>
                  <a:lnTo>
                    <a:pt x="979830" y="328764"/>
                  </a:lnTo>
                  <a:lnTo>
                    <a:pt x="984656" y="324802"/>
                  </a:lnTo>
                  <a:lnTo>
                    <a:pt x="988656" y="320103"/>
                  </a:lnTo>
                  <a:lnTo>
                    <a:pt x="997818" y="324017"/>
                  </a:lnTo>
                  <a:lnTo>
                    <a:pt x="1007406" y="327080"/>
                  </a:lnTo>
                  <a:lnTo>
                    <a:pt x="1017383" y="329245"/>
                  </a:lnTo>
                  <a:lnTo>
                    <a:pt x="1027709" y="330466"/>
                  </a:lnTo>
                  <a:lnTo>
                    <a:pt x="1069760" y="324988"/>
                  </a:lnTo>
                  <a:lnTo>
                    <a:pt x="1105212" y="304525"/>
                  </a:lnTo>
                  <a:lnTo>
                    <a:pt x="1130399" y="272268"/>
                  </a:lnTo>
                  <a:lnTo>
                    <a:pt x="1141653" y="231406"/>
                  </a:lnTo>
                  <a:lnTo>
                    <a:pt x="1141907" y="222830"/>
                  </a:lnTo>
                  <a:lnTo>
                    <a:pt x="1141485" y="214387"/>
                  </a:lnTo>
                  <a:lnTo>
                    <a:pt x="1125755" y="167500"/>
                  </a:lnTo>
                  <a:lnTo>
                    <a:pt x="1076024" y="125297"/>
                  </a:lnTo>
                  <a:lnTo>
                    <a:pt x="1030247" y="117296"/>
                  </a:lnTo>
                  <a:lnTo>
                    <a:pt x="1018239" y="118519"/>
                  </a:lnTo>
                  <a:lnTo>
                    <a:pt x="1006620" y="121042"/>
                  </a:lnTo>
                  <a:lnTo>
                    <a:pt x="995476" y="124790"/>
                  </a:lnTo>
                  <a:lnTo>
                    <a:pt x="985625" y="111243"/>
                  </a:lnTo>
                  <a:lnTo>
                    <a:pt x="949715" y="84703"/>
                  </a:lnTo>
                  <a:lnTo>
                    <a:pt x="912114" y="74955"/>
                  </a:lnTo>
                  <a:lnTo>
                    <a:pt x="906856" y="74879"/>
                  </a:lnTo>
                  <a:lnTo>
                    <a:pt x="894277" y="46480"/>
                  </a:lnTo>
                  <a:lnTo>
                    <a:pt x="873928" y="23371"/>
                  </a:lnTo>
                  <a:lnTo>
                    <a:pt x="847316" y="7295"/>
                  </a:lnTo>
                  <a:lnTo>
                    <a:pt x="815949" y="0"/>
                  </a:lnTo>
                  <a:close/>
                </a:path>
              </a:pathLst>
            </a:custGeom>
            <a:solidFill>
              <a:srgbClr val="FFFFFF"/>
            </a:solidFill>
          </p:spPr>
          <p:txBody>
            <a:bodyPr wrap="square" lIns="0" tIns="0" rIns="0" bIns="0" rtlCol="0"/>
            <a:lstStyle/>
            <a:p>
              <a:endParaRPr/>
            </a:p>
          </p:txBody>
        </p:sp>
        <p:sp>
          <p:nvSpPr>
            <p:cNvPr id="168" name="object 168"/>
            <p:cNvSpPr/>
            <p:nvPr/>
          </p:nvSpPr>
          <p:spPr>
            <a:xfrm>
              <a:off x="2262789" y="1982830"/>
              <a:ext cx="1142365" cy="302895"/>
            </a:xfrm>
            <a:custGeom>
              <a:avLst/>
              <a:gdLst/>
              <a:ahLst/>
              <a:cxnLst/>
              <a:rect l="l" t="t" r="r" b="b"/>
              <a:pathLst>
                <a:path w="1142364" h="302894">
                  <a:moveTo>
                    <a:pt x="655993" y="0"/>
                  </a:moveTo>
                  <a:lnTo>
                    <a:pt x="630589" y="4201"/>
                  </a:lnTo>
                  <a:lnTo>
                    <a:pt x="609744" y="19737"/>
                  </a:lnTo>
                  <a:lnTo>
                    <a:pt x="596298" y="44171"/>
                  </a:lnTo>
                  <a:lnTo>
                    <a:pt x="593090" y="75069"/>
                  </a:lnTo>
                  <a:lnTo>
                    <a:pt x="569071" y="69007"/>
                  </a:lnTo>
                  <a:lnTo>
                    <a:pt x="554010" y="72337"/>
                  </a:lnTo>
                  <a:lnTo>
                    <a:pt x="541556" y="89876"/>
                  </a:lnTo>
                  <a:lnTo>
                    <a:pt x="525360" y="126441"/>
                  </a:lnTo>
                  <a:lnTo>
                    <a:pt x="529271" y="99064"/>
                  </a:lnTo>
                  <a:lnTo>
                    <a:pt x="534306" y="82353"/>
                  </a:lnTo>
                  <a:lnTo>
                    <a:pt x="543825" y="69480"/>
                  </a:lnTo>
                  <a:lnTo>
                    <a:pt x="561187" y="53619"/>
                  </a:lnTo>
                  <a:lnTo>
                    <a:pt x="546749" y="44641"/>
                  </a:lnTo>
                  <a:lnTo>
                    <a:pt x="530540" y="40466"/>
                  </a:lnTo>
                  <a:lnTo>
                    <a:pt x="515444" y="39948"/>
                  </a:lnTo>
                  <a:lnTo>
                    <a:pt x="504342" y="41935"/>
                  </a:lnTo>
                  <a:lnTo>
                    <a:pt x="488456" y="50209"/>
                  </a:lnTo>
                  <a:lnTo>
                    <a:pt x="477913" y="61166"/>
                  </a:lnTo>
                  <a:lnTo>
                    <a:pt x="471781" y="73871"/>
                  </a:lnTo>
                  <a:lnTo>
                    <a:pt x="469125" y="87388"/>
                  </a:lnTo>
                  <a:lnTo>
                    <a:pt x="456404" y="78807"/>
                  </a:lnTo>
                  <a:lnTo>
                    <a:pt x="448036" y="75268"/>
                  </a:lnTo>
                  <a:lnTo>
                    <a:pt x="440307" y="76160"/>
                  </a:lnTo>
                  <a:lnTo>
                    <a:pt x="429501" y="80873"/>
                  </a:lnTo>
                  <a:lnTo>
                    <a:pt x="417445" y="90790"/>
                  </a:lnTo>
                  <a:lnTo>
                    <a:pt x="413075" y="102144"/>
                  </a:lnTo>
                  <a:lnTo>
                    <a:pt x="412965" y="111486"/>
                  </a:lnTo>
                  <a:lnTo>
                    <a:pt x="413689" y="115366"/>
                  </a:lnTo>
                  <a:lnTo>
                    <a:pt x="392734" y="109861"/>
                  </a:lnTo>
                  <a:lnTo>
                    <a:pt x="376621" y="109847"/>
                  </a:lnTo>
                  <a:lnTo>
                    <a:pt x="363190" y="119469"/>
                  </a:lnTo>
                  <a:lnTo>
                    <a:pt x="350278" y="142874"/>
                  </a:lnTo>
                  <a:lnTo>
                    <a:pt x="374557" y="139234"/>
                  </a:lnTo>
                  <a:lnTo>
                    <a:pt x="397975" y="143227"/>
                  </a:lnTo>
                  <a:lnTo>
                    <a:pt x="419356" y="154226"/>
                  </a:lnTo>
                  <a:lnTo>
                    <a:pt x="437527" y="171602"/>
                  </a:lnTo>
                  <a:lnTo>
                    <a:pt x="411477" y="159221"/>
                  </a:lnTo>
                  <a:lnTo>
                    <a:pt x="382941" y="154581"/>
                  </a:lnTo>
                  <a:lnTo>
                    <a:pt x="354194" y="157747"/>
                  </a:lnTo>
                  <a:lnTo>
                    <a:pt x="327507" y="168782"/>
                  </a:lnTo>
                  <a:lnTo>
                    <a:pt x="323098" y="148077"/>
                  </a:lnTo>
                  <a:lnTo>
                    <a:pt x="307692" y="132789"/>
                  </a:lnTo>
                  <a:lnTo>
                    <a:pt x="286966" y="126329"/>
                  </a:lnTo>
                  <a:lnTo>
                    <a:pt x="266598" y="132105"/>
                  </a:lnTo>
                  <a:lnTo>
                    <a:pt x="259239" y="114120"/>
                  </a:lnTo>
                  <a:lnTo>
                    <a:pt x="244886" y="101018"/>
                  </a:lnTo>
                  <a:lnTo>
                    <a:pt x="226291" y="93875"/>
                  </a:lnTo>
                  <a:lnTo>
                    <a:pt x="206209" y="93764"/>
                  </a:lnTo>
                  <a:lnTo>
                    <a:pt x="191740" y="99547"/>
                  </a:lnTo>
                  <a:lnTo>
                    <a:pt x="180967" y="110056"/>
                  </a:lnTo>
                  <a:lnTo>
                    <a:pt x="174554" y="124287"/>
                  </a:lnTo>
                  <a:lnTo>
                    <a:pt x="173164" y="141236"/>
                  </a:lnTo>
                  <a:lnTo>
                    <a:pt x="156638" y="119985"/>
                  </a:lnTo>
                  <a:lnTo>
                    <a:pt x="131338" y="111263"/>
                  </a:lnTo>
                  <a:lnTo>
                    <a:pt x="98506" y="109120"/>
                  </a:lnTo>
                  <a:lnTo>
                    <a:pt x="59385" y="107607"/>
                  </a:lnTo>
                  <a:lnTo>
                    <a:pt x="44587" y="106742"/>
                  </a:lnTo>
                  <a:lnTo>
                    <a:pt x="29063" y="105516"/>
                  </a:lnTo>
                  <a:lnTo>
                    <a:pt x="13854" y="102783"/>
                  </a:lnTo>
                  <a:lnTo>
                    <a:pt x="0" y="97396"/>
                  </a:lnTo>
                  <a:lnTo>
                    <a:pt x="79" y="104847"/>
                  </a:lnTo>
                  <a:lnTo>
                    <a:pt x="42749" y="122479"/>
                  </a:lnTo>
                  <a:lnTo>
                    <a:pt x="95189" y="135100"/>
                  </a:lnTo>
                  <a:lnTo>
                    <a:pt x="145415" y="141833"/>
                  </a:lnTo>
                  <a:lnTo>
                    <a:pt x="146647" y="149657"/>
                  </a:lnTo>
                  <a:lnTo>
                    <a:pt x="177977" y="173329"/>
                  </a:lnTo>
                  <a:lnTo>
                    <a:pt x="184658" y="173659"/>
                  </a:lnTo>
                  <a:lnTo>
                    <a:pt x="190097" y="196163"/>
                  </a:lnTo>
                  <a:lnTo>
                    <a:pt x="201945" y="216080"/>
                  </a:lnTo>
                  <a:lnTo>
                    <a:pt x="222209" y="230202"/>
                  </a:lnTo>
                  <a:lnTo>
                    <a:pt x="252895" y="235318"/>
                  </a:lnTo>
                  <a:lnTo>
                    <a:pt x="279844" y="232650"/>
                  </a:lnTo>
                  <a:lnTo>
                    <a:pt x="302148" y="226110"/>
                  </a:lnTo>
                  <a:lnTo>
                    <a:pt x="320228" y="216751"/>
                  </a:lnTo>
                  <a:lnTo>
                    <a:pt x="334505" y="205625"/>
                  </a:lnTo>
                  <a:lnTo>
                    <a:pt x="339230" y="210106"/>
                  </a:lnTo>
                  <a:lnTo>
                    <a:pt x="374165" y="222145"/>
                  </a:lnTo>
                  <a:lnTo>
                    <a:pt x="382117" y="221283"/>
                  </a:lnTo>
                  <a:lnTo>
                    <a:pt x="389356" y="219316"/>
                  </a:lnTo>
                  <a:lnTo>
                    <a:pt x="390182" y="224993"/>
                  </a:lnTo>
                  <a:lnTo>
                    <a:pt x="400762" y="253176"/>
                  </a:lnTo>
                  <a:lnTo>
                    <a:pt x="420924" y="275910"/>
                  </a:lnTo>
                  <a:lnTo>
                    <a:pt x="452241" y="288343"/>
                  </a:lnTo>
                  <a:lnTo>
                    <a:pt x="496290" y="285622"/>
                  </a:lnTo>
                  <a:lnTo>
                    <a:pt x="514829" y="279133"/>
                  </a:lnTo>
                  <a:lnTo>
                    <a:pt x="529456" y="269924"/>
                  </a:lnTo>
                  <a:lnTo>
                    <a:pt x="540635" y="258807"/>
                  </a:lnTo>
                  <a:lnTo>
                    <a:pt x="548830" y="246595"/>
                  </a:lnTo>
                  <a:lnTo>
                    <a:pt x="559574" y="259224"/>
                  </a:lnTo>
                  <a:lnTo>
                    <a:pt x="574135" y="270278"/>
                  </a:lnTo>
                  <a:lnTo>
                    <a:pt x="593039" y="279174"/>
                  </a:lnTo>
                  <a:lnTo>
                    <a:pt x="616813" y="285330"/>
                  </a:lnTo>
                  <a:lnTo>
                    <a:pt x="640893" y="286720"/>
                  </a:lnTo>
                  <a:lnTo>
                    <a:pt x="662200" y="282768"/>
                  </a:lnTo>
                  <a:lnTo>
                    <a:pt x="680853" y="274525"/>
                  </a:lnTo>
                  <a:lnTo>
                    <a:pt x="696976" y="263042"/>
                  </a:lnTo>
                  <a:lnTo>
                    <a:pt x="701945" y="277926"/>
                  </a:lnTo>
                  <a:lnTo>
                    <a:pt x="711363" y="290172"/>
                  </a:lnTo>
                  <a:lnTo>
                    <a:pt x="724341" y="298746"/>
                  </a:lnTo>
                  <a:lnTo>
                    <a:pt x="739990" y="302615"/>
                  </a:lnTo>
                  <a:lnTo>
                    <a:pt x="753991" y="301491"/>
                  </a:lnTo>
                  <a:lnTo>
                    <a:pt x="766594" y="296489"/>
                  </a:lnTo>
                  <a:lnTo>
                    <a:pt x="777134" y="288194"/>
                  </a:lnTo>
                  <a:lnTo>
                    <a:pt x="784948" y="277190"/>
                  </a:lnTo>
                  <a:lnTo>
                    <a:pt x="837792" y="285576"/>
                  </a:lnTo>
                  <a:lnTo>
                    <a:pt x="879525" y="269573"/>
                  </a:lnTo>
                  <a:lnTo>
                    <a:pt x="906485" y="241564"/>
                  </a:lnTo>
                  <a:lnTo>
                    <a:pt x="915009" y="213931"/>
                  </a:lnTo>
                  <a:lnTo>
                    <a:pt x="925647" y="220602"/>
                  </a:lnTo>
                  <a:lnTo>
                    <a:pt x="941308" y="223350"/>
                  </a:lnTo>
                  <a:lnTo>
                    <a:pt x="958640" y="222337"/>
                  </a:lnTo>
                  <a:lnTo>
                    <a:pt x="974293" y="217728"/>
                  </a:lnTo>
                  <a:lnTo>
                    <a:pt x="979830" y="215201"/>
                  </a:lnTo>
                  <a:lnTo>
                    <a:pt x="984656" y="211239"/>
                  </a:lnTo>
                  <a:lnTo>
                    <a:pt x="988656" y="206540"/>
                  </a:lnTo>
                  <a:lnTo>
                    <a:pt x="997818" y="210454"/>
                  </a:lnTo>
                  <a:lnTo>
                    <a:pt x="1007406" y="213517"/>
                  </a:lnTo>
                  <a:lnTo>
                    <a:pt x="1017383" y="215682"/>
                  </a:lnTo>
                  <a:lnTo>
                    <a:pt x="1027709" y="216903"/>
                  </a:lnTo>
                  <a:lnTo>
                    <a:pt x="1069760" y="211424"/>
                  </a:lnTo>
                  <a:lnTo>
                    <a:pt x="1105212" y="190961"/>
                  </a:lnTo>
                  <a:lnTo>
                    <a:pt x="1130399" y="158704"/>
                  </a:lnTo>
                  <a:lnTo>
                    <a:pt x="1141653" y="117843"/>
                  </a:lnTo>
                  <a:lnTo>
                    <a:pt x="1141907" y="109267"/>
                  </a:lnTo>
                  <a:lnTo>
                    <a:pt x="1141485" y="100823"/>
                  </a:lnTo>
                  <a:lnTo>
                    <a:pt x="1140410" y="92549"/>
                  </a:lnTo>
                  <a:lnTo>
                    <a:pt x="1138707" y="84480"/>
                  </a:lnTo>
                  <a:lnTo>
                    <a:pt x="1111651" y="80359"/>
                  </a:lnTo>
                  <a:lnTo>
                    <a:pt x="1084845" y="83794"/>
                  </a:lnTo>
                  <a:lnTo>
                    <a:pt x="1060131" y="98135"/>
                  </a:lnTo>
                  <a:lnTo>
                    <a:pt x="1039355" y="126733"/>
                  </a:lnTo>
                  <a:lnTo>
                    <a:pt x="1024552" y="108524"/>
                  </a:lnTo>
                  <a:lnTo>
                    <a:pt x="1007945" y="102493"/>
                  </a:lnTo>
                  <a:lnTo>
                    <a:pt x="992942" y="106957"/>
                  </a:lnTo>
                  <a:lnTo>
                    <a:pt x="982954" y="120230"/>
                  </a:lnTo>
                  <a:lnTo>
                    <a:pt x="970303" y="104065"/>
                  </a:lnTo>
                  <a:lnTo>
                    <a:pt x="953665" y="90284"/>
                  </a:lnTo>
                  <a:lnTo>
                    <a:pt x="933212" y="79179"/>
                  </a:lnTo>
                  <a:lnTo>
                    <a:pt x="909116" y="71043"/>
                  </a:lnTo>
                  <a:lnTo>
                    <a:pt x="884420" y="68748"/>
                  </a:lnTo>
                  <a:lnTo>
                    <a:pt x="863033" y="73664"/>
                  </a:lnTo>
                  <a:lnTo>
                    <a:pt x="844910" y="83379"/>
                  </a:lnTo>
                  <a:lnTo>
                    <a:pt x="830008" y="95478"/>
                  </a:lnTo>
                  <a:lnTo>
                    <a:pt x="831367" y="95948"/>
                  </a:lnTo>
                  <a:lnTo>
                    <a:pt x="866594" y="118349"/>
                  </a:lnTo>
                  <a:lnTo>
                    <a:pt x="883258" y="146037"/>
                  </a:lnTo>
                  <a:lnTo>
                    <a:pt x="888222" y="169571"/>
                  </a:lnTo>
                  <a:lnTo>
                    <a:pt x="888352" y="179514"/>
                  </a:lnTo>
                  <a:lnTo>
                    <a:pt x="873035" y="143888"/>
                  </a:lnTo>
                  <a:lnTo>
                    <a:pt x="852593" y="124818"/>
                  </a:lnTo>
                  <a:lnTo>
                    <a:pt x="813223" y="115831"/>
                  </a:lnTo>
                  <a:lnTo>
                    <a:pt x="741121" y="110451"/>
                  </a:lnTo>
                  <a:lnTo>
                    <a:pt x="752576" y="96310"/>
                  </a:lnTo>
                  <a:lnTo>
                    <a:pt x="762611" y="89376"/>
                  </a:lnTo>
                  <a:lnTo>
                    <a:pt x="776820" y="87652"/>
                  </a:lnTo>
                  <a:lnTo>
                    <a:pt x="800798" y="89141"/>
                  </a:lnTo>
                  <a:lnTo>
                    <a:pt x="788866" y="74472"/>
                  </a:lnTo>
                  <a:lnTo>
                    <a:pt x="774033" y="62585"/>
                  </a:lnTo>
                  <a:lnTo>
                    <a:pt x="756714" y="54022"/>
                  </a:lnTo>
                  <a:lnTo>
                    <a:pt x="737323" y="49326"/>
                  </a:lnTo>
                  <a:lnTo>
                    <a:pt x="727459" y="48648"/>
                  </a:lnTo>
                  <a:lnTo>
                    <a:pt x="717789" y="49050"/>
                  </a:lnTo>
                  <a:lnTo>
                    <a:pt x="708364" y="50476"/>
                  </a:lnTo>
                  <a:lnTo>
                    <a:pt x="699236" y="52870"/>
                  </a:lnTo>
                  <a:lnTo>
                    <a:pt x="698538" y="45986"/>
                  </a:lnTo>
                  <a:lnTo>
                    <a:pt x="697801" y="42557"/>
                  </a:lnTo>
                  <a:lnTo>
                    <a:pt x="692365" y="27360"/>
                  </a:lnTo>
                  <a:lnTo>
                    <a:pt x="683183" y="14125"/>
                  </a:lnTo>
                  <a:lnTo>
                    <a:pt x="670858" y="4467"/>
                  </a:lnTo>
                  <a:lnTo>
                    <a:pt x="655993" y="0"/>
                  </a:lnTo>
                  <a:close/>
                </a:path>
              </a:pathLst>
            </a:custGeom>
            <a:solidFill>
              <a:srgbClr val="E4EBF6"/>
            </a:solidFill>
          </p:spPr>
          <p:txBody>
            <a:bodyPr wrap="square" lIns="0" tIns="0" rIns="0" bIns="0" rtlCol="0"/>
            <a:lstStyle/>
            <a:p>
              <a:endParaRPr/>
            </a:p>
          </p:txBody>
        </p:sp>
        <p:pic>
          <p:nvPicPr>
            <p:cNvPr id="169" name="object 169"/>
            <p:cNvPicPr/>
            <p:nvPr/>
          </p:nvPicPr>
          <p:blipFill>
            <a:blip r:embed="rId18" cstate="print"/>
            <a:stretch>
              <a:fillRect/>
            </a:stretch>
          </p:blipFill>
          <p:spPr>
            <a:xfrm>
              <a:off x="3725144" y="1574337"/>
              <a:ext cx="1002460" cy="287685"/>
            </a:xfrm>
            <a:prstGeom prst="rect">
              <a:avLst/>
            </a:prstGeom>
          </p:spPr>
        </p:pic>
        <p:pic>
          <p:nvPicPr>
            <p:cNvPr id="170" name="object 170"/>
            <p:cNvPicPr/>
            <p:nvPr/>
          </p:nvPicPr>
          <p:blipFill>
            <a:blip r:embed="rId19" cstate="print"/>
            <a:stretch>
              <a:fillRect/>
            </a:stretch>
          </p:blipFill>
          <p:spPr>
            <a:xfrm>
              <a:off x="5068293" y="3075426"/>
              <a:ext cx="319236" cy="236309"/>
            </a:xfrm>
            <a:prstGeom prst="rect">
              <a:avLst/>
            </a:prstGeom>
          </p:spPr>
        </p:pic>
        <p:pic>
          <p:nvPicPr>
            <p:cNvPr id="171" name="object 171"/>
            <p:cNvPicPr/>
            <p:nvPr/>
          </p:nvPicPr>
          <p:blipFill>
            <a:blip r:embed="rId20" cstate="print"/>
            <a:stretch>
              <a:fillRect/>
            </a:stretch>
          </p:blipFill>
          <p:spPr>
            <a:xfrm>
              <a:off x="3936587" y="3236479"/>
              <a:ext cx="601129" cy="422182"/>
            </a:xfrm>
            <a:prstGeom prst="rect">
              <a:avLst/>
            </a:prstGeom>
          </p:spPr>
        </p:pic>
        <p:sp>
          <p:nvSpPr>
            <p:cNvPr id="172" name="object 172"/>
            <p:cNvSpPr/>
            <p:nvPr/>
          </p:nvSpPr>
          <p:spPr>
            <a:xfrm>
              <a:off x="3057781" y="1987192"/>
              <a:ext cx="171450" cy="182245"/>
            </a:xfrm>
            <a:custGeom>
              <a:avLst/>
              <a:gdLst/>
              <a:ahLst/>
              <a:cxnLst/>
              <a:rect l="l" t="t" r="r" b="b"/>
              <a:pathLst>
                <a:path w="171450" h="182244">
                  <a:moveTo>
                    <a:pt x="171030" y="118846"/>
                  </a:moveTo>
                  <a:lnTo>
                    <a:pt x="0" y="182105"/>
                  </a:lnTo>
                  <a:lnTo>
                    <a:pt x="9613" y="0"/>
                  </a:lnTo>
                </a:path>
              </a:pathLst>
            </a:custGeom>
            <a:ln w="67691">
              <a:solidFill>
                <a:srgbClr val="939093"/>
              </a:solidFill>
            </a:ln>
          </p:spPr>
          <p:txBody>
            <a:bodyPr wrap="square" lIns="0" tIns="0" rIns="0" bIns="0" rtlCol="0"/>
            <a:lstStyle/>
            <a:p>
              <a:endParaRPr/>
            </a:p>
          </p:txBody>
        </p:sp>
        <p:sp>
          <p:nvSpPr>
            <p:cNvPr id="173" name="object 173"/>
            <p:cNvSpPr/>
            <p:nvPr/>
          </p:nvSpPr>
          <p:spPr>
            <a:xfrm>
              <a:off x="3079334" y="1721529"/>
              <a:ext cx="740410" cy="410845"/>
            </a:xfrm>
            <a:custGeom>
              <a:avLst/>
              <a:gdLst/>
              <a:ahLst/>
              <a:cxnLst/>
              <a:rect l="l" t="t" r="r" b="b"/>
              <a:pathLst>
                <a:path w="740410" h="410844">
                  <a:moveTo>
                    <a:pt x="739889" y="0"/>
                  </a:moveTo>
                  <a:lnTo>
                    <a:pt x="469260" y="24443"/>
                  </a:lnTo>
                  <a:lnTo>
                    <a:pt x="301979" y="75345"/>
                  </a:lnTo>
                  <a:lnTo>
                    <a:pt x="168680" y="191184"/>
                  </a:lnTo>
                  <a:lnTo>
                    <a:pt x="0" y="410438"/>
                  </a:lnTo>
                </a:path>
              </a:pathLst>
            </a:custGeom>
            <a:ln w="67691">
              <a:solidFill>
                <a:srgbClr val="939093"/>
              </a:solidFill>
            </a:ln>
          </p:spPr>
          <p:txBody>
            <a:bodyPr wrap="square" lIns="0" tIns="0" rIns="0" bIns="0" rtlCol="0"/>
            <a:lstStyle/>
            <a:p>
              <a:endParaRPr/>
            </a:p>
          </p:txBody>
        </p:sp>
        <p:sp>
          <p:nvSpPr>
            <p:cNvPr id="174" name="object 174"/>
            <p:cNvSpPr/>
            <p:nvPr/>
          </p:nvSpPr>
          <p:spPr>
            <a:xfrm>
              <a:off x="4438209" y="1588541"/>
              <a:ext cx="164465" cy="198755"/>
            </a:xfrm>
            <a:custGeom>
              <a:avLst/>
              <a:gdLst/>
              <a:ahLst/>
              <a:cxnLst/>
              <a:rect l="l" t="t" r="r" b="b"/>
              <a:pathLst>
                <a:path w="164464" h="198755">
                  <a:moveTo>
                    <a:pt x="164452" y="198615"/>
                  </a:moveTo>
                  <a:lnTo>
                    <a:pt x="0" y="119824"/>
                  </a:lnTo>
                  <a:lnTo>
                    <a:pt x="137464" y="0"/>
                  </a:lnTo>
                </a:path>
              </a:pathLst>
            </a:custGeom>
            <a:ln w="67691">
              <a:solidFill>
                <a:srgbClr val="939093"/>
              </a:solidFill>
            </a:ln>
          </p:spPr>
          <p:txBody>
            <a:bodyPr wrap="square" lIns="0" tIns="0" rIns="0" bIns="0" rtlCol="0"/>
            <a:lstStyle/>
            <a:p>
              <a:endParaRPr/>
            </a:p>
          </p:txBody>
        </p:sp>
        <p:sp>
          <p:nvSpPr>
            <p:cNvPr id="175" name="object 175"/>
            <p:cNvSpPr/>
            <p:nvPr/>
          </p:nvSpPr>
          <p:spPr>
            <a:xfrm>
              <a:off x="4480021" y="1666398"/>
              <a:ext cx="810260" cy="277495"/>
            </a:xfrm>
            <a:custGeom>
              <a:avLst/>
              <a:gdLst/>
              <a:ahLst/>
              <a:cxnLst/>
              <a:rect l="l" t="t" r="r" b="b"/>
              <a:pathLst>
                <a:path w="810260" h="277494">
                  <a:moveTo>
                    <a:pt x="809650" y="277134"/>
                  </a:moveTo>
                  <a:lnTo>
                    <a:pt x="603754" y="99802"/>
                  </a:lnTo>
                  <a:lnTo>
                    <a:pt x="450783" y="15101"/>
                  </a:lnTo>
                  <a:lnTo>
                    <a:pt x="274833" y="0"/>
                  </a:lnTo>
                  <a:lnTo>
                    <a:pt x="0" y="31465"/>
                  </a:lnTo>
                </a:path>
              </a:pathLst>
            </a:custGeom>
            <a:ln w="67691">
              <a:solidFill>
                <a:srgbClr val="939093"/>
              </a:solidFill>
            </a:ln>
          </p:spPr>
          <p:txBody>
            <a:bodyPr wrap="square" lIns="0" tIns="0" rIns="0" bIns="0" rtlCol="0"/>
            <a:lstStyle/>
            <a:p>
              <a:endParaRPr/>
            </a:p>
          </p:txBody>
        </p:sp>
        <p:sp>
          <p:nvSpPr>
            <p:cNvPr id="176" name="object 176"/>
            <p:cNvSpPr/>
            <p:nvPr/>
          </p:nvSpPr>
          <p:spPr>
            <a:xfrm>
              <a:off x="5506975" y="2100103"/>
              <a:ext cx="182880" cy="169545"/>
            </a:xfrm>
            <a:custGeom>
              <a:avLst/>
              <a:gdLst/>
              <a:ahLst/>
              <a:cxnLst/>
              <a:rect l="l" t="t" r="r" b="b"/>
              <a:pathLst>
                <a:path w="182879" h="169544">
                  <a:moveTo>
                    <a:pt x="67462" y="169430"/>
                  </a:moveTo>
                  <a:lnTo>
                    <a:pt x="0" y="0"/>
                  </a:lnTo>
                  <a:lnTo>
                    <a:pt x="182295" y="5143"/>
                  </a:lnTo>
                </a:path>
              </a:pathLst>
            </a:custGeom>
            <a:ln w="67691">
              <a:solidFill>
                <a:srgbClr val="939093"/>
              </a:solidFill>
            </a:ln>
          </p:spPr>
          <p:txBody>
            <a:bodyPr wrap="square" lIns="0" tIns="0" rIns="0" bIns="0" rtlCol="0"/>
            <a:lstStyle/>
            <a:p>
              <a:endParaRPr/>
            </a:p>
          </p:txBody>
        </p:sp>
        <p:sp>
          <p:nvSpPr>
            <p:cNvPr id="177" name="object 177"/>
            <p:cNvSpPr/>
            <p:nvPr/>
          </p:nvSpPr>
          <p:spPr>
            <a:xfrm>
              <a:off x="5544832" y="2120741"/>
              <a:ext cx="428625" cy="729615"/>
            </a:xfrm>
            <a:custGeom>
              <a:avLst/>
              <a:gdLst/>
              <a:ahLst/>
              <a:cxnLst/>
              <a:rect l="l" t="t" r="r" b="b"/>
              <a:pathLst>
                <a:path w="428625" h="729614">
                  <a:moveTo>
                    <a:pt x="428548" y="729551"/>
                  </a:moveTo>
                  <a:lnTo>
                    <a:pt x="397442" y="459605"/>
                  </a:lnTo>
                  <a:lnTo>
                    <a:pt x="342433" y="293628"/>
                  </a:lnTo>
                  <a:lnTo>
                    <a:pt x="223344" y="163225"/>
                  </a:lnTo>
                  <a:lnTo>
                    <a:pt x="0" y="0"/>
                  </a:lnTo>
                </a:path>
              </a:pathLst>
            </a:custGeom>
            <a:ln w="67691">
              <a:solidFill>
                <a:srgbClr val="939093"/>
              </a:solidFill>
            </a:ln>
          </p:spPr>
          <p:txBody>
            <a:bodyPr wrap="square" lIns="0" tIns="0" rIns="0" bIns="0" rtlCol="0"/>
            <a:lstStyle/>
            <a:p>
              <a:endParaRPr/>
            </a:p>
          </p:txBody>
        </p:sp>
        <p:sp>
          <p:nvSpPr>
            <p:cNvPr id="178" name="object 178"/>
            <p:cNvSpPr/>
            <p:nvPr/>
          </p:nvSpPr>
          <p:spPr>
            <a:xfrm>
              <a:off x="4246482" y="2988836"/>
              <a:ext cx="51435" cy="103505"/>
            </a:xfrm>
            <a:custGeom>
              <a:avLst/>
              <a:gdLst/>
              <a:ahLst/>
              <a:cxnLst/>
              <a:rect l="l" t="t" r="r" b="b"/>
              <a:pathLst>
                <a:path w="51435" h="103505">
                  <a:moveTo>
                    <a:pt x="0" y="102984"/>
                  </a:moveTo>
                  <a:lnTo>
                    <a:pt x="6888" y="93350"/>
                  </a:lnTo>
                  <a:lnTo>
                    <a:pt x="13292" y="84775"/>
                  </a:lnTo>
                  <a:lnTo>
                    <a:pt x="22908" y="72434"/>
                  </a:lnTo>
                  <a:lnTo>
                    <a:pt x="39433" y="51498"/>
                  </a:lnTo>
                  <a:lnTo>
                    <a:pt x="50807" y="28353"/>
                  </a:lnTo>
                  <a:lnTo>
                    <a:pt x="48255" y="12328"/>
                  </a:lnTo>
                  <a:lnTo>
                    <a:pt x="40399" y="3013"/>
                  </a:lnTo>
                  <a:lnTo>
                    <a:pt x="35864" y="0"/>
                  </a:lnTo>
                </a:path>
              </a:pathLst>
            </a:custGeom>
            <a:ln w="7835">
              <a:solidFill>
                <a:srgbClr val="44C8F5"/>
              </a:solidFill>
            </a:ln>
          </p:spPr>
          <p:txBody>
            <a:bodyPr wrap="square" lIns="0" tIns="0" rIns="0" bIns="0" rtlCol="0"/>
            <a:lstStyle/>
            <a:p>
              <a:endParaRPr/>
            </a:p>
          </p:txBody>
        </p:sp>
        <p:sp>
          <p:nvSpPr>
            <p:cNvPr id="179" name="object 179"/>
            <p:cNvSpPr/>
            <p:nvPr/>
          </p:nvSpPr>
          <p:spPr>
            <a:xfrm>
              <a:off x="4145732" y="3152779"/>
              <a:ext cx="52069" cy="121920"/>
            </a:xfrm>
            <a:custGeom>
              <a:avLst/>
              <a:gdLst/>
              <a:ahLst/>
              <a:cxnLst/>
              <a:rect l="l" t="t" r="r" b="b"/>
              <a:pathLst>
                <a:path w="52070" h="121920">
                  <a:moveTo>
                    <a:pt x="51587" y="0"/>
                  </a:moveTo>
                  <a:lnTo>
                    <a:pt x="40267" y="8719"/>
                  </a:lnTo>
                  <a:lnTo>
                    <a:pt x="34372" y="15416"/>
                  </a:lnTo>
                  <a:lnTo>
                    <a:pt x="31992" y="23501"/>
                  </a:lnTo>
                  <a:lnTo>
                    <a:pt x="31216" y="36385"/>
                  </a:lnTo>
                  <a:lnTo>
                    <a:pt x="29816" y="54592"/>
                  </a:lnTo>
                  <a:lnTo>
                    <a:pt x="25490" y="75628"/>
                  </a:lnTo>
                  <a:lnTo>
                    <a:pt x="16223" y="98378"/>
                  </a:lnTo>
                  <a:lnTo>
                    <a:pt x="0" y="121729"/>
                  </a:lnTo>
                </a:path>
              </a:pathLst>
            </a:custGeom>
            <a:ln w="9817">
              <a:solidFill>
                <a:srgbClr val="44C8F5"/>
              </a:solidFill>
            </a:ln>
          </p:spPr>
          <p:txBody>
            <a:bodyPr wrap="square" lIns="0" tIns="0" rIns="0" bIns="0" rtlCol="0"/>
            <a:lstStyle/>
            <a:p>
              <a:endParaRPr/>
            </a:p>
          </p:txBody>
        </p:sp>
        <p:pic>
          <p:nvPicPr>
            <p:cNvPr id="180" name="object 180"/>
            <p:cNvPicPr/>
            <p:nvPr/>
          </p:nvPicPr>
          <p:blipFill>
            <a:blip r:embed="rId21" cstate="print"/>
            <a:stretch>
              <a:fillRect/>
            </a:stretch>
          </p:blipFill>
          <p:spPr>
            <a:xfrm>
              <a:off x="4362937" y="3229075"/>
              <a:ext cx="153287" cy="112553"/>
            </a:xfrm>
            <a:prstGeom prst="rect">
              <a:avLst/>
            </a:prstGeom>
          </p:spPr>
        </p:pic>
        <p:sp>
          <p:nvSpPr>
            <p:cNvPr id="181" name="object 181"/>
            <p:cNvSpPr/>
            <p:nvPr/>
          </p:nvSpPr>
          <p:spPr>
            <a:xfrm>
              <a:off x="4554918" y="3399205"/>
              <a:ext cx="160655" cy="45720"/>
            </a:xfrm>
            <a:custGeom>
              <a:avLst/>
              <a:gdLst/>
              <a:ahLst/>
              <a:cxnLst/>
              <a:rect l="l" t="t" r="r" b="b"/>
              <a:pathLst>
                <a:path w="160654" h="45720">
                  <a:moveTo>
                    <a:pt x="0" y="0"/>
                  </a:moveTo>
                  <a:lnTo>
                    <a:pt x="31477" y="32499"/>
                  </a:lnTo>
                  <a:lnTo>
                    <a:pt x="58704" y="45162"/>
                  </a:lnTo>
                  <a:lnTo>
                    <a:pt x="96738" y="39635"/>
                  </a:lnTo>
                  <a:lnTo>
                    <a:pt x="160642" y="17564"/>
                  </a:lnTo>
                </a:path>
              </a:pathLst>
            </a:custGeom>
            <a:ln w="14731">
              <a:solidFill>
                <a:srgbClr val="44C8F5"/>
              </a:solidFill>
            </a:ln>
          </p:spPr>
          <p:txBody>
            <a:bodyPr wrap="square" lIns="0" tIns="0" rIns="0" bIns="0" rtlCol="0"/>
            <a:lstStyle/>
            <a:p>
              <a:endParaRPr/>
            </a:p>
          </p:txBody>
        </p:sp>
        <p:pic>
          <p:nvPicPr>
            <p:cNvPr id="182" name="object 182"/>
            <p:cNvPicPr/>
            <p:nvPr/>
          </p:nvPicPr>
          <p:blipFill>
            <a:blip r:embed="rId22" cstate="print"/>
            <a:stretch>
              <a:fillRect/>
            </a:stretch>
          </p:blipFill>
          <p:spPr>
            <a:xfrm>
              <a:off x="3444385" y="3104643"/>
              <a:ext cx="92887" cy="131889"/>
            </a:xfrm>
            <a:prstGeom prst="rect">
              <a:avLst/>
            </a:prstGeom>
          </p:spPr>
        </p:pic>
        <p:sp>
          <p:nvSpPr>
            <p:cNvPr id="183" name="object 183"/>
            <p:cNvSpPr/>
            <p:nvPr/>
          </p:nvSpPr>
          <p:spPr>
            <a:xfrm>
              <a:off x="3247906" y="2912793"/>
              <a:ext cx="38100" cy="107950"/>
            </a:xfrm>
            <a:custGeom>
              <a:avLst/>
              <a:gdLst/>
              <a:ahLst/>
              <a:cxnLst/>
              <a:rect l="l" t="t" r="r" b="b"/>
              <a:pathLst>
                <a:path w="38100" h="107950">
                  <a:moveTo>
                    <a:pt x="0" y="0"/>
                  </a:moveTo>
                  <a:lnTo>
                    <a:pt x="0" y="107772"/>
                  </a:lnTo>
                  <a:lnTo>
                    <a:pt x="37947" y="92011"/>
                  </a:lnTo>
                  <a:lnTo>
                    <a:pt x="23952" y="67754"/>
                  </a:lnTo>
                  <a:lnTo>
                    <a:pt x="31978" y="67754"/>
                  </a:lnTo>
                  <a:lnTo>
                    <a:pt x="17741" y="43103"/>
                  </a:lnTo>
                  <a:lnTo>
                    <a:pt x="24879" y="43103"/>
                  </a:lnTo>
                  <a:lnTo>
                    <a:pt x="0" y="0"/>
                  </a:lnTo>
                  <a:close/>
                </a:path>
              </a:pathLst>
            </a:custGeom>
            <a:solidFill>
              <a:srgbClr val="008C45"/>
            </a:solidFill>
          </p:spPr>
          <p:txBody>
            <a:bodyPr wrap="square" lIns="0" tIns="0" rIns="0" bIns="0" rtlCol="0"/>
            <a:lstStyle/>
            <a:p>
              <a:endParaRPr/>
            </a:p>
          </p:txBody>
        </p:sp>
        <p:sp>
          <p:nvSpPr>
            <p:cNvPr id="184" name="object 184"/>
            <p:cNvSpPr/>
            <p:nvPr/>
          </p:nvSpPr>
          <p:spPr>
            <a:xfrm>
              <a:off x="3209959" y="2912793"/>
              <a:ext cx="38100" cy="107950"/>
            </a:xfrm>
            <a:custGeom>
              <a:avLst/>
              <a:gdLst/>
              <a:ahLst/>
              <a:cxnLst/>
              <a:rect l="l" t="t" r="r" b="b"/>
              <a:pathLst>
                <a:path w="38100" h="107950">
                  <a:moveTo>
                    <a:pt x="37947" y="0"/>
                  </a:moveTo>
                  <a:lnTo>
                    <a:pt x="13055" y="43103"/>
                  </a:lnTo>
                  <a:lnTo>
                    <a:pt x="20205" y="43103"/>
                  </a:lnTo>
                  <a:lnTo>
                    <a:pt x="5968" y="67754"/>
                  </a:lnTo>
                  <a:lnTo>
                    <a:pt x="13995" y="67754"/>
                  </a:lnTo>
                  <a:lnTo>
                    <a:pt x="0" y="92011"/>
                  </a:lnTo>
                  <a:lnTo>
                    <a:pt x="37947" y="107772"/>
                  </a:lnTo>
                  <a:lnTo>
                    <a:pt x="37947" y="0"/>
                  </a:lnTo>
                  <a:close/>
                </a:path>
              </a:pathLst>
            </a:custGeom>
            <a:solidFill>
              <a:srgbClr val="006837"/>
            </a:solidFill>
          </p:spPr>
          <p:txBody>
            <a:bodyPr wrap="square" lIns="0" tIns="0" rIns="0" bIns="0" rtlCol="0"/>
            <a:lstStyle/>
            <a:p>
              <a:endParaRPr/>
            </a:p>
          </p:txBody>
        </p:sp>
        <p:pic>
          <p:nvPicPr>
            <p:cNvPr id="185" name="object 185"/>
            <p:cNvPicPr/>
            <p:nvPr/>
          </p:nvPicPr>
          <p:blipFill>
            <a:blip r:embed="rId23" cstate="print"/>
            <a:stretch>
              <a:fillRect/>
            </a:stretch>
          </p:blipFill>
          <p:spPr>
            <a:xfrm>
              <a:off x="3073272" y="2889091"/>
              <a:ext cx="76149" cy="108102"/>
            </a:xfrm>
            <a:prstGeom prst="rect">
              <a:avLst/>
            </a:prstGeom>
          </p:spPr>
        </p:pic>
        <p:pic>
          <p:nvPicPr>
            <p:cNvPr id="186" name="object 186"/>
            <p:cNvPicPr/>
            <p:nvPr/>
          </p:nvPicPr>
          <p:blipFill>
            <a:blip r:embed="rId24" cstate="print"/>
            <a:stretch>
              <a:fillRect/>
            </a:stretch>
          </p:blipFill>
          <p:spPr>
            <a:xfrm>
              <a:off x="3570302" y="3098854"/>
              <a:ext cx="84708" cy="120256"/>
            </a:xfrm>
            <a:prstGeom prst="rect">
              <a:avLst/>
            </a:prstGeom>
          </p:spPr>
        </p:pic>
        <p:pic>
          <p:nvPicPr>
            <p:cNvPr id="187" name="object 187"/>
            <p:cNvPicPr/>
            <p:nvPr/>
          </p:nvPicPr>
          <p:blipFill>
            <a:blip r:embed="rId25" cstate="print"/>
            <a:stretch>
              <a:fillRect/>
            </a:stretch>
          </p:blipFill>
          <p:spPr>
            <a:xfrm>
              <a:off x="3497056" y="2838465"/>
              <a:ext cx="136792" cy="195806"/>
            </a:xfrm>
            <a:prstGeom prst="rect">
              <a:avLst/>
            </a:prstGeom>
          </p:spPr>
        </p:pic>
        <p:sp>
          <p:nvSpPr>
            <p:cNvPr id="188" name="object 188"/>
            <p:cNvSpPr/>
            <p:nvPr/>
          </p:nvSpPr>
          <p:spPr>
            <a:xfrm>
              <a:off x="3886097" y="2996258"/>
              <a:ext cx="35560" cy="100330"/>
            </a:xfrm>
            <a:custGeom>
              <a:avLst/>
              <a:gdLst/>
              <a:ahLst/>
              <a:cxnLst/>
              <a:rect l="l" t="t" r="r" b="b"/>
              <a:pathLst>
                <a:path w="35560" h="100330">
                  <a:moveTo>
                    <a:pt x="0" y="0"/>
                  </a:moveTo>
                  <a:lnTo>
                    <a:pt x="0" y="99758"/>
                  </a:lnTo>
                  <a:lnTo>
                    <a:pt x="35128" y="85166"/>
                  </a:lnTo>
                  <a:lnTo>
                    <a:pt x="22174" y="62725"/>
                  </a:lnTo>
                  <a:lnTo>
                    <a:pt x="29603" y="62725"/>
                  </a:lnTo>
                  <a:lnTo>
                    <a:pt x="16433" y="39903"/>
                  </a:lnTo>
                  <a:lnTo>
                    <a:pt x="23037" y="39903"/>
                  </a:lnTo>
                  <a:lnTo>
                    <a:pt x="0" y="0"/>
                  </a:lnTo>
                  <a:close/>
                </a:path>
              </a:pathLst>
            </a:custGeom>
            <a:solidFill>
              <a:srgbClr val="008C45"/>
            </a:solidFill>
          </p:spPr>
          <p:txBody>
            <a:bodyPr wrap="square" lIns="0" tIns="0" rIns="0" bIns="0" rtlCol="0"/>
            <a:lstStyle/>
            <a:p>
              <a:endParaRPr/>
            </a:p>
          </p:txBody>
        </p:sp>
        <p:sp>
          <p:nvSpPr>
            <p:cNvPr id="189" name="object 189"/>
            <p:cNvSpPr/>
            <p:nvPr/>
          </p:nvSpPr>
          <p:spPr>
            <a:xfrm>
              <a:off x="3850968" y="2996258"/>
              <a:ext cx="35560" cy="100330"/>
            </a:xfrm>
            <a:custGeom>
              <a:avLst/>
              <a:gdLst/>
              <a:ahLst/>
              <a:cxnLst/>
              <a:rect l="l" t="t" r="r" b="b"/>
              <a:pathLst>
                <a:path w="35560" h="100330">
                  <a:moveTo>
                    <a:pt x="35128" y="0"/>
                  </a:moveTo>
                  <a:lnTo>
                    <a:pt x="12090" y="39903"/>
                  </a:lnTo>
                  <a:lnTo>
                    <a:pt x="18694" y="39903"/>
                  </a:lnTo>
                  <a:lnTo>
                    <a:pt x="5524" y="62725"/>
                  </a:lnTo>
                  <a:lnTo>
                    <a:pt x="12954" y="62725"/>
                  </a:lnTo>
                  <a:lnTo>
                    <a:pt x="0" y="85166"/>
                  </a:lnTo>
                  <a:lnTo>
                    <a:pt x="35128" y="99758"/>
                  </a:lnTo>
                  <a:lnTo>
                    <a:pt x="35128" y="0"/>
                  </a:lnTo>
                  <a:close/>
                </a:path>
              </a:pathLst>
            </a:custGeom>
            <a:solidFill>
              <a:srgbClr val="006837"/>
            </a:solidFill>
          </p:spPr>
          <p:txBody>
            <a:bodyPr wrap="square" lIns="0" tIns="0" rIns="0" bIns="0" rtlCol="0"/>
            <a:lstStyle/>
            <a:p>
              <a:endParaRPr/>
            </a:p>
          </p:txBody>
        </p:sp>
        <p:sp>
          <p:nvSpPr>
            <p:cNvPr id="190" name="object 190"/>
            <p:cNvSpPr/>
            <p:nvPr/>
          </p:nvSpPr>
          <p:spPr>
            <a:xfrm>
              <a:off x="3327942" y="2934798"/>
              <a:ext cx="33020" cy="93345"/>
            </a:xfrm>
            <a:custGeom>
              <a:avLst/>
              <a:gdLst/>
              <a:ahLst/>
              <a:cxnLst/>
              <a:rect l="l" t="t" r="r" b="b"/>
              <a:pathLst>
                <a:path w="33020" h="93344">
                  <a:moveTo>
                    <a:pt x="0" y="0"/>
                  </a:moveTo>
                  <a:lnTo>
                    <a:pt x="0" y="93230"/>
                  </a:lnTo>
                  <a:lnTo>
                    <a:pt x="32829" y="79590"/>
                  </a:lnTo>
                  <a:lnTo>
                    <a:pt x="20726" y="58610"/>
                  </a:lnTo>
                  <a:lnTo>
                    <a:pt x="27660" y="58610"/>
                  </a:lnTo>
                  <a:lnTo>
                    <a:pt x="15354" y="37287"/>
                  </a:lnTo>
                  <a:lnTo>
                    <a:pt x="21526" y="37287"/>
                  </a:lnTo>
                  <a:lnTo>
                    <a:pt x="0" y="0"/>
                  </a:lnTo>
                  <a:close/>
                </a:path>
              </a:pathLst>
            </a:custGeom>
            <a:solidFill>
              <a:srgbClr val="008C45"/>
            </a:solidFill>
          </p:spPr>
          <p:txBody>
            <a:bodyPr wrap="square" lIns="0" tIns="0" rIns="0" bIns="0" rtlCol="0"/>
            <a:lstStyle/>
            <a:p>
              <a:endParaRPr/>
            </a:p>
          </p:txBody>
        </p:sp>
        <p:sp>
          <p:nvSpPr>
            <p:cNvPr id="191" name="object 191"/>
            <p:cNvSpPr/>
            <p:nvPr/>
          </p:nvSpPr>
          <p:spPr>
            <a:xfrm>
              <a:off x="3295112" y="2934798"/>
              <a:ext cx="33020" cy="93345"/>
            </a:xfrm>
            <a:custGeom>
              <a:avLst/>
              <a:gdLst/>
              <a:ahLst/>
              <a:cxnLst/>
              <a:rect l="l" t="t" r="r" b="b"/>
              <a:pathLst>
                <a:path w="33020" h="93344">
                  <a:moveTo>
                    <a:pt x="32829" y="0"/>
                  </a:moveTo>
                  <a:lnTo>
                    <a:pt x="11302" y="37287"/>
                  </a:lnTo>
                  <a:lnTo>
                    <a:pt x="17475" y="37287"/>
                  </a:lnTo>
                  <a:lnTo>
                    <a:pt x="5168" y="58610"/>
                  </a:lnTo>
                  <a:lnTo>
                    <a:pt x="12103" y="58610"/>
                  </a:lnTo>
                  <a:lnTo>
                    <a:pt x="0" y="79590"/>
                  </a:lnTo>
                  <a:lnTo>
                    <a:pt x="32829" y="93230"/>
                  </a:lnTo>
                  <a:lnTo>
                    <a:pt x="32829" y="0"/>
                  </a:lnTo>
                  <a:close/>
                </a:path>
              </a:pathLst>
            </a:custGeom>
            <a:solidFill>
              <a:srgbClr val="006837"/>
            </a:solidFill>
          </p:spPr>
          <p:txBody>
            <a:bodyPr wrap="square" lIns="0" tIns="0" rIns="0" bIns="0" rtlCol="0"/>
            <a:lstStyle/>
            <a:p>
              <a:endParaRPr/>
            </a:p>
          </p:txBody>
        </p:sp>
        <p:sp>
          <p:nvSpPr>
            <p:cNvPr id="192" name="object 192"/>
            <p:cNvSpPr/>
            <p:nvPr/>
          </p:nvSpPr>
          <p:spPr>
            <a:xfrm>
              <a:off x="2698972" y="3246051"/>
              <a:ext cx="40640" cy="34925"/>
            </a:xfrm>
            <a:custGeom>
              <a:avLst/>
              <a:gdLst/>
              <a:ahLst/>
              <a:cxnLst/>
              <a:rect l="l" t="t" r="r" b="b"/>
              <a:pathLst>
                <a:path w="40639" h="34925">
                  <a:moveTo>
                    <a:pt x="31622" y="0"/>
                  </a:moveTo>
                  <a:lnTo>
                    <a:pt x="30505" y="419"/>
                  </a:lnTo>
                  <a:lnTo>
                    <a:pt x="29768" y="520"/>
                  </a:lnTo>
                  <a:lnTo>
                    <a:pt x="28397" y="419"/>
                  </a:lnTo>
                  <a:lnTo>
                    <a:pt x="26606" y="1460"/>
                  </a:lnTo>
                  <a:lnTo>
                    <a:pt x="25412" y="1663"/>
                  </a:lnTo>
                  <a:lnTo>
                    <a:pt x="24879" y="2057"/>
                  </a:lnTo>
                  <a:lnTo>
                    <a:pt x="23520" y="3276"/>
                  </a:lnTo>
                  <a:lnTo>
                    <a:pt x="22529" y="3797"/>
                  </a:lnTo>
                  <a:lnTo>
                    <a:pt x="22148" y="4127"/>
                  </a:lnTo>
                  <a:lnTo>
                    <a:pt x="21526" y="5219"/>
                  </a:lnTo>
                  <a:lnTo>
                    <a:pt x="21043" y="5664"/>
                  </a:lnTo>
                  <a:lnTo>
                    <a:pt x="20078" y="6197"/>
                  </a:lnTo>
                  <a:lnTo>
                    <a:pt x="19697" y="6515"/>
                  </a:lnTo>
                  <a:lnTo>
                    <a:pt x="19227" y="7581"/>
                  </a:lnTo>
                  <a:lnTo>
                    <a:pt x="18770" y="8089"/>
                  </a:lnTo>
                  <a:lnTo>
                    <a:pt x="17348" y="8953"/>
                  </a:lnTo>
                  <a:lnTo>
                    <a:pt x="16281" y="10528"/>
                  </a:lnTo>
                  <a:lnTo>
                    <a:pt x="14947" y="11061"/>
                  </a:lnTo>
                  <a:lnTo>
                    <a:pt x="13830" y="12331"/>
                  </a:lnTo>
                  <a:lnTo>
                    <a:pt x="13449" y="12636"/>
                  </a:lnTo>
                  <a:lnTo>
                    <a:pt x="11696" y="13322"/>
                  </a:lnTo>
                  <a:lnTo>
                    <a:pt x="10883" y="14617"/>
                  </a:lnTo>
                  <a:lnTo>
                    <a:pt x="9918" y="14338"/>
                  </a:lnTo>
                  <a:lnTo>
                    <a:pt x="9563" y="15125"/>
                  </a:lnTo>
                  <a:lnTo>
                    <a:pt x="9385" y="15074"/>
                  </a:lnTo>
                  <a:lnTo>
                    <a:pt x="9042" y="15189"/>
                  </a:lnTo>
                  <a:lnTo>
                    <a:pt x="8902" y="15544"/>
                  </a:lnTo>
                  <a:lnTo>
                    <a:pt x="8280" y="15633"/>
                  </a:lnTo>
                  <a:lnTo>
                    <a:pt x="7873" y="16090"/>
                  </a:lnTo>
                  <a:lnTo>
                    <a:pt x="7251" y="16090"/>
                  </a:lnTo>
                  <a:lnTo>
                    <a:pt x="6692" y="16217"/>
                  </a:lnTo>
                  <a:lnTo>
                    <a:pt x="6019" y="15659"/>
                  </a:lnTo>
                  <a:lnTo>
                    <a:pt x="5689" y="15722"/>
                  </a:lnTo>
                  <a:lnTo>
                    <a:pt x="5181" y="15684"/>
                  </a:lnTo>
                  <a:lnTo>
                    <a:pt x="4902" y="15748"/>
                  </a:lnTo>
                  <a:lnTo>
                    <a:pt x="4432" y="15532"/>
                  </a:lnTo>
                  <a:lnTo>
                    <a:pt x="3479" y="15875"/>
                  </a:lnTo>
                  <a:lnTo>
                    <a:pt x="2984" y="15697"/>
                  </a:lnTo>
                  <a:lnTo>
                    <a:pt x="2832" y="15748"/>
                  </a:lnTo>
                  <a:lnTo>
                    <a:pt x="2298" y="16306"/>
                  </a:lnTo>
                  <a:lnTo>
                    <a:pt x="1727" y="16078"/>
                  </a:lnTo>
                  <a:lnTo>
                    <a:pt x="1422" y="16306"/>
                  </a:lnTo>
                  <a:lnTo>
                    <a:pt x="1142" y="16637"/>
                  </a:lnTo>
                  <a:lnTo>
                    <a:pt x="1054" y="17106"/>
                  </a:lnTo>
                  <a:lnTo>
                    <a:pt x="596" y="16840"/>
                  </a:lnTo>
                  <a:lnTo>
                    <a:pt x="368" y="17018"/>
                  </a:lnTo>
                  <a:lnTo>
                    <a:pt x="330" y="17945"/>
                  </a:lnTo>
                  <a:lnTo>
                    <a:pt x="0" y="18503"/>
                  </a:lnTo>
                  <a:lnTo>
                    <a:pt x="165" y="18694"/>
                  </a:lnTo>
                  <a:lnTo>
                    <a:pt x="685" y="19037"/>
                  </a:lnTo>
                  <a:lnTo>
                    <a:pt x="876" y="19545"/>
                  </a:lnTo>
                  <a:lnTo>
                    <a:pt x="876" y="19735"/>
                  </a:lnTo>
                  <a:lnTo>
                    <a:pt x="1054" y="19926"/>
                  </a:lnTo>
                  <a:lnTo>
                    <a:pt x="1663" y="19964"/>
                  </a:lnTo>
                  <a:lnTo>
                    <a:pt x="2108" y="20091"/>
                  </a:lnTo>
                  <a:lnTo>
                    <a:pt x="2463" y="20637"/>
                  </a:lnTo>
                  <a:lnTo>
                    <a:pt x="2755" y="20599"/>
                  </a:lnTo>
                  <a:lnTo>
                    <a:pt x="3213" y="20408"/>
                  </a:lnTo>
                  <a:lnTo>
                    <a:pt x="3454" y="20434"/>
                  </a:lnTo>
                  <a:lnTo>
                    <a:pt x="3936" y="20878"/>
                  </a:lnTo>
                  <a:lnTo>
                    <a:pt x="4190" y="20916"/>
                  </a:lnTo>
                  <a:lnTo>
                    <a:pt x="4762" y="20472"/>
                  </a:lnTo>
                  <a:lnTo>
                    <a:pt x="5016" y="20548"/>
                  </a:lnTo>
                  <a:lnTo>
                    <a:pt x="5308" y="20751"/>
                  </a:lnTo>
                  <a:lnTo>
                    <a:pt x="5727" y="20929"/>
                  </a:lnTo>
                  <a:lnTo>
                    <a:pt x="6337" y="20574"/>
                  </a:lnTo>
                  <a:lnTo>
                    <a:pt x="6692" y="20637"/>
                  </a:lnTo>
                  <a:lnTo>
                    <a:pt x="6921" y="21158"/>
                  </a:lnTo>
                  <a:lnTo>
                    <a:pt x="8902" y="20574"/>
                  </a:lnTo>
                  <a:lnTo>
                    <a:pt x="10198" y="21145"/>
                  </a:lnTo>
                  <a:lnTo>
                    <a:pt x="11582" y="24180"/>
                  </a:lnTo>
                  <a:lnTo>
                    <a:pt x="11442" y="24422"/>
                  </a:lnTo>
                  <a:lnTo>
                    <a:pt x="9588" y="24561"/>
                  </a:lnTo>
                  <a:lnTo>
                    <a:pt x="10045" y="24917"/>
                  </a:lnTo>
                  <a:lnTo>
                    <a:pt x="10756" y="24892"/>
                  </a:lnTo>
                  <a:lnTo>
                    <a:pt x="11061" y="25031"/>
                  </a:lnTo>
                  <a:lnTo>
                    <a:pt x="11315" y="25920"/>
                  </a:lnTo>
                  <a:lnTo>
                    <a:pt x="11582" y="25996"/>
                  </a:lnTo>
                  <a:lnTo>
                    <a:pt x="12572" y="25742"/>
                  </a:lnTo>
                  <a:lnTo>
                    <a:pt x="12712" y="25844"/>
                  </a:lnTo>
                  <a:lnTo>
                    <a:pt x="13055" y="27038"/>
                  </a:lnTo>
                  <a:lnTo>
                    <a:pt x="13322" y="27495"/>
                  </a:lnTo>
                  <a:lnTo>
                    <a:pt x="14846" y="28130"/>
                  </a:lnTo>
                  <a:lnTo>
                    <a:pt x="14528" y="29476"/>
                  </a:lnTo>
                  <a:lnTo>
                    <a:pt x="14566" y="29832"/>
                  </a:lnTo>
                  <a:lnTo>
                    <a:pt x="15316" y="30721"/>
                  </a:lnTo>
                  <a:lnTo>
                    <a:pt x="14262" y="32194"/>
                  </a:lnTo>
                  <a:lnTo>
                    <a:pt x="15544" y="33261"/>
                  </a:lnTo>
                  <a:lnTo>
                    <a:pt x="16027" y="33934"/>
                  </a:lnTo>
                  <a:lnTo>
                    <a:pt x="16382" y="34264"/>
                  </a:lnTo>
                  <a:lnTo>
                    <a:pt x="17157" y="34137"/>
                  </a:lnTo>
                  <a:lnTo>
                    <a:pt x="17741" y="34302"/>
                  </a:lnTo>
                  <a:lnTo>
                    <a:pt x="18440" y="34696"/>
                  </a:lnTo>
                  <a:lnTo>
                    <a:pt x="18935" y="34569"/>
                  </a:lnTo>
                  <a:lnTo>
                    <a:pt x="19392" y="34124"/>
                  </a:lnTo>
                  <a:lnTo>
                    <a:pt x="19545" y="33375"/>
                  </a:lnTo>
                  <a:lnTo>
                    <a:pt x="18440" y="33032"/>
                  </a:lnTo>
                  <a:lnTo>
                    <a:pt x="18287" y="32778"/>
                  </a:lnTo>
                  <a:lnTo>
                    <a:pt x="18618" y="31902"/>
                  </a:lnTo>
                  <a:lnTo>
                    <a:pt x="18414" y="31584"/>
                  </a:lnTo>
                  <a:lnTo>
                    <a:pt x="17691" y="31165"/>
                  </a:lnTo>
                  <a:lnTo>
                    <a:pt x="17525" y="30848"/>
                  </a:lnTo>
                  <a:lnTo>
                    <a:pt x="18541" y="30505"/>
                  </a:lnTo>
                  <a:lnTo>
                    <a:pt x="18770" y="29324"/>
                  </a:lnTo>
                  <a:lnTo>
                    <a:pt x="19202" y="29387"/>
                  </a:lnTo>
                  <a:lnTo>
                    <a:pt x="19824" y="29616"/>
                  </a:lnTo>
                  <a:lnTo>
                    <a:pt x="20065" y="29425"/>
                  </a:lnTo>
                  <a:lnTo>
                    <a:pt x="20104" y="28448"/>
                  </a:lnTo>
                  <a:lnTo>
                    <a:pt x="20396" y="28155"/>
                  </a:lnTo>
                  <a:lnTo>
                    <a:pt x="21412" y="27927"/>
                  </a:lnTo>
                  <a:lnTo>
                    <a:pt x="21501" y="27647"/>
                  </a:lnTo>
                  <a:lnTo>
                    <a:pt x="20942" y="26530"/>
                  </a:lnTo>
                  <a:lnTo>
                    <a:pt x="21513" y="26250"/>
                  </a:lnTo>
                  <a:lnTo>
                    <a:pt x="21513" y="25958"/>
                  </a:lnTo>
                  <a:lnTo>
                    <a:pt x="20802" y="25679"/>
                  </a:lnTo>
                  <a:lnTo>
                    <a:pt x="21234" y="25349"/>
                  </a:lnTo>
                  <a:lnTo>
                    <a:pt x="21526" y="25006"/>
                  </a:lnTo>
                  <a:lnTo>
                    <a:pt x="20599" y="24282"/>
                  </a:lnTo>
                  <a:lnTo>
                    <a:pt x="20510" y="23952"/>
                  </a:lnTo>
                  <a:lnTo>
                    <a:pt x="21158" y="23126"/>
                  </a:lnTo>
                  <a:lnTo>
                    <a:pt x="20510" y="21958"/>
                  </a:lnTo>
                  <a:lnTo>
                    <a:pt x="20612" y="21704"/>
                  </a:lnTo>
                  <a:lnTo>
                    <a:pt x="21615" y="21640"/>
                  </a:lnTo>
                  <a:lnTo>
                    <a:pt x="21818" y="21196"/>
                  </a:lnTo>
                  <a:lnTo>
                    <a:pt x="21920" y="20612"/>
                  </a:lnTo>
                  <a:lnTo>
                    <a:pt x="22072" y="20383"/>
                  </a:lnTo>
                  <a:lnTo>
                    <a:pt x="22618" y="20878"/>
                  </a:lnTo>
                  <a:lnTo>
                    <a:pt x="23215" y="21145"/>
                  </a:lnTo>
                  <a:lnTo>
                    <a:pt x="23825" y="20485"/>
                  </a:lnTo>
                  <a:lnTo>
                    <a:pt x="24180" y="21221"/>
                  </a:lnTo>
                  <a:lnTo>
                    <a:pt x="24422" y="21475"/>
                  </a:lnTo>
                  <a:lnTo>
                    <a:pt x="25107" y="21107"/>
                  </a:lnTo>
                  <a:lnTo>
                    <a:pt x="25463" y="21259"/>
                  </a:lnTo>
                  <a:lnTo>
                    <a:pt x="26111" y="22085"/>
                  </a:lnTo>
                  <a:lnTo>
                    <a:pt x="27025" y="21463"/>
                  </a:lnTo>
                  <a:lnTo>
                    <a:pt x="27241" y="21424"/>
                  </a:lnTo>
                  <a:lnTo>
                    <a:pt x="28168" y="21856"/>
                  </a:lnTo>
                  <a:lnTo>
                    <a:pt x="28587" y="20764"/>
                  </a:lnTo>
                  <a:lnTo>
                    <a:pt x="28803" y="20586"/>
                  </a:lnTo>
                  <a:lnTo>
                    <a:pt x="29590" y="20662"/>
                  </a:lnTo>
                  <a:lnTo>
                    <a:pt x="29756" y="20497"/>
                  </a:lnTo>
                  <a:lnTo>
                    <a:pt x="29641" y="19596"/>
                  </a:lnTo>
                  <a:lnTo>
                    <a:pt x="29756" y="19227"/>
                  </a:lnTo>
                  <a:lnTo>
                    <a:pt x="30657" y="19088"/>
                  </a:lnTo>
                  <a:lnTo>
                    <a:pt x="30759" y="18846"/>
                  </a:lnTo>
                  <a:lnTo>
                    <a:pt x="30568" y="17729"/>
                  </a:lnTo>
                  <a:lnTo>
                    <a:pt x="31546" y="17424"/>
                  </a:lnTo>
                  <a:lnTo>
                    <a:pt x="32435" y="16205"/>
                  </a:lnTo>
                  <a:lnTo>
                    <a:pt x="32600" y="16217"/>
                  </a:lnTo>
                  <a:lnTo>
                    <a:pt x="33362" y="17246"/>
                  </a:lnTo>
                  <a:lnTo>
                    <a:pt x="33743" y="17500"/>
                  </a:lnTo>
                  <a:lnTo>
                    <a:pt x="34785" y="17399"/>
                  </a:lnTo>
                  <a:lnTo>
                    <a:pt x="35572" y="18999"/>
                  </a:lnTo>
                  <a:lnTo>
                    <a:pt x="35737" y="19050"/>
                  </a:lnTo>
                  <a:lnTo>
                    <a:pt x="37058" y="18084"/>
                  </a:lnTo>
                  <a:lnTo>
                    <a:pt x="37833" y="18084"/>
                  </a:lnTo>
                  <a:lnTo>
                    <a:pt x="38112" y="17805"/>
                  </a:lnTo>
                  <a:lnTo>
                    <a:pt x="38392" y="17373"/>
                  </a:lnTo>
                  <a:lnTo>
                    <a:pt x="38392" y="16040"/>
                  </a:lnTo>
                  <a:lnTo>
                    <a:pt x="38696" y="15417"/>
                  </a:lnTo>
                  <a:lnTo>
                    <a:pt x="39687" y="14351"/>
                  </a:lnTo>
                  <a:lnTo>
                    <a:pt x="39890" y="13779"/>
                  </a:lnTo>
                  <a:lnTo>
                    <a:pt x="39357" y="12420"/>
                  </a:lnTo>
                  <a:lnTo>
                    <a:pt x="39357" y="11899"/>
                  </a:lnTo>
                  <a:lnTo>
                    <a:pt x="40170" y="10934"/>
                  </a:lnTo>
                  <a:lnTo>
                    <a:pt x="39522" y="10033"/>
                  </a:lnTo>
                  <a:lnTo>
                    <a:pt x="39496" y="9766"/>
                  </a:lnTo>
                  <a:lnTo>
                    <a:pt x="39801" y="9461"/>
                  </a:lnTo>
                  <a:lnTo>
                    <a:pt x="40233" y="8864"/>
                  </a:lnTo>
                  <a:lnTo>
                    <a:pt x="39979" y="8509"/>
                  </a:lnTo>
                  <a:lnTo>
                    <a:pt x="39395" y="8102"/>
                  </a:lnTo>
                  <a:lnTo>
                    <a:pt x="39357" y="7759"/>
                  </a:lnTo>
                  <a:lnTo>
                    <a:pt x="39827" y="7010"/>
                  </a:lnTo>
                  <a:lnTo>
                    <a:pt x="39763" y="6731"/>
                  </a:lnTo>
                  <a:lnTo>
                    <a:pt x="38938" y="6248"/>
                  </a:lnTo>
                  <a:lnTo>
                    <a:pt x="38722" y="5930"/>
                  </a:lnTo>
                  <a:lnTo>
                    <a:pt x="39065" y="4826"/>
                  </a:lnTo>
                  <a:lnTo>
                    <a:pt x="38874" y="4356"/>
                  </a:lnTo>
                  <a:lnTo>
                    <a:pt x="37642" y="3733"/>
                  </a:lnTo>
                  <a:lnTo>
                    <a:pt x="37731" y="2971"/>
                  </a:lnTo>
                  <a:lnTo>
                    <a:pt x="38417" y="2476"/>
                  </a:lnTo>
                  <a:lnTo>
                    <a:pt x="37731" y="1930"/>
                  </a:lnTo>
                  <a:lnTo>
                    <a:pt x="36258" y="1041"/>
                  </a:lnTo>
                  <a:lnTo>
                    <a:pt x="34747" y="355"/>
                  </a:lnTo>
                  <a:lnTo>
                    <a:pt x="33680" y="482"/>
                  </a:lnTo>
                  <a:lnTo>
                    <a:pt x="31622" y="0"/>
                  </a:lnTo>
                  <a:close/>
                </a:path>
              </a:pathLst>
            </a:custGeom>
            <a:solidFill>
              <a:srgbClr val="F4E9D7"/>
            </a:solidFill>
          </p:spPr>
          <p:txBody>
            <a:bodyPr wrap="square" lIns="0" tIns="0" rIns="0" bIns="0" rtlCol="0"/>
            <a:lstStyle/>
            <a:p>
              <a:endParaRPr/>
            </a:p>
          </p:txBody>
        </p:sp>
        <p:sp>
          <p:nvSpPr>
            <p:cNvPr id="193" name="object 193"/>
            <p:cNvSpPr/>
            <p:nvPr/>
          </p:nvSpPr>
          <p:spPr>
            <a:xfrm>
              <a:off x="2716502" y="3248529"/>
              <a:ext cx="24765" cy="31750"/>
            </a:xfrm>
            <a:custGeom>
              <a:avLst/>
              <a:gdLst/>
              <a:ahLst/>
              <a:cxnLst/>
              <a:rect l="l" t="t" r="r" b="b"/>
              <a:pathLst>
                <a:path w="24764" h="31750">
                  <a:moveTo>
                    <a:pt x="20891" y="0"/>
                  </a:moveTo>
                  <a:lnTo>
                    <a:pt x="20193" y="495"/>
                  </a:lnTo>
                  <a:lnTo>
                    <a:pt x="20104" y="1257"/>
                  </a:lnTo>
                  <a:lnTo>
                    <a:pt x="21336" y="1879"/>
                  </a:lnTo>
                  <a:lnTo>
                    <a:pt x="21526" y="2349"/>
                  </a:lnTo>
                  <a:lnTo>
                    <a:pt x="21196" y="3454"/>
                  </a:lnTo>
                  <a:lnTo>
                    <a:pt x="21412" y="3771"/>
                  </a:lnTo>
                  <a:lnTo>
                    <a:pt x="22225" y="4254"/>
                  </a:lnTo>
                  <a:lnTo>
                    <a:pt x="22301" y="4533"/>
                  </a:lnTo>
                  <a:lnTo>
                    <a:pt x="21831" y="5283"/>
                  </a:lnTo>
                  <a:lnTo>
                    <a:pt x="21869" y="5626"/>
                  </a:lnTo>
                  <a:lnTo>
                    <a:pt x="22453" y="6032"/>
                  </a:lnTo>
                  <a:lnTo>
                    <a:pt x="22707" y="6388"/>
                  </a:lnTo>
                  <a:lnTo>
                    <a:pt x="22428" y="6819"/>
                  </a:lnTo>
                  <a:lnTo>
                    <a:pt x="21958" y="7289"/>
                  </a:lnTo>
                  <a:lnTo>
                    <a:pt x="21983" y="7556"/>
                  </a:lnTo>
                  <a:lnTo>
                    <a:pt x="22631" y="8458"/>
                  </a:lnTo>
                  <a:lnTo>
                    <a:pt x="21831" y="9423"/>
                  </a:lnTo>
                  <a:lnTo>
                    <a:pt x="21831" y="9944"/>
                  </a:lnTo>
                  <a:lnTo>
                    <a:pt x="21907" y="10286"/>
                  </a:lnTo>
                  <a:lnTo>
                    <a:pt x="22352" y="11302"/>
                  </a:lnTo>
                  <a:lnTo>
                    <a:pt x="22161" y="11874"/>
                  </a:lnTo>
                  <a:lnTo>
                    <a:pt x="21170" y="12941"/>
                  </a:lnTo>
                  <a:lnTo>
                    <a:pt x="20853" y="13563"/>
                  </a:lnTo>
                  <a:lnTo>
                    <a:pt x="20853" y="14897"/>
                  </a:lnTo>
                  <a:lnTo>
                    <a:pt x="20586" y="15328"/>
                  </a:lnTo>
                  <a:lnTo>
                    <a:pt x="20307" y="15608"/>
                  </a:lnTo>
                  <a:lnTo>
                    <a:pt x="19519" y="15608"/>
                  </a:lnTo>
                  <a:lnTo>
                    <a:pt x="19100" y="15849"/>
                  </a:lnTo>
                  <a:lnTo>
                    <a:pt x="18199" y="16573"/>
                  </a:lnTo>
                  <a:lnTo>
                    <a:pt x="18034" y="16522"/>
                  </a:lnTo>
                  <a:lnTo>
                    <a:pt x="17246" y="14922"/>
                  </a:lnTo>
                  <a:lnTo>
                    <a:pt x="16205" y="15024"/>
                  </a:lnTo>
                  <a:lnTo>
                    <a:pt x="15824" y="14770"/>
                  </a:lnTo>
                  <a:lnTo>
                    <a:pt x="15074" y="13741"/>
                  </a:lnTo>
                  <a:lnTo>
                    <a:pt x="14897" y="13728"/>
                  </a:lnTo>
                  <a:lnTo>
                    <a:pt x="14008" y="14947"/>
                  </a:lnTo>
                  <a:lnTo>
                    <a:pt x="13030" y="15227"/>
                  </a:lnTo>
                  <a:lnTo>
                    <a:pt x="13233" y="16370"/>
                  </a:lnTo>
                  <a:lnTo>
                    <a:pt x="13131" y="16611"/>
                  </a:lnTo>
                  <a:lnTo>
                    <a:pt x="12217" y="16738"/>
                  </a:lnTo>
                  <a:lnTo>
                    <a:pt x="12115" y="17119"/>
                  </a:lnTo>
                  <a:lnTo>
                    <a:pt x="12230" y="18021"/>
                  </a:lnTo>
                  <a:lnTo>
                    <a:pt x="12052" y="18186"/>
                  </a:lnTo>
                  <a:lnTo>
                    <a:pt x="11277" y="18097"/>
                  </a:lnTo>
                  <a:lnTo>
                    <a:pt x="11061" y="18287"/>
                  </a:lnTo>
                  <a:lnTo>
                    <a:pt x="10769" y="19316"/>
                  </a:lnTo>
                  <a:lnTo>
                    <a:pt x="10642" y="19380"/>
                  </a:lnTo>
                  <a:lnTo>
                    <a:pt x="9702" y="18948"/>
                  </a:lnTo>
                  <a:lnTo>
                    <a:pt x="9499" y="18986"/>
                  </a:lnTo>
                  <a:lnTo>
                    <a:pt x="8559" y="19583"/>
                  </a:lnTo>
                  <a:lnTo>
                    <a:pt x="7924" y="18783"/>
                  </a:lnTo>
                  <a:lnTo>
                    <a:pt x="7569" y="18618"/>
                  </a:lnTo>
                  <a:lnTo>
                    <a:pt x="6896" y="18999"/>
                  </a:lnTo>
                  <a:lnTo>
                    <a:pt x="6654" y="18745"/>
                  </a:lnTo>
                  <a:lnTo>
                    <a:pt x="6477" y="18262"/>
                  </a:lnTo>
                  <a:lnTo>
                    <a:pt x="6286" y="17995"/>
                  </a:lnTo>
                  <a:lnTo>
                    <a:pt x="5689" y="18668"/>
                  </a:lnTo>
                  <a:lnTo>
                    <a:pt x="5092" y="18402"/>
                  </a:lnTo>
                  <a:lnTo>
                    <a:pt x="4533" y="17906"/>
                  </a:lnTo>
                  <a:lnTo>
                    <a:pt x="4394" y="18084"/>
                  </a:lnTo>
                  <a:lnTo>
                    <a:pt x="4279" y="18719"/>
                  </a:lnTo>
                  <a:lnTo>
                    <a:pt x="4076" y="19164"/>
                  </a:lnTo>
                  <a:lnTo>
                    <a:pt x="3086" y="19227"/>
                  </a:lnTo>
                  <a:lnTo>
                    <a:pt x="2984" y="19481"/>
                  </a:lnTo>
                  <a:lnTo>
                    <a:pt x="3632" y="20650"/>
                  </a:lnTo>
                  <a:lnTo>
                    <a:pt x="2971" y="21475"/>
                  </a:lnTo>
                  <a:lnTo>
                    <a:pt x="3060" y="21805"/>
                  </a:lnTo>
                  <a:lnTo>
                    <a:pt x="4000" y="22529"/>
                  </a:lnTo>
                  <a:lnTo>
                    <a:pt x="3708" y="22872"/>
                  </a:lnTo>
                  <a:lnTo>
                    <a:pt x="3276" y="23202"/>
                  </a:lnTo>
                  <a:lnTo>
                    <a:pt x="4000" y="23494"/>
                  </a:lnTo>
                  <a:lnTo>
                    <a:pt x="3987" y="23774"/>
                  </a:lnTo>
                  <a:lnTo>
                    <a:pt x="3416" y="24053"/>
                  </a:lnTo>
                  <a:lnTo>
                    <a:pt x="3962" y="25171"/>
                  </a:lnTo>
                  <a:lnTo>
                    <a:pt x="3886" y="25450"/>
                  </a:lnTo>
                  <a:lnTo>
                    <a:pt x="2870" y="25679"/>
                  </a:lnTo>
                  <a:lnTo>
                    <a:pt x="2565" y="25971"/>
                  </a:lnTo>
                  <a:lnTo>
                    <a:pt x="2540" y="26949"/>
                  </a:lnTo>
                  <a:lnTo>
                    <a:pt x="2286" y="27139"/>
                  </a:lnTo>
                  <a:lnTo>
                    <a:pt x="1879" y="26987"/>
                  </a:lnTo>
                  <a:lnTo>
                    <a:pt x="1244" y="26847"/>
                  </a:lnTo>
                  <a:lnTo>
                    <a:pt x="1016" y="28028"/>
                  </a:lnTo>
                  <a:lnTo>
                    <a:pt x="0" y="28371"/>
                  </a:lnTo>
                  <a:lnTo>
                    <a:pt x="152" y="28689"/>
                  </a:lnTo>
                  <a:lnTo>
                    <a:pt x="889" y="29108"/>
                  </a:lnTo>
                  <a:lnTo>
                    <a:pt x="1092" y="29425"/>
                  </a:lnTo>
                  <a:lnTo>
                    <a:pt x="762" y="30302"/>
                  </a:lnTo>
                  <a:lnTo>
                    <a:pt x="914" y="30556"/>
                  </a:lnTo>
                  <a:lnTo>
                    <a:pt x="2006" y="30911"/>
                  </a:lnTo>
                  <a:lnTo>
                    <a:pt x="1866" y="31648"/>
                  </a:lnTo>
                  <a:lnTo>
                    <a:pt x="2133" y="31534"/>
                  </a:lnTo>
                  <a:lnTo>
                    <a:pt x="3479" y="31280"/>
                  </a:lnTo>
                  <a:lnTo>
                    <a:pt x="3975" y="30911"/>
                  </a:lnTo>
                  <a:lnTo>
                    <a:pt x="4648" y="30048"/>
                  </a:lnTo>
                  <a:lnTo>
                    <a:pt x="4991" y="29756"/>
                  </a:lnTo>
                  <a:lnTo>
                    <a:pt x="5892" y="29222"/>
                  </a:lnTo>
                  <a:lnTo>
                    <a:pt x="6273" y="28828"/>
                  </a:lnTo>
                  <a:lnTo>
                    <a:pt x="6959" y="27406"/>
                  </a:lnTo>
                  <a:lnTo>
                    <a:pt x="7848" y="26631"/>
                  </a:lnTo>
                  <a:lnTo>
                    <a:pt x="8077" y="25984"/>
                  </a:lnTo>
                  <a:lnTo>
                    <a:pt x="8382" y="25361"/>
                  </a:lnTo>
                  <a:lnTo>
                    <a:pt x="7988" y="24383"/>
                  </a:lnTo>
                  <a:lnTo>
                    <a:pt x="6959" y="24041"/>
                  </a:lnTo>
                  <a:lnTo>
                    <a:pt x="6972" y="23533"/>
                  </a:lnTo>
                  <a:lnTo>
                    <a:pt x="7327" y="22644"/>
                  </a:lnTo>
                  <a:lnTo>
                    <a:pt x="7632" y="22085"/>
                  </a:lnTo>
                  <a:lnTo>
                    <a:pt x="8293" y="21221"/>
                  </a:lnTo>
                  <a:lnTo>
                    <a:pt x="9004" y="21247"/>
                  </a:lnTo>
                  <a:lnTo>
                    <a:pt x="9906" y="21907"/>
                  </a:lnTo>
                  <a:lnTo>
                    <a:pt x="10134" y="21945"/>
                  </a:lnTo>
                  <a:lnTo>
                    <a:pt x="11163" y="21043"/>
                  </a:lnTo>
                  <a:lnTo>
                    <a:pt x="11734" y="20777"/>
                  </a:lnTo>
                  <a:lnTo>
                    <a:pt x="12700" y="20612"/>
                  </a:lnTo>
                  <a:lnTo>
                    <a:pt x="13398" y="20916"/>
                  </a:lnTo>
                  <a:lnTo>
                    <a:pt x="14122" y="19926"/>
                  </a:lnTo>
                  <a:lnTo>
                    <a:pt x="14643" y="19888"/>
                  </a:lnTo>
                  <a:lnTo>
                    <a:pt x="14935" y="19697"/>
                  </a:lnTo>
                  <a:lnTo>
                    <a:pt x="14998" y="19151"/>
                  </a:lnTo>
                  <a:lnTo>
                    <a:pt x="15227" y="19100"/>
                  </a:lnTo>
                  <a:lnTo>
                    <a:pt x="15455" y="19316"/>
                  </a:lnTo>
                  <a:lnTo>
                    <a:pt x="15506" y="21361"/>
                  </a:lnTo>
                  <a:lnTo>
                    <a:pt x="15697" y="21462"/>
                  </a:lnTo>
                  <a:lnTo>
                    <a:pt x="15875" y="21970"/>
                  </a:lnTo>
                  <a:lnTo>
                    <a:pt x="16179" y="22085"/>
                  </a:lnTo>
                  <a:lnTo>
                    <a:pt x="16738" y="22059"/>
                  </a:lnTo>
                  <a:lnTo>
                    <a:pt x="16865" y="22250"/>
                  </a:lnTo>
                  <a:lnTo>
                    <a:pt x="17360" y="22542"/>
                  </a:lnTo>
                  <a:lnTo>
                    <a:pt x="17716" y="22517"/>
                  </a:lnTo>
                  <a:lnTo>
                    <a:pt x="18084" y="22351"/>
                  </a:lnTo>
                  <a:lnTo>
                    <a:pt x="18249" y="22250"/>
                  </a:lnTo>
                  <a:lnTo>
                    <a:pt x="18783" y="22555"/>
                  </a:lnTo>
                  <a:lnTo>
                    <a:pt x="19151" y="22440"/>
                  </a:lnTo>
                  <a:lnTo>
                    <a:pt x="19723" y="21869"/>
                  </a:lnTo>
                  <a:lnTo>
                    <a:pt x="20078" y="21869"/>
                  </a:lnTo>
                  <a:lnTo>
                    <a:pt x="20358" y="21793"/>
                  </a:lnTo>
                  <a:lnTo>
                    <a:pt x="21374" y="21234"/>
                  </a:lnTo>
                  <a:lnTo>
                    <a:pt x="22377" y="19075"/>
                  </a:lnTo>
                  <a:lnTo>
                    <a:pt x="23063" y="18338"/>
                  </a:lnTo>
                  <a:lnTo>
                    <a:pt x="23241" y="17818"/>
                  </a:lnTo>
                  <a:lnTo>
                    <a:pt x="23393" y="16586"/>
                  </a:lnTo>
                  <a:lnTo>
                    <a:pt x="23952" y="14820"/>
                  </a:lnTo>
                  <a:lnTo>
                    <a:pt x="24244" y="14300"/>
                  </a:lnTo>
                  <a:lnTo>
                    <a:pt x="24155" y="12992"/>
                  </a:lnTo>
                  <a:lnTo>
                    <a:pt x="24180" y="12306"/>
                  </a:lnTo>
                  <a:lnTo>
                    <a:pt x="24511" y="10299"/>
                  </a:lnTo>
                  <a:lnTo>
                    <a:pt x="24053" y="9143"/>
                  </a:lnTo>
                  <a:lnTo>
                    <a:pt x="23977" y="8585"/>
                  </a:lnTo>
                  <a:lnTo>
                    <a:pt x="24130" y="7150"/>
                  </a:lnTo>
                  <a:lnTo>
                    <a:pt x="23964" y="6273"/>
                  </a:lnTo>
                  <a:lnTo>
                    <a:pt x="22923" y="3746"/>
                  </a:lnTo>
                  <a:lnTo>
                    <a:pt x="22847" y="2552"/>
                  </a:lnTo>
                  <a:lnTo>
                    <a:pt x="22682" y="2273"/>
                  </a:lnTo>
                  <a:lnTo>
                    <a:pt x="20891" y="0"/>
                  </a:lnTo>
                  <a:close/>
                </a:path>
              </a:pathLst>
            </a:custGeom>
            <a:solidFill>
              <a:srgbClr val="E3D9C8"/>
            </a:solidFill>
          </p:spPr>
          <p:txBody>
            <a:bodyPr wrap="square" lIns="0" tIns="0" rIns="0" bIns="0" rtlCol="0"/>
            <a:lstStyle/>
            <a:p>
              <a:endParaRPr/>
            </a:p>
          </p:txBody>
        </p:sp>
        <p:sp>
          <p:nvSpPr>
            <p:cNvPr id="194" name="object 194"/>
            <p:cNvSpPr/>
            <p:nvPr/>
          </p:nvSpPr>
          <p:spPr>
            <a:xfrm>
              <a:off x="2697194" y="3265785"/>
              <a:ext cx="13335" cy="8890"/>
            </a:xfrm>
            <a:custGeom>
              <a:avLst/>
              <a:gdLst/>
              <a:ahLst/>
              <a:cxnLst/>
              <a:rect l="l" t="t" r="r" b="b"/>
              <a:pathLst>
                <a:path w="13335" h="8889">
                  <a:moveTo>
                    <a:pt x="2815" y="8763"/>
                  </a:moveTo>
                  <a:lnTo>
                    <a:pt x="2298" y="8763"/>
                  </a:lnTo>
                  <a:lnTo>
                    <a:pt x="2743" y="8801"/>
                  </a:lnTo>
                  <a:close/>
                </a:path>
                <a:path w="13335" h="8889">
                  <a:moveTo>
                    <a:pt x="6569" y="6477"/>
                  </a:moveTo>
                  <a:lnTo>
                    <a:pt x="2286" y="6477"/>
                  </a:lnTo>
                  <a:lnTo>
                    <a:pt x="2327" y="6654"/>
                  </a:lnTo>
                  <a:lnTo>
                    <a:pt x="2057" y="6845"/>
                  </a:lnTo>
                  <a:lnTo>
                    <a:pt x="1727" y="7010"/>
                  </a:lnTo>
                  <a:lnTo>
                    <a:pt x="1333" y="7162"/>
                  </a:lnTo>
                  <a:lnTo>
                    <a:pt x="1739" y="8559"/>
                  </a:lnTo>
                  <a:lnTo>
                    <a:pt x="1854" y="8788"/>
                  </a:lnTo>
                  <a:lnTo>
                    <a:pt x="2298" y="8763"/>
                  </a:lnTo>
                  <a:lnTo>
                    <a:pt x="2815" y="8763"/>
                  </a:lnTo>
                  <a:lnTo>
                    <a:pt x="3666" y="8305"/>
                  </a:lnTo>
                  <a:lnTo>
                    <a:pt x="4165" y="7937"/>
                  </a:lnTo>
                  <a:lnTo>
                    <a:pt x="4987" y="7162"/>
                  </a:lnTo>
                  <a:lnTo>
                    <a:pt x="5295" y="6985"/>
                  </a:lnTo>
                  <a:lnTo>
                    <a:pt x="5803" y="6985"/>
                  </a:lnTo>
                  <a:lnTo>
                    <a:pt x="6007" y="6934"/>
                  </a:lnTo>
                  <a:lnTo>
                    <a:pt x="6426" y="6769"/>
                  </a:lnTo>
                  <a:lnTo>
                    <a:pt x="6553" y="6642"/>
                  </a:lnTo>
                  <a:lnTo>
                    <a:pt x="6569" y="6477"/>
                  </a:lnTo>
                  <a:close/>
                </a:path>
                <a:path w="13335" h="8889">
                  <a:moveTo>
                    <a:pt x="2654" y="0"/>
                  </a:moveTo>
                  <a:lnTo>
                    <a:pt x="1574" y="1943"/>
                  </a:lnTo>
                  <a:lnTo>
                    <a:pt x="0" y="7188"/>
                  </a:lnTo>
                  <a:lnTo>
                    <a:pt x="406" y="8001"/>
                  </a:lnTo>
                  <a:lnTo>
                    <a:pt x="1435" y="8585"/>
                  </a:lnTo>
                  <a:lnTo>
                    <a:pt x="1600" y="8559"/>
                  </a:lnTo>
                  <a:lnTo>
                    <a:pt x="1574" y="8420"/>
                  </a:lnTo>
                  <a:lnTo>
                    <a:pt x="1333" y="8305"/>
                  </a:lnTo>
                  <a:lnTo>
                    <a:pt x="1016" y="7442"/>
                  </a:lnTo>
                  <a:lnTo>
                    <a:pt x="609" y="5981"/>
                  </a:lnTo>
                  <a:lnTo>
                    <a:pt x="6342" y="5981"/>
                  </a:lnTo>
                  <a:lnTo>
                    <a:pt x="6362" y="5791"/>
                  </a:lnTo>
                  <a:lnTo>
                    <a:pt x="6858" y="5638"/>
                  </a:lnTo>
                  <a:lnTo>
                    <a:pt x="7023" y="5435"/>
                  </a:lnTo>
                  <a:lnTo>
                    <a:pt x="7112" y="4991"/>
                  </a:lnTo>
                  <a:lnTo>
                    <a:pt x="7213" y="4851"/>
                  </a:lnTo>
                  <a:lnTo>
                    <a:pt x="7840" y="4851"/>
                  </a:lnTo>
                  <a:lnTo>
                    <a:pt x="7975" y="4356"/>
                  </a:lnTo>
                  <a:lnTo>
                    <a:pt x="8102" y="4152"/>
                  </a:lnTo>
                  <a:lnTo>
                    <a:pt x="8702" y="4152"/>
                  </a:lnTo>
                  <a:lnTo>
                    <a:pt x="8901" y="3619"/>
                  </a:lnTo>
                  <a:lnTo>
                    <a:pt x="6426" y="3619"/>
                  </a:lnTo>
                  <a:lnTo>
                    <a:pt x="6045" y="3568"/>
                  </a:lnTo>
                  <a:lnTo>
                    <a:pt x="5372" y="3429"/>
                  </a:lnTo>
                  <a:lnTo>
                    <a:pt x="5588" y="2908"/>
                  </a:lnTo>
                  <a:lnTo>
                    <a:pt x="5905" y="2311"/>
                  </a:lnTo>
                  <a:lnTo>
                    <a:pt x="6223" y="2120"/>
                  </a:lnTo>
                  <a:lnTo>
                    <a:pt x="8242" y="2120"/>
                  </a:lnTo>
                  <a:lnTo>
                    <a:pt x="10744" y="1536"/>
                  </a:lnTo>
                  <a:lnTo>
                    <a:pt x="12031" y="1536"/>
                  </a:lnTo>
                  <a:lnTo>
                    <a:pt x="8699" y="1422"/>
                  </a:lnTo>
                  <a:lnTo>
                    <a:pt x="8599" y="1193"/>
                  </a:lnTo>
                  <a:lnTo>
                    <a:pt x="7448" y="1181"/>
                  </a:lnTo>
                  <a:lnTo>
                    <a:pt x="5969" y="1181"/>
                  </a:lnTo>
                  <a:lnTo>
                    <a:pt x="5702" y="1143"/>
                  </a:lnTo>
                  <a:lnTo>
                    <a:pt x="5454" y="901"/>
                  </a:lnTo>
                  <a:lnTo>
                    <a:pt x="4241" y="901"/>
                  </a:lnTo>
                  <a:lnTo>
                    <a:pt x="3886" y="355"/>
                  </a:lnTo>
                  <a:lnTo>
                    <a:pt x="3441" y="228"/>
                  </a:lnTo>
                  <a:lnTo>
                    <a:pt x="2832" y="203"/>
                  </a:lnTo>
                  <a:lnTo>
                    <a:pt x="2743" y="63"/>
                  </a:lnTo>
                  <a:close/>
                </a:path>
                <a:path w="13335" h="8889">
                  <a:moveTo>
                    <a:pt x="1714" y="8559"/>
                  </a:moveTo>
                  <a:close/>
                </a:path>
                <a:path w="13335" h="8889">
                  <a:moveTo>
                    <a:pt x="5803" y="6985"/>
                  </a:moveTo>
                  <a:lnTo>
                    <a:pt x="5295" y="6985"/>
                  </a:lnTo>
                  <a:lnTo>
                    <a:pt x="5753" y="6997"/>
                  </a:lnTo>
                  <a:close/>
                </a:path>
                <a:path w="13335" h="8889">
                  <a:moveTo>
                    <a:pt x="6342" y="5981"/>
                  </a:moveTo>
                  <a:lnTo>
                    <a:pt x="609" y="5981"/>
                  </a:lnTo>
                  <a:lnTo>
                    <a:pt x="1028" y="6654"/>
                  </a:lnTo>
                  <a:lnTo>
                    <a:pt x="1612" y="6743"/>
                  </a:lnTo>
                  <a:lnTo>
                    <a:pt x="2286" y="6477"/>
                  </a:lnTo>
                  <a:lnTo>
                    <a:pt x="6569" y="6477"/>
                  </a:lnTo>
                  <a:lnTo>
                    <a:pt x="6342" y="5981"/>
                  </a:lnTo>
                  <a:close/>
                </a:path>
                <a:path w="13335" h="8889">
                  <a:moveTo>
                    <a:pt x="7840" y="4851"/>
                  </a:moveTo>
                  <a:lnTo>
                    <a:pt x="7213" y="4851"/>
                  </a:lnTo>
                  <a:lnTo>
                    <a:pt x="7797" y="4902"/>
                  </a:lnTo>
                  <a:close/>
                </a:path>
                <a:path w="13335" h="8889">
                  <a:moveTo>
                    <a:pt x="8702" y="4152"/>
                  </a:moveTo>
                  <a:lnTo>
                    <a:pt x="8102" y="4152"/>
                  </a:lnTo>
                  <a:lnTo>
                    <a:pt x="8674" y="4229"/>
                  </a:lnTo>
                  <a:close/>
                </a:path>
                <a:path w="13335" h="8889">
                  <a:moveTo>
                    <a:pt x="8242" y="2120"/>
                  </a:moveTo>
                  <a:lnTo>
                    <a:pt x="6223" y="2120"/>
                  </a:lnTo>
                  <a:lnTo>
                    <a:pt x="6756" y="2387"/>
                  </a:lnTo>
                  <a:lnTo>
                    <a:pt x="6832" y="3314"/>
                  </a:lnTo>
                  <a:lnTo>
                    <a:pt x="6426" y="3619"/>
                  </a:lnTo>
                  <a:lnTo>
                    <a:pt x="8901" y="3619"/>
                  </a:lnTo>
                  <a:lnTo>
                    <a:pt x="8846" y="3314"/>
                  </a:lnTo>
                  <a:lnTo>
                    <a:pt x="8247" y="2387"/>
                  </a:lnTo>
                  <a:lnTo>
                    <a:pt x="8242" y="2120"/>
                  </a:lnTo>
                  <a:close/>
                </a:path>
                <a:path w="13335" h="8889">
                  <a:moveTo>
                    <a:pt x="12031" y="1536"/>
                  </a:moveTo>
                  <a:lnTo>
                    <a:pt x="10744" y="1536"/>
                  </a:lnTo>
                  <a:lnTo>
                    <a:pt x="12357" y="2908"/>
                  </a:lnTo>
                  <a:lnTo>
                    <a:pt x="12750" y="3187"/>
                  </a:lnTo>
                  <a:lnTo>
                    <a:pt x="12031" y="1536"/>
                  </a:lnTo>
                  <a:close/>
                </a:path>
                <a:path w="13335" h="8889">
                  <a:moveTo>
                    <a:pt x="10680" y="838"/>
                  </a:moveTo>
                  <a:lnTo>
                    <a:pt x="8699" y="1422"/>
                  </a:lnTo>
                  <a:lnTo>
                    <a:pt x="11981" y="1422"/>
                  </a:lnTo>
                  <a:lnTo>
                    <a:pt x="10680" y="838"/>
                  </a:lnTo>
                  <a:close/>
                </a:path>
                <a:path w="13335" h="8889">
                  <a:moveTo>
                    <a:pt x="8115" y="838"/>
                  </a:moveTo>
                  <a:lnTo>
                    <a:pt x="7493" y="1193"/>
                  </a:lnTo>
                  <a:lnTo>
                    <a:pt x="8599" y="1193"/>
                  </a:lnTo>
                  <a:lnTo>
                    <a:pt x="8470" y="901"/>
                  </a:lnTo>
                  <a:lnTo>
                    <a:pt x="8115" y="838"/>
                  </a:lnTo>
                  <a:close/>
                </a:path>
                <a:path w="13335" h="8889">
                  <a:moveTo>
                    <a:pt x="6540" y="736"/>
                  </a:moveTo>
                  <a:lnTo>
                    <a:pt x="5969" y="1181"/>
                  </a:lnTo>
                  <a:lnTo>
                    <a:pt x="7448" y="1181"/>
                  </a:lnTo>
                  <a:lnTo>
                    <a:pt x="7226" y="1117"/>
                  </a:lnTo>
                  <a:lnTo>
                    <a:pt x="6794" y="812"/>
                  </a:lnTo>
                  <a:lnTo>
                    <a:pt x="6540" y="736"/>
                  </a:lnTo>
                  <a:close/>
                </a:path>
                <a:path w="13335" h="8889">
                  <a:moveTo>
                    <a:pt x="4991" y="673"/>
                  </a:moveTo>
                  <a:lnTo>
                    <a:pt x="4546" y="863"/>
                  </a:lnTo>
                  <a:lnTo>
                    <a:pt x="4241" y="901"/>
                  </a:lnTo>
                  <a:lnTo>
                    <a:pt x="5454" y="901"/>
                  </a:lnTo>
                  <a:lnTo>
                    <a:pt x="5245" y="698"/>
                  </a:lnTo>
                  <a:lnTo>
                    <a:pt x="4991" y="673"/>
                  </a:lnTo>
                  <a:close/>
                </a:path>
              </a:pathLst>
            </a:custGeom>
            <a:solidFill>
              <a:srgbClr val="626261"/>
            </a:solidFill>
          </p:spPr>
          <p:txBody>
            <a:bodyPr wrap="square" lIns="0" tIns="0" rIns="0" bIns="0" rtlCol="0"/>
            <a:lstStyle/>
            <a:p>
              <a:endParaRPr/>
            </a:p>
          </p:txBody>
        </p:sp>
        <p:sp>
          <p:nvSpPr>
            <p:cNvPr id="195" name="object 195"/>
            <p:cNvSpPr/>
            <p:nvPr/>
          </p:nvSpPr>
          <p:spPr>
            <a:xfrm>
              <a:off x="2702946" y="3269263"/>
              <a:ext cx="11430" cy="9525"/>
            </a:xfrm>
            <a:custGeom>
              <a:avLst/>
              <a:gdLst/>
              <a:ahLst/>
              <a:cxnLst/>
              <a:rect l="l" t="t" r="r" b="b"/>
              <a:pathLst>
                <a:path w="11430" h="9525">
                  <a:moveTo>
                    <a:pt x="3200" y="0"/>
                  </a:moveTo>
                  <a:lnTo>
                    <a:pt x="2921" y="749"/>
                  </a:lnTo>
                  <a:lnTo>
                    <a:pt x="2349" y="673"/>
                  </a:lnTo>
                  <a:lnTo>
                    <a:pt x="2235" y="876"/>
                  </a:lnTo>
                  <a:lnTo>
                    <a:pt x="2171" y="1269"/>
                  </a:lnTo>
                  <a:lnTo>
                    <a:pt x="2044" y="1422"/>
                  </a:lnTo>
                  <a:lnTo>
                    <a:pt x="1460" y="1371"/>
                  </a:lnTo>
                  <a:lnTo>
                    <a:pt x="1358" y="1511"/>
                  </a:lnTo>
                  <a:lnTo>
                    <a:pt x="1270" y="1955"/>
                  </a:lnTo>
                  <a:lnTo>
                    <a:pt x="1104" y="2158"/>
                  </a:lnTo>
                  <a:lnTo>
                    <a:pt x="609" y="2311"/>
                  </a:lnTo>
                  <a:lnTo>
                    <a:pt x="571" y="2476"/>
                  </a:lnTo>
                  <a:lnTo>
                    <a:pt x="863" y="3111"/>
                  </a:lnTo>
                  <a:lnTo>
                    <a:pt x="673" y="3289"/>
                  </a:lnTo>
                  <a:lnTo>
                    <a:pt x="254" y="3454"/>
                  </a:lnTo>
                  <a:lnTo>
                    <a:pt x="0" y="3517"/>
                  </a:lnTo>
                  <a:lnTo>
                    <a:pt x="889" y="4825"/>
                  </a:lnTo>
                  <a:lnTo>
                    <a:pt x="1295" y="4762"/>
                  </a:lnTo>
                  <a:lnTo>
                    <a:pt x="1714" y="4737"/>
                  </a:lnTo>
                  <a:lnTo>
                    <a:pt x="3390" y="4216"/>
                  </a:lnTo>
                  <a:lnTo>
                    <a:pt x="5194" y="3428"/>
                  </a:lnTo>
                  <a:lnTo>
                    <a:pt x="5448" y="3543"/>
                  </a:lnTo>
                  <a:lnTo>
                    <a:pt x="6629" y="4660"/>
                  </a:lnTo>
                  <a:lnTo>
                    <a:pt x="7137" y="5270"/>
                  </a:lnTo>
                  <a:lnTo>
                    <a:pt x="7505" y="5537"/>
                  </a:lnTo>
                  <a:lnTo>
                    <a:pt x="8394" y="5372"/>
                  </a:lnTo>
                  <a:lnTo>
                    <a:pt x="8559" y="5575"/>
                  </a:lnTo>
                  <a:lnTo>
                    <a:pt x="8394" y="6489"/>
                  </a:lnTo>
                  <a:lnTo>
                    <a:pt x="8712" y="6743"/>
                  </a:lnTo>
                  <a:lnTo>
                    <a:pt x="9639" y="6870"/>
                  </a:lnTo>
                  <a:lnTo>
                    <a:pt x="9753" y="7061"/>
                  </a:lnTo>
                  <a:lnTo>
                    <a:pt x="9436" y="7861"/>
                  </a:lnTo>
                  <a:lnTo>
                    <a:pt x="9398" y="8242"/>
                  </a:lnTo>
                  <a:lnTo>
                    <a:pt x="9956" y="8470"/>
                  </a:lnTo>
                  <a:lnTo>
                    <a:pt x="10007" y="8661"/>
                  </a:lnTo>
                  <a:lnTo>
                    <a:pt x="10287" y="8978"/>
                  </a:lnTo>
                  <a:lnTo>
                    <a:pt x="10477" y="8699"/>
                  </a:lnTo>
                  <a:lnTo>
                    <a:pt x="10642" y="8407"/>
                  </a:lnTo>
                  <a:lnTo>
                    <a:pt x="11315" y="7594"/>
                  </a:lnTo>
                  <a:lnTo>
                    <a:pt x="10591" y="6616"/>
                  </a:lnTo>
                  <a:lnTo>
                    <a:pt x="10553" y="6261"/>
                  </a:lnTo>
                  <a:lnTo>
                    <a:pt x="10871" y="4914"/>
                  </a:lnTo>
                  <a:lnTo>
                    <a:pt x="9347" y="4279"/>
                  </a:lnTo>
                  <a:lnTo>
                    <a:pt x="9080" y="3822"/>
                  </a:lnTo>
                  <a:lnTo>
                    <a:pt x="8737" y="2641"/>
                  </a:lnTo>
                  <a:lnTo>
                    <a:pt x="8597" y="2527"/>
                  </a:lnTo>
                  <a:lnTo>
                    <a:pt x="7607" y="2781"/>
                  </a:lnTo>
                  <a:lnTo>
                    <a:pt x="7353" y="2705"/>
                  </a:lnTo>
                  <a:lnTo>
                    <a:pt x="7086" y="1828"/>
                  </a:lnTo>
                  <a:lnTo>
                    <a:pt x="6781" y="1676"/>
                  </a:lnTo>
                  <a:lnTo>
                    <a:pt x="6070" y="1701"/>
                  </a:lnTo>
                  <a:lnTo>
                    <a:pt x="5829" y="1473"/>
                  </a:lnTo>
                  <a:lnTo>
                    <a:pt x="5613" y="1346"/>
                  </a:lnTo>
                  <a:lnTo>
                    <a:pt x="4635" y="1219"/>
                  </a:lnTo>
                  <a:lnTo>
                    <a:pt x="3784" y="863"/>
                  </a:lnTo>
                  <a:lnTo>
                    <a:pt x="3200" y="0"/>
                  </a:lnTo>
                  <a:close/>
                </a:path>
              </a:pathLst>
            </a:custGeom>
            <a:solidFill>
              <a:srgbClr val="E2D9C8"/>
            </a:solidFill>
          </p:spPr>
          <p:txBody>
            <a:bodyPr wrap="square" lIns="0" tIns="0" rIns="0" bIns="0" rtlCol="0"/>
            <a:lstStyle/>
            <a:p>
              <a:endParaRPr/>
            </a:p>
          </p:txBody>
        </p:sp>
        <p:sp>
          <p:nvSpPr>
            <p:cNvPr id="196" name="object 196"/>
            <p:cNvSpPr/>
            <p:nvPr/>
          </p:nvSpPr>
          <p:spPr>
            <a:xfrm>
              <a:off x="2703831" y="3272694"/>
              <a:ext cx="9525" cy="5715"/>
            </a:xfrm>
            <a:custGeom>
              <a:avLst/>
              <a:gdLst/>
              <a:ahLst/>
              <a:cxnLst/>
              <a:rect l="l" t="t" r="r" b="b"/>
              <a:pathLst>
                <a:path w="9525" h="5714">
                  <a:moveTo>
                    <a:pt x="4305" y="0"/>
                  </a:moveTo>
                  <a:lnTo>
                    <a:pt x="2501" y="787"/>
                  </a:lnTo>
                  <a:lnTo>
                    <a:pt x="1866" y="990"/>
                  </a:lnTo>
                  <a:lnTo>
                    <a:pt x="825" y="1295"/>
                  </a:lnTo>
                  <a:lnTo>
                    <a:pt x="406" y="1333"/>
                  </a:lnTo>
                  <a:lnTo>
                    <a:pt x="0" y="1397"/>
                  </a:lnTo>
                  <a:lnTo>
                    <a:pt x="673" y="2349"/>
                  </a:lnTo>
                  <a:lnTo>
                    <a:pt x="1574" y="2844"/>
                  </a:lnTo>
                  <a:lnTo>
                    <a:pt x="2857" y="2895"/>
                  </a:lnTo>
                  <a:lnTo>
                    <a:pt x="3416" y="3175"/>
                  </a:lnTo>
                  <a:lnTo>
                    <a:pt x="3721" y="3352"/>
                  </a:lnTo>
                  <a:lnTo>
                    <a:pt x="4368" y="3657"/>
                  </a:lnTo>
                  <a:lnTo>
                    <a:pt x="4762" y="3733"/>
                  </a:lnTo>
                  <a:lnTo>
                    <a:pt x="5740" y="4622"/>
                  </a:lnTo>
                  <a:lnTo>
                    <a:pt x="6591" y="4876"/>
                  </a:lnTo>
                  <a:lnTo>
                    <a:pt x="7531" y="4902"/>
                  </a:lnTo>
                  <a:lnTo>
                    <a:pt x="9131" y="5232"/>
                  </a:lnTo>
                  <a:lnTo>
                    <a:pt x="9080" y="5041"/>
                  </a:lnTo>
                  <a:lnTo>
                    <a:pt x="8521" y="4800"/>
                  </a:lnTo>
                  <a:lnTo>
                    <a:pt x="8559" y="4432"/>
                  </a:lnTo>
                  <a:lnTo>
                    <a:pt x="8864" y="3632"/>
                  </a:lnTo>
                  <a:lnTo>
                    <a:pt x="8763" y="3441"/>
                  </a:lnTo>
                  <a:lnTo>
                    <a:pt x="7823" y="3302"/>
                  </a:lnTo>
                  <a:lnTo>
                    <a:pt x="7518" y="3060"/>
                  </a:lnTo>
                  <a:lnTo>
                    <a:pt x="7683" y="2133"/>
                  </a:lnTo>
                  <a:lnTo>
                    <a:pt x="7518" y="1943"/>
                  </a:lnTo>
                  <a:lnTo>
                    <a:pt x="6616" y="2095"/>
                  </a:lnTo>
                  <a:lnTo>
                    <a:pt x="6261" y="1841"/>
                  </a:lnTo>
                  <a:lnTo>
                    <a:pt x="5930" y="1447"/>
                  </a:lnTo>
                  <a:lnTo>
                    <a:pt x="5740" y="1244"/>
                  </a:lnTo>
                  <a:lnTo>
                    <a:pt x="4559" y="114"/>
                  </a:lnTo>
                  <a:lnTo>
                    <a:pt x="4305" y="0"/>
                  </a:lnTo>
                  <a:close/>
                </a:path>
              </a:pathLst>
            </a:custGeom>
            <a:solidFill>
              <a:srgbClr val="CBC4B4"/>
            </a:solidFill>
          </p:spPr>
          <p:txBody>
            <a:bodyPr wrap="square" lIns="0" tIns="0" rIns="0" bIns="0" rtlCol="0"/>
            <a:lstStyle/>
            <a:p>
              <a:endParaRPr/>
            </a:p>
          </p:txBody>
        </p:sp>
        <p:sp>
          <p:nvSpPr>
            <p:cNvPr id="197" name="object 197"/>
            <p:cNvSpPr/>
            <p:nvPr/>
          </p:nvSpPr>
          <p:spPr>
            <a:xfrm>
              <a:off x="2716458" y="3280004"/>
              <a:ext cx="3175" cy="8890"/>
            </a:xfrm>
            <a:custGeom>
              <a:avLst/>
              <a:gdLst/>
              <a:ahLst/>
              <a:cxnLst/>
              <a:rect l="l" t="t" r="r" b="b"/>
              <a:pathLst>
                <a:path w="3175" h="8889">
                  <a:moveTo>
                    <a:pt x="2311" y="0"/>
                  </a:moveTo>
                  <a:lnTo>
                    <a:pt x="1905" y="177"/>
                  </a:lnTo>
                  <a:lnTo>
                    <a:pt x="1447" y="622"/>
                  </a:lnTo>
                  <a:lnTo>
                    <a:pt x="952" y="749"/>
                  </a:lnTo>
                  <a:lnTo>
                    <a:pt x="254" y="355"/>
                  </a:lnTo>
                  <a:lnTo>
                    <a:pt x="127" y="342"/>
                  </a:lnTo>
                  <a:lnTo>
                    <a:pt x="203" y="3403"/>
                  </a:lnTo>
                  <a:lnTo>
                    <a:pt x="685" y="4038"/>
                  </a:lnTo>
                  <a:lnTo>
                    <a:pt x="825" y="4749"/>
                  </a:lnTo>
                  <a:lnTo>
                    <a:pt x="685" y="5511"/>
                  </a:lnTo>
                  <a:lnTo>
                    <a:pt x="495" y="8115"/>
                  </a:lnTo>
                  <a:lnTo>
                    <a:pt x="1155" y="8585"/>
                  </a:lnTo>
                  <a:lnTo>
                    <a:pt x="1866" y="8534"/>
                  </a:lnTo>
                  <a:lnTo>
                    <a:pt x="2590" y="8331"/>
                  </a:lnTo>
                  <a:lnTo>
                    <a:pt x="2679" y="7416"/>
                  </a:lnTo>
                  <a:lnTo>
                    <a:pt x="2870" y="6908"/>
                  </a:lnTo>
                  <a:lnTo>
                    <a:pt x="2819" y="6426"/>
                  </a:lnTo>
                  <a:lnTo>
                    <a:pt x="2463" y="5448"/>
                  </a:lnTo>
                  <a:lnTo>
                    <a:pt x="2514" y="4902"/>
                  </a:lnTo>
                  <a:lnTo>
                    <a:pt x="2476" y="4406"/>
                  </a:lnTo>
                  <a:lnTo>
                    <a:pt x="2578" y="3365"/>
                  </a:lnTo>
                  <a:lnTo>
                    <a:pt x="2654" y="1524"/>
                  </a:lnTo>
                  <a:lnTo>
                    <a:pt x="2311" y="0"/>
                  </a:lnTo>
                  <a:close/>
                </a:path>
              </a:pathLst>
            </a:custGeom>
            <a:solidFill>
              <a:srgbClr val="616161"/>
            </a:solidFill>
          </p:spPr>
          <p:txBody>
            <a:bodyPr wrap="square" lIns="0" tIns="0" rIns="0" bIns="0" rtlCol="0"/>
            <a:lstStyle/>
            <a:p>
              <a:endParaRPr/>
            </a:p>
          </p:txBody>
        </p:sp>
        <p:sp>
          <p:nvSpPr>
            <p:cNvPr id="198" name="object 198"/>
            <p:cNvSpPr/>
            <p:nvPr/>
          </p:nvSpPr>
          <p:spPr>
            <a:xfrm>
              <a:off x="2711361" y="3277598"/>
              <a:ext cx="3175" cy="8890"/>
            </a:xfrm>
            <a:custGeom>
              <a:avLst/>
              <a:gdLst/>
              <a:ahLst/>
              <a:cxnLst/>
              <a:rect l="l" t="t" r="r" b="b"/>
              <a:pathLst>
                <a:path w="3175" h="8889">
                  <a:moveTo>
                    <a:pt x="0" y="0"/>
                  </a:moveTo>
                  <a:lnTo>
                    <a:pt x="88" y="1485"/>
                  </a:lnTo>
                  <a:lnTo>
                    <a:pt x="203" y="2616"/>
                  </a:lnTo>
                  <a:lnTo>
                    <a:pt x="317" y="2997"/>
                  </a:lnTo>
                  <a:lnTo>
                    <a:pt x="533" y="3886"/>
                  </a:lnTo>
                  <a:lnTo>
                    <a:pt x="762" y="4381"/>
                  </a:lnTo>
                  <a:lnTo>
                    <a:pt x="787" y="5727"/>
                  </a:lnTo>
                  <a:lnTo>
                    <a:pt x="673" y="6578"/>
                  </a:lnTo>
                  <a:lnTo>
                    <a:pt x="609" y="7416"/>
                  </a:lnTo>
                  <a:lnTo>
                    <a:pt x="939" y="8204"/>
                  </a:lnTo>
                  <a:lnTo>
                    <a:pt x="1574" y="8343"/>
                  </a:lnTo>
                  <a:lnTo>
                    <a:pt x="2565" y="7823"/>
                  </a:lnTo>
                  <a:lnTo>
                    <a:pt x="2324" y="7607"/>
                  </a:lnTo>
                  <a:lnTo>
                    <a:pt x="2552" y="7416"/>
                  </a:lnTo>
                  <a:lnTo>
                    <a:pt x="2628" y="7213"/>
                  </a:lnTo>
                  <a:lnTo>
                    <a:pt x="2870" y="6565"/>
                  </a:lnTo>
                  <a:lnTo>
                    <a:pt x="2844" y="6070"/>
                  </a:lnTo>
                  <a:lnTo>
                    <a:pt x="2273" y="4584"/>
                  </a:lnTo>
                  <a:lnTo>
                    <a:pt x="2489" y="3632"/>
                  </a:lnTo>
                  <a:lnTo>
                    <a:pt x="2616" y="2692"/>
                  </a:lnTo>
                  <a:lnTo>
                    <a:pt x="2692" y="2273"/>
                  </a:lnTo>
                  <a:lnTo>
                    <a:pt x="2692" y="1841"/>
                  </a:lnTo>
                  <a:lnTo>
                    <a:pt x="2730" y="1409"/>
                  </a:lnTo>
                  <a:lnTo>
                    <a:pt x="1866" y="647"/>
                  </a:lnTo>
                  <a:lnTo>
                    <a:pt x="1587" y="330"/>
                  </a:lnTo>
                  <a:lnTo>
                    <a:pt x="0" y="0"/>
                  </a:lnTo>
                  <a:close/>
                </a:path>
              </a:pathLst>
            </a:custGeom>
            <a:solidFill>
              <a:srgbClr val="444444"/>
            </a:solidFill>
          </p:spPr>
          <p:txBody>
            <a:bodyPr wrap="square" lIns="0" tIns="0" rIns="0" bIns="0" rtlCol="0"/>
            <a:lstStyle/>
            <a:p>
              <a:endParaRPr/>
            </a:p>
          </p:txBody>
        </p:sp>
        <p:sp>
          <p:nvSpPr>
            <p:cNvPr id="199" name="object 199"/>
            <p:cNvSpPr/>
            <p:nvPr/>
          </p:nvSpPr>
          <p:spPr>
            <a:xfrm>
              <a:off x="2696193" y="3262584"/>
              <a:ext cx="3810" cy="3175"/>
            </a:xfrm>
            <a:custGeom>
              <a:avLst/>
              <a:gdLst/>
              <a:ahLst/>
              <a:cxnLst/>
              <a:rect l="l" t="t" r="r" b="b"/>
              <a:pathLst>
                <a:path w="3810" h="3175">
                  <a:moveTo>
                    <a:pt x="1435" y="0"/>
                  </a:moveTo>
                  <a:lnTo>
                    <a:pt x="1206" y="50"/>
                  </a:lnTo>
                  <a:lnTo>
                    <a:pt x="76" y="444"/>
                  </a:lnTo>
                  <a:lnTo>
                    <a:pt x="0" y="761"/>
                  </a:lnTo>
                  <a:lnTo>
                    <a:pt x="774" y="1562"/>
                  </a:lnTo>
                  <a:lnTo>
                    <a:pt x="1562" y="2362"/>
                  </a:lnTo>
                  <a:lnTo>
                    <a:pt x="2539" y="2806"/>
                  </a:lnTo>
                  <a:lnTo>
                    <a:pt x="3644" y="2997"/>
                  </a:lnTo>
                  <a:lnTo>
                    <a:pt x="3543" y="2793"/>
                  </a:lnTo>
                  <a:lnTo>
                    <a:pt x="3467" y="2501"/>
                  </a:lnTo>
                  <a:lnTo>
                    <a:pt x="2933" y="2171"/>
                  </a:lnTo>
                  <a:lnTo>
                    <a:pt x="2781" y="1968"/>
                  </a:lnTo>
                  <a:lnTo>
                    <a:pt x="3111" y="1409"/>
                  </a:lnTo>
                  <a:lnTo>
                    <a:pt x="3060" y="1181"/>
                  </a:lnTo>
                  <a:lnTo>
                    <a:pt x="3111" y="825"/>
                  </a:lnTo>
                  <a:lnTo>
                    <a:pt x="3124" y="660"/>
                  </a:lnTo>
                  <a:lnTo>
                    <a:pt x="3149" y="482"/>
                  </a:lnTo>
                  <a:lnTo>
                    <a:pt x="2819" y="380"/>
                  </a:lnTo>
                  <a:lnTo>
                    <a:pt x="2476" y="266"/>
                  </a:lnTo>
                  <a:lnTo>
                    <a:pt x="1917" y="114"/>
                  </a:lnTo>
                  <a:lnTo>
                    <a:pt x="1676" y="63"/>
                  </a:lnTo>
                  <a:lnTo>
                    <a:pt x="1435" y="0"/>
                  </a:lnTo>
                  <a:close/>
                </a:path>
              </a:pathLst>
            </a:custGeom>
            <a:solidFill>
              <a:srgbClr val="454545"/>
            </a:solidFill>
          </p:spPr>
          <p:txBody>
            <a:bodyPr wrap="square" lIns="0" tIns="0" rIns="0" bIns="0" rtlCol="0"/>
            <a:lstStyle/>
            <a:p>
              <a:endParaRPr/>
            </a:p>
          </p:txBody>
        </p:sp>
        <p:sp>
          <p:nvSpPr>
            <p:cNvPr id="200" name="object 200"/>
            <p:cNvSpPr/>
            <p:nvPr/>
          </p:nvSpPr>
          <p:spPr>
            <a:xfrm>
              <a:off x="2697797" y="3271773"/>
              <a:ext cx="21590" cy="18415"/>
            </a:xfrm>
            <a:custGeom>
              <a:avLst/>
              <a:gdLst/>
              <a:ahLst/>
              <a:cxnLst/>
              <a:rect l="l" t="t" r="r" b="b"/>
              <a:pathLst>
                <a:path w="21589" h="18414">
                  <a:moveTo>
                    <a:pt x="1739" y="647"/>
                  </a:moveTo>
                  <a:lnTo>
                    <a:pt x="1676" y="482"/>
                  </a:lnTo>
                  <a:lnTo>
                    <a:pt x="1003" y="762"/>
                  </a:lnTo>
                  <a:lnTo>
                    <a:pt x="419" y="673"/>
                  </a:lnTo>
                  <a:lnTo>
                    <a:pt x="0" y="0"/>
                  </a:lnTo>
                  <a:lnTo>
                    <a:pt x="203" y="762"/>
                  </a:lnTo>
                  <a:lnTo>
                    <a:pt x="406" y="1460"/>
                  </a:lnTo>
                  <a:lnTo>
                    <a:pt x="660" y="2133"/>
                  </a:lnTo>
                  <a:lnTo>
                    <a:pt x="723" y="2311"/>
                  </a:lnTo>
                  <a:lnTo>
                    <a:pt x="965" y="2425"/>
                  </a:lnTo>
                  <a:lnTo>
                    <a:pt x="1117" y="2578"/>
                  </a:lnTo>
                  <a:lnTo>
                    <a:pt x="990" y="2120"/>
                  </a:lnTo>
                  <a:lnTo>
                    <a:pt x="723" y="1168"/>
                  </a:lnTo>
                  <a:lnTo>
                    <a:pt x="927" y="1092"/>
                  </a:lnTo>
                  <a:lnTo>
                    <a:pt x="1117" y="1028"/>
                  </a:lnTo>
                  <a:lnTo>
                    <a:pt x="1282" y="939"/>
                  </a:lnTo>
                  <a:lnTo>
                    <a:pt x="1447" y="863"/>
                  </a:lnTo>
                  <a:lnTo>
                    <a:pt x="1587" y="749"/>
                  </a:lnTo>
                  <a:lnTo>
                    <a:pt x="1739" y="647"/>
                  </a:lnTo>
                  <a:close/>
                </a:path>
                <a:path w="21589" h="18414">
                  <a:moveTo>
                    <a:pt x="16243" y="14173"/>
                  </a:moveTo>
                  <a:lnTo>
                    <a:pt x="16129" y="13652"/>
                  </a:lnTo>
                  <a:lnTo>
                    <a:pt x="15138" y="14173"/>
                  </a:lnTo>
                  <a:lnTo>
                    <a:pt x="14503" y="14033"/>
                  </a:lnTo>
                  <a:lnTo>
                    <a:pt x="14160" y="13246"/>
                  </a:lnTo>
                  <a:lnTo>
                    <a:pt x="13347" y="15151"/>
                  </a:lnTo>
                  <a:lnTo>
                    <a:pt x="13589" y="15087"/>
                  </a:lnTo>
                  <a:lnTo>
                    <a:pt x="13830" y="15011"/>
                  </a:lnTo>
                  <a:lnTo>
                    <a:pt x="14135" y="14922"/>
                  </a:lnTo>
                  <a:lnTo>
                    <a:pt x="14020" y="15163"/>
                  </a:lnTo>
                  <a:lnTo>
                    <a:pt x="13855" y="15544"/>
                  </a:lnTo>
                  <a:lnTo>
                    <a:pt x="14605" y="15595"/>
                  </a:lnTo>
                  <a:lnTo>
                    <a:pt x="15303" y="15659"/>
                  </a:lnTo>
                  <a:lnTo>
                    <a:pt x="15887" y="15138"/>
                  </a:lnTo>
                  <a:lnTo>
                    <a:pt x="16230" y="14681"/>
                  </a:lnTo>
                  <a:lnTo>
                    <a:pt x="16243" y="14173"/>
                  </a:lnTo>
                  <a:close/>
                </a:path>
                <a:path w="21589" h="18414">
                  <a:moveTo>
                    <a:pt x="21336" y="17068"/>
                  </a:moveTo>
                  <a:lnTo>
                    <a:pt x="21234" y="16560"/>
                  </a:lnTo>
                  <a:lnTo>
                    <a:pt x="20523" y="16776"/>
                  </a:lnTo>
                  <a:lnTo>
                    <a:pt x="19812" y="16827"/>
                  </a:lnTo>
                  <a:lnTo>
                    <a:pt x="19151" y="16357"/>
                  </a:lnTo>
                  <a:lnTo>
                    <a:pt x="18669" y="17373"/>
                  </a:lnTo>
                  <a:lnTo>
                    <a:pt x="18402" y="17919"/>
                  </a:lnTo>
                  <a:lnTo>
                    <a:pt x="18669" y="17856"/>
                  </a:lnTo>
                  <a:lnTo>
                    <a:pt x="18910" y="17792"/>
                  </a:lnTo>
                  <a:lnTo>
                    <a:pt x="19202" y="17729"/>
                  </a:lnTo>
                  <a:lnTo>
                    <a:pt x="19113" y="17957"/>
                  </a:lnTo>
                  <a:lnTo>
                    <a:pt x="19024" y="18135"/>
                  </a:lnTo>
                  <a:lnTo>
                    <a:pt x="18948" y="18338"/>
                  </a:lnTo>
                  <a:lnTo>
                    <a:pt x="19685" y="18415"/>
                  </a:lnTo>
                  <a:lnTo>
                    <a:pt x="20370" y="18415"/>
                  </a:lnTo>
                  <a:lnTo>
                    <a:pt x="20955" y="17957"/>
                  </a:lnTo>
                  <a:lnTo>
                    <a:pt x="21259" y="17538"/>
                  </a:lnTo>
                  <a:lnTo>
                    <a:pt x="21336" y="17068"/>
                  </a:lnTo>
                  <a:close/>
                </a:path>
              </a:pathLst>
            </a:custGeom>
            <a:solidFill>
              <a:srgbClr val="373636"/>
            </a:solidFill>
          </p:spPr>
          <p:txBody>
            <a:bodyPr wrap="square" lIns="0" tIns="0" rIns="0" bIns="0" rtlCol="0"/>
            <a:lstStyle/>
            <a:p>
              <a:endParaRPr/>
            </a:p>
          </p:txBody>
        </p:sp>
        <p:sp>
          <p:nvSpPr>
            <p:cNvPr id="201" name="object 201"/>
            <p:cNvSpPr/>
            <p:nvPr/>
          </p:nvSpPr>
          <p:spPr>
            <a:xfrm>
              <a:off x="2697628" y="3262330"/>
              <a:ext cx="2540" cy="1270"/>
            </a:xfrm>
            <a:custGeom>
              <a:avLst/>
              <a:gdLst/>
              <a:ahLst/>
              <a:cxnLst/>
              <a:rect l="l" t="t" r="r" b="b"/>
              <a:pathLst>
                <a:path w="2539" h="1270">
                  <a:moveTo>
                    <a:pt x="838" y="0"/>
                  </a:moveTo>
                  <a:lnTo>
                    <a:pt x="0" y="253"/>
                  </a:lnTo>
                  <a:lnTo>
                    <a:pt x="241" y="317"/>
                  </a:lnTo>
                  <a:lnTo>
                    <a:pt x="482" y="368"/>
                  </a:lnTo>
                  <a:lnTo>
                    <a:pt x="1041" y="520"/>
                  </a:lnTo>
                  <a:lnTo>
                    <a:pt x="1384" y="634"/>
                  </a:lnTo>
                  <a:lnTo>
                    <a:pt x="1714" y="736"/>
                  </a:lnTo>
                  <a:lnTo>
                    <a:pt x="1943" y="558"/>
                  </a:lnTo>
                  <a:lnTo>
                    <a:pt x="2400" y="838"/>
                  </a:lnTo>
                  <a:lnTo>
                    <a:pt x="2476" y="355"/>
                  </a:lnTo>
                  <a:lnTo>
                    <a:pt x="1663" y="114"/>
                  </a:lnTo>
                  <a:lnTo>
                    <a:pt x="838" y="0"/>
                  </a:lnTo>
                  <a:close/>
                </a:path>
              </a:pathLst>
            </a:custGeom>
            <a:solidFill>
              <a:srgbClr val="626261"/>
            </a:solidFill>
          </p:spPr>
          <p:txBody>
            <a:bodyPr wrap="square" lIns="0" tIns="0" rIns="0" bIns="0" rtlCol="0"/>
            <a:lstStyle/>
            <a:p>
              <a:endParaRPr/>
            </a:p>
          </p:txBody>
        </p:sp>
        <p:sp>
          <p:nvSpPr>
            <p:cNvPr id="202" name="object 202"/>
            <p:cNvSpPr/>
            <p:nvPr/>
          </p:nvSpPr>
          <p:spPr>
            <a:xfrm>
              <a:off x="2705328" y="3267327"/>
              <a:ext cx="5715" cy="3810"/>
            </a:xfrm>
            <a:custGeom>
              <a:avLst/>
              <a:gdLst/>
              <a:ahLst/>
              <a:cxnLst/>
              <a:rect l="l" t="t" r="r" b="b"/>
              <a:pathLst>
                <a:path w="5714" h="3810">
                  <a:moveTo>
                    <a:pt x="2616" y="0"/>
                  </a:moveTo>
                  <a:lnTo>
                    <a:pt x="114" y="584"/>
                  </a:lnTo>
                  <a:lnTo>
                    <a:pt x="825" y="1943"/>
                  </a:lnTo>
                  <a:lnTo>
                    <a:pt x="1396" y="2793"/>
                  </a:lnTo>
                  <a:lnTo>
                    <a:pt x="2247" y="3162"/>
                  </a:lnTo>
                  <a:lnTo>
                    <a:pt x="3225" y="3289"/>
                  </a:lnTo>
                  <a:lnTo>
                    <a:pt x="3505" y="3276"/>
                  </a:lnTo>
                  <a:lnTo>
                    <a:pt x="3784" y="3276"/>
                  </a:lnTo>
                  <a:lnTo>
                    <a:pt x="5092" y="3149"/>
                  </a:lnTo>
                  <a:lnTo>
                    <a:pt x="5232" y="2908"/>
                  </a:lnTo>
                  <a:lnTo>
                    <a:pt x="4813" y="1993"/>
                  </a:lnTo>
                  <a:lnTo>
                    <a:pt x="4673" y="1765"/>
                  </a:lnTo>
                  <a:lnTo>
                    <a:pt x="4419" y="1498"/>
                  </a:lnTo>
                  <a:lnTo>
                    <a:pt x="4216" y="1358"/>
                  </a:lnTo>
                  <a:lnTo>
                    <a:pt x="2616" y="0"/>
                  </a:lnTo>
                  <a:close/>
                </a:path>
              </a:pathLst>
            </a:custGeom>
            <a:solidFill>
              <a:srgbClr val="444444"/>
            </a:solidFill>
          </p:spPr>
          <p:txBody>
            <a:bodyPr wrap="square" lIns="0" tIns="0" rIns="0" bIns="0" rtlCol="0"/>
            <a:lstStyle/>
            <a:p>
              <a:endParaRPr/>
            </a:p>
          </p:txBody>
        </p:sp>
        <p:sp>
          <p:nvSpPr>
            <p:cNvPr id="203" name="object 203"/>
            <p:cNvSpPr/>
            <p:nvPr/>
          </p:nvSpPr>
          <p:spPr>
            <a:xfrm>
              <a:off x="2734574" y="3270322"/>
              <a:ext cx="3175" cy="8255"/>
            </a:xfrm>
            <a:custGeom>
              <a:avLst/>
              <a:gdLst/>
              <a:ahLst/>
              <a:cxnLst/>
              <a:rect l="l" t="t" r="r" b="b"/>
              <a:pathLst>
                <a:path w="3175" h="8254">
                  <a:moveTo>
                    <a:pt x="2286" y="0"/>
                  </a:moveTo>
                  <a:lnTo>
                    <a:pt x="2006" y="76"/>
                  </a:lnTo>
                  <a:lnTo>
                    <a:pt x="1651" y="76"/>
                  </a:lnTo>
                  <a:lnTo>
                    <a:pt x="1079" y="647"/>
                  </a:lnTo>
                  <a:lnTo>
                    <a:pt x="711" y="762"/>
                  </a:lnTo>
                  <a:lnTo>
                    <a:pt x="177" y="457"/>
                  </a:lnTo>
                  <a:lnTo>
                    <a:pt x="12" y="558"/>
                  </a:lnTo>
                  <a:lnTo>
                    <a:pt x="0" y="1397"/>
                  </a:lnTo>
                  <a:lnTo>
                    <a:pt x="38" y="1803"/>
                  </a:lnTo>
                  <a:lnTo>
                    <a:pt x="50" y="2146"/>
                  </a:lnTo>
                  <a:lnTo>
                    <a:pt x="38" y="2552"/>
                  </a:lnTo>
                  <a:lnTo>
                    <a:pt x="685" y="3619"/>
                  </a:lnTo>
                  <a:lnTo>
                    <a:pt x="711" y="4470"/>
                  </a:lnTo>
                  <a:lnTo>
                    <a:pt x="584" y="5994"/>
                  </a:lnTo>
                  <a:lnTo>
                    <a:pt x="495" y="6629"/>
                  </a:lnTo>
                  <a:lnTo>
                    <a:pt x="431" y="7277"/>
                  </a:lnTo>
                  <a:lnTo>
                    <a:pt x="1041" y="7861"/>
                  </a:lnTo>
                  <a:lnTo>
                    <a:pt x="1714" y="7912"/>
                  </a:lnTo>
                  <a:lnTo>
                    <a:pt x="2425" y="7480"/>
                  </a:lnTo>
                  <a:lnTo>
                    <a:pt x="2590" y="6756"/>
                  </a:lnTo>
                  <a:lnTo>
                    <a:pt x="2628" y="6400"/>
                  </a:lnTo>
                  <a:lnTo>
                    <a:pt x="2743" y="5816"/>
                  </a:lnTo>
                  <a:lnTo>
                    <a:pt x="2628" y="5588"/>
                  </a:lnTo>
                  <a:lnTo>
                    <a:pt x="2286" y="4800"/>
                  </a:lnTo>
                  <a:lnTo>
                    <a:pt x="2273" y="4000"/>
                  </a:lnTo>
                  <a:lnTo>
                    <a:pt x="2514" y="2159"/>
                  </a:lnTo>
                  <a:lnTo>
                    <a:pt x="2844" y="1143"/>
                  </a:lnTo>
                  <a:lnTo>
                    <a:pt x="2273" y="114"/>
                  </a:lnTo>
                  <a:close/>
                </a:path>
              </a:pathLst>
            </a:custGeom>
            <a:solidFill>
              <a:srgbClr val="5D5D5D"/>
            </a:solidFill>
          </p:spPr>
          <p:txBody>
            <a:bodyPr wrap="square" lIns="0" tIns="0" rIns="0" bIns="0" rtlCol="0"/>
            <a:lstStyle/>
            <a:p>
              <a:endParaRPr/>
            </a:p>
          </p:txBody>
        </p:sp>
        <p:sp>
          <p:nvSpPr>
            <p:cNvPr id="204" name="object 204"/>
            <p:cNvSpPr/>
            <p:nvPr/>
          </p:nvSpPr>
          <p:spPr>
            <a:xfrm>
              <a:off x="2729887" y="3269989"/>
              <a:ext cx="2540" cy="5715"/>
            </a:xfrm>
            <a:custGeom>
              <a:avLst/>
              <a:gdLst/>
              <a:ahLst/>
              <a:cxnLst/>
              <a:rect l="l" t="t" r="r" b="b"/>
              <a:pathLst>
                <a:path w="2539" h="5714">
                  <a:moveTo>
                    <a:pt x="2095" y="0"/>
                  </a:moveTo>
                  <a:lnTo>
                    <a:pt x="101" y="990"/>
                  </a:lnTo>
                  <a:lnTo>
                    <a:pt x="139" y="1663"/>
                  </a:lnTo>
                  <a:lnTo>
                    <a:pt x="165" y="2324"/>
                  </a:lnTo>
                  <a:lnTo>
                    <a:pt x="203" y="2997"/>
                  </a:lnTo>
                  <a:lnTo>
                    <a:pt x="0" y="4902"/>
                  </a:lnTo>
                  <a:lnTo>
                    <a:pt x="393" y="5029"/>
                  </a:lnTo>
                  <a:lnTo>
                    <a:pt x="787" y="5219"/>
                  </a:lnTo>
                  <a:lnTo>
                    <a:pt x="1612" y="5359"/>
                  </a:lnTo>
                  <a:lnTo>
                    <a:pt x="1943" y="5207"/>
                  </a:lnTo>
                  <a:lnTo>
                    <a:pt x="1917" y="4673"/>
                  </a:lnTo>
                  <a:lnTo>
                    <a:pt x="2044" y="4508"/>
                  </a:lnTo>
                  <a:lnTo>
                    <a:pt x="2336" y="3898"/>
                  </a:lnTo>
                  <a:lnTo>
                    <a:pt x="2451" y="3302"/>
                  </a:lnTo>
                  <a:lnTo>
                    <a:pt x="2070" y="2667"/>
                  </a:lnTo>
                  <a:lnTo>
                    <a:pt x="2006" y="2540"/>
                  </a:lnTo>
                  <a:lnTo>
                    <a:pt x="2019" y="2362"/>
                  </a:lnTo>
                  <a:lnTo>
                    <a:pt x="1993" y="2197"/>
                  </a:lnTo>
                  <a:lnTo>
                    <a:pt x="2095" y="0"/>
                  </a:lnTo>
                  <a:close/>
                </a:path>
              </a:pathLst>
            </a:custGeom>
            <a:solidFill>
              <a:srgbClr val="444444"/>
            </a:solidFill>
          </p:spPr>
          <p:txBody>
            <a:bodyPr wrap="square" lIns="0" tIns="0" rIns="0" bIns="0" rtlCol="0"/>
            <a:lstStyle/>
            <a:p>
              <a:endParaRPr/>
            </a:p>
          </p:txBody>
        </p:sp>
        <p:sp>
          <p:nvSpPr>
            <p:cNvPr id="205" name="object 205"/>
            <p:cNvSpPr/>
            <p:nvPr/>
          </p:nvSpPr>
          <p:spPr>
            <a:xfrm>
              <a:off x="2729115" y="3274504"/>
              <a:ext cx="8890" cy="5715"/>
            </a:xfrm>
            <a:custGeom>
              <a:avLst/>
              <a:gdLst/>
              <a:ahLst/>
              <a:cxnLst/>
              <a:rect l="l" t="t" r="r" b="b"/>
              <a:pathLst>
                <a:path w="8889" h="5714">
                  <a:moveTo>
                    <a:pt x="2997" y="1752"/>
                  </a:moveTo>
                  <a:lnTo>
                    <a:pt x="2832" y="419"/>
                  </a:lnTo>
                  <a:lnTo>
                    <a:pt x="2832" y="203"/>
                  </a:lnTo>
                  <a:lnTo>
                    <a:pt x="2819" y="0"/>
                  </a:lnTo>
                  <a:lnTo>
                    <a:pt x="2679" y="114"/>
                  </a:lnTo>
                  <a:lnTo>
                    <a:pt x="2717" y="698"/>
                  </a:lnTo>
                  <a:lnTo>
                    <a:pt x="2374" y="850"/>
                  </a:lnTo>
                  <a:lnTo>
                    <a:pt x="1955" y="774"/>
                  </a:lnTo>
                  <a:lnTo>
                    <a:pt x="1549" y="711"/>
                  </a:lnTo>
                  <a:lnTo>
                    <a:pt x="1168" y="520"/>
                  </a:lnTo>
                  <a:lnTo>
                    <a:pt x="774" y="393"/>
                  </a:lnTo>
                  <a:lnTo>
                    <a:pt x="533" y="914"/>
                  </a:lnTo>
                  <a:lnTo>
                    <a:pt x="0" y="2032"/>
                  </a:lnTo>
                  <a:lnTo>
                    <a:pt x="292" y="1930"/>
                  </a:lnTo>
                  <a:lnTo>
                    <a:pt x="533" y="1854"/>
                  </a:lnTo>
                  <a:lnTo>
                    <a:pt x="850" y="1765"/>
                  </a:lnTo>
                  <a:lnTo>
                    <a:pt x="736" y="2006"/>
                  </a:lnTo>
                  <a:lnTo>
                    <a:pt x="520" y="2438"/>
                  </a:lnTo>
                  <a:lnTo>
                    <a:pt x="889" y="2438"/>
                  </a:lnTo>
                  <a:lnTo>
                    <a:pt x="1181" y="2476"/>
                  </a:lnTo>
                  <a:lnTo>
                    <a:pt x="1473" y="2438"/>
                  </a:lnTo>
                  <a:lnTo>
                    <a:pt x="2578" y="2311"/>
                  </a:lnTo>
                  <a:lnTo>
                    <a:pt x="2997" y="1752"/>
                  </a:lnTo>
                  <a:close/>
                </a:path>
                <a:path w="8889" h="5714">
                  <a:moveTo>
                    <a:pt x="8280" y="4673"/>
                  </a:moveTo>
                  <a:lnTo>
                    <a:pt x="7874" y="3289"/>
                  </a:lnTo>
                  <a:lnTo>
                    <a:pt x="7162" y="3733"/>
                  </a:lnTo>
                  <a:lnTo>
                    <a:pt x="6489" y="3683"/>
                  </a:lnTo>
                  <a:lnTo>
                    <a:pt x="5880" y="3098"/>
                  </a:lnTo>
                  <a:lnTo>
                    <a:pt x="5372" y="4203"/>
                  </a:lnTo>
                  <a:lnTo>
                    <a:pt x="5080" y="4826"/>
                  </a:lnTo>
                  <a:lnTo>
                    <a:pt x="5816" y="4533"/>
                  </a:lnTo>
                  <a:lnTo>
                    <a:pt x="5638" y="5156"/>
                  </a:lnTo>
                  <a:lnTo>
                    <a:pt x="7289" y="5499"/>
                  </a:lnTo>
                  <a:lnTo>
                    <a:pt x="8280" y="4673"/>
                  </a:lnTo>
                  <a:close/>
                </a:path>
              </a:pathLst>
            </a:custGeom>
            <a:solidFill>
              <a:srgbClr val="373636"/>
            </a:solidFill>
          </p:spPr>
          <p:txBody>
            <a:bodyPr wrap="square" lIns="0" tIns="0" rIns="0" bIns="0" rtlCol="0"/>
            <a:lstStyle/>
            <a:p>
              <a:endParaRPr/>
            </a:p>
          </p:txBody>
        </p:sp>
        <p:sp>
          <p:nvSpPr>
            <p:cNvPr id="206" name="object 206"/>
            <p:cNvSpPr/>
            <p:nvPr/>
          </p:nvSpPr>
          <p:spPr>
            <a:xfrm>
              <a:off x="2723466" y="3267594"/>
              <a:ext cx="8890" cy="6350"/>
            </a:xfrm>
            <a:custGeom>
              <a:avLst/>
              <a:gdLst/>
              <a:ahLst/>
              <a:cxnLst/>
              <a:rect l="l" t="t" r="r" b="b"/>
              <a:pathLst>
                <a:path w="8889" h="6350">
                  <a:moveTo>
                    <a:pt x="8242" y="0"/>
                  </a:moveTo>
                  <a:lnTo>
                    <a:pt x="8039" y="88"/>
                  </a:lnTo>
                  <a:lnTo>
                    <a:pt x="7975" y="634"/>
                  </a:lnTo>
                  <a:lnTo>
                    <a:pt x="7683" y="825"/>
                  </a:lnTo>
                  <a:lnTo>
                    <a:pt x="7150" y="863"/>
                  </a:lnTo>
                  <a:lnTo>
                    <a:pt x="7086" y="990"/>
                  </a:lnTo>
                  <a:lnTo>
                    <a:pt x="6438" y="1854"/>
                  </a:lnTo>
                  <a:lnTo>
                    <a:pt x="5727" y="1549"/>
                  </a:lnTo>
                  <a:lnTo>
                    <a:pt x="5575" y="1600"/>
                  </a:lnTo>
                  <a:lnTo>
                    <a:pt x="4775" y="1714"/>
                  </a:lnTo>
                  <a:lnTo>
                    <a:pt x="4191" y="1968"/>
                  </a:lnTo>
                  <a:lnTo>
                    <a:pt x="3175" y="2870"/>
                  </a:lnTo>
                  <a:lnTo>
                    <a:pt x="2946" y="2844"/>
                  </a:lnTo>
                  <a:lnTo>
                    <a:pt x="2044" y="2184"/>
                  </a:lnTo>
                  <a:lnTo>
                    <a:pt x="1333" y="2158"/>
                  </a:lnTo>
                  <a:lnTo>
                    <a:pt x="673" y="3022"/>
                  </a:lnTo>
                  <a:lnTo>
                    <a:pt x="368" y="3581"/>
                  </a:lnTo>
                  <a:lnTo>
                    <a:pt x="0" y="4470"/>
                  </a:lnTo>
                  <a:lnTo>
                    <a:pt x="0" y="4965"/>
                  </a:lnTo>
                  <a:lnTo>
                    <a:pt x="1028" y="5321"/>
                  </a:lnTo>
                  <a:lnTo>
                    <a:pt x="1231" y="5791"/>
                  </a:lnTo>
                  <a:lnTo>
                    <a:pt x="1409" y="6299"/>
                  </a:lnTo>
                  <a:lnTo>
                    <a:pt x="1930" y="5816"/>
                  </a:lnTo>
                  <a:lnTo>
                    <a:pt x="2501" y="5422"/>
                  </a:lnTo>
                  <a:lnTo>
                    <a:pt x="3937" y="5194"/>
                  </a:lnTo>
                  <a:lnTo>
                    <a:pt x="5499" y="3987"/>
                  </a:lnTo>
                  <a:lnTo>
                    <a:pt x="6019" y="3708"/>
                  </a:lnTo>
                  <a:lnTo>
                    <a:pt x="6515" y="3378"/>
                  </a:lnTo>
                  <a:lnTo>
                    <a:pt x="7188" y="3060"/>
                  </a:lnTo>
                  <a:lnTo>
                    <a:pt x="8509" y="2387"/>
                  </a:lnTo>
                  <a:lnTo>
                    <a:pt x="8534" y="1015"/>
                  </a:lnTo>
                  <a:lnTo>
                    <a:pt x="8496" y="253"/>
                  </a:lnTo>
                  <a:lnTo>
                    <a:pt x="8242" y="0"/>
                  </a:lnTo>
                  <a:close/>
                </a:path>
              </a:pathLst>
            </a:custGeom>
            <a:solidFill>
              <a:srgbClr val="CBC4B4"/>
            </a:solidFill>
          </p:spPr>
          <p:txBody>
            <a:bodyPr wrap="square" lIns="0" tIns="0" rIns="0" bIns="0" rtlCol="0"/>
            <a:lstStyle/>
            <a:p>
              <a:endParaRPr/>
            </a:p>
          </p:txBody>
        </p:sp>
        <p:sp>
          <p:nvSpPr>
            <p:cNvPr id="207" name="object 207"/>
            <p:cNvSpPr/>
            <p:nvPr/>
          </p:nvSpPr>
          <p:spPr>
            <a:xfrm>
              <a:off x="2702566" y="3267906"/>
              <a:ext cx="1905" cy="1905"/>
            </a:xfrm>
            <a:custGeom>
              <a:avLst/>
              <a:gdLst/>
              <a:ahLst/>
              <a:cxnLst/>
              <a:rect l="l" t="t" r="r" b="b"/>
              <a:pathLst>
                <a:path w="1905" h="1904">
                  <a:moveTo>
                    <a:pt x="850" y="0"/>
                  </a:moveTo>
                  <a:lnTo>
                    <a:pt x="533" y="190"/>
                  </a:lnTo>
                  <a:lnTo>
                    <a:pt x="342" y="558"/>
                  </a:lnTo>
                  <a:lnTo>
                    <a:pt x="215" y="787"/>
                  </a:lnTo>
                  <a:lnTo>
                    <a:pt x="127" y="1028"/>
                  </a:lnTo>
                  <a:lnTo>
                    <a:pt x="0" y="1308"/>
                  </a:lnTo>
                  <a:lnTo>
                    <a:pt x="266" y="1358"/>
                  </a:lnTo>
                  <a:lnTo>
                    <a:pt x="469" y="1409"/>
                  </a:lnTo>
                  <a:lnTo>
                    <a:pt x="673" y="1447"/>
                  </a:lnTo>
                  <a:lnTo>
                    <a:pt x="1054" y="1498"/>
                  </a:lnTo>
                  <a:lnTo>
                    <a:pt x="1460" y="1193"/>
                  </a:lnTo>
                  <a:lnTo>
                    <a:pt x="1524" y="711"/>
                  </a:lnTo>
                  <a:lnTo>
                    <a:pt x="1549" y="546"/>
                  </a:lnTo>
                  <a:lnTo>
                    <a:pt x="1384" y="266"/>
                  </a:lnTo>
                  <a:lnTo>
                    <a:pt x="850" y="0"/>
                  </a:lnTo>
                  <a:close/>
                </a:path>
              </a:pathLst>
            </a:custGeom>
            <a:solidFill>
              <a:srgbClr val="3C3C3C"/>
            </a:solidFill>
          </p:spPr>
          <p:txBody>
            <a:bodyPr wrap="square" lIns="0" tIns="0" rIns="0" bIns="0" rtlCol="0"/>
            <a:lstStyle/>
            <a:p>
              <a:endParaRPr/>
            </a:p>
          </p:txBody>
        </p:sp>
        <p:sp>
          <p:nvSpPr>
            <p:cNvPr id="208" name="object 208"/>
            <p:cNvSpPr/>
            <p:nvPr/>
          </p:nvSpPr>
          <p:spPr>
            <a:xfrm>
              <a:off x="2713692" y="3285018"/>
              <a:ext cx="635" cy="635"/>
            </a:xfrm>
            <a:custGeom>
              <a:avLst/>
              <a:gdLst/>
              <a:ahLst/>
              <a:cxnLst/>
              <a:rect l="l" t="t" r="r" b="b"/>
              <a:pathLst>
                <a:path w="635" h="635">
                  <a:moveTo>
                    <a:pt x="228" y="0"/>
                  </a:moveTo>
                  <a:lnTo>
                    <a:pt x="0" y="88"/>
                  </a:lnTo>
                  <a:lnTo>
                    <a:pt x="228" y="292"/>
                  </a:lnTo>
                  <a:lnTo>
                    <a:pt x="228" y="0"/>
                  </a:lnTo>
                  <a:close/>
                </a:path>
              </a:pathLst>
            </a:custGeom>
            <a:solidFill>
              <a:srgbClr val="373636"/>
            </a:solidFill>
          </p:spPr>
          <p:txBody>
            <a:bodyPr wrap="square" lIns="0" tIns="0" rIns="0" bIns="0" rtlCol="0"/>
            <a:lstStyle/>
            <a:p>
              <a:endParaRPr/>
            </a:p>
          </p:txBody>
        </p:sp>
        <p:sp>
          <p:nvSpPr>
            <p:cNvPr id="209" name="object 209"/>
            <p:cNvSpPr/>
            <p:nvPr/>
          </p:nvSpPr>
          <p:spPr>
            <a:xfrm>
              <a:off x="2734941" y="3279015"/>
              <a:ext cx="635" cy="635"/>
            </a:xfrm>
            <a:custGeom>
              <a:avLst/>
              <a:gdLst/>
              <a:ahLst/>
              <a:cxnLst/>
              <a:rect l="l" t="t" r="r" b="b"/>
              <a:pathLst>
                <a:path w="635" h="635">
                  <a:moveTo>
                    <a:pt x="114" y="0"/>
                  </a:moveTo>
                  <a:close/>
                </a:path>
              </a:pathLst>
            </a:custGeom>
            <a:solidFill>
              <a:srgbClr val="EEEAE7"/>
            </a:solidFill>
          </p:spPr>
          <p:txBody>
            <a:bodyPr wrap="square" lIns="0" tIns="0" rIns="0" bIns="0" rtlCol="0"/>
            <a:lstStyle/>
            <a:p>
              <a:endParaRPr/>
            </a:p>
          </p:txBody>
        </p:sp>
        <p:sp>
          <p:nvSpPr>
            <p:cNvPr id="210" name="object 210"/>
            <p:cNvSpPr/>
            <p:nvPr/>
          </p:nvSpPr>
          <p:spPr>
            <a:xfrm>
              <a:off x="2685901" y="3247307"/>
              <a:ext cx="2540" cy="1905"/>
            </a:xfrm>
            <a:custGeom>
              <a:avLst/>
              <a:gdLst/>
              <a:ahLst/>
              <a:cxnLst/>
              <a:rect l="l" t="t" r="r" b="b"/>
              <a:pathLst>
                <a:path w="2539" h="1905">
                  <a:moveTo>
                    <a:pt x="1879" y="0"/>
                  </a:moveTo>
                  <a:lnTo>
                    <a:pt x="1320" y="406"/>
                  </a:lnTo>
                  <a:lnTo>
                    <a:pt x="711" y="355"/>
                  </a:lnTo>
                  <a:lnTo>
                    <a:pt x="76" y="177"/>
                  </a:lnTo>
                  <a:lnTo>
                    <a:pt x="0" y="609"/>
                  </a:lnTo>
                  <a:lnTo>
                    <a:pt x="63" y="1016"/>
                  </a:lnTo>
                  <a:lnTo>
                    <a:pt x="330" y="1384"/>
                  </a:lnTo>
                  <a:lnTo>
                    <a:pt x="838" y="1778"/>
                  </a:lnTo>
                  <a:lnTo>
                    <a:pt x="1422" y="1765"/>
                  </a:lnTo>
                  <a:lnTo>
                    <a:pt x="2057" y="1714"/>
                  </a:lnTo>
                  <a:lnTo>
                    <a:pt x="1981" y="1536"/>
                  </a:lnTo>
                  <a:lnTo>
                    <a:pt x="1841" y="1181"/>
                  </a:lnTo>
                  <a:lnTo>
                    <a:pt x="2082" y="1231"/>
                  </a:lnTo>
                  <a:lnTo>
                    <a:pt x="2285" y="1295"/>
                  </a:lnTo>
                  <a:lnTo>
                    <a:pt x="2527" y="1346"/>
                  </a:lnTo>
                  <a:lnTo>
                    <a:pt x="2082" y="431"/>
                  </a:lnTo>
                  <a:lnTo>
                    <a:pt x="1879" y="0"/>
                  </a:lnTo>
                  <a:close/>
                </a:path>
              </a:pathLst>
            </a:custGeom>
            <a:solidFill>
              <a:srgbClr val="373636"/>
            </a:solidFill>
          </p:spPr>
          <p:txBody>
            <a:bodyPr wrap="square" lIns="0" tIns="0" rIns="0" bIns="0" rtlCol="0"/>
            <a:lstStyle/>
            <a:p>
              <a:endParaRPr/>
            </a:p>
          </p:txBody>
        </p:sp>
        <p:sp>
          <p:nvSpPr>
            <p:cNvPr id="211" name="object 211"/>
            <p:cNvSpPr/>
            <p:nvPr/>
          </p:nvSpPr>
          <p:spPr>
            <a:xfrm>
              <a:off x="2668623" y="3211080"/>
              <a:ext cx="34925" cy="30480"/>
            </a:xfrm>
            <a:custGeom>
              <a:avLst/>
              <a:gdLst/>
              <a:ahLst/>
              <a:cxnLst/>
              <a:rect l="l" t="t" r="r" b="b"/>
              <a:pathLst>
                <a:path w="34925" h="30480">
                  <a:moveTo>
                    <a:pt x="7416" y="0"/>
                  </a:moveTo>
                  <a:lnTo>
                    <a:pt x="5651" y="419"/>
                  </a:lnTo>
                  <a:lnTo>
                    <a:pt x="4724" y="304"/>
                  </a:lnTo>
                  <a:lnTo>
                    <a:pt x="3429" y="888"/>
                  </a:lnTo>
                  <a:lnTo>
                    <a:pt x="2159" y="1663"/>
                  </a:lnTo>
                  <a:lnTo>
                    <a:pt x="1562" y="2120"/>
                  </a:lnTo>
                  <a:lnTo>
                    <a:pt x="2159" y="2552"/>
                  </a:lnTo>
                  <a:lnTo>
                    <a:pt x="2235" y="3213"/>
                  </a:lnTo>
                  <a:lnTo>
                    <a:pt x="1168" y="3746"/>
                  </a:lnTo>
                  <a:lnTo>
                    <a:pt x="1016" y="4152"/>
                  </a:lnTo>
                  <a:lnTo>
                    <a:pt x="1295" y="5105"/>
                  </a:lnTo>
                  <a:lnTo>
                    <a:pt x="1117" y="5384"/>
                  </a:lnTo>
                  <a:lnTo>
                    <a:pt x="406" y="5791"/>
                  </a:lnTo>
                  <a:lnTo>
                    <a:pt x="342" y="6032"/>
                  </a:lnTo>
                  <a:lnTo>
                    <a:pt x="749" y="6680"/>
                  </a:lnTo>
                  <a:lnTo>
                    <a:pt x="723" y="6972"/>
                  </a:lnTo>
                  <a:lnTo>
                    <a:pt x="215" y="7327"/>
                  </a:lnTo>
                  <a:lnTo>
                    <a:pt x="0" y="7632"/>
                  </a:lnTo>
                  <a:lnTo>
                    <a:pt x="647" y="8407"/>
                  </a:lnTo>
                  <a:lnTo>
                    <a:pt x="622" y="8635"/>
                  </a:lnTo>
                  <a:lnTo>
                    <a:pt x="63" y="9410"/>
                  </a:lnTo>
                  <a:lnTo>
                    <a:pt x="749" y="10248"/>
                  </a:lnTo>
                  <a:lnTo>
                    <a:pt x="749" y="10693"/>
                  </a:lnTo>
                  <a:lnTo>
                    <a:pt x="571" y="11252"/>
                  </a:lnTo>
                  <a:lnTo>
                    <a:pt x="292" y="11849"/>
                  </a:lnTo>
                  <a:lnTo>
                    <a:pt x="469" y="12357"/>
                  </a:lnTo>
                  <a:lnTo>
                    <a:pt x="1320" y="13284"/>
                  </a:lnTo>
                  <a:lnTo>
                    <a:pt x="1587" y="13804"/>
                  </a:lnTo>
                  <a:lnTo>
                    <a:pt x="1587" y="14960"/>
                  </a:lnTo>
                  <a:lnTo>
                    <a:pt x="1828" y="15328"/>
                  </a:lnTo>
                  <a:lnTo>
                    <a:pt x="2070" y="15570"/>
                  </a:lnTo>
                  <a:lnTo>
                    <a:pt x="2743" y="15570"/>
                  </a:lnTo>
                  <a:lnTo>
                    <a:pt x="3098" y="15773"/>
                  </a:lnTo>
                  <a:lnTo>
                    <a:pt x="3873" y="16408"/>
                  </a:lnTo>
                  <a:lnTo>
                    <a:pt x="4025" y="16370"/>
                  </a:lnTo>
                  <a:lnTo>
                    <a:pt x="4699" y="14973"/>
                  </a:lnTo>
                  <a:lnTo>
                    <a:pt x="5600" y="15074"/>
                  </a:lnTo>
                  <a:lnTo>
                    <a:pt x="5918" y="14846"/>
                  </a:lnTo>
                  <a:lnTo>
                    <a:pt x="6578" y="13957"/>
                  </a:lnTo>
                  <a:lnTo>
                    <a:pt x="6718" y="13957"/>
                  </a:lnTo>
                  <a:lnTo>
                    <a:pt x="7493" y="14998"/>
                  </a:lnTo>
                  <a:lnTo>
                    <a:pt x="8318" y="15252"/>
                  </a:lnTo>
                  <a:lnTo>
                    <a:pt x="8166" y="16230"/>
                  </a:lnTo>
                  <a:lnTo>
                    <a:pt x="8242" y="16433"/>
                  </a:lnTo>
                  <a:lnTo>
                    <a:pt x="9029" y="16548"/>
                  </a:lnTo>
                  <a:lnTo>
                    <a:pt x="9118" y="16865"/>
                  </a:lnTo>
                  <a:lnTo>
                    <a:pt x="9017" y="17640"/>
                  </a:lnTo>
                  <a:lnTo>
                    <a:pt x="9169" y="17792"/>
                  </a:lnTo>
                  <a:lnTo>
                    <a:pt x="9842" y="17716"/>
                  </a:lnTo>
                  <a:lnTo>
                    <a:pt x="10033" y="17881"/>
                  </a:lnTo>
                  <a:lnTo>
                    <a:pt x="10274" y="18770"/>
                  </a:lnTo>
                  <a:lnTo>
                    <a:pt x="11201" y="18440"/>
                  </a:lnTo>
                  <a:lnTo>
                    <a:pt x="11379" y="18478"/>
                  </a:lnTo>
                  <a:lnTo>
                    <a:pt x="12166" y="19011"/>
                  </a:lnTo>
                  <a:lnTo>
                    <a:pt x="12725" y="18300"/>
                  </a:lnTo>
                  <a:lnTo>
                    <a:pt x="13030" y="18160"/>
                  </a:lnTo>
                  <a:lnTo>
                    <a:pt x="13614" y="18491"/>
                  </a:lnTo>
                  <a:lnTo>
                    <a:pt x="13817" y="18275"/>
                  </a:lnTo>
                  <a:lnTo>
                    <a:pt x="13995" y="17792"/>
                  </a:lnTo>
                  <a:lnTo>
                    <a:pt x="14135" y="17627"/>
                  </a:lnTo>
                  <a:lnTo>
                    <a:pt x="14655" y="18199"/>
                  </a:lnTo>
                  <a:lnTo>
                    <a:pt x="15163" y="17970"/>
                  </a:lnTo>
                  <a:lnTo>
                    <a:pt x="15646" y="17551"/>
                  </a:lnTo>
                  <a:lnTo>
                    <a:pt x="15773" y="17754"/>
                  </a:lnTo>
                  <a:lnTo>
                    <a:pt x="15862" y="18249"/>
                  </a:lnTo>
                  <a:lnTo>
                    <a:pt x="16040" y="18643"/>
                  </a:lnTo>
                  <a:lnTo>
                    <a:pt x="16903" y="18681"/>
                  </a:lnTo>
                  <a:lnTo>
                    <a:pt x="16979" y="18910"/>
                  </a:lnTo>
                  <a:lnTo>
                    <a:pt x="16421" y="19913"/>
                  </a:lnTo>
                  <a:lnTo>
                    <a:pt x="16992" y="20624"/>
                  </a:lnTo>
                  <a:lnTo>
                    <a:pt x="16916" y="20904"/>
                  </a:lnTo>
                  <a:lnTo>
                    <a:pt x="16116" y="21526"/>
                  </a:lnTo>
                  <a:lnTo>
                    <a:pt x="16357" y="21831"/>
                  </a:lnTo>
                  <a:lnTo>
                    <a:pt x="16738" y="22110"/>
                  </a:lnTo>
                  <a:lnTo>
                    <a:pt x="16129" y="22351"/>
                  </a:lnTo>
                  <a:lnTo>
                    <a:pt x="16116" y="22605"/>
                  </a:lnTo>
                  <a:lnTo>
                    <a:pt x="16611" y="22847"/>
                  </a:lnTo>
                  <a:lnTo>
                    <a:pt x="16141" y="23799"/>
                  </a:lnTo>
                  <a:lnTo>
                    <a:pt x="16205" y="24053"/>
                  </a:lnTo>
                  <a:lnTo>
                    <a:pt x="17081" y="24244"/>
                  </a:lnTo>
                  <a:lnTo>
                    <a:pt x="17335" y="24498"/>
                  </a:lnTo>
                  <a:lnTo>
                    <a:pt x="17373" y="25336"/>
                  </a:lnTo>
                  <a:lnTo>
                    <a:pt x="17576" y="25501"/>
                  </a:lnTo>
                  <a:lnTo>
                    <a:pt x="18110" y="25298"/>
                  </a:lnTo>
                  <a:lnTo>
                    <a:pt x="18491" y="25247"/>
                  </a:lnTo>
                  <a:lnTo>
                    <a:pt x="18681" y="26276"/>
                  </a:lnTo>
                  <a:lnTo>
                    <a:pt x="19558" y="26555"/>
                  </a:lnTo>
                  <a:lnTo>
                    <a:pt x="19418" y="26835"/>
                  </a:lnTo>
                  <a:lnTo>
                    <a:pt x="18783" y="27203"/>
                  </a:lnTo>
                  <a:lnTo>
                    <a:pt x="18618" y="27457"/>
                  </a:lnTo>
                  <a:lnTo>
                    <a:pt x="18897" y="28232"/>
                  </a:lnTo>
                  <a:lnTo>
                    <a:pt x="18770" y="28435"/>
                  </a:lnTo>
                  <a:lnTo>
                    <a:pt x="17830" y="28740"/>
                  </a:lnTo>
                  <a:lnTo>
                    <a:pt x="17945" y="29387"/>
                  </a:lnTo>
                  <a:lnTo>
                    <a:pt x="18338" y="29768"/>
                  </a:lnTo>
                  <a:lnTo>
                    <a:pt x="18770" y="29883"/>
                  </a:lnTo>
                  <a:lnTo>
                    <a:pt x="19367" y="29540"/>
                  </a:lnTo>
                  <a:lnTo>
                    <a:pt x="19875" y="29387"/>
                  </a:lnTo>
                  <a:lnTo>
                    <a:pt x="20548" y="29502"/>
                  </a:lnTo>
                  <a:lnTo>
                    <a:pt x="20853" y="29222"/>
                  </a:lnTo>
                  <a:lnTo>
                    <a:pt x="21259" y="28651"/>
                  </a:lnTo>
                  <a:lnTo>
                    <a:pt x="22364" y="27724"/>
                  </a:lnTo>
                  <a:lnTo>
                    <a:pt x="21882" y="27000"/>
                  </a:lnTo>
                  <a:lnTo>
                    <a:pt x="21463" y="26454"/>
                  </a:lnTo>
                  <a:lnTo>
                    <a:pt x="22098" y="25692"/>
                  </a:lnTo>
                  <a:lnTo>
                    <a:pt x="22136" y="25387"/>
                  </a:lnTo>
                  <a:lnTo>
                    <a:pt x="21869" y="24218"/>
                  </a:lnTo>
                  <a:lnTo>
                    <a:pt x="23190" y="23672"/>
                  </a:lnTo>
                  <a:lnTo>
                    <a:pt x="23406" y="23279"/>
                  </a:lnTo>
                  <a:lnTo>
                    <a:pt x="23698" y="22263"/>
                  </a:lnTo>
                  <a:lnTo>
                    <a:pt x="24676" y="22377"/>
                  </a:lnTo>
                  <a:lnTo>
                    <a:pt x="24904" y="22313"/>
                  </a:lnTo>
                  <a:lnTo>
                    <a:pt x="25120" y="21551"/>
                  </a:lnTo>
                  <a:lnTo>
                    <a:pt x="25387" y="21437"/>
                  </a:lnTo>
                  <a:lnTo>
                    <a:pt x="26009" y="21450"/>
                  </a:lnTo>
                  <a:lnTo>
                    <a:pt x="26200" y="21259"/>
                  </a:lnTo>
                  <a:lnTo>
                    <a:pt x="26390" y="21158"/>
                  </a:lnTo>
                  <a:lnTo>
                    <a:pt x="24790" y="21031"/>
                  </a:lnTo>
                  <a:lnTo>
                    <a:pt x="24676" y="20827"/>
                  </a:lnTo>
                  <a:lnTo>
                    <a:pt x="25209" y="19748"/>
                  </a:lnTo>
                  <a:lnTo>
                    <a:pt x="25869" y="18211"/>
                  </a:lnTo>
                  <a:lnTo>
                    <a:pt x="26987" y="17716"/>
                  </a:lnTo>
                  <a:lnTo>
                    <a:pt x="28689" y="18211"/>
                  </a:lnTo>
                  <a:lnTo>
                    <a:pt x="28892" y="17767"/>
                  </a:lnTo>
                  <a:lnTo>
                    <a:pt x="29197" y="17716"/>
                  </a:lnTo>
                  <a:lnTo>
                    <a:pt x="29718" y="18021"/>
                  </a:lnTo>
                  <a:lnTo>
                    <a:pt x="30086" y="17868"/>
                  </a:lnTo>
                  <a:lnTo>
                    <a:pt x="30327" y="17691"/>
                  </a:lnTo>
                  <a:lnTo>
                    <a:pt x="30556" y="17627"/>
                  </a:lnTo>
                  <a:lnTo>
                    <a:pt x="31051" y="18008"/>
                  </a:lnTo>
                  <a:lnTo>
                    <a:pt x="31267" y="17970"/>
                  </a:lnTo>
                  <a:lnTo>
                    <a:pt x="31673" y="17589"/>
                  </a:lnTo>
                  <a:lnTo>
                    <a:pt x="31877" y="17576"/>
                  </a:lnTo>
                  <a:lnTo>
                    <a:pt x="32270" y="17741"/>
                  </a:lnTo>
                  <a:lnTo>
                    <a:pt x="32537" y="17767"/>
                  </a:lnTo>
                  <a:lnTo>
                    <a:pt x="32842" y="17297"/>
                  </a:lnTo>
                  <a:lnTo>
                    <a:pt x="33223" y="17183"/>
                  </a:lnTo>
                  <a:lnTo>
                    <a:pt x="33743" y="17170"/>
                  </a:lnTo>
                  <a:lnTo>
                    <a:pt x="33896" y="16992"/>
                  </a:lnTo>
                  <a:lnTo>
                    <a:pt x="33896" y="16814"/>
                  </a:lnTo>
                  <a:lnTo>
                    <a:pt x="33997" y="16636"/>
                  </a:lnTo>
                  <a:lnTo>
                    <a:pt x="34048" y="16382"/>
                  </a:lnTo>
                  <a:lnTo>
                    <a:pt x="34518" y="16103"/>
                  </a:lnTo>
                  <a:lnTo>
                    <a:pt x="34658" y="15925"/>
                  </a:lnTo>
                  <a:lnTo>
                    <a:pt x="34378" y="15443"/>
                  </a:lnTo>
                  <a:lnTo>
                    <a:pt x="34328" y="14655"/>
                  </a:lnTo>
                  <a:lnTo>
                    <a:pt x="34137" y="14503"/>
                  </a:lnTo>
                  <a:lnTo>
                    <a:pt x="33743" y="14731"/>
                  </a:lnTo>
                  <a:lnTo>
                    <a:pt x="33680" y="14312"/>
                  </a:lnTo>
                  <a:lnTo>
                    <a:pt x="33172" y="13842"/>
                  </a:lnTo>
                  <a:lnTo>
                    <a:pt x="32677" y="14046"/>
                  </a:lnTo>
                  <a:lnTo>
                    <a:pt x="32207" y="13563"/>
                  </a:lnTo>
                  <a:lnTo>
                    <a:pt x="31661" y="13677"/>
                  </a:lnTo>
                  <a:lnTo>
                    <a:pt x="30835" y="13373"/>
                  </a:lnTo>
                  <a:lnTo>
                    <a:pt x="30429" y="13563"/>
                  </a:lnTo>
                  <a:lnTo>
                    <a:pt x="30187" y="13500"/>
                  </a:lnTo>
                  <a:lnTo>
                    <a:pt x="29756" y="13538"/>
                  </a:lnTo>
                  <a:lnTo>
                    <a:pt x="29464" y="13487"/>
                  </a:lnTo>
                  <a:lnTo>
                    <a:pt x="28892" y="13969"/>
                  </a:lnTo>
                  <a:lnTo>
                    <a:pt x="28397" y="13855"/>
                  </a:lnTo>
                  <a:lnTo>
                    <a:pt x="27876" y="13855"/>
                  </a:lnTo>
                  <a:lnTo>
                    <a:pt x="27520" y="13461"/>
                  </a:lnTo>
                  <a:lnTo>
                    <a:pt x="26987" y="13385"/>
                  </a:lnTo>
                  <a:lnTo>
                    <a:pt x="26860" y="13080"/>
                  </a:lnTo>
                  <a:lnTo>
                    <a:pt x="26568" y="12979"/>
                  </a:lnTo>
                  <a:lnTo>
                    <a:pt x="26416" y="13017"/>
                  </a:lnTo>
                  <a:lnTo>
                    <a:pt x="26111" y="12344"/>
                  </a:lnTo>
                  <a:lnTo>
                    <a:pt x="25273" y="12585"/>
                  </a:lnTo>
                  <a:lnTo>
                    <a:pt x="24574" y="11468"/>
                  </a:lnTo>
                  <a:lnTo>
                    <a:pt x="23063" y="10871"/>
                  </a:lnTo>
                  <a:lnTo>
                    <a:pt x="22745" y="10617"/>
                  </a:lnTo>
                  <a:lnTo>
                    <a:pt x="22161" y="9893"/>
                  </a:lnTo>
                  <a:lnTo>
                    <a:pt x="21780" y="9512"/>
                  </a:lnTo>
                  <a:lnTo>
                    <a:pt x="20624" y="9055"/>
                  </a:lnTo>
                  <a:lnTo>
                    <a:pt x="19723" y="7708"/>
                  </a:lnTo>
                  <a:lnTo>
                    <a:pt x="18478" y="6972"/>
                  </a:lnTo>
                  <a:lnTo>
                    <a:pt x="18097" y="6527"/>
                  </a:lnTo>
                  <a:lnTo>
                    <a:pt x="17678" y="5613"/>
                  </a:lnTo>
                  <a:lnTo>
                    <a:pt x="17360" y="5333"/>
                  </a:lnTo>
                  <a:lnTo>
                    <a:pt x="16535" y="4876"/>
                  </a:lnTo>
                  <a:lnTo>
                    <a:pt x="16116" y="4495"/>
                  </a:lnTo>
                  <a:lnTo>
                    <a:pt x="15582" y="3543"/>
                  </a:lnTo>
                  <a:lnTo>
                    <a:pt x="15240" y="3263"/>
                  </a:lnTo>
                  <a:lnTo>
                    <a:pt x="14389" y="2819"/>
                  </a:lnTo>
                  <a:lnTo>
                    <a:pt x="13220" y="1765"/>
                  </a:lnTo>
                  <a:lnTo>
                    <a:pt x="12763" y="1422"/>
                  </a:lnTo>
                  <a:lnTo>
                    <a:pt x="11734" y="1257"/>
                  </a:lnTo>
                  <a:lnTo>
                    <a:pt x="10198" y="355"/>
                  </a:lnTo>
                  <a:lnTo>
                    <a:pt x="9004" y="444"/>
                  </a:lnTo>
                  <a:lnTo>
                    <a:pt x="8369" y="355"/>
                  </a:lnTo>
                  <a:lnTo>
                    <a:pt x="7416" y="0"/>
                  </a:lnTo>
                  <a:close/>
                </a:path>
              </a:pathLst>
            </a:custGeom>
            <a:solidFill>
              <a:srgbClr val="F4E9D7"/>
            </a:solidFill>
          </p:spPr>
          <p:txBody>
            <a:bodyPr wrap="square" lIns="0" tIns="0" rIns="0" bIns="0" rtlCol="0"/>
            <a:lstStyle/>
            <a:p>
              <a:endParaRPr/>
            </a:p>
          </p:txBody>
        </p:sp>
        <p:sp>
          <p:nvSpPr>
            <p:cNvPr id="212" name="object 212"/>
            <p:cNvSpPr/>
            <p:nvPr/>
          </p:nvSpPr>
          <p:spPr>
            <a:xfrm>
              <a:off x="2667077" y="3213206"/>
              <a:ext cx="21590" cy="27305"/>
            </a:xfrm>
            <a:custGeom>
              <a:avLst/>
              <a:gdLst/>
              <a:ahLst/>
              <a:cxnLst/>
              <a:rect l="l" t="t" r="r" b="b"/>
              <a:pathLst>
                <a:path w="21589" h="27305">
                  <a:moveTo>
                    <a:pt x="3111" y="0"/>
                  </a:moveTo>
                  <a:lnTo>
                    <a:pt x="1422" y="2197"/>
                  </a:lnTo>
                  <a:lnTo>
                    <a:pt x="1358" y="3225"/>
                  </a:lnTo>
                  <a:lnTo>
                    <a:pt x="457" y="5397"/>
                  </a:lnTo>
                  <a:lnTo>
                    <a:pt x="317" y="6159"/>
                  </a:lnTo>
                  <a:lnTo>
                    <a:pt x="457" y="7404"/>
                  </a:lnTo>
                  <a:lnTo>
                    <a:pt x="381" y="7873"/>
                  </a:lnTo>
                  <a:lnTo>
                    <a:pt x="0" y="8877"/>
                  </a:lnTo>
                  <a:lnTo>
                    <a:pt x="279" y="10604"/>
                  </a:lnTo>
                  <a:lnTo>
                    <a:pt x="304" y="11188"/>
                  </a:lnTo>
                  <a:lnTo>
                    <a:pt x="215" y="12318"/>
                  </a:lnTo>
                  <a:lnTo>
                    <a:pt x="469" y="12763"/>
                  </a:lnTo>
                  <a:lnTo>
                    <a:pt x="952" y="14287"/>
                  </a:lnTo>
                  <a:lnTo>
                    <a:pt x="1079" y="15354"/>
                  </a:lnTo>
                  <a:lnTo>
                    <a:pt x="1244" y="15798"/>
                  </a:lnTo>
                  <a:lnTo>
                    <a:pt x="1828" y="16433"/>
                  </a:lnTo>
                  <a:lnTo>
                    <a:pt x="2159" y="17005"/>
                  </a:lnTo>
                  <a:lnTo>
                    <a:pt x="2692" y="18300"/>
                  </a:lnTo>
                  <a:lnTo>
                    <a:pt x="3568" y="18770"/>
                  </a:lnTo>
                  <a:lnTo>
                    <a:pt x="3810" y="18846"/>
                  </a:lnTo>
                  <a:lnTo>
                    <a:pt x="4114" y="18846"/>
                  </a:lnTo>
                  <a:lnTo>
                    <a:pt x="4610" y="19329"/>
                  </a:lnTo>
                  <a:lnTo>
                    <a:pt x="4927" y="19430"/>
                  </a:lnTo>
                  <a:lnTo>
                    <a:pt x="5346" y="19176"/>
                  </a:lnTo>
                  <a:lnTo>
                    <a:pt x="5524" y="19253"/>
                  </a:lnTo>
                  <a:lnTo>
                    <a:pt x="5842" y="19392"/>
                  </a:lnTo>
                  <a:lnTo>
                    <a:pt x="6146" y="19418"/>
                  </a:lnTo>
                  <a:lnTo>
                    <a:pt x="6565" y="19164"/>
                  </a:lnTo>
                  <a:lnTo>
                    <a:pt x="6692" y="18999"/>
                  </a:lnTo>
                  <a:lnTo>
                    <a:pt x="7162" y="19011"/>
                  </a:lnTo>
                  <a:lnTo>
                    <a:pt x="7429" y="18922"/>
                  </a:lnTo>
                  <a:lnTo>
                    <a:pt x="7581" y="18491"/>
                  </a:lnTo>
                  <a:lnTo>
                    <a:pt x="7734" y="18402"/>
                  </a:lnTo>
                  <a:lnTo>
                    <a:pt x="7785" y="16636"/>
                  </a:lnTo>
                  <a:lnTo>
                    <a:pt x="7988" y="16446"/>
                  </a:lnTo>
                  <a:lnTo>
                    <a:pt x="8178" y="16497"/>
                  </a:lnTo>
                  <a:lnTo>
                    <a:pt x="8229" y="16967"/>
                  </a:lnTo>
                  <a:lnTo>
                    <a:pt x="8483" y="17132"/>
                  </a:lnTo>
                  <a:lnTo>
                    <a:pt x="8940" y="17170"/>
                  </a:lnTo>
                  <a:lnTo>
                    <a:pt x="9563" y="18021"/>
                  </a:lnTo>
                  <a:lnTo>
                    <a:pt x="10160" y="17754"/>
                  </a:lnTo>
                  <a:lnTo>
                    <a:pt x="10985" y="17894"/>
                  </a:lnTo>
                  <a:lnTo>
                    <a:pt x="11493" y="18122"/>
                  </a:lnTo>
                  <a:lnTo>
                    <a:pt x="12369" y="18897"/>
                  </a:lnTo>
                  <a:lnTo>
                    <a:pt x="12573" y="18872"/>
                  </a:lnTo>
                  <a:lnTo>
                    <a:pt x="13335" y="18300"/>
                  </a:lnTo>
                  <a:lnTo>
                    <a:pt x="13957" y="18275"/>
                  </a:lnTo>
                  <a:lnTo>
                    <a:pt x="14516" y="19024"/>
                  </a:lnTo>
                  <a:lnTo>
                    <a:pt x="14782" y="19507"/>
                  </a:lnTo>
                  <a:lnTo>
                    <a:pt x="15100" y="20269"/>
                  </a:lnTo>
                  <a:lnTo>
                    <a:pt x="15100" y="20700"/>
                  </a:lnTo>
                  <a:lnTo>
                    <a:pt x="14211" y="21005"/>
                  </a:lnTo>
                  <a:lnTo>
                    <a:pt x="13881" y="21856"/>
                  </a:lnTo>
                  <a:lnTo>
                    <a:pt x="14147" y="22377"/>
                  </a:lnTo>
                  <a:lnTo>
                    <a:pt x="14338" y="22936"/>
                  </a:lnTo>
                  <a:lnTo>
                    <a:pt x="15100" y="23609"/>
                  </a:lnTo>
                  <a:lnTo>
                    <a:pt x="15684" y="24828"/>
                  </a:lnTo>
                  <a:lnTo>
                    <a:pt x="16027" y="25171"/>
                  </a:lnTo>
                  <a:lnTo>
                    <a:pt x="16802" y="25628"/>
                  </a:lnTo>
                  <a:lnTo>
                    <a:pt x="17094" y="25882"/>
                  </a:lnTo>
                  <a:lnTo>
                    <a:pt x="17678" y="26631"/>
                  </a:lnTo>
                  <a:lnTo>
                    <a:pt x="18097" y="26936"/>
                  </a:lnTo>
                  <a:lnTo>
                    <a:pt x="19151" y="27114"/>
                  </a:lnTo>
                  <a:lnTo>
                    <a:pt x="19494" y="27266"/>
                  </a:lnTo>
                  <a:lnTo>
                    <a:pt x="19380" y="26619"/>
                  </a:lnTo>
                  <a:lnTo>
                    <a:pt x="20320" y="26314"/>
                  </a:lnTo>
                  <a:lnTo>
                    <a:pt x="20447" y="26098"/>
                  </a:lnTo>
                  <a:lnTo>
                    <a:pt x="20154" y="25336"/>
                  </a:lnTo>
                  <a:lnTo>
                    <a:pt x="20332" y="25069"/>
                  </a:lnTo>
                  <a:lnTo>
                    <a:pt x="20955" y="24714"/>
                  </a:lnTo>
                  <a:lnTo>
                    <a:pt x="21107" y="24434"/>
                  </a:lnTo>
                  <a:lnTo>
                    <a:pt x="20218" y="24155"/>
                  </a:lnTo>
                  <a:lnTo>
                    <a:pt x="20091" y="23266"/>
                  </a:lnTo>
                  <a:lnTo>
                    <a:pt x="20027" y="23126"/>
                  </a:lnTo>
                  <a:lnTo>
                    <a:pt x="19481" y="23240"/>
                  </a:lnTo>
                  <a:lnTo>
                    <a:pt x="19126" y="23367"/>
                  </a:lnTo>
                  <a:lnTo>
                    <a:pt x="18923" y="23215"/>
                  </a:lnTo>
                  <a:lnTo>
                    <a:pt x="18884" y="22377"/>
                  </a:lnTo>
                  <a:lnTo>
                    <a:pt x="18630" y="22110"/>
                  </a:lnTo>
                  <a:lnTo>
                    <a:pt x="17754" y="21920"/>
                  </a:lnTo>
                  <a:lnTo>
                    <a:pt x="17691" y="21678"/>
                  </a:lnTo>
                  <a:lnTo>
                    <a:pt x="18161" y="20713"/>
                  </a:lnTo>
                  <a:lnTo>
                    <a:pt x="17665" y="20472"/>
                  </a:lnTo>
                  <a:lnTo>
                    <a:pt x="17653" y="20243"/>
                  </a:lnTo>
                  <a:lnTo>
                    <a:pt x="18275" y="19989"/>
                  </a:lnTo>
                  <a:lnTo>
                    <a:pt x="17907" y="19710"/>
                  </a:lnTo>
                  <a:lnTo>
                    <a:pt x="17665" y="19405"/>
                  </a:lnTo>
                  <a:lnTo>
                    <a:pt x="18453" y="18783"/>
                  </a:lnTo>
                  <a:lnTo>
                    <a:pt x="18529" y="18491"/>
                  </a:lnTo>
                  <a:lnTo>
                    <a:pt x="17970" y="17779"/>
                  </a:lnTo>
                  <a:lnTo>
                    <a:pt x="18529" y="16776"/>
                  </a:lnTo>
                  <a:lnTo>
                    <a:pt x="18440" y="16560"/>
                  </a:lnTo>
                  <a:lnTo>
                    <a:pt x="17576" y="16509"/>
                  </a:lnTo>
                  <a:lnTo>
                    <a:pt x="17411" y="16128"/>
                  </a:lnTo>
                  <a:lnTo>
                    <a:pt x="17310" y="15570"/>
                  </a:lnTo>
                  <a:lnTo>
                    <a:pt x="17195" y="15430"/>
                  </a:lnTo>
                  <a:lnTo>
                    <a:pt x="16713" y="15849"/>
                  </a:lnTo>
                  <a:lnTo>
                    <a:pt x="16205" y="16078"/>
                  </a:lnTo>
                  <a:lnTo>
                    <a:pt x="15684" y="15506"/>
                  </a:lnTo>
                  <a:lnTo>
                    <a:pt x="15519" y="15735"/>
                  </a:lnTo>
                  <a:lnTo>
                    <a:pt x="15367" y="16141"/>
                  </a:lnTo>
                  <a:lnTo>
                    <a:pt x="15163" y="16370"/>
                  </a:lnTo>
                  <a:lnTo>
                    <a:pt x="14579" y="16040"/>
                  </a:lnTo>
                  <a:lnTo>
                    <a:pt x="14274" y="16179"/>
                  </a:lnTo>
                  <a:lnTo>
                    <a:pt x="13728" y="16865"/>
                  </a:lnTo>
                  <a:lnTo>
                    <a:pt x="12915" y="16344"/>
                  </a:lnTo>
                  <a:lnTo>
                    <a:pt x="12738" y="16319"/>
                  </a:lnTo>
                  <a:lnTo>
                    <a:pt x="11938" y="16700"/>
                  </a:lnTo>
                  <a:lnTo>
                    <a:pt x="11569" y="15747"/>
                  </a:lnTo>
                  <a:lnTo>
                    <a:pt x="11391" y="15595"/>
                  </a:lnTo>
                  <a:lnTo>
                    <a:pt x="10718" y="15659"/>
                  </a:lnTo>
                  <a:lnTo>
                    <a:pt x="10566" y="15519"/>
                  </a:lnTo>
                  <a:lnTo>
                    <a:pt x="10668" y="14744"/>
                  </a:lnTo>
                  <a:lnTo>
                    <a:pt x="10579" y="14427"/>
                  </a:lnTo>
                  <a:lnTo>
                    <a:pt x="9791" y="14312"/>
                  </a:lnTo>
                  <a:lnTo>
                    <a:pt x="9702" y="14096"/>
                  </a:lnTo>
                  <a:lnTo>
                    <a:pt x="9880" y="13119"/>
                  </a:lnTo>
                  <a:lnTo>
                    <a:pt x="9029" y="12877"/>
                  </a:lnTo>
                  <a:lnTo>
                    <a:pt x="8267" y="11823"/>
                  </a:lnTo>
                  <a:lnTo>
                    <a:pt x="8115" y="11836"/>
                  </a:lnTo>
                  <a:lnTo>
                    <a:pt x="7467" y="12725"/>
                  </a:lnTo>
                  <a:lnTo>
                    <a:pt x="7137" y="12941"/>
                  </a:lnTo>
                  <a:lnTo>
                    <a:pt x="6248" y="12852"/>
                  </a:lnTo>
                  <a:lnTo>
                    <a:pt x="5562" y="14236"/>
                  </a:lnTo>
                  <a:lnTo>
                    <a:pt x="5422" y="14274"/>
                  </a:lnTo>
                  <a:lnTo>
                    <a:pt x="4648" y="13652"/>
                  </a:lnTo>
                  <a:lnTo>
                    <a:pt x="4292" y="13449"/>
                  </a:lnTo>
                  <a:lnTo>
                    <a:pt x="3606" y="13449"/>
                  </a:lnTo>
                  <a:lnTo>
                    <a:pt x="3365" y="13207"/>
                  </a:lnTo>
                  <a:lnTo>
                    <a:pt x="3136" y="12839"/>
                  </a:lnTo>
                  <a:lnTo>
                    <a:pt x="3136" y="11683"/>
                  </a:lnTo>
                  <a:lnTo>
                    <a:pt x="2870" y="11150"/>
                  </a:lnTo>
                  <a:lnTo>
                    <a:pt x="2019" y="10223"/>
                  </a:lnTo>
                  <a:lnTo>
                    <a:pt x="1841" y="9728"/>
                  </a:lnTo>
                  <a:lnTo>
                    <a:pt x="2235" y="8864"/>
                  </a:lnTo>
                  <a:lnTo>
                    <a:pt x="2298" y="8572"/>
                  </a:lnTo>
                  <a:lnTo>
                    <a:pt x="2298" y="8115"/>
                  </a:lnTo>
                  <a:lnTo>
                    <a:pt x="1600" y="7289"/>
                  </a:lnTo>
                  <a:lnTo>
                    <a:pt x="2159" y="6515"/>
                  </a:lnTo>
                  <a:lnTo>
                    <a:pt x="2184" y="6273"/>
                  </a:lnTo>
                  <a:lnTo>
                    <a:pt x="1778" y="5880"/>
                  </a:lnTo>
                  <a:lnTo>
                    <a:pt x="1549" y="5511"/>
                  </a:lnTo>
                  <a:lnTo>
                    <a:pt x="1765" y="5194"/>
                  </a:lnTo>
                  <a:lnTo>
                    <a:pt x="2273" y="4851"/>
                  </a:lnTo>
                  <a:lnTo>
                    <a:pt x="2298" y="4559"/>
                  </a:lnTo>
                  <a:lnTo>
                    <a:pt x="1892" y="3911"/>
                  </a:lnTo>
                  <a:lnTo>
                    <a:pt x="1955" y="3670"/>
                  </a:lnTo>
                  <a:lnTo>
                    <a:pt x="2654" y="3251"/>
                  </a:lnTo>
                  <a:lnTo>
                    <a:pt x="2844" y="2971"/>
                  </a:lnTo>
                  <a:lnTo>
                    <a:pt x="2552" y="2031"/>
                  </a:lnTo>
                  <a:lnTo>
                    <a:pt x="2717" y="1625"/>
                  </a:lnTo>
                  <a:lnTo>
                    <a:pt x="3784" y="1092"/>
                  </a:lnTo>
                  <a:lnTo>
                    <a:pt x="3708" y="431"/>
                  </a:lnTo>
                  <a:lnTo>
                    <a:pt x="3111" y="0"/>
                  </a:lnTo>
                  <a:close/>
                </a:path>
              </a:pathLst>
            </a:custGeom>
            <a:solidFill>
              <a:srgbClr val="E3D9C8"/>
            </a:solidFill>
          </p:spPr>
          <p:txBody>
            <a:bodyPr wrap="square" lIns="0" tIns="0" rIns="0" bIns="0" rtlCol="0"/>
            <a:lstStyle/>
            <a:p>
              <a:endParaRPr/>
            </a:p>
          </p:txBody>
        </p:sp>
        <p:sp>
          <p:nvSpPr>
            <p:cNvPr id="213" name="object 213"/>
            <p:cNvSpPr/>
            <p:nvPr/>
          </p:nvSpPr>
          <p:spPr>
            <a:xfrm>
              <a:off x="2693827" y="3228078"/>
              <a:ext cx="11430" cy="7620"/>
            </a:xfrm>
            <a:custGeom>
              <a:avLst/>
              <a:gdLst/>
              <a:ahLst/>
              <a:cxnLst/>
              <a:rect l="l" t="t" r="r" b="b"/>
              <a:pathLst>
                <a:path w="11430" h="7619">
                  <a:moveTo>
                    <a:pt x="9436" y="6007"/>
                  </a:moveTo>
                  <a:lnTo>
                    <a:pt x="6413" y="6007"/>
                  </a:lnTo>
                  <a:lnTo>
                    <a:pt x="6718" y="6184"/>
                  </a:lnTo>
                  <a:lnTo>
                    <a:pt x="7459" y="6883"/>
                  </a:lnTo>
                  <a:lnTo>
                    <a:pt x="7848" y="7175"/>
                  </a:lnTo>
                  <a:lnTo>
                    <a:pt x="8610" y="7581"/>
                  </a:lnTo>
                  <a:lnTo>
                    <a:pt x="8991" y="7531"/>
                  </a:lnTo>
                  <a:lnTo>
                    <a:pt x="9382" y="7531"/>
                  </a:lnTo>
                  <a:lnTo>
                    <a:pt x="9474" y="7365"/>
                  </a:lnTo>
                  <a:lnTo>
                    <a:pt x="9829" y="6159"/>
                  </a:lnTo>
                  <a:lnTo>
                    <a:pt x="9436" y="6007"/>
                  </a:lnTo>
                  <a:close/>
                </a:path>
                <a:path w="11430" h="7619">
                  <a:moveTo>
                    <a:pt x="9382" y="7531"/>
                  </a:moveTo>
                  <a:lnTo>
                    <a:pt x="8991" y="7531"/>
                  </a:lnTo>
                  <a:lnTo>
                    <a:pt x="9334" y="7556"/>
                  </a:lnTo>
                  <a:close/>
                </a:path>
                <a:path w="11430" h="7619">
                  <a:moveTo>
                    <a:pt x="10657" y="5156"/>
                  </a:moveTo>
                  <a:lnTo>
                    <a:pt x="10452" y="5156"/>
                  </a:lnTo>
                  <a:lnTo>
                    <a:pt x="10096" y="6400"/>
                  </a:lnTo>
                  <a:lnTo>
                    <a:pt x="9817" y="7137"/>
                  </a:lnTo>
                  <a:lnTo>
                    <a:pt x="9626" y="7238"/>
                  </a:lnTo>
                  <a:lnTo>
                    <a:pt x="9486" y="7365"/>
                  </a:lnTo>
                  <a:lnTo>
                    <a:pt x="9740" y="7391"/>
                  </a:lnTo>
                  <a:lnTo>
                    <a:pt x="10629" y="6883"/>
                  </a:lnTo>
                  <a:lnTo>
                    <a:pt x="10866" y="6400"/>
                  </a:lnTo>
                  <a:lnTo>
                    <a:pt x="10785" y="5575"/>
                  </a:lnTo>
                  <a:lnTo>
                    <a:pt x="10657" y="5156"/>
                  </a:lnTo>
                  <a:close/>
                </a:path>
                <a:path w="11430" h="7619">
                  <a:moveTo>
                    <a:pt x="10357" y="4178"/>
                  </a:moveTo>
                  <a:lnTo>
                    <a:pt x="4762" y="4178"/>
                  </a:lnTo>
                  <a:lnTo>
                    <a:pt x="4927" y="4673"/>
                  </a:lnTo>
                  <a:lnTo>
                    <a:pt x="5067" y="4851"/>
                  </a:lnTo>
                  <a:lnTo>
                    <a:pt x="5499" y="4978"/>
                  </a:lnTo>
                  <a:lnTo>
                    <a:pt x="5506" y="5156"/>
                  </a:lnTo>
                  <a:lnTo>
                    <a:pt x="5311" y="5575"/>
                  </a:lnTo>
                  <a:lnTo>
                    <a:pt x="5329" y="5714"/>
                  </a:lnTo>
                  <a:lnTo>
                    <a:pt x="6019" y="6019"/>
                  </a:lnTo>
                  <a:lnTo>
                    <a:pt x="6413" y="6007"/>
                  </a:lnTo>
                  <a:lnTo>
                    <a:pt x="9436" y="6007"/>
                  </a:lnTo>
                  <a:lnTo>
                    <a:pt x="9207" y="5892"/>
                  </a:lnTo>
                  <a:lnTo>
                    <a:pt x="8970" y="5714"/>
                  </a:lnTo>
                  <a:lnTo>
                    <a:pt x="9004" y="5575"/>
                  </a:lnTo>
                  <a:lnTo>
                    <a:pt x="10175" y="5575"/>
                  </a:lnTo>
                  <a:lnTo>
                    <a:pt x="10452" y="5156"/>
                  </a:lnTo>
                  <a:lnTo>
                    <a:pt x="10657" y="5156"/>
                  </a:lnTo>
                  <a:lnTo>
                    <a:pt x="10357" y="4178"/>
                  </a:lnTo>
                  <a:close/>
                </a:path>
                <a:path w="11430" h="7619">
                  <a:moveTo>
                    <a:pt x="10175" y="5575"/>
                  </a:moveTo>
                  <a:lnTo>
                    <a:pt x="9004" y="5575"/>
                  </a:lnTo>
                  <a:lnTo>
                    <a:pt x="9588" y="5803"/>
                  </a:lnTo>
                  <a:lnTo>
                    <a:pt x="10083" y="5714"/>
                  </a:lnTo>
                  <a:lnTo>
                    <a:pt x="10175" y="5575"/>
                  </a:lnTo>
                  <a:close/>
                </a:path>
                <a:path w="11430" h="7619">
                  <a:moveTo>
                    <a:pt x="10174" y="3581"/>
                  </a:moveTo>
                  <a:lnTo>
                    <a:pt x="4000" y="3581"/>
                  </a:lnTo>
                  <a:lnTo>
                    <a:pt x="4152" y="4076"/>
                  </a:lnTo>
                  <a:lnTo>
                    <a:pt x="4254" y="4216"/>
                  </a:lnTo>
                  <a:lnTo>
                    <a:pt x="4762" y="4178"/>
                  </a:lnTo>
                  <a:lnTo>
                    <a:pt x="10357" y="4178"/>
                  </a:lnTo>
                  <a:lnTo>
                    <a:pt x="10174" y="3581"/>
                  </a:lnTo>
                  <a:close/>
                </a:path>
                <a:path w="11430" h="7619">
                  <a:moveTo>
                    <a:pt x="9422" y="1320"/>
                  </a:moveTo>
                  <a:lnTo>
                    <a:pt x="1727" y="1320"/>
                  </a:lnTo>
                  <a:lnTo>
                    <a:pt x="3873" y="1816"/>
                  </a:lnTo>
                  <a:lnTo>
                    <a:pt x="3873" y="2044"/>
                  </a:lnTo>
                  <a:lnTo>
                    <a:pt x="3426" y="2743"/>
                  </a:lnTo>
                  <a:lnTo>
                    <a:pt x="3307" y="3111"/>
                  </a:lnTo>
                  <a:lnTo>
                    <a:pt x="3505" y="3632"/>
                  </a:lnTo>
                  <a:lnTo>
                    <a:pt x="3962" y="3581"/>
                  </a:lnTo>
                  <a:lnTo>
                    <a:pt x="10174" y="3581"/>
                  </a:lnTo>
                  <a:lnTo>
                    <a:pt x="10036" y="3111"/>
                  </a:lnTo>
                  <a:lnTo>
                    <a:pt x="5435" y="3111"/>
                  </a:lnTo>
                  <a:lnTo>
                    <a:pt x="5092" y="2844"/>
                  </a:lnTo>
                  <a:lnTo>
                    <a:pt x="5016" y="2285"/>
                  </a:lnTo>
                  <a:lnTo>
                    <a:pt x="5156" y="2044"/>
                  </a:lnTo>
                  <a:lnTo>
                    <a:pt x="5613" y="1816"/>
                  </a:lnTo>
                  <a:lnTo>
                    <a:pt x="9658" y="1816"/>
                  </a:lnTo>
                  <a:lnTo>
                    <a:pt x="9613" y="1663"/>
                  </a:lnTo>
                  <a:lnTo>
                    <a:pt x="9422" y="1320"/>
                  </a:lnTo>
                  <a:close/>
                </a:path>
                <a:path w="11430" h="7619">
                  <a:moveTo>
                    <a:pt x="9658" y="1816"/>
                  </a:moveTo>
                  <a:lnTo>
                    <a:pt x="5613" y="1816"/>
                  </a:lnTo>
                  <a:lnTo>
                    <a:pt x="5892" y="1993"/>
                  </a:lnTo>
                  <a:lnTo>
                    <a:pt x="6159" y="2489"/>
                  </a:lnTo>
                  <a:lnTo>
                    <a:pt x="6350" y="2946"/>
                  </a:lnTo>
                  <a:lnTo>
                    <a:pt x="5435" y="3111"/>
                  </a:lnTo>
                  <a:lnTo>
                    <a:pt x="10036" y="3111"/>
                  </a:lnTo>
                  <a:lnTo>
                    <a:pt x="9658" y="1816"/>
                  </a:lnTo>
                  <a:close/>
                </a:path>
                <a:path w="11430" h="7619">
                  <a:moveTo>
                    <a:pt x="1778" y="711"/>
                  </a:moveTo>
                  <a:lnTo>
                    <a:pt x="660" y="1206"/>
                  </a:lnTo>
                  <a:lnTo>
                    <a:pt x="0" y="2743"/>
                  </a:lnTo>
                  <a:lnTo>
                    <a:pt x="1727" y="1320"/>
                  </a:lnTo>
                  <a:lnTo>
                    <a:pt x="9422" y="1320"/>
                  </a:lnTo>
                  <a:lnTo>
                    <a:pt x="3449" y="1206"/>
                  </a:lnTo>
                  <a:lnTo>
                    <a:pt x="1778" y="711"/>
                  </a:lnTo>
                  <a:close/>
                </a:path>
                <a:path w="11430" h="7619">
                  <a:moveTo>
                    <a:pt x="3987" y="711"/>
                  </a:moveTo>
                  <a:lnTo>
                    <a:pt x="3683" y="761"/>
                  </a:lnTo>
                  <a:lnTo>
                    <a:pt x="3492" y="1219"/>
                  </a:lnTo>
                  <a:lnTo>
                    <a:pt x="9366" y="1219"/>
                  </a:lnTo>
                  <a:lnTo>
                    <a:pt x="9252" y="1015"/>
                  </a:lnTo>
                  <a:lnTo>
                    <a:pt x="4521" y="1015"/>
                  </a:lnTo>
                  <a:lnTo>
                    <a:pt x="3987" y="711"/>
                  </a:lnTo>
                  <a:close/>
                </a:path>
                <a:path w="11430" h="7619">
                  <a:moveTo>
                    <a:pt x="5346" y="634"/>
                  </a:moveTo>
                  <a:lnTo>
                    <a:pt x="5130" y="698"/>
                  </a:lnTo>
                  <a:lnTo>
                    <a:pt x="4749" y="952"/>
                  </a:lnTo>
                  <a:lnTo>
                    <a:pt x="4521" y="1015"/>
                  </a:lnTo>
                  <a:lnTo>
                    <a:pt x="5842" y="1015"/>
                  </a:lnTo>
                  <a:lnTo>
                    <a:pt x="5346" y="634"/>
                  </a:lnTo>
                  <a:close/>
                </a:path>
                <a:path w="11430" h="7619">
                  <a:moveTo>
                    <a:pt x="6680" y="571"/>
                  </a:moveTo>
                  <a:lnTo>
                    <a:pt x="6464" y="584"/>
                  </a:lnTo>
                  <a:lnTo>
                    <a:pt x="6057" y="977"/>
                  </a:lnTo>
                  <a:lnTo>
                    <a:pt x="5842" y="1015"/>
                  </a:lnTo>
                  <a:lnTo>
                    <a:pt x="9252" y="1015"/>
                  </a:lnTo>
                  <a:lnTo>
                    <a:pt x="9118" y="774"/>
                  </a:lnTo>
                  <a:lnTo>
                    <a:pt x="7239" y="761"/>
                  </a:lnTo>
                  <a:lnTo>
                    <a:pt x="7061" y="736"/>
                  </a:lnTo>
                  <a:lnTo>
                    <a:pt x="6680" y="571"/>
                  </a:lnTo>
                  <a:close/>
                </a:path>
                <a:path w="11430" h="7619">
                  <a:moveTo>
                    <a:pt x="8686" y="0"/>
                  </a:moveTo>
                  <a:lnTo>
                    <a:pt x="8534" y="165"/>
                  </a:lnTo>
                  <a:lnTo>
                    <a:pt x="8013" y="190"/>
                  </a:lnTo>
                  <a:lnTo>
                    <a:pt x="7632" y="304"/>
                  </a:lnTo>
                  <a:lnTo>
                    <a:pt x="7327" y="774"/>
                  </a:lnTo>
                  <a:lnTo>
                    <a:pt x="9118" y="774"/>
                  </a:lnTo>
                  <a:lnTo>
                    <a:pt x="8686" y="0"/>
                  </a:lnTo>
                  <a:close/>
                </a:path>
              </a:pathLst>
            </a:custGeom>
            <a:solidFill>
              <a:srgbClr val="626261"/>
            </a:solidFill>
          </p:spPr>
          <p:txBody>
            <a:bodyPr wrap="square" lIns="0" tIns="0" rIns="0" bIns="0" rtlCol="0"/>
            <a:lstStyle/>
            <a:p>
              <a:endParaRPr/>
            </a:p>
          </p:txBody>
        </p:sp>
        <p:sp>
          <p:nvSpPr>
            <p:cNvPr id="214" name="object 214"/>
            <p:cNvSpPr/>
            <p:nvPr/>
          </p:nvSpPr>
          <p:spPr>
            <a:xfrm>
              <a:off x="2690084" y="3231072"/>
              <a:ext cx="10160" cy="8255"/>
            </a:xfrm>
            <a:custGeom>
              <a:avLst/>
              <a:gdLst/>
              <a:ahLst/>
              <a:cxnLst/>
              <a:rect l="l" t="t" r="r" b="b"/>
              <a:pathLst>
                <a:path w="10160" h="8255">
                  <a:moveTo>
                    <a:pt x="7010" y="0"/>
                  </a:moveTo>
                  <a:lnTo>
                    <a:pt x="6515" y="736"/>
                  </a:lnTo>
                  <a:lnTo>
                    <a:pt x="5778" y="1054"/>
                  </a:lnTo>
                  <a:lnTo>
                    <a:pt x="4940" y="1155"/>
                  </a:lnTo>
                  <a:lnTo>
                    <a:pt x="4737" y="1269"/>
                  </a:lnTo>
                  <a:lnTo>
                    <a:pt x="4546" y="1460"/>
                  </a:lnTo>
                  <a:lnTo>
                    <a:pt x="3937" y="1435"/>
                  </a:lnTo>
                  <a:lnTo>
                    <a:pt x="3657" y="1562"/>
                  </a:lnTo>
                  <a:lnTo>
                    <a:pt x="3441" y="2324"/>
                  </a:lnTo>
                  <a:lnTo>
                    <a:pt x="3213" y="2387"/>
                  </a:lnTo>
                  <a:lnTo>
                    <a:pt x="2362" y="2171"/>
                  </a:lnTo>
                  <a:lnTo>
                    <a:pt x="2235" y="2260"/>
                  </a:lnTo>
                  <a:lnTo>
                    <a:pt x="2095" y="2793"/>
                  </a:lnTo>
                  <a:lnTo>
                    <a:pt x="1943" y="3289"/>
                  </a:lnTo>
                  <a:lnTo>
                    <a:pt x="1727" y="3682"/>
                  </a:lnTo>
                  <a:lnTo>
                    <a:pt x="381" y="4190"/>
                  </a:lnTo>
                  <a:lnTo>
                    <a:pt x="673" y="5384"/>
                  </a:lnTo>
                  <a:lnTo>
                    <a:pt x="635" y="5689"/>
                  </a:lnTo>
                  <a:lnTo>
                    <a:pt x="406" y="5981"/>
                  </a:lnTo>
                  <a:lnTo>
                    <a:pt x="0" y="6451"/>
                  </a:lnTo>
                  <a:lnTo>
                    <a:pt x="596" y="7226"/>
                  </a:lnTo>
                  <a:lnTo>
                    <a:pt x="749" y="7492"/>
                  </a:lnTo>
                  <a:lnTo>
                    <a:pt x="901" y="7721"/>
                  </a:lnTo>
                  <a:lnTo>
                    <a:pt x="1181" y="7391"/>
                  </a:lnTo>
                  <a:lnTo>
                    <a:pt x="1663" y="7086"/>
                  </a:lnTo>
                  <a:lnTo>
                    <a:pt x="1638" y="6756"/>
                  </a:lnTo>
                  <a:lnTo>
                    <a:pt x="1371" y="6070"/>
                  </a:lnTo>
                  <a:lnTo>
                    <a:pt x="1460" y="5905"/>
                  </a:lnTo>
                  <a:lnTo>
                    <a:pt x="2260" y="5803"/>
                  </a:lnTo>
                  <a:lnTo>
                    <a:pt x="2527" y="5575"/>
                  </a:lnTo>
                  <a:lnTo>
                    <a:pt x="2387" y="4787"/>
                  </a:lnTo>
                  <a:lnTo>
                    <a:pt x="2527" y="4622"/>
                  </a:lnTo>
                  <a:lnTo>
                    <a:pt x="3302" y="4762"/>
                  </a:lnTo>
                  <a:lnTo>
                    <a:pt x="3619" y="4533"/>
                  </a:lnTo>
                  <a:lnTo>
                    <a:pt x="3898" y="4190"/>
                  </a:lnTo>
                  <a:lnTo>
                    <a:pt x="4406" y="3682"/>
                  </a:lnTo>
                  <a:lnTo>
                    <a:pt x="5080" y="3047"/>
                  </a:lnTo>
                  <a:lnTo>
                    <a:pt x="5295" y="2946"/>
                  </a:lnTo>
                  <a:lnTo>
                    <a:pt x="6845" y="3619"/>
                  </a:lnTo>
                  <a:lnTo>
                    <a:pt x="7404" y="3809"/>
                  </a:lnTo>
                  <a:lnTo>
                    <a:pt x="8293" y="4063"/>
                  </a:lnTo>
                  <a:lnTo>
                    <a:pt x="8661" y="4089"/>
                  </a:lnTo>
                  <a:lnTo>
                    <a:pt x="9004" y="4152"/>
                  </a:lnTo>
                  <a:lnTo>
                    <a:pt x="9766" y="3022"/>
                  </a:lnTo>
                  <a:lnTo>
                    <a:pt x="9550" y="2971"/>
                  </a:lnTo>
                  <a:lnTo>
                    <a:pt x="9182" y="2832"/>
                  </a:lnTo>
                  <a:lnTo>
                    <a:pt x="9017" y="2666"/>
                  </a:lnTo>
                  <a:lnTo>
                    <a:pt x="9271" y="2120"/>
                  </a:lnTo>
                  <a:lnTo>
                    <a:pt x="9245" y="1981"/>
                  </a:lnTo>
                  <a:lnTo>
                    <a:pt x="8813" y="1854"/>
                  </a:lnTo>
                  <a:lnTo>
                    <a:pt x="8674" y="1676"/>
                  </a:lnTo>
                  <a:lnTo>
                    <a:pt x="8636" y="1536"/>
                  </a:lnTo>
                  <a:lnTo>
                    <a:pt x="8597" y="1295"/>
                  </a:lnTo>
                  <a:lnTo>
                    <a:pt x="8001" y="1219"/>
                  </a:lnTo>
                  <a:lnTo>
                    <a:pt x="7899" y="1092"/>
                  </a:lnTo>
                  <a:lnTo>
                    <a:pt x="7848" y="749"/>
                  </a:lnTo>
                  <a:lnTo>
                    <a:pt x="7747" y="571"/>
                  </a:lnTo>
                  <a:lnTo>
                    <a:pt x="7251" y="634"/>
                  </a:lnTo>
                  <a:lnTo>
                    <a:pt x="7010" y="0"/>
                  </a:lnTo>
                  <a:close/>
                </a:path>
              </a:pathLst>
            </a:custGeom>
            <a:solidFill>
              <a:srgbClr val="E2D9C8"/>
            </a:solidFill>
          </p:spPr>
          <p:txBody>
            <a:bodyPr wrap="square" lIns="0" tIns="0" rIns="0" bIns="0" rtlCol="0"/>
            <a:lstStyle/>
            <a:p>
              <a:endParaRPr/>
            </a:p>
          </p:txBody>
        </p:sp>
        <p:sp>
          <p:nvSpPr>
            <p:cNvPr id="215" name="object 215"/>
            <p:cNvSpPr/>
            <p:nvPr/>
          </p:nvSpPr>
          <p:spPr>
            <a:xfrm>
              <a:off x="2691227" y="3234018"/>
              <a:ext cx="8255" cy="5080"/>
            </a:xfrm>
            <a:custGeom>
              <a:avLst/>
              <a:gdLst/>
              <a:ahLst/>
              <a:cxnLst/>
              <a:rect l="l" t="t" r="r" b="b"/>
              <a:pathLst>
                <a:path w="8255" h="5080">
                  <a:moveTo>
                    <a:pt x="4152" y="0"/>
                  </a:moveTo>
                  <a:lnTo>
                    <a:pt x="3936" y="101"/>
                  </a:lnTo>
                  <a:lnTo>
                    <a:pt x="2920" y="1066"/>
                  </a:lnTo>
                  <a:lnTo>
                    <a:pt x="2476" y="1587"/>
                  </a:lnTo>
                  <a:lnTo>
                    <a:pt x="2158" y="1816"/>
                  </a:lnTo>
                  <a:lnTo>
                    <a:pt x="1384" y="1676"/>
                  </a:lnTo>
                  <a:lnTo>
                    <a:pt x="1244" y="1841"/>
                  </a:lnTo>
                  <a:lnTo>
                    <a:pt x="1384" y="2641"/>
                  </a:lnTo>
                  <a:lnTo>
                    <a:pt x="1117" y="2857"/>
                  </a:lnTo>
                  <a:lnTo>
                    <a:pt x="685" y="2920"/>
                  </a:lnTo>
                  <a:lnTo>
                    <a:pt x="317" y="2959"/>
                  </a:lnTo>
                  <a:lnTo>
                    <a:pt x="228" y="3124"/>
                  </a:lnTo>
                  <a:lnTo>
                    <a:pt x="495" y="3809"/>
                  </a:lnTo>
                  <a:lnTo>
                    <a:pt x="520" y="4140"/>
                  </a:lnTo>
                  <a:lnTo>
                    <a:pt x="50" y="4343"/>
                  </a:lnTo>
                  <a:lnTo>
                    <a:pt x="0" y="4508"/>
                  </a:lnTo>
                  <a:lnTo>
                    <a:pt x="1384" y="4229"/>
                  </a:lnTo>
                  <a:lnTo>
                    <a:pt x="2184" y="4203"/>
                  </a:lnTo>
                  <a:lnTo>
                    <a:pt x="2920" y="3987"/>
                  </a:lnTo>
                  <a:lnTo>
                    <a:pt x="3530" y="3416"/>
                  </a:lnTo>
                  <a:lnTo>
                    <a:pt x="3759" y="3225"/>
                  </a:lnTo>
                  <a:lnTo>
                    <a:pt x="4089" y="3162"/>
                  </a:lnTo>
                  <a:lnTo>
                    <a:pt x="5295" y="2565"/>
                  </a:lnTo>
                  <a:lnTo>
                    <a:pt x="6502" y="2451"/>
                  </a:lnTo>
                  <a:lnTo>
                    <a:pt x="7289" y="2019"/>
                  </a:lnTo>
                  <a:lnTo>
                    <a:pt x="7861" y="1206"/>
                  </a:lnTo>
                  <a:lnTo>
                    <a:pt x="7518" y="1142"/>
                  </a:lnTo>
                  <a:lnTo>
                    <a:pt x="7150" y="1117"/>
                  </a:lnTo>
                  <a:lnTo>
                    <a:pt x="6261" y="863"/>
                  </a:lnTo>
                  <a:lnTo>
                    <a:pt x="5702" y="685"/>
                  </a:lnTo>
                  <a:lnTo>
                    <a:pt x="4152" y="0"/>
                  </a:lnTo>
                  <a:close/>
                </a:path>
              </a:pathLst>
            </a:custGeom>
            <a:solidFill>
              <a:srgbClr val="CBC4B4"/>
            </a:solidFill>
          </p:spPr>
          <p:txBody>
            <a:bodyPr wrap="square" lIns="0" tIns="0" rIns="0" bIns="0" rtlCol="0"/>
            <a:lstStyle/>
            <a:p>
              <a:endParaRPr/>
            </a:p>
          </p:txBody>
        </p:sp>
        <p:sp>
          <p:nvSpPr>
            <p:cNvPr id="216" name="object 216"/>
            <p:cNvSpPr/>
            <p:nvPr/>
          </p:nvSpPr>
          <p:spPr>
            <a:xfrm>
              <a:off x="2685734" y="3240317"/>
              <a:ext cx="2540" cy="7620"/>
            </a:xfrm>
            <a:custGeom>
              <a:avLst/>
              <a:gdLst/>
              <a:ahLst/>
              <a:cxnLst/>
              <a:rect l="l" t="t" r="r" b="b"/>
              <a:pathLst>
                <a:path w="2539" h="7619">
                  <a:moveTo>
                    <a:pt x="495" y="0"/>
                  </a:moveTo>
                  <a:lnTo>
                    <a:pt x="190" y="1320"/>
                  </a:lnTo>
                  <a:lnTo>
                    <a:pt x="228" y="2362"/>
                  </a:lnTo>
                  <a:lnTo>
                    <a:pt x="279" y="3187"/>
                  </a:lnTo>
                  <a:lnTo>
                    <a:pt x="342" y="3797"/>
                  </a:lnTo>
                  <a:lnTo>
                    <a:pt x="304" y="4229"/>
                  </a:lnTo>
                  <a:lnTo>
                    <a:pt x="355" y="4686"/>
                  </a:lnTo>
                  <a:lnTo>
                    <a:pt x="50" y="5537"/>
                  </a:lnTo>
                  <a:lnTo>
                    <a:pt x="0" y="5943"/>
                  </a:lnTo>
                  <a:lnTo>
                    <a:pt x="165" y="6388"/>
                  </a:lnTo>
                  <a:lnTo>
                    <a:pt x="254" y="7175"/>
                  </a:lnTo>
                  <a:lnTo>
                    <a:pt x="876" y="7353"/>
                  </a:lnTo>
                  <a:lnTo>
                    <a:pt x="1485" y="7391"/>
                  </a:lnTo>
                  <a:lnTo>
                    <a:pt x="2044" y="6985"/>
                  </a:lnTo>
                  <a:lnTo>
                    <a:pt x="1943" y="5499"/>
                  </a:lnTo>
                  <a:lnTo>
                    <a:pt x="1879" y="4749"/>
                  </a:lnTo>
                  <a:lnTo>
                    <a:pt x="1765" y="4089"/>
                  </a:lnTo>
                  <a:lnTo>
                    <a:pt x="1892" y="3479"/>
                  </a:lnTo>
                  <a:lnTo>
                    <a:pt x="2298" y="2933"/>
                  </a:lnTo>
                  <a:lnTo>
                    <a:pt x="2425" y="1155"/>
                  </a:lnTo>
                  <a:lnTo>
                    <a:pt x="2476" y="254"/>
                  </a:lnTo>
                  <a:lnTo>
                    <a:pt x="2260" y="304"/>
                  </a:lnTo>
                  <a:lnTo>
                    <a:pt x="1663" y="647"/>
                  </a:lnTo>
                  <a:lnTo>
                    <a:pt x="1231" y="533"/>
                  </a:lnTo>
                  <a:lnTo>
                    <a:pt x="838" y="152"/>
                  </a:lnTo>
                  <a:lnTo>
                    <a:pt x="495" y="0"/>
                  </a:lnTo>
                  <a:close/>
                </a:path>
              </a:pathLst>
            </a:custGeom>
            <a:solidFill>
              <a:srgbClr val="616161"/>
            </a:solidFill>
          </p:spPr>
          <p:txBody>
            <a:bodyPr wrap="square" lIns="0" tIns="0" rIns="0" bIns="0" rtlCol="0"/>
            <a:lstStyle/>
            <a:p>
              <a:endParaRPr/>
            </a:p>
          </p:txBody>
        </p:sp>
        <p:sp>
          <p:nvSpPr>
            <p:cNvPr id="217" name="object 217"/>
            <p:cNvSpPr/>
            <p:nvPr/>
          </p:nvSpPr>
          <p:spPr>
            <a:xfrm>
              <a:off x="2690127" y="3238244"/>
              <a:ext cx="2540" cy="7620"/>
            </a:xfrm>
            <a:custGeom>
              <a:avLst/>
              <a:gdLst/>
              <a:ahLst/>
              <a:cxnLst/>
              <a:rect l="l" t="t" r="r" b="b"/>
              <a:pathLst>
                <a:path w="2539" h="7619">
                  <a:moveTo>
                    <a:pt x="2476" y="0"/>
                  </a:moveTo>
                  <a:lnTo>
                    <a:pt x="1104" y="279"/>
                  </a:lnTo>
                  <a:lnTo>
                    <a:pt x="939" y="457"/>
                  </a:lnTo>
                  <a:lnTo>
                    <a:pt x="368" y="990"/>
                  </a:lnTo>
                  <a:lnTo>
                    <a:pt x="126" y="1219"/>
                  </a:lnTo>
                  <a:lnTo>
                    <a:pt x="165" y="1955"/>
                  </a:lnTo>
                  <a:lnTo>
                    <a:pt x="342" y="3124"/>
                  </a:lnTo>
                  <a:lnTo>
                    <a:pt x="520" y="3949"/>
                  </a:lnTo>
                  <a:lnTo>
                    <a:pt x="25" y="5219"/>
                  </a:lnTo>
                  <a:lnTo>
                    <a:pt x="0" y="5664"/>
                  </a:lnTo>
                  <a:lnTo>
                    <a:pt x="266" y="6388"/>
                  </a:lnTo>
                  <a:lnTo>
                    <a:pt x="457" y="6477"/>
                  </a:lnTo>
                  <a:lnTo>
                    <a:pt x="279" y="6642"/>
                  </a:lnTo>
                  <a:lnTo>
                    <a:pt x="1117" y="7175"/>
                  </a:lnTo>
                  <a:lnTo>
                    <a:pt x="1663" y="7073"/>
                  </a:lnTo>
                  <a:lnTo>
                    <a:pt x="1955" y="6388"/>
                  </a:lnTo>
                  <a:lnTo>
                    <a:pt x="1904" y="5664"/>
                  </a:lnTo>
                  <a:lnTo>
                    <a:pt x="1803" y="4940"/>
                  </a:lnTo>
                  <a:lnTo>
                    <a:pt x="1816" y="3771"/>
                  </a:lnTo>
                  <a:lnTo>
                    <a:pt x="2019" y="3340"/>
                  </a:lnTo>
                  <a:lnTo>
                    <a:pt x="2197" y="2578"/>
                  </a:lnTo>
                  <a:lnTo>
                    <a:pt x="2298" y="2247"/>
                  </a:lnTo>
                  <a:lnTo>
                    <a:pt x="2400" y="1282"/>
                  </a:lnTo>
                  <a:lnTo>
                    <a:pt x="2476" y="0"/>
                  </a:lnTo>
                  <a:close/>
                </a:path>
              </a:pathLst>
            </a:custGeom>
            <a:solidFill>
              <a:srgbClr val="444444"/>
            </a:solidFill>
          </p:spPr>
          <p:txBody>
            <a:bodyPr wrap="square" lIns="0" tIns="0" rIns="0" bIns="0" rtlCol="0"/>
            <a:lstStyle/>
            <a:p>
              <a:endParaRPr/>
            </a:p>
          </p:txBody>
        </p:sp>
        <p:sp>
          <p:nvSpPr>
            <p:cNvPr id="218" name="object 218"/>
            <p:cNvSpPr/>
            <p:nvPr/>
          </p:nvSpPr>
          <p:spPr>
            <a:xfrm>
              <a:off x="2702523" y="3225323"/>
              <a:ext cx="3175" cy="3175"/>
            </a:xfrm>
            <a:custGeom>
              <a:avLst/>
              <a:gdLst/>
              <a:ahLst/>
              <a:cxnLst/>
              <a:rect l="l" t="t" r="r" b="b"/>
              <a:pathLst>
                <a:path w="3175" h="3175">
                  <a:moveTo>
                    <a:pt x="1904" y="0"/>
                  </a:moveTo>
                  <a:lnTo>
                    <a:pt x="1701" y="38"/>
                  </a:lnTo>
                  <a:lnTo>
                    <a:pt x="1295" y="139"/>
                  </a:lnTo>
                  <a:lnTo>
                    <a:pt x="431" y="406"/>
                  </a:lnTo>
                  <a:lnTo>
                    <a:pt x="457" y="558"/>
                  </a:lnTo>
                  <a:lnTo>
                    <a:pt x="482" y="850"/>
                  </a:lnTo>
                  <a:lnTo>
                    <a:pt x="507" y="1016"/>
                  </a:lnTo>
                  <a:lnTo>
                    <a:pt x="469" y="1206"/>
                  </a:lnTo>
                  <a:lnTo>
                    <a:pt x="761" y="1689"/>
                  </a:lnTo>
                  <a:lnTo>
                    <a:pt x="609" y="1854"/>
                  </a:lnTo>
                  <a:lnTo>
                    <a:pt x="304" y="2044"/>
                  </a:lnTo>
                  <a:lnTo>
                    <a:pt x="152" y="2146"/>
                  </a:lnTo>
                  <a:lnTo>
                    <a:pt x="101" y="2400"/>
                  </a:lnTo>
                  <a:lnTo>
                    <a:pt x="0" y="2578"/>
                  </a:lnTo>
                  <a:lnTo>
                    <a:pt x="952" y="2413"/>
                  </a:lnTo>
                  <a:lnTo>
                    <a:pt x="1803" y="2032"/>
                  </a:lnTo>
                  <a:lnTo>
                    <a:pt x="2476" y="1333"/>
                  </a:lnTo>
                  <a:lnTo>
                    <a:pt x="3149" y="647"/>
                  </a:lnTo>
                  <a:lnTo>
                    <a:pt x="3086" y="381"/>
                  </a:lnTo>
                  <a:lnTo>
                    <a:pt x="2095" y="25"/>
                  </a:lnTo>
                  <a:lnTo>
                    <a:pt x="1904" y="0"/>
                  </a:lnTo>
                  <a:close/>
                </a:path>
              </a:pathLst>
            </a:custGeom>
            <a:solidFill>
              <a:srgbClr val="454545"/>
            </a:solidFill>
          </p:spPr>
          <p:txBody>
            <a:bodyPr wrap="square" lIns="0" tIns="0" rIns="0" bIns="0" rtlCol="0"/>
            <a:lstStyle/>
            <a:p>
              <a:endParaRPr/>
            </a:p>
          </p:txBody>
        </p:sp>
        <p:sp>
          <p:nvSpPr>
            <p:cNvPr id="219" name="object 219"/>
            <p:cNvSpPr/>
            <p:nvPr/>
          </p:nvSpPr>
          <p:spPr>
            <a:xfrm>
              <a:off x="2690291" y="3233229"/>
              <a:ext cx="13970" cy="13970"/>
            </a:xfrm>
            <a:custGeom>
              <a:avLst/>
              <a:gdLst/>
              <a:ahLst/>
              <a:cxnLst/>
              <a:rect l="l" t="t" r="r" b="b"/>
              <a:pathLst>
                <a:path w="13969" h="13969">
                  <a:moveTo>
                    <a:pt x="2476" y="13055"/>
                  </a:moveTo>
                  <a:lnTo>
                    <a:pt x="2235" y="12484"/>
                  </a:lnTo>
                  <a:lnTo>
                    <a:pt x="2019" y="11950"/>
                  </a:lnTo>
                  <a:lnTo>
                    <a:pt x="1778" y="11417"/>
                  </a:lnTo>
                  <a:lnTo>
                    <a:pt x="1485" y="12090"/>
                  </a:lnTo>
                  <a:lnTo>
                    <a:pt x="939" y="12204"/>
                  </a:lnTo>
                  <a:lnTo>
                    <a:pt x="88" y="11760"/>
                  </a:lnTo>
                  <a:lnTo>
                    <a:pt x="0" y="12217"/>
                  </a:lnTo>
                  <a:lnTo>
                    <a:pt x="0" y="12649"/>
                  </a:lnTo>
                  <a:lnTo>
                    <a:pt x="292" y="13042"/>
                  </a:lnTo>
                  <a:lnTo>
                    <a:pt x="800" y="13487"/>
                  </a:lnTo>
                  <a:lnTo>
                    <a:pt x="1397" y="13436"/>
                  </a:lnTo>
                  <a:lnTo>
                    <a:pt x="2044" y="13398"/>
                  </a:lnTo>
                  <a:lnTo>
                    <a:pt x="1905" y="13055"/>
                  </a:lnTo>
                  <a:lnTo>
                    <a:pt x="1803" y="12852"/>
                  </a:lnTo>
                  <a:lnTo>
                    <a:pt x="2070" y="12928"/>
                  </a:lnTo>
                  <a:lnTo>
                    <a:pt x="2476" y="13055"/>
                  </a:lnTo>
                  <a:close/>
                </a:path>
                <a:path w="13969" h="13969">
                  <a:moveTo>
                    <a:pt x="13970" y="0"/>
                  </a:moveTo>
                  <a:lnTo>
                    <a:pt x="13614" y="571"/>
                  </a:lnTo>
                  <a:lnTo>
                    <a:pt x="13119" y="660"/>
                  </a:lnTo>
                  <a:lnTo>
                    <a:pt x="12534" y="419"/>
                  </a:lnTo>
                  <a:lnTo>
                    <a:pt x="12484" y="558"/>
                  </a:lnTo>
                  <a:lnTo>
                    <a:pt x="12611" y="647"/>
                  </a:lnTo>
                  <a:lnTo>
                    <a:pt x="12738" y="749"/>
                  </a:lnTo>
                  <a:lnTo>
                    <a:pt x="12877" y="812"/>
                  </a:lnTo>
                  <a:lnTo>
                    <a:pt x="13017" y="889"/>
                  </a:lnTo>
                  <a:lnTo>
                    <a:pt x="13182" y="939"/>
                  </a:lnTo>
                  <a:lnTo>
                    <a:pt x="13360" y="1003"/>
                  </a:lnTo>
                  <a:lnTo>
                    <a:pt x="13004" y="2222"/>
                  </a:lnTo>
                  <a:lnTo>
                    <a:pt x="13144" y="2095"/>
                  </a:lnTo>
                  <a:lnTo>
                    <a:pt x="13347" y="1993"/>
                  </a:lnTo>
                  <a:lnTo>
                    <a:pt x="13411" y="1841"/>
                  </a:lnTo>
                  <a:lnTo>
                    <a:pt x="13627" y="1257"/>
                  </a:lnTo>
                  <a:lnTo>
                    <a:pt x="13804" y="660"/>
                  </a:lnTo>
                  <a:lnTo>
                    <a:pt x="13970" y="0"/>
                  </a:lnTo>
                  <a:close/>
                </a:path>
              </a:pathLst>
            </a:custGeom>
            <a:solidFill>
              <a:srgbClr val="373636"/>
            </a:solidFill>
          </p:spPr>
          <p:txBody>
            <a:bodyPr wrap="square" lIns="0" tIns="0" rIns="0" bIns="0" rtlCol="0"/>
            <a:lstStyle/>
            <a:p>
              <a:endParaRPr/>
            </a:p>
          </p:txBody>
        </p:sp>
        <p:sp>
          <p:nvSpPr>
            <p:cNvPr id="220" name="object 220"/>
            <p:cNvSpPr/>
            <p:nvPr/>
          </p:nvSpPr>
          <p:spPr>
            <a:xfrm>
              <a:off x="2702294" y="3225095"/>
              <a:ext cx="2540" cy="1270"/>
            </a:xfrm>
            <a:custGeom>
              <a:avLst/>
              <a:gdLst/>
              <a:ahLst/>
              <a:cxnLst/>
              <a:rect l="l" t="t" r="r" b="b"/>
              <a:pathLst>
                <a:path w="2539" h="1269">
                  <a:moveTo>
                    <a:pt x="1422" y="0"/>
                  </a:moveTo>
                  <a:lnTo>
                    <a:pt x="698" y="88"/>
                  </a:lnTo>
                  <a:lnTo>
                    <a:pt x="0" y="304"/>
                  </a:lnTo>
                  <a:lnTo>
                    <a:pt x="63" y="723"/>
                  </a:lnTo>
                  <a:lnTo>
                    <a:pt x="457" y="482"/>
                  </a:lnTo>
                  <a:lnTo>
                    <a:pt x="660" y="635"/>
                  </a:lnTo>
                  <a:lnTo>
                    <a:pt x="1523" y="368"/>
                  </a:lnTo>
                  <a:lnTo>
                    <a:pt x="1930" y="266"/>
                  </a:lnTo>
                  <a:lnTo>
                    <a:pt x="2133" y="228"/>
                  </a:lnTo>
                  <a:lnTo>
                    <a:pt x="1422" y="0"/>
                  </a:lnTo>
                  <a:close/>
                </a:path>
              </a:pathLst>
            </a:custGeom>
            <a:solidFill>
              <a:srgbClr val="626261"/>
            </a:solidFill>
          </p:spPr>
          <p:txBody>
            <a:bodyPr wrap="square" lIns="0" tIns="0" rIns="0" bIns="0" rtlCol="0"/>
            <a:lstStyle/>
            <a:p>
              <a:endParaRPr/>
            </a:p>
          </p:txBody>
        </p:sp>
        <p:sp>
          <p:nvSpPr>
            <p:cNvPr id="221" name="object 221"/>
            <p:cNvSpPr/>
            <p:nvPr/>
          </p:nvSpPr>
          <p:spPr>
            <a:xfrm>
              <a:off x="2693294" y="3229400"/>
              <a:ext cx="5080" cy="3175"/>
            </a:xfrm>
            <a:custGeom>
              <a:avLst/>
              <a:gdLst/>
              <a:ahLst/>
              <a:cxnLst/>
              <a:rect l="l" t="t" r="r" b="b"/>
              <a:pathLst>
                <a:path w="5080" h="3175">
                  <a:moveTo>
                    <a:pt x="2260" y="0"/>
                  </a:moveTo>
                  <a:lnTo>
                    <a:pt x="1028" y="1028"/>
                  </a:lnTo>
                  <a:lnTo>
                    <a:pt x="876" y="1168"/>
                  </a:lnTo>
                  <a:lnTo>
                    <a:pt x="533" y="1422"/>
                  </a:lnTo>
                  <a:lnTo>
                    <a:pt x="406" y="1612"/>
                  </a:lnTo>
                  <a:lnTo>
                    <a:pt x="0" y="2501"/>
                  </a:lnTo>
                  <a:lnTo>
                    <a:pt x="126" y="2717"/>
                  </a:lnTo>
                  <a:lnTo>
                    <a:pt x="1244" y="2819"/>
                  </a:lnTo>
                  <a:lnTo>
                    <a:pt x="1485" y="2819"/>
                  </a:lnTo>
                  <a:lnTo>
                    <a:pt x="1727" y="2832"/>
                  </a:lnTo>
                  <a:lnTo>
                    <a:pt x="2565" y="2717"/>
                  </a:lnTo>
                  <a:lnTo>
                    <a:pt x="3301" y="2413"/>
                  </a:lnTo>
                  <a:lnTo>
                    <a:pt x="3797" y="1676"/>
                  </a:lnTo>
                  <a:lnTo>
                    <a:pt x="4495" y="584"/>
                  </a:lnTo>
                  <a:lnTo>
                    <a:pt x="3162" y="203"/>
                  </a:lnTo>
                  <a:lnTo>
                    <a:pt x="2260" y="0"/>
                  </a:lnTo>
                  <a:close/>
                </a:path>
              </a:pathLst>
            </a:custGeom>
            <a:solidFill>
              <a:srgbClr val="444444"/>
            </a:solidFill>
          </p:spPr>
          <p:txBody>
            <a:bodyPr wrap="square" lIns="0" tIns="0" rIns="0" bIns="0" rtlCol="0"/>
            <a:lstStyle/>
            <a:p>
              <a:endParaRPr/>
            </a:p>
          </p:txBody>
        </p:sp>
        <p:sp>
          <p:nvSpPr>
            <p:cNvPr id="222" name="object 222"/>
            <p:cNvSpPr/>
            <p:nvPr/>
          </p:nvSpPr>
          <p:spPr>
            <a:xfrm>
              <a:off x="2670163" y="3231977"/>
              <a:ext cx="2540" cy="6985"/>
            </a:xfrm>
            <a:custGeom>
              <a:avLst/>
              <a:gdLst/>
              <a:ahLst/>
              <a:cxnLst/>
              <a:rect l="l" t="t" r="r" b="b"/>
              <a:pathLst>
                <a:path w="2539" h="6985">
                  <a:moveTo>
                    <a:pt x="482" y="0"/>
                  </a:moveTo>
                  <a:lnTo>
                    <a:pt x="0" y="990"/>
                  </a:lnTo>
                  <a:lnTo>
                    <a:pt x="292" y="1866"/>
                  </a:lnTo>
                  <a:lnTo>
                    <a:pt x="406" y="2743"/>
                  </a:lnTo>
                  <a:lnTo>
                    <a:pt x="482" y="3441"/>
                  </a:lnTo>
                  <a:lnTo>
                    <a:pt x="482" y="4127"/>
                  </a:lnTo>
                  <a:lnTo>
                    <a:pt x="88" y="5003"/>
                  </a:lnTo>
                  <a:lnTo>
                    <a:pt x="152" y="5283"/>
                  </a:lnTo>
                  <a:lnTo>
                    <a:pt x="215" y="5829"/>
                  </a:lnTo>
                  <a:lnTo>
                    <a:pt x="355" y="6438"/>
                  </a:lnTo>
                  <a:lnTo>
                    <a:pt x="977" y="6807"/>
                  </a:lnTo>
                  <a:lnTo>
                    <a:pt x="1549" y="6781"/>
                  </a:lnTo>
                  <a:lnTo>
                    <a:pt x="2082" y="6273"/>
                  </a:lnTo>
                  <a:lnTo>
                    <a:pt x="1943" y="5156"/>
                  </a:lnTo>
                  <a:lnTo>
                    <a:pt x="1892" y="4597"/>
                  </a:lnTo>
                  <a:lnTo>
                    <a:pt x="1841" y="3848"/>
                  </a:lnTo>
                  <a:lnTo>
                    <a:pt x="1854" y="3124"/>
                  </a:lnTo>
                  <a:lnTo>
                    <a:pt x="2413" y="2197"/>
                  </a:lnTo>
                  <a:lnTo>
                    <a:pt x="2400" y="1854"/>
                  </a:lnTo>
                  <a:lnTo>
                    <a:pt x="2451" y="1193"/>
                  </a:lnTo>
                  <a:lnTo>
                    <a:pt x="2438" y="482"/>
                  </a:lnTo>
                  <a:lnTo>
                    <a:pt x="2286" y="393"/>
                  </a:lnTo>
                  <a:lnTo>
                    <a:pt x="1841" y="660"/>
                  </a:lnTo>
                  <a:lnTo>
                    <a:pt x="1524" y="558"/>
                  </a:lnTo>
                  <a:lnTo>
                    <a:pt x="1028" y="76"/>
                  </a:lnTo>
                  <a:lnTo>
                    <a:pt x="723" y="76"/>
                  </a:lnTo>
                  <a:lnTo>
                    <a:pt x="482" y="0"/>
                  </a:lnTo>
                  <a:close/>
                </a:path>
              </a:pathLst>
            </a:custGeom>
            <a:solidFill>
              <a:srgbClr val="5D5D5D"/>
            </a:solidFill>
          </p:spPr>
          <p:txBody>
            <a:bodyPr wrap="square" lIns="0" tIns="0" rIns="0" bIns="0" rtlCol="0"/>
            <a:lstStyle/>
            <a:p>
              <a:endParaRPr/>
            </a:p>
          </p:txBody>
        </p:sp>
        <p:sp>
          <p:nvSpPr>
            <p:cNvPr id="223" name="object 223"/>
            <p:cNvSpPr/>
            <p:nvPr/>
          </p:nvSpPr>
          <p:spPr>
            <a:xfrm>
              <a:off x="2674543" y="3231695"/>
              <a:ext cx="2540" cy="5080"/>
            </a:xfrm>
            <a:custGeom>
              <a:avLst/>
              <a:gdLst/>
              <a:ahLst/>
              <a:cxnLst/>
              <a:rect l="l" t="t" r="r" b="b"/>
              <a:pathLst>
                <a:path w="2539" h="5080">
                  <a:moveTo>
                    <a:pt x="304" y="0"/>
                  </a:moveTo>
                  <a:lnTo>
                    <a:pt x="330" y="622"/>
                  </a:lnTo>
                  <a:lnTo>
                    <a:pt x="368" y="1257"/>
                  </a:lnTo>
                  <a:lnTo>
                    <a:pt x="393" y="1892"/>
                  </a:lnTo>
                  <a:lnTo>
                    <a:pt x="368" y="2032"/>
                  </a:lnTo>
                  <a:lnTo>
                    <a:pt x="380" y="2184"/>
                  </a:lnTo>
                  <a:lnTo>
                    <a:pt x="0" y="2832"/>
                  </a:lnTo>
                  <a:lnTo>
                    <a:pt x="88" y="3352"/>
                  </a:lnTo>
                  <a:lnTo>
                    <a:pt x="342" y="3873"/>
                  </a:lnTo>
                  <a:lnTo>
                    <a:pt x="431" y="4483"/>
                  </a:lnTo>
                  <a:lnTo>
                    <a:pt x="723" y="4610"/>
                  </a:lnTo>
                  <a:lnTo>
                    <a:pt x="1079" y="4546"/>
                  </a:lnTo>
                  <a:lnTo>
                    <a:pt x="1435" y="4495"/>
                  </a:lnTo>
                  <a:lnTo>
                    <a:pt x="1765" y="4330"/>
                  </a:lnTo>
                  <a:lnTo>
                    <a:pt x="2108" y="4216"/>
                  </a:lnTo>
                  <a:lnTo>
                    <a:pt x="2044" y="3670"/>
                  </a:lnTo>
                  <a:lnTo>
                    <a:pt x="1993" y="3124"/>
                  </a:lnTo>
                  <a:lnTo>
                    <a:pt x="1930" y="2578"/>
                  </a:lnTo>
                  <a:lnTo>
                    <a:pt x="1955" y="2006"/>
                  </a:lnTo>
                  <a:lnTo>
                    <a:pt x="1993" y="1422"/>
                  </a:lnTo>
                  <a:lnTo>
                    <a:pt x="2019" y="850"/>
                  </a:lnTo>
                  <a:lnTo>
                    <a:pt x="1447" y="558"/>
                  </a:lnTo>
                  <a:lnTo>
                    <a:pt x="304" y="0"/>
                  </a:lnTo>
                  <a:close/>
                </a:path>
              </a:pathLst>
            </a:custGeom>
            <a:solidFill>
              <a:srgbClr val="444444"/>
            </a:solidFill>
          </p:spPr>
          <p:txBody>
            <a:bodyPr wrap="square" lIns="0" tIns="0" rIns="0" bIns="0" rtlCol="0"/>
            <a:lstStyle/>
            <a:p>
              <a:endParaRPr/>
            </a:p>
          </p:txBody>
        </p:sp>
        <p:sp>
          <p:nvSpPr>
            <p:cNvPr id="224" name="object 224"/>
            <p:cNvSpPr/>
            <p:nvPr/>
          </p:nvSpPr>
          <p:spPr>
            <a:xfrm>
              <a:off x="2670162" y="3235578"/>
              <a:ext cx="7620" cy="5080"/>
            </a:xfrm>
            <a:custGeom>
              <a:avLst/>
              <a:gdLst/>
              <a:ahLst/>
              <a:cxnLst/>
              <a:rect l="l" t="t" r="r" b="b"/>
              <a:pathLst>
                <a:path w="7619" h="5080">
                  <a:moveTo>
                    <a:pt x="2768" y="4165"/>
                  </a:moveTo>
                  <a:lnTo>
                    <a:pt x="2286" y="3149"/>
                  </a:lnTo>
                  <a:lnTo>
                    <a:pt x="2070" y="2679"/>
                  </a:lnTo>
                  <a:lnTo>
                    <a:pt x="1536" y="3187"/>
                  </a:lnTo>
                  <a:lnTo>
                    <a:pt x="965" y="3225"/>
                  </a:lnTo>
                  <a:lnTo>
                    <a:pt x="355" y="2844"/>
                  </a:lnTo>
                  <a:lnTo>
                    <a:pt x="0" y="4038"/>
                  </a:lnTo>
                  <a:lnTo>
                    <a:pt x="850" y="4749"/>
                  </a:lnTo>
                  <a:lnTo>
                    <a:pt x="2273" y="4445"/>
                  </a:lnTo>
                  <a:lnTo>
                    <a:pt x="2197" y="4292"/>
                  </a:lnTo>
                  <a:lnTo>
                    <a:pt x="2032" y="3898"/>
                  </a:lnTo>
                  <a:lnTo>
                    <a:pt x="2311" y="4000"/>
                  </a:lnTo>
                  <a:lnTo>
                    <a:pt x="2514" y="4064"/>
                  </a:lnTo>
                  <a:lnTo>
                    <a:pt x="2768" y="4165"/>
                  </a:lnTo>
                  <a:close/>
                </a:path>
                <a:path w="7619" h="5080">
                  <a:moveTo>
                    <a:pt x="7137" y="1752"/>
                  </a:moveTo>
                  <a:lnTo>
                    <a:pt x="6908" y="1244"/>
                  </a:lnTo>
                  <a:lnTo>
                    <a:pt x="6692" y="800"/>
                  </a:lnTo>
                  <a:lnTo>
                    <a:pt x="6477" y="342"/>
                  </a:lnTo>
                  <a:lnTo>
                    <a:pt x="6134" y="457"/>
                  </a:lnTo>
                  <a:lnTo>
                    <a:pt x="5803" y="609"/>
                  </a:lnTo>
                  <a:lnTo>
                    <a:pt x="5092" y="736"/>
                  </a:lnTo>
                  <a:lnTo>
                    <a:pt x="4800" y="609"/>
                  </a:lnTo>
                  <a:lnTo>
                    <a:pt x="4838" y="152"/>
                  </a:lnTo>
                  <a:lnTo>
                    <a:pt x="4711" y="0"/>
                  </a:lnTo>
                  <a:lnTo>
                    <a:pt x="4699" y="177"/>
                  </a:lnTo>
                  <a:lnTo>
                    <a:pt x="4699" y="368"/>
                  </a:lnTo>
                  <a:lnTo>
                    <a:pt x="4559" y="1511"/>
                  </a:lnTo>
                  <a:lnTo>
                    <a:pt x="4914" y="1993"/>
                  </a:lnTo>
                  <a:lnTo>
                    <a:pt x="5880" y="2095"/>
                  </a:lnTo>
                  <a:lnTo>
                    <a:pt x="6121" y="2133"/>
                  </a:lnTo>
                  <a:lnTo>
                    <a:pt x="6375" y="2108"/>
                  </a:lnTo>
                  <a:lnTo>
                    <a:pt x="6692" y="2108"/>
                  </a:lnTo>
                  <a:lnTo>
                    <a:pt x="6515" y="1727"/>
                  </a:lnTo>
                  <a:lnTo>
                    <a:pt x="6413" y="1524"/>
                  </a:lnTo>
                  <a:lnTo>
                    <a:pt x="6680" y="1600"/>
                  </a:lnTo>
                  <a:lnTo>
                    <a:pt x="6883" y="1663"/>
                  </a:lnTo>
                  <a:lnTo>
                    <a:pt x="7137" y="1752"/>
                  </a:lnTo>
                  <a:close/>
                </a:path>
              </a:pathLst>
            </a:custGeom>
            <a:solidFill>
              <a:srgbClr val="373636"/>
            </a:solidFill>
          </p:spPr>
          <p:txBody>
            <a:bodyPr wrap="square" lIns="0" tIns="0" rIns="0" bIns="0" rtlCol="0"/>
            <a:lstStyle/>
            <a:p>
              <a:endParaRPr/>
            </a:p>
          </p:txBody>
        </p:sp>
        <p:sp>
          <p:nvSpPr>
            <p:cNvPr id="225" name="object 225"/>
            <p:cNvSpPr/>
            <p:nvPr/>
          </p:nvSpPr>
          <p:spPr>
            <a:xfrm>
              <a:off x="2674818" y="3229641"/>
              <a:ext cx="7620" cy="5715"/>
            </a:xfrm>
            <a:custGeom>
              <a:avLst/>
              <a:gdLst/>
              <a:ahLst/>
              <a:cxnLst/>
              <a:rect l="l" t="t" r="r" b="b"/>
              <a:pathLst>
                <a:path w="7619" h="5714">
                  <a:moveTo>
                    <a:pt x="266" y="0"/>
                  </a:moveTo>
                  <a:lnTo>
                    <a:pt x="38" y="203"/>
                  </a:lnTo>
                  <a:lnTo>
                    <a:pt x="0" y="863"/>
                  </a:lnTo>
                  <a:lnTo>
                    <a:pt x="12" y="1409"/>
                  </a:lnTo>
                  <a:lnTo>
                    <a:pt x="0" y="1968"/>
                  </a:lnTo>
                  <a:lnTo>
                    <a:pt x="1739" y="2895"/>
                  </a:lnTo>
                  <a:lnTo>
                    <a:pt x="2171" y="3175"/>
                  </a:lnTo>
                  <a:lnTo>
                    <a:pt x="2628" y="3416"/>
                  </a:lnTo>
                  <a:lnTo>
                    <a:pt x="3022" y="3733"/>
                  </a:lnTo>
                  <a:lnTo>
                    <a:pt x="3962" y="4457"/>
                  </a:lnTo>
                  <a:lnTo>
                    <a:pt x="5207" y="4660"/>
                  </a:lnTo>
                  <a:lnTo>
                    <a:pt x="5702" y="5003"/>
                  </a:lnTo>
                  <a:lnTo>
                    <a:pt x="6134" y="5410"/>
                  </a:lnTo>
                  <a:lnTo>
                    <a:pt x="6299" y="4965"/>
                  </a:lnTo>
                  <a:lnTo>
                    <a:pt x="6477" y="4572"/>
                  </a:lnTo>
                  <a:lnTo>
                    <a:pt x="7365" y="4267"/>
                  </a:lnTo>
                  <a:lnTo>
                    <a:pt x="7353" y="3835"/>
                  </a:lnTo>
                  <a:lnTo>
                    <a:pt x="7048" y="3073"/>
                  </a:lnTo>
                  <a:lnTo>
                    <a:pt x="6781" y="2590"/>
                  </a:lnTo>
                  <a:lnTo>
                    <a:pt x="6223" y="1841"/>
                  </a:lnTo>
                  <a:lnTo>
                    <a:pt x="5600" y="1866"/>
                  </a:lnTo>
                  <a:lnTo>
                    <a:pt x="4826" y="2438"/>
                  </a:lnTo>
                  <a:lnTo>
                    <a:pt x="4622" y="2463"/>
                  </a:lnTo>
                  <a:lnTo>
                    <a:pt x="4203" y="2082"/>
                  </a:lnTo>
                  <a:lnTo>
                    <a:pt x="3746" y="1689"/>
                  </a:lnTo>
                  <a:lnTo>
                    <a:pt x="3251" y="1460"/>
                  </a:lnTo>
                  <a:lnTo>
                    <a:pt x="2552" y="1371"/>
                  </a:lnTo>
                  <a:lnTo>
                    <a:pt x="2425" y="1320"/>
                  </a:lnTo>
                  <a:lnTo>
                    <a:pt x="1816" y="1574"/>
                  </a:lnTo>
                  <a:lnTo>
                    <a:pt x="1562" y="1257"/>
                  </a:lnTo>
                  <a:lnTo>
                    <a:pt x="1257" y="838"/>
                  </a:lnTo>
                  <a:lnTo>
                    <a:pt x="736" y="698"/>
                  </a:lnTo>
                  <a:lnTo>
                    <a:pt x="495" y="533"/>
                  </a:lnTo>
                  <a:lnTo>
                    <a:pt x="444" y="63"/>
                  </a:lnTo>
                  <a:lnTo>
                    <a:pt x="266" y="0"/>
                  </a:lnTo>
                  <a:close/>
                </a:path>
              </a:pathLst>
            </a:custGeom>
            <a:solidFill>
              <a:srgbClr val="CBC4B4"/>
            </a:solidFill>
          </p:spPr>
          <p:txBody>
            <a:bodyPr wrap="square" lIns="0" tIns="0" rIns="0" bIns="0" rtlCol="0"/>
            <a:lstStyle/>
            <a:p>
              <a:endParaRPr/>
            </a:p>
          </p:txBody>
        </p:sp>
        <p:sp>
          <p:nvSpPr>
            <p:cNvPr id="226" name="object 226"/>
            <p:cNvSpPr/>
            <p:nvPr/>
          </p:nvSpPr>
          <p:spPr>
            <a:xfrm>
              <a:off x="2698843" y="3229894"/>
              <a:ext cx="1905" cy="1905"/>
            </a:xfrm>
            <a:custGeom>
              <a:avLst/>
              <a:gdLst/>
              <a:ahLst/>
              <a:cxnLst/>
              <a:rect l="l" t="t" r="r" b="b"/>
              <a:pathLst>
                <a:path w="1905" h="1905">
                  <a:moveTo>
                    <a:pt x="596" y="0"/>
                  </a:moveTo>
                  <a:lnTo>
                    <a:pt x="139" y="228"/>
                  </a:lnTo>
                  <a:lnTo>
                    <a:pt x="0" y="469"/>
                  </a:lnTo>
                  <a:lnTo>
                    <a:pt x="12" y="609"/>
                  </a:lnTo>
                  <a:lnTo>
                    <a:pt x="76" y="1028"/>
                  </a:lnTo>
                  <a:lnTo>
                    <a:pt x="419" y="1295"/>
                  </a:lnTo>
                  <a:lnTo>
                    <a:pt x="927" y="1219"/>
                  </a:lnTo>
                  <a:lnTo>
                    <a:pt x="1104" y="1168"/>
                  </a:lnTo>
                  <a:lnTo>
                    <a:pt x="1333" y="1130"/>
                  </a:lnTo>
                  <a:lnTo>
                    <a:pt x="1219" y="888"/>
                  </a:lnTo>
                  <a:lnTo>
                    <a:pt x="1142" y="673"/>
                  </a:lnTo>
                  <a:lnTo>
                    <a:pt x="876" y="177"/>
                  </a:lnTo>
                  <a:lnTo>
                    <a:pt x="596" y="0"/>
                  </a:lnTo>
                  <a:close/>
                </a:path>
              </a:pathLst>
            </a:custGeom>
            <a:solidFill>
              <a:srgbClr val="3C3C3C"/>
            </a:solidFill>
          </p:spPr>
          <p:txBody>
            <a:bodyPr wrap="square" lIns="0" tIns="0" rIns="0" bIns="0" rtlCol="0"/>
            <a:lstStyle/>
            <a:p>
              <a:endParaRPr/>
            </a:p>
          </p:txBody>
        </p:sp>
        <p:sp>
          <p:nvSpPr>
            <p:cNvPr id="227" name="object 227"/>
            <p:cNvSpPr/>
            <p:nvPr/>
          </p:nvSpPr>
          <p:spPr>
            <a:xfrm>
              <a:off x="2690398" y="3244635"/>
              <a:ext cx="635" cy="635"/>
            </a:xfrm>
            <a:custGeom>
              <a:avLst/>
              <a:gdLst/>
              <a:ahLst/>
              <a:cxnLst/>
              <a:rect l="l" t="t" r="r" b="b"/>
              <a:pathLst>
                <a:path w="635" h="635">
                  <a:moveTo>
                    <a:pt x="0" y="0"/>
                  </a:moveTo>
                  <a:lnTo>
                    <a:pt x="0" y="254"/>
                  </a:lnTo>
                  <a:lnTo>
                    <a:pt x="190" y="165"/>
                  </a:lnTo>
                  <a:lnTo>
                    <a:pt x="0" y="0"/>
                  </a:lnTo>
                  <a:close/>
                </a:path>
              </a:pathLst>
            </a:custGeom>
            <a:solidFill>
              <a:srgbClr val="373636"/>
            </a:solidFill>
          </p:spPr>
          <p:txBody>
            <a:bodyPr wrap="square" lIns="0" tIns="0" rIns="0" bIns="0" rtlCol="0"/>
            <a:lstStyle/>
            <a:p>
              <a:endParaRPr/>
            </a:p>
          </p:txBody>
        </p:sp>
        <p:sp>
          <p:nvSpPr>
            <p:cNvPr id="228" name="object 228"/>
            <p:cNvSpPr/>
            <p:nvPr/>
          </p:nvSpPr>
          <p:spPr>
            <a:xfrm>
              <a:off x="2672195" y="3239462"/>
              <a:ext cx="635" cy="635"/>
            </a:xfrm>
            <a:custGeom>
              <a:avLst/>
              <a:gdLst/>
              <a:ahLst/>
              <a:cxnLst/>
              <a:rect l="l" t="t" r="r" b="b"/>
              <a:pathLst>
                <a:path w="635" h="635">
                  <a:moveTo>
                    <a:pt x="38" y="0"/>
                  </a:moveTo>
                  <a:close/>
                </a:path>
              </a:pathLst>
            </a:custGeom>
            <a:solidFill>
              <a:srgbClr val="EEEAE7"/>
            </a:solidFill>
          </p:spPr>
          <p:txBody>
            <a:bodyPr wrap="square" lIns="0" tIns="0" rIns="0" bIns="0" rtlCol="0"/>
            <a:lstStyle/>
            <a:p>
              <a:endParaRPr/>
            </a:p>
          </p:txBody>
        </p:sp>
        <p:sp>
          <p:nvSpPr>
            <p:cNvPr id="229" name="object 229"/>
            <p:cNvSpPr/>
            <p:nvPr/>
          </p:nvSpPr>
          <p:spPr>
            <a:xfrm>
              <a:off x="2433101" y="3268940"/>
              <a:ext cx="45720" cy="33020"/>
            </a:xfrm>
            <a:custGeom>
              <a:avLst/>
              <a:gdLst/>
              <a:ahLst/>
              <a:cxnLst/>
              <a:rect l="l" t="t" r="r" b="b"/>
              <a:pathLst>
                <a:path w="45719" h="33020">
                  <a:moveTo>
                    <a:pt x="11349" y="31965"/>
                  </a:moveTo>
                  <a:lnTo>
                    <a:pt x="9089" y="31965"/>
                  </a:lnTo>
                  <a:lnTo>
                    <a:pt x="9470" y="32232"/>
                  </a:lnTo>
                  <a:lnTo>
                    <a:pt x="9825" y="32702"/>
                  </a:lnTo>
                  <a:lnTo>
                    <a:pt x="9990" y="32423"/>
                  </a:lnTo>
                  <a:lnTo>
                    <a:pt x="10079" y="32118"/>
                  </a:lnTo>
                  <a:lnTo>
                    <a:pt x="10397" y="32003"/>
                  </a:lnTo>
                  <a:lnTo>
                    <a:pt x="11328" y="32003"/>
                  </a:lnTo>
                  <a:close/>
                </a:path>
                <a:path w="45719" h="33020">
                  <a:moveTo>
                    <a:pt x="9028" y="32067"/>
                  </a:moveTo>
                  <a:lnTo>
                    <a:pt x="8517" y="32067"/>
                  </a:lnTo>
                  <a:lnTo>
                    <a:pt x="8695" y="32626"/>
                  </a:lnTo>
                  <a:lnTo>
                    <a:pt x="9028" y="32067"/>
                  </a:lnTo>
                  <a:close/>
                </a:path>
                <a:path w="45719" h="33020">
                  <a:moveTo>
                    <a:pt x="11328" y="32003"/>
                  </a:moveTo>
                  <a:lnTo>
                    <a:pt x="10397" y="32003"/>
                  </a:lnTo>
                  <a:lnTo>
                    <a:pt x="10651" y="32232"/>
                  </a:lnTo>
                  <a:lnTo>
                    <a:pt x="10968" y="32384"/>
                  </a:lnTo>
                  <a:lnTo>
                    <a:pt x="11328" y="32003"/>
                  </a:lnTo>
                  <a:close/>
                </a:path>
                <a:path w="45719" h="33020">
                  <a:moveTo>
                    <a:pt x="11554" y="31610"/>
                  </a:moveTo>
                  <a:lnTo>
                    <a:pt x="8111" y="31610"/>
                  </a:lnTo>
                  <a:lnTo>
                    <a:pt x="7946" y="32270"/>
                  </a:lnTo>
                  <a:lnTo>
                    <a:pt x="8517" y="32067"/>
                  </a:lnTo>
                  <a:lnTo>
                    <a:pt x="9028" y="32067"/>
                  </a:lnTo>
                  <a:lnTo>
                    <a:pt x="11349" y="31965"/>
                  </a:lnTo>
                  <a:lnTo>
                    <a:pt x="11554" y="31610"/>
                  </a:lnTo>
                  <a:close/>
                </a:path>
                <a:path w="45719" h="33020">
                  <a:moveTo>
                    <a:pt x="11678" y="31394"/>
                  </a:moveTo>
                  <a:lnTo>
                    <a:pt x="7374" y="31394"/>
                  </a:lnTo>
                  <a:lnTo>
                    <a:pt x="7552" y="31902"/>
                  </a:lnTo>
                  <a:lnTo>
                    <a:pt x="8111" y="31610"/>
                  </a:lnTo>
                  <a:lnTo>
                    <a:pt x="11554" y="31610"/>
                  </a:lnTo>
                  <a:lnTo>
                    <a:pt x="11678" y="31394"/>
                  </a:lnTo>
                  <a:close/>
                </a:path>
                <a:path w="45719" h="33020">
                  <a:moveTo>
                    <a:pt x="10841" y="7873"/>
                  </a:moveTo>
                  <a:lnTo>
                    <a:pt x="10193" y="8127"/>
                  </a:lnTo>
                  <a:lnTo>
                    <a:pt x="9089" y="8699"/>
                  </a:lnTo>
                  <a:lnTo>
                    <a:pt x="7615" y="9080"/>
                  </a:lnTo>
                  <a:lnTo>
                    <a:pt x="7120" y="9156"/>
                  </a:lnTo>
                  <a:lnTo>
                    <a:pt x="6180" y="10020"/>
                  </a:lnTo>
                  <a:lnTo>
                    <a:pt x="5609" y="10452"/>
                  </a:lnTo>
                  <a:lnTo>
                    <a:pt x="4440" y="11048"/>
                  </a:lnTo>
                  <a:lnTo>
                    <a:pt x="4009" y="11379"/>
                  </a:lnTo>
                  <a:lnTo>
                    <a:pt x="3424" y="12509"/>
                  </a:lnTo>
                  <a:lnTo>
                    <a:pt x="2065" y="13614"/>
                  </a:lnTo>
                  <a:lnTo>
                    <a:pt x="1316" y="15112"/>
                  </a:lnTo>
                  <a:lnTo>
                    <a:pt x="1215" y="15773"/>
                  </a:lnTo>
                  <a:lnTo>
                    <a:pt x="300" y="16687"/>
                  </a:lnTo>
                  <a:lnTo>
                    <a:pt x="226" y="19176"/>
                  </a:lnTo>
                  <a:lnTo>
                    <a:pt x="120" y="19507"/>
                  </a:lnTo>
                  <a:lnTo>
                    <a:pt x="0" y="20739"/>
                  </a:lnTo>
                  <a:lnTo>
                    <a:pt x="779" y="22415"/>
                  </a:lnTo>
                  <a:lnTo>
                    <a:pt x="884" y="23799"/>
                  </a:lnTo>
                  <a:lnTo>
                    <a:pt x="1253" y="24104"/>
                  </a:lnTo>
                  <a:lnTo>
                    <a:pt x="1367" y="24371"/>
                  </a:lnTo>
                  <a:lnTo>
                    <a:pt x="2370" y="25006"/>
                  </a:lnTo>
                  <a:lnTo>
                    <a:pt x="2789" y="25831"/>
                  </a:lnTo>
                  <a:lnTo>
                    <a:pt x="3615" y="26923"/>
                  </a:lnTo>
                  <a:lnTo>
                    <a:pt x="4021" y="27190"/>
                  </a:lnTo>
                  <a:lnTo>
                    <a:pt x="4555" y="27698"/>
                  </a:lnTo>
                  <a:lnTo>
                    <a:pt x="4872" y="28320"/>
                  </a:lnTo>
                  <a:lnTo>
                    <a:pt x="5343" y="29349"/>
                  </a:lnTo>
                  <a:lnTo>
                    <a:pt x="5393" y="30772"/>
                  </a:lnTo>
                  <a:lnTo>
                    <a:pt x="5964" y="31318"/>
                  </a:lnTo>
                  <a:lnTo>
                    <a:pt x="6637" y="31788"/>
                  </a:lnTo>
                  <a:lnTo>
                    <a:pt x="6790" y="31292"/>
                  </a:lnTo>
                  <a:lnTo>
                    <a:pt x="11786" y="31292"/>
                  </a:lnTo>
                  <a:lnTo>
                    <a:pt x="12022" y="31102"/>
                  </a:lnTo>
                  <a:lnTo>
                    <a:pt x="13213" y="31102"/>
                  </a:lnTo>
                  <a:lnTo>
                    <a:pt x="13470" y="30911"/>
                  </a:lnTo>
                  <a:lnTo>
                    <a:pt x="13521" y="29692"/>
                  </a:lnTo>
                  <a:lnTo>
                    <a:pt x="13876" y="29349"/>
                  </a:lnTo>
                  <a:lnTo>
                    <a:pt x="14956" y="29108"/>
                  </a:lnTo>
                  <a:lnTo>
                    <a:pt x="15083" y="28778"/>
                  </a:lnTo>
                  <a:lnTo>
                    <a:pt x="14702" y="28028"/>
                  </a:lnTo>
                  <a:lnTo>
                    <a:pt x="14677" y="27800"/>
                  </a:lnTo>
                  <a:lnTo>
                    <a:pt x="15527" y="27546"/>
                  </a:lnTo>
                  <a:lnTo>
                    <a:pt x="15401" y="27190"/>
                  </a:lnTo>
                  <a:lnTo>
                    <a:pt x="14854" y="26695"/>
                  </a:lnTo>
                  <a:lnTo>
                    <a:pt x="14969" y="26415"/>
                  </a:lnTo>
                  <a:lnTo>
                    <a:pt x="15629" y="25958"/>
                  </a:lnTo>
                  <a:lnTo>
                    <a:pt x="15604" y="25717"/>
                  </a:lnTo>
                  <a:lnTo>
                    <a:pt x="14884" y="25222"/>
                  </a:lnTo>
                  <a:lnTo>
                    <a:pt x="4936" y="25222"/>
                  </a:lnTo>
                  <a:lnTo>
                    <a:pt x="4504" y="25184"/>
                  </a:lnTo>
                  <a:lnTo>
                    <a:pt x="3945" y="23914"/>
                  </a:lnTo>
                  <a:lnTo>
                    <a:pt x="3306" y="23444"/>
                  </a:lnTo>
                  <a:lnTo>
                    <a:pt x="2418" y="22872"/>
                  </a:lnTo>
                  <a:lnTo>
                    <a:pt x="2476" y="22351"/>
                  </a:lnTo>
                  <a:lnTo>
                    <a:pt x="3018" y="22059"/>
                  </a:lnTo>
                  <a:lnTo>
                    <a:pt x="3323" y="22047"/>
                  </a:lnTo>
                  <a:lnTo>
                    <a:pt x="5714" y="22047"/>
                  </a:lnTo>
                  <a:lnTo>
                    <a:pt x="6702" y="21970"/>
                  </a:lnTo>
                  <a:lnTo>
                    <a:pt x="6777" y="21767"/>
                  </a:lnTo>
                  <a:lnTo>
                    <a:pt x="6481" y="21221"/>
                  </a:lnTo>
                  <a:lnTo>
                    <a:pt x="6602" y="20802"/>
                  </a:lnTo>
                  <a:lnTo>
                    <a:pt x="6853" y="20650"/>
                  </a:lnTo>
                  <a:lnTo>
                    <a:pt x="7057" y="20650"/>
                  </a:lnTo>
                  <a:lnTo>
                    <a:pt x="7234" y="20624"/>
                  </a:lnTo>
                  <a:lnTo>
                    <a:pt x="14694" y="20624"/>
                  </a:lnTo>
                  <a:lnTo>
                    <a:pt x="15845" y="20243"/>
                  </a:lnTo>
                  <a:lnTo>
                    <a:pt x="16061" y="19989"/>
                  </a:lnTo>
                  <a:lnTo>
                    <a:pt x="16391" y="19088"/>
                  </a:lnTo>
                  <a:lnTo>
                    <a:pt x="16709" y="18935"/>
                  </a:lnTo>
                  <a:lnTo>
                    <a:pt x="29395" y="18935"/>
                  </a:lnTo>
                  <a:lnTo>
                    <a:pt x="29459" y="18465"/>
                  </a:lnTo>
                  <a:lnTo>
                    <a:pt x="30828" y="18453"/>
                  </a:lnTo>
                  <a:lnTo>
                    <a:pt x="30996" y="18427"/>
                  </a:lnTo>
                  <a:lnTo>
                    <a:pt x="35785" y="18427"/>
                  </a:lnTo>
                  <a:lnTo>
                    <a:pt x="36152" y="17043"/>
                  </a:lnTo>
                  <a:lnTo>
                    <a:pt x="36584" y="16535"/>
                  </a:lnTo>
                  <a:lnTo>
                    <a:pt x="37816" y="15735"/>
                  </a:lnTo>
                  <a:lnTo>
                    <a:pt x="37981" y="15163"/>
                  </a:lnTo>
                  <a:lnTo>
                    <a:pt x="37616" y="13614"/>
                  </a:lnTo>
                  <a:lnTo>
                    <a:pt x="37714" y="12852"/>
                  </a:lnTo>
                  <a:lnTo>
                    <a:pt x="38807" y="11785"/>
                  </a:lnTo>
                  <a:lnTo>
                    <a:pt x="38997" y="11315"/>
                  </a:lnTo>
                  <a:lnTo>
                    <a:pt x="38375" y="10426"/>
                  </a:lnTo>
                  <a:lnTo>
                    <a:pt x="38591" y="10223"/>
                  </a:lnTo>
                  <a:lnTo>
                    <a:pt x="39327" y="9956"/>
                  </a:lnTo>
                  <a:lnTo>
                    <a:pt x="39543" y="9728"/>
                  </a:lnTo>
                  <a:lnTo>
                    <a:pt x="39271" y="9156"/>
                  </a:lnTo>
                  <a:lnTo>
                    <a:pt x="39226" y="8648"/>
                  </a:lnTo>
                  <a:lnTo>
                    <a:pt x="40064" y="8483"/>
                  </a:lnTo>
                  <a:lnTo>
                    <a:pt x="40407" y="8331"/>
                  </a:lnTo>
                  <a:lnTo>
                    <a:pt x="40221" y="7975"/>
                  </a:lnTo>
                  <a:lnTo>
                    <a:pt x="12073" y="7975"/>
                  </a:lnTo>
                  <a:lnTo>
                    <a:pt x="10841" y="7873"/>
                  </a:lnTo>
                  <a:close/>
                </a:path>
                <a:path w="45719" h="33020">
                  <a:moveTo>
                    <a:pt x="11786" y="31292"/>
                  </a:moveTo>
                  <a:lnTo>
                    <a:pt x="6790" y="31292"/>
                  </a:lnTo>
                  <a:lnTo>
                    <a:pt x="7069" y="31775"/>
                  </a:lnTo>
                  <a:lnTo>
                    <a:pt x="7374" y="31394"/>
                  </a:lnTo>
                  <a:lnTo>
                    <a:pt x="11678" y="31394"/>
                  </a:lnTo>
                  <a:close/>
                </a:path>
                <a:path w="45719" h="33020">
                  <a:moveTo>
                    <a:pt x="13213" y="31102"/>
                  </a:moveTo>
                  <a:lnTo>
                    <a:pt x="12022" y="31102"/>
                  </a:lnTo>
                  <a:lnTo>
                    <a:pt x="13127" y="31165"/>
                  </a:lnTo>
                  <a:close/>
                </a:path>
                <a:path w="45719" h="33020">
                  <a:moveTo>
                    <a:pt x="6091" y="24320"/>
                  </a:moveTo>
                  <a:lnTo>
                    <a:pt x="5761" y="24460"/>
                  </a:lnTo>
                  <a:lnTo>
                    <a:pt x="4936" y="25222"/>
                  </a:lnTo>
                  <a:lnTo>
                    <a:pt x="14884" y="25222"/>
                  </a:lnTo>
                  <a:lnTo>
                    <a:pt x="14765" y="25006"/>
                  </a:lnTo>
                  <a:lnTo>
                    <a:pt x="14702" y="24828"/>
                  </a:lnTo>
                  <a:lnTo>
                    <a:pt x="14856" y="24561"/>
                  </a:lnTo>
                  <a:lnTo>
                    <a:pt x="6879" y="24561"/>
                  </a:lnTo>
                  <a:lnTo>
                    <a:pt x="6091" y="24320"/>
                  </a:lnTo>
                  <a:close/>
                </a:path>
                <a:path w="45719" h="33020">
                  <a:moveTo>
                    <a:pt x="14694" y="20624"/>
                  </a:moveTo>
                  <a:lnTo>
                    <a:pt x="7234" y="20624"/>
                  </a:lnTo>
                  <a:lnTo>
                    <a:pt x="7117" y="21056"/>
                  </a:lnTo>
                  <a:lnTo>
                    <a:pt x="6942" y="21450"/>
                  </a:lnTo>
                  <a:lnTo>
                    <a:pt x="7555" y="21767"/>
                  </a:lnTo>
                  <a:lnTo>
                    <a:pt x="7127" y="22351"/>
                  </a:lnTo>
                  <a:lnTo>
                    <a:pt x="7717" y="23126"/>
                  </a:lnTo>
                  <a:lnTo>
                    <a:pt x="7526" y="23215"/>
                  </a:lnTo>
                  <a:lnTo>
                    <a:pt x="7387" y="23329"/>
                  </a:lnTo>
                  <a:lnTo>
                    <a:pt x="6815" y="23444"/>
                  </a:lnTo>
                  <a:lnTo>
                    <a:pt x="6832" y="23837"/>
                  </a:lnTo>
                  <a:lnTo>
                    <a:pt x="7107" y="24460"/>
                  </a:lnTo>
                  <a:lnTo>
                    <a:pt x="6879" y="24561"/>
                  </a:lnTo>
                  <a:lnTo>
                    <a:pt x="14856" y="24561"/>
                  </a:lnTo>
                  <a:lnTo>
                    <a:pt x="15120" y="24104"/>
                  </a:lnTo>
                  <a:lnTo>
                    <a:pt x="15096" y="23609"/>
                  </a:lnTo>
                  <a:lnTo>
                    <a:pt x="14377" y="23126"/>
                  </a:lnTo>
                  <a:lnTo>
                    <a:pt x="14338" y="22707"/>
                  </a:lnTo>
                  <a:lnTo>
                    <a:pt x="14861" y="22212"/>
                  </a:lnTo>
                  <a:lnTo>
                    <a:pt x="14988" y="22047"/>
                  </a:lnTo>
                  <a:lnTo>
                    <a:pt x="15037" y="21767"/>
                  </a:lnTo>
                  <a:lnTo>
                    <a:pt x="14677" y="20866"/>
                  </a:lnTo>
                  <a:lnTo>
                    <a:pt x="14694" y="20624"/>
                  </a:lnTo>
                  <a:close/>
                </a:path>
                <a:path w="45719" h="33020">
                  <a:moveTo>
                    <a:pt x="5546" y="22453"/>
                  </a:moveTo>
                  <a:lnTo>
                    <a:pt x="3945" y="22453"/>
                  </a:lnTo>
                  <a:lnTo>
                    <a:pt x="4313" y="23113"/>
                  </a:lnTo>
                  <a:lnTo>
                    <a:pt x="4771" y="22529"/>
                  </a:lnTo>
                  <a:lnTo>
                    <a:pt x="5542" y="22529"/>
                  </a:lnTo>
                  <a:close/>
                </a:path>
                <a:path w="45719" h="33020">
                  <a:moveTo>
                    <a:pt x="5542" y="22529"/>
                  </a:moveTo>
                  <a:lnTo>
                    <a:pt x="4771" y="22529"/>
                  </a:lnTo>
                  <a:lnTo>
                    <a:pt x="5380" y="22999"/>
                  </a:lnTo>
                  <a:lnTo>
                    <a:pt x="5488" y="22834"/>
                  </a:lnTo>
                  <a:lnTo>
                    <a:pt x="5542" y="22529"/>
                  </a:lnTo>
                  <a:close/>
                </a:path>
                <a:path w="45719" h="33020">
                  <a:moveTo>
                    <a:pt x="5714" y="22047"/>
                  </a:moveTo>
                  <a:lnTo>
                    <a:pt x="3323" y="22047"/>
                  </a:lnTo>
                  <a:lnTo>
                    <a:pt x="3221" y="22771"/>
                  </a:lnTo>
                  <a:lnTo>
                    <a:pt x="3945" y="22453"/>
                  </a:lnTo>
                  <a:lnTo>
                    <a:pt x="5546" y="22453"/>
                  </a:lnTo>
                  <a:lnTo>
                    <a:pt x="5654" y="22110"/>
                  </a:lnTo>
                  <a:close/>
                </a:path>
                <a:path w="45719" h="33020">
                  <a:moveTo>
                    <a:pt x="6702" y="21970"/>
                  </a:moveTo>
                  <a:lnTo>
                    <a:pt x="5787" y="21970"/>
                  </a:lnTo>
                  <a:lnTo>
                    <a:pt x="6688" y="22009"/>
                  </a:lnTo>
                  <a:close/>
                </a:path>
                <a:path w="45719" h="33020">
                  <a:moveTo>
                    <a:pt x="26268" y="20459"/>
                  </a:moveTo>
                  <a:lnTo>
                    <a:pt x="23694" y="20459"/>
                  </a:lnTo>
                  <a:lnTo>
                    <a:pt x="24316" y="20866"/>
                  </a:lnTo>
                  <a:lnTo>
                    <a:pt x="25497" y="21259"/>
                  </a:lnTo>
                  <a:lnTo>
                    <a:pt x="25967" y="21221"/>
                  </a:lnTo>
                  <a:lnTo>
                    <a:pt x="26268" y="20459"/>
                  </a:lnTo>
                  <a:close/>
                </a:path>
                <a:path w="45719" h="33020">
                  <a:moveTo>
                    <a:pt x="28268" y="19392"/>
                  </a:moveTo>
                  <a:lnTo>
                    <a:pt x="19426" y="19392"/>
                  </a:lnTo>
                  <a:lnTo>
                    <a:pt x="19964" y="19507"/>
                  </a:lnTo>
                  <a:lnTo>
                    <a:pt x="21179" y="20802"/>
                  </a:lnTo>
                  <a:lnTo>
                    <a:pt x="21979" y="21056"/>
                  </a:lnTo>
                  <a:lnTo>
                    <a:pt x="23694" y="20459"/>
                  </a:lnTo>
                  <a:lnTo>
                    <a:pt x="26268" y="20459"/>
                  </a:lnTo>
                  <a:lnTo>
                    <a:pt x="26373" y="20192"/>
                  </a:lnTo>
                  <a:lnTo>
                    <a:pt x="27893" y="20192"/>
                  </a:lnTo>
                  <a:lnTo>
                    <a:pt x="28062" y="19507"/>
                  </a:lnTo>
                  <a:lnTo>
                    <a:pt x="28268" y="19392"/>
                  </a:lnTo>
                  <a:close/>
                </a:path>
                <a:path w="45719" h="33020">
                  <a:moveTo>
                    <a:pt x="27893" y="20192"/>
                  </a:moveTo>
                  <a:lnTo>
                    <a:pt x="26373" y="20192"/>
                  </a:lnTo>
                  <a:lnTo>
                    <a:pt x="26767" y="20243"/>
                  </a:lnTo>
                  <a:lnTo>
                    <a:pt x="27669" y="20675"/>
                  </a:lnTo>
                  <a:lnTo>
                    <a:pt x="27893" y="20192"/>
                  </a:lnTo>
                  <a:close/>
                </a:path>
                <a:path w="45719" h="33020">
                  <a:moveTo>
                    <a:pt x="33786" y="19075"/>
                  </a:moveTo>
                  <a:lnTo>
                    <a:pt x="32203" y="19075"/>
                  </a:lnTo>
                  <a:lnTo>
                    <a:pt x="32520" y="19176"/>
                  </a:lnTo>
                  <a:lnTo>
                    <a:pt x="33307" y="19850"/>
                  </a:lnTo>
                  <a:lnTo>
                    <a:pt x="33786" y="19075"/>
                  </a:lnTo>
                  <a:close/>
                </a:path>
                <a:path w="45719" h="33020">
                  <a:moveTo>
                    <a:pt x="29395" y="18935"/>
                  </a:moveTo>
                  <a:lnTo>
                    <a:pt x="16709" y="18935"/>
                  </a:lnTo>
                  <a:lnTo>
                    <a:pt x="17598" y="19761"/>
                  </a:lnTo>
                  <a:lnTo>
                    <a:pt x="18169" y="19723"/>
                  </a:lnTo>
                  <a:lnTo>
                    <a:pt x="19426" y="19392"/>
                  </a:lnTo>
                  <a:lnTo>
                    <a:pt x="28291" y="19380"/>
                  </a:lnTo>
                  <a:lnTo>
                    <a:pt x="29433" y="19380"/>
                  </a:lnTo>
                  <a:lnTo>
                    <a:pt x="29395" y="18935"/>
                  </a:lnTo>
                  <a:close/>
                </a:path>
                <a:path w="45719" h="33020">
                  <a:moveTo>
                    <a:pt x="29433" y="19380"/>
                  </a:moveTo>
                  <a:lnTo>
                    <a:pt x="28291" y="19380"/>
                  </a:lnTo>
                  <a:lnTo>
                    <a:pt x="29421" y="19583"/>
                  </a:lnTo>
                  <a:lnTo>
                    <a:pt x="29433" y="19380"/>
                  </a:lnTo>
                  <a:close/>
                </a:path>
                <a:path w="45719" h="33020">
                  <a:moveTo>
                    <a:pt x="35785" y="18427"/>
                  </a:moveTo>
                  <a:lnTo>
                    <a:pt x="30996" y="18427"/>
                  </a:lnTo>
                  <a:lnTo>
                    <a:pt x="31098" y="19215"/>
                  </a:lnTo>
                  <a:lnTo>
                    <a:pt x="31275" y="19380"/>
                  </a:lnTo>
                  <a:lnTo>
                    <a:pt x="32203" y="19075"/>
                  </a:lnTo>
                  <a:lnTo>
                    <a:pt x="33786" y="19075"/>
                  </a:lnTo>
                  <a:lnTo>
                    <a:pt x="33866" y="18910"/>
                  </a:lnTo>
                  <a:lnTo>
                    <a:pt x="34082" y="18732"/>
                  </a:lnTo>
                  <a:lnTo>
                    <a:pt x="35688" y="18732"/>
                  </a:lnTo>
                  <a:lnTo>
                    <a:pt x="35785" y="18427"/>
                  </a:lnTo>
                  <a:close/>
                </a:path>
                <a:path w="45719" h="33020">
                  <a:moveTo>
                    <a:pt x="35688" y="18732"/>
                  </a:moveTo>
                  <a:lnTo>
                    <a:pt x="34082" y="18732"/>
                  </a:lnTo>
                  <a:lnTo>
                    <a:pt x="35339" y="18961"/>
                  </a:lnTo>
                  <a:lnTo>
                    <a:pt x="35688" y="18732"/>
                  </a:lnTo>
                  <a:close/>
                </a:path>
                <a:path w="45719" h="33020">
                  <a:moveTo>
                    <a:pt x="30745" y="18465"/>
                  </a:moveTo>
                  <a:lnTo>
                    <a:pt x="29459" y="18465"/>
                  </a:lnTo>
                  <a:lnTo>
                    <a:pt x="30221" y="18618"/>
                  </a:lnTo>
                  <a:lnTo>
                    <a:pt x="30577" y="18491"/>
                  </a:lnTo>
                  <a:lnTo>
                    <a:pt x="30745" y="18465"/>
                  </a:lnTo>
                  <a:close/>
                </a:path>
                <a:path w="45719" h="33020">
                  <a:moveTo>
                    <a:pt x="14473" y="7175"/>
                  </a:moveTo>
                  <a:lnTo>
                    <a:pt x="13724" y="7302"/>
                  </a:lnTo>
                  <a:lnTo>
                    <a:pt x="12594" y="7937"/>
                  </a:lnTo>
                  <a:lnTo>
                    <a:pt x="12073" y="7975"/>
                  </a:lnTo>
                  <a:lnTo>
                    <a:pt x="40221" y="7975"/>
                  </a:lnTo>
                  <a:lnTo>
                    <a:pt x="39988" y="7531"/>
                  </a:lnTo>
                  <a:lnTo>
                    <a:pt x="40153" y="7429"/>
                  </a:lnTo>
                  <a:lnTo>
                    <a:pt x="40896" y="7429"/>
                  </a:lnTo>
                  <a:lnTo>
                    <a:pt x="15858" y="7365"/>
                  </a:lnTo>
                  <a:lnTo>
                    <a:pt x="14473" y="7175"/>
                  </a:lnTo>
                  <a:close/>
                </a:path>
                <a:path w="45719" h="33020">
                  <a:moveTo>
                    <a:pt x="40896" y="7429"/>
                  </a:moveTo>
                  <a:lnTo>
                    <a:pt x="40153" y="7429"/>
                  </a:lnTo>
                  <a:lnTo>
                    <a:pt x="40889" y="7518"/>
                  </a:lnTo>
                  <a:close/>
                </a:path>
                <a:path w="45719" h="33020">
                  <a:moveTo>
                    <a:pt x="27745" y="3200"/>
                  </a:moveTo>
                  <a:lnTo>
                    <a:pt x="27518" y="3327"/>
                  </a:lnTo>
                  <a:lnTo>
                    <a:pt x="26932" y="3568"/>
                  </a:lnTo>
                  <a:lnTo>
                    <a:pt x="26449" y="3911"/>
                  </a:lnTo>
                  <a:lnTo>
                    <a:pt x="24964" y="4152"/>
                  </a:lnTo>
                  <a:lnTo>
                    <a:pt x="24151" y="4533"/>
                  </a:lnTo>
                  <a:lnTo>
                    <a:pt x="23033" y="5295"/>
                  </a:lnTo>
                  <a:lnTo>
                    <a:pt x="22589" y="5346"/>
                  </a:lnTo>
                  <a:lnTo>
                    <a:pt x="21636" y="5626"/>
                  </a:lnTo>
                  <a:lnTo>
                    <a:pt x="21001" y="5676"/>
                  </a:lnTo>
                  <a:lnTo>
                    <a:pt x="19858" y="6349"/>
                  </a:lnTo>
                  <a:lnTo>
                    <a:pt x="19223" y="6515"/>
                  </a:lnTo>
                  <a:lnTo>
                    <a:pt x="17915" y="6540"/>
                  </a:lnTo>
                  <a:lnTo>
                    <a:pt x="17344" y="6718"/>
                  </a:lnTo>
                  <a:lnTo>
                    <a:pt x="16219" y="7175"/>
                  </a:lnTo>
                  <a:lnTo>
                    <a:pt x="15858" y="7365"/>
                  </a:lnTo>
                  <a:lnTo>
                    <a:pt x="40901" y="7365"/>
                  </a:lnTo>
                  <a:lnTo>
                    <a:pt x="40953" y="6692"/>
                  </a:lnTo>
                  <a:lnTo>
                    <a:pt x="41883" y="6692"/>
                  </a:lnTo>
                  <a:lnTo>
                    <a:pt x="42127" y="6349"/>
                  </a:lnTo>
                  <a:lnTo>
                    <a:pt x="42302" y="5626"/>
                  </a:lnTo>
                  <a:lnTo>
                    <a:pt x="42591" y="5384"/>
                  </a:lnTo>
                  <a:lnTo>
                    <a:pt x="43645" y="5308"/>
                  </a:lnTo>
                  <a:lnTo>
                    <a:pt x="44168" y="5295"/>
                  </a:lnTo>
                  <a:lnTo>
                    <a:pt x="44509" y="5130"/>
                  </a:lnTo>
                  <a:lnTo>
                    <a:pt x="44699" y="4787"/>
                  </a:lnTo>
                  <a:lnTo>
                    <a:pt x="44886" y="4152"/>
                  </a:lnTo>
                  <a:lnTo>
                    <a:pt x="45022" y="3911"/>
                  </a:lnTo>
                  <a:lnTo>
                    <a:pt x="45182" y="3441"/>
                  </a:lnTo>
                  <a:lnTo>
                    <a:pt x="28443" y="3441"/>
                  </a:lnTo>
                  <a:lnTo>
                    <a:pt x="27745" y="3200"/>
                  </a:lnTo>
                  <a:close/>
                </a:path>
                <a:path w="45719" h="33020">
                  <a:moveTo>
                    <a:pt x="41883" y="6692"/>
                  </a:moveTo>
                  <a:lnTo>
                    <a:pt x="40953" y="6692"/>
                  </a:lnTo>
                  <a:lnTo>
                    <a:pt x="41626" y="7035"/>
                  </a:lnTo>
                  <a:lnTo>
                    <a:pt x="41883" y="6692"/>
                  </a:lnTo>
                  <a:close/>
                </a:path>
                <a:path w="45719" h="33020">
                  <a:moveTo>
                    <a:pt x="44142" y="5308"/>
                  </a:moveTo>
                  <a:lnTo>
                    <a:pt x="43645" y="5308"/>
                  </a:lnTo>
                  <a:lnTo>
                    <a:pt x="43861" y="5333"/>
                  </a:lnTo>
                  <a:lnTo>
                    <a:pt x="44090" y="5333"/>
                  </a:lnTo>
                  <a:close/>
                </a:path>
                <a:path w="45719" h="33020">
                  <a:moveTo>
                    <a:pt x="32152" y="1549"/>
                  </a:moveTo>
                  <a:lnTo>
                    <a:pt x="30766" y="1968"/>
                  </a:lnTo>
                  <a:lnTo>
                    <a:pt x="29955" y="2311"/>
                  </a:lnTo>
                  <a:lnTo>
                    <a:pt x="28710" y="2984"/>
                  </a:lnTo>
                  <a:lnTo>
                    <a:pt x="28443" y="3441"/>
                  </a:lnTo>
                  <a:lnTo>
                    <a:pt x="45182" y="3441"/>
                  </a:lnTo>
                  <a:lnTo>
                    <a:pt x="45220" y="2819"/>
                  </a:lnTo>
                  <a:lnTo>
                    <a:pt x="44509" y="2158"/>
                  </a:lnTo>
                  <a:lnTo>
                    <a:pt x="44466" y="1968"/>
                  </a:lnTo>
                  <a:lnTo>
                    <a:pt x="33498" y="1955"/>
                  </a:lnTo>
                  <a:lnTo>
                    <a:pt x="32634" y="1739"/>
                  </a:lnTo>
                  <a:lnTo>
                    <a:pt x="32152" y="1549"/>
                  </a:lnTo>
                  <a:close/>
                </a:path>
                <a:path w="45719" h="33020">
                  <a:moveTo>
                    <a:pt x="34819" y="1536"/>
                  </a:moveTo>
                  <a:lnTo>
                    <a:pt x="33968" y="1955"/>
                  </a:lnTo>
                  <a:lnTo>
                    <a:pt x="33549" y="1968"/>
                  </a:lnTo>
                  <a:lnTo>
                    <a:pt x="44466" y="1968"/>
                  </a:lnTo>
                  <a:lnTo>
                    <a:pt x="44434" y="1828"/>
                  </a:lnTo>
                  <a:lnTo>
                    <a:pt x="36444" y="1828"/>
                  </a:lnTo>
                  <a:lnTo>
                    <a:pt x="35884" y="1562"/>
                  </a:lnTo>
                  <a:lnTo>
                    <a:pt x="35289" y="1562"/>
                  </a:lnTo>
                  <a:lnTo>
                    <a:pt x="34819" y="1536"/>
                  </a:lnTo>
                  <a:close/>
                </a:path>
                <a:path w="45719" h="33020">
                  <a:moveTo>
                    <a:pt x="36448" y="1824"/>
                  </a:moveTo>
                  <a:close/>
                </a:path>
                <a:path w="45719" h="33020">
                  <a:moveTo>
                    <a:pt x="38565" y="317"/>
                  </a:moveTo>
                  <a:lnTo>
                    <a:pt x="37143" y="1117"/>
                  </a:lnTo>
                  <a:lnTo>
                    <a:pt x="36457" y="1828"/>
                  </a:lnTo>
                  <a:lnTo>
                    <a:pt x="44434" y="1828"/>
                  </a:lnTo>
                  <a:lnTo>
                    <a:pt x="43506" y="1384"/>
                  </a:lnTo>
                  <a:lnTo>
                    <a:pt x="43037" y="723"/>
                  </a:lnTo>
                  <a:lnTo>
                    <a:pt x="42096" y="723"/>
                  </a:lnTo>
                  <a:lnTo>
                    <a:pt x="41664" y="495"/>
                  </a:lnTo>
                  <a:lnTo>
                    <a:pt x="41461" y="393"/>
                  </a:lnTo>
                  <a:lnTo>
                    <a:pt x="38832" y="393"/>
                  </a:lnTo>
                  <a:lnTo>
                    <a:pt x="38692" y="330"/>
                  </a:lnTo>
                  <a:close/>
                </a:path>
                <a:path w="45719" h="33020">
                  <a:moveTo>
                    <a:pt x="35720" y="1485"/>
                  </a:moveTo>
                  <a:lnTo>
                    <a:pt x="35289" y="1562"/>
                  </a:lnTo>
                  <a:lnTo>
                    <a:pt x="35884" y="1562"/>
                  </a:lnTo>
                  <a:lnTo>
                    <a:pt x="35720" y="1485"/>
                  </a:lnTo>
                  <a:close/>
                </a:path>
                <a:path w="45719" h="33020">
                  <a:moveTo>
                    <a:pt x="43010" y="685"/>
                  </a:moveTo>
                  <a:lnTo>
                    <a:pt x="42096" y="723"/>
                  </a:lnTo>
                  <a:lnTo>
                    <a:pt x="43037" y="723"/>
                  </a:lnTo>
                  <a:close/>
                </a:path>
                <a:path w="45719" h="33020">
                  <a:moveTo>
                    <a:pt x="39670" y="0"/>
                  </a:moveTo>
                  <a:lnTo>
                    <a:pt x="38832" y="393"/>
                  </a:lnTo>
                  <a:lnTo>
                    <a:pt x="41461" y="393"/>
                  </a:lnTo>
                  <a:lnTo>
                    <a:pt x="40407" y="241"/>
                  </a:lnTo>
                  <a:lnTo>
                    <a:pt x="39670" y="0"/>
                  </a:lnTo>
                  <a:close/>
                </a:path>
              </a:pathLst>
            </a:custGeom>
            <a:solidFill>
              <a:srgbClr val="F4E9D7"/>
            </a:solidFill>
          </p:spPr>
          <p:txBody>
            <a:bodyPr wrap="square" lIns="0" tIns="0" rIns="0" bIns="0" rtlCol="0"/>
            <a:lstStyle/>
            <a:p>
              <a:endParaRPr/>
            </a:p>
          </p:txBody>
        </p:sp>
        <p:sp>
          <p:nvSpPr>
            <p:cNvPr id="230" name="object 230"/>
            <p:cNvSpPr/>
            <p:nvPr/>
          </p:nvSpPr>
          <p:spPr>
            <a:xfrm>
              <a:off x="2439738" y="3275314"/>
              <a:ext cx="37465" cy="27940"/>
            </a:xfrm>
            <a:custGeom>
              <a:avLst/>
              <a:gdLst/>
              <a:ahLst/>
              <a:cxnLst/>
              <a:rect l="l" t="t" r="r" b="b"/>
              <a:pathLst>
                <a:path w="37464" h="27939">
                  <a:moveTo>
                    <a:pt x="35483" y="0"/>
                  </a:moveTo>
                  <a:lnTo>
                    <a:pt x="34988" y="660"/>
                  </a:lnTo>
                  <a:lnTo>
                    <a:pt x="34328" y="330"/>
                  </a:lnTo>
                  <a:lnTo>
                    <a:pt x="34251" y="1142"/>
                  </a:lnTo>
                  <a:lnTo>
                    <a:pt x="33515" y="1054"/>
                  </a:lnTo>
                  <a:lnTo>
                    <a:pt x="33350" y="1155"/>
                  </a:lnTo>
                  <a:lnTo>
                    <a:pt x="33769" y="1968"/>
                  </a:lnTo>
                  <a:lnTo>
                    <a:pt x="33426" y="2108"/>
                  </a:lnTo>
                  <a:lnTo>
                    <a:pt x="32588" y="2273"/>
                  </a:lnTo>
                  <a:lnTo>
                    <a:pt x="32524" y="2552"/>
                  </a:lnTo>
                  <a:lnTo>
                    <a:pt x="32905" y="3352"/>
                  </a:lnTo>
                  <a:lnTo>
                    <a:pt x="32702" y="3581"/>
                  </a:lnTo>
                  <a:lnTo>
                    <a:pt x="31953" y="3848"/>
                  </a:lnTo>
                  <a:lnTo>
                    <a:pt x="31737" y="4051"/>
                  </a:lnTo>
                  <a:lnTo>
                    <a:pt x="32359" y="4940"/>
                  </a:lnTo>
                  <a:lnTo>
                    <a:pt x="32169" y="5410"/>
                  </a:lnTo>
                  <a:lnTo>
                    <a:pt x="31076" y="6476"/>
                  </a:lnTo>
                  <a:lnTo>
                    <a:pt x="30975" y="7226"/>
                  </a:lnTo>
                  <a:lnTo>
                    <a:pt x="31343" y="8788"/>
                  </a:lnTo>
                  <a:lnTo>
                    <a:pt x="31178" y="9359"/>
                  </a:lnTo>
                  <a:lnTo>
                    <a:pt x="29946" y="10159"/>
                  </a:lnTo>
                  <a:lnTo>
                    <a:pt x="29527" y="10667"/>
                  </a:lnTo>
                  <a:lnTo>
                    <a:pt x="29070" y="12344"/>
                  </a:lnTo>
                  <a:lnTo>
                    <a:pt x="28702" y="12585"/>
                  </a:lnTo>
                  <a:lnTo>
                    <a:pt x="27444" y="12369"/>
                  </a:lnTo>
                  <a:lnTo>
                    <a:pt x="27228" y="12534"/>
                  </a:lnTo>
                  <a:lnTo>
                    <a:pt x="26784" y="13449"/>
                  </a:lnTo>
                  <a:lnTo>
                    <a:pt x="25882" y="12814"/>
                  </a:lnTo>
                  <a:lnTo>
                    <a:pt x="25565" y="12699"/>
                  </a:lnTo>
                  <a:lnTo>
                    <a:pt x="24638" y="13004"/>
                  </a:lnTo>
                  <a:lnTo>
                    <a:pt x="24460" y="12839"/>
                  </a:lnTo>
                  <a:lnTo>
                    <a:pt x="24358" y="12052"/>
                  </a:lnTo>
                  <a:lnTo>
                    <a:pt x="23939" y="12115"/>
                  </a:lnTo>
                  <a:lnTo>
                    <a:pt x="23583" y="12242"/>
                  </a:lnTo>
                  <a:lnTo>
                    <a:pt x="22821" y="12090"/>
                  </a:lnTo>
                  <a:lnTo>
                    <a:pt x="22783" y="13207"/>
                  </a:lnTo>
                  <a:lnTo>
                    <a:pt x="21653" y="13004"/>
                  </a:lnTo>
                  <a:lnTo>
                    <a:pt x="21424" y="13131"/>
                  </a:lnTo>
                  <a:lnTo>
                    <a:pt x="21183" y="14109"/>
                  </a:lnTo>
                  <a:lnTo>
                    <a:pt x="21031" y="14300"/>
                  </a:lnTo>
                  <a:lnTo>
                    <a:pt x="20142" y="13868"/>
                  </a:lnTo>
                  <a:lnTo>
                    <a:pt x="19735" y="13817"/>
                  </a:lnTo>
                  <a:lnTo>
                    <a:pt x="19329" y="14846"/>
                  </a:lnTo>
                  <a:lnTo>
                    <a:pt x="18859" y="14884"/>
                  </a:lnTo>
                  <a:lnTo>
                    <a:pt x="17691" y="14490"/>
                  </a:lnTo>
                  <a:lnTo>
                    <a:pt x="17056" y="14084"/>
                  </a:lnTo>
                  <a:lnTo>
                    <a:pt x="15354" y="14681"/>
                  </a:lnTo>
                  <a:lnTo>
                    <a:pt x="14541" y="14439"/>
                  </a:lnTo>
                  <a:lnTo>
                    <a:pt x="13385" y="13144"/>
                  </a:lnTo>
                  <a:lnTo>
                    <a:pt x="12788" y="13030"/>
                  </a:lnTo>
                  <a:lnTo>
                    <a:pt x="11531" y="13347"/>
                  </a:lnTo>
                  <a:lnTo>
                    <a:pt x="10960" y="13385"/>
                  </a:lnTo>
                  <a:lnTo>
                    <a:pt x="10071" y="12560"/>
                  </a:lnTo>
                  <a:lnTo>
                    <a:pt x="9753" y="12712"/>
                  </a:lnTo>
                  <a:lnTo>
                    <a:pt x="9423" y="13614"/>
                  </a:lnTo>
                  <a:lnTo>
                    <a:pt x="9220" y="13868"/>
                  </a:lnTo>
                  <a:lnTo>
                    <a:pt x="8102" y="14173"/>
                  </a:lnTo>
                  <a:lnTo>
                    <a:pt x="8001" y="14363"/>
                  </a:lnTo>
                  <a:lnTo>
                    <a:pt x="8420" y="15443"/>
                  </a:lnTo>
                  <a:lnTo>
                    <a:pt x="8331" y="15735"/>
                  </a:lnTo>
                  <a:lnTo>
                    <a:pt x="7620" y="16408"/>
                  </a:lnTo>
                  <a:lnTo>
                    <a:pt x="7645" y="16687"/>
                  </a:lnTo>
                  <a:lnTo>
                    <a:pt x="8458" y="17233"/>
                  </a:lnTo>
                  <a:lnTo>
                    <a:pt x="8585" y="17551"/>
                  </a:lnTo>
                  <a:lnTo>
                    <a:pt x="8064" y="18453"/>
                  </a:lnTo>
                  <a:lnTo>
                    <a:pt x="8191" y="18808"/>
                  </a:lnTo>
                  <a:lnTo>
                    <a:pt x="8966" y="19342"/>
                  </a:lnTo>
                  <a:lnTo>
                    <a:pt x="8991" y="19583"/>
                  </a:lnTo>
                  <a:lnTo>
                    <a:pt x="8331" y="20040"/>
                  </a:lnTo>
                  <a:lnTo>
                    <a:pt x="8216" y="20319"/>
                  </a:lnTo>
                  <a:lnTo>
                    <a:pt x="8890" y="20929"/>
                  </a:lnTo>
                  <a:lnTo>
                    <a:pt x="8890" y="21170"/>
                  </a:lnTo>
                  <a:lnTo>
                    <a:pt x="8039" y="21424"/>
                  </a:lnTo>
                  <a:lnTo>
                    <a:pt x="8064" y="21653"/>
                  </a:lnTo>
                  <a:lnTo>
                    <a:pt x="8445" y="22415"/>
                  </a:lnTo>
                  <a:lnTo>
                    <a:pt x="8331" y="22745"/>
                  </a:lnTo>
                  <a:lnTo>
                    <a:pt x="7239" y="22974"/>
                  </a:lnTo>
                  <a:lnTo>
                    <a:pt x="6896" y="23317"/>
                  </a:lnTo>
                  <a:lnTo>
                    <a:pt x="6832" y="24536"/>
                  </a:lnTo>
                  <a:lnTo>
                    <a:pt x="6489" y="24790"/>
                  </a:lnTo>
                  <a:lnTo>
                    <a:pt x="5384" y="24726"/>
                  </a:lnTo>
                  <a:lnTo>
                    <a:pt x="5054" y="24993"/>
                  </a:lnTo>
                  <a:lnTo>
                    <a:pt x="4660" y="25679"/>
                  </a:lnTo>
                  <a:lnTo>
                    <a:pt x="4330" y="26009"/>
                  </a:lnTo>
                  <a:lnTo>
                    <a:pt x="4013" y="25857"/>
                  </a:lnTo>
                  <a:lnTo>
                    <a:pt x="3759" y="25628"/>
                  </a:lnTo>
                  <a:lnTo>
                    <a:pt x="3441" y="25755"/>
                  </a:lnTo>
                  <a:lnTo>
                    <a:pt x="3352" y="26060"/>
                  </a:lnTo>
                  <a:lnTo>
                    <a:pt x="3187" y="26327"/>
                  </a:lnTo>
                  <a:lnTo>
                    <a:pt x="2832" y="25857"/>
                  </a:lnTo>
                  <a:lnTo>
                    <a:pt x="2451" y="25590"/>
                  </a:lnTo>
                  <a:lnTo>
                    <a:pt x="2057" y="26250"/>
                  </a:lnTo>
                  <a:lnTo>
                    <a:pt x="1892" y="25692"/>
                  </a:lnTo>
                  <a:lnTo>
                    <a:pt x="1308" y="25895"/>
                  </a:lnTo>
                  <a:lnTo>
                    <a:pt x="1473" y="25247"/>
                  </a:lnTo>
                  <a:lnTo>
                    <a:pt x="914" y="25526"/>
                  </a:lnTo>
                  <a:lnTo>
                    <a:pt x="736" y="25018"/>
                  </a:lnTo>
                  <a:lnTo>
                    <a:pt x="431" y="25399"/>
                  </a:lnTo>
                  <a:lnTo>
                    <a:pt x="152" y="24917"/>
                  </a:lnTo>
                  <a:lnTo>
                    <a:pt x="0" y="25412"/>
                  </a:lnTo>
                  <a:lnTo>
                    <a:pt x="254" y="26288"/>
                  </a:lnTo>
                  <a:lnTo>
                    <a:pt x="1003" y="26784"/>
                  </a:lnTo>
                  <a:lnTo>
                    <a:pt x="2959" y="27584"/>
                  </a:lnTo>
                  <a:lnTo>
                    <a:pt x="4025" y="27114"/>
                  </a:lnTo>
                  <a:lnTo>
                    <a:pt x="5308" y="27216"/>
                  </a:lnTo>
                  <a:lnTo>
                    <a:pt x="5918" y="27089"/>
                  </a:lnTo>
                  <a:lnTo>
                    <a:pt x="6794" y="26225"/>
                  </a:lnTo>
                  <a:lnTo>
                    <a:pt x="7315" y="26060"/>
                  </a:lnTo>
                  <a:lnTo>
                    <a:pt x="8128" y="25577"/>
                  </a:lnTo>
                  <a:lnTo>
                    <a:pt x="8610" y="25425"/>
                  </a:lnTo>
                  <a:lnTo>
                    <a:pt x="9321" y="24422"/>
                  </a:lnTo>
                  <a:lnTo>
                    <a:pt x="9880" y="23875"/>
                  </a:lnTo>
                  <a:lnTo>
                    <a:pt x="10553" y="23431"/>
                  </a:lnTo>
                  <a:lnTo>
                    <a:pt x="10909" y="22542"/>
                  </a:lnTo>
                  <a:lnTo>
                    <a:pt x="11087" y="22326"/>
                  </a:lnTo>
                  <a:lnTo>
                    <a:pt x="9918" y="21462"/>
                  </a:lnTo>
                  <a:lnTo>
                    <a:pt x="9880" y="21221"/>
                  </a:lnTo>
                  <a:lnTo>
                    <a:pt x="10439" y="20396"/>
                  </a:lnTo>
                  <a:lnTo>
                    <a:pt x="10388" y="19938"/>
                  </a:lnTo>
                  <a:lnTo>
                    <a:pt x="9575" y="19265"/>
                  </a:lnTo>
                  <a:lnTo>
                    <a:pt x="9575" y="18948"/>
                  </a:lnTo>
                  <a:lnTo>
                    <a:pt x="10401" y="17881"/>
                  </a:lnTo>
                  <a:lnTo>
                    <a:pt x="10083" y="16814"/>
                  </a:lnTo>
                  <a:lnTo>
                    <a:pt x="10439" y="16573"/>
                  </a:lnTo>
                  <a:lnTo>
                    <a:pt x="12255" y="17170"/>
                  </a:lnTo>
                  <a:lnTo>
                    <a:pt x="12903" y="17119"/>
                  </a:lnTo>
                  <a:lnTo>
                    <a:pt x="14084" y="16408"/>
                  </a:lnTo>
                  <a:lnTo>
                    <a:pt x="14668" y="16421"/>
                  </a:lnTo>
                  <a:lnTo>
                    <a:pt x="16065" y="17208"/>
                  </a:lnTo>
                  <a:lnTo>
                    <a:pt x="16878" y="17297"/>
                  </a:lnTo>
                  <a:lnTo>
                    <a:pt x="18338" y="16446"/>
                  </a:lnTo>
                  <a:lnTo>
                    <a:pt x="18986" y="16598"/>
                  </a:lnTo>
                  <a:lnTo>
                    <a:pt x="20434" y="17208"/>
                  </a:lnTo>
                  <a:lnTo>
                    <a:pt x="21018" y="17132"/>
                  </a:lnTo>
                  <a:lnTo>
                    <a:pt x="22364" y="15760"/>
                  </a:lnTo>
                  <a:lnTo>
                    <a:pt x="23037" y="16001"/>
                  </a:lnTo>
                  <a:lnTo>
                    <a:pt x="23266" y="15760"/>
                  </a:lnTo>
                  <a:lnTo>
                    <a:pt x="23456" y="15125"/>
                  </a:lnTo>
                  <a:lnTo>
                    <a:pt x="24168" y="15430"/>
                  </a:lnTo>
                  <a:lnTo>
                    <a:pt x="25234" y="15354"/>
                  </a:lnTo>
                  <a:lnTo>
                    <a:pt x="24523" y="16103"/>
                  </a:lnTo>
                  <a:lnTo>
                    <a:pt x="24904" y="16598"/>
                  </a:lnTo>
                  <a:lnTo>
                    <a:pt x="24777" y="16802"/>
                  </a:lnTo>
                  <a:lnTo>
                    <a:pt x="24117" y="17386"/>
                  </a:lnTo>
                  <a:lnTo>
                    <a:pt x="24422" y="17513"/>
                  </a:lnTo>
                  <a:lnTo>
                    <a:pt x="24688" y="18072"/>
                  </a:lnTo>
                  <a:lnTo>
                    <a:pt x="25603" y="17957"/>
                  </a:lnTo>
                  <a:lnTo>
                    <a:pt x="25844" y="18135"/>
                  </a:lnTo>
                  <a:lnTo>
                    <a:pt x="26060" y="18211"/>
                  </a:lnTo>
                  <a:lnTo>
                    <a:pt x="27025" y="18072"/>
                  </a:lnTo>
                  <a:lnTo>
                    <a:pt x="27216" y="17945"/>
                  </a:lnTo>
                  <a:lnTo>
                    <a:pt x="28930" y="17640"/>
                  </a:lnTo>
                  <a:lnTo>
                    <a:pt x="29591" y="16929"/>
                  </a:lnTo>
                  <a:lnTo>
                    <a:pt x="29870" y="16522"/>
                  </a:lnTo>
                  <a:lnTo>
                    <a:pt x="30086" y="16027"/>
                  </a:lnTo>
                  <a:lnTo>
                    <a:pt x="31242" y="15074"/>
                  </a:lnTo>
                  <a:lnTo>
                    <a:pt x="31915" y="14389"/>
                  </a:lnTo>
                  <a:lnTo>
                    <a:pt x="32067" y="13055"/>
                  </a:lnTo>
                  <a:lnTo>
                    <a:pt x="32207" y="12763"/>
                  </a:lnTo>
                  <a:lnTo>
                    <a:pt x="33388" y="11468"/>
                  </a:lnTo>
                  <a:lnTo>
                    <a:pt x="33591" y="10032"/>
                  </a:lnTo>
                  <a:lnTo>
                    <a:pt x="34124" y="8242"/>
                  </a:lnTo>
                  <a:lnTo>
                    <a:pt x="34366" y="7962"/>
                  </a:lnTo>
                  <a:lnTo>
                    <a:pt x="35712" y="7277"/>
                  </a:lnTo>
                  <a:lnTo>
                    <a:pt x="35521" y="5778"/>
                  </a:lnTo>
                  <a:lnTo>
                    <a:pt x="35674" y="5460"/>
                  </a:lnTo>
                  <a:lnTo>
                    <a:pt x="36690" y="4775"/>
                  </a:lnTo>
                  <a:lnTo>
                    <a:pt x="37007" y="4267"/>
                  </a:lnTo>
                  <a:lnTo>
                    <a:pt x="36601" y="3225"/>
                  </a:lnTo>
                  <a:lnTo>
                    <a:pt x="36804" y="2857"/>
                  </a:lnTo>
                  <a:lnTo>
                    <a:pt x="36855" y="2539"/>
                  </a:lnTo>
                  <a:lnTo>
                    <a:pt x="36029" y="1892"/>
                  </a:lnTo>
                  <a:lnTo>
                    <a:pt x="35623" y="1028"/>
                  </a:lnTo>
                  <a:lnTo>
                    <a:pt x="35483" y="0"/>
                  </a:lnTo>
                  <a:close/>
                </a:path>
              </a:pathLst>
            </a:custGeom>
            <a:solidFill>
              <a:srgbClr val="E3D9C8"/>
            </a:solidFill>
          </p:spPr>
          <p:txBody>
            <a:bodyPr wrap="square" lIns="0" tIns="0" rIns="0" bIns="0" rtlCol="0"/>
            <a:lstStyle/>
            <a:p>
              <a:endParaRPr/>
            </a:p>
          </p:txBody>
        </p:sp>
        <p:sp>
          <p:nvSpPr>
            <p:cNvPr id="231" name="object 231"/>
            <p:cNvSpPr/>
            <p:nvPr/>
          </p:nvSpPr>
          <p:spPr>
            <a:xfrm>
              <a:off x="2433624" y="3274263"/>
              <a:ext cx="46355" cy="31115"/>
            </a:xfrm>
            <a:custGeom>
              <a:avLst/>
              <a:gdLst/>
              <a:ahLst/>
              <a:cxnLst/>
              <a:rect l="l" t="t" r="r" b="b"/>
              <a:pathLst>
                <a:path w="46355" h="31114">
                  <a:moveTo>
                    <a:pt x="3594" y="29578"/>
                  </a:moveTo>
                  <a:lnTo>
                    <a:pt x="2794" y="28181"/>
                  </a:lnTo>
                  <a:lnTo>
                    <a:pt x="2578" y="26682"/>
                  </a:lnTo>
                  <a:lnTo>
                    <a:pt x="2781" y="24714"/>
                  </a:lnTo>
                  <a:lnTo>
                    <a:pt x="2959" y="24333"/>
                  </a:lnTo>
                  <a:lnTo>
                    <a:pt x="3086" y="23939"/>
                  </a:lnTo>
                  <a:lnTo>
                    <a:pt x="2413" y="24003"/>
                  </a:lnTo>
                  <a:lnTo>
                    <a:pt x="2019" y="23672"/>
                  </a:lnTo>
                  <a:lnTo>
                    <a:pt x="1485" y="22809"/>
                  </a:lnTo>
                  <a:lnTo>
                    <a:pt x="1079" y="22631"/>
                  </a:lnTo>
                  <a:lnTo>
                    <a:pt x="774" y="22390"/>
                  </a:lnTo>
                  <a:lnTo>
                    <a:pt x="419" y="22987"/>
                  </a:lnTo>
                  <a:lnTo>
                    <a:pt x="0" y="23583"/>
                  </a:lnTo>
                  <a:lnTo>
                    <a:pt x="1003" y="25641"/>
                  </a:lnTo>
                  <a:lnTo>
                    <a:pt x="1117" y="27038"/>
                  </a:lnTo>
                  <a:lnTo>
                    <a:pt x="965" y="28867"/>
                  </a:lnTo>
                  <a:lnTo>
                    <a:pt x="1003" y="29400"/>
                  </a:lnTo>
                  <a:lnTo>
                    <a:pt x="1587" y="29997"/>
                  </a:lnTo>
                  <a:lnTo>
                    <a:pt x="1828" y="30353"/>
                  </a:lnTo>
                  <a:lnTo>
                    <a:pt x="1981" y="30810"/>
                  </a:lnTo>
                  <a:lnTo>
                    <a:pt x="2933" y="30924"/>
                  </a:lnTo>
                  <a:lnTo>
                    <a:pt x="3390" y="30568"/>
                  </a:lnTo>
                  <a:lnTo>
                    <a:pt x="3594" y="29578"/>
                  </a:lnTo>
                  <a:close/>
                </a:path>
                <a:path w="46355" h="31114">
                  <a:moveTo>
                    <a:pt x="46126" y="4089"/>
                  </a:moveTo>
                  <a:lnTo>
                    <a:pt x="45986" y="3492"/>
                  </a:lnTo>
                  <a:lnTo>
                    <a:pt x="45859" y="2895"/>
                  </a:lnTo>
                  <a:lnTo>
                    <a:pt x="45783" y="2590"/>
                  </a:lnTo>
                  <a:lnTo>
                    <a:pt x="45427" y="1397"/>
                  </a:lnTo>
                  <a:lnTo>
                    <a:pt x="44767" y="469"/>
                  </a:lnTo>
                  <a:lnTo>
                    <a:pt x="43561" y="25"/>
                  </a:lnTo>
                  <a:lnTo>
                    <a:pt x="43103" y="0"/>
                  </a:lnTo>
                  <a:lnTo>
                    <a:pt x="42062" y="63"/>
                  </a:lnTo>
                  <a:lnTo>
                    <a:pt x="41744" y="317"/>
                  </a:lnTo>
                  <a:lnTo>
                    <a:pt x="41579" y="1066"/>
                  </a:lnTo>
                  <a:lnTo>
                    <a:pt x="41719" y="2082"/>
                  </a:lnTo>
                  <a:lnTo>
                    <a:pt x="42138" y="2946"/>
                  </a:lnTo>
                  <a:lnTo>
                    <a:pt x="42964" y="3594"/>
                  </a:lnTo>
                  <a:lnTo>
                    <a:pt x="43738" y="4038"/>
                  </a:lnTo>
                  <a:lnTo>
                    <a:pt x="44551" y="4330"/>
                  </a:lnTo>
                  <a:lnTo>
                    <a:pt x="46062" y="4191"/>
                  </a:lnTo>
                  <a:close/>
                </a:path>
              </a:pathLst>
            </a:custGeom>
            <a:solidFill>
              <a:srgbClr val="444444"/>
            </a:solidFill>
          </p:spPr>
          <p:txBody>
            <a:bodyPr wrap="square" lIns="0" tIns="0" rIns="0" bIns="0" rtlCol="0"/>
            <a:lstStyle/>
            <a:p>
              <a:endParaRPr/>
            </a:p>
          </p:txBody>
        </p:sp>
        <p:sp>
          <p:nvSpPr>
            <p:cNvPr id="232" name="object 232"/>
            <p:cNvSpPr/>
            <p:nvPr/>
          </p:nvSpPr>
          <p:spPr>
            <a:xfrm>
              <a:off x="2433506" y="3292669"/>
              <a:ext cx="5080" cy="6350"/>
            </a:xfrm>
            <a:custGeom>
              <a:avLst/>
              <a:gdLst/>
              <a:ahLst/>
              <a:cxnLst/>
              <a:rect l="l" t="t" r="r" b="b"/>
              <a:pathLst>
                <a:path w="5080" h="6350">
                  <a:moveTo>
                    <a:pt x="393" y="0"/>
                  </a:moveTo>
                  <a:lnTo>
                    <a:pt x="355" y="152"/>
                  </a:lnTo>
                  <a:lnTo>
                    <a:pt x="342" y="317"/>
                  </a:lnTo>
                  <a:lnTo>
                    <a:pt x="0" y="889"/>
                  </a:lnTo>
                  <a:lnTo>
                    <a:pt x="126" y="1282"/>
                  </a:lnTo>
                  <a:lnTo>
                    <a:pt x="330" y="1701"/>
                  </a:lnTo>
                  <a:lnTo>
                    <a:pt x="431" y="1943"/>
                  </a:lnTo>
                  <a:lnTo>
                    <a:pt x="507" y="2209"/>
                  </a:lnTo>
                  <a:lnTo>
                    <a:pt x="571" y="2984"/>
                  </a:lnTo>
                  <a:lnTo>
                    <a:pt x="571" y="3517"/>
                  </a:lnTo>
                  <a:lnTo>
                    <a:pt x="901" y="3975"/>
                  </a:lnTo>
                  <a:lnTo>
                    <a:pt x="1206" y="4216"/>
                  </a:lnTo>
                  <a:lnTo>
                    <a:pt x="1612" y="4394"/>
                  </a:lnTo>
                  <a:lnTo>
                    <a:pt x="2146" y="5257"/>
                  </a:lnTo>
                  <a:lnTo>
                    <a:pt x="2539" y="5588"/>
                  </a:lnTo>
                  <a:lnTo>
                    <a:pt x="3213" y="5524"/>
                  </a:lnTo>
                  <a:lnTo>
                    <a:pt x="3581" y="5626"/>
                  </a:lnTo>
                  <a:lnTo>
                    <a:pt x="3949" y="5715"/>
                  </a:lnTo>
                  <a:lnTo>
                    <a:pt x="4559" y="5905"/>
                  </a:lnTo>
                  <a:lnTo>
                    <a:pt x="5054" y="6121"/>
                  </a:lnTo>
                  <a:lnTo>
                    <a:pt x="5029" y="5956"/>
                  </a:lnTo>
                  <a:lnTo>
                    <a:pt x="3213" y="3187"/>
                  </a:lnTo>
                  <a:lnTo>
                    <a:pt x="2374" y="2095"/>
                  </a:lnTo>
                  <a:lnTo>
                    <a:pt x="1955" y="1282"/>
                  </a:lnTo>
                  <a:lnTo>
                    <a:pt x="965" y="635"/>
                  </a:lnTo>
                  <a:lnTo>
                    <a:pt x="850" y="381"/>
                  </a:lnTo>
                  <a:lnTo>
                    <a:pt x="596" y="114"/>
                  </a:lnTo>
                  <a:lnTo>
                    <a:pt x="393" y="0"/>
                  </a:lnTo>
                  <a:close/>
                </a:path>
              </a:pathLst>
            </a:custGeom>
            <a:solidFill>
              <a:srgbClr val="E2D9C8"/>
            </a:solidFill>
          </p:spPr>
          <p:txBody>
            <a:bodyPr wrap="square" lIns="0" tIns="0" rIns="0" bIns="0" rtlCol="0"/>
            <a:lstStyle/>
            <a:p>
              <a:endParaRPr/>
            </a:p>
          </p:txBody>
        </p:sp>
        <p:sp>
          <p:nvSpPr>
            <p:cNvPr id="233" name="object 233"/>
            <p:cNvSpPr/>
            <p:nvPr/>
          </p:nvSpPr>
          <p:spPr>
            <a:xfrm>
              <a:off x="2439537" y="3301608"/>
              <a:ext cx="3175" cy="8890"/>
            </a:xfrm>
            <a:custGeom>
              <a:avLst/>
              <a:gdLst/>
              <a:ahLst/>
              <a:cxnLst/>
              <a:rect l="l" t="t" r="r" b="b"/>
              <a:pathLst>
                <a:path w="3175" h="8889">
                  <a:moveTo>
                    <a:pt x="457" y="0"/>
                  </a:moveTo>
                  <a:lnTo>
                    <a:pt x="0" y="1485"/>
                  </a:lnTo>
                  <a:lnTo>
                    <a:pt x="393" y="2692"/>
                  </a:lnTo>
                  <a:lnTo>
                    <a:pt x="596" y="3276"/>
                  </a:lnTo>
                  <a:lnTo>
                    <a:pt x="711" y="5321"/>
                  </a:lnTo>
                  <a:lnTo>
                    <a:pt x="774" y="6756"/>
                  </a:lnTo>
                  <a:lnTo>
                    <a:pt x="749" y="7137"/>
                  </a:lnTo>
                  <a:lnTo>
                    <a:pt x="1358" y="7721"/>
                  </a:lnTo>
                  <a:lnTo>
                    <a:pt x="1498" y="8077"/>
                  </a:lnTo>
                  <a:lnTo>
                    <a:pt x="1714" y="8407"/>
                  </a:lnTo>
                  <a:lnTo>
                    <a:pt x="2222" y="8521"/>
                  </a:lnTo>
                  <a:lnTo>
                    <a:pt x="2692" y="8496"/>
                  </a:lnTo>
                  <a:lnTo>
                    <a:pt x="3060" y="8039"/>
                  </a:lnTo>
                  <a:lnTo>
                    <a:pt x="2895" y="7899"/>
                  </a:lnTo>
                  <a:lnTo>
                    <a:pt x="2641" y="7785"/>
                  </a:lnTo>
                  <a:lnTo>
                    <a:pt x="2311" y="6781"/>
                  </a:lnTo>
                  <a:lnTo>
                    <a:pt x="1993" y="5930"/>
                  </a:lnTo>
                  <a:lnTo>
                    <a:pt x="1765" y="4152"/>
                  </a:lnTo>
                  <a:lnTo>
                    <a:pt x="1905" y="2311"/>
                  </a:lnTo>
                  <a:lnTo>
                    <a:pt x="1955" y="1790"/>
                  </a:lnTo>
                  <a:lnTo>
                    <a:pt x="1854" y="1371"/>
                  </a:lnTo>
                  <a:lnTo>
                    <a:pt x="1333" y="889"/>
                  </a:lnTo>
                  <a:lnTo>
                    <a:pt x="1295" y="660"/>
                  </a:lnTo>
                  <a:lnTo>
                    <a:pt x="1206" y="482"/>
                  </a:lnTo>
                  <a:lnTo>
                    <a:pt x="952" y="330"/>
                  </a:lnTo>
                  <a:lnTo>
                    <a:pt x="457" y="0"/>
                  </a:lnTo>
                  <a:close/>
                </a:path>
              </a:pathLst>
            </a:custGeom>
            <a:solidFill>
              <a:srgbClr val="626261"/>
            </a:solidFill>
          </p:spPr>
          <p:txBody>
            <a:bodyPr wrap="square" lIns="0" tIns="0" rIns="0" bIns="0" rtlCol="0"/>
            <a:lstStyle/>
            <a:p>
              <a:endParaRPr/>
            </a:p>
          </p:txBody>
        </p:sp>
        <p:sp>
          <p:nvSpPr>
            <p:cNvPr id="234" name="object 234"/>
            <p:cNvSpPr/>
            <p:nvPr/>
          </p:nvSpPr>
          <p:spPr>
            <a:xfrm>
              <a:off x="2466500" y="3267097"/>
              <a:ext cx="5715" cy="3810"/>
            </a:xfrm>
            <a:custGeom>
              <a:avLst/>
              <a:gdLst/>
              <a:ahLst/>
              <a:cxnLst/>
              <a:rect l="l" t="t" r="r" b="b"/>
              <a:pathLst>
                <a:path w="5714" h="3810">
                  <a:moveTo>
                    <a:pt x="2883" y="0"/>
                  </a:moveTo>
                  <a:lnTo>
                    <a:pt x="115" y="330"/>
                  </a:lnTo>
                  <a:lnTo>
                    <a:pt x="0" y="723"/>
                  </a:lnTo>
                  <a:lnTo>
                    <a:pt x="940" y="2324"/>
                  </a:lnTo>
                  <a:lnTo>
                    <a:pt x="1600" y="2857"/>
                  </a:lnTo>
                  <a:lnTo>
                    <a:pt x="2324" y="3327"/>
                  </a:lnTo>
                  <a:lnTo>
                    <a:pt x="3048" y="3670"/>
                  </a:lnTo>
                  <a:lnTo>
                    <a:pt x="3683" y="3009"/>
                  </a:lnTo>
                  <a:lnTo>
                    <a:pt x="5169" y="2158"/>
                  </a:lnTo>
                  <a:lnTo>
                    <a:pt x="4394" y="723"/>
                  </a:lnTo>
                  <a:lnTo>
                    <a:pt x="2883" y="0"/>
                  </a:lnTo>
                  <a:close/>
                </a:path>
              </a:pathLst>
            </a:custGeom>
            <a:solidFill>
              <a:srgbClr val="444444"/>
            </a:solidFill>
          </p:spPr>
          <p:txBody>
            <a:bodyPr wrap="square" lIns="0" tIns="0" rIns="0" bIns="0" rtlCol="0"/>
            <a:lstStyle/>
            <a:p>
              <a:endParaRPr/>
            </a:p>
          </p:txBody>
        </p:sp>
        <p:sp>
          <p:nvSpPr>
            <p:cNvPr id="235" name="object 235"/>
            <p:cNvSpPr/>
            <p:nvPr/>
          </p:nvSpPr>
          <p:spPr>
            <a:xfrm>
              <a:off x="2477189" y="3272833"/>
              <a:ext cx="3175" cy="4445"/>
            </a:xfrm>
            <a:custGeom>
              <a:avLst/>
              <a:gdLst/>
              <a:ahLst/>
              <a:cxnLst/>
              <a:rect l="l" t="t" r="r" b="b"/>
              <a:pathLst>
                <a:path w="3175" h="4445">
                  <a:moveTo>
                    <a:pt x="939" y="0"/>
                  </a:moveTo>
                  <a:lnTo>
                    <a:pt x="863" y="152"/>
                  </a:lnTo>
                  <a:lnTo>
                    <a:pt x="774" y="304"/>
                  </a:lnTo>
                  <a:lnTo>
                    <a:pt x="622" y="889"/>
                  </a:lnTo>
                  <a:lnTo>
                    <a:pt x="419" y="1244"/>
                  </a:lnTo>
                  <a:lnTo>
                    <a:pt x="0" y="1447"/>
                  </a:lnTo>
                  <a:lnTo>
                    <a:pt x="1219" y="1892"/>
                  </a:lnTo>
                  <a:lnTo>
                    <a:pt x="1879" y="2819"/>
                  </a:lnTo>
                  <a:lnTo>
                    <a:pt x="2235" y="4013"/>
                  </a:lnTo>
                  <a:lnTo>
                    <a:pt x="2793" y="3810"/>
                  </a:lnTo>
                  <a:lnTo>
                    <a:pt x="2857" y="3352"/>
                  </a:lnTo>
                  <a:lnTo>
                    <a:pt x="2793" y="2844"/>
                  </a:lnTo>
                  <a:lnTo>
                    <a:pt x="2362" y="1600"/>
                  </a:lnTo>
                  <a:lnTo>
                    <a:pt x="1663" y="800"/>
                  </a:lnTo>
                  <a:lnTo>
                    <a:pt x="939" y="0"/>
                  </a:lnTo>
                  <a:close/>
                </a:path>
              </a:pathLst>
            </a:custGeom>
            <a:solidFill>
              <a:srgbClr val="626261"/>
            </a:solidFill>
          </p:spPr>
          <p:txBody>
            <a:bodyPr wrap="square" lIns="0" tIns="0" rIns="0" bIns="0" rtlCol="0"/>
            <a:lstStyle/>
            <a:p>
              <a:endParaRPr/>
            </a:p>
          </p:txBody>
        </p:sp>
        <p:sp>
          <p:nvSpPr>
            <p:cNvPr id="236" name="object 236"/>
            <p:cNvSpPr/>
            <p:nvPr/>
          </p:nvSpPr>
          <p:spPr>
            <a:xfrm>
              <a:off x="2441251" y="3308864"/>
              <a:ext cx="3175" cy="1905"/>
            </a:xfrm>
            <a:custGeom>
              <a:avLst/>
              <a:gdLst/>
              <a:ahLst/>
              <a:cxnLst/>
              <a:rect l="l" t="t" r="r" b="b"/>
              <a:pathLst>
                <a:path w="3175" h="1904">
                  <a:moveTo>
                    <a:pt x="1600" y="0"/>
                  </a:moveTo>
                  <a:lnTo>
                    <a:pt x="1511" y="253"/>
                  </a:lnTo>
                  <a:lnTo>
                    <a:pt x="1435" y="520"/>
                  </a:lnTo>
                  <a:lnTo>
                    <a:pt x="1346" y="774"/>
                  </a:lnTo>
                  <a:lnTo>
                    <a:pt x="990" y="1231"/>
                  </a:lnTo>
                  <a:lnTo>
                    <a:pt x="508" y="1257"/>
                  </a:lnTo>
                  <a:lnTo>
                    <a:pt x="0" y="1142"/>
                  </a:lnTo>
                  <a:lnTo>
                    <a:pt x="228" y="1435"/>
                  </a:lnTo>
                  <a:lnTo>
                    <a:pt x="381" y="1523"/>
                  </a:lnTo>
                  <a:lnTo>
                    <a:pt x="939" y="1879"/>
                  </a:lnTo>
                  <a:lnTo>
                    <a:pt x="1549" y="1828"/>
                  </a:lnTo>
                  <a:lnTo>
                    <a:pt x="2171" y="1650"/>
                  </a:lnTo>
                  <a:lnTo>
                    <a:pt x="2451" y="1409"/>
                  </a:lnTo>
                  <a:lnTo>
                    <a:pt x="2730" y="1181"/>
                  </a:lnTo>
                  <a:lnTo>
                    <a:pt x="3086" y="876"/>
                  </a:lnTo>
                  <a:lnTo>
                    <a:pt x="2755" y="749"/>
                  </a:lnTo>
                  <a:lnTo>
                    <a:pt x="2578" y="698"/>
                  </a:lnTo>
                  <a:lnTo>
                    <a:pt x="2374" y="622"/>
                  </a:lnTo>
                  <a:lnTo>
                    <a:pt x="2730" y="203"/>
                  </a:lnTo>
                  <a:lnTo>
                    <a:pt x="2336" y="177"/>
                  </a:lnTo>
                  <a:lnTo>
                    <a:pt x="2133" y="38"/>
                  </a:lnTo>
                  <a:lnTo>
                    <a:pt x="1600" y="0"/>
                  </a:lnTo>
                  <a:close/>
                </a:path>
              </a:pathLst>
            </a:custGeom>
            <a:solidFill>
              <a:srgbClr val="323231"/>
            </a:solidFill>
          </p:spPr>
          <p:txBody>
            <a:bodyPr wrap="square" lIns="0" tIns="0" rIns="0" bIns="0" rtlCol="0"/>
            <a:lstStyle/>
            <a:p>
              <a:endParaRPr/>
            </a:p>
          </p:txBody>
        </p:sp>
        <p:sp>
          <p:nvSpPr>
            <p:cNvPr id="237" name="object 237"/>
            <p:cNvSpPr/>
            <p:nvPr/>
          </p:nvSpPr>
          <p:spPr>
            <a:xfrm>
              <a:off x="2435618" y="3303808"/>
              <a:ext cx="3175" cy="2540"/>
            </a:xfrm>
            <a:custGeom>
              <a:avLst/>
              <a:gdLst/>
              <a:ahLst/>
              <a:cxnLst/>
              <a:rect l="l" t="t" r="r" b="b"/>
              <a:pathLst>
                <a:path w="3175" h="2539">
                  <a:moveTo>
                    <a:pt x="1828" y="0"/>
                  </a:moveTo>
                  <a:lnTo>
                    <a:pt x="1689" y="12"/>
                  </a:lnTo>
                  <a:lnTo>
                    <a:pt x="1397" y="1016"/>
                  </a:lnTo>
                  <a:lnTo>
                    <a:pt x="939" y="1371"/>
                  </a:lnTo>
                  <a:lnTo>
                    <a:pt x="0" y="1257"/>
                  </a:lnTo>
                  <a:lnTo>
                    <a:pt x="673" y="1930"/>
                  </a:lnTo>
                  <a:lnTo>
                    <a:pt x="1498" y="1981"/>
                  </a:lnTo>
                  <a:lnTo>
                    <a:pt x="2527" y="1422"/>
                  </a:lnTo>
                  <a:lnTo>
                    <a:pt x="2667" y="1257"/>
                  </a:lnTo>
                  <a:lnTo>
                    <a:pt x="2794" y="1079"/>
                  </a:lnTo>
                  <a:lnTo>
                    <a:pt x="2959" y="889"/>
                  </a:lnTo>
                  <a:lnTo>
                    <a:pt x="2705" y="774"/>
                  </a:lnTo>
                  <a:lnTo>
                    <a:pt x="2336" y="622"/>
                  </a:lnTo>
                  <a:lnTo>
                    <a:pt x="2451" y="406"/>
                  </a:lnTo>
                  <a:lnTo>
                    <a:pt x="2527" y="279"/>
                  </a:lnTo>
                  <a:lnTo>
                    <a:pt x="1828" y="0"/>
                  </a:lnTo>
                  <a:close/>
                </a:path>
              </a:pathLst>
            </a:custGeom>
            <a:solidFill>
              <a:srgbClr val="2F2F2F"/>
            </a:solidFill>
          </p:spPr>
          <p:txBody>
            <a:bodyPr wrap="square" lIns="0" tIns="0" rIns="0" bIns="0" rtlCol="0"/>
            <a:lstStyle/>
            <a:p>
              <a:endParaRPr/>
            </a:p>
          </p:txBody>
        </p:sp>
        <p:sp>
          <p:nvSpPr>
            <p:cNvPr id="238" name="object 238"/>
            <p:cNvSpPr/>
            <p:nvPr/>
          </p:nvSpPr>
          <p:spPr>
            <a:xfrm>
              <a:off x="2479424" y="3275677"/>
              <a:ext cx="1270" cy="2540"/>
            </a:xfrm>
            <a:custGeom>
              <a:avLst/>
              <a:gdLst/>
              <a:ahLst/>
              <a:cxnLst/>
              <a:rect l="l" t="t" r="r" b="b"/>
              <a:pathLst>
                <a:path w="1269" h="2539">
                  <a:moveTo>
                    <a:pt x="558" y="0"/>
                  </a:moveTo>
                  <a:lnTo>
                    <a:pt x="622" y="508"/>
                  </a:lnTo>
                  <a:lnTo>
                    <a:pt x="558" y="965"/>
                  </a:lnTo>
                  <a:lnTo>
                    <a:pt x="0" y="1168"/>
                  </a:lnTo>
                  <a:lnTo>
                    <a:pt x="190" y="2057"/>
                  </a:lnTo>
                  <a:lnTo>
                    <a:pt x="254" y="1854"/>
                  </a:lnTo>
                  <a:lnTo>
                    <a:pt x="254" y="1549"/>
                  </a:lnTo>
                  <a:lnTo>
                    <a:pt x="393" y="1447"/>
                  </a:lnTo>
                  <a:lnTo>
                    <a:pt x="1016" y="1016"/>
                  </a:lnTo>
                  <a:lnTo>
                    <a:pt x="711" y="508"/>
                  </a:lnTo>
                  <a:lnTo>
                    <a:pt x="558" y="0"/>
                  </a:lnTo>
                  <a:close/>
                </a:path>
              </a:pathLst>
            </a:custGeom>
            <a:solidFill>
              <a:srgbClr val="525251"/>
            </a:solidFill>
          </p:spPr>
          <p:txBody>
            <a:bodyPr wrap="square" lIns="0" tIns="0" rIns="0" bIns="0" rtlCol="0"/>
            <a:lstStyle/>
            <a:p>
              <a:endParaRPr/>
            </a:p>
          </p:txBody>
        </p:sp>
        <p:sp>
          <p:nvSpPr>
            <p:cNvPr id="239" name="object 239"/>
            <p:cNvSpPr/>
            <p:nvPr/>
          </p:nvSpPr>
          <p:spPr>
            <a:xfrm>
              <a:off x="2441234" y="3309989"/>
              <a:ext cx="635" cy="635"/>
            </a:xfrm>
            <a:custGeom>
              <a:avLst/>
              <a:gdLst/>
              <a:ahLst/>
              <a:cxnLst/>
              <a:rect l="l" t="t" r="r" b="b"/>
              <a:pathLst>
                <a:path w="635" h="635">
                  <a:moveTo>
                    <a:pt x="0" y="0"/>
                  </a:moveTo>
                  <a:lnTo>
                    <a:pt x="25" y="25"/>
                  </a:lnTo>
                </a:path>
              </a:pathLst>
            </a:custGeom>
            <a:solidFill>
              <a:srgbClr val="323231"/>
            </a:solidFill>
          </p:spPr>
          <p:txBody>
            <a:bodyPr wrap="square" lIns="0" tIns="0" rIns="0" bIns="0" rtlCol="0"/>
            <a:lstStyle/>
            <a:p>
              <a:endParaRPr/>
            </a:p>
          </p:txBody>
        </p:sp>
        <p:sp>
          <p:nvSpPr>
            <p:cNvPr id="240" name="object 240"/>
            <p:cNvSpPr/>
            <p:nvPr/>
          </p:nvSpPr>
          <p:spPr>
            <a:xfrm>
              <a:off x="2435421" y="3289565"/>
              <a:ext cx="5715" cy="5080"/>
            </a:xfrm>
            <a:custGeom>
              <a:avLst/>
              <a:gdLst/>
              <a:ahLst/>
              <a:cxnLst/>
              <a:rect l="l" t="t" r="r" b="b"/>
              <a:pathLst>
                <a:path w="5714" h="5079">
                  <a:moveTo>
                    <a:pt x="4914" y="0"/>
                  </a:moveTo>
                  <a:lnTo>
                    <a:pt x="4737" y="25"/>
                  </a:lnTo>
                  <a:lnTo>
                    <a:pt x="4533" y="25"/>
                  </a:lnTo>
                  <a:lnTo>
                    <a:pt x="4394" y="101"/>
                  </a:lnTo>
                  <a:lnTo>
                    <a:pt x="4114" y="279"/>
                  </a:lnTo>
                  <a:lnTo>
                    <a:pt x="4127" y="533"/>
                  </a:lnTo>
                  <a:lnTo>
                    <a:pt x="4457" y="1143"/>
                  </a:lnTo>
                  <a:lnTo>
                    <a:pt x="4368" y="1384"/>
                  </a:lnTo>
                  <a:lnTo>
                    <a:pt x="3467" y="1346"/>
                  </a:lnTo>
                  <a:lnTo>
                    <a:pt x="3238" y="1587"/>
                  </a:lnTo>
                  <a:lnTo>
                    <a:pt x="3213" y="2171"/>
                  </a:lnTo>
                  <a:lnTo>
                    <a:pt x="3060" y="2374"/>
                  </a:lnTo>
                  <a:lnTo>
                    <a:pt x="2654" y="2070"/>
                  </a:lnTo>
                  <a:lnTo>
                    <a:pt x="2451" y="1905"/>
                  </a:lnTo>
                  <a:lnTo>
                    <a:pt x="2298" y="2095"/>
                  </a:lnTo>
                  <a:lnTo>
                    <a:pt x="2171" y="2273"/>
                  </a:lnTo>
                  <a:lnTo>
                    <a:pt x="1993" y="2489"/>
                  </a:lnTo>
                  <a:lnTo>
                    <a:pt x="1625" y="1828"/>
                  </a:lnTo>
                  <a:lnTo>
                    <a:pt x="901" y="2146"/>
                  </a:lnTo>
                  <a:lnTo>
                    <a:pt x="965" y="1993"/>
                  </a:lnTo>
                  <a:lnTo>
                    <a:pt x="1015" y="1727"/>
                  </a:lnTo>
                  <a:lnTo>
                    <a:pt x="1003" y="1574"/>
                  </a:lnTo>
                  <a:lnTo>
                    <a:pt x="1003" y="1422"/>
                  </a:lnTo>
                  <a:lnTo>
                    <a:pt x="850" y="1435"/>
                  </a:lnTo>
                  <a:lnTo>
                    <a:pt x="698" y="1435"/>
                  </a:lnTo>
                  <a:lnTo>
                    <a:pt x="38" y="1790"/>
                  </a:lnTo>
                  <a:lnTo>
                    <a:pt x="0" y="2184"/>
                  </a:lnTo>
                  <a:lnTo>
                    <a:pt x="520" y="2527"/>
                  </a:lnTo>
                  <a:lnTo>
                    <a:pt x="1104" y="2895"/>
                  </a:lnTo>
                  <a:lnTo>
                    <a:pt x="1625" y="3289"/>
                  </a:lnTo>
                  <a:lnTo>
                    <a:pt x="2184" y="4559"/>
                  </a:lnTo>
                  <a:lnTo>
                    <a:pt x="2616" y="4597"/>
                  </a:lnTo>
                  <a:lnTo>
                    <a:pt x="3441" y="3835"/>
                  </a:lnTo>
                  <a:lnTo>
                    <a:pt x="3771" y="3695"/>
                  </a:lnTo>
                  <a:lnTo>
                    <a:pt x="4559" y="3937"/>
                  </a:lnTo>
                  <a:lnTo>
                    <a:pt x="4787" y="3835"/>
                  </a:lnTo>
                  <a:lnTo>
                    <a:pt x="4610" y="3416"/>
                  </a:lnTo>
                  <a:lnTo>
                    <a:pt x="4444" y="3060"/>
                  </a:lnTo>
                  <a:lnTo>
                    <a:pt x="4495" y="2819"/>
                  </a:lnTo>
                  <a:lnTo>
                    <a:pt x="4914" y="2743"/>
                  </a:lnTo>
                  <a:lnTo>
                    <a:pt x="5067" y="2705"/>
                  </a:lnTo>
                  <a:lnTo>
                    <a:pt x="5206" y="2590"/>
                  </a:lnTo>
                  <a:lnTo>
                    <a:pt x="5397" y="2501"/>
                  </a:lnTo>
                  <a:lnTo>
                    <a:pt x="4749" y="1790"/>
                  </a:lnTo>
                  <a:lnTo>
                    <a:pt x="5308" y="1181"/>
                  </a:lnTo>
                  <a:lnTo>
                    <a:pt x="5016" y="1016"/>
                  </a:lnTo>
                  <a:lnTo>
                    <a:pt x="4622" y="825"/>
                  </a:lnTo>
                  <a:lnTo>
                    <a:pt x="4610" y="673"/>
                  </a:lnTo>
                  <a:lnTo>
                    <a:pt x="4787" y="431"/>
                  </a:lnTo>
                  <a:lnTo>
                    <a:pt x="4876" y="152"/>
                  </a:lnTo>
                  <a:lnTo>
                    <a:pt x="4914" y="0"/>
                  </a:lnTo>
                  <a:close/>
                </a:path>
              </a:pathLst>
            </a:custGeom>
            <a:solidFill>
              <a:srgbClr val="E3D9C8"/>
            </a:solidFill>
          </p:spPr>
          <p:txBody>
            <a:bodyPr wrap="square" lIns="0" tIns="0" rIns="0" bIns="0" rtlCol="0"/>
            <a:lstStyle/>
            <a:p>
              <a:endParaRPr/>
            </a:p>
          </p:txBody>
        </p:sp>
        <p:sp>
          <p:nvSpPr>
            <p:cNvPr id="241" name="object 241"/>
            <p:cNvSpPr/>
            <p:nvPr/>
          </p:nvSpPr>
          <p:spPr>
            <a:xfrm>
              <a:off x="2449313" y="3290412"/>
              <a:ext cx="15875" cy="8890"/>
            </a:xfrm>
            <a:custGeom>
              <a:avLst/>
              <a:gdLst/>
              <a:ahLst/>
              <a:cxnLst/>
              <a:rect l="l" t="t" r="r" b="b"/>
              <a:pathLst>
                <a:path w="15875" h="8889">
                  <a:moveTo>
                    <a:pt x="13957" y="0"/>
                  </a:moveTo>
                  <a:lnTo>
                    <a:pt x="13690" y="660"/>
                  </a:lnTo>
                  <a:lnTo>
                    <a:pt x="13461" y="914"/>
                  </a:lnTo>
                  <a:lnTo>
                    <a:pt x="12788" y="660"/>
                  </a:lnTo>
                  <a:lnTo>
                    <a:pt x="11442" y="2031"/>
                  </a:lnTo>
                  <a:lnTo>
                    <a:pt x="10858" y="2108"/>
                  </a:lnTo>
                  <a:lnTo>
                    <a:pt x="9410" y="1498"/>
                  </a:lnTo>
                  <a:lnTo>
                    <a:pt x="8775" y="1346"/>
                  </a:lnTo>
                  <a:lnTo>
                    <a:pt x="7302" y="2197"/>
                  </a:lnTo>
                  <a:lnTo>
                    <a:pt x="6489" y="2108"/>
                  </a:lnTo>
                  <a:lnTo>
                    <a:pt x="5092" y="1333"/>
                  </a:lnTo>
                  <a:lnTo>
                    <a:pt x="4508" y="1308"/>
                  </a:lnTo>
                  <a:lnTo>
                    <a:pt x="3327" y="2019"/>
                  </a:lnTo>
                  <a:lnTo>
                    <a:pt x="2679" y="2082"/>
                  </a:lnTo>
                  <a:lnTo>
                    <a:pt x="863" y="1473"/>
                  </a:lnTo>
                  <a:lnTo>
                    <a:pt x="507" y="1714"/>
                  </a:lnTo>
                  <a:lnTo>
                    <a:pt x="838" y="2781"/>
                  </a:lnTo>
                  <a:lnTo>
                    <a:pt x="0" y="3848"/>
                  </a:lnTo>
                  <a:lnTo>
                    <a:pt x="0" y="4165"/>
                  </a:lnTo>
                  <a:lnTo>
                    <a:pt x="812" y="4851"/>
                  </a:lnTo>
                  <a:lnTo>
                    <a:pt x="863" y="5295"/>
                  </a:lnTo>
                  <a:lnTo>
                    <a:pt x="304" y="6121"/>
                  </a:lnTo>
                  <a:lnTo>
                    <a:pt x="342" y="6362"/>
                  </a:lnTo>
                  <a:lnTo>
                    <a:pt x="1511" y="7226"/>
                  </a:lnTo>
                  <a:lnTo>
                    <a:pt x="1333" y="7442"/>
                  </a:lnTo>
                  <a:lnTo>
                    <a:pt x="1015" y="8127"/>
                  </a:lnTo>
                  <a:lnTo>
                    <a:pt x="977" y="8331"/>
                  </a:lnTo>
                  <a:lnTo>
                    <a:pt x="1409" y="8204"/>
                  </a:lnTo>
                  <a:lnTo>
                    <a:pt x="1879" y="8127"/>
                  </a:lnTo>
                  <a:lnTo>
                    <a:pt x="3098" y="7505"/>
                  </a:lnTo>
                  <a:lnTo>
                    <a:pt x="3949" y="7226"/>
                  </a:lnTo>
                  <a:lnTo>
                    <a:pt x="5905" y="6946"/>
                  </a:lnTo>
                  <a:lnTo>
                    <a:pt x="7543" y="5651"/>
                  </a:lnTo>
                  <a:lnTo>
                    <a:pt x="9067" y="5257"/>
                  </a:lnTo>
                  <a:lnTo>
                    <a:pt x="10528" y="4660"/>
                  </a:lnTo>
                  <a:lnTo>
                    <a:pt x="11531" y="3860"/>
                  </a:lnTo>
                  <a:lnTo>
                    <a:pt x="12204" y="3390"/>
                  </a:lnTo>
                  <a:lnTo>
                    <a:pt x="12433" y="3428"/>
                  </a:lnTo>
                  <a:lnTo>
                    <a:pt x="12623" y="3403"/>
                  </a:lnTo>
                  <a:lnTo>
                    <a:pt x="14541" y="2285"/>
                  </a:lnTo>
                  <a:lnTo>
                    <a:pt x="14935" y="1968"/>
                  </a:lnTo>
                  <a:lnTo>
                    <a:pt x="15201" y="1701"/>
                  </a:lnTo>
                  <a:lnTo>
                    <a:pt x="15328" y="1511"/>
                  </a:lnTo>
                  <a:lnTo>
                    <a:pt x="14947" y="1003"/>
                  </a:lnTo>
                  <a:lnTo>
                    <a:pt x="15659" y="253"/>
                  </a:lnTo>
                  <a:lnTo>
                    <a:pt x="15239" y="330"/>
                  </a:lnTo>
                  <a:lnTo>
                    <a:pt x="14858" y="317"/>
                  </a:lnTo>
                  <a:lnTo>
                    <a:pt x="14604" y="342"/>
                  </a:lnTo>
                  <a:lnTo>
                    <a:pt x="13957" y="0"/>
                  </a:lnTo>
                  <a:close/>
                </a:path>
              </a:pathLst>
            </a:custGeom>
            <a:solidFill>
              <a:srgbClr val="CBC4B4"/>
            </a:solidFill>
          </p:spPr>
          <p:txBody>
            <a:bodyPr wrap="square" lIns="0" tIns="0" rIns="0" bIns="0" rtlCol="0"/>
            <a:lstStyle/>
            <a:p>
              <a:endParaRPr/>
            </a:p>
          </p:txBody>
        </p:sp>
        <p:sp>
          <p:nvSpPr>
            <p:cNvPr id="242" name="object 242"/>
            <p:cNvSpPr/>
            <p:nvPr/>
          </p:nvSpPr>
          <p:spPr>
            <a:xfrm>
              <a:off x="2440749" y="3292944"/>
              <a:ext cx="27940" cy="17145"/>
            </a:xfrm>
            <a:custGeom>
              <a:avLst/>
              <a:gdLst/>
              <a:ahLst/>
              <a:cxnLst/>
              <a:rect l="l" t="t" r="r" b="b"/>
              <a:pathLst>
                <a:path w="27939" h="17145">
                  <a:moveTo>
                    <a:pt x="2095" y="15925"/>
                  </a:moveTo>
                  <a:lnTo>
                    <a:pt x="1981" y="15621"/>
                  </a:lnTo>
                  <a:lnTo>
                    <a:pt x="1727" y="15024"/>
                  </a:lnTo>
                  <a:lnTo>
                    <a:pt x="1257" y="13754"/>
                  </a:lnTo>
                  <a:lnTo>
                    <a:pt x="1104" y="12458"/>
                  </a:lnTo>
                  <a:lnTo>
                    <a:pt x="1384" y="11125"/>
                  </a:lnTo>
                  <a:lnTo>
                    <a:pt x="1574" y="10744"/>
                  </a:lnTo>
                  <a:lnTo>
                    <a:pt x="1752" y="10350"/>
                  </a:lnTo>
                  <a:lnTo>
                    <a:pt x="1943" y="9969"/>
                  </a:lnTo>
                  <a:lnTo>
                    <a:pt x="1422" y="9715"/>
                  </a:lnTo>
                  <a:lnTo>
                    <a:pt x="1155" y="9613"/>
                  </a:lnTo>
                  <a:lnTo>
                    <a:pt x="774" y="9448"/>
                  </a:lnTo>
                  <a:lnTo>
                    <a:pt x="381" y="9309"/>
                  </a:lnTo>
                  <a:lnTo>
                    <a:pt x="0" y="9156"/>
                  </a:lnTo>
                  <a:lnTo>
                    <a:pt x="76" y="9347"/>
                  </a:lnTo>
                  <a:lnTo>
                    <a:pt x="114" y="9563"/>
                  </a:lnTo>
                  <a:lnTo>
                    <a:pt x="635" y="10058"/>
                  </a:lnTo>
                  <a:lnTo>
                    <a:pt x="736" y="10464"/>
                  </a:lnTo>
                  <a:lnTo>
                    <a:pt x="558" y="12839"/>
                  </a:lnTo>
                  <a:lnTo>
                    <a:pt x="774" y="14605"/>
                  </a:lnTo>
                  <a:lnTo>
                    <a:pt x="1104" y="15455"/>
                  </a:lnTo>
                  <a:lnTo>
                    <a:pt x="1422" y="16459"/>
                  </a:lnTo>
                  <a:lnTo>
                    <a:pt x="1676" y="16573"/>
                  </a:lnTo>
                  <a:lnTo>
                    <a:pt x="1841" y="16713"/>
                  </a:lnTo>
                  <a:lnTo>
                    <a:pt x="2095" y="15925"/>
                  </a:lnTo>
                  <a:close/>
                </a:path>
                <a:path w="27939" h="17145">
                  <a:moveTo>
                    <a:pt x="21183" y="876"/>
                  </a:moveTo>
                  <a:lnTo>
                    <a:pt x="20993" y="901"/>
                  </a:lnTo>
                  <a:lnTo>
                    <a:pt x="20751" y="863"/>
                  </a:lnTo>
                  <a:lnTo>
                    <a:pt x="20091" y="1333"/>
                  </a:lnTo>
                  <a:lnTo>
                    <a:pt x="19596" y="1739"/>
                  </a:lnTo>
                  <a:lnTo>
                    <a:pt x="19088" y="2133"/>
                  </a:lnTo>
                  <a:lnTo>
                    <a:pt x="18961" y="2565"/>
                  </a:lnTo>
                  <a:lnTo>
                    <a:pt x="18732" y="3009"/>
                  </a:lnTo>
                  <a:lnTo>
                    <a:pt x="19304" y="3721"/>
                  </a:lnTo>
                  <a:lnTo>
                    <a:pt x="19291" y="3987"/>
                  </a:lnTo>
                  <a:lnTo>
                    <a:pt x="19138" y="4292"/>
                  </a:lnTo>
                  <a:lnTo>
                    <a:pt x="18973" y="4597"/>
                  </a:lnTo>
                  <a:lnTo>
                    <a:pt x="18999" y="4889"/>
                  </a:lnTo>
                  <a:lnTo>
                    <a:pt x="19278" y="5118"/>
                  </a:lnTo>
                  <a:lnTo>
                    <a:pt x="19570" y="5105"/>
                  </a:lnTo>
                  <a:lnTo>
                    <a:pt x="19850" y="5118"/>
                  </a:lnTo>
                  <a:lnTo>
                    <a:pt x="20891" y="4927"/>
                  </a:lnTo>
                  <a:lnTo>
                    <a:pt x="21082" y="4622"/>
                  </a:lnTo>
                  <a:lnTo>
                    <a:pt x="21018" y="3822"/>
                  </a:lnTo>
                  <a:lnTo>
                    <a:pt x="20967" y="3606"/>
                  </a:lnTo>
                  <a:lnTo>
                    <a:pt x="20840" y="3390"/>
                  </a:lnTo>
                  <a:lnTo>
                    <a:pt x="20955" y="2413"/>
                  </a:lnTo>
                  <a:lnTo>
                    <a:pt x="21082" y="1638"/>
                  </a:lnTo>
                  <a:lnTo>
                    <a:pt x="21183" y="876"/>
                  </a:lnTo>
                  <a:close/>
                </a:path>
                <a:path w="27939" h="17145">
                  <a:moveTo>
                    <a:pt x="27927" y="0"/>
                  </a:moveTo>
                  <a:lnTo>
                    <a:pt x="27419" y="101"/>
                  </a:lnTo>
                  <a:lnTo>
                    <a:pt x="26911" y="177"/>
                  </a:lnTo>
                  <a:lnTo>
                    <a:pt x="26200" y="330"/>
                  </a:lnTo>
                  <a:lnTo>
                    <a:pt x="26009" y="444"/>
                  </a:lnTo>
                  <a:lnTo>
                    <a:pt x="25552" y="546"/>
                  </a:lnTo>
                  <a:lnTo>
                    <a:pt x="25044" y="584"/>
                  </a:lnTo>
                  <a:lnTo>
                    <a:pt x="24904" y="1028"/>
                  </a:lnTo>
                  <a:lnTo>
                    <a:pt x="24726" y="1460"/>
                  </a:lnTo>
                  <a:lnTo>
                    <a:pt x="24549" y="2298"/>
                  </a:lnTo>
                  <a:lnTo>
                    <a:pt x="24523" y="3556"/>
                  </a:lnTo>
                  <a:lnTo>
                    <a:pt x="24612" y="4038"/>
                  </a:lnTo>
                  <a:lnTo>
                    <a:pt x="24409" y="5207"/>
                  </a:lnTo>
                  <a:lnTo>
                    <a:pt x="24168" y="5892"/>
                  </a:lnTo>
                  <a:lnTo>
                    <a:pt x="23710" y="7467"/>
                  </a:lnTo>
                  <a:lnTo>
                    <a:pt x="24155" y="8051"/>
                  </a:lnTo>
                  <a:lnTo>
                    <a:pt x="24117" y="8369"/>
                  </a:lnTo>
                  <a:lnTo>
                    <a:pt x="23888" y="9144"/>
                  </a:lnTo>
                  <a:lnTo>
                    <a:pt x="23939" y="9334"/>
                  </a:lnTo>
                  <a:lnTo>
                    <a:pt x="24472" y="9664"/>
                  </a:lnTo>
                  <a:lnTo>
                    <a:pt x="24650" y="9588"/>
                  </a:lnTo>
                  <a:lnTo>
                    <a:pt x="24828" y="9474"/>
                  </a:lnTo>
                  <a:lnTo>
                    <a:pt x="25844" y="9232"/>
                  </a:lnTo>
                  <a:lnTo>
                    <a:pt x="25996" y="9042"/>
                  </a:lnTo>
                  <a:lnTo>
                    <a:pt x="25946" y="8178"/>
                  </a:lnTo>
                  <a:lnTo>
                    <a:pt x="25603" y="7518"/>
                  </a:lnTo>
                  <a:lnTo>
                    <a:pt x="25806" y="6858"/>
                  </a:lnTo>
                  <a:lnTo>
                    <a:pt x="26149" y="4787"/>
                  </a:lnTo>
                  <a:lnTo>
                    <a:pt x="26479" y="3416"/>
                  </a:lnTo>
                  <a:lnTo>
                    <a:pt x="27673" y="2057"/>
                  </a:lnTo>
                  <a:lnTo>
                    <a:pt x="27863" y="889"/>
                  </a:lnTo>
                  <a:lnTo>
                    <a:pt x="27876" y="444"/>
                  </a:lnTo>
                  <a:lnTo>
                    <a:pt x="27927" y="0"/>
                  </a:lnTo>
                  <a:close/>
                </a:path>
              </a:pathLst>
            </a:custGeom>
            <a:solidFill>
              <a:srgbClr val="454545"/>
            </a:solidFill>
          </p:spPr>
          <p:txBody>
            <a:bodyPr wrap="square" lIns="0" tIns="0" rIns="0" bIns="0" rtlCol="0"/>
            <a:lstStyle/>
            <a:p>
              <a:endParaRPr/>
            </a:p>
          </p:txBody>
        </p:sp>
        <p:sp>
          <p:nvSpPr>
            <p:cNvPr id="243" name="object 243"/>
            <p:cNvSpPr/>
            <p:nvPr/>
          </p:nvSpPr>
          <p:spPr>
            <a:xfrm>
              <a:off x="2460028" y="3296767"/>
              <a:ext cx="8255" cy="6985"/>
            </a:xfrm>
            <a:custGeom>
              <a:avLst/>
              <a:gdLst/>
              <a:ahLst/>
              <a:cxnLst/>
              <a:rect l="l" t="t" r="r" b="b"/>
              <a:pathLst>
                <a:path w="8255" h="6985">
                  <a:moveTo>
                    <a:pt x="2870" y="863"/>
                  </a:moveTo>
                  <a:lnTo>
                    <a:pt x="2692" y="787"/>
                  </a:lnTo>
                  <a:lnTo>
                    <a:pt x="2324" y="609"/>
                  </a:lnTo>
                  <a:lnTo>
                    <a:pt x="2451" y="520"/>
                  </a:lnTo>
                  <a:lnTo>
                    <a:pt x="2362" y="241"/>
                  </a:lnTo>
                  <a:lnTo>
                    <a:pt x="2108" y="76"/>
                  </a:lnTo>
                  <a:lnTo>
                    <a:pt x="1917" y="63"/>
                  </a:lnTo>
                  <a:lnTo>
                    <a:pt x="1739" y="0"/>
                  </a:lnTo>
                  <a:lnTo>
                    <a:pt x="1803" y="812"/>
                  </a:lnTo>
                  <a:lnTo>
                    <a:pt x="1600" y="1104"/>
                  </a:lnTo>
                  <a:lnTo>
                    <a:pt x="850" y="1257"/>
                  </a:lnTo>
                  <a:lnTo>
                    <a:pt x="571" y="1295"/>
                  </a:lnTo>
                  <a:lnTo>
                    <a:pt x="279" y="1282"/>
                  </a:lnTo>
                  <a:lnTo>
                    <a:pt x="0" y="1295"/>
                  </a:lnTo>
                  <a:lnTo>
                    <a:pt x="673" y="2095"/>
                  </a:lnTo>
                  <a:lnTo>
                    <a:pt x="2514" y="1917"/>
                  </a:lnTo>
                  <a:lnTo>
                    <a:pt x="2870" y="863"/>
                  </a:lnTo>
                  <a:close/>
                </a:path>
                <a:path w="8255" h="6985">
                  <a:moveTo>
                    <a:pt x="7772" y="5207"/>
                  </a:moveTo>
                  <a:lnTo>
                    <a:pt x="7594" y="5118"/>
                  </a:lnTo>
                  <a:lnTo>
                    <a:pt x="7416" y="5041"/>
                  </a:lnTo>
                  <a:lnTo>
                    <a:pt x="7226" y="4953"/>
                  </a:lnTo>
                  <a:lnTo>
                    <a:pt x="7353" y="4876"/>
                  </a:lnTo>
                  <a:lnTo>
                    <a:pt x="7289" y="4749"/>
                  </a:lnTo>
                  <a:lnTo>
                    <a:pt x="7251" y="4572"/>
                  </a:lnTo>
                  <a:lnTo>
                    <a:pt x="7010" y="4406"/>
                  </a:lnTo>
                  <a:lnTo>
                    <a:pt x="6819" y="4406"/>
                  </a:lnTo>
                  <a:lnTo>
                    <a:pt x="6667" y="4356"/>
                  </a:lnTo>
                  <a:lnTo>
                    <a:pt x="6718" y="5232"/>
                  </a:lnTo>
                  <a:lnTo>
                    <a:pt x="6565" y="5422"/>
                  </a:lnTo>
                  <a:lnTo>
                    <a:pt x="5727" y="5613"/>
                  </a:lnTo>
                  <a:lnTo>
                    <a:pt x="5537" y="5651"/>
                  </a:lnTo>
                  <a:lnTo>
                    <a:pt x="5372" y="5765"/>
                  </a:lnTo>
                  <a:lnTo>
                    <a:pt x="5194" y="5854"/>
                  </a:lnTo>
                  <a:lnTo>
                    <a:pt x="6172" y="6426"/>
                  </a:lnTo>
                  <a:lnTo>
                    <a:pt x="7353" y="6134"/>
                  </a:lnTo>
                  <a:lnTo>
                    <a:pt x="7772" y="5207"/>
                  </a:lnTo>
                  <a:close/>
                </a:path>
              </a:pathLst>
            </a:custGeom>
            <a:solidFill>
              <a:srgbClr val="323231"/>
            </a:solidFill>
          </p:spPr>
          <p:txBody>
            <a:bodyPr wrap="square" lIns="0" tIns="0" rIns="0" bIns="0" rtlCol="0"/>
            <a:lstStyle/>
            <a:p>
              <a:endParaRPr/>
            </a:p>
          </p:txBody>
        </p:sp>
        <p:sp>
          <p:nvSpPr>
            <p:cNvPr id="244" name="object 244"/>
            <p:cNvSpPr/>
            <p:nvPr/>
          </p:nvSpPr>
          <p:spPr>
            <a:xfrm>
              <a:off x="2579867" y="3290647"/>
              <a:ext cx="45720" cy="33020"/>
            </a:xfrm>
            <a:custGeom>
              <a:avLst/>
              <a:gdLst/>
              <a:ahLst/>
              <a:cxnLst/>
              <a:rect l="l" t="t" r="r" b="b"/>
              <a:pathLst>
                <a:path w="45719" h="33020">
                  <a:moveTo>
                    <a:pt x="36077" y="32003"/>
                  </a:moveTo>
                  <a:lnTo>
                    <a:pt x="34823" y="32003"/>
                  </a:lnTo>
                  <a:lnTo>
                    <a:pt x="35140" y="32118"/>
                  </a:lnTo>
                  <a:lnTo>
                    <a:pt x="35229" y="32423"/>
                  </a:lnTo>
                  <a:lnTo>
                    <a:pt x="35394" y="32702"/>
                  </a:lnTo>
                  <a:lnTo>
                    <a:pt x="35750" y="32232"/>
                  </a:lnTo>
                  <a:lnTo>
                    <a:pt x="36077" y="32003"/>
                  </a:lnTo>
                  <a:close/>
                </a:path>
                <a:path w="45719" h="33020">
                  <a:moveTo>
                    <a:pt x="37196" y="31965"/>
                  </a:moveTo>
                  <a:lnTo>
                    <a:pt x="36131" y="31965"/>
                  </a:lnTo>
                  <a:lnTo>
                    <a:pt x="36525" y="32626"/>
                  </a:lnTo>
                  <a:lnTo>
                    <a:pt x="36703" y="32067"/>
                  </a:lnTo>
                  <a:lnTo>
                    <a:pt x="37222" y="32067"/>
                  </a:lnTo>
                  <a:close/>
                </a:path>
                <a:path w="45719" h="33020">
                  <a:moveTo>
                    <a:pt x="39481" y="31102"/>
                  </a:moveTo>
                  <a:lnTo>
                    <a:pt x="33197" y="31102"/>
                  </a:lnTo>
                  <a:lnTo>
                    <a:pt x="33542" y="31394"/>
                  </a:lnTo>
                  <a:lnTo>
                    <a:pt x="33870" y="31965"/>
                  </a:lnTo>
                  <a:lnTo>
                    <a:pt x="33993" y="32118"/>
                  </a:lnTo>
                  <a:lnTo>
                    <a:pt x="34137" y="32245"/>
                  </a:lnTo>
                  <a:lnTo>
                    <a:pt x="34251" y="32384"/>
                  </a:lnTo>
                  <a:lnTo>
                    <a:pt x="34569" y="32232"/>
                  </a:lnTo>
                  <a:lnTo>
                    <a:pt x="34823" y="32003"/>
                  </a:lnTo>
                  <a:lnTo>
                    <a:pt x="36077" y="32003"/>
                  </a:lnTo>
                  <a:lnTo>
                    <a:pt x="37196" y="31965"/>
                  </a:lnTo>
                  <a:lnTo>
                    <a:pt x="37109" y="31622"/>
                  </a:lnTo>
                  <a:lnTo>
                    <a:pt x="37765" y="31622"/>
                  </a:lnTo>
                  <a:lnTo>
                    <a:pt x="37846" y="31394"/>
                  </a:lnTo>
                  <a:lnTo>
                    <a:pt x="38371" y="31394"/>
                  </a:lnTo>
                  <a:lnTo>
                    <a:pt x="39282" y="31292"/>
                  </a:lnTo>
                  <a:lnTo>
                    <a:pt x="39481" y="31102"/>
                  </a:lnTo>
                  <a:close/>
                </a:path>
                <a:path w="45719" h="33020">
                  <a:moveTo>
                    <a:pt x="37222" y="32067"/>
                  </a:moveTo>
                  <a:lnTo>
                    <a:pt x="36703" y="32067"/>
                  </a:lnTo>
                  <a:lnTo>
                    <a:pt x="37274" y="32270"/>
                  </a:lnTo>
                  <a:lnTo>
                    <a:pt x="37222" y="32067"/>
                  </a:lnTo>
                  <a:close/>
                </a:path>
                <a:path w="45719" h="33020">
                  <a:moveTo>
                    <a:pt x="37765" y="31622"/>
                  </a:moveTo>
                  <a:lnTo>
                    <a:pt x="37109" y="31622"/>
                  </a:lnTo>
                  <a:lnTo>
                    <a:pt x="37668" y="31902"/>
                  </a:lnTo>
                  <a:lnTo>
                    <a:pt x="37765" y="31622"/>
                  </a:lnTo>
                  <a:close/>
                </a:path>
                <a:path w="45719" h="33020">
                  <a:moveTo>
                    <a:pt x="39282" y="31292"/>
                  </a:moveTo>
                  <a:lnTo>
                    <a:pt x="38430" y="31292"/>
                  </a:lnTo>
                  <a:lnTo>
                    <a:pt x="38582" y="31788"/>
                  </a:lnTo>
                  <a:lnTo>
                    <a:pt x="39282" y="31292"/>
                  </a:lnTo>
                  <a:close/>
                </a:path>
                <a:path w="45719" h="33020">
                  <a:moveTo>
                    <a:pt x="38371" y="31394"/>
                  </a:moveTo>
                  <a:lnTo>
                    <a:pt x="37846" y="31394"/>
                  </a:lnTo>
                  <a:lnTo>
                    <a:pt x="38150" y="31775"/>
                  </a:lnTo>
                  <a:lnTo>
                    <a:pt x="38371" y="31394"/>
                  </a:lnTo>
                  <a:close/>
                </a:path>
                <a:path w="45719" h="33020">
                  <a:moveTo>
                    <a:pt x="44936" y="18935"/>
                  </a:moveTo>
                  <a:lnTo>
                    <a:pt x="28511" y="18935"/>
                  </a:lnTo>
                  <a:lnTo>
                    <a:pt x="28829" y="19088"/>
                  </a:lnTo>
                  <a:lnTo>
                    <a:pt x="29159" y="19989"/>
                  </a:lnTo>
                  <a:lnTo>
                    <a:pt x="29375" y="20243"/>
                  </a:lnTo>
                  <a:lnTo>
                    <a:pt x="30480" y="20548"/>
                  </a:lnTo>
                  <a:lnTo>
                    <a:pt x="30543" y="20866"/>
                  </a:lnTo>
                  <a:lnTo>
                    <a:pt x="30304" y="21462"/>
                  </a:lnTo>
                  <a:lnTo>
                    <a:pt x="30232" y="22047"/>
                  </a:lnTo>
                  <a:lnTo>
                    <a:pt x="30358" y="22212"/>
                  </a:lnTo>
                  <a:lnTo>
                    <a:pt x="30734" y="22567"/>
                  </a:lnTo>
                  <a:lnTo>
                    <a:pt x="30842" y="23126"/>
                  </a:lnTo>
                  <a:lnTo>
                    <a:pt x="30124" y="23609"/>
                  </a:lnTo>
                  <a:lnTo>
                    <a:pt x="30100" y="24104"/>
                  </a:lnTo>
                  <a:lnTo>
                    <a:pt x="30364" y="24561"/>
                  </a:lnTo>
                  <a:lnTo>
                    <a:pt x="30454" y="25006"/>
                  </a:lnTo>
                  <a:lnTo>
                    <a:pt x="30335" y="25222"/>
                  </a:lnTo>
                  <a:lnTo>
                    <a:pt x="29616" y="25717"/>
                  </a:lnTo>
                  <a:lnTo>
                    <a:pt x="29591" y="25958"/>
                  </a:lnTo>
                  <a:lnTo>
                    <a:pt x="30251" y="26415"/>
                  </a:lnTo>
                  <a:lnTo>
                    <a:pt x="30365" y="26695"/>
                  </a:lnTo>
                  <a:lnTo>
                    <a:pt x="29818" y="27190"/>
                  </a:lnTo>
                  <a:lnTo>
                    <a:pt x="29692" y="27546"/>
                  </a:lnTo>
                  <a:lnTo>
                    <a:pt x="30543" y="27800"/>
                  </a:lnTo>
                  <a:lnTo>
                    <a:pt x="30518" y="28028"/>
                  </a:lnTo>
                  <a:lnTo>
                    <a:pt x="30137" y="28778"/>
                  </a:lnTo>
                  <a:lnTo>
                    <a:pt x="30264" y="29108"/>
                  </a:lnTo>
                  <a:lnTo>
                    <a:pt x="31343" y="29349"/>
                  </a:lnTo>
                  <a:lnTo>
                    <a:pt x="31699" y="29692"/>
                  </a:lnTo>
                  <a:lnTo>
                    <a:pt x="31750" y="30911"/>
                  </a:lnTo>
                  <a:lnTo>
                    <a:pt x="32092" y="31165"/>
                  </a:lnTo>
                  <a:lnTo>
                    <a:pt x="33197" y="31102"/>
                  </a:lnTo>
                  <a:lnTo>
                    <a:pt x="39481" y="31102"/>
                  </a:lnTo>
                  <a:lnTo>
                    <a:pt x="39827" y="30772"/>
                  </a:lnTo>
                  <a:lnTo>
                    <a:pt x="39877" y="29349"/>
                  </a:lnTo>
                  <a:lnTo>
                    <a:pt x="40665" y="27698"/>
                  </a:lnTo>
                  <a:lnTo>
                    <a:pt x="41198" y="27190"/>
                  </a:lnTo>
                  <a:lnTo>
                    <a:pt x="41605" y="26923"/>
                  </a:lnTo>
                  <a:lnTo>
                    <a:pt x="42430" y="25831"/>
                  </a:lnTo>
                  <a:lnTo>
                    <a:pt x="42740" y="25222"/>
                  </a:lnTo>
                  <a:lnTo>
                    <a:pt x="40284" y="25222"/>
                  </a:lnTo>
                  <a:lnTo>
                    <a:pt x="39568" y="24561"/>
                  </a:lnTo>
                  <a:lnTo>
                    <a:pt x="38341" y="24561"/>
                  </a:lnTo>
                  <a:lnTo>
                    <a:pt x="38112" y="24460"/>
                  </a:lnTo>
                  <a:lnTo>
                    <a:pt x="38388" y="23837"/>
                  </a:lnTo>
                  <a:lnTo>
                    <a:pt x="38404" y="23456"/>
                  </a:lnTo>
                  <a:lnTo>
                    <a:pt x="37833" y="23329"/>
                  </a:lnTo>
                  <a:lnTo>
                    <a:pt x="37693" y="23215"/>
                  </a:lnTo>
                  <a:lnTo>
                    <a:pt x="37503" y="23126"/>
                  </a:lnTo>
                  <a:lnTo>
                    <a:pt x="38116" y="22453"/>
                  </a:lnTo>
                  <a:lnTo>
                    <a:pt x="37603" y="21818"/>
                  </a:lnTo>
                  <a:lnTo>
                    <a:pt x="38277" y="21462"/>
                  </a:lnTo>
                  <a:lnTo>
                    <a:pt x="38191" y="21170"/>
                  </a:lnTo>
                  <a:lnTo>
                    <a:pt x="37985" y="20624"/>
                  </a:lnTo>
                  <a:lnTo>
                    <a:pt x="45254" y="20624"/>
                  </a:lnTo>
                  <a:lnTo>
                    <a:pt x="45169" y="19723"/>
                  </a:lnTo>
                  <a:lnTo>
                    <a:pt x="44936" y="18935"/>
                  </a:lnTo>
                  <a:close/>
                </a:path>
                <a:path w="45719" h="33020">
                  <a:moveTo>
                    <a:pt x="44612" y="22047"/>
                  </a:moveTo>
                  <a:lnTo>
                    <a:pt x="41897" y="22047"/>
                  </a:lnTo>
                  <a:lnTo>
                    <a:pt x="42049" y="22059"/>
                  </a:lnTo>
                  <a:lnTo>
                    <a:pt x="42202" y="22059"/>
                  </a:lnTo>
                  <a:lnTo>
                    <a:pt x="42744" y="22351"/>
                  </a:lnTo>
                  <a:lnTo>
                    <a:pt x="42801" y="22872"/>
                  </a:lnTo>
                  <a:lnTo>
                    <a:pt x="41275" y="23914"/>
                  </a:lnTo>
                  <a:lnTo>
                    <a:pt x="40716" y="25184"/>
                  </a:lnTo>
                  <a:lnTo>
                    <a:pt x="40284" y="25222"/>
                  </a:lnTo>
                  <a:lnTo>
                    <a:pt x="42740" y="25222"/>
                  </a:lnTo>
                  <a:lnTo>
                    <a:pt x="42849" y="25006"/>
                  </a:lnTo>
                  <a:lnTo>
                    <a:pt x="43853" y="24371"/>
                  </a:lnTo>
                  <a:lnTo>
                    <a:pt x="43967" y="24104"/>
                  </a:lnTo>
                  <a:lnTo>
                    <a:pt x="44221" y="23837"/>
                  </a:lnTo>
                  <a:lnTo>
                    <a:pt x="44441" y="22415"/>
                  </a:lnTo>
                  <a:lnTo>
                    <a:pt x="44612" y="22047"/>
                  </a:lnTo>
                  <a:close/>
                </a:path>
                <a:path w="45719" h="33020">
                  <a:moveTo>
                    <a:pt x="39128" y="24320"/>
                  </a:moveTo>
                  <a:lnTo>
                    <a:pt x="38341" y="24561"/>
                  </a:lnTo>
                  <a:lnTo>
                    <a:pt x="39568" y="24561"/>
                  </a:lnTo>
                  <a:lnTo>
                    <a:pt x="39128" y="24320"/>
                  </a:lnTo>
                  <a:close/>
                </a:path>
                <a:path w="45719" h="33020">
                  <a:moveTo>
                    <a:pt x="41232" y="22529"/>
                  </a:moveTo>
                  <a:lnTo>
                    <a:pt x="40449" y="22529"/>
                  </a:lnTo>
                  <a:lnTo>
                    <a:pt x="40906" y="23113"/>
                  </a:lnTo>
                  <a:lnTo>
                    <a:pt x="41232" y="22529"/>
                  </a:lnTo>
                  <a:close/>
                </a:path>
                <a:path w="45719" h="33020">
                  <a:moveTo>
                    <a:pt x="44648" y="21970"/>
                  </a:moveTo>
                  <a:lnTo>
                    <a:pt x="39433" y="21970"/>
                  </a:lnTo>
                  <a:lnTo>
                    <a:pt x="39650" y="22199"/>
                  </a:lnTo>
                  <a:lnTo>
                    <a:pt x="39731" y="22834"/>
                  </a:lnTo>
                  <a:lnTo>
                    <a:pt x="39839" y="22999"/>
                  </a:lnTo>
                  <a:lnTo>
                    <a:pt x="40449" y="22529"/>
                  </a:lnTo>
                  <a:lnTo>
                    <a:pt x="41232" y="22529"/>
                  </a:lnTo>
                  <a:lnTo>
                    <a:pt x="41890" y="22453"/>
                  </a:lnTo>
                  <a:lnTo>
                    <a:pt x="41897" y="22047"/>
                  </a:lnTo>
                  <a:lnTo>
                    <a:pt x="44612" y="22047"/>
                  </a:lnTo>
                  <a:close/>
                </a:path>
                <a:path w="45719" h="33020">
                  <a:moveTo>
                    <a:pt x="41890" y="22453"/>
                  </a:moveTo>
                  <a:lnTo>
                    <a:pt x="41275" y="22453"/>
                  </a:lnTo>
                  <a:lnTo>
                    <a:pt x="41998" y="22771"/>
                  </a:lnTo>
                  <a:lnTo>
                    <a:pt x="41890" y="22453"/>
                  </a:lnTo>
                  <a:close/>
                </a:path>
                <a:path w="45719" h="33020">
                  <a:moveTo>
                    <a:pt x="45254" y="20624"/>
                  </a:moveTo>
                  <a:lnTo>
                    <a:pt x="37985" y="20624"/>
                  </a:lnTo>
                  <a:lnTo>
                    <a:pt x="38163" y="20650"/>
                  </a:lnTo>
                  <a:lnTo>
                    <a:pt x="38366" y="20650"/>
                  </a:lnTo>
                  <a:lnTo>
                    <a:pt x="38618" y="20802"/>
                  </a:lnTo>
                  <a:lnTo>
                    <a:pt x="38723" y="21259"/>
                  </a:lnTo>
                  <a:lnTo>
                    <a:pt x="38611" y="21462"/>
                  </a:lnTo>
                  <a:lnTo>
                    <a:pt x="38531" y="22009"/>
                  </a:lnTo>
                  <a:lnTo>
                    <a:pt x="39433" y="21970"/>
                  </a:lnTo>
                  <a:lnTo>
                    <a:pt x="44648" y="21970"/>
                  </a:lnTo>
                  <a:lnTo>
                    <a:pt x="45220" y="20739"/>
                  </a:lnTo>
                  <a:close/>
                </a:path>
                <a:path w="45719" h="33020">
                  <a:moveTo>
                    <a:pt x="24590" y="20192"/>
                  </a:moveTo>
                  <a:lnTo>
                    <a:pt x="18846" y="20192"/>
                  </a:lnTo>
                  <a:lnTo>
                    <a:pt x="19253" y="21221"/>
                  </a:lnTo>
                  <a:lnTo>
                    <a:pt x="19723" y="21259"/>
                  </a:lnTo>
                  <a:lnTo>
                    <a:pt x="20904" y="20866"/>
                  </a:lnTo>
                  <a:lnTo>
                    <a:pt x="21526" y="20459"/>
                  </a:lnTo>
                  <a:lnTo>
                    <a:pt x="24350" y="20459"/>
                  </a:lnTo>
                  <a:lnTo>
                    <a:pt x="24590" y="20192"/>
                  </a:lnTo>
                  <a:close/>
                </a:path>
                <a:path w="45719" h="33020">
                  <a:moveTo>
                    <a:pt x="24350" y="20459"/>
                  </a:moveTo>
                  <a:lnTo>
                    <a:pt x="21526" y="20459"/>
                  </a:lnTo>
                  <a:lnTo>
                    <a:pt x="23241" y="21056"/>
                  </a:lnTo>
                  <a:lnTo>
                    <a:pt x="24041" y="20802"/>
                  </a:lnTo>
                  <a:lnTo>
                    <a:pt x="24350" y="20459"/>
                  </a:lnTo>
                  <a:close/>
                </a:path>
                <a:path w="45719" h="33020">
                  <a:moveTo>
                    <a:pt x="28032" y="19380"/>
                  </a:moveTo>
                  <a:lnTo>
                    <a:pt x="16929" y="19380"/>
                  </a:lnTo>
                  <a:lnTo>
                    <a:pt x="17157" y="19507"/>
                  </a:lnTo>
                  <a:lnTo>
                    <a:pt x="17326" y="20192"/>
                  </a:lnTo>
                  <a:lnTo>
                    <a:pt x="17449" y="20548"/>
                  </a:lnTo>
                  <a:lnTo>
                    <a:pt x="18453" y="20243"/>
                  </a:lnTo>
                  <a:lnTo>
                    <a:pt x="18846" y="20192"/>
                  </a:lnTo>
                  <a:lnTo>
                    <a:pt x="24590" y="20192"/>
                  </a:lnTo>
                  <a:lnTo>
                    <a:pt x="25139" y="19583"/>
                  </a:lnTo>
                  <a:lnTo>
                    <a:pt x="25793" y="19392"/>
                  </a:lnTo>
                  <a:lnTo>
                    <a:pt x="28032" y="19380"/>
                  </a:lnTo>
                  <a:close/>
                </a:path>
                <a:path w="45719" h="33020">
                  <a:moveTo>
                    <a:pt x="14170" y="18732"/>
                  </a:moveTo>
                  <a:lnTo>
                    <a:pt x="11137" y="18732"/>
                  </a:lnTo>
                  <a:lnTo>
                    <a:pt x="11366" y="18935"/>
                  </a:lnTo>
                  <a:lnTo>
                    <a:pt x="11798" y="19824"/>
                  </a:lnTo>
                  <a:lnTo>
                    <a:pt x="12700" y="19176"/>
                  </a:lnTo>
                  <a:lnTo>
                    <a:pt x="13017" y="19075"/>
                  </a:lnTo>
                  <a:lnTo>
                    <a:pt x="14136" y="19075"/>
                  </a:lnTo>
                  <a:lnTo>
                    <a:pt x="14170" y="18732"/>
                  </a:lnTo>
                  <a:close/>
                </a:path>
                <a:path w="45719" h="33020">
                  <a:moveTo>
                    <a:pt x="28019" y="19392"/>
                  </a:moveTo>
                  <a:lnTo>
                    <a:pt x="25793" y="19392"/>
                  </a:lnTo>
                  <a:lnTo>
                    <a:pt x="27051" y="19723"/>
                  </a:lnTo>
                  <a:lnTo>
                    <a:pt x="27622" y="19761"/>
                  </a:lnTo>
                  <a:lnTo>
                    <a:pt x="28019" y="19392"/>
                  </a:lnTo>
                  <a:close/>
                </a:path>
                <a:path w="45719" h="33020">
                  <a:moveTo>
                    <a:pt x="44970" y="18465"/>
                  </a:moveTo>
                  <a:lnTo>
                    <a:pt x="15760" y="18465"/>
                  </a:lnTo>
                  <a:lnTo>
                    <a:pt x="15798" y="19583"/>
                  </a:lnTo>
                  <a:lnTo>
                    <a:pt x="16929" y="19380"/>
                  </a:lnTo>
                  <a:lnTo>
                    <a:pt x="28032" y="19380"/>
                  </a:lnTo>
                  <a:lnTo>
                    <a:pt x="28511" y="18935"/>
                  </a:lnTo>
                  <a:lnTo>
                    <a:pt x="44936" y="18935"/>
                  </a:lnTo>
                  <a:lnTo>
                    <a:pt x="44970" y="18465"/>
                  </a:lnTo>
                  <a:close/>
                </a:path>
                <a:path w="45719" h="33020">
                  <a:moveTo>
                    <a:pt x="14136" y="19075"/>
                  </a:moveTo>
                  <a:lnTo>
                    <a:pt x="13017" y="19075"/>
                  </a:lnTo>
                  <a:lnTo>
                    <a:pt x="13944" y="19380"/>
                  </a:lnTo>
                  <a:lnTo>
                    <a:pt x="14122" y="19215"/>
                  </a:lnTo>
                  <a:lnTo>
                    <a:pt x="14136" y="19075"/>
                  </a:lnTo>
                  <a:close/>
                </a:path>
                <a:path w="45719" h="33020">
                  <a:moveTo>
                    <a:pt x="31722" y="7429"/>
                  </a:moveTo>
                  <a:lnTo>
                    <a:pt x="5067" y="7429"/>
                  </a:lnTo>
                  <a:lnTo>
                    <a:pt x="5232" y="7531"/>
                  </a:lnTo>
                  <a:lnTo>
                    <a:pt x="4813" y="8343"/>
                  </a:lnTo>
                  <a:lnTo>
                    <a:pt x="5156" y="8483"/>
                  </a:lnTo>
                  <a:lnTo>
                    <a:pt x="5994" y="8648"/>
                  </a:lnTo>
                  <a:lnTo>
                    <a:pt x="5949" y="9156"/>
                  </a:lnTo>
                  <a:lnTo>
                    <a:pt x="5676" y="9728"/>
                  </a:lnTo>
                  <a:lnTo>
                    <a:pt x="5892" y="9956"/>
                  </a:lnTo>
                  <a:lnTo>
                    <a:pt x="6629" y="10223"/>
                  </a:lnTo>
                  <a:lnTo>
                    <a:pt x="6845" y="10426"/>
                  </a:lnTo>
                  <a:lnTo>
                    <a:pt x="6223" y="11315"/>
                  </a:lnTo>
                  <a:lnTo>
                    <a:pt x="6413" y="11785"/>
                  </a:lnTo>
                  <a:lnTo>
                    <a:pt x="7505" y="12852"/>
                  </a:lnTo>
                  <a:lnTo>
                    <a:pt x="7604" y="13614"/>
                  </a:lnTo>
                  <a:lnTo>
                    <a:pt x="7238" y="15163"/>
                  </a:lnTo>
                  <a:lnTo>
                    <a:pt x="7404" y="15735"/>
                  </a:lnTo>
                  <a:lnTo>
                    <a:pt x="8636" y="16535"/>
                  </a:lnTo>
                  <a:lnTo>
                    <a:pt x="9067" y="17043"/>
                  </a:lnTo>
                  <a:lnTo>
                    <a:pt x="9531" y="18732"/>
                  </a:lnTo>
                  <a:lnTo>
                    <a:pt x="9880" y="18961"/>
                  </a:lnTo>
                  <a:lnTo>
                    <a:pt x="11137" y="18732"/>
                  </a:lnTo>
                  <a:lnTo>
                    <a:pt x="14170" y="18732"/>
                  </a:lnTo>
                  <a:lnTo>
                    <a:pt x="14224" y="18427"/>
                  </a:lnTo>
                  <a:lnTo>
                    <a:pt x="44973" y="18427"/>
                  </a:lnTo>
                  <a:lnTo>
                    <a:pt x="44919" y="16687"/>
                  </a:lnTo>
                  <a:lnTo>
                    <a:pt x="44005" y="15773"/>
                  </a:lnTo>
                  <a:lnTo>
                    <a:pt x="43903" y="15112"/>
                  </a:lnTo>
                  <a:lnTo>
                    <a:pt x="43138" y="13601"/>
                  </a:lnTo>
                  <a:lnTo>
                    <a:pt x="41795" y="12509"/>
                  </a:lnTo>
                  <a:lnTo>
                    <a:pt x="41211" y="11379"/>
                  </a:lnTo>
                  <a:lnTo>
                    <a:pt x="40779" y="11048"/>
                  </a:lnTo>
                  <a:lnTo>
                    <a:pt x="39577" y="10426"/>
                  </a:lnTo>
                  <a:lnTo>
                    <a:pt x="38970" y="9956"/>
                  </a:lnTo>
                  <a:lnTo>
                    <a:pt x="38100" y="9156"/>
                  </a:lnTo>
                  <a:lnTo>
                    <a:pt x="37604" y="9080"/>
                  </a:lnTo>
                  <a:lnTo>
                    <a:pt x="36131" y="8699"/>
                  </a:lnTo>
                  <a:lnTo>
                    <a:pt x="35026" y="8127"/>
                  </a:lnTo>
                  <a:lnTo>
                    <a:pt x="34637" y="7975"/>
                  </a:lnTo>
                  <a:lnTo>
                    <a:pt x="33147" y="7975"/>
                  </a:lnTo>
                  <a:lnTo>
                    <a:pt x="32626" y="7937"/>
                  </a:lnTo>
                  <a:lnTo>
                    <a:pt x="31722" y="7429"/>
                  </a:lnTo>
                  <a:close/>
                </a:path>
                <a:path w="45719" h="33020">
                  <a:moveTo>
                    <a:pt x="44973" y="18427"/>
                  </a:moveTo>
                  <a:lnTo>
                    <a:pt x="14224" y="18427"/>
                  </a:lnTo>
                  <a:lnTo>
                    <a:pt x="14643" y="18491"/>
                  </a:lnTo>
                  <a:lnTo>
                    <a:pt x="14998" y="18618"/>
                  </a:lnTo>
                  <a:lnTo>
                    <a:pt x="15760" y="18465"/>
                  </a:lnTo>
                  <a:lnTo>
                    <a:pt x="44970" y="18465"/>
                  </a:lnTo>
                  <a:close/>
                </a:path>
                <a:path w="45719" h="33020">
                  <a:moveTo>
                    <a:pt x="34378" y="7873"/>
                  </a:moveTo>
                  <a:lnTo>
                    <a:pt x="33147" y="7975"/>
                  </a:lnTo>
                  <a:lnTo>
                    <a:pt x="34637" y="7975"/>
                  </a:lnTo>
                  <a:lnTo>
                    <a:pt x="34378" y="7873"/>
                  </a:lnTo>
                  <a:close/>
                </a:path>
                <a:path w="45719" h="33020">
                  <a:moveTo>
                    <a:pt x="27794" y="6692"/>
                  </a:moveTo>
                  <a:lnTo>
                    <a:pt x="4267" y="6692"/>
                  </a:lnTo>
                  <a:lnTo>
                    <a:pt x="4330" y="7518"/>
                  </a:lnTo>
                  <a:lnTo>
                    <a:pt x="5067" y="7429"/>
                  </a:lnTo>
                  <a:lnTo>
                    <a:pt x="31722" y="7429"/>
                  </a:lnTo>
                  <a:lnTo>
                    <a:pt x="29362" y="7365"/>
                  </a:lnTo>
                  <a:lnTo>
                    <a:pt x="28905" y="7124"/>
                  </a:lnTo>
                  <a:lnTo>
                    <a:pt x="27794" y="6692"/>
                  </a:lnTo>
                  <a:close/>
                </a:path>
                <a:path w="45719" h="33020">
                  <a:moveTo>
                    <a:pt x="30746" y="7175"/>
                  </a:moveTo>
                  <a:lnTo>
                    <a:pt x="29362" y="7365"/>
                  </a:lnTo>
                  <a:lnTo>
                    <a:pt x="31609" y="7365"/>
                  </a:lnTo>
                  <a:lnTo>
                    <a:pt x="30746" y="7175"/>
                  </a:lnTo>
                  <a:close/>
                </a:path>
                <a:path w="45719" h="33020">
                  <a:moveTo>
                    <a:pt x="22298" y="5308"/>
                  </a:moveTo>
                  <a:lnTo>
                    <a:pt x="1574" y="5308"/>
                  </a:lnTo>
                  <a:lnTo>
                    <a:pt x="2628" y="5384"/>
                  </a:lnTo>
                  <a:lnTo>
                    <a:pt x="2918" y="5626"/>
                  </a:lnTo>
                  <a:lnTo>
                    <a:pt x="3098" y="6375"/>
                  </a:lnTo>
                  <a:lnTo>
                    <a:pt x="3594" y="7035"/>
                  </a:lnTo>
                  <a:lnTo>
                    <a:pt x="4267" y="6692"/>
                  </a:lnTo>
                  <a:lnTo>
                    <a:pt x="27794" y="6692"/>
                  </a:lnTo>
                  <a:lnTo>
                    <a:pt x="27305" y="6540"/>
                  </a:lnTo>
                  <a:lnTo>
                    <a:pt x="25996" y="6515"/>
                  </a:lnTo>
                  <a:lnTo>
                    <a:pt x="25361" y="6349"/>
                  </a:lnTo>
                  <a:lnTo>
                    <a:pt x="24218" y="5676"/>
                  </a:lnTo>
                  <a:lnTo>
                    <a:pt x="23583" y="5626"/>
                  </a:lnTo>
                  <a:lnTo>
                    <a:pt x="22631" y="5346"/>
                  </a:lnTo>
                  <a:lnTo>
                    <a:pt x="22298" y="5308"/>
                  </a:lnTo>
                  <a:close/>
                </a:path>
                <a:path w="45719" h="33020">
                  <a:moveTo>
                    <a:pt x="5549" y="0"/>
                  </a:moveTo>
                  <a:lnTo>
                    <a:pt x="4813" y="241"/>
                  </a:lnTo>
                  <a:lnTo>
                    <a:pt x="3809" y="368"/>
                  </a:lnTo>
                  <a:lnTo>
                    <a:pt x="3556" y="495"/>
                  </a:lnTo>
                  <a:lnTo>
                    <a:pt x="3213" y="622"/>
                  </a:lnTo>
                  <a:lnTo>
                    <a:pt x="2182" y="723"/>
                  </a:lnTo>
                  <a:lnTo>
                    <a:pt x="1714" y="1384"/>
                  </a:lnTo>
                  <a:lnTo>
                    <a:pt x="800" y="1765"/>
                  </a:lnTo>
                  <a:lnTo>
                    <a:pt x="711" y="2158"/>
                  </a:lnTo>
                  <a:lnTo>
                    <a:pt x="0" y="2819"/>
                  </a:lnTo>
                  <a:lnTo>
                    <a:pt x="80" y="3568"/>
                  </a:lnTo>
                  <a:lnTo>
                    <a:pt x="197" y="3911"/>
                  </a:lnTo>
                  <a:lnTo>
                    <a:pt x="334" y="4152"/>
                  </a:lnTo>
                  <a:lnTo>
                    <a:pt x="520" y="4787"/>
                  </a:lnTo>
                  <a:lnTo>
                    <a:pt x="711" y="5130"/>
                  </a:lnTo>
                  <a:lnTo>
                    <a:pt x="1130" y="5333"/>
                  </a:lnTo>
                  <a:lnTo>
                    <a:pt x="1358" y="5333"/>
                  </a:lnTo>
                  <a:lnTo>
                    <a:pt x="1574" y="5308"/>
                  </a:lnTo>
                  <a:lnTo>
                    <a:pt x="22298" y="5308"/>
                  </a:lnTo>
                  <a:lnTo>
                    <a:pt x="21069" y="4533"/>
                  </a:lnTo>
                  <a:lnTo>
                    <a:pt x="20256" y="4152"/>
                  </a:lnTo>
                  <a:lnTo>
                    <a:pt x="18752" y="3898"/>
                  </a:lnTo>
                  <a:lnTo>
                    <a:pt x="18288" y="3568"/>
                  </a:lnTo>
                  <a:lnTo>
                    <a:pt x="17979" y="3441"/>
                  </a:lnTo>
                  <a:lnTo>
                    <a:pt x="16776" y="3441"/>
                  </a:lnTo>
                  <a:lnTo>
                    <a:pt x="16510" y="2984"/>
                  </a:lnTo>
                  <a:lnTo>
                    <a:pt x="15265" y="2311"/>
                  </a:lnTo>
                  <a:lnTo>
                    <a:pt x="14453" y="1968"/>
                  </a:lnTo>
                  <a:lnTo>
                    <a:pt x="11252" y="1955"/>
                  </a:lnTo>
                  <a:lnTo>
                    <a:pt x="10994" y="1828"/>
                  </a:lnTo>
                  <a:lnTo>
                    <a:pt x="8763" y="1828"/>
                  </a:lnTo>
                  <a:lnTo>
                    <a:pt x="8077" y="1117"/>
                  </a:lnTo>
                  <a:lnTo>
                    <a:pt x="7377" y="723"/>
                  </a:lnTo>
                  <a:lnTo>
                    <a:pt x="3124" y="723"/>
                  </a:lnTo>
                  <a:lnTo>
                    <a:pt x="2209" y="685"/>
                  </a:lnTo>
                  <a:lnTo>
                    <a:pt x="7309" y="685"/>
                  </a:lnTo>
                  <a:lnTo>
                    <a:pt x="6790" y="393"/>
                  </a:lnTo>
                  <a:lnTo>
                    <a:pt x="6388" y="393"/>
                  </a:lnTo>
                  <a:lnTo>
                    <a:pt x="5549" y="0"/>
                  </a:lnTo>
                  <a:close/>
                </a:path>
                <a:path w="45719" h="33020">
                  <a:moveTo>
                    <a:pt x="17475" y="3200"/>
                  </a:moveTo>
                  <a:lnTo>
                    <a:pt x="16776" y="3441"/>
                  </a:lnTo>
                  <a:lnTo>
                    <a:pt x="17979" y="3441"/>
                  </a:lnTo>
                  <a:lnTo>
                    <a:pt x="17640" y="3301"/>
                  </a:lnTo>
                  <a:lnTo>
                    <a:pt x="17475" y="3200"/>
                  </a:lnTo>
                  <a:close/>
                </a:path>
                <a:path w="45719" h="33020">
                  <a:moveTo>
                    <a:pt x="13068" y="1549"/>
                  </a:moveTo>
                  <a:lnTo>
                    <a:pt x="12484" y="1765"/>
                  </a:lnTo>
                  <a:lnTo>
                    <a:pt x="11671" y="1968"/>
                  </a:lnTo>
                  <a:lnTo>
                    <a:pt x="14453" y="1968"/>
                  </a:lnTo>
                  <a:lnTo>
                    <a:pt x="13068" y="1549"/>
                  </a:lnTo>
                  <a:close/>
                </a:path>
                <a:path w="45719" h="33020">
                  <a:moveTo>
                    <a:pt x="8771" y="1824"/>
                  </a:moveTo>
                  <a:close/>
                </a:path>
                <a:path w="45719" h="33020">
                  <a:moveTo>
                    <a:pt x="9499" y="1485"/>
                  </a:moveTo>
                  <a:lnTo>
                    <a:pt x="8775" y="1828"/>
                  </a:lnTo>
                  <a:lnTo>
                    <a:pt x="10994" y="1828"/>
                  </a:lnTo>
                  <a:lnTo>
                    <a:pt x="10452" y="1562"/>
                  </a:lnTo>
                  <a:lnTo>
                    <a:pt x="9787" y="1536"/>
                  </a:lnTo>
                  <a:lnTo>
                    <a:pt x="9499" y="1485"/>
                  </a:lnTo>
                  <a:close/>
                </a:path>
                <a:path w="45719" h="33020">
                  <a:moveTo>
                    <a:pt x="10401" y="1536"/>
                  </a:moveTo>
                  <a:lnTo>
                    <a:pt x="9931" y="1562"/>
                  </a:lnTo>
                  <a:lnTo>
                    <a:pt x="10452" y="1562"/>
                  </a:lnTo>
                  <a:close/>
                </a:path>
                <a:path w="45719" h="33020">
                  <a:moveTo>
                    <a:pt x="6654" y="317"/>
                  </a:moveTo>
                  <a:lnTo>
                    <a:pt x="6388" y="393"/>
                  </a:lnTo>
                  <a:lnTo>
                    <a:pt x="6790" y="393"/>
                  </a:lnTo>
                  <a:lnTo>
                    <a:pt x="6654" y="317"/>
                  </a:lnTo>
                  <a:close/>
                </a:path>
              </a:pathLst>
            </a:custGeom>
            <a:solidFill>
              <a:srgbClr val="F4E9D7"/>
            </a:solidFill>
          </p:spPr>
          <p:txBody>
            <a:bodyPr wrap="square" lIns="0" tIns="0" rIns="0" bIns="0" rtlCol="0"/>
            <a:lstStyle/>
            <a:p>
              <a:endParaRPr/>
            </a:p>
          </p:txBody>
        </p:sp>
        <p:sp>
          <p:nvSpPr>
            <p:cNvPr id="245" name="object 245"/>
            <p:cNvSpPr/>
            <p:nvPr/>
          </p:nvSpPr>
          <p:spPr>
            <a:xfrm>
              <a:off x="2581443" y="3297020"/>
              <a:ext cx="37465" cy="27940"/>
            </a:xfrm>
            <a:custGeom>
              <a:avLst/>
              <a:gdLst/>
              <a:ahLst/>
              <a:cxnLst/>
              <a:rect l="l" t="t" r="r" b="b"/>
              <a:pathLst>
                <a:path w="37464" h="27939">
                  <a:moveTo>
                    <a:pt x="1524" y="0"/>
                  </a:moveTo>
                  <a:lnTo>
                    <a:pt x="1384" y="1028"/>
                  </a:lnTo>
                  <a:lnTo>
                    <a:pt x="977" y="1892"/>
                  </a:lnTo>
                  <a:lnTo>
                    <a:pt x="152" y="2539"/>
                  </a:lnTo>
                  <a:lnTo>
                    <a:pt x="203" y="2857"/>
                  </a:lnTo>
                  <a:lnTo>
                    <a:pt x="406" y="3225"/>
                  </a:lnTo>
                  <a:lnTo>
                    <a:pt x="0" y="4267"/>
                  </a:lnTo>
                  <a:lnTo>
                    <a:pt x="317" y="4775"/>
                  </a:lnTo>
                  <a:lnTo>
                    <a:pt x="1333" y="5460"/>
                  </a:lnTo>
                  <a:lnTo>
                    <a:pt x="1485" y="5778"/>
                  </a:lnTo>
                  <a:lnTo>
                    <a:pt x="1295" y="7277"/>
                  </a:lnTo>
                  <a:lnTo>
                    <a:pt x="2641" y="7962"/>
                  </a:lnTo>
                  <a:lnTo>
                    <a:pt x="2882" y="8242"/>
                  </a:lnTo>
                  <a:lnTo>
                    <a:pt x="3416" y="10032"/>
                  </a:lnTo>
                  <a:lnTo>
                    <a:pt x="3619" y="11468"/>
                  </a:lnTo>
                  <a:lnTo>
                    <a:pt x="4800" y="12763"/>
                  </a:lnTo>
                  <a:lnTo>
                    <a:pt x="4940" y="13055"/>
                  </a:lnTo>
                  <a:lnTo>
                    <a:pt x="5092" y="14389"/>
                  </a:lnTo>
                  <a:lnTo>
                    <a:pt x="5765" y="15074"/>
                  </a:lnTo>
                  <a:lnTo>
                    <a:pt x="6921" y="16027"/>
                  </a:lnTo>
                  <a:lnTo>
                    <a:pt x="7137" y="16522"/>
                  </a:lnTo>
                  <a:lnTo>
                    <a:pt x="7416" y="16929"/>
                  </a:lnTo>
                  <a:lnTo>
                    <a:pt x="8077" y="17640"/>
                  </a:lnTo>
                  <a:lnTo>
                    <a:pt x="9791" y="17945"/>
                  </a:lnTo>
                  <a:lnTo>
                    <a:pt x="9982" y="18072"/>
                  </a:lnTo>
                  <a:lnTo>
                    <a:pt x="10947" y="18211"/>
                  </a:lnTo>
                  <a:lnTo>
                    <a:pt x="11163" y="18135"/>
                  </a:lnTo>
                  <a:lnTo>
                    <a:pt x="11404" y="17957"/>
                  </a:lnTo>
                  <a:lnTo>
                    <a:pt x="12319" y="18072"/>
                  </a:lnTo>
                  <a:lnTo>
                    <a:pt x="12585" y="17513"/>
                  </a:lnTo>
                  <a:lnTo>
                    <a:pt x="12890" y="17386"/>
                  </a:lnTo>
                  <a:lnTo>
                    <a:pt x="12230" y="16802"/>
                  </a:lnTo>
                  <a:lnTo>
                    <a:pt x="12103" y="16598"/>
                  </a:lnTo>
                  <a:lnTo>
                    <a:pt x="12484" y="16103"/>
                  </a:lnTo>
                  <a:lnTo>
                    <a:pt x="11772" y="15354"/>
                  </a:lnTo>
                  <a:lnTo>
                    <a:pt x="12839" y="15430"/>
                  </a:lnTo>
                  <a:lnTo>
                    <a:pt x="13487" y="15100"/>
                  </a:lnTo>
                  <a:lnTo>
                    <a:pt x="13741" y="15760"/>
                  </a:lnTo>
                  <a:lnTo>
                    <a:pt x="13970" y="16001"/>
                  </a:lnTo>
                  <a:lnTo>
                    <a:pt x="14643" y="15760"/>
                  </a:lnTo>
                  <a:lnTo>
                    <a:pt x="15989" y="17132"/>
                  </a:lnTo>
                  <a:lnTo>
                    <a:pt x="16573" y="17208"/>
                  </a:lnTo>
                  <a:lnTo>
                    <a:pt x="18021" y="16598"/>
                  </a:lnTo>
                  <a:lnTo>
                    <a:pt x="18669" y="16446"/>
                  </a:lnTo>
                  <a:lnTo>
                    <a:pt x="20129" y="17297"/>
                  </a:lnTo>
                  <a:lnTo>
                    <a:pt x="20942" y="17208"/>
                  </a:lnTo>
                  <a:lnTo>
                    <a:pt x="22339" y="16421"/>
                  </a:lnTo>
                  <a:lnTo>
                    <a:pt x="22923" y="16408"/>
                  </a:lnTo>
                  <a:lnTo>
                    <a:pt x="24104" y="17119"/>
                  </a:lnTo>
                  <a:lnTo>
                    <a:pt x="24752" y="17170"/>
                  </a:lnTo>
                  <a:lnTo>
                    <a:pt x="26568" y="16573"/>
                  </a:lnTo>
                  <a:lnTo>
                    <a:pt x="26924" y="16814"/>
                  </a:lnTo>
                  <a:lnTo>
                    <a:pt x="26606" y="17881"/>
                  </a:lnTo>
                  <a:lnTo>
                    <a:pt x="27419" y="18948"/>
                  </a:lnTo>
                  <a:lnTo>
                    <a:pt x="27432" y="19265"/>
                  </a:lnTo>
                  <a:lnTo>
                    <a:pt x="26619" y="19938"/>
                  </a:lnTo>
                  <a:lnTo>
                    <a:pt x="26568" y="20396"/>
                  </a:lnTo>
                  <a:lnTo>
                    <a:pt x="27127" y="21221"/>
                  </a:lnTo>
                  <a:lnTo>
                    <a:pt x="27089" y="21462"/>
                  </a:lnTo>
                  <a:lnTo>
                    <a:pt x="25920" y="22326"/>
                  </a:lnTo>
                  <a:lnTo>
                    <a:pt x="26098" y="22542"/>
                  </a:lnTo>
                  <a:lnTo>
                    <a:pt x="26454" y="23431"/>
                  </a:lnTo>
                  <a:lnTo>
                    <a:pt x="27127" y="23875"/>
                  </a:lnTo>
                  <a:lnTo>
                    <a:pt x="27686" y="24422"/>
                  </a:lnTo>
                  <a:lnTo>
                    <a:pt x="28397" y="25425"/>
                  </a:lnTo>
                  <a:lnTo>
                    <a:pt x="28879" y="25577"/>
                  </a:lnTo>
                  <a:lnTo>
                    <a:pt x="29692" y="26060"/>
                  </a:lnTo>
                  <a:lnTo>
                    <a:pt x="30213" y="26225"/>
                  </a:lnTo>
                  <a:lnTo>
                    <a:pt x="31089" y="27089"/>
                  </a:lnTo>
                  <a:lnTo>
                    <a:pt x="31699" y="27216"/>
                  </a:lnTo>
                  <a:lnTo>
                    <a:pt x="32981" y="27114"/>
                  </a:lnTo>
                  <a:lnTo>
                    <a:pt x="34048" y="27584"/>
                  </a:lnTo>
                  <a:lnTo>
                    <a:pt x="36004" y="26784"/>
                  </a:lnTo>
                  <a:lnTo>
                    <a:pt x="36753" y="26288"/>
                  </a:lnTo>
                  <a:lnTo>
                    <a:pt x="37007" y="25412"/>
                  </a:lnTo>
                  <a:lnTo>
                    <a:pt x="36855" y="24917"/>
                  </a:lnTo>
                  <a:lnTo>
                    <a:pt x="36576" y="25399"/>
                  </a:lnTo>
                  <a:lnTo>
                    <a:pt x="36271" y="25018"/>
                  </a:lnTo>
                  <a:lnTo>
                    <a:pt x="36093" y="25526"/>
                  </a:lnTo>
                  <a:lnTo>
                    <a:pt x="35534" y="25247"/>
                  </a:lnTo>
                  <a:lnTo>
                    <a:pt x="35699" y="25895"/>
                  </a:lnTo>
                  <a:lnTo>
                    <a:pt x="35115" y="25692"/>
                  </a:lnTo>
                  <a:lnTo>
                    <a:pt x="34950" y="26250"/>
                  </a:lnTo>
                  <a:lnTo>
                    <a:pt x="34556" y="25590"/>
                  </a:lnTo>
                  <a:lnTo>
                    <a:pt x="34175" y="25857"/>
                  </a:lnTo>
                  <a:lnTo>
                    <a:pt x="33820" y="26327"/>
                  </a:lnTo>
                  <a:lnTo>
                    <a:pt x="33655" y="26060"/>
                  </a:lnTo>
                  <a:lnTo>
                    <a:pt x="33566" y="25755"/>
                  </a:lnTo>
                  <a:lnTo>
                    <a:pt x="33248" y="25628"/>
                  </a:lnTo>
                  <a:lnTo>
                    <a:pt x="32994" y="25857"/>
                  </a:lnTo>
                  <a:lnTo>
                    <a:pt x="32677" y="26009"/>
                  </a:lnTo>
                  <a:lnTo>
                    <a:pt x="32346" y="25679"/>
                  </a:lnTo>
                  <a:lnTo>
                    <a:pt x="31953" y="24993"/>
                  </a:lnTo>
                  <a:lnTo>
                    <a:pt x="31623" y="24726"/>
                  </a:lnTo>
                  <a:lnTo>
                    <a:pt x="30518" y="24790"/>
                  </a:lnTo>
                  <a:lnTo>
                    <a:pt x="30175" y="24536"/>
                  </a:lnTo>
                  <a:lnTo>
                    <a:pt x="30111" y="23317"/>
                  </a:lnTo>
                  <a:lnTo>
                    <a:pt x="29768" y="22974"/>
                  </a:lnTo>
                  <a:lnTo>
                    <a:pt x="28676" y="22732"/>
                  </a:lnTo>
                  <a:lnTo>
                    <a:pt x="28562" y="22415"/>
                  </a:lnTo>
                  <a:lnTo>
                    <a:pt x="28943" y="21653"/>
                  </a:lnTo>
                  <a:lnTo>
                    <a:pt x="28968" y="21424"/>
                  </a:lnTo>
                  <a:lnTo>
                    <a:pt x="28117" y="21170"/>
                  </a:lnTo>
                  <a:lnTo>
                    <a:pt x="28117" y="20929"/>
                  </a:lnTo>
                  <a:lnTo>
                    <a:pt x="28790" y="20319"/>
                  </a:lnTo>
                  <a:lnTo>
                    <a:pt x="28676" y="20040"/>
                  </a:lnTo>
                  <a:lnTo>
                    <a:pt x="28016" y="19583"/>
                  </a:lnTo>
                  <a:lnTo>
                    <a:pt x="28041" y="19342"/>
                  </a:lnTo>
                  <a:lnTo>
                    <a:pt x="28816" y="18808"/>
                  </a:lnTo>
                  <a:lnTo>
                    <a:pt x="28943" y="18453"/>
                  </a:lnTo>
                  <a:lnTo>
                    <a:pt x="28422" y="17551"/>
                  </a:lnTo>
                  <a:lnTo>
                    <a:pt x="28549" y="17233"/>
                  </a:lnTo>
                  <a:lnTo>
                    <a:pt x="29362" y="16687"/>
                  </a:lnTo>
                  <a:lnTo>
                    <a:pt x="29387" y="16408"/>
                  </a:lnTo>
                  <a:lnTo>
                    <a:pt x="28676" y="15735"/>
                  </a:lnTo>
                  <a:lnTo>
                    <a:pt x="28587" y="15443"/>
                  </a:lnTo>
                  <a:lnTo>
                    <a:pt x="29006" y="14363"/>
                  </a:lnTo>
                  <a:lnTo>
                    <a:pt x="28905" y="14173"/>
                  </a:lnTo>
                  <a:lnTo>
                    <a:pt x="27787" y="13868"/>
                  </a:lnTo>
                  <a:lnTo>
                    <a:pt x="27584" y="13614"/>
                  </a:lnTo>
                  <a:lnTo>
                    <a:pt x="27254" y="12712"/>
                  </a:lnTo>
                  <a:lnTo>
                    <a:pt x="26936" y="12560"/>
                  </a:lnTo>
                  <a:lnTo>
                    <a:pt x="26047" y="13385"/>
                  </a:lnTo>
                  <a:lnTo>
                    <a:pt x="25476" y="13347"/>
                  </a:lnTo>
                  <a:lnTo>
                    <a:pt x="24218" y="13030"/>
                  </a:lnTo>
                  <a:lnTo>
                    <a:pt x="23622" y="13144"/>
                  </a:lnTo>
                  <a:lnTo>
                    <a:pt x="22466" y="14439"/>
                  </a:lnTo>
                  <a:lnTo>
                    <a:pt x="21653" y="14681"/>
                  </a:lnTo>
                  <a:lnTo>
                    <a:pt x="19951" y="14084"/>
                  </a:lnTo>
                  <a:lnTo>
                    <a:pt x="19316" y="14490"/>
                  </a:lnTo>
                  <a:lnTo>
                    <a:pt x="18148" y="14884"/>
                  </a:lnTo>
                  <a:lnTo>
                    <a:pt x="17678" y="14846"/>
                  </a:lnTo>
                  <a:lnTo>
                    <a:pt x="17272" y="13817"/>
                  </a:lnTo>
                  <a:lnTo>
                    <a:pt x="16865" y="13868"/>
                  </a:lnTo>
                  <a:lnTo>
                    <a:pt x="15976" y="14300"/>
                  </a:lnTo>
                  <a:lnTo>
                    <a:pt x="15824" y="14109"/>
                  </a:lnTo>
                  <a:lnTo>
                    <a:pt x="15582" y="13131"/>
                  </a:lnTo>
                  <a:lnTo>
                    <a:pt x="15354" y="13004"/>
                  </a:lnTo>
                  <a:lnTo>
                    <a:pt x="14224" y="13207"/>
                  </a:lnTo>
                  <a:lnTo>
                    <a:pt x="14287" y="12115"/>
                  </a:lnTo>
                  <a:lnTo>
                    <a:pt x="13423" y="12242"/>
                  </a:lnTo>
                  <a:lnTo>
                    <a:pt x="13068" y="12115"/>
                  </a:lnTo>
                  <a:lnTo>
                    <a:pt x="12649" y="12052"/>
                  </a:lnTo>
                  <a:lnTo>
                    <a:pt x="12547" y="12839"/>
                  </a:lnTo>
                  <a:lnTo>
                    <a:pt x="12369" y="13004"/>
                  </a:lnTo>
                  <a:lnTo>
                    <a:pt x="11442" y="12699"/>
                  </a:lnTo>
                  <a:lnTo>
                    <a:pt x="11125" y="12814"/>
                  </a:lnTo>
                  <a:lnTo>
                    <a:pt x="10337" y="13487"/>
                  </a:lnTo>
                  <a:lnTo>
                    <a:pt x="9779" y="12534"/>
                  </a:lnTo>
                  <a:lnTo>
                    <a:pt x="9563" y="12369"/>
                  </a:lnTo>
                  <a:lnTo>
                    <a:pt x="8305" y="12585"/>
                  </a:lnTo>
                  <a:lnTo>
                    <a:pt x="7937" y="12344"/>
                  </a:lnTo>
                  <a:lnTo>
                    <a:pt x="7480" y="10667"/>
                  </a:lnTo>
                  <a:lnTo>
                    <a:pt x="7061" y="10159"/>
                  </a:lnTo>
                  <a:lnTo>
                    <a:pt x="5829" y="9359"/>
                  </a:lnTo>
                  <a:lnTo>
                    <a:pt x="5664" y="8788"/>
                  </a:lnTo>
                  <a:lnTo>
                    <a:pt x="6032" y="7226"/>
                  </a:lnTo>
                  <a:lnTo>
                    <a:pt x="5930" y="6476"/>
                  </a:lnTo>
                  <a:lnTo>
                    <a:pt x="4838" y="5410"/>
                  </a:lnTo>
                  <a:lnTo>
                    <a:pt x="4648" y="4940"/>
                  </a:lnTo>
                  <a:lnTo>
                    <a:pt x="5270" y="4051"/>
                  </a:lnTo>
                  <a:lnTo>
                    <a:pt x="5054" y="3848"/>
                  </a:lnTo>
                  <a:lnTo>
                    <a:pt x="4305" y="3581"/>
                  </a:lnTo>
                  <a:lnTo>
                    <a:pt x="4102" y="3352"/>
                  </a:lnTo>
                  <a:lnTo>
                    <a:pt x="4483" y="2552"/>
                  </a:lnTo>
                  <a:lnTo>
                    <a:pt x="4419" y="2273"/>
                  </a:lnTo>
                  <a:lnTo>
                    <a:pt x="3581" y="2108"/>
                  </a:lnTo>
                  <a:lnTo>
                    <a:pt x="3238" y="1968"/>
                  </a:lnTo>
                  <a:lnTo>
                    <a:pt x="3657" y="1155"/>
                  </a:lnTo>
                  <a:lnTo>
                    <a:pt x="3492" y="1054"/>
                  </a:lnTo>
                  <a:lnTo>
                    <a:pt x="2755" y="1142"/>
                  </a:lnTo>
                  <a:lnTo>
                    <a:pt x="2679" y="330"/>
                  </a:lnTo>
                  <a:lnTo>
                    <a:pt x="2019" y="660"/>
                  </a:lnTo>
                  <a:lnTo>
                    <a:pt x="1524" y="0"/>
                  </a:lnTo>
                  <a:close/>
                </a:path>
              </a:pathLst>
            </a:custGeom>
            <a:solidFill>
              <a:srgbClr val="E3D9C8"/>
            </a:solidFill>
          </p:spPr>
          <p:txBody>
            <a:bodyPr wrap="square" lIns="0" tIns="0" rIns="0" bIns="0" rtlCol="0"/>
            <a:lstStyle/>
            <a:p>
              <a:endParaRPr/>
            </a:p>
          </p:txBody>
        </p:sp>
        <p:sp>
          <p:nvSpPr>
            <p:cNvPr id="246" name="object 246"/>
            <p:cNvSpPr/>
            <p:nvPr/>
          </p:nvSpPr>
          <p:spPr>
            <a:xfrm>
              <a:off x="2578417" y="3295967"/>
              <a:ext cx="46355" cy="31115"/>
            </a:xfrm>
            <a:custGeom>
              <a:avLst/>
              <a:gdLst/>
              <a:ahLst/>
              <a:cxnLst/>
              <a:rect l="l" t="t" r="r" b="b"/>
              <a:pathLst>
                <a:path w="46355" h="31114">
                  <a:moveTo>
                    <a:pt x="4546" y="1066"/>
                  </a:moveTo>
                  <a:lnTo>
                    <a:pt x="4381" y="317"/>
                  </a:lnTo>
                  <a:lnTo>
                    <a:pt x="4064" y="63"/>
                  </a:lnTo>
                  <a:lnTo>
                    <a:pt x="3022" y="0"/>
                  </a:lnTo>
                  <a:lnTo>
                    <a:pt x="2565" y="25"/>
                  </a:lnTo>
                  <a:lnTo>
                    <a:pt x="139" y="3492"/>
                  </a:lnTo>
                  <a:lnTo>
                    <a:pt x="0" y="4089"/>
                  </a:lnTo>
                  <a:lnTo>
                    <a:pt x="1574" y="4330"/>
                  </a:lnTo>
                  <a:lnTo>
                    <a:pt x="2387" y="4038"/>
                  </a:lnTo>
                  <a:lnTo>
                    <a:pt x="3162" y="3594"/>
                  </a:lnTo>
                  <a:lnTo>
                    <a:pt x="3987" y="2946"/>
                  </a:lnTo>
                  <a:lnTo>
                    <a:pt x="4406" y="2082"/>
                  </a:lnTo>
                  <a:lnTo>
                    <a:pt x="4546" y="1066"/>
                  </a:lnTo>
                  <a:close/>
                </a:path>
                <a:path w="46355" h="31114">
                  <a:moveTo>
                    <a:pt x="46139" y="23583"/>
                  </a:moveTo>
                  <a:lnTo>
                    <a:pt x="45720" y="22987"/>
                  </a:lnTo>
                  <a:lnTo>
                    <a:pt x="45364" y="22390"/>
                  </a:lnTo>
                  <a:lnTo>
                    <a:pt x="45059" y="22631"/>
                  </a:lnTo>
                  <a:lnTo>
                    <a:pt x="44653" y="22809"/>
                  </a:lnTo>
                  <a:lnTo>
                    <a:pt x="44119" y="23672"/>
                  </a:lnTo>
                  <a:lnTo>
                    <a:pt x="43726" y="24003"/>
                  </a:lnTo>
                  <a:lnTo>
                    <a:pt x="43053" y="23939"/>
                  </a:lnTo>
                  <a:lnTo>
                    <a:pt x="43180" y="24333"/>
                  </a:lnTo>
                  <a:lnTo>
                    <a:pt x="43357" y="24714"/>
                  </a:lnTo>
                  <a:lnTo>
                    <a:pt x="43561" y="26682"/>
                  </a:lnTo>
                  <a:lnTo>
                    <a:pt x="43345" y="28181"/>
                  </a:lnTo>
                  <a:lnTo>
                    <a:pt x="42545" y="29578"/>
                  </a:lnTo>
                  <a:lnTo>
                    <a:pt x="42748" y="30568"/>
                  </a:lnTo>
                  <a:lnTo>
                    <a:pt x="43205" y="30924"/>
                  </a:lnTo>
                  <a:lnTo>
                    <a:pt x="44157" y="30810"/>
                  </a:lnTo>
                  <a:lnTo>
                    <a:pt x="44310" y="30353"/>
                  </a:lnTo>
                  <a:lnTo>
                    <a:pt x="44551" y="29997"/>
                  </a:lnTo>
                  <a:lnTo>
                    <a:pt x="45135" y="29400"/>
                  </a:lnTo>
                  <a:lnTo>
                    <a:pt x="45173" y="28867"/>
                  </a:lnTo>
                  <a:lnTo>
                    <a:pt x="45021" y="27038"/>
                  </a:lnTo>
                  <a:lnTo>
                    <a:pt x="45135" y="25641"/>
                  </a:lnTo>
                  <a:lnTo>
                    <a:pt x="46139" y="23583"/>
                  </a:lnTo>
                  <a:close/>
                </a:path>
              </a:pathLst>
            </a:custGeom>
            <a:solidFill>
              <a:srgbClr val="444444"/>
            </a:solidFill>
          </p:spPr>
          <p:txBody>
            <a:bodyPr wrap="square" lIns="0" tIns="0" rIns="0" bIns="0" rtlCol="0"/>
            <a:lstStyle/>
            <a:p>
              <a:endParaRPr/>
            </a:p>
          </p:txBody>
        </p:sp>
        <p:sp>
          <p:nvSpPr>
            <p:cNvPr id="247" name="object 247"/>
            <p:cNvSpPr/>
            <p:nvPr/>
          </p:nvSpPr>
          <p:spPr>
            <a:xfrm>
              <a:off x="2619628" y="3314376"/>
              <a:ext cx="5080" cy="6350"/>
            </a:xfrm>
            <a:custGeom>
              <a:avLst/>
              <a:gdLst/>
              <a:ahLst/>
              <a:cxnLst/>
              <a:rect l="l" t="t" r="r" b="b"/>
              <a:pathLst>
                <a:path w="5080" h="6350">
                  <a:moveTo>
                    <a:pt x="4660" y="0"/>
                  </a:moveTo>
                  <a:lnTo>
                    <a:pt x="4457" y="114"/>
                  </a:lnTo>
                  <a:lnTo>
                    <a:pt x="4203" y="381"/>
                  </a:lnTo>
                  <a:lnTo>
                    <a:pt x="4089" y="635"/>
                  </a:lnTo>
                  <a:lnTo>
                    <a:pt x="3098" y="1282"/>
                  </a:lnTo>
                  <a:lnTo>
                    <a:pt x="2679" y="2095"/>
                  </a:lnTo>
                  <a:lnTo>
                    <a:pt x="1841" y="3187"/>
                  </a:lnTo>
                  <a:lnTo>
                    <a:pt x="1435" y="3467"/>
                  </a:lnTo>
                  <a:lnTo>
                    <a:pt x="901" y="3975"/>
                  </a:lnTo>
                  <a:lnTo>
                    <a:pt x="101" y="5638"/>
                  </a:lnTo>
                  <a:lnTo>
                    <a:pt x="38" y="5791"/>
                  </a:lnTo>
                  <a:lnTo>
                    <a:pt x="25" y="5956"/>
                  </a:lnTo>
                  <a:lnTo>
                    <a:pt x="0" y="6121"/>
                  </a:lnTo>
                  <a:lnTo>
                    <a:pt x="495" y="5905"/>
                  </a:lnTo>
                  <a:lnTo>
                    <a:pt x="1104" y="5715"/>
                  </a:lnTo>
                  <a:lnTo>
                    <a:pt x="1473" y="5626"/>
                  </a:lnTo>
                  <a:lnTo>
                    <a:pt x="1841" y="5524"/>
                  </a:lnTo>
                  <a:lnTo>
                    <a:pt x="2514" y="5588"/>
                  </a:lnTo>
                  <a:lnTo>
                    <a:pt x="2908" y="5257"/>
                  </a:lnTo>
                  <a:lnTo>
                    <a:pt x="3441" y="4394"/>
                  </a:lnTo>
                  <a:lnTo>
                    <a:pt x="3848" y="4216"/>
                  </a:lnTo>
                  <a:lnTo>
                    <a:pt x="4152" y="3975"/>
                  </a:lnTo>
                  <a:lnTo>
                    <a:pt x="4483" y="3517"/>
                  </a:lnTo>
                  <a:lnTo>
                    <a:pt x="4483" y="2984"/>
                  </a:lnTo>
                  <a:lnTo>
                    <a:pt x="4546" y="2209"/>
                  </a:lnTo>
                  <a:lnTo>
                    <a:pt x="4622" y="1943"/>
                  </a:lnTo>
                  <a:lnTo>
                    <a:pt x="4724" y="1701"/>
                  </a:lnTo>
                  <a:lnTo>
                    <a:pt x="4927" y="1282"/>
                  </a:lnTo>
                  <a:lnTo>
                    <a:pt x="5054" y="889"/>
                  </a:lnTo>
                  <a:lnTo>
                    <a:pt x="4711" y="317"/>
                  </a:lnTo>
                  <a:lnTo>
                    <a:pt x="4699" y="152"/>
                  </a:lnTo>
                  <a:lnTo>
                    <a:pt x="4660" y="0"/>
                  </a:lnTo>
                  <a:close/>
                </a:path>
              </a:pathLst>
            </a:custGeom>
            <a:solidFill>
              <a:srgbClr val="E2D9C8"/>
            </a:solidFill>
          </p:spPr>
          <p:txBody>
            <a:bodyPr wrap="square" lIns="0" tIns="0" rIns="0" bIns="0" rtlCol="0"/>
            <a:lstStyle/>
            <a:p>
              <a:endParaRPr/>
            </a:p>
          </p:txBody>
        </p:sp>
        <p:sp>
          <p:nvSpPr>
            <p:cNvPr id="248" name="object 248"/>
            <p:cNvSpPr/>
            <p:nvPr/>
          </p:nvSpPr>
          <p:spPr>
            <a:xfrm>
              <a:off x="2615591" y="3323314"/>
              <a:ext cx="3175" cy="8890"/>
            </a:xfrm>
            <a:custGeom>
              <a:avLst/>
              <a:gdLst/>
              <a:ahLst/>
              <a:cxnLst/>
              <a:rect l="l" t="t" r="r" b="b"/>
              <a:pathLst>
                <a:path w="3175" h="8889">
                  <a:moveTo>
                    <a:pt x="2603" y="0"/>
                  </a:moveTo>
                  <a:lnTo>
                    <a:pt x="2108" y="330"/>
                  </a:lnTo>
                  <a:lnTo>
                    <a:pt x="1854" y="482"/>
                  </a:lnTo>
                  <a:lnTo>
                    <a:pt x="1765" y="660"/>
                  </a:lnTo>
                  <a:lnTo>
                    <a:pt x="1727" y="889"/>
                  </a:lnTo>
                  <a:lnTo>
                    <a:pt x="1206" y="1371"/>
                  </a:lnTo>
                  <a:lnTo>
                    <a:pt x="1104" y="1790"/>
                  </a:lnTo>
                  <a:lnTo>
                    <a:pt x="1155" y="2311"/>
                  </a:lnTo>
                  <a:lnTo>
                    <a:pt x="1295" y="4152"/>
                  </a:lnTo>
                  <a:lnTo>
                    <a:pt x="1066" y="5930"/>
                  </a:lnTo>
                  <a:lnTo>
                    <a:pt x="749" y="6781"/>
                  </a:lnTo>
                  <a:lnTo>
                    <a:pt x="419" y="7785"/>
                  </a:lnTo>
                  <a:lnTo>
                    <a:pt x="165" y="7899"/>
                  </a:lnTo>
                  <a:lnTo>
                    <a:pt x="0" y="8039"/>
                  </a:lnTo>
                  <a:lnTo>
                    <a:pt x="368" y="8496"/>
                  </a:lnTo>
                  <a:lnTo>
                    <a:pt x="838" y="8521"/>
                  </a:lnTo>
                  <a:lnTo>
                    <a:pt x="1346" y="8394"/>
                  </a:lnTo>
                  <a:lnTo>
                    <a:pt x="1562" y="8077"/>
                  </a:lnTo>
                  <a:lnTo>
                    <a:pt x="1701" y="7721"/>
                  </a:lnTo>
                  <a:lnTo>
                    <a:pt x="2311" y="7137"/>
                  </a:lnTo>
                  <a:lnTo>
                    <a:pt x="2286" y="6756"/>
                  </a:lnTo>
                  <a:lnTo>
                    <a:pt x="2349" y="5321"/>
                  </a:lnTo>
                  <a:lnTo>
                    <a:pt x="2463" y="3276"/>
                  </a:lnTo>
                  <a:lnTo>
                    <a:pt x="2667" y="2692"/>
                  </a:lnTo>
                  <a:lnTo>
                    <a:pt x="3060" y="1485"/>
                  </a:lnTo>
                  <a:lnTo>
                    <a:pt x="2603" y="0"/>
                  </a:lnTo>
                  <a:close/>
                </a:path>
              </a:pathLst>
            </a:custGeom>
            <a:solidFill>
              <a:srgbClr val="626261"/>
            </a:solidFill>
          </p:spPr>
          <p:txBody>
            <a:bodyPr wrap="square" lIns="0" tIns="0" rIns="0" bIns="0" rtlCol="0"/>
            <a:lstStyle/>
            <a:p>
              <a:endParaRPr/>
            </a:p>
          </p:txBody>
        </p:sp>
        <p:sp>
          <p:nvSpPr>
            <p:cNvPr id="249" name="object 249"/>
            <p:cNvSpPr/>
            <p:nvPr/>
          </p:nvSpPr>
          <p:spPr>
            <a:xfrm>
              <a:off x="2586520" y="3288804"/>
              <a:ext cx="5715" cy="3810"/>
            </a:xfrm>
            <a:custGeom>
              <a:avLst/>
              <a:gdLst/>
              <a:ahLst/>
              <a:cxnLst/>
              <a:rect l="l" t="t" r="r" b="b"/>
              <a:pathLst>
                <a:path w="5714" h="3810">
                  <a:moveTo>
                    <a:pt x="2286" y="0"/>
                  </a:moveTo>
                  <a:lnTo>
                    <a:pt x="774" y="723"/>
                  </a:lnTo>
                  <a:lnTo>
                    <a:pt x="0" y="2158"/>
                  </a:lnTo>
                  <a:lnTo>
                    <a:pt x="1485" y="3009"/>
                  </a:lnTo>
                  <a:lnTo>
                    <a:pt x="2120" y="3670"/>
                  </a:lnTo>
                  <a:lnTo>
                    <a:pt x="2844" y="3327"/>
                  </a:lnTo>
                  <a:lnTo>
                    <a:pt x="3568" y="2857"/>
                  </a:lnTo>
                  <a:lnTo>
                    <a:pt x="4229" y="2324"/>
                  </a:lnTo>
                  <a:lnTo>
                    <a:pt x="5207" y="660"/>
                  </a:lnTo>
                  <a:lnTo>
                    <a:pt x="5054" y="330"/>
                  </a:lnTo>
                  <a:lnTo>
                    <a:pt x="2286" y="0"/>
                  </a:lnTo>
                  <a:close/>
                </a:path>
              </a:pathLst>
            </a:custGeom>
            <a:solidFill>
              <a:srgbClr val="444444"/>
            </a:solidFill>
          </p:spPr>
          <p:txBody>
            <a:bodyPr wrap="square" lIns="0" tIns="0" rIns="0" bIns="0" rtlCol="0"/>
            <a:lstStyle/>
            <a:p>
              <a:endParaRPr/>
            </a:p>
          </p:txBody>
        </p:sp>
        <p:sp>
          <p:nvSpPr>
            <p:cNvPr id="250" name="object 250"/>
            <p:cNvSpPr/>
            <p:nvPr/>
          </p:nvSpPr>
          <p:spPr>
            <a:xfrm>
              <a:off x="2578143" y="3294539"/>
              <a:ext cx="3175" cy="4445"/>
            </a:xfrm>
            <a:custGeom>
              <a:avLst/>
              <a:gdLst/>
              <a:ahLst/>
              <a:cxnLst/>
              <a:rect l="l" t="t" r="r" b="b"/>
              <a:pathLst>
                <a:path w="3175" h="4445">
                  <a:moveTo>
                    <a:pt x="1917" y="0"/>
                  </a:moveTo>
                  <a:lnTo>
                    <a:pt x="1193" y="800"/>
                  </a:lnTo>
                  <a:lnTo>
                    <a:pt x="495" y="1600"/>
                  </a:lnTo>
                  <a:lnTo>
                    <a:pt x="63" y="2857"/>
                  </a:lnTo>
                  <a:lnTo>
                    <a:pt x="0" y="3352"/>
                  </a:lnTo>
                  <a:lnTo>
                    <a:pt x="63" y="3810"/>
                  </a:lnTo>
                  <a:lnTo>
                    <a:pt x="622" y="4013"/>
                  </a:lnTo>
                  <a:lnTo>
                    <a:pt x="977" y="2819"/>
                  </a:lnTo>
                  <a:lnTo>
                    <a:pt x="1638" y="1892"/>
                  </a:lnTo>
                  <a:lnTo>
                    <a:pt x="2857" y="1447"/>
                  </a:lnTo>
                  <a:lnTo>
                    <a:pt x="2438" y="1244"/>
                  </a:lnTo>
                  <a:lnTo>
                    <a:pt x="2235" y="889"/>
                  </a:lnTo>
                  <a:lnTo>
                    <a:pt x="2082" y="304"/>
                  </a:lnTo>
                  <a:lnTo>
                    <a:pt x="1993" y="152"/>
                  </a:lnTo>
                  <a:lnTo>
                    <a:pt x="1917" y="0"/>
                  </a:lnTo>
                  <a:close/>
                </a:path>
              </a:pathLst>
            </a:custGeom>
            <a:solidFill>
              <a:srgbClr val="626261"/>
            </a:solidFill>
          </p:spPr>
          <p:txBody>
            <a:bodyPr wrap="square" lIns="0" tIns="0" rIns="0" bIns="0" rtlCol="0"/>
            <a:lstStyle/>
            <a:p>
              <a:endParaRPr/>
            </a:p>
          </p:txBody>
        </p:sp>
        <p:sp>
          <p:nvSpPr>
            <p:cNvPr id="251" name="object 251"/>
            <p:cNvSpPr/>
            <p:nvPr/>
          </p:nvSpPr>
          <p:spPr>
            <a:xfrm>
              <a:off x="2613854" y="3330571"/>
              <a:ext cx="3175" cy="1905"/>
            </a:xfrm>
            <a:custGeom>
              <a:avLst/>
              <a:gdLst/>
              <a:ahLst/>
              <a:cxnLst/>
              <a:rect l="l" t="t" r="r" b="b"/>
              <a:pathLst>
                <a:path w="3175" h="1904">
                  <a:moveTo>
                    <a:pt x="1485" y="0"/>
                  </a:moveTo>
                  <a:lnTo>
                    <a:pt x="952" y="38"/>
                  </a:lnTo>
                  <a:lnTo>
                    <a:pt x="749" y="177"/>
                  </a:lnTo>
                  <a:lnTo>
                    <a:pt x="355" y="203"/>
                  </a:lnTo>
                  <a:lnTo>
                    <a:pt x="711" y="622"/>
                  </a:lnTo>
                  <a:lnTo>
                    <a:pt x="507" y="698"/>
                  </a:lnTo>
                  <a:lnTo>
                    <a:pt x="330" y="749"/>
                  </a:lnTo>
                  <a:lnTo>
                    <a:pt x="0" y="876"/>
                  </a:lnTo>
                  <a:lnTo>
                    <a:pt x="355" y="1181"/>
                  </a:lnTo>
                  <a:lnTo>
                    <a:pt x="634" y="1409"/>
                  </a:lnTo>
                  <a:lnTo>
                    <a:pt x="914" y="1650"/>
                  </a:lnTo>
                  <a:lnTo>
                    <a:pt x="1536" y="1828"/>
                  </a:lnTo>
                  <a:lnTo>
                    <a:pt x="2146" y="1879"/>
                  </a:lnTo>
                  <a:lnTo>
                    <a:pt x="2705" y="1523"/>
                  </a:lnTo>
                  <a:lnTo>
                    <a:pt x="2857" y="1435"/>
                  </a:lnTo>
                  <a:lnTo>
                    <a:pt x="2959" y="1269"/>
                  </a:lnTo>
                  <a:lnTo>
                    <a:pt x="3086" y="1142"/>
                  </a:lnTo>
                  <a:lnTo>
                    <a:pt x="2578" y="1257"/>
                  </a:lnTo>
                  <a:lnTo>
                    <a:pt x="2095" y="1231"/>
                  </a:lnTo>
                  <a:lnTo>
                    <a:pt x="1739" y="774"/>
                  </a:lnTo>
                  <a:lnTo>
                    <a:pt x="1562" y="253"/>
                  </a:lnTo>
                  <a:lnTo>
                    <a:pt x="1485" y="0"/>
                  </a:lnTo>
                  <a:close/>
                </a:path>
              </a:pathLst>
            </a:custGeom>
            <a:solidFill>
              <a:srgbClr val="323231"/>
            </a:solidFill>
          </p:spPr>
          <p:txBody>
            <a:bodyPr wrap="square" lIns="0" tIns="0" rIns="0" bIns="0" rtlCol="0"/>
            <a:lstStyle/>
            <a:p>
              <a:endParaRPr/>
            </a:p>
          </p:txBody>
        </p:sp>
        <p:sp>
          <p:nvSpPr>
            <p:cNvPr id="252" name="object 252"/>
            <p:cNvSpPr/>
            <p:nvPr/>
          </p:nvSpPr>
          <p:spPr>
            <a:xfrm>
              <a:off x="2619612" y="3325515"/>
              <a:ext cx="3175" cy="2540"/>
            </a:xfrm>
            <a:custGeom>
              <a:avLst/>
              <a:gdLst/>
              <a:ahLst/>
              <a:cxnLst/>
              <a:rect l="l" t="t" r="r" b="b"/>
              <a:pathLst>
                <a:path w="3175" h="2539">
                  <a:moveTo>
                    <a:pt x="1130" y="0"/>
                  </a:moveTo>
                  <a:lnTo>
                    <a:pt x="431" y="279"/>
                  </a:lnTo>
                  <a:lnTo>
                    <a:pt x="507" y="406"/>
                  </a:lnTo>
                  <a:lnTo>
                    <a:pt x="622" y="622"/>
                  </a:lnTo>
                  <a:lnTo>
                    <a:pt x="431" y="698"/>
                  </a:lnTo>
                  <a:lnTo>
                    <a:pt x="253" y="787"/>
                  </a:lnTo>
                  <a:lnTo>
                    <a:pt x="0" y="888"/>
                  </a:lnTo>
                  <a:lnTo>
                    <a:pt x="165" y="1079"/>
                  </a:lnTo>
                  <a:lnTo>
                    <a:pt x="292" y="1257"/>
                  </a:lnTo>
                  <a:lnTo>
                    <a:pt x="431" y="1422"/>
                  </a:lnTo>
                  <a:lnTo>
                    <a:pt x="1460" y="1981"/>
                  </a:lnTo>
                  <a:lnTo>
                    <a:pt x="2285" y="1930"/>
                  </a:lnTo>
                  <a:lnTo>
                    <a:pt x="2959" y="1257"/>
                  </a:lnTo>
                  <a:lnTo>
                    <a:pt x="2019" y="1371"/>
                  </a:lnTo>
                  <a:lnTo>
                    <a:pt x="1562" y="1015"/>
                  </a:lnTo>
                  <a:lnTo>
                    <a:pt x="1346" y="12"/>
                  </a:lnTo>
                  <a:lnTo>
                    <a:pt x="1130" y="0"/>
                  </a:lnTo>
                  <a:close/>
                </a:path>
              </a:pathLst>
            </a:custGeom>
            <a:solidFill>
              <a:srgbClr val="2F2F2F"/>
            </a:solidFill>
          </p:spPr>
          <p:txBody>
            <a:bodyPr wrap="square" lIns="0" tIns="0" rIns="0" bIns="0" rtlCol="0"/>
            <a:lstStyle/>
            <a:p>
              <a:endParaRPr/>
            </a:p>
          </p:txBody>
        </p:sp>
        <p:sp>
          <p:nvSpPr>
            <p:cNvPr id="253" name="object 253"/>
            <p:cNvSpPr/>
            <p:nvPr/>
          </p:nvSpPr>
          <p:spPr>
            <a:xfrm>
              <a:off x="2577749" y="3297384"/>
              <a:ext cx="1270" cy="2540"/>
            </a:xfrm>
            <a:custGeom>
              <a:avLst/>
              <a:gdLst/>
              <a:ahLst/>
              <a:cxnLst/>
              <a:rect l="l" t="t" r="r" b="b"/>
              <a:pathLst>
                <a:path w="1269" h="2539">
                  <a:moveTo>
                    <a:pt x="457" y="0"/>
                  </a:moveTo>
                  <a:lnTo>
                    <a:pt x="304" y="508"/>
                  </a:lnTo>
                  <a:lnTo>
                    <a:pt x="0" y="1016"/>
                  </a:lnTo>
                  <a:lnTo>
                    <a:pt x="622" y="1447"/>
                  </a:lnTo>
                  <a:lnTo>
                    <a:pt x="762" y="1549"/>
                  </a:lnTo>
                  <a:lnTo>
                    <a:pt x="762" y="1854"/>
                  </a:lnTo>
                  <a:lnTo>
                    <a:pt x="825" y="2057"/>
                  </a:lnTo>
                  <a:lnTo>
                    <a:pt x="1016" y="1168"/>
                  </a:lnTo>
                  <a:lnTo>
                    <a:pt x="457" y="965"/>
                  </a:lnTo>
                  <a:lnTo>
                    <a:pt x="393" y="508"/>
                  </a:lnTo>
                  <a:lnTo>
                    <a:pt x="457" y="0"/>
                  </a:lnTo>
                  <a:close/>
                </a:path>
              </a:pathLst>
            </a:custGeom>
            <a:solidFill>
              <a:srgbClr val="525251"/>
            </a:solidFill>
          </p:spPr>
          <p:txBody>
            <a:bodyPr wrap="square" lIns="0" tIns="0" rIns="0" bIns="0" rtlCol="0"/>
            <a:lstStyle/>
            <a:p>
              <a:endParaRPr/>
            </a:p>
          </p:txBody>
        </p:sp>
        <p:sp>
          <p:nvSpPr>
            <p:cNvPr id="254" name="object 254"/>
            <p:cNvSpPr/>
            <p:nvPr/>
          </p:nvSpPr>
          <p:spPr>
            <a:xfrm>
              <a:off x="2616928" y="3331694"/>
              <a:ext cx="635" cy="635"/>
            </a:xfrm>
            <a:custGeom>
              <a:avLst/>
              <a:gdLst/>
              <a:ahLst/>
              <a:cxnLst/>
              <a:rect l="l" t="t" r="r" b="b"/>
              <a:pathLst>
                <a:path w="635" h="635">
                  <a:moveTo>
                    <a:pt x="25" y="0"/>
                  </a:moveTo>
                  <a:lnTo>
                    <a:pt x="0" y="25"/>
                  </a:lnTo>
                </a:path>
              </a:pathLst>
            </a:custGeom>
            <a:solidFill>
              <a:srgbClr val="323231"/>
            </a:solidFill>
          </p:spPr>
          <p:txBody>
            <a:bodyPr wrap="square" lIns="0" tIns="0" rIns="0" bIns="0" rtlCol="0"/>
            <a:lstStyle/>
            <a:p>
              <a:endParaRPr/>
            </a:p>
          </p:txBody>
        </p:sp>
        <p:sp>
          <p:nvSpPr>
            <p:cNvPr id="255" name="object 255"/>
            <p:cNvSpPr/>
            <p:nvPr/>
          </p:nvSpPr>
          <p:spPr>
            <a:xfrm>
              <a:off x="2617370" y="3311272"/>
              <a:ext cx="5715" cy="5080"/>
            </a:xfrm>
            <a:custGeom>
              <a:avLst/>
              <a:gdLst/>
              <a:ahLst/>
              <a:cxnLst/>
              <a:rect l="l" t="t" r="r" b="b"/>
              <a:pathLst>
                <a:path w="5714" h="5079">
                  <a:moveTo>
                    <a:pt x="482" y="0"/>
                  </a:moveTo>
                  <a:lnTo>
                    <a:pt x="520" y="152"/>
                  </a:lnTo>
                  <a:lnTo>
                    <a:pt x="520" y="330"/>
                  </a:lnTo>
                  <a:lnTo>
                    <a:pt x="787" y="673"/>
                  </a:lnTo>
                  <a:lnTo>
                    <a:pt x="774" y="838"/>
                  </a:lnTo>
                  <a:lnTo>
                    <a:pt x="380" y="1016"/>
                  </a:lnTo>
                  <a:lnTo>
                    <a:pt x="88" y="1181"/>
                  </a:lnTo>
                  <a:lnTo>
                    <a:pt x="647" y="1790"/>
                  </a:lnTo>
                  <a:lnTo>
                    <a:pt x="0" y="2501"/>
                  </a:lnTo>
                  <a:lnTo>
                    <a:pt x="190" y="2590"/>
                  </a:lnTo>
                  <a:lnTo>
                    <a:pt x="330" y="2705"/>
                  </a:lnTo>
                  <a:lnTo>
                    <a:pt x="901" y="2832"/>
                  </a:lnTo>
                  <a:lnTo>
                    <a:pt x="952" y="3060"/>
                  </a:lnTo>
                  <a:lnTo>
                    <a:pt x="787" y="3416"/>
                  </a:lnTo>
                  <a:lnTo>
                    <a:pt x="609" y="3835"/>
                  </a:lnTo>
                  <a:lnTo>
                    <a:pt x="838" y="3937"/>
                  </a:lnTo>
                  <a:lnTo>
                    <a:pt x="1625" y="3695"/>
                  </a:lnTo>
                  <a:lnTo>
                    <a:pt x="1955" y="3835"/>
                  </a:lnTo>
                  <a:lnTo>
                    <a:pt x="2781" y="4597"/>
                  </a:lnTo>
                  <a:lnTo>
                    <a:pt x="3213" y="4559"/>
                  </a:lnTo>
                  <a:lnTo>
                    <a:pt x="3771" y="3289"/>
                  </a:lnTo>
                  <a:lnTo>
                    <a:pt x="4292" y="2895"/>
                  </a:lnTo>
                  <a:lnTo>
                    <a:pt x="4876" y="2527"/>
                  </a:lnTo>
                  <a:lnTo>
                    <a:pt x="5397" y="2184"/>
                  </a:lnTo>
                  <a:lnTo>
                    <a:pt x="5359" y="1790"/>
                  </a:lnTo>
                  <a:lnTo>
                    <a:pt x="4698" y="1435"/>
                  </a:lnTo>
                  <a:lnTo>
                    <a:pt x="4546" y="1435"/>
                  </a:lnTo>
                  <a:lnTo>
                    <a:pt x="4394" y="1422"/>
                  </a:lnTo>
                  <a:lnTo>
                    <a:pt x="4394" y="1574"/>
                  </a:lnTo>
                  <a:lnTo>
                    <a:pt x="4381" y="1727"/>
                  </a:lnTo>
                  <a:lnTo>
                    <a:pt x="4394" y="1943"/>
                  </a:lnTo>
                  <a:lnTo>
                    <a:pt x="4495" y="2146"/>
                  </a:lnTo>
                  <a:lnTo>
                    <a:pt x="3771" y="1828"/>
                  </a:lnTo>
                  <a:lnTo>
                    <a:pt x="3403" y="2489"/>
                  </a:lnTo>
                  <a:lnTo>
                    <a:pt x="3225" y="2273"/>
                  </a:lnTo>
                  <a:lnTo>
                    <a:pt x="3098" y="2095"/>
                  </a:lnTo>
                  <a:lnTo>
                    <a:pt x="2946" y="1905"/>
                  </a:lnTo>
                  <a:lnTo>
                    <a:pt x="2743" y="2070"/>
                  </a:lnTo>
                  <a:lnTo>
                    <a:pt x="2336" y="2374"/>
                  </a:lnTo>
                  <a:lnTo>
                    <a:pt x="2184" y="2171"/>
                  </a:lnTo>
                  <a:lnTo>
                    <a:pt x="2158" y="1587"/>
                  </a:lnTo>
                  <a:lnTo>
                    <a:pt x="1930" y="1346"/>
                  </a:lnTo>
                  <a:lnTo>
                    <a:pt x="1028" y="1384"/>
                  </a:lnTo>
                  <a:lnTo>
                    <a:pt x="939" y="1143"/>
                  </a:lnTo>
                  <a:lnTo>
                    <a:pt x="1269" y="546"/>
                  </a:lnTo>
                  <a:lnTo>
                    <a:pt x="1282" y="279"/>
                  </a:lnTo>
                  <a:lnTo>
                    <a:pt x="1003" y="101"/>
                  </a:lnTo>
                  <a:lnTo>
                    <a:pt x="863" y="25"/>
                  </a:lnTo>
                  <a:lnTo>
                    <a:pt x="660" y="25"/>
                  </a:lnTo>
                  <a:lnTo>
                    <a:pt x="482" y="0"/>
                  </a:lnTo>
                  <a:close/>
                </a:path>
              </a:pathLst>
            </a:custGeom>
            <a:solidFill>
              <a:srgbClr val="E3D9C8"/>
            </a:solidFill>
          </p:spPr>
          <p:txBody>
            <a:bodyPr wrap="square" lIns="0" tIns="0" rIns="0" bIns="0" rtlCol="0"/>
            <a:lstStyle/>
            <a:p>
              <a:endParaRPr/>
            </a:p>
          </p:txBody>
        </p:sp>
        <p:sp>
          <p:nvSpPr>
            <p:cNvPr id="256" name="object 256"/>
            <p:cNvSpPr/>
            <p:nvPr/>
          </p:nvSpPr>
          <p:spPr>
            <a:xfrm>
              <a:off x="2593218" y="3312119"/>
              <a:ext cx="15875" cy="8890"/>
            </a:xfrm>
            <a:custGeom>
              <a:avLst/>
              <a:gdLst/>
              <a:ahLst/>
              <a:cxnLst/>
              <a:rect l="l" t="t" r="r" b="b"/>
              <a:pathLst>
                <a:path w="15875" h="8889">
                  <a:moveTo>
                    <a:pt x="1701" y="0"/>
                  </a:moveTo>
                  <a:lnTo>
                    <a:pt x="1054" y="342"/>
                  </a:lnTo>
                  <a:lnTo>
                    <a:pt x="800" y="317"/>
                  </a:lnTo>
                  <a:lnTo>
                    <a:pt x="419" y="330"/>
                  </a:lnTo>
                  <a:lnTo>
                    <a:pt x="0" y="253"/>
                  </a:lnTo>
                  <a:lnTo>
                    <a:pt x="711" y="1003"/>
                  </a:lnTo>
                  <a:lnTo>
                    <a:pt x="330" y="1511"/>
                  </a:lnTo>
                  <a:lnTo>
                    <a:pt x="3225" y="3428"/>
                  </a:lnTo>
                  <a:lnTo>
                    <a:pt x="3454" y="3390"/>
                  </a:lnTo>
                  <a:lnTo>
                    <a:pt x="4127" y="3860"/>
                  </a:lnTo>
                  <a:lnTo>
                    <a:pt x="5130" y="4660"/>
                  </a:lnTo>
                  <a:lnTo>
                    <a:pt x="6591" y="5257"/>
                  </a:lnTo>
                  <a:lnTo>
                    <a:pt x="8115" y="5651"/>
                  </a:lnTo>
                  <a:lnTo>
                    <a:pt x="9753" y="6946"/>
                  </a:lnTo>
                  <a:lnTo>
                    <a:pt x="11709" y="7226"/>
                  </a:lnTo>
                  <a:lnTo>
                    <a:pt x="12560" y="7505"/>
                  </a:lnTo>
                  <a:lnTo>
                    <a:pt x="13779" y="8127"/>
                  </a:lnTo>
                  <a:lnTo>
                    <a:pt x="14249" y="8204"/>
                  </a:lnTo>
                  <a:lnTo>
                    <a:pt x="14681" y="8331"/>
                  </a:lnTo>
                  <a:lnTo>
                    <a:pt x="14643" y="8127"/>
                  </a:lnTo>
                  <a:lnTo>
                    <a:pt x="14325" y="7442"/>
                  </a:lnTo>
                  <a:lnTo>
                    <a:pt x="14147" y="7226"/>
                  </a:lnTo>
                  <a:lnTo>
                    <a:pt x="15316" y="6362"/>
                  </a:lnTo>
                  <a:lnTo>
                    <a:pt x="15354" y="6121"/>
                  </a:lnTo>
                  <a:lnTo>
                    <a:pt x="14782" y="5295"/>
                  </a:lnTo>
                  <a:lnTo>
                    <a:pt x="14846" y="4851"/>
                  </a:lnTo>
                  <a:lnTo>
                    <a:pt x="15659" y="4165"/>
                  </a:lnTo>
                  <a:lnTo>
                    <a:pt x="15659" y="3848"/>
                  </a:lnTo>
                  <a:lnTo>
                    <a:pt x="14820" y="2781"/>
                  </a:lnTo>
                  <a:lnTo>
                    <a:pt x="15151" y="1714"/>
                  </a:lnTo>
                  <a:lnTo>
                    <a:pt x="14795" y="1473"/>
                  </a:lnTo>
                  <a:lnTo>
                    <a:pt x="12979" y="2082"/>
                  </a:lnTo>
                  <a:lnTo>
                    <a:pt x="12331" y="2019"/>
                  </a:lnTo>
                  <a:lnTo>
                    <a:pt x="11150" y="1308"/>
                  </a:lnTo>
                  <a:lnTo>
                    <a:pt x="10566" y="1333"/>
                  </a:lnTo>
                  <a:lnTo>
                    <a:pt x="9169" y="2108"/>
                  </a:lnTo>
                  <a:lnTo>
                    <a:pt x="8356" y="2197"/>
                  </a:lnTo>
                  <a:lnTo>
                    <a:pt x="6883" y="1346"/>
                  </a:lnTo>
                  <a:lnTo>
                    <a:pt x="6248" y="1498"/>
                  </a:lnTo>
                  <a:lnTo>
                    <a:pt x="4800" y="2108"/>
                  </a:lnTo>
                  <a:lnTo>
                    <a:pt x="4216" y="2031"/>
                  </a:lnTo>
                  <a:lnTo>
                    <a:pt x="2870" y="660"/>
                  </a:lnTo>
                  <a:lnTo>
                    <a:pt x="2197" y="901"/>
                  </a:lnTo>
                  <a:lnTo>
                    <a:pt x="1968" y="660"/>
                  </a:lnTo>
                  <a:lnTo>
                    <a:pt x="1765" y="25"/>
                  </a:lnTo>
                  <a:close/>
                </a:path>
              </a:pathLst>
            </a:custGeom>
            <a:solidFill>
              <a:srgbClr val="CBC4B4"/>
            </a:solidFill>
          </p:spPr>
          <p:txBody>
            <a:bodyPr wrap="square" lIns="0" tIns="0" rIns="0" bIns="0" rtlCol="0"/>
            <a:lstStyle/>
            <a:p>
              <a:endParaRPr/>
            </a:p>
          </p:txBody>
        </p:sp>
        <p:sp>
          <p:nvSpPr>
            <p:cNvPr id="257" name="object 257"/>
            <p:cNvSpPr/>
            <p:nvPr/>
          </p:nvSpPr>
          <p:spPr>
            <a:xfrm>
              <a:off x="2589504" y="3314661"/>
              <a:ext cx="27940" cy="17145"/>
            </a:xfrm>
            <a:custGeom>
              <a:avLst/>
              <a:gdLst/>
              <a:ahLst/>
              <a:cxnLst/>
              <a:rect l="l" t="t" r="r" b="b"/>
              <a:pathLst>
                <a:path w="27939" h="17145">
                  <a:moveTo>
                    <a:pt x="4216" y="7467"/>
                  </a:moveTo>
                  <a:lnTo>
                    <a:pt x="3759" y="5892"/>
                  </a:lnTo>
                  <a:lnTo>
                    <a:pt x="3517" y="5207"/>
                  </a:lnTo>
                  <a:lnTo>
                    <a:pt x="3314" y="4038"/>
                  </a:lnTo>
                  <a:lnTo>
                    <a:pt x="3403" y="3556"/>
                  </a:lnTo>
                  <a:lnTo>
                    <a:pt x="3378" y="2298"/>
                  </a:lnTo>
                  <a:lnTo>
                    <a:pt x="3200" y="1460"/>
                  </a:lnTo>
                  <a:lnTo>
                    <a:pt x="3022" y="1028"/>
                  </a:lnTo>
                  <a:lnTo>
                    <a:pt x="2882" y="584"/>
                  </a:lnTo>
                  <a:lnTo>
                    <a:pt x="2374" y="546"/>
                  </a:lnTo>
                  <a:lnTo>
                    <a:pt x="1917" y="444"/>
                  </a:lnTo>
                  <a:lnTo>
                    <a:pt x="1727" y="330"/>
                  </a:lnTo>
                  <a:lnTo>
                    <a:pt x="1016" y="177"/>
                  </a:lnTo>
                  <a:lnTo>
                    <a:pt x="508" y="101"/>
                  </a:lnTo>
                  <a:lnTo>
                    <a:pt x="0" y="0"/>
                  </a:lnTo>
                  <a:lnTo>
                    <a:pt x="50" y="444"/>
                  </a:lnTo>
                  <a:lnTo>
                    <a:pt x="63" y="889"/>
                  </a:lnTo>
                  <a:lnTo>
                    <a:pt x="254" y="2057"/>
                  </a:lnTo>
                  <a:lnTo>
                    <a:pt x="1447" y="3416"/>
                  </a:lnTo>
                  <a:lnTo>
                    <a:pt x="1778" y="4787"/>
                  </a:lnTo>
                  <a:lnTo>
                    <a:pt x="2120" y="6858"/>
                  </a:lnTo>
                  <a:lnTo>
                    <a:pt x="2324" y="7518"/>
                  </a:lnTo>
                  <a:lnTo>
                    <a:pt x="1981" y="8178"/>
                  </a:lnTo>
                  <a:lnTo>
                    <a:pt x="1930" y="9042"/>
                  </a:lnTo>
                  <a:lnTo>
                    <a:pt x="2082" y="9232"/>
                  </a:lnTo>
                  <a:lnTo>
                    <a:pt x="3098" y="9474"/>
                  </a:lnTo>
                  <a:lnTo>
                    <a:pt x="3276" y="9588"/>
                  </a:lnTo>
                  <a:lnTo>
                    <a:pt x="3454" y="9664"/>
                  </a:lnTo>
                  <a:lnTo>
                    <a:pt x="3987" y="9334"/>
                  </a:lnTo>
                  <a:lnTo>
                    <a:pt x="4038" y="9144"/>
                  </a:lnTo>
                  <a:lnTo>
                    <a:pt x="3810" y="8369"/>
                  </a:lnTo>
                  <a:lnTo>
                    <a:pt x="3771" y="8051"/>
                  </a:lnTo>
                  <a:lnTo>
                    <a:pt x="4216" y="7467"/>
                  </a:lnTo>
                  <a:close/>
                </a:path>
                <a:path w="27939" h="17145">
                  <a:moveTo>
                    <a:pt x="9194" y="2997"/>
                  </a:moveTo>
                  <a:lnTo>
                    <a:pt x="8966" y="2552"/>
                  </a:lnTo>
                  <a:lnTo>
                    <a:pt x="8839" y="2120"/>
                  </a:lnTo>
                  <a:lnTo>
                    <a:pt x="8331" y="1727"/>
                  </a:lnTo>
                  <a:lnTo>
                    <a:pt x="7835" y="1320"/>
                  </a:lnTo>
                  <a:lnTo>
                    <a:pt x="7175" y="850"/>
                  </a:lnTo>
                  <a:lnTo>
                    <a:pt x="6934" y="889"/>
                  </a:lnTo>
                  <a:lnTo>
                    <a:pt x="6743" y="863"/>
                  </a:lnTo>
                  <a:lnTo>
                    <a:pt x="6845" y="1625"/>
                  </a:lnTo>
                  <a:lnTo>
                    <a:pt x="6972" y="2400"/>
                  </a:lnTo>
                  <a:lnTo>
                    <a:pt x="7086" y="3378"/>
                  </a:lnTo>
                  <a:lnTo>
                    <a:pt x="6959" y="3594"/>
                  </a:lnTo>
                  <a:lnTo>
                    <a:pt x="6908" y="3810"/>
                  </a:lnTo>
                  <a:lnTo>
                    <a:pt x="6845" y="4610"/>
                  </a:lnTo>
                  <a:lnTo>
                    <a:pt x="7035" y="4914"/>
                  </a:lnTo>
                  <a:lnTo>
                    <a:pt x="8077" y="5105"/>
                  </a:lnTo>
                  <a:lnTo>
                    <a:pt x="8356" y="5092"/>
                  </a:lnTo>
                  <a:lnTo>
                    <a:pt x="8648" y="5105"/>
                  </a:lnTo>
                  <a:lnTo>
                    <a:pt x="8928" y="4876"/>
                  </a:lnTo>
                  <a:lnTo>
                    <a:pt x="8953" y="4584"/>
                  </a:lnTo>
                  <a:lnTo>
                    <a:pt x="8788" y="4279"/>
                  </a:lnTo>
                  <a:lnTo>
                    <a:pt x="8636" y="3975"/>
                  </a:lnTo>
                  <a:lnTo>
                    <a:pt x="8623" y="3708"/>
                  </a:lnTo>
                  <a:lnTo>
                    <a:pt x="9194" y="2997"/>
                  </a:lnTo>
                  <a:close/>
                </a:path>
                <a:path w="27939" h="17145">
                  <a:moveTo>
                    <a:pt x="27927" y="9144"/>
                  </a:moveTo>
                  <a:lnTo>
                    <a:pt x="27546" y="9296"/>
                  </a:lnTo>
                  <a:lnTo>
                    <a:pt x="27152" y="9436"/>
                  </a:lnTo>
                  <a:lnTo>
                    <a:pt x="26771" y="9601"/>
                  </a:lnTo>
                  <a:lnTo>
                    <a:pt x="26504" y="9702"/>
                  </a:lnTo>
                  <a:lnTo>
                    <a:pt x="25984" y="9956"/>
                  </a:lnTo>
                  <a:lnTo>
                    <a:pt x="26174" y="10337"/>
                  </a:lnTo>
                  <a:lnTo>
                    <a:pt x="26352" y="10731"/>
                  </a:lnTo>
                  <a:lnTo>
                    <a:pt x="26543" y="11112"/>
                  </a:lnTo>
                  <a:lnTo>
                    <a:pt x="26822" y="12446"/>
                  </a:lnTo>
                  <a:lnTo>
                    <a:pt x="26670" y="13741"/>
                  </a:lnTo>
                  <a:lnTo>
                    <a:pt x="26200" y="15011"/>
                  </a:lnTo>
                  <a:lnTo>
                    <a:pt x="25946" y="15608"/>
                  </a:lnTo>
                  <a:lnTo>
                    <a:pt x="25831" y="15913"/>
                  </a:lnTo>
                  <a:lnTo>
                    <a:pt x="26085" y="16700"/>
                  </a:lnTo>
                  <a:lnTo>
                    <a:pt x="26250" y="16560"/>
                  </a:lnTo>
                  <a:lnTo>
                    <a:pt x="26504" y="16446"/>
                  </a:lnTo>
                  <a:lnTo>
                    <a:pt x="26822" y="15443"/>
                  </a:lnTo>
                  <a:lnTo>
                    <a:pt x="27152" y="14592"/>
                  </a:lnTo>
                  <a:lnTo>
                    <a:pt x="27368" y="12827"/>
                  </a:lnTo>
                  <a:lnTo>
                    <a:pt x="27190" y="10452"/>
                  </a:lnTo>
                  <a:lnTo>
                    <a:pt x="27292" y="10045"/>
                  </a:lnTo>
                  <a:lnTo>
                    <a:pt x="27813" y="9550"/>
                  </a:lnTo>
                  <a:lnTo>
                    <a:pt x="27851" y="9334"/>
                  </a:lnTo>
                  <a:lnTo>
                    <a:pt x="27927" y="9144"/>
                  </a:lnTo>
                  <a:close/>
                </a:path>
              </a:pathLst>
            </a:custGeom>
            <a:solidFill>
              <a:srgbClr val="454545"/>
            </a:solidFill>
          </p:spPr>
          <p:txBody>
            <a:bodyPr wrap="square" lIns="0" tIns="0" rIns="0" bIns="0" rtlCol="0"/>
            <a:lstStyle/>
            <a:p>
              <a:endParaRPr/>
            </a:p>
          </p:txBody>
        </p:sp>
        <p:sp>
          <p:nvSpPr>
            <p:cNvPr id="258" name="object 258"/>
            <p:cNvSpPr/>
            <p:nvPr/>
          </p:nvSpPr>
          <p:spPr>
            <a:xfrm>
              <a:off x="2590380" y="3318471"/>
              <a:ext cx="8255" cy="6985"/>
            </a:xfrm>
            <a:custGeom>
              <a:avLst/>
              <a:gdLst/>
              <a:ahLst/>
              <a:cxnLst/>
              <a:rect l="l" t="t" r="r" b="b"/>
              <a:pathLst>
                <a:path w="8255" h="6985">
                  <a:moveTo>
                    <a:pt x="2578" y="5854"/>
                  </a:moveTo>
                  <a:lnTo>
                    <a:pt x="2400" y="5765"/>
                  </a:lnTo>
                  <a:lnTo>
                    <a:pt x="2235" y="5651"/>
                  </a:lnTo>
                  <a:lnTo>
                    <a:pt x="2044" y="5613"/>
                  </a:lnTo>
                  <a:lnTo>
                    <a:pt x="1206" y="5422"/>
                  </a:lnTo>
                  <a:lnTo>
                    <a:pt x="1054" y="5232"/>
                  </a:lnTo>
                  <a:lnTo>
                    <a:pt x="1104" y="4356"/>
                  </a:lnTo>
                  <a:lnTo>
                    <a:pt x="952" y="4406"/>
                  </a:lnTo>
                  <a:lnTo>
                    <a:pt x="762" y="4406"/>
                  </a:lnTo>
                  <a:lnTo>
                    <a:pt x="622" y="4508"/>
                  </a:lnTo>
                  <a:lnTo>
                    <a:pt x="482" y="4749"/>
                  </a:lnTo>
                  <a:lnTo>
                    <a:pt x="419" y="4876"/>
                  </a:lnTo>
                  <a:lnTo>
                    <a:pt x="546" y="4953"/>
                  </a:lnTo>
                  <a:lnTo>
                    <a:pt x="355" y="5041"/>
                  </a:lnTo>
                  <a:lnTo>
                    <a:pt x="177" y="5118"/>
                  </a:lnTo>
                  <a:lnTo>
                    <a:pt x="0" y="5207"/>
                  </a:lnTo>
                  <a:lnTo>
                    <a:pt x="419" y="6134"/>
                  </a:lnTo>
                  <a:lnTo>
                    <a:pt x="1600" y="6426"/>
                  </a:lnTo>
                  <a:lnTo>
                    <a:pt x="2578" y="5854"/>
                  </a:lnTo>
                  <a:close/>
                </a:path>
                <a:path w="8255" h="6985">
                  <a:moveTo>
                    <a:pt x="7759" y="1295"/>
                  </a:moveTo>
                  <a:lnTo>
                    <a:pt x="7480" y="1282"/>
                  </a:lnTo>
                  <a:lnTo>
                    <a:pt x="7188" y="1295"/>
                  </a:lnTo>
                  <a:lnTo>
                    <a:pt x="6908" y="1257"/>
                  </a:lnTo>
                  <a:lnTo>
                    <a:pt x="6159" y="1104"/>
                  </a:lnTo>
                  <a:lnTo>
                    <a:pt x="5956" y="812"/>
                  </a:lnTo>
                  <a:lnTo>
                    <a:pt x="6019" y="0"/>
                  </a:lnTo>
                  <a:lnTo>
                    <a:pt x="5842" y="63"/>
                  </a:lnTo>
                  <a:lnTo>
                    <a:pt x="5651" y="76"/>
                  </a:lnTo>
                  <a:lnTo>
                    <a:pt x="5397" y="241"/>
                  </a:lnTo>
                  <a:lnTo>
                    <a:pt x="5372" y="406"/>
                  </a:lnTo>
                  <a:lnTo>
                    <a:pt x="5346" y="558"/>
                  </a:lnTo>
                  <a:lnTo>
                    <a:pt x="5067" y="787"/>
                  </a:lnTo>
                  <a:lnTo>
                    <a:pt x="4889" y="863"/>
                  </a:lnTo>
                  <a:lnTo>
                    <a:pt x="5245" y="1917"/>
                  </a:lnTo>
                  <a:lnTo>
                    <a:pt x="7086" y="2095"/>
                  </a:lnTo>
                  <a:lnTo>
                    <a:pt x="7759" y="1295"/>
                  </a:lnTo>
                  <a:close/>
                </a:path>
              </a:pathLst>
            </a:custGeom>
            <a:solidFill>
              <a:srgbClr val="323231"/>
            </a:solidFill>
          </p:spPr>
          <p:txBody>
            <a:bodyPr wrap="square" lIns="0" tIns="0" rIns="0" bIns="0" rtlCol="0"/>
            <a:lstStyle/>
            <a:p>
              <a:endParaRPr/>
            </a:p>
          </p:txBody>
        </p:sp>
        <p:sp>
          <p:nvSpPr>
            <p:cNvPr id="259" name="object 259"/>
            <p:cNvSpPr/>
            <p:nvPr/>
          </p:nvSpPr>
          <p:spPr>
            <a:xfrm>
              <a:off x="3030211" y="3266395"/>
              <a:ext cx="34290" cy="29209"/>
            </a:xfrm>
            <a:custGeom>
              <a:avLst/>
              <a:gdLst/>
              <a:ahLst/>
              <a:cxnLst/>
              <a:rect l="l" t="t" r="r" b="b"/>
              <a:pathLst>
                <a:path w="34289" h="29210">
                  <a:moveTo>
                    <a:pt x="26606" y="0"/>
                  </a:moveTo>
                  <a:lnTo>
                    <a:pt x="25679" y="355"/>
                  </a:lnTo>
                  <a:lnTo>
                    <a:pt x="25057" y="444"/>
                  </a:lnTo>
                  <a:lnTo>
                    <a:pt x="23888" y="355"/>
                  </a:lnTo>
                  <a:lnTo>
                    <a:pt x="22390" y="1244"/>
                  </a:lnTo>
                  <a:lnTo>
                    <a:pt x="21399" y="1396"/>
                  </a:lnTo>
                  <a:lnTo>
                    <a:pt x="20942" y="1727"/>
                  </a:lnTo>
                  <a:lnTo>
                    <a:pt x="19786" y="2768"/>
                  </a:lnTo>
                  <a:lnTo>
                    <a:pt x="18961" y="3187"/>
                  </a:lnTo>
                  <a:lnTo>
                    <a:pt x="18643" y="3479"/>
                  </a:lnTo>
                  <a:lnTo>
                    <a:pt x="18110" y="4394"/>
                  </a:lnTo>
                  <a:lnTo>
                    <a:pt x="17703" y="4775"/>
                  </a:lnTo>
                  <a:lnTo>
                    <a:pt x="16890" y="5219"/>
                  </a:lnTo>
                  <a:lnTo>
                    <a:pt x="16586" y="5486"/>
                  </a:lnTo>
                  <a:lnTo>
                    <a:pt x="16179" y="6388"/>
                  </a:lnTo>
                  <a:lnTo>
                    <a:pt x="15798" y="6819"/>
                  </a:lnTo>
                  <a:lnTo>
                    <a:pt x="14592" y="7543"/>
                  </a:lnTo>
                  <a:lnTo>
                    <a:pt x="13703" y="8851"/>
                  </a:lnTo>
                  <a:lnTo>
                    <a:pt x="12572" y="9309"/>
                  </a:lnTo>
                  <a:lnTo>
                    <a:pt x="11633" y="10375"/>
                  </a:lnTo>
                  <a:lnTo>
                    <a:pt x="11315" y="10629"/>
                  </a:lnTo>
                  <a:lnTo>
                    <a:pt x="9842" y="11214"/>
                  </a:lnTo>
                  <a:lnTo>
                    <a:pt x="9156" y="12306"/>
                  </a:lnTo>
                  <a:lnTo>
                    <a:pt x="8343" y="12064"/>
                  </a:lnTo>
                  <a:lnTo>
                    <a:pt x="8039" y="12738"/>
                  </a:lnTo>
                  <a:lnTo>
                    <a:pt x="7899" y="12687"/>
                  </a:lnTo>
                  <a:lnTo>
                    <a:pt x="7607" y="12788"/>
                  </a:lnTo>
                  <a:lnTo>
                    <a:pt x="7480" y="13080"/>
                  </a:lnTo>
                  <a:lnTo>
                    <a:pt x="7327" y="13144"/>
                  </a:lnTo>
                  <a:lnTo>
                    <a:pt x="6959" y="13157"/>
                  </a:lnTo>
                  <a:lnTo>
                    <a:pt x="6616" y="13538"/>
                  </a:lnTo>
                  <a:lnTo>
                    <a:pt x="6108" y="13538"/>
                  </a:lnTo>
                  <a:lnTo>
                    <a:pt x="5626" y="13652"/>
                  </a:lnTo>
                  <a:lnTo>
                    <a:pt x="5067" y="13182"/>
                  </a:lnTo>
                  <a:lnTo>
                    <a:pt x="4127" y="13258"/>
                  </a:lnTo>
                  <a:lnTo>
                    <a:pt x="3733" y="13080"/>
                  </a:lnTo>
                  <a:lnTo>
                    <a:pt x="3581" y="13106"/>
                  </a:lnTo>
                  <a:lnTo>
                    <a:pt x="3187" y="13309"/>
                  </a:lnTo>
                  <a:lnTo>
                    <a:pt x="2920" y="13360"/>
                  </a:lnTo>
                  <a:lnTo>
                    <a:pt x="2501" y="13220"/>
                  </a:lnTo>
                  <a:lnTo>
                    <a:pt x="1930" y="13728"/>
                  </a:lnTo>
                  <a:lnTo>
                    <a:pt x="1447" y="13538"/>
                  </a:lnTo>
                  <a:lnTo>
                    <a:pt x="952" y="13995"/>
                  </a:lnTo>
                  <a:lnTo>
                    <a:pt x="888" y="14401"/>
                  </a:lnTo>
                  <a:lnTo>
                    <a:pt x="507" y="14173"/>
                  </a:lnTo>
                  <a:lnTo>
                    <a:pt x="304" y="14325"/>
                  </a:lnTo>
                  <a:lnTo>
                    <a:pt x="266" y="15100"/>
                  </a:lnTo>
                  <a:lnTo>
                    <a:pt x="0" y="15570"/>
                  </a:lnTo>
                  <a:lnTo>
                    <a:pt x="126" y="15735"/>
                  </a:lnTo>
                  <a:lnTo>
                    <a:pt x="584" y="16027"/>
                  </a:lnTo>
                  <a:lnTo>
                    <a:pt x="634" y="16268"/>
                  </a:lnTo>
                  <a:lnTo>
                    <a:pt x="736" y="16446"/>
                  </a:lnTo>
                  <a:lnTo>
                    <a:pt x="736" y="16611"/>
                  </a:lnTo>
                  <a:lnTo>
                    <a:pt x="888" y="16776"/>
                  </a:lnTo>
                  <a:lnTo>
                    <a:pt x="1396" y="16802"/>
                  </a:lnTo>
                  <a:lnTo>
                    <a:pt x="1777" y="16916"/>
                  </a:lnTo>
                  <a:lnTo>
                    <a:pt x="2070" y="17373"/>
                  </a:lnTo>
                  <a:lnTo>
                    <a:pt x="2324" y="17335"/>
                  </a:lnTo>
                  <a:lnTo>
                    <a:pt x="2705" y="17183"/>
                  </a:lnTo>
                  <a:lnTo>
                    <a:pt x="2908" y="17195"/>
                  </a:lnTo>
                  <a:lnTo>
                    <a:pt x="3301" y="17576"/>
                  </a:lnTo>
                  <a:lnTo>
                    <a:pt x="3517" y="17614"/>
                  </a:lnTo>
                  <a:lnTo>
                    <a:pt x="4000" y="17233"/>
                  </a:lnTo>
                  <a:lnTo>
                    <a:pt x="4216" y="17297"/>
                  </a:lnTo>
                  <a:lnTo>
                    <a:pt x="4584" y="17551"/>
                  </a:lnTo>
                  <a:lnTo>
                    <a:pt x="4813" y="17614"/>
                  </a:lnTo>
                  <a:lnTo>
                    <a:pt x="5333" y="17310"/>
                  </a:lnTo>
                  <a:lnTo>
                    <a:pt x="5638" y="17373"/>
                  </a:lnTo>
                  <a:lnTo>
                    <a:pt x="5816" y="17805"/>
                  </a:lnTo>
                  <a:lnTo>
                    <a:pt x="7480" y="17310"/>
                  </a:lnTo>
                  <a:lnTo>
                    <a:pt x="8585" y="17805"/>
                  </a:lnTo>
                  <a:lnTo>
                    <a:pt x="9232" y="19303"/>
                  </a:lnTo>
                  <a:lnTo>
                    <a:pt x="9753" y="20358"/>
                  </a:lnTo>
                  <a:lnTo>
                    <a:pt x="9626" y="20561"/>
                  </a:lnTo>
                  <a:lnTo>
                    <a:pt x="8064" y="20675"/>
                  </a:lnTo>
                  <a:lnTo>
                    <a:pt x="8254" y="20777"/>
                  </a:lnTo>
                  <a:lnTo>
                    <a:pt x="8445" y="20967"/>
                  </a:lnTo>
                  <a:lnTo>
                    <a:pt x="9042" y="20954"/>
                  </a:lnTo>
                  <a:lnTo>
                    <a:pt x="9309" y="21069"/>
                  </a:lnTo>
                  <a:lnTo>
                    <a:pt x="9524" y="21818"/>
                  </a:lnTo>
                  <a:lnTo>
                    <a:pt x="9740" y="21882"/>
                  </a:lnTo>
                  <a:lnTo>
                    <a:pt x="10579" y="21666"/>
                  </a:lnTo>
                  <a:lnTo>
                    <a:pt x="10706" y="21755"/>
                  </a:lnTo>
                  <a:lnTo>
                    <a:pt x="10985" y="22758"/>
                  </a:lnTo>
                  <a:lnTo>
                    <a:pt x="11201" y="23139"/>
                  </a:lnTo>
                  <a:lnTo>
                    <a:pt x="12509" y="23634"/>
                  </a:lnTo>
                  <a:lnTo>
                    <a:pt x="12230" y="24803"/>
                  </a:lnTo>
                  <a:lnTo>
                    <a:pt x="12255" y="25107"/>
                  </a:lnTo>
                  <a:lnTo>
                    <a:pt x="12890" y="25857"/>
                  </a:lnTo>
                  <a:lnTo>
                    <a:pt x="12001" y="27089"/>
                  </a:lnTo>
                  <a:lnTo>
                    <a:pt x="13080" y="28003"/>
                  </a:lnTo>
                  <a:lnTo>
                    <a:pt x="13487" y="28562"/>
                  </a:lnTo>
                  <a:lnTo>
                    <a:pt x="13779" y="28841"/>
                  </a:lnTo>
                  <a:lnTo>
                    <a:pt x="14439" y="28727"/>
                  </a:lnTo>
                  <a:lnTo>
                    <a:pt x="15519" y="29209"/>
                  </a:lnTo>
                  <a:lnTo>
                    <a:pt x="15938" y="29095"/>
                  </a:lnTo>
                  <a:lnTo>
                    <a:pt x="16319" y="28727"/>
                  </a:lnTo>
                  <a:lnTo>
                    <a:pt x="16446" y="28092"/>
                  </a:lnTo>
                  <a:lnTo>
                    <a:pt x="15519" y="27800"/>
                  </a:lnTo>
                  <a:lnTo>
                    <a:pt x="15392" y="27584"/>
                  </a:lnTo>
                  <a:lnTo>
                    <a:pt x="15671" y="26847"/>
                  </a:lnTo>
                  <a:lnTo>
                    <a:pt x="15493" y="26581"/>
                  </a:lnTo>
                  <a:lnTo>
                    <a:pt x="14884" y="26238"/>
                  </a:lnTo>
                  <a:lnTo>
                    <a:pt x="14744" y="25958"/>
                  </a:lnTo>
                  <a:lnTo>
                    <a:pt x="15608" y="25679"/>
                  </a:lnTo>
                  <a:lnTo>
                    <a:pt x="15798" y="24676"/>
                  </a:lnTo>
                  <a:lnTo>
                    <a:pt x="16675" y="24930"/>
                  </a:lnTo>
                  <a:lnTo>
                    <a:pt x="16890" y="24764"/>
                  </a:lnTo>
                  <a:lnTo>
                    <a:pt x="16916" y="23939"/>
                  </a:lnTo>
                  <a:lnTo>
                    <a:pt x="17170" y="23698"/>
                  </a:lnTo>
                  <a:lnTo>
                    <a:pt x="18021" y="23507"/>
                  </a:lnTo>
                  <a:lnTo>
                    <a:pt x="18084" y="23266"/>
                  </a:lnTo>
                  <a:lnTo>
                    <a:pt x="17627" y="22326"/>
                  </a:lnTo>
                  <a:lnTo>
                    <a:pt x="18110" y="22097"/>
                  </a:lnTo>
                  <a:lnTo>
                    <a:pt x="18097" y="21856"/>
                  </a:lnTo>
                  <a:lnTo>
                    <a:pt x="17513" y="21615"/>
                  </a:lnTo>
                  <a:lnTo>
                    <a:pt x="17868" y="21335"/>
                  </a:lnTo>
                  <a:lnTo>
                    <a:pt x="18110" y="21043"/>
                  </a:lnTo>
                  <a:lnTo>
                    <a:pt x="17335" y="20434"/>
                  </a:lnTo>
                  <a:lnTo>
                    <a:pt x="17259" y="20154"/>
                  </a:lnTo>
                  <a:lnTo>
                    <a:pt x="17805" y="19469"/>
                  </a:lnTo>
                  <a:lnTo>
                    <a:pt x="17259" y="18478"/>
                  </a:lnTo>
                  <a:lnTo>
                    <a:pt x="17348" y="18275"/>
                  </a:lnTo>
                  <a:lnTo>
                    <a:pt x="18186" y="18211"/>
                  </a:lnTo>
                  <a:lnTo>
                    <a:pt x="18364" y="17843"/>
                  </a:lnTo>
                  <a:lnTo>
                    <a:pt x="18440" y="17348"/>
                  </a:lnTo>
                  <a:lnTo>
                    <a:pt x="18567" y="17157"/>
                  </a:lnTo>
                  <a:lnTo>
                    <a:pt x="19037" y="17564"/>
                  </a:lnTo>
                  <a:lnTo>
                    <a:pt x="19532" y="17792"/>
                  </a:lnTo>
                  <a:lnTo>
                    <a:pt x="20053" y="17233"/>
                  </a:lnTo>
                  <a:lnTo>
                    <a:pt x="20358" y="17856"/>
                  </a:lnTo>
                  <a:lnTo>
                    <a:pt x="20548" y="18072"/>
                  </a:lnTo>
                  <a:lnTo>
                    <a:pt x="21120" y="17754"/>
                  </a:lnTo>
                  <a:lnTo>
                    <a:pt x="21424" y="17894"/>
                  </a:lnTo>
                  <a:lnTo>
                    <a:pt x="21970" y="18580"/>
                  </a:lnTo>
                  <a:lnTo>
                    <a:pt x="22745" y="18059"/>
                  </a:lnTo>
                  <a:lnTo>
                    <a:pt x="22910" y="18033"/>
                  </a:lnTo>
                  <a:lnTo>
                    <a:pt x="23698" y="18402"/>
                  </a:lnTo>
                  <a:lnTo>
                    <a:pt x="24053" y="17475"/>
                  </a:lnTo>
                  <a:lnTo>
                    <a:pt x="24231" y="17322"/>
                  </a:lnTo>
                  <a:lnTo>
                    <a:pt x="24904" y="17386"/>
                  </a:lnTo>
                  <a:lnTo>
                    <a:pt x="25044" y="17246"/>
                  </a:lnTo>
                  <a:lnTo>
                    <a:pt x="24955" y="16497"/>
                  </a:lnTo>
                  <a:lnTo>
                    <a:pt x="25031" y="16179"/>
                  </a:lnTo>
                  <a:lnTo>
                    <a:pt x="25806" y="16065"/>
                  </a:lnTo>
                  <a:lnTo>
                    <a:pt x="25882" y="15862"/>
                  </a:lnTo>
                  <a:lnTo>
                    <a:pt x="25730" y="14922"/>
                  </a:lnTo>
                  <a:lnTo>
                    <a:pt x="26542" y="14668"/>
                  </a:lnTo>
                  <a:lnTo>
                    <a:pt x="27292" y="13639"/>
                  </a:lnTo>
                  <a:lnTo>
                    <a:pt x="27431" y="13652"/>
                  </a:lnTo>
                  <a:lnTo>
                    <a:pt x="28079" y="14516"/>
                  </a:lnTo>
                  <a:lnTo>
                    <a:pt x="28397" y="14731"/>
                  </a:lnTo>
                  <a:lnTo>
                    <a:pt x="29260" y="14643"/>
                  </a:lnTo>
                  <a:lnTo>
                    <a:pt x="29502" y="15049"/>
                  </a:lnTo>
                  <a:lnTo>
                    <a:pt x="29933" y="16001"/>
                  </a:lnTo>
                  <a:lnTo>
                    <a:pt x="30060" y="16040"/>
                  </a:lnTo>
                  <a:lnTo>
                    <a:pt x="30822" y="15417"/>
                  </a:lnTo>
                  <a:lnTo>
                    <a:pt x="31178" y="15227"/>
                  </a:lnTo>
                  <a:lnTo>
                    <a:pt x="31838" y="15227"/>
                  </a:lnTo>
                  <a:lnTo>
                    <a:pt x="32080" y="14985"/>
                  </a:lnTo>
                  <a:lnTo>
                    <a:pt x="32308" y="14617"/>
                  </a:lnTo>
                  <a:lnTo>
                    <a:pt x="32308" y="13500"/>
                  </a:lnTo>
                  <a:lnTo>
                    <a:pt x="32562" y="12992"/>
                  </a:lnTo>
                  <a:lnTo>
                    <a:pt x="33400" y="12077"/>
                  </a:lnTo>
                  <a:lnTo>
                    <a:pt x="33566" y="11595"/>
                  </a:lnTo>
                  <a:lnTo>
                    <a:pt x="33121" y="10452"/>
                  </a:lnTo>
                  <a:lnTo>
                    <a:pt x="33121" y="10020"/>
                  </a:lnTo>
                  <a:lnTo>
                    <a:pt x="33807" y="9207"/>
                  </a:lnTo>
                  <a:lnTo>
                    <a:pt x="33248" y="8445"/>
                  </a:lnTo>
                  <a:lnTo>
                    <a:pt x="33235" y="8216"/>
                  </a:lnTo>
                  <a:lnTo>
                    <a:pt x="33858" y="7467"/>
                  </a:lnTo>
                  <a:lnTo>
                    <a:pt x="33642" y="7162"/>
                  </a:lnTo>
                  <a:lnTo>
                    <a:pt x="33159" y="6819"/>
                  </a:lnTo>
                  <a:lnTo>
                    <a:pt x="33121" y="6527"/>
                  </a:lnTo>
                  <a:lnTo>
                    <a:pt x="33515" y="5905"/>
                  </a:lnTo>
                  <a:lnTo>
                    <a:pt x="33451" y="5664"/>
                  </a:lnTo>
                  <a:lnTo>
                    <a:pt x="32778" y="5270"/>
                  </a:lnTo>
                  <a:lnTo>
                    <a:pt x="32588" y="4991"/>
                  </a:lnTo>
                  <a:lnTo>
                    <a:pt x="32867" y="4063"/>
                  </a:lnTo>
                  <a:lnTo>
                    <a:pt x="32715" y="3670"/>
                  </a:lnTo>
                  <a:lnTo>
                    <a:pt x="31673" y="3149"/>
                  </a:lnTo>
                  <a:lnTo>
                    <a:pt x="31749" y="2501"/>
                  </a:lnTo>
                  <a:lnTo>
                    <a:pt x="32334" y="2082"/>
                  </a:lnTo>
                  <a:lnTo>
                    <a:pt x="31749" y="1625"/>
                  </a:lnTo>
                  <a:lnTo>
                    <a:pt x="30505" y="876"/>
                  </a:lnTo>
                  <a:lnTo>
                    <a:pt x="29248" y="304"/>
                  </a:lnTo>
                  <a:lnTo>
                    <a:pt x="28333" y="419"/>
                  </a:lnTo>
                  <a:lnTo>
                    <a:pt x="26606" y="0"/>
                  </a:lnTo>
                  <a:close/>
                </a:path>
              </a:pathLst>
            </a:custGeom>
            <a:solidFill>
              <a:srgbClr val="F4E9D7"/>
            </a:solidFill>
          </p:spPr>
          <p:txBody>
            <a:bodyPr wrap="square" lIns="0" tIns="0" rIns="0" bIns="0" rtlCol="0"/>
            <a:lstStyle/>
            <a:p>
              <a:endParaRPr/>
            </a:p>
          </p:txBody>
        </p:sp>
        <p:sp>
          <p:nvSpPr>
            <p:cNvPr id="260" name="object 260"/>
            <p:cNvSpPr/>
            <p:nvPr/>
          </p:nvSpPr>
          <p:spPr>
            <a:xfrm>
              <a:off x="3044967" y="3268471"/>
              <a:ext cx="20955" cy="26670"/>
            </a:xfrm>
            <a:custGeom>
              <a:avLst/>
              <a:gdLst/>
              <a:ahLst/>
              <a:cxnLst/>
              <a:rect l="l" t="t" r="r" b="b"/>
              <a:pathLst>
                <a:path w="20955" h="26670">
                  <a:moveTo>
                    <a:pt x="17576" y="0"/>
                  </a:moveTo>
                  <a:lnTo>
                    <a:pt x="16992" y="431"/>
                  </a:lnTo>
                  <a:lnTo>
                    <a:pt x="16916" y="1066"/>
                  </a:lnTo>
                  <a:lnTo>
                    <a:pt x="17957" y="1587"/>
                  </a:lnTo>
                  <a:lnTo>
                    <a:pt x="18110" y="1993"/>
                  </a:lnTo>
                  <a:lnTo>
                    <a:pt x="17843" y="2921"/>
                  </a:lnTo>
                  <a:lnTo>
                    <a:pt x="18008" y="3187"/>
                  </a:lnTo>
                  <a:lnTo>
                    <a:pt x="18707" y="3581"/>
                  </a:lnTo>
                  <a:lnTo>
                    <a:pt x="18770" y="3822"/>
                  </a:lnTo>
                  <a:lnTo>
                    <a:pt x="18364" y="4457"/>
                  </a:lnTo>
                  <a:lnTo>
                    <a:pt x="18402" y="4749"/>
                  </a:lnTo>
                  <a:lnTo>
                    <a:pt x="18884" y="5080"/>
                  </a:lnTo>
                  <a:lnTo>
                    <a:pt x="19100" y="5384"/>
                  </a:lnTo>
                  <a:lnTo>
                    <a:pt x="18872" y="5753"/>
                  </a:lnTo>
                  <a:lnTo>
                    <a:pt x="18478" y="6134"/>
                  </a:lnTo>
                  <a:lnTo>
                    <a:pt x="18503" y="6375"/>
                  </a:lnTo>
                  <a:lnTo>
                    <a:pt x="19050" y="7137"/>
                  </a:lnTo>
                  <a:lnTo>
                    <a:pt x="18364" y="7937"/>
                  </a:lnTo>
                  <a:lnTo>
                    <a:pt x="18364" y="8382"/>
                  </a:lnTo>
                  <a:lnTo>
                    <a:pt x="18440" y="8674"/>
                  </a:lnTo>
                  <a:lnTo>
                    <a:pt x="18808" y="9525"/>
                  </a:lnTo>
                  <a:lnTo>
                    <a:pt x="18643" y="9994"/>
                  </a:lnTo>
                  <a:lnTo>
                    <a:pt x="17818" y="10909"/>
                  </a:lnTo>
                  <a:lnTo>
                    <a:pt x="17551" y="11430"/>
                  </a:lnTo>
                  <a:lnTo>
                    <a:pt x="17551" y="12547"/>
                  </a:lnTo>
                  <a:lnTo>
                    <a:pt x="17322" y="12903"/>
                  </a:lnTo>
                  <a:lnTo>
                    <a:pt x="17081" y="13144"/>
                  </a:lnTo>
                  <a:lnTo>
                    <a:pt x="16421" y="13144"/>
                  </a:lnTo>
                  <a:lnTo>
                    <a:pt x="16078" y="13347"/>
                  </a:lnTo>
                  <a:lnTo>
                    <a:pt x="15316" y="13957"/>
                  </a:lnTo>
                  <a:lnTo>
                    <a:pt x="15176" y="13919"/>
                  </a:lnTo>
                  <a:lnTo>
                    <a:pt x="14503" y="12573"/>
                  </a:lnTo>
                  <a:lnTo>
                    <a:pt x="13627" y="12661"/>
                  </a:lnTo>
                  <a:lnTo>
                    <a:pt x="13322" y="12433"/>
                  </a:lnTo>
                  <a:lnTo>
                    <a:pt x="12674" y="11582"/>
                  </a:lnTo>
                  <a:lnTo>
                    <a:pt x="12534" y="11557"/>
                  </a:lnTo>
                  <a:lnTo>
                    <a:pt x="11785" y="12598"/>
                  </a:lnTo>
                  <a:lnTo>
                    <a:pt x="10960" y="12827"/>
                  </a:lnTo>
                  <a:lnTo>
                    <a:pt x="11125" y="13792"/>
                  </a:lnTo>
                  <a:lnTo>
                    <a:pt x="11049" y="13995"/>
                  </a:lnTo>
                  <a:lnTo>
                    <a:pt x="10274" y="14097"/>
                  </a:lnTo>
                  <a:lnTo>
                    <a:pt x="10185" y="14414"/>
                  </a:lnTo>
                  <a:lnTo>
                    <a:pt x="10287" y="15176"/>
                  </a:lnTo>
                  <a:lnTo>
                    <a:pt x="10147" y="15316"/>
                  </a:lnTo>
                  <a:lnTo>
                    <a:pt x="9486" y="15240"/>
                  </a:lnTo>
                  <a:lnTo>
                    <a:pt x="9296" y="15392"/>
                  </a:lnTo>
                  <a:lnTo>
                    <a:pt x="9055" y="16268"/>
                  </a:lnTo>
                  <a:lnTo>
                    <a:pt x="8166" y="15963"/>
                  </a:lnTo>
                  <a:lnTo>
                    <a:pt x="7988" y="15976"/>
                  </a:lnTo>
                  <a:lnTo>
                    <a:pt x="7200" y="16484"/>
                  </a:lnTo>
                  <a:lnTo>
                    <a:pt x="6667" y="15824"/>
                  </a:lnTo>
                  <a:lnTo>
                    <a:pt x="6375" y="15684"/>
                  </a:lnTo>
                  <a:lnTo>
                    <a:pt x="5791" y="16002"/>
                  </a:lnTo>
                  <a:lnTo>
                    <a:pt x="5600" y="15786"/>
                  </a:lnTo>
                  <a:lnTo>
                    <a:pt x="5448" y="15379"/>
                  </a:lnTo>
                  <a:lnTo>
                    <a:pt x="5283" y="15163"/>
                  </a:lnTo>
                  <a:lnTo>
                    <a:pt x="4775" y="15722"/>
                  </a:lnTo>
                  <a:lnTo>
                    <a:pt x="4279" y="15494"/>
                  </a:lnTo>
                  <a:lnTo>
                    <a:pt x="3810" y="15087"/>
                  </a:lnTo>
                  <a:lnTo>
                    <a:pt x="3695" y="15227"/>
                  </a:lnTo>
                  <a:lnTo>
                    <a:pt x="3594" y="15760"/>
                  </a:lnTo>
                  <a:lnTo>
                    <a:pt x="3429" y="16141"/>
                  </a:lnTo>
                  <a:lnTo>
                    <a:pt x="2590" y="16192"/>
                  </a:lnTo>
                  <a:lnTo>
                    <a:pt x="2514" y="16408"/>
                  </a:lnTo>
                  <a:lnTo>
                    <a:pt x="3048" y="17386"/>
                  </a:lnTo>
                  <a:lnTo>
                    <a:pt x="2501" y="18084"/>
                  </a:lnTo>
                  <a:lnTo>
                    <a:pt x="2578" y="18364"/>
                  </a:lnTo>
                  <a:lnTo>
                    <a:pt x="3352" y="18973"/>
                  </a:lnTo>
                  <a:lnTo>
                    <a:pt x="3111" y="19265"/>
                  </a:lnTo>
                  <a:lnTo>
                    <a:pt x="2743" y="19532"/>
                  </a:lnTo>
                  <a:lnTo>
                    <a:pt x="3365" y="19786"/>
                  </a:lnTo>
                  <a:lnTo>
                    <a:pt x="3352" y="20015"/>
                  </a:lnTo>
                  <a:lnTo>
                    <a:pt x="2870" y="20256"/>
                  </a:lnTo>
                  <a:lnTo>
                    <a:pt x="3340" y="21183"/>
                  </a:lnTo>
                  <a:lnTo>
                    <a:pt x="3263" y="21424"/>
                  </a:lnTo>
                  <a:lnTo>
                    <a:pt x="2400" y="21615"/>
                  </a:lnTo>
                  <a:lnTo>
                    <a:pt x="2159" y="21869"/>
                  </a:lnTo>
                  <a:lnTo>
                    <a:pt x="2120" y="22694"/>
                  </a:lnTo>
                  <a:lnTo>
                    <a:pt x="1930" y="22847"/>
                  </a:lnTo>
                  <a:lnTo>
                    <a:pt x="1409" y="22656"/>
                  </a:lnTo>
                  <a:lnTo>
                    <a:pt x="1041" y="22606"/>
                  </a:lnTo>
                  <a:lnTo>
                    <a:pt x="850" y="23609"/>
                  </a:lnTo>
                  <a:lnTo>
                    <a:pt x="0" y="23888"/>
                  </a:lnTo>
                  <a:lnTo>
                    <a:pt x="127" y="24155"/>
                  </a:lnTo>
                  <a:lnTo>
                    <a:pt x="736" y="24511"/>
                  </a:lnTo>
                  <a:lnTo>
                    <a:pt x="914" y="24765"/>
                  </a:lnTo>
                  <a:lnTo>
                    <a:pt x="635" y="25514"/>
                  </a:lnTo>
                  <a:lnTo>
                    <a:pt x="762" y="25717"/>
                  </a:lnTo>
                  <a:lnTo>
                    <a:pt x="1676" y="26022"/>
                  </a:lnTo>
                  <a:lnTo>
                    <a:pt x="1562" y="26644"/>
                  </a:lnTo>
                  <a:lnTo>
                    <a:pt x="1905" y="26492"/>
                  </a:lnTo>
                  <a:lnTo>
                    <a:pt x="2921" y="26339"/>
                  </a:lnTo>
                  <a:lnTo>
                    <a:pt x="3340" y="26022"/>
                  </a:lnTo>
                  <a:lnTo>
                    <a:pt x="3898" y="25298"/>
                  </a:lnTo>
                  <a:lnTo>
                    <a:pt x="4203" y="25057"/>
                  </a:lnTo>
                  <a:lnTo>
                    <a:pt x="4953" y="24612"/>
                  </a:lnTo>
                  <a:lnTo>
                    <a:pt x="5283" y="24269"/>
                  </a:lnTo>
                  <a:lnTo>
                    <a:pt x="5854" y="23075"/>
                  </a:lnTo>
                  <a:lnTo>
                    <a:pt x="6604" y="22428"/>
                  </a:lnTo>
                  <a:lnTo>
                    <a:pt x="6794" y="21882"/>
                  </a:lnTo>
                  <a:lnTo>
                    <a:pt x="7048" y="21361"/>
                  </a:lnTo>
                  <a:lnTo>
                    <a:pt x="6718" y="20535"/>
                  </a:lnTo>
                  <a:lnTo>
                    <a:pt x="5854" y="20243"/>
                  </a:lnTo>
                  <a:lnTo>
                    <a:pt x="5867" y="19812"/>
                  </a:lnTo>
                  <a:lnTo>
                    <a:pt x="6159" y="19062"/>
                  </a:lnTo>
                  <a:lnTo>
                    <a:pt x="6426" y="18605"/>
                  </a:lnTo>
                  <a:lnTo>
                    <a:pt x="6972" y="17868"/>
                  </a:lnTo>
                  <a:lnTo>
                    <a:pt x="7581" y="17894"/>
                  </a:lnTo>
                  <a:lnTo>
                    <a:pt x="8331" y="18440"/>
                  </a:lnTo>
                  <a:lnTo>
                    <a:pt x="8534" y="18478"/>
                  </a:lnTo>
                  <a:lnTo>
                    <a:pt x="9385" y="17716"/>
                  </a:lnTo>
                  <a:lnTo>
                    <a:pt x="9867" y="17500"/>
                  </a:lnTo>
                  <a:lnTo>
                    <a:pt x="10680" y="17360"/>
                  </a:lnTo>
                  <a:lnTo>
                    <a:pt x="11264" y="17614"/>
                  </a:lnTo>
                  <a:lnTo>
                    <a:pt x="11874" y="16776"/>
                  </a:lnTo>
                  <a:lnTo>
                    <a:pt x="12319" y="16751"/>
                  </a:lnTo>
                  <a:lnTo>
                    <a:pt x="12573" y="16586"/>
                  </a:lnTo>
                  <a:lnTo>
                    <a:pt x="12611" y="16129"/>
                  </a:lnTo>
                  <a:lnTo>
                    <a:pt x="12814" y="16078"/>
                  </a:lnTo>
                  <a:lnTo>
                    <a:pt x="13004" y="16268"/>
                  </a:lnTo>
                  <a:lnTo>
                    <a:pt x="13042" y="17995"/>
                  </a:lnTo>
                  <a:lnTo>
                    <a:pt x="13195" y="18072"/>
                  </a:lnTo>
                  <a:lnTo>
                    <a:pt x="13347" y="18503"/>
                  </a:lnTo>
                  <a:lnTo>
                    <a:pt x="13614" y="18592"/>
                  </a:lnTo>
                  <a:lnTo>
                    <a:pt x="14084" y="18580"/>
                  </a:lnTo>
                  <a:lnTo>
                    <a:pt x="14185" y="18732"/>
                  </a:lnTo>
                  <a:lnTo>
                    <a:pt x="14605" y="18973"/>
                  </a:lnTo>
                  <a:lnTo>
                    <a:pt x="14909" y="18961"/>
                  </a:lnTo>
                  <a:lnTo>
                    <a:pt x="15214" y="18821"/>
                  </a:lnTo>
                  <a:lnTo>
                    <a:pt x="15354" y="18732"/>
                  </a:lnTo>
                  <a:lnTo>
                    <a:pt x="15798" y="18999"/>
                  </a:lnTo>
                  <a:lnTo>
                    <a:pt x="16103" y="18897"/>
                  </a:lnTo>
                  <a:lnTo>
                    <a:pt x="16586" y="18415"/>
                  </a:lnTo>
                  <a:lnTo>
                    <a:pt x="16891" y="18427"/>
                  </a:lnTo>
                  <a:lnTo>
                    <a:pt x="17132" y="18351"/>
                  </a:lnTo>
                  <a:lnTo>
                    <a:pt x="17983" y="17881"/>
                  </a:lnTo>
                  <a:lnTo>
                    <a:pt x="18503" y="16624"/>
                  </a:lnTo>
                  <a:lnTo>
                    <a:pt x="18821" y="16065"/>
                  </a:lnTo>
                  <a:lnTo>
                    <a:pt x="19392" y="15443"/>
                  </a:lnTo>
                  <a:lnTo>
                    <a:pt x="19558" y="15011"/>
                  </a:lnTo>
                  <a:lnTo>
                    <a:pt x="19672" y="13970"/>
                  </a:lnTo>
                  <a:lnTo>
                    <a:pt x="20154" y="12484"/>
                  </a:lnTo>
                  <a:lnTo>
                    <a:pt x="20396" y="12052"/>
                  </a:lnTo>
                  <a:lnTo>
                    <a:pt x="20320" y="10947"/>
                  </a:lnTo>
                  <a:lnTo>
                    <a:pt x="20345" y="10363"/>
                  </a:lnTo>
                  <a:lnTo>
                    <a:pt x="20612" y="8686"/>
                  </a:lnTo>
                  <a:lnTo>
                    <a:pt x="20243" y="7708"/>
                  </a:lnTo>
                  <a:lnTo>
                    <a:pt x="20167" y="7239"/>
                  </a:lnTo>
                  <a:lnTo>
                    <a:pt x="20307" y="6032"/>
                  </a:lnTo>
                  <a:lnTo>
                    <a:pt x="20167" y="5283"/>
                  </a:lnTo>
                  <a:lnTo>
                    <a:pt x="19291" y="3162"/>
                  </a:lnTo>
                  <a:lnTo>
                    <a:pt x="19227" y="2159"/>
                  </a:lnTo>
                  <a:lnTo>
                    <a:pt x="17576" y="0"/>
                  </a:lnTo>
                  <a:close/>
                </a:path>
              </a:pathLst>
            </a:custGeom>
            <a:solidFill>
              <a:srgbClr val="E3D9C8"/>
            </a:solidFill>
          </p:spPr>
          <p:txBody>
            <a:bodyPr wrap="square" lIns="0" tIns="0" rIns="0" bIns="0" rtlCol="0"/>
            <a:lstStyle/>
            <a:p>
              <a:endParaRPr/>
            </a:p>
          </p:txBody>
        </p:sp>
        <p:sp>
          <p:nvSpPr>
            <p:cNvPr id="261" name="object 261"/>
            <p:cNvSpPr/>
            <p:nvPr/>
          </p:nvSpPr>
          <p:spPr>
            <a:xfrm>
              <a:off x="3028821" y="3283009"/>
              <a:ext cx="10795" cy="7620"/>
            </a:xfrm>
            <a:custGeom>
              <a:avLst/>
              <a:gdLst/>
              <a:ahLst/>
              <a:cxnLst/>
              <a:rect l="l" t="t" r="r" b="b"/>
              <a:pathLst>
                <a:path w="10794" h="7620">
                  <a:moveTo>
                    <a:pt x="2275" y="7365"/>
                  </a:moveTo>
                  <a:lnTo>
                    <a:pt x="1835" y="7365"/>
                  </a:lnTo>
                  <a:lnTo>
                    <a:pt x="2203" y="7404"/>
                  </a:lnTo>
                  <a:close/>
                </a:path>
                <a:path w="10794" h="7620">
                  <a:moveTo>
                    <a:pt x="5418" y="5435"/>
                  </a:moveTo>
                  <a:lnTo>
                    <a:pt x="1822" y="5435"/>
                  </a:lnTo>
                  <a:lnTo>
                    <a:pt x="1854" y="5587"/>
                  </a:lnTo>
                  <a:lnTo>
                    <a:pt x="1492" y="5829"/>
                  </a:lnTo>
                  <a:lnTo>
                    <a:pt x="1009" y="6019"/>
                  </a:lnTo>
                  <a:lnTo>
                    <a:pt x="1352" y="7200"/>
                  </a:lnTo>
                  <a:lnTo>
                    <a:pt x="1454" y="7391"/>
                  </a:lnTo>
                  <a:lnTo>
                    <a:pt x="1835" y="7365"/>
                  </a:lnTo>
                  <a:lnTo>
                    <a:pt x="2275" y="7365"/>
                  </a:lnTo>
                  <a:lnTo>
                    <a:pt x="2986" y="6984"/>
                  </a:lnTo>
                  <a:lnTo>
                    <a:pt x="3397" y="6680"/>
                  </a:lnTo>
                  <a:lnTo>
                    <a:pt x="4093" y="6019"/>
                  </a:lnTo>
                  <a:lnTo>
                    <a:pt x="4349" y="5880"/>
                  </a:lnTo>
                  <a:lnTo>
                    <a:pt x="4730" y="5880"/>
                  </a:lnTo>
                  <a:lnTo>
                    <a:pt x="5302" y="5689"/>
                  </a:lnTo>
                  <a:lnTo>
                    <a:pt x="5418" y="5435"/>
                  </a:lnTo>
                  <a:close/>
                </a:path>
                <a:path w="10794" h="7620">
                  <a:moveTo>
                    <a:pt x="2127" y="0"/>
                  </a:moveTo>
                  <a:lnTo>
                    <a:pt x="1225" y="1625"/>
                  </a:lnTo>
                  <a:lnTo>
                    <a:pt x="80" y="5435"/>
                  </a:lnTo>
                  <a:lnTo>
                    <a:pt x="0" y="6261"/>
                  </a:lnTo>
                  <a:lnTo>
                    <a:pt x="234" y="6730"/>
                  </a:lnTo>
                  <a:lnTo>
                    <a:pt x="1098" y="7226"/>
                  </a:lnTo>
                  <a:lnTo>
                    <a:pt x="1352" y="7200"/>
                  </a:lnTo>
                  <a:lnTo>
                    <a:pt x="1212" y="7086"/>
                  </a:lnTo>
                  <a:lnTo>
                    <a:pt x="1022" y="6984"/>
                  </a:lnTo>
                  <a:lnTo>
                    <a:pt x="755" y="6261"/>
                  </a:lnTo>
                  <a:lnTo>
                    <a:pt x="412" y="5029"/>
                  </a:lnTo>
                  <a:lnTo>
                    <a:pt x="5225" y="5029"/>
                  </a:lnTo>
                  <a:lnTo>
                    <a:pt x="5251" y="4876"/>
                  </a:lnTo>
                  <a:lnTo>
                    <a:pt x="5657" y="4749"/>
                  </a:lnTo>
                  <a:lnTo>
                    <a:pt x="5797" y="4571"/>
                  </a:lnTo>
                  <a:lnTo>
                    <a:pt x="5886" y="4190"/>
                  </a:lnTo>
                  <a:lnTo>
                    <a:pt x="6494" y="4076"/>
                  </a:lnTo>
                  <a:lnTo>
                    <a:pt x="6610" y="3657"/>
                  </a:lnTo>
                  <a:lnTo>
                    <a:pt x="6711" y="3492"/>
                  </a:lnTo>
                  <a:lnTo>
                    <a:pt x="7217" y="3492"/>
                  </a:lnTo>
                  <a:lnTo>
                    <a:pt x="7381" y="3047"/>
                  </a:lnTo>
                  <a:lnTo>
                    <a:pt x="5302" y="3047"/>
                  </a:lnTo>
                  <a:lnTo>
                    <a:pt x="4413" y="2882"/>
                  </a:lnTo>
                  <a:lnTo>
                    <a:pt x="4591" y="2438"/>
                  </a:lnTo>
                  <a:lnTo>
                    <a:pt x="4870" y="1943"/>
                  </a:lnTo>
                  <a:lnTo>
                    <a:pt x="5124" y="1777"/>
                  </a:lnTo>
                  <a:lnTo>
                    <a:pt x="6826" y="1777"/>
                  </a:lnTo>
                  <a:lnTo>
                    <a:pt x="8934" y="1295"/>
                  </a:lnTo>
                  <a:lnTo>
                    <a:pt x="10019" y="1295"/>
                  </a:lnTo>
                  <a:lnTo>
                    <a:pt x="7207" y="1193"/>
                  </a:lnTo>
                  <a:lnTo>
                    <a:pt x="7125" y="1003"/>
                  </a:lnTo>
                  <a:lnTo>
                    <a:pt x="4908" y="1003"/>
                  </a:lnTo>
                  <a:lnTo>
                    <a:pt x="4679" y="939"/>
                  </a:lnTo>
                  <a:lnTo>
                    <a:pt x="4489" y="761"/>
                  </a:lnTo>
                  <a:lnTo>
                    <a:pt x="3460" y="761"/>
                  </a:lnTo>
                  <a:lnTo>
                    <a:pt x="3155" y="304"/>
                  </a:lnTo>
                  <a:lnTo>
                    <a:pt x="2787" y="190"/>
                  </a:lnTo>
                  <a:lnTo>
                    <a:pt x="2266" y="165"/>
                  </a:lnTo>
                  <a:lnTo>
                    <a:pt x="2127" y="0"/>
                  </a:lnTo>
                  <a:close/>
                </a:path>
                <a:path w="10794" h="7620">
                  <a:moveTo>
                    <a:pt x="5225" y="5029"/>
                  </a:moveTo>
                  <a:lnTo>
                    <a:pt x="412" y="5029"/>
                  </a:lnTo>
                  <a:lnTo>
                    <a:pt x="755" y="5587"/>
                  </a:lnTo>
                  <a:lnTo>
                    <a:pt x="1250" y="5676"/>
                  </a:lnTo>
                  <a:lnTo>
                    <a:pt x="1822" y="5435"/>
                  </a:lnTo>
                  <a:lnTo>
                    <a:pt x="5418" y="5435"/>
                  </a:lnTo>
                  <a:lnTo>
                    <a:pt x="5225" y="5029"/>
                  </a:lnTo>
                  <a:close/>
                </a:path>
                <a:path w="10794" h="7620">
                  <a:moveTo>
                    <a:pt x="6494" y="4076"/>
                  </a:moveTo>
                  <a:lnTo>
                    <a:pt x="5962" y="4076"/>
                  </a:lnTo>
                  <a:lnTo>
                    <a:pt x="6457" y="4127"/>
                  </a:lnTo>
                  <a:close/>
                </a:path>
                <a:path w="10794" h="7620">
                  <a:moveTo>
                    <a:pt x="7217" y="3492"/>
                  </a:moveTo>
                  <a:lnTo>
                    <a:pt x="6711" y="3492"/>
                  </a:lnTo>
                  <a:lnTo>
                    <a:pt x="7194" y="3555"/>
                  </a:lnTo>
                  <a:close/>
                </a:path>
                <a:path w="10794" h="7620">
                  <a:moveTo>
                    <a:pt x="6826" y="1777"/>
                  </a:moveTo>
                  <a:lnTo>
                    <a:pt x="5124" y="1777"/>
                  </a:lnTo>
                  <a:lnTo>
                    <a:pt x="5581" y="2006"/>
                  </a:lnTo>
                  <a:lnTo>
                    <a:pt x="5645" y="2781"/>
                  </a:lnTo>
                  <a:lnTo>
                    <a:pt x="5302" y="3047"/>
                  </a:lnTo>
                  <a:lnTo>
                    <a:pt x="7381" y="3047"/>
                  </a:lnTo>
                  <a:lnTo>
                    <a:pt x="7268" y="2692"/>
                  </a:lnTo>
                  <a:lnTo>
                    <a:pt x="6827" y="2006"/>
                  </a:lnTo>
                  <a:lnTo>
                    <a:pt x="6826" y="1777"/>
                  </a:lnTo>
                  <a:close/>
                </a:path>
                <a:path w="10794" h="7620">
                  <a:moveTo>
                    <a:pt x="10019" y="1295"/>
                  </a:moveTo>
                  <a:lnTo>
                    <a:pt x="8934" y="1295"/>
                  </a:lnTo>
                  <a:lnTo>
                    <a:pt x="10623" y="2692"/>
                  </a:lnTo>
                  <a:lnTo>
                    <a:pt x="10019" y="1295"/>
                  </a:lnTo>
                  <a:close/>
                </a:path>
                <a:path w="10794" h="7620">
                  <a:moveTo>
                    <a:pt x="8883" y="698"/>
                  </a:moveTo>
                  <a:lnTo>
                    <a:pt x="7207" y="1193"/>
                  </a:lnTo>
                  <a:lnTo>
                    <a:pt x="9975" y="1193"/>
                  </a:lnTo>
                  <a:lnTo>
                    <a:pt x="8883" y="698"/>
                  </a:lnTo>
                  <a:close/>
                </a:path>
                <a:path w="10794" h="7620">
                  <a:moveTo>
                    <a:pt x="5391" y="622"/>
                  </a:moveTo>
                  <a:lnTo>
                    <a:pt x="4908" y="1003"/>
                  </a:lnTo>
                  <a:lnTo>
                    <a:pt x="6203" y="1003"/>
                  </a:lnTo>
                  <a:lnTo>
                    <a:pt x="5975" y="939"/>
                  </a:lnTo>
                  <a:lnTo>
                    <a:pt x="5607" y="685"/>
                  </a:lnTo>
                  <a:lnTo>
                    <a:pt x="5391" y="622"/>
                  </a:lnTo>
                  <a:close/>
                </a:path>
                <a:path w="10794" h="7620">
                  <a:moveTo>
                    <a:pt x="6724" y="698"/>
                  </a:moveTo>
                  <a:lnTo>
                    <a:pt x="6203" y="1003"/>
                  </a:lnTo>
                  <a:lnTo>
                    <a:pt x="7125" y="1003"/>
                  </a:lnTo>
                  <a:lnTo>
                    <a:pt x="7016" y="749"/>
                  </a:lnTo>
                  <a:lnTo>
                    <a:pt x="6724" y="698"/>
                  </a:lnTo>
                  <a:close/>
                </a:path>
                <a:path w="10794" h="7620">
                  <a:moveTo>
                    <a:pt x="4095" y="558"/>
                  </a:moveTo>
                  <a:lnTo>
                    <a:pt x="3714" y="723"/>
                  </a:lnTo>
                  <a:lnTo>
                    <a:pt x="3460" y="761"/>
                  </a:lnTo>
                  <a:lnTo>
                    <a:pt x="4489" y="761"/>
                  </a:lnTo>
                  <a:lnTo>
                    <a:pt x="4298" y="584"/>
                  </a:lnTo>
                  <a:lnTo>
                    <a:pt x="4095" y="558"/>
                  </a:lnTo>
                  <a:close/>
                </a:path>
              </a:pathLst>
            </a:custGeom>
            <a:solidFill>
              <a:srgbClr val="626261"/>
            </a:solidFill>
          </p:spPr>
          <p:txBody>
            <a:bodyPr wrap="square" lIns="0" tIns="0" rIns="0" bIns="0" rtlCol="0"/>
            <a:lstStyle/>
            <a:p>
              <a:endParaRPr/>
            </a:p>
          </p:txBody>
        </p:sp>
        <p:sp>
          <p:nvSpPr>
            <p:cNvPr id="262" name="object 262"/>
            <p:cNvSpPr/>
            <p:nvPr/>
          </p:nvSpPr>
          <p:spPr>
            <a:xfrm>
              <a:off x="3033553" y="3285947"/>
              <a:ext cx="10160" cy="7620"/>
            </a:xfrm>
            <a:custGeom>
              <a:avLst/>
              <a:gdLst/>
              <a:ahLst/>
              <a:cxnLst/>
              <a:rect l="l" t="t" r="r" b="b"/>
              <a:pathLst>
                <a:path w="10160" h="7620">
                  <a:moveTo>
                    <a:pt x="2692" y="0"/>
                  </a:moveTo>
                  <a:lnTo>
                    <a:pt x="2463" y="622"/>
                  </a:lnTo>
                  <a:lnTo>
                    <a:pt x="1968" y="558"/>
                  </a:lnTo>
                  <a:lnTo>
                    <a:pt x="1879" y="723"/>
                  </a:lnTo>
                  <a:lnTo>
                    <a:pt x="1828" y="1054"/>
                  </a:lnTo>
                  <a:lnTo>
                    <a:pt x="1727" y="1193"/>
                  </a:lnTo>
                  <a:lnTo>
                    <a:pt x="1231" y="1142"/>
                  </a:lnTo>
                  <a:lnTo>
                    <a:pt x="1104" y="1498"/>
                  </a:lnTo>
                  <a:lnTo>
                    <a:pt x="1066" y="1625"/>
                  </a:lnTo>
                  <a:lnTo>
                    <a:pt x="927" y="1803"/>
                  </a:lnTo>
                  <a:lnTo>
                    <a:pt x="520" y="1930"/>
                  </a:lnTo>
                  <a:lnTo>
                    <a:pt x="482" y="2070"/>
                  </a:lnTo>
                  <a:lnTo>
                    <a:pt x="736" y="2603"/>
                  </a:lnTo>
                  <a:lnTo>
                    <a:pt x="558" y="2755"/>
                  </a:lnTo>
                  <a:lnTo>
                    <a:pt x="317" y="2857"/>
                  </a:lnTo>
                  <a:lnTo>
                    <a:pt x="0" y="2946"/>
                  </a:lnTo>
                  <a:lnTo>
                    <a:pt x="749" y="4051"/>
                  </a:lnTo>
                  <a:lnTo>
                    <a:pt x="1079" y="3987"/>
                  </a:lnTo>
                  <a:lnTo>
                    <a:pt x="1435" y="3962"/>
                  </a:lnTo>
                  <a:lnTo>
                    <a:pt x="1765" y="3873"/>
                  </a:lnTo>
                  <a:lnTo>
                    <a:pt x="2857" y="3530"/>
                  </a:lnTo>
                  <a:lnTo>
                    <a:pt x="3378" y="3314"/>
                  </a:lnTo>
                  <a:lnTo>
                    <a:pt x="4368" y="2870"/>
                  </a:lnTo>
                  <a:lnTo>
                    <a:pt x="4584" y="2971"/>
                  </a:lnTo>
                  <a:lnTo>
                    <a:pt x="5575" y="3911"/>
                  </a:lnTo>
                  <a:lnTo>
                    <a:pt x="6007" y="4419"/>
                  </a:lnTo>
                  <a:lnTo>
                    <a:pt x="6311" y="4635"/>
                  </a:lnTo>
                  <a:lnTo>
                    <a:pt x="7061" y="4508"/>
                  </a:lnTo>
                  <a:lnTo>
                    <a:pt x="7213" y="4673"/>
                  </a:lnTo>
                  <a:lnTo>
                    <a:pt x="7061" y="5448"/>
                  </a:lnTo>
                  <a:lnTo>
                    <a:pt x="7327" y="5651"/>
                  </a:lnTo>
                  <a:lnTo>
                    <a:pt x="8115" y="5765"/>
                  </a:lnTo>
                  <a:lnTo>
                    <a:pt x="8204" y="5930"/>
                  </a:lnTo>
                  <a:lnTo>
                    <a:pt x="7950" y="6603"/>
                  </a:lnTo>
                  <a:lnTo>
                    <a:pt x="7912" y="6921"/>
                  </a:lnTo>
                  <a:lnTo>
                    <a:pt x="8382" y="7111"/>
                  </a:lnTo>
                  <a:lnTo>
                    <a:pt x="8420" y="7277"/>
                  </a:lnTo>
                  <a:lnTo>
                    <a:pt x="8661" y="7543"/>
                  </a:lnTo>
                  <a:lnTo>
                    <a:pt x="8953" y="7061"/>
                  </a:lnTo>
                  <a:lnTo>
                    <a:pt x="9144" y="6845"/>
                  </a:lnTo>
                  <a:lnTo>
                    <a:pt x="9512" y="6375"/>
                  </a:lnTo>
                  <a:lnTo>
                    <a:pt x="8915" y="5562"/>
                  </a:lnTo>
                  <a:lnTo>
                    <a:pt x="8890" y="5257"/>
                  </a:lnTo>
                  <a:lnTo>
                    <a:pt x="9144" y="4127"/>
                  </a:lnTo>
                  <a:lnTo>
                    <a:pt x="7861" y="3594"/>
                  </a:lnTo>
                  <a:lnTo>
                    <a:pt x="7645" y="3200"/>
                  </a:lnTo>
                  <a:lnTo>
                    <a:pt x="7353" y="2209"/>
                  </a:lnTo>
                  <a:lnTo>
                    <a:pt x="6400" y="2324"/>
                  </a:lnTo>
                  <a:lnTo>
                    <a:pt x="6184" y="2260"/>
                  </a:lnTo>
                  <a:lnTo>
                    <a:pt x="5969" y="1523"/>
                  </a:lnTo>
                  <a:lnTo>
                    <a:pt x="5702" y="1396"/>
                  </a:lnTo>
                  <a:lnTo>
                    <a:pt x="5105" y="1422"/>
                  </a:lnTo>
                  <a:lnTo>
                    <a:pt x="4914" y="1231"/>
                  </a:lnTo>
                  <a:lnTo>
                    <a:pt x="4724" y="1130"/>
                  </a:lnTo>
                  <a:lnTo>
                    <a:pt x="3898" y="1015"/>
                  </a:lnTo>
                  <a:lnTo>
                    <a:pt x="3187" y="711"/>
                  </a:lnTo>
                  <a:lnTo>
                    <a:pt x="2692" y="0"/>
                  </a:lnTo>
                  <a:close/>
                </a:path>
              </a:pathLst>
            </a:custGeom>
            <a:solidFill>
              <a:srgbClr val="E2D9C8"/>
            </a:solidFill>
          </p:spPr>
          <p:txBody>
            <a:bodyPr wrap="square" lIns="0" tIns="0" rIns="0" bIns="0" rtlCol="0"/>
            <a:lstStyle/>
            <a:p>
              <a:endParaRPr/>
            </a:p>
          </p:txBody>
        </p:sp>
        <p:sp>
          <p:nvSpPr>
            <p:cNvPr id="263" name="object 263"/>
            <p:cNvSpPr/>
            <p:nvPr/>
          </p:nvSpPr>
          <p:spPr>
            <a:xfrm>
              <a:off x="3034297" y="3288827"/>
              <a:ext cx="8255" cy="4445"/>
            </a:xfrm>
            <a:custGeom>
              <a:avLst/>
              <a:gdLst/>
              <a:ahLst/>
              <a:cxnLst/>
              <a:rect l="l" t="t" r="r" b="b"/>
              <a:pathLst>
                <a:path w="8255" h="4445">
                  <a:moveTo>
                    <a:pt x="3619" y="0"/>
                  </a:moveTo>
                  <a:lnTo>
                    <a:pt x="2108" y="647"/>
                  </a:lnTo>
                  <a:lnTo>
                    <a:pt x="1562" y="825"/>
                  </a:lnTo>
                  <a:lnTo>
                    <a:pt x="698" y="1079"/>
                  </a:lnTo>
                  <a:lnTo>
                    <a:pt x="342" y="1104"/>
                  </a:lnTo>
                  <a:lnTo>
                    <a:pt x="0" y="1168"/>
                  </a:lnTo>
                  <a:lnTo>
                    <a:pt x="558" y="1968"/>
                  </a:lnTo>
                  <a:lnTo>
                    <a:pt x="1320" y="2387"/>
                  </a:lnTo>
                  <a:lnTo>
                    <a:pt x="2400" y="2425"/>
                  </a:lnTo>
                  <a:lnTo>
                    <a:pt x="2870" y="2667"/>
                  </a:lnTo>
                  <a:lnTo>
                    <a:pt x="3136" y="2819"/>
                  </a:lnTo>
                  <a:lnTo>
                    <a:pt x="3682" y="3073"/>
                  </a:lnTo>
                  <a:lnTo>
                    <a:pt x="4013" y="3136"/>
                  </a:lnTo>
                  <a:lnTo>
                    <a:pt x="4838" y="3886"/>
                  </a:lnTo>
                  <a:lnTo>
                    <a:pt x="5549" y="4102"/>
                  </a:lnTo>
                  <a:lnTo>
                    <a:pt x="6337" y="4114"/>
                  </a:lnTo>
                  <a:lnTo>
                    <a:pt x="7670" y="4394"/>
                  </a:lnTo>
                  <a:lnTo>
                    <a:pt x="7632" y="4229"/>
                  </a:lnTo>
                  <a:lnTo>
                    <a:pt x="7175" y="4038"/>
                  </a:lnTo>
                  <a:lnTo>
                    <a:pt x="7200" y="3721"/>
                  </a:lnTo>
                  <a:lnTo>
                    <a:pt x="7454" y="3048"/>
                  </a:lnTo>
                  <a:lnTo>
                    <a:pt x="7365" y="2882"/>
                  </a:lnTo>
                  <a:lnTo>
                    <a:pt x="7010" y="2844"/>
                  </a:lnTo>
                  <a:lnTo>
                    <a:pt x="6578" y="2768"/>
                  </a:lnTo>
                  <a:lnTo>
                    <a:pt x="6324" y="2565"/>
                  </a:lnTo>
                  <a:lnTo>
                    <a:pt x="6464" y="1790"/>
                  </a:lnTo>
                  <a:lnTo>
                    <a:pt x="6324" y="1625"/>
                  </a:lnTo>
                  <a:lnTo>
                    <a:pt x="5575" y="1752"/>
                  </a:lnTo>
                  <a:lnTo>
                    <a:pt x="5270" y="1536"/>
                  </a:lnTo>
                  <a:lnTo>
                    <a:pt x="4838" y="1041"/>
                  </a:lnTo>
                  <a:lnTo>
                    <a:pt x="3835" y="88"/>
                  </a:lnTo>
                  <a:lnTo>
                    <a:pt x="3619" y="0"/>
                  </a:lnTo>
                  <a:close/>
                </a:path>
              </a:pathLst>
            </a:custGeom>
            <a:solidFill>
              <a:srgbClr val="CBC4B4"/>
            </a:solidFill>
          </p:spPr>
          <p:txBody>
            <a:bodyPr wrap="square" lIns="0" tIns="0" rIns="0" bIns="0" rtlCol="0"/>
            <a:lstStyle/>
            <a:p>
              <a:endParaRPr/>
            </a:p>
          </p:txBody>
        </p:sp>
        <p:sp>
          <p:nvSpPr>
            <p:cNvPr id="264" name="object 264"/>
            <p:cNvSpPr/>
            <p:nvPr/>
          </p:nvSpPr>
          <p:spPr>
            <a:xfrm>
              <a:off x="3044929" y="3294969"/>
              <a:ext cx="2540" cy="7620"/>
            </a:xfrm>
            <a:custGeom>
              <a:avLst/>
              <a:gdLst/>
              <a:ahLst/>
              <a:cxnLst/>
              <a:rect l="l" t="t" r="r" b="b"/>
              <a:pathLst>
                <a:path w="2539" h="7620">
                  <a:moveTo>
                    <a:pt x="1943" y="0"/>
                  </a:moveTo>
                  <a:lnTo>
                    <a:pt x="1600" y="152"/>
                  </a:lnTo>
                  <a:lnTo>
                    <a:pt x="1219" y="520"/>
                  </a:lnTo>
                  <a:lnTo>
                    <a:pt x="800" y="635"/>
                  </a:lnTo>
                  <a:lnTo>
                    <a:pt x="215" y="304"/>
                  </a:lnTo>
                  <a:lnTo>
                    <a:pt x="0" y="254"/>
                  </a:lnTo>
                  <a:lnTo>
                    <a:pt x="165" y="2870"/>
                  </a:lnTo>
                  <a:lnTo>
                    <a:pt x="571" y="3403"/>
                  </a:lnTo>
                  <a:lnTo>
                    <a:pt x="685" y="3987"/>
                  </a:lnTo>
                  <a:lnTo>
                    <a:pt x="584" y="4635"/>
                  </a:lnTo>
                  <a:lnTo>
                    <a:pt x="520" y="5372"/>
                  </a:lnTo>
                  <a:lnTo>
                    <a:pt x="419" y="6832"/>
                  </a:lnTo>
                  <a:lnTo>
                    <a:pt x="977" y="7226"/>
                  </a:lnTo>
                  <a:lnTo>
                    <a:pt x="1562" y="7188"/>
                  </a:lnTo>
                  <a:lnTo>
                    <a:pt x="2171" y="7010"/>
                  </a:lnTo>
                  <a:lnTo>
                    <a:pt x="2209" y="6756"/>
                  </a:lnTo>
                  <a:lnTo>
                    <a:pt x="2247" y="6248"/>
                  </a:lnTo>
                  <a:lnTo>
                    <a:pt x="2413" y="5816"/>
                  </a:lnTo>
                  <a:lnTo>
                    <a:pt x="2362" y="5410"/>
                  </a:lnTo>
                  <a:lnTo>
                    <a:pt x="2070" y="4584"/>
                  </a:lnTo>
                  <a:lnTo>
                    <a:pt x="2120" y="4127"/>
                  </a:lnTo>
                  <a:lnTo>
                    <a:pt x="2082" y="3708"/>
                  </a:lnTo>
                  <a:lnTo>
                    <a:pt x="2146" y="3124"/>
                  </a:lnTo>
                  <a:lnTo>
                    <a:pt x="2197" y="2324"/>
                  </a:lnTo>
                  <a:lnTo>
                    <a:pt x="2235" y="1282"/>
                  </a:lnTo>
                  <a:lnTo>
                    <a:pt x="1943" y="0"/>
                  </a:lnTo>
                  <a:close/>
                </a:path>
              </a:pathLst>
            </a:custGeom>
            <a:solidFill>
              <a:srgbClr val="616161"/>
            </a:solidFill>
          </p:spPr>
          <p:txBody>
            <a:bodyPr wrap="square" lIns="0" tIns="0" rIns="0" bIns="0" rtlCol="0"/>
            <a:lstStyle/>
            <a:p>
              <a:endParaRPr/>
            </a:p>
          </p:txBody>
        </p:sp>
        <p:sp>
          <p:nvSpPr>
            <p:cNvPr id="265" name="object 265"/>
            <p:cNvSpPr/>
            <p:nvPr/>
          </p:nvSpPr>
          <p:spPr>
            <a:xfrm>
              <a:off x="3040635" y="3292947"/>
              <a:ext cx="2540" cy="7620"/>
            </a:xfrm>
            <a:custGeom>
              <a:avLst/>
              <a:gdLst/>
              <a:ahLst/>
              <a:cxnLst/>
              <a:rect l="l" t="t" r="r" b="b"/>
              <a:pathLst>
                <a:path w="2539" h="7620">
                  <a:moveTo>
                    <a:pt x="0" y="0"/>
                  </a:moveTo>
                  <a:lnTo>
                    <a:pt x="76" y="1244"/>
                  </a:lnTo>
                  <a:lnTo>
                    <a:pt x="177" y="2197"/>
                  </a:lnTo>
                  <a:lnTo>
                    <a:pt x="266" y="2514"/>
                  </a:lnTo>
                  <a:lnTo>
                    <a:pt x="444" y="3263"/>
                  </a:lnTo>
                  <a:lnTo>
                    <a:pt x="647" y="3682"/>
                  </a:lnTo>
                  <a:lnTo>
                    <a:pt x="660" y="4826"/>
                  </a:lnTo>
                  <a:lnTo>
                    <a:pt x="558" y="5537"/>
                  </a:lnTo>
                  <a:lnTo>
                    <a:pt x="508" y="6248"/>
                  </a:lnTo>
                  <a:lnTo>
                    <a:pt x="800" y="6908"/>
                  </a:lnTo>
                  <a:lnTo>
                    <a:pt x="1320" y="7023"/>
                  </a:lnTo>
                  <a:lnTo>
                    <a:pt x="2159" y="6591"/>
                  </a:lnTo>
                  <a:lnTo>
                    <a:pt x="1955" y="6413"/>
                  </a:lnTo>
                  <a:lnTo>
                    <a:pt x="2159" y="6248"/>
                  </a:lnTo>
                  <a:lnTo>
                    <a:pt x="2209" y="6070"/>
                  </a:lnTo>
                  <a:lnTo>
                    <a:pt x="2425" y="5524"/>
                  </a:lnTo>
                  <a:lnTo>
                    <a:pt x="2387" y="5105"/>
                  </a:lnTo>
                  <a:lnTo>
                    <a:pt x="2209" y="4622"/>
                  </a:lnTo>
                  <a:lnTo>
                    <a:pt x="1905" y="3860"/>
                  </a:lnTo>
                  <a:lnTo>
                    <a:pt x="2095" y="3060"/>
                  </a:lnTo>
                  <a:lnTo>
                    <a:pt x="2260" y="1905"/>
                  </a:lnTo>
                  <a:lnTo>
                    <a:pt x="2298" y="1181"/>
                  </a:lnTo>
                  <a:lnTo>
                    <a:pt x="1574" y="546"/>
                  </a:lnTo>
                  <a:lnTo>
                    <a:pt x="1346" y="266"/>
                  </a:lnTo>
                  <a:lnTo>
                    <a:pt x="0" y="0"/>
                  </a:lnTo>
                  <a:close/>
                </a:path>
              </a:pathLst>
            </a:custGeom>
            <a:solidFill>
              <a:srgbClr val="444444"/>
            </a:solidFill>
          </p:spPr>
          <p:txBody>
            <a:bodyPr wrap="square" lIns="0" tIns="0" rIns="0" bIns="0" rtlCol="0"/>
            <a:lstStyle/>
            <a:p>
              <a:endParaRPr/>
            </a:p>
          </p:txBody>
        </p:sp>
        <p:sp>
          <p:nvSpPr>
            <p:cNvPr id="266" name="object 266"/>
            <p:cNvSpPr/>
            <p:nvPr/>
          </p:nvSpPr>
          <p:spPr>
            <a:xfrm>
              <a:off x="3027866" y="3280324"/>
              <a:ext cx="3175" cy="2540"/>
            </a:xfrm>
            <a:custGeom>
              <a:avLst/>
              <a:gdLst/>
              <a:ahLst/>
              <a:cxnLst/>
              <a:rect l="l" t="t" r="r" b="b"/>
              <a:pathLst>
                <a:path w="3175" h="2539">
                  <a:moveTo>
                    <a:pt x="1219" y="0"/>
                  </a:moveTo>
                  <a:lnTo>
                    <a:pt x="1016" y="25"/>
                  </a:lnTo>
                  <a:lnTo>
                    <a:pt x="63" y="368"/>
                  </a:lnTo>
                  <a:lnTo>
                    <a:pt x="0" y="622"/>
                  </a:lnTo>
                  <a:lnTo>
                    <a:pt x="660" y="1295"/>
                  </a:lnTo>
                  <a:lnTo>
                    <a:pt x="1320" y="1981"/>
                  </a:lnTo>
                  <a:lnTo>
                    <a:pt x="2146" y="2349"/>
                  </a:lnTo>
                  <a:lnTo>
                    <a:pt x="3073" y="2514"/>
                  </a:lnTo>
                  <a:lnTo>
                    <a:pt x="2984" y="2336"/>
                  </a:lnTo>
                  <a:lnTo>
                    <a:pt x="2921" y="2095"/>
                  </a:lnTo>
                  <a:lnTo>
                    <a:pt x="2781" y="1993"/>
                  </a:lnTo>
                  <a:lnTo>
                    <a:pt x="2476" y="1803"/>
                  </a:lnTo>
                  <a:lnTo>
                    <a:pt x="2336" y="1651"/>
                  </a:lnTo>
                  <a:lnTo>
                    <a:pt x="2540" y="1295"/>
                  </a:lnTo>
                  <a:lnTo>
                    <a:pt x="2578" y="990"/>
                  </a:lnTo>
                  <a:lnTo>
                    <a:pt x="2603" y="825"/>
                  </a:lnTo>
                  <a:lnTo>
                    <a:pt x="2628" y="533"/>
                  </a:lnTo>
                  <a:lnTo>
                    <a:pt x="2654" y="393"/>
                  </a:lnTo>
                  <a:lnTo>
                    <a:pt x="2095" y="215"/>
                  </a:lnTo>
                  <a:lnTo>
                    <a:pt x="1803" y="139"/>
                  </a:lnTo>
                  <a:lnTo>
                    <a:pt x="1612" y="76"/>
                  </a:lnTo>
                  <a:lnTo>
                    <a:pt x="1219" y="0"/>
                  </a:lnTo>
                  <a:close/>
                </a:path>
              </a:pathLst>
            </a:custGeom>
            <a:solidFill>
              <a:srgbClr val="454545"/>
            </a:solidFill>
          </p:spPr>
          <p:txBody>
            <a:bodyPr wrap="square" lIns="0" tIns="0" rIns="0" bIns="0" rtlCol="0"/>
            <a:lstStyle/>
            <a:p>
              <a:endParaRPr/>
            </a:p>
          </p:txBody>
        </p:sp>
        <p:sp>
          <p:nvSpPr>
            <p:cNvPr id="267" name="object 267"/>
            <p:cNvSpPr/>
            <p:nvPr/>
          </p:nvSpPr>
          <p:spPr>
            <a:xfrm>
              <a:off x="3029216" y="3288042"/>
              <a:ext cx="18415" cy="15875"/>
            </a:xfrm>
            <a:custGeom>
              <a:avLst/>
              <a:gdLst/>
              <a:ahLst/>
              <a:cxnLst/>
              <a:rect l="l" t="t" r="r" b="b"/>
              <a:pathLst>
                <a:path w="18414" h="15875">
                  <a:moveTo>
                    <a:pt x="1460" y="546"/>
                  </a:moveTo>
                  <a:lnTo>
                    <a:pt x="1409" y="406"/>
                  </a:lnTo>
                  <a:lnTo>
                    <a:pt x="838" y="635"/>
                  </a:lnTo>
                  <a:lnTo>
                    <a:pt x="355" y="558"/>
                  </a:lnTo>
                  <a:lnTo>
                    <a:pt x="0" y="0"/>
                  </a:lnTo>
                  <a:lnTo>
                    <a:pt x="177" y="647"/>
                  </a:lnTo>
                  <a:lnTo>
                    <a:pt x="342" y="1231"/>
                  </a:lnTo>
                  <a:lnTo>
                    <a:pt x="558" y="1803"/>
                  </a:lnTo>
                  <a:lnTo>
                    <a:pt x="609" y="1955"/>
                  </a:lnTo>
                  <a:lnTo>
                    <a:pt x="812" y="2044"/>
                  </a:lnTo>
                  <a:lnTo>
                    <a:pt x="939" y="2171"/>
                  </a:lnTo>
                  <a:lnTo>
                    <a:pt x="596" y="990"/>
                  </a:lnTo>
                  <a:lnTo>
                    <a:pt x="774" y="914"/>
                  </a:lnTo>
                  <a:lnTo>
                    <a:pt x="939" y="863"/>
                  </a:lnTo>
                  <a:lnTo>
                    <a:pt x="1079" y="787"/>
                  </a:lnTo>
                  <a:lnTo>
                    <a:pt x="1219" y="723"/>
                  </a:lnTo>
                  <a:lnTo>
                    <a:pt x="1460" y="546"/>
                  </a:lnTo>
                  <a:close/>
                </a:path>
                <a:path w="18414" h="15875">
                  <a:moveTo>
                    <a:pt x="13665" y="11938"/>
                  </a:moveTo>
                  <a:lnTo>
                    <a:pt x="13576" y="11493"/>
                  </a:lnTo>
                  <a:lnTo>
                    <a:pt x="12738" y="11925"/>
                  </a:lnTo>
                  <a:lnTo>
                    <a:pt x="12204" y="11823"/>
                  </a:lnTo>
                  <a:lnTo>
                    <a:pt x="11925" y="11150"/>
                  </a:lnTo>
                  <a:lnTo>
                    <a:pt x="11696" y="11671"/>
                  </a:lnTo>
                  <a:lnTo>
                    <a:pt x="11468" y="12204"/>
                  </a:lnTo>
                  <a:lnTo>
                    <a:pt x="11239" y="12750"/>
                  </a:lnTo>
                  <a:lnTo>
                    <a:pt x="11442" y="12700"/>
                  </a:lnTo>
                  <a:lnTo>
                    <a:pt x="11899" y="12560"/>
                  </a:lnTo>
                  <a:lnTo>
                    <a:pt x="11811" y="12763"/>
                  </a:lnTo>
                  <a:lnTo>
                    <a:pt x="11734" y="12915"/>
                  </a:lnTo>
                  <a:lnTo>
                    <a:pt x="11658" y="13093"/>
                  </a:lnTo>
                  <a:lnTo>
                    <a:pt x="12293" y="13131"/>
                  </a:lnTo>
                  <a:lnTo>
                    <a:pt x="12890" y="13182"/>
                  </a:lnTo>
                  <a:lnTo>
                    <a:pt x="13385" y="12750"/>
                  </a:lnTo>
                  <a:lnTo>
                    <a:pt x="13665" y="12357"/>
                  </a:lnTo>
                  <a:lnTo>
                    <a:pt x="13665" y="11938"/>
                  </a:lnTo>
                  <a:close/>
                </a:path>
                <a:path w="18414" h="15875">
                  <a:moveTo>
                    <a:pt x="17970" y="14363"/>
                  </a:moveTo>
                  <a:lnTo>
                    <a:pt x="17881" y="13944"/>
                  </a:lnTo>
                  <a:lnTo>
                    <a:pt x="17272" y="14109"/>
                  </a:lnTo>
                  <a:lnTo>
                    <a:pt x="16675" y="14160"/>
                  </a:lnTo>
                  <a:lnTo>
                    <a:pt x="16129" y="13766"/>
                  </a:lnTo>
                  <a:lnTo>
                    <a:pt x="15925" y="14198"/>
                  </a:lnTo>
                  <a:lnTo>
                    <a:pt x="15722" y="14617"/>
                  </a:lnTo>
                  <a:lnTo>
                    <a:pt x="15506" y="15087"/>
                  </a:lnTo>
                  <a:lnTo>
                    <a:pt x="15722" y="15024"/>
                  </a:lnTo>
                  <a:lnTo>
                    <a:pt x="15925" y="14986"/>
                  </a:lnTo>
                  <a:lnTo>
                    <a:pt x="16167" y="14909"/>
                  </a:lnTo>
                  <a:lnTo>
                    <a:pt x="16090" y="15113"/>
                  </a:lnTo>
                  <a:lnTo>
                    <a:pt x="15951" y="15443"/>
                  </a:lnTo>
                  <a:lnTo>
                    <a:pt x="16586" y="15494"/>
                  </a:lnTo>
                  <a:lnTo>
                    <a:pt x="17145" y="15506"/>
                  </a:lnTo>
                  <a:lnTo>
                    <a:pt x="17653" y="15113"/>
                  </a:lnTo>
                  <a:lnTo>
                    <a:pt x="17907" y="14770"/>
                  </a:lnTo>
                  <a:lnTo>
                    <a:pt x="17970" y="14363"/>
                  </a:lnTo>
                  <a:close/>
                </a:path>
              </a:pathLst>
            </a:custGeom>
            <a:solidFill>
              <a:srgbClr val="373636"/>
            </a:solidFill>
          </p:spPr>
          <p:txBody>
            <a:bodyPr wrap="square" lIns="0" tIns="0" rIns="0" bIns="0" rtlCol="0"/>
            <a:lstStyle/>
            <a:p>
              <a:endParaRPr/>
            </a:p>
          </p:txBody>
        </p:sp>
        <p:sp>
          <p:nvSpPr>
            <p:cNvPr id="268" name="object 268"/>
            <p:cNvSpPr/>
            <p:nvPr/>
          </p:nvSpPr>
          <p:spPr>
            <a:xfrm>
              <a:off x="3029085" y="3280096"/>
              <a:ext cx="2540" cy="1270"/>
            </a:xfrm>
            <a:custGeom>
              <a:avLst/>
              <a:gdLst/>
              <a:ahLst/>
              <a:cxnLst/>
              <a:rect l="l" t="t" r="r" b="b"/>
              <a:pathLst>
                <a:path w="2539" h="1270">
                  <a:moveTo>
                    <a:pt x="698" y="0"/>
                  </a:moveTo>
                  <a:lnTo>
                    <a:pt x="0" y="228"/>
                  </a:lnTo>
                  <a:lnTo>
                    <a:pt x="393" y="304"/>
                  </a:lnTo>
                  <a:lnTo>
                    <a:pt x="584" y="368"/>
                  </a:lnTo>
                  <a:lnTo>
                    <a:pt x="876" y="444"/>
                  </a:lnTo>
                  <a:lnTo>
                    <a:pt x="1435" y="622"/>
                  </a:lnTo>
                  <a:lnTo>
                    <a:pt x="1625" y="482"/>
                  </a:lnTo>
                  <a:lnTo>
                    <a:pt x="2019" y="711"/>
                  </a:lnTo>
                  <a:lnTo>
                    <a:pt x="2082" y="292"/>
                  </a:lnTo>
                  <a:lnTo>
                    <a:pt x="1396" y="101"/>
                  </a:lnTo>
                  <a:lnTo>
                    <a:pt x="698" y="0"/>
                  </a:lnTo>
                  <a:close/>
                </a:path>
              </a:pathLst>
            </a:custGeom>
            <a:solidFill>
              <a:srgbClr val="626261"/>
            </a:solidFill>
          </p:spPr>
          <p:txBody>
            <a:bodyPr wrap="square" lIns="0" tIns="0" rIns="0" bIns="0" rtlCol="0"/>
            <a:lstStyle/>
            <a:p>
              <a:endParaRPr/>
            </a:p>
          </p:txBody>
        </p:sp>
        <p:sp>
          <p:nvSpPr>
            <p:cNvPr id="269" name="object 269"/>
            <p:cNvSpPr/>
            <p:nvPr/>
          </p:nvSpPr>
          <p:spPr>
            <a:xfrm>
              <a:off x="3035569" y="3284302"/>
              <a:ext cx="4445" cy="3175"/>
            </a:xfrm>
            <a:custGeom>
              <a:avLst/>
              <a:gdLst/>
              <a:ahLst/>
              <a:cxnLst/>
              <a:rect l="l" t="t" r="r" b="b"/>
              <a:pathLst>
                <a:path w="4444" h="3175">
                  <a:moveTo>
                    <a:pt x="2184" y="0"/>
                  </a:moveTo>
                  <a:lnTo>
                    <a:pt x="1295" y="203"/>
                  </a:lnTo>
                  <a:lnTo>
                    <a:pt x="76" y="495"/>
                  </a:lnTo>
                  <a:lnTo>
                    <a:pt x="685" y="1638"/>
                  </a:lnTo>
                  <a:lnTo>
                    <a:pt x="1168" y="2362"/>
                  </a:lnTo>
                  <a:lnTo>
                    <a:pt x="1879" y="2666"/>
                  </a:lnTo>
                  <a:lnTo>
                    <a:pt x="2705" y="2768"/>
                  </a:lnTo>
                  <a:lnTo>
                    <a:pt x="2946" y="2755"/>
                  </a:lnTo>
                  <a:lnTo>
                    <a:pt x="3187" y="2755"/>
                  </a:lnTo>
                  <a:lnTo>
                    <a:pt x="3416" y="2743"/>
                  </a:lnTo>
                  <a:lnTo>
                    <a:pt x="4279" y="2654"/>
                  </a:lnTo>
                  <a:lnTo>
                    <a:pt x="4394" y="2438"/>
                  </a:lnTo>
                  <a:lnTo>
                    <a:pt x="3987" y="1574"/>
                  </a:lnTo>
                  <a:lnTo>
                    <a:pt x="3873" y="1396"/>
                  </a:lnTo>
                  <a:lnTo>
                    <a:pt x="3543" y="1142"/>
                  </a:lnTo>
                  <a:lnTo>
                    <a:pt x="2184" y="0"/>
                  </a:lnTo>
                  <a:close/>
                </a:path>
              </a:pathLst>
            </a:custGeom>
            <a:solidFill>
              <a:srgbClr val="444444"/>
            </a:solidFill>
          </p:spPr>
          <p:txBody>
            <a:bodyPr wrap="square" lIns="0" tIns="0" rIns="0" bIns="0" rtlCol="0"/>
            <a:lstStyle/>
            <a:p>
              <a:endParaRPr/>
            </a:p>
          </p:txBody>
        </p:sp>
        <p:sp>
          <p:nvSpPr>
            <p:cNvPr id="270" name="object 270"/>
            <p:cNvSpPr/>
            <p:nvPr/>
          </p:nvSpPr>
          <p:spPr>
            <a:xfrm>
              <a:off x="3060169" y="3286823"/>
              <a:ext cx="2540" cy="6985"/>
            </a:xfrm>
            <a:custGeom>
              <a:avLst/>
              <a:gdLst/>
              <a:ahLst/>
              <a:cxnLst/>
              <a:rect l="l" t="t" r="r" b="b"/>
              <a:pathLst>
                <a:path w="2539" h="6985">
                  <a:moveTo>
                    <a:pt x="1930" y="0"/>
                  </a:moveTo>
                  <a:lnTo>
                    <a:pt x="1689" y="76"/>
                  </a:lnTo>
                  <a:lnTo>
                    <a:pt x="1384" y="63"/>
                  </a:lnTo>
                  <a:lnTo>
                    <a:pt x="1244" y="215"/>
                  </a:lnTo>
                  <a:lnTo>
                    <a:pt x="901" y="546"/>
                  </a:lnTo>
                  <a:lnTo>
                    <a:pt x="596" y="647"/>
                  </a:lnTo>
                  <a:lnTo>
                    <a:pt x="152" y="380"/>
                  </a:lnTo>
                  <a:lnTo>
                    <a:pt x="12" y="469"/>
                  </a:lnTo>
                  <a:lnTo>
                    <a:pt x="0" y="1168"/>
                  </a:lnTo>
                  <a:lnTo>
                    <a:pt x="50" y="1816"/>
                  </a:lnTo>
                  <a:lnTo>
                    <a:pt x="38" y="2146"/>
                  </a:lnTo>
                  <a:lnTo>
                    <a:pt x="584" y="3047"/>
                  </a:lnTo>
                  <a:lnTo>
                    <a:pt x="596" y="3759"/>
                  </a:lnTo>
                  <a:lnTo>
                    <a:pt x="495" y="5041"/>
                  </a:lnTo>
                  <a:lnTo>
                    <a:pt x="355" y="6121"/>
                  </a:lnTo>
                  <a:lnTo>
                    <a:pt x="876" y="6629"/>
                  </a:lnTo>
                  <a:lnTo>
                    <a:pt x="1447" y="6654"/>
                  </a:lnTo>
                  <a:lnTo>
                    <a:pt x="2044" y="6286"/>
                  </a:lnTo>
                  <a:lnTo>
                    <a:pt x="2184" y="5689"/>
                  </a:lnTo>
                  <a:lnTo>
                    <a:pt x="2247" y="5156"/>
                  </a:lnTo>
                  <a:lnTo>
                    <a:pt x="2311" y="4889"/>
                  </a:lnTo>
                  <a:lnTo>
                    <a:pt x="1917" y="4038"/>
                  </a:lnTo>
                  <a:lnTo>
                    <a:pt x="1917" y="3365"/>
                  </a:lnTo>
                  <a:lnTo>
                    <a:pt x="2120" y="1816"/>
                  </a:lnTo>
                  <a:lnTo>
                    <a:pt x="2400" y="965"/>
                  </a:lnTo>
                  <a:lnTo>
                    <a:pt x="1917" y="101"/>
                  </a:lnTo>
                  <a:close/>
                </a:path>
              </a:pathLst>
            </a:custGeom>
            <a:solidFill>
              <a:srgbClr val="5D5D5D"/>
            </a:solidFill>
          </p:spPr>
          <p:txBody>
            <a:bodyPr wrap="square" lIns="0" tIns="0" rIns="0" bIns="0" rtlCol="0"/>
            <a:lstStyle/>
            <a:p>
              <a:endParaRPr/>
            </a:p>
          </p:txBody>
        </p:sp>
        <p:sp>
          <p:nvSpPr>
            <p:cNvPr id="271" name="object 271"/>
            <p:cNvSpPr/>
            <p:nvPr/>
          </p:nvSpPr>
          <p:spPr>
            <a:xfrm>
              <a:off x="3056232" y="3286538"/>
              <a:ext cx="2540" cy="5080"/>
            </a:xfrm>
            <a:custGeom>
              <a:avLst/>
              <a:gdLst/>
              <a:ahLst/>
              <a:cxnLst/>
              <a:rect l="l" t="t" r="r" b="b"/>
              <a:pathLst>
                <a:path w="2539" h="5079">
                  <a:moveTo>
                    <a:pt x="1752" y="0"/>
                  </a:moveTo>
                  <a:lnTo>
                    <a:pt x="76" y="838"/>
                  </a:lnTo>
                  <a:lnTo>
                    <a:pt x="101" y="1397"/>
                  </a:lnTo>
                  <a:lnTo>
                    <a:pt x="139" y="1968"/>
                  </a:lnTo>
                  <a:lnTo>
                    <a:pt x="165" y="2527"/>
                  </a:lnTo>
                  <a:lnTo>
                    <a:pt x="114" y="3060"/>
                  </a:lnTo>
                  <a:lnTo>
                    <a:pt x="50" y="3594"/>
                  </a:lnTo>
                  <a:lnTo>
                    <a:pt x="0" y="4127"/>
                  </a:lnTo>
                  <a:lnTo>
                    <a:pt x="330" y="4241"/>
                  </a:lnTo>
                  <a:lnTo>
                    <a:pt x="647" y="4394"/>
                  </a:lnTo>
                  <a:lnTo>
                    <a:pt x="1346" y="4521"/>
                  </a:lnTo>
                  <a:lnTo>
                    <a:pt x="1638" y="4394"/>
                  </a:lnTo>
                  <a:lnTo>
                    <a:pt x="1600" y="3898"/>
                  </a:lnTo>
                  <a:lnTo>
                    <a:pt x="1727" y="3797"/>
                  </a:lnTo>
                  <a:lnTo>
                    <a:pt x="1955" y="3289"/>
                  </a:lnTo>
                  <a:lnTo>
                    <a:pt x="2044" y="2781"/>
                  </a:lnTo>
                  <a:lnTo>
                    <a:pt x="1676" y="2146"/>
                  </a:lnTo>
                  <a:lnTo>
                    <a:pt x="1689" y="1993"/>
                  </a:lnTo>
                  <a:lnTo>
                    <a:pt x="1663" y="1854"/>
                  </a:lnTo>
                  <a:lnTo>
                    <a:pt x="1701" y="1231"/>
                  </a:lnTo>
                  <a:lnTo>
                    <a:pt x="1752" y="0"/>
                  </a:lnTo>
                  <a:close/>
                </a:path>
              </a:pathLst>
            </a:custGeom>
            <a:solidFill>
              <a:srgbClr val="444444"/>
            </a:solidFill>
          </p:spPr>
          <p:txBody>
            <a:bodyPr wrap="square" lIns="0" tIns="0" rIns="0" bIns="0" rtlCol="0"/>
            <a:lstStyle/>
            <a:p>
              <a:endParaRPr/>
            </a:p>
          </p:txBody>
        </p:sp>
        <p:sp>
          <p:nvSpPr>
            <p:cNvPr id="272" name="object 272"/>
            <p:cNvSpPr/>
            <p:nvPr/>
          </p:nvSpPr>
          <p:spPr>
            <a:xfrm>
              <a:off x="3055581" y="3290328"/>
              <a:ext cx="6985" cy="5080"/>
            </a:xfrm>
            <a:custGeom>
              <a:avLst/>
              <a:gdLst/>
              <a:ahLst/>
              <a:cxnLst/>
              <a:rect l="l" t="t" r="r" b="b"/>
              <a:pathLst>
                <a:path w="6985" h="5079">
                  <a:moveTo>
                    <a:pt x="2514" y="1485"/>
                  </a:moveTo>
                  <a:lnTo>
                    <a:pt x="2400" y="546"/>
                  </a:lnTo>
                  <a:lnTo>
                    <a:pt x="2387" y="368"/>
                  </a:lnTo>
                  <a:lnTo>
                    <a:pt x="2387" y="190"/>
                  </a:lnTo>
                  <a:lnTo>
                    <a:pt x="2374" y="0"/>
                  </a:lnTo>
                  <a:lnTo>
                    <a:pt x="2247" y="101"/>
                  </a:lnTo>
                  <a:lnTo>
                    <a:pt x="2286" y="609"/>
                  </a:lnTo>
                  <a:lnTo>
                    <a:pt x="1993" y="723"/>
                  </a:lnTo>
                  <a:lnTo>
                    <a:pt x="1651" y="673"/>
                  </a:lnTo>
                  <a:lnTo>
                    <a:pt x="1308" y="609"/>
                  </a:lnTo>
                  <a:lnTo>
                    <a:pt x="977" y="457"/>
                  </a:lnTo>
                  <a:lnTo>
                    <a:pt x="647" y="342"/>
                  </a:lnTo>
                  <a:lnTo>
                    <a:pt x="444" y="787"/>
                  </a:lnTo>
                  <a:lnTo>
                    <a:pt x="0" y="1714"/>
                  </a:lnTo>
                  <a:lnTo>
                    <a:pt x="457" y="1574"/>
                  </a:lnTo>
                  <a:lnTo>
                    <a:pt x="711" y="1485"/>
                  </a:lnTo>
                  <a:lnTo>
                    <a:pt x="609" y="1701"/>
                  </a:lnTo>
                  <a:lnTo>
                    <a:pt x="546" y="1854"/>
                  </a:lnTo>
                  <a:lnTo>
                    <a:pt x="431" y="2070"/>
                  </a:lnTo>
                  <a:lnTo>
                    <a:pt x="736" y="2070"/>
                  </a:lnTo>
                  <a:lnTo>
                    <a:pt x="990" y="2095"/>
                  </a:lnTo>
                  <a:lnTo>
                    <a:pt x="1231" y="2057"/>
                  </a:lnTo>
                  <a:lnTo>
                    <a:pt x="2171" y="1955"/>
                  </a:lnTo>
                  <a:lnTo>
                    <a:pt x="2514" y="1485"/>
                  </a:lnTo>
                  <a:close/>
                </a:path>
                <a:path w="6985" h="5079">
                  <a:moveTo>
                    <a:pt x="6959" y="3949"/>
                  </a:moveTo>
                  <a:lnTo>
                    <a:pt x="6616" y="2794"/>
                  </a:lnTo>
                  <a:lnTo>
                    <a:pt x="6019" y="3162"/>
                  </a:lnTo>
                  <a:lnTo>
                    <a:pt x="5461" y="3124"/>
                  </a:lnTo>
                  <a:lnTo>
                    <a:pt x="4940" y="2628"/>
                  </a:lnTo>
                  <a:lnTo>
                    <a:pt x="4724" y="3086"/>
                  </a:lnTo>
                  <a:lnTo>
                    <a:pt x="4267" y="4076"/>
                  </a:lnTo>
                  <a:lnTo>
                    <a:pt x="4508" y="3987"/>
                  </a:lnTo>
                  <a:lnTo>
                    <a:pt x="4699" y="3911"/>
                  </a:lnTo>
                  <a:lnTo>
                    <a:pt x="4889" y="3848"/>
                  </a:lnTo>
                  <a:lnTo>
                    <a:pt x="4749" y="4356"/>
                  </a:lnTo>
                  <a:lnTo>
                    <a:pt x="6121" y="4648"/>
                  </a:lnTo>
                  <a:lnTo>
                    <a:pt x="6959" y="3949"/>
                  </a:lnTo>
                  <a:close/>
                </a:path>
              </a:pathLst>
            </a:custGeom>
            <a:solidFill>
              <a:srgbClr val="373636"/>
            </a:solidFill>
          </p:spPr>
          <p:txBody>
            <a:bodyPr wrap="square" lIns="0" tIns="0" rIns="0" bIns="0" rtlCol="0"/>
            <a:lstStyle/>
            <a:p>
              <a:endParaRPr/>
            </a:p>
          </p:txBody>
        </p:sp>
        <p:sp>
          <p:nvSpPr>
            <p:cNvPr id="273" name="object 273"/>
            <p:cNvSpPr/>
            <p:nvPr/>
          </p:nvSpPr>
          <p:spPr>
            <a:xfrm>
              <a:off x="3050815" y="3284532"/>
              <a:ext cx="7620" cy="5715"/>
            </a:xfrm>
            <a:custGeom>
              <a:avLst/>
              <a:gdLst/>
              <a:ahLst/>
              <a:cxnLst/>
              <a:rect l="l" t="t" r="r" b="b"/>
              <a:pathLst>
                <a:path w="7619" h="5714">
                  <a:moveTo>
                    <a:pt x="6934" y="0"/>
                  </a:moveTo>
                  <a:lnTo>
                    <a:pt x="6769" y="76"/>
                  </a:lnTo>
                  <a:lnTo>
                    <a:pt x="6718" y="520"/>
                  </a:lnTo>
                  <a:lnTo>
                    <a:pt x="6477" y="698"/>
                  </a:lnTo>
                  <a:lnTo>
                    <a:pt x="6083" y="711"/>
                  </a:lnTo>
                  <a:lnTo>
                    <a:pt x="5676" y="1244"/>
                  </a:lnTo>
                  <a:lnTo>
                    <a:pt x="5422" y="1549"/>
                  </a:lnTo>
                  <a:lnTo>
                    <a:pt x="4838" y="1308"/>
                  </a:lnTo>
                  <a:lnTo>
                    <a:pt x="4699" y="1346"/>
                  </a:lnTo>
                  <a:lnTo>
                    <a:pt x="4025" y="1435"/>
                  </a:lnTo>
                  <a:lnTo>
                    <a:pt x="3530" y="1663"/>
                  </a:lnTo>
                  <a:lnTo>
                    <a:pt x="2679" y="2412"/>
                  </a:lnTo>
                  <a:lnTo>
                    <a:pt x="2476" y="2387"/>
                  </a:lnTo>
                  <a:lnTo>
                    <a:pt x="1727" y="1828"/>
                  </a:lnTo>
                  <a:lnTo>
                    <a:pt x="1130" y="1816"/>
                  </a:lnTo>
                  <a:lnTo>
                    <a:pt x="571" y="2539"/>
                  </a:lnTo>
                  <a:lnTo>
                    <a:pt x="317" y="3009"/>
                  </a:lnTo>
                  <a:lnTo>
                    <a:pt x="12" y="3759"/>
                  </a:lnTo>
                  <a:lnTo>
                    <a:pt x="0" y="4178"/>
                  </a:lnTo>
                  <a:lnTo>
                    <a:pt x="876" y="4470"/>
                  </a:lnTo>
                  <a:lnTo>
                    <a:pt x="1041" y="4864"/>
                  </a:lnTo>
                  <a:lnTo>
                    <a:pt x="1193" y="5295"/>
                  </a:lnTo>
                  <a:lnTo>
                    <a:pt x="1625" y="4889"/>
                  </a:lnTo>
                  <a:lnTo>
                    <a:pt x="2108" y="4559"/>
                  </a:lnTo>
                  <a:lnTo>
                    <a:pt x="2717" y="4470"/>
                  </a:lnTo>
                  <a:lnTo>
                    <a:pt x="3314" y="4368"/>
                  </a:lnTo>
                  <a:lnTo>
                    <a:pt x="4635" y="3340"/>
                  </a:lnTo>
                  <a:lnTo>
                    <a:pt x="5080" y="3111"/>
                  </a:lnTo>
                  <a:lnTo>
                    <a:pt x="5499" y="2844"/>
                  </a:lnTo>
                  <a:lnTo>
                    <a:pt x="7175" y="2006"/>
                  </a:lnTo>
                  <a:lnTo>
                    <a:pt x="7188" y="1384"/>
                  </a:lnTo>
                  <a:lnTo>
                    <a:pt x="7200" y="850"/>
                  </a:lnTo>
                  <a:lnTo>
                    <a:pt x="7162" y="203"/>
                  </a:lnTo>
                  <a:lnTo>
                    <a:pt x="6934" y="0"/>
                  </a:lnTo>
                  <a:close/>
                </a:path>
              </a:pathLst>
            </a:custGeom>
            <a:solidFill>
              <a:srgbClr val="CBC4B4"/>
            </a:solidFill>
          </p:spPr>
          <p:txBody>
            <a:bodyPr wrap="square" lIns="0" tIns="0" rIns="0" bIns="0" rtlCol="0"/>
            <a:lstStyle/>
            <a:p>
              <a:endParaRPr/>
            </a:p>
          </p:txBody>
        </p:sp>
        <p:sp>
          <p:nvSpPr>
            <p:cNvPr id="274" name="object 274"/>
            <p:cNvSpPr/>
            <p:nvPr/>
          </p:nvSpPr>
          <p:spPr>
            <a:xfrm>
              <a:off x="3033234" y="3284787"/>
              <a:ext cx="1905" cy="1270"/>
            </a:xfrm>
            <a:custGeom>
              <a:avLst/>
              <a:gdLst/>
              <a:ahLst/>
              <a:cxnLst/>
              <a:rect l="l" t="t" r="r" b="b"/>
              <a:pathLst>
                <a:path w="1905" h="1270">
                  <a:moveTo>
                    <a:pt x="711" y="0"/>
                  </a:moveTo>
                  <a:lnTo>
                    <a:pt x="457" y="165"/>
                  </a:lnTo>
                  <a:lnTo>
                    <a:pt x="292" y="469"/>
                  </a:lnTo>
                  <a:lnTo>
                    <a:pt x="177" y="660"/>
                  </a:lnTo>
                  <a:lnTo>
                    <a:pt x="101" y="863"/>
                  </a:lnTo>
                  <a:lnTo>
                    <a:pt x="0" y="1104"/>
                  </a:lnTo>
                  <a:lnTo>
                    <a:pt x="215" y="1142"/>
                  </a:lnTo>
                  <a:lnTo>
                    <a:pt x="393" y="1193"/>
                  </a:lnTo>
                  <a:lnTo>
                    <a:pt x="571" y="1219"/>
                  </a:lnTo>
                  <a:lnTo>
                    <a:pt x="889" y="1269"/>
                  </a:lnTo>
                  <a:lnTo>
                    <a:pt x="1231" y="1003"/>
                  </a:lnTo>
                  <a:lnTo>
                    <a:pt x="1282" y="596"/>
                  </a:lnTo>
                  <a:lnTo>
                    <a:pt x="1308" y="457"/>
                  </a:lnTo>
                  <a:lnTo>
                    <a:pt x="1168" y="228"/>
                  </a:lnTo>
                  <a:lnTo>
                    <a:pt x="711" y="0"/>
                  </a:lnTo>
                  <a:close/>
                </a:path>
              </a:pathLst>
            </a:custGeom>
            <a:solidFill>
              <a:srgbClr val="3C3C3C"/>
            </a:solidFill>
          </p:spPr>
          <p:txBody>
            <a:bodyPr wrap="square" lIns="0" tIns="0" rIns="0" bIns="0" rtlCol="0"/>
            <a:lstStyle/>
            <a:p>
              <a:endParaRPr/>
            </a:p>
          </p:txBody>
        </p:sp>
        <p:sp>
          <p:nvSpPr>
            <p:cNvPr id="275" name="object 275"/>
            <p:cNvSpPr/>
            <p:nvPr/>
          </p:nvSpPr>
          <p:spPr>
            <a:xfrm>
              <a:off x="3042599" y="3299191"/>
              <a:ext cx="635" cy="635"/>
            </a:xfrm>
            <a:custGeom>
              <a:avLst/>
              <a:gdLst/>
              <a:ahLst/>
              <a:cxnLst/>
              <a:rect l="l" t="t" r="r" b="b"/>
              <a:pathLst>
                <a:path w="635" h="635">
                  <a:moveTo>
                    <a:pt x="190" y="0"/>
                  </a:moveTo>
                  <a:lnTo>
                    <a:pt x="0" y="76"/>
                  </a:lnTo>
                  <a:lnTo>
                    <a:pt x="190" y="254"/>
                  </a:lnTo>
                  <a:lnTo>
                    <a:pt x="190" y="0"/>
                  </a:lnTo>
                  <a:close/>
                </a:path>
              </a:pathLst>
            </a:custGeom>
            <a:solidFill>
              <a:srgbClr val="373636"/>
            </a:solidFill>
          </p:spPr>
          <p:txBody>
            <a:bodyPr wrap="square" lIns="0" tIns="0" rIns="0" bIns="0" rtlCol="0"/>
            <a:lstStyle/>
            <a:p>
              <a:endParaRPr/>
            </a:p>
          </p:txBody>
        </p:sp>
        <p:sp>
          <p:nvSpPr>
            <p:cNvPr id="276" name="object 276"/>
            <p:cNvSpPr/>
            <p:nvPr/>
          </p:nvSpPr>
          <p:spPr>
            <a:xfrm>
              <a:off x="3060480" y="3294136"/>
              <a:ext cx="635" cy="635"/>
            </a:xfrm>
            <a:custGeom>
              <a:avLst/>
              <a:gdLst/>
              <a:ahLst/>
              <a:cxnLst/>
              <a:rect l="l" t="t" r="r" b="b"/>
              <a:pathLst>
                <a:path w="635" h="635">
                  <a:moveTo>
                    <a:pt x="101" y="0"/>
                  </a:moveTo>
                  <a:close/>
                </a:path>
              </a:pathLst>
            </a:custGeom>
            <a:solidFill>
              <a:srgbClr val="EEEAE7"/>
            </a:solidFill>
          </p:spPr>
          <p:txBody>
            <a:bodyPr wrap="square" lIns="0" tIns="0" rIns="0" bIns="0" rtlCol="0"/>
            <a:lstStyle/>
            <a:p>
              <a:endParaRPr/>
            </a:p>
          </p:txBody>
        </p:sp>
        <p:sp>
          <p:nvSpPr>
            <p:cNvPr id="277" name="object 277"/>
            <p:cNvSpPr/>
            <p:nvPr/>
          </p:nvSpPr>
          <p:spPr>
            <a:xfrm>
              <a:off x="2759950" y="3232773"/>
              <a:ext cx="38100" cy="27940"/>
            </a:xfrm>
            <a:custGeom>
              <a:avLst/>
              <a:gdLst/>
              <a:ahLst/>
              <a:cxnLst/>
              <a:rect l="l" t="t" r="r" b="b"/>
              <a:pathLst>
                <a:path w="38100" h="27939">
                  <a:moveTo>
                    <a:pt x="9500" y="26898"/>
                  </a:moveTo>
                  <a:lnTo>
                    <a:pt x="7600" y="26898"/>
                  </a:lnTo>
                  <a:lnTo>
                    <a:pt x="7917" y="27127"/>
                  </a:lnTo>
                  <a:lnTo>
                    <a:pt x="8210" y="27520"/>
                  </a:lnTo>
                  <a:lnTo>
                    <a:pt x="8361" y="27254"/>
                  </a:lnTo>
                  <a:lnTo>
                    <a:pt x="8425" y="27038"/>
                  </a:lnTo>
                  <a:lnTo>
                    <a:pt x="8705" y="26936"/>
                  </a:lnTo>
                  <a:lnTo>
                    <a:pt x="9477" y="26936"/>
                  </a:lnTo>
                  <a:close/>
                </a:path>
                <a:path w="38100" h="27939">
                  <a:moveTo>
                    <a:pt x="7547" y="26987"/>
                  </a:moveTo>
                  <a:lnTo>
                    <a:pt x="7130" y="26987"/>
                  </a:lnTo>
                  <a:lnTo>
                    <a:pt x="7270" y="27457"/>
                  </a:lnTo>
                  <a:lnTo>
                    <a:pt x="7547" y="26987"/>
                  </a:lnTo>
                  <a:close/>
                </a:path>
                <a:path w="38100" h="27939">
                  <a:moveTo>
                    <a:pt x="9477" y="26936"/>
                  </a:moveTo>
                  <a:lnTo>
                    <a:pt x="8705" y="26936"/>
                  </a:lnTo>
                  <a:lnTo>
                    <a:pt x="8908" y="27127"/>
                  </a:lnTo>
                  <a:lnTo>
                    <a:pt x="9175" y="27254"/>
                  </a:lnTo>
                  <a:lnTo>
                    <a:pt x="9477" y="26936"/>
                  </a:lnTo>
                  <a:close/>
                </a:path>
                <a:path w="38100" h="27939">
                  <a:moveTo>
                    <a:pt x="9675" y="26606"/>
                  </a:moveTo>
                  <a:lnTo>
                    <a:pt x="6774" y="26606"/>
                  </a:lnTo>
                  <a:lnTo>
                    <a:pt x="6635" y="27152"/>
                  </a:lnTo>
                  <a:lnTo>
                    <a:pt x="7130" y="26987"/>
                  </a:lnTo>
                  <a:lnTo>
                    <a:pt x="7547" y="26987"/>
                  </a:lnTo>
                  <a:lnTo>
                    <a:pt x="9500" y="26898"/>
                  </a:lnTo>
                  <a:lnTo>
                    <a:pt x="9675" y="26606"/>
                  </a:lnTo>
                  <a:close/>
                </a:path>
                <a:path w="38100" h="27939">
                  <a:moveTo>
                    <a:pt x="9789" y="26415"/>
                  </a:moveTo>
                  <a:lnTo>
                    <a:pt x="6152" y="26415"/>
                  </a:lnTo>
                  <a:lnTo>
                    <a:pt x="6305" y="26847"/>
                  </a:lnTo>
                  <a:lnTo>
                    <a:pt x="6774" y="26606"/>
                  </a:lnTo>
                  <a:lnTo>
                    <a:pt x="9675" y="26606"/>
                  </a:lnTo>
                  <a:lnTo>
                    <a:pt x="9789" y="26415"/>
                  </a:lnTo>
                  <a:close/>
                </a:path>
                <a:path w="38100" h="27939">
                  <a:moveTo>
                    <a:pt x="9073" y="6629"/>
                  </a:moveTo>
                  <a:lnTo>
                    <a:pt x="8527" y="6832"/>
                  </a:lnTo>
                  <a:lnTo>
                    <a:pt x="7600" y="7327"/>
                  </a:lnTo>
                  <a:lnTo>
                    <a:pt x="6368" y="7645"/>
                  </a:lnTo>
                  <a:lnTo>
                    <a:pt x="5949" y="7708"/>
                  </a:lnTo>
                  <a:lnTo>
                    <a:pt x="5149" y="8432"/>
                  </a:lnTo>
                  <a:lnTo>
                    <a:pt x="4666" y="8801"/>
                  </a:lnTo>
                  <a:lnTo>
                    <a:pt x="3688" y="9296"/>
                  </a:lnTo>
                  <a:lnTo>
                    <a:pt x="3333" y="9575"/>
                  </a:lnTo>
                  <a:lnTo>
                    <a:pt x="2837" y="10528"/>
                  </a:lnTo>
                  <a:lnTo>
                    <a:pt x="1682" y="11468"/>
                  </a:lnTo>
                  <a:lnTo>
                    <a:pt x="1059" y="12725"/>
                  </a:lnTo>
                  <a:lnTo>
                    <a:pt x="971" y="13284"/>
                  </a:lnTo>
                  <a:lnTo>
                    <a:pt x="209" y="14046"/>
                  </a:lnTo>
                  <a:lnTo>
                    <a:pt x="123" y="16167"/>
                  </a:lnTo>
                  <a:lnTo>
                    <a:pt x="0" y="17551"/>
                  </a:lnTo>
                  <a:lnTo>
                    <a:pt x="621" y="18897"/>
                  </a:lnTo>
                  <a:lnTo>
                    <a:pt x="742" y="19354"/>
                  </a:lnTo>
                  <a:lnTo>
                    <a:pt x="628" y="19977"/>
                  </a:lnTo>
                  <a:lnTo>
                    <a:pt x="793" y="20065"/>
                  </a:lnTo>
                  <a:lnTo>
                    <a:pt x="996" y="20281"/>
                  </a:lnTo>
                  <a:lnTo>
                    <a:pt x="1098" y="20510"/>
                  </a:lnTo>
                  <a:lnTo>
                    <a:pt x="1948" y="21056"/>
                  </a:lnTo>
                  <a:lnTo>
                    <a:pt x="2291" y="21742"/>
                  </a:lnTo>
                  <a:lnTo>
                    <a:pt x="2990" y="22656"/>
                  </a:lnTo>
                  <a:lnTo>
                    <a:pt x="3333" y="22885"/>
                  </a:lnTo>
                  <a:lnTo>
                    <a:pt x="3790" y="23317"/>
                  </a:lnTo>
                  <a:lnTo>
                    <a:pt x="4441" y="24688"/>
                  </a:lnTo>
                  <a:lnTo>
                    <a:pt x="4488" y="25895"/>
                  </a:lnTo>
                  <a:lnTo>
                    <a:pt x="4932" y="26327"/>
                  </a:lnTo>
                  <a:lnTo>
                    <a:pt x="5543" y="26758"/>
                  </a:lnTo>
                  <a:lnTo>
                    <a:pt x="5657" y="26327"/>
                  </a:lnTo>
                  <a:lnTo>
                    <a:pt x="9886" y="26327"/>
                  </a:lnTo>
                  <a:lnTo>
                    <a:pt x="10064" y="26174"/>
                  </a:lnTo>
                  <a:lnTo>
                    <a:pt x="11064" y="26174"/>
                  </a:lnTo>
                  <a:lnTo>
                    <a:pt x="11283" y="26022"/>
                  </a:lnTo>
                  <a:lnTo>
                    <a:pt x="11334" y="24980"/>
                  </a:lnTo>
                  <a:lnTo>
                    <a:pt x="11613" y="24688"/>
                  </a:lnTo>
                  <a:lnTo>
                    <a:pt x="12540" y="24498"/>
                  </a:lnTo>
                  <a:lnTo>
                    <a:pt x="12642" y="24231"/>
                  </a:lnTo>
                  <a:lnTo>
                    <a:pt x="12324" y="23583"/>
                  </a:lnTo>
                  <a:lnTo>
                    <a:pt x="12312" y="23393"/>
                  </a:lnTo>
                  <a:lnTo>
                    <a:pt x="13023" y="23177"/>
                  </a:lnTo>
                  <a:lnTo>
                    <a:pt x="12923" y="22885"/>
                  </a:lnTo>
                  <a:lnTo>
                    <a:pt x="12451" y="22466"/>
                  </a:lnTo>
                  <a:lnTo>
                    <a:pt x="12540" y="22224"/>
                  </a:lnTo>
                  <a:lnTo>
                    <a:pt x="13112" y="21843"/>
                  </a:lnTo>
                  <a:lnTo>
                    <a:pt x="13074" y="21640"/>
                  </a:lnTo>
                  <a:lnTo>
                    <a:pt x="12481" y="21234"/>
                  </a:lnTo>
                  <a:lnTo>
                    <a:pt x="4107" y="21234"/>
                  </a:lnTo>
                  <a:lnTo>
                    <a:pt x="3739" y="21196"/>
                  </a:lnTo>
                  <a:lnTo>
                    <a:pt x="3269" y="20129"/>
                  </a:lnTo>
                  <a:lnTo>
                    <a:pt x="2007" y="19253"/>
                  </a:lnTo>
                  <a:lnTo>
                    <a:pt x="1936" y="18859"/>
                  </a:lnTo>
                  <a:lnTo>
                    <a:pt x="2482" y="18567"/>
                  </a:lnTo>
                  <a:lnTo>
                    <a:pt x="2749" y="18554"/>
                  </a:lnTo>
                  <a:lnTo>
                    <a:pt x="4768" y="18554"/>
                  </a:lnTo>
                  <a:lnTo>
                    <a:pt x="5590" y="18503"/>
                  </a:lnTo>
                  <a:lnTo>
                    <a:pt x="5514" y="18059"/>
                  </a:lnTo>
                  <a:lnTo>
                    <a:pt x="5399" y="17856"/>
                  </a:lnTo>
                  <a:lnTo>
                    <a:pt x="5503" y="17513"/>
                  </a:lnTo>
                  <a:lnTo>
                    <a:pt x="5720" y="17373"/>
                  </a:lnTo>
                  <a:lnTo>
                    <a:pt x="6038" y="17360"/>
                  </a:lnTo>
                  <a:lnTo>
                    <a:pt x="12316" y="17360"/>
                  </a:lnTo>
                  <a:lnTo>
                    <a:pt x="13290" y="17030"/>
                  </a:lnTo>
                  <a:lnTo>
                    <a:pt x="13455" y="16827"/>
                  </a:lnTo>
                  <a:lnTo>
                    <a:pt x="13646" y="16306"/>
                  </a:lnTo>
                  <a:lnTo>
                    <a:pt x="13762" y="16052"/>
                  </a:lnTo>
                  <a:lnTo>
                    <a:pt x="14013" y="15938"/>
                  </a:lnTo>
                  <a:lnTo>
                    <a:pt x="24689" y="15938"/>
                  </a:lnTo>
                  <a:lnTo>
                    <a:pt x="24745" y="15544"/>
                  </a:lnTo>
                  <a:lnTo>
                    <a:pt x="25799" y="15544"/>
                  </a:lnTo>
                  <a:lnTo>
                    <a:pt x="26028" y="15519"/>
                  </a:lnTo>
                  <a:lnTo>
                    <a:pt x="30065" y="15519"/>
                  </a:lnTo>
                  <a:lnTo>
                    <a:pt x="30384" y="14350"/>
                  </a:lnTo>
                  <a:lnTo>
                    <a:pt x="30739" y="13919"/>
                  </a:lnTo>
                  <a:lnTo>
                    <a:pt x="31781" y="13246"/>
                  </a:lnTo>
                  <a:lnTo>
                    <a:pt x="31920" y="12763"/>
                  </a:lnTo>
                  <a:lnTo>
                    <a:pt x="31609" y="11468"/>
                  </a:lnTo>
                  <a:lnTo>
                    <a:pt x="31692" y="10820"/>
                  </a:lnTo>
                  <a:lnTo>
                    <a:pt x="32606" y="9918"/>
                  </a:lnTo>
                  <a:lnTo>
                    <a:pt x="32771" y="9524"/>
                  </a:lnTo>
                  <a:lnTo>
                    <a:pt x="32251" y="8775"/>
                  </a:lnTo>
                  <a:lnTo>
                    <a:pt x="32428" y="8597"/>
                  </a:lnTo>
                  <a:lnTo>
                    <a:pt x="33051" y="8381"/>
                  </a:lnTo>
                  <a:lnTo>
                    <a:pt x="33229" y="8191"/>
                  </a:lnTo>
                  <a:lnTo>
                    <a:pt x="33001" y="7708"/>
                  </a:lnTo>
                  <a:lnTo>
                    <a:pt x="32962" y="7277"/>
                  </a:lnTo>
                  <a:lnTo>
                    <a:pt x="33660" y="7137"/>
                  </a:lnTo>
                  <a:lnTo>
                    <a:pt x="33952" y="7023"/>
                  </a:lnTo>
                  <a:lnTo>
                    <a:pt x="33794" y="6718"/>
                  </a:lnTo>
                  <a:lnTo>
                    <a:pt x="10102" y="6718"/>
                  </a:lnTo>
                  <a:lnTo>
                    <a:pt x="9073" y="6629"/>
                  </a:lnTo>
                  <a:close/>
                </a:path>
                <a:path w="38100" h="27939">
                  <a:moveTo>
                    <a:pt x="9886" y="26327"/>
                  </a:moveTo>
                  <a:lnTo>
                    <a:pt x="5657" y="26327"/>
                  </a:lnTo>
                  <a:lnTo>
                    <a:pt x="5898" y="26746"/>
                  </a:lnTo>
                  <a:lnTo>
                    <a:pt x="6152" y="26415"/>
                  </a:lnTo>
                  <a:lnTo>
                    <a:pt x="9789" y="26415"/>
                  </a:lnTo>
                  <a:close/>
                </a:path>
                <a:path w="38100" h="27939">
                  <a:moveTo>
                    <a:pt x="11064" y="26174"/>
                  </a:moveTo>
                  <a:lnTo>
                    <a:pt x="10064" y="26174"/>
                  </a:lnTo>
                  <a:lnTo>
                    <a:pt x="10991" y="26225"/>
                  </a:lnTo>
                  <a:close/>
                </a:path>
                <a:path w="38100" h="27939">
                  <a:moveTo>
                    <a:pt x="5073" y="20472"/>
                  </a:moveTo>
                  <a:lnTo>
                    <a:pt x="4793" y="20586"/>
                  </a:lnTo>
                  <a:lnTo>
                    <a:pt x="4107" y="21234"/>
                  </a:lnTo>
                  <a:lnTo>
                    <a:pt x="12481" y="21234"/>
                  </a:lnTo>
                  <a:lnTo>
                    <a:pt x="12379" y="21056"/>
                  </a:lnTo>
                  <a:lnTo>
                    <a:pt x="12450" y="20675"/>
                  </a:lnTo>
                  <a:lnTo>
                    <a:pt x="5746" y="20675"/>
                  </a:lnTo>
                  <a:lnTo>
                    <a:pt x="5073" y="20472"/>
                  </a:lnTo>
                  <a:close/>
                </a:path>
                <a:path w="38100" h="27939">
                  <a:moveTo>
                    <a:pt x="12316" y="17360"/>
                  </a:moveTo>
                  <a:lnTo>
                    <a:pt x="6038" y="17360"/>
                  </a:lnTo>
                  <a:lnTo>
                    <a:pt x="5931" y="17729"/>
                  </a:lnTo>
                  <a:lnTo>
                    <a:pt x="5797" y="18059"/>
                  </a:lnTo>
                  <a:lnTo>
                    <a:pt x="6299" y="18313"/>
                  </a:lnTo>
                  <a:lnTo>
                    <a:pt x="6133" y="18605"/>
                  </a:lnTo>
                  <a:lnTo>
                    <a:pt x="6012" y="18986"/>
                  </a:lnTo>
                  <a:lnTo>
                    <a:pt x="6432" y="19456"/>
                  </a:lnTo>
                  <a:lnTo>
                    <a:pt x="6279" y="19545"/>
                  </a:lnTo>
                  <a:lnTo>
                    <a:pt x="5682" y="19735"/>
                  </a:lnTo>
                  <a:lnTo>
                    <a:pt x="5701" y="20065"/>
                  </a:lnTo>
                  <a:lnTo>
                    <a:pt x="5936" y="20586"/>
                  </a:lnTo>
                  <a:lnTo>
                    <a:pt x="5746" y="20675"/>
                  </a:lnTo>
                  <a:lnTo>
                    <a:pt x="12450" y="20675"/>
                  </a:lnTo>
                  <a:lnTo>
                    <a:pt x="12680" y="20281"/>
                  </a:lnTo>
                  <a:lnTo>
                    <a:pt x="12655" y="19875"/>
                  </a:lnTo>
                  <a:lnTo>
                    <a:pt x="12018" y="19456"/>
                  </a:lnTo>
                  <a:lnTo>
                    <a:pt x="12010" y="19113"/>
                  </a:lnTo>
                  <a:lnTo>
                    <a:pt x="12458" y="18694"/>
                  </a:lnTo>
                  <a:lnTo>
                    <a:pt x="12580" y="18503"/>
                  </a:lnTo>
                  <a:lnTo>
                    <a:pt x="12496" y="18059"/>
                  </a:lnTo>
                  <a:lnTo>
                    <a:pt x="12281" y="17513"/>
                  </a:lnTo>
                  <a:lnTo>
                    <a:pt x="12316" y="17360"/>
                  </a:lnTo>
                  <a:close/>
                </a:path>
                <a:path w="38100" h="27939">
                  <a:moveTo>
                    <a:pt x="4616" y="18897"/>
                  </a:moveTo>
                  <a:lnTo>
                    <a:pt x="3269" y="18897"/>
                  </a:lnTo>
                  <a:lnTo>
                    <a:pt x="3587" y="19456"/>
                  </a:lnTo>
                  <a:lnTo>
                    <a:pt x="3968" y="18961"/>
                  </a:lnTo>
                  <a:lnTo>
                    <a:pt x="4612" y="18961"/>
                  </a:lnTo>
                  <a:close/>
                </a:path>
                <a:path w="38100" h="27939">
                  <a:moveTo>
                    <a:pt x="4612" y="18961"/>
                  </a:moveTo>
                  <a:lnTo>
                    <a:pt x="3968" y="18961"/>
                  </a:lnTo>
                  <a:lnTo>
                    <a:pt x="4476" y="19354"/>
                  </a:lnTo>
                  <a:lnTo>
                    <a:pt x="4603" y="19113"/>
                  </a:lnTo>
                  <a:lnTo>
                    <a:pt x="4612" y="18961"/>
                  </a:lnTo>
                  <a:close/>
                </a:path>
                <a:path w="38100" h="27939">
                  <a:moveTo>
                    <a:pt x="4768" y="18554"/>
                  </a:moveTo>
                  <a:lnTo>
                    <a:pt x="2749" y="18554"/>
                  </a:lnTo>
                  <a:lnTo>
                    <a:pt x="2660" y="19164"/>
                  </a:lnTo>
                  <a:lnTo>
                    <a:pt x="3269" y="18897"/>
                  </a:lnTo>
                  <a:lnTo>
                    <a:pt x="4616" y="18897"/>
                  </a:lnTo>
                  <a:lnTo>
                    <a:pt x="4717" y="18605"/>
                  </a:lnTo>
                  <a:close/>
                </a:path>
                <a:path w="38100" h="27939">
                  <a:moveTo>
                    <a:pt x="5590" y="18503"/>
                  </a:moveTo>
                  <a:lnTo>
                    <a:pt x="4819" y="18503"/>
                  </a:lnTo>
                  <a:lnTo>
                    <a:pt x="5581" y="18529"/>
                  </a:lnTo>
                  <a:close/>
                </a:path>
                <a:path w="38100" h="27939">
                  <a:moveTo>
                    <a:pt x="22051" y="17221"/>
                  </a:moveTo>
                  <a:lnTo>
                    <a:pt x="19894" y="17221"/>
                  </a:lnTo>
                  <a:lnTo>
                    <a:pt x="20414" y="17551"/>
                  </a:lnTo>
                  <a:lnTo>
                    <a:pt x="21405" y="17894"/>
                  </a:lnTo>
                  <a:lnTo>
                    <a:pt x="21799" y="17856"/>
                  </a:lnTo>
                  <a:lnTo>
                    <a:pt x="22051" y="17221"/>
                  </a:lnTo>
                  <a:close/>
                </a:path>
                <a:path w="38100" h="27939">
                  <a:moveTo>
                    <a:pt x="23733" y="16319"/>
                  </a:moveTo>
                  <a:lnTo>
                    <a:pt x="16299" y="16319"/>
                  </a:lnTo>
                  <a:lnTo>
                    <a:pt x="16795" y="16421"/>
                  </a:lnTo>
                  <a:lnTo>
                    <a:pt x="17773" y="17513"/>
                  </a:lnTo>
                  <a:lnTo>
                    <a:pt x="18446" y="17729"/>
                  </a:lnTo>
                  <a:lnTo>
                    <a:pt x="19894" y="17221"/>
                  </a:lnTo>
                  <a:lnTo>
                    <a:pt x="22051" y="17221"/>
                  </a:lnTo>
                  <a:lnTo>
                    <a:pt x="22141" y="16992"/>
                  </a:lnTo>
                  <a:lnTo>
                    <a:pt x="23421" y="16992"/>
                  </a:lnTo>
                  <a:lnTo>
                    <a:pt x="23564" y="16421"/>
                  </a:lnTo>
                  <a:lnTo>
                    <a:pt x="23733" y="16319"/>
                  </a:lnTo>
                  <a:close/>
                </a:path>
                <a:path w="38100" h="27939">
                  <a:moveTo>
                    <a:pt x="23421" y="16992"/>
                  </a:moveTo>
                  <a:lnTo>
                    <a:pt x="22141" y="16992"/>
                  </a:lnTo>
                  <a:lnTo>
                    <a:pt x="22484" y="17030"/>
                  </a:lnTo>
                  <a:lnTo>
                    <a:pt x="23234" y="17398"/>
                  </a:lnTo>
                  <a:lnTo>
                    <a:pt x="23361" y="17233"/>
                  </a:lnTo>
                  <a:lnTo>
                    <a:pt x="23421" y="16992"/>
                  </a:lnTo>
                  <a:close/>
                </a:path>
                <a:path w="38100" h="27939">
                  <a:moveTo>
                    <a:pt x="5962" y="17373"/>
                  </a:moveTo>
                  <a:lnTo>
                    <a:pt x="5720" y="17373"/>
                  </a:lnTo>
                  <a:lnTo>
                    <a:pt x="5885" y="17386"/>
                  </a:lnTo>
                  <a:close/>
                </a:path>
                <a:path w="38100" h="27939">
                  <a:moveTo>
                    <a:pt x="28385" y="16052"/>
                  </a:moveTo>
                  <a:lnTo>
                    <a:pt x="27044" y="16052"/>
                  </a:lnTo>
                  <a:lnTo>
                    <a:pt x="27323" y="16141"/>
                  </a:lnTo>
                  <a:lnTo>
                    <a:pt x="27983" y="16713"/>
                  </a:lnTo>
                  <a:lnTo>
                    <a:pt x="28385" y="16052"/>
                  </a:lnTo>
                  <a:close/>
                </a:path>
                <a:path w="38100" h="27939">
                  <a:moveTo>
                    <a:pt x="24689" y="15938"/>
                  </a:moveTo>
                  <a:lnTo>
                    <a:pt x="14013" y="15938"/>
                  </a:lnTo>
                  <a:lnTo>
                    <a:pt x="14763" y="16636"/>
                  </a:lnTo>
                  <a:lnTo>
                    <a:pt x="15233" y="16598"/>
                  </a:lnTo>
                  <a:lnTo>
                    <a:pt x="16299" y="16319"/>
                  </a:lnTo>
                  <a:lnTo>
                    <a:pt x="23754" y="16306"/>
                  </a:lnTo>
                  <a:lnTo>
                    <a:pt x="24720" y="16306"/>
                  </a:lnTo>
                  <a:lnTo>
                    <a:pt x="24689" y="15938"/>
                  </a:lnTo>
                  <a:close/>
                </a:path>
                <a:path w="38100" h="27939">
                  <a:moveTo>
                    <a:pt x="24720" y="16306"/>
                  </a:moveTo>
                  <a:lnTo>
                    <a:pt x="23754" y="16306"/>
                  </a:lnTo>
                  <a:lnTo>
                    <a:pt x="24707" y="16471"/>
                  </a:lnTo>
                  <a:lnTo>
                    <a:pt x="24720" y="16306"/>
                  </a:lnTo>
                  <a:close/>
                </a:path>
                <a:path w="38100" h="27939">
                  <a:moveTo>
                    <a:pt x="30065" y="15519"/>
                  </a:moveTo>
                  <a:lnTo>
                    <a:pt x="26028" y="15519"/>
                  </a:lnTo>
                  <a:lnTo>
                    <a:pt x="26117" y="16167"/>
                  </a:lnTo>
                  <a:lnTo>
                    <a:pt x="26269" y="16306"/>
                  </a:lnTo>
                  <a:lnTo>
                    <a:pt x="27044" y="16052"/>
                  </a:lnTo>
                  <a:lnTo>
                    <a:pt x="28385" y="16052"/>
                  </a:lnTo>
                  <a:lnTo>
                    <a:pt x="28453" y="15913"/>
                  </a:lnTo>
                  <a:lnTo>
                    <a:pt x="28631" y="15773"/>
                  </a:lnTo>
                  <a:lnTo>
                    <a:pt x="29967" y="15773"/>
                  </a:lnTo>
                  <a:lnTo>
                    <a:pt x="30065" y="15519"/>
                  </a:lnTo>
                  <a:close/>
                </a:path>
                <a:path w="38100" h="27939">
                  <a:moveTo>
                    <a:pt x="29967" y="15773"/>
                  </a:moveTo>
                  <a:lnTo>
                    <a:pt x="28631" y="15773"/>
                  </a:lnTo>
                  <a:lnTo>
                    <a:pt x="29698" y="15963"/>
                  </a:lnTo>
                  <a:lnTo>
                    <a:pt x="29967" y="15773"/>
                  </a:lnTo>
                  <a:close/>
                </a:path>
                <a:path w="38100" h="27939">
                  <a:moveTo>
                    <a:pt x="25799" y="15544"/>
                  </a:moveTo>
                  <a:lnTo>
                    <a:pt x="24745" y="15544"/>
                  </a:lnTo>
                  <a:lnTo>
                    <a:pt x="25380" y="15671"/>
                  </a:lnTo>
                  <a:lnTo>
                    <a:pt x="25685" y="15557"/>
                  </a:lnTo>
                  <a:close/>
                </a:path>
                <a:path w="38100" h="27939">
                  <a:moveTo>
                    <a:pt x="12134" y="6045"/>
                  </a:moveTo>
                  <a:lnTo>
                    <a:pt x="11499" y="6146"/>
                  </a:lnTo>
                  <a:lnTo>
                    <a:pt x="10559" y="6680"/>
                  </a:lnTo>
                  <a:lnTo>
                    <a:pt x="10102" y="6718"/>
                  </a:lnTo>
                  <a:lnTo>
                    <a:pt x="33794" y="6718"/>
                  </a:lnTo>
                  <a:lnTo>
                    <a:pt x="33749" y="6261"/>
                  </a:lnTo>
                  <a:lnTo>
                    <a:pt x="34365" y="6261"/>
                  </a:lnTo>
                  <a:lnTo>
                    <a:pt x="13302" y="6197"/>
                  </a:lnTo>
                  <a:lnTo>
                    <a:pt x="12134" y="6045"/>
                  </a:lnTo>
                  <a:close/>
                </a:path>
                <a:path w="38100" h="27939">
                  <a:moveTo>
                    <a:pt x="34365" y="6261"/>
                  </a:moveTo>
                  <a:lnTo>
                    <a:pt x="33749" y="6261"/>
                  </a:lnTo>
                  <a:lnTo>
                    <a:pt x="34359" y="6324"/>
                  </a:lnTo>
                  <a:close/>
                </a:path>
                <a:path w="38100" h="27939">
                  <a:moveTo>
                    <a:pt x="23297" y="2705"/>
                  </a:moveTo>
                  <a:lnTo>
                    <a:pt x="22611" y="3009"/>
                  </a:lnTo>
                  <a:lnTo>
                    <a:pt x="22205" y="3289"/>
                  </a:lnTo>
                  <a:lnTo>
                    <a:pt x="20960" y="3492"/>
                  </a:lnTo>
                  <a:lnTo>
                    <a:pt x="20262" y="3822"/>
                  </a:lnTo>
                  <a:lnTo>
                    <a:pt x="19335" y="4457"/>
                  </a:lnTo>
                  <a:lnTo>
                    <a:pt x="18966" y="4495"/>
                  </a:lnTo>
                  <a:lnTo>
                    <a:pt x="18166" y="4737"/>
                  </a:lnTo>
                  <a:lnTo>
                    <a:pt x="17633" y="4787"/>
                  </a:lnTo>
                  <a:lnTo>
                    <a:pt x="16668" y="5346"/>
                  </a:lnTo>
                  <a:lnTo>
                    <a:pt x="16122" y="5486"/>
                  </a:lnTo>
                  <a:lnTo>
                    <a:pt x="15029" y="5499"/>
                  </a:lnTo>
                  <a:lnTo>
                    <a:pt x="14547" y="5651"/>
                  </a:lnTo>
                  <a:lnTo>
                    <a:pt x="13588" y="6045"/>
                  </a:lnTo>
                  <a:lnTo>
                    <a:pt x="13302" y="6197"/>
                  </a:lnTo>
                  <a:lnTo>
                    <a:pt x="34371" y="6197"/>
                  </a:lnTo>
                  <a:lnTo>
                    <a:pt x="34422" y="5638"/>
                  </a:lnTo>
                  <a:lnTo>
                    <a:pt x="35196" y="5638"/>
                  </a:lnTo>
                  <a:lnTo>
                    <a:pt x="35405" y="5346"/>
                  </a:lnTo>
                  <a:lnTo>
                    <a:pt x="35542" y="4737"/>
                  </a:lnTo>
                  <a:lnTo>
                    <a:pt x="35794" y="4521"/>
                  </a:lnTo>
                  <a:lnTo>
                    <a:pt x="37130" y="4457"/>
                  </a:lnTo>
                  <a:lnTo>
                    <a:pt x="37394" y="4330"/>
                  </a:lnTo>
                  <a:lnTo>
                    <a:pt x="37572" y="4025"/>
                  </a:lnTo>
                  <a:lnTo>
                    <a:pt x="37721" y="3492"/>
                  </a:lnTo>
                  <a:lnTo>
                    <a:pt x="37839" y="3289"/>
                  </a:lnTo>
                  <a:lnTo>
                    <a:pt x="37963" y="2895"/>
                  </a:lnTo>
                  <a:lnTo>
                    <a:pt x="23894" y="2895"/>
                  </a:lnTo>
                  <a:lnTo>
                    <a:pt x="23297" y="2705"/>
                  </a:lnTo>
                  <a:close/>
                </a:path>
                <a:path w="38100" h="27939">
                  <a:moveTo>
                    <a:pt x="35196" y="5638"/>
                  </a:moveTo>
                  <a:lnTo>
                    <a:pt x="34422" y="5638"/>
                  </a:lnTo>
                  <a:lnTo>
                    <a:pt x="34981" y="5918"/>
                  </a:lnTo>
                  <a:lnTo>
                    <a:pt x="35196" y="5638"/>
                  </a:lnTo>
                  <a:close/>
                </a:path>
                <a:path w="38100" h="27939">
                  <a:moveTo>
                    <a:pt x="37104" y="4470"/>
                  </a:moveTo>
                  <a:lnTo>
                    <a:pt x="36670" y="4470"/>
                  </a:lnTo>
                  <a:lnTo>
                    <a:pt x="37051" y="4495"/>
                  </a:lnTo>
                  <a:close/>
                </a:path>
                <a:path w="38100" h="27939">
                  <a:moveTo>
                    <a:pt x="27006" y="1308"/>
                  </a:moveTo>
                  <a:lnTo>
                    <a:pt x="25865" y="1650"/>
                  </a:lnTo>
                  <a:lnTo>
                    <a:pt x="25164" y="1943"/>
                  </a:lnTo>
                  <a:lnTo>
                    <a:pt x="24110" y="2514"/>
                  </a:lnTo>
                  <a:lnTo>
                    <a:pt x="23894" y="2895"/>
                  </a:lnTo>
                  <a:lnTo>
                    <a:pt x="37963" y="2895"/>
                  </a:lnTo>
                  <a:lnTo>
                    <a:pt x="37991" y="2374"/>
                  </a:lnTo>
                  <a:lnTo>
                    <a:pt x="37407" y="1828"/>
                  </a:lnTo>
                  <a:lnTo>
                    <a:pt x="37367" y="1650"/>
                  </a:lnTo>
                  <a:lnTo>
                    <a:pt x="28174" y="1650"/>
                  </a:lnTo>
                  <a:lnTo>
                    <a:pt x="27412" y="1460"/>
                  </a:lnTo>
                  <a:lnTo>
                    <a:pt x="27006" y="1308"/>
                  </a:lnTo>
                  <a:close/>
                </a:path>
                <a:path w="38100" h="27939">
                  <a:moveTo>
                    <a:pt x="30015" y="1244"/>
                  </a:moveTo>
                  <a:lnTo>
                    <a:pt x="29647" y="1308"/>
                  </a:lnTo>
                  <a:lnTo>
                    <a:pt x="29227" y="1308"/>
                  </a:lnTo>
                  <a:lnTo>
                    <a:pt x="28542" y="1638"/>
                  </a:lnTo>
                  <a:lnTo>
                    <a:pt x="28174" y="1650"/>
                  </a:lnTo>
                  <a:lnTo>
                    <a:pt x="37367" y="1650"/>
                  </a:lnTo>
                  <a:lnTo>
                    <a:pt x="30625" y="1536"/>
                  </a:lnTo>
                  <a:lnTo>
                    <a:pt x="30148" y="1308"/>
                  </a:lnTo>
                  <a:lnTo>
                    <a:pt x="29253" y="1295"/>
                  </a:lnTo>
                  <a:lnTo>
                    <a:pt x="30121" y="1295"/>
                  </a:lnTo>
                  <a:close/>
                </a:path>
                <a:path w="38100" h="27939">
                  <a:moveTo>
                    <a:pt x="32403" y="266"/>
                  </a:moveTo>
                  <a:lnTo>
                    <a:pt x="31209" y="939"/>
                  </a:lnTo>
                  <a:lnTo>
                    <a:pt x="30625" y="1536"/>
                  </a:lnTo>
                  <a:lnTo>
                    <a:pt x="37342" y="1536"/>
                  </a:lnTo>
                  <a:lnTo>
                    <a:pt x="36556" y="1168"/>
                  </a:lnTo>
                  <a:lnTo>
                    <a:pt x="36167" y="609"/>
                  </a:lnTo>
                  <a:lnTo>
                    <a:pt x="35375" y="609"/>
                  </a:lnTo>
                  <a:lnTo>
                    <a:pt x="35007" y="419"/>
                  </a:lnTo>
                  <a:lnTo>
                    <a:pt x="34849" y="330"/>
                  </a:lnTo>
                  <a:lnTo>
                    <a:pt x="32619" y="330"/>
                  </a:lnTo>
                  <a:lnTo>
                    <a:pt x="32403" y="266"/>
                  </a:lnTo>
                  <a:close/>
                </a:path>
                <a:path w="38100" h="27939">
                  <a:moveTo>
                    <a:pt x="36150" y="584"/>
                  </a:moveTo>
                  <a:lnTo>
                    <a:pt x="35375" y="609"/>
                  </a:lnTo>
                  <a:lnTo>
                    <a:pt x="36167" y="609"/>
                  </a:lnTo>
                  <a:close/>
                </a:path>
                <a:path w="38100" h="27939">
                  <a:moveTo>
                    <a:pt x="33330" y="0"/>
                  </a:moveTo>
                  <a:lnTo>
                    <a:pt x="32619" y="330"/>
                  </a:lnTo>
                  <a:lnTo>
                    <a:pt x="34849" y="330"/>
                  </a:lnTo>
                  <a:lnTo>
                    <a:pt x="33952" y="203"/>
                  </a:lnTo>
                  <a:lnTo>
                    <a:pt x="33330" y="0"/>
                  </a:lnTo>
                  <a:close/>
                </a:path>
              </a:pathLst>
            </a:custGeom>
            <a:solidFill>
              <a:srgbClr val="F4E9D7"/>
            </a:solidFill>
          </p:spPr>
          <p:txBody>
            <a:bodyPr wrap="square" lIns="0" tIns="0" rIns="0" bIns="0" rtlCol="0"/>
            <a:lstStyle/>
            <a:p>
              <a:endParaRPr/>
            </a:p>
          </p:txBody>
        </p:sp>
        <p:sp>
          <p:nvSpPr>
            <p:cNvPr id="278" name="object 278"/>
            <p:cNvSpPr/>
            <p:nvPr/>
          </p:nvSpPr>
          <p:spPr>
            <a:xfrm>
              <a:off x="2765482" y="3238149"/>
              <a:ext cx="31750" cy="23495"/>
            </a:xfrm>
            <a:custGeom>
              <a:avLst/>
              <a:gdLst/>
              <a:ahLst/>
              <a:cxnLst/>
              <a:rect l="l" t="t" r="r" b="b"/>
              <a:pathLst>
                <a:path w="31750" h="23495">
                  <a:moveTo>
                    <a:pt x="29857" y="0"/>
                  </a:moveTo>
                  <a:lnTo>
                    <a:pt x="29438" y="546"/>
                  </a:lnTo>
                  <a:lnTo>
                    <a:pt x="28892" y="254"/>
                  </a:lnTo>
                  <a:lnTo>
                    <a:pt x="28816" y="952"/>
                  </a:lnTo>
                  <a:lnTo>
                    <a:pt x="28219" y="876"/>
                  </a:lnTo>
                  <a:lnTo>
                    <a:pt x="28067" y="965"/>
                  </a:lnTo>
                  <a:lnTo>
                    <a:pt x="28422" y="1638"/>
                  </a:lnTo>
                  <a:lnTo>
                    <a:pt x="28130" y="1765"/>
                  </a:lnTo>
                  <a:lnTo>
                    <a:pt x="27419" y="1905"/>
                  </a:lnTo>
                  <a:lnTo>
                    <a:pt x="27381" y="2146"/>
                  </a:lnTo>
                  <a:lnTo>
                    <a:pt x="27698" y="2806"/>
                  </a:lnTo>
                  <a:lnTo>
                    <a:pt x="27520" y="3009"/>
                  </a:lnTo>
                  <a:lnTo>
                    <a:pt x="26898" y="3225"/>
                  </a:lnTo>
                  <a:lnTo>
                    <a:pt x="26708" y="3403"/>
                  </a:lnTo>
                  <a:lnTo>
                    <a:pt x="27241" y="4140"/>
                  </a:lnTo>
                  <a:lnTo>
                    <a:pt x="27076" y="4546"/>
                  </a:lnTo>
                  <a:lnTo>
                    <a:pt x="26162" y="5435"/>
                  </a:lnTo>
                  <a:lnTo>
                    <a:pt x="26073" y="6070"/>
                  </a:lnTo>
                  <a:lnTo>
                    <a:pt x="26377" y="7378"/>
                  </a:lnTo>
                  <a:lnTo>
                    <a:pt x="26238" y="7861"/>
                  </a:lnTo>
                  <a:lnTo>
                    <a:pt x="25209" y="8534"/>
                  </a:lnTo>
                  <a:lnTo>
                    <a:pt x="24841" y="8966"/>
                  </a:lnTo>
                  <a:lnTo>
                    <a:pt x="24472" y="10375"/>
                  </a:lnTo>
                  <a:lnTo>
                    <a:pt x="24168" y="10579"/>
                  </a:lnTo>
                  <a:lnTo>
                    <a:pt x="23101" y="10401"/>
                  </a:lnTo>
                  <a:lnTo>
                    <a:pt x="22923" y="10541"/>
                  </a:lnTo>
                  <a:lnTo>
                    <a:pt x="22542" y="11303"/>
                  </a:lnTo>
                  <a:lnTo>
                    <a:pt x="21793" y="10769"/>
                  </a:lnTo>
                  <a:lnTo>
                    <a:pt x="21513" y="10680"/>
                  </a:lnTo>
                  <a:lnTo>
                    <a:pt x="20739" y="10934"/>
                  </a:lnTo>
                  <a:lnTo>
                    <a:pt x="20586" y="10795"/>
                  </a:lnTo>
                  <a:lnTo>
                    <a:pt x="20497" y="10134"/>
                  </a:lnTo>
                  <a:lnTo>
                    <a:pt x="19850" y="10287"/>
                  </a:lnTo>
                  <a:lnTo>
                    <a:pt x="19126" y="10185"/>
                  </a:lnTo>
                  <a:lnTo>
                    <a:pt x="19177" y="11099"/>
                  </a:lnTo>
                  <a:lnTo>
                    <a:pt x="18224" y="10934"/>
                  </a:lnTo>
                  <a:lnTo>
                    <a:pt x="18034" y="11049"/>
                  </a:lnTo>
                  <a:lnTo>
                    <a:pt x="17830" y="11861"/>
                  </a:lnTo>
                  <a:lnTo>
                    <a:pt x="17703" y="12026"/>
                  </a:lnTo>
                  <a:lnTo>
                    <a:pt x="16954" y="11658"/>
                  </a:lnTo>
                  <a:lnTo>
                    <a:pt x="16611" y="11620"/>
                  </a:lnTo>
                  <a:lnTo>
                    <a:pt x="16268" y="12484"/>
                  </a:lnTo>
                  <a:lnTo>
                    <a:pt x="15875" y="12522"/>
                  </a:lnTo>
                  <a:lnTo>
                    <a:pt x="14884" y="12179"/>
                  </a:lnTo>
                  <a:lnTo>
                    <a:pt x="14363" y="11849"/>
                  </a:lnTo>
                  <a:lnTo>
                    <a:pt x="12915" y="12357"/>
                  </a:lnTo>
                  <a:lnTo>
                    <a:pt x="12242" y="12141"/>
                  </a:lnTo>
                  <a:lnTo>
                    <a:pt x="11264" y="11049"/>
                  </a:lnTo>
                  <a:lnTo>
                    <a:pt x="10769" y="10947"/>
                  </a:lnTo>
                  <a:lnTo>
                    <a:pt x="9702" y="11226"/>
                  </a:lnTo>
                  <a:lnTo>
                    <a:pt x="9232" y="11252"/>
                  </a:lnTo>
                  <a:lnTo>
                    <a:pt x="8483" y="10553"/>
                  </a:lnTo>
                  <a:lnTo>
                    <a:pt x="8204" y="10693"/>
                  </a:lnTo>
                  <a:lnTo>
                    <a:pt x="7924" y="11442"/>
                  </a:lnTo>
                  <a:lnTo>
                    <a:pt x="7759" y="11658"/>
                  </a:lnTo>
                  <a:lnTo>
                    <a:pt x="6819" y="11912"/>
                  </a:lnTo>
                  <a:lnTo>
                    <a:pt x="6731" y="12077"/>
                  </a:lnTo>
                  <a:lnTo>
                    <a:pt x="7086" y="12992"/>
                  </a:lnTo>
                  <a:lnTo>
                    <a:pt x="7010" y="13220"/>
                  </a:lnTo>
                  <a:lnTo>
                    <a:pt x="6413" y="13792"/>
                  </a:lnTo>
                  <a:lnTo>
                    <a:pt x="6438" y="14046"/>
                  </a:lnTo>
                  <a:lnTo>
                    <a:pt x="7124" y="14503"/>
                  </a:lnTo>
                  <a:lnTo>
                    <a:pt x="7226" y="14757"/>
                  </a:lnTo>
                  <a:lnTo>
                    <a:pt x="6781" y="15519"/>
                  </a:lnTo>
                  <a:lnTo>
                    <a:pt x="6896" y="15824"/>
                  </a:lnTo>
                  <a:lnTo>
                    <a:pt x="7543" y="16268"/>
                  </a:lnTo>
                  <a:lnTo>
                    <a:pt x="7569" y="16471"/>
                  </a:lnTo>
                  <a:lnTo>
                    <a:pt x="7010" y="16852"/>
                  </a:lnTo>
                  <a:lnTo>
                    <a:pt x="6921" y="17094"/>
                  </a:lnTo>
                  <a:lnTo>
                    <a:pt x="7480" y="17602"/>
                  </a:lnTo>
                  <a:lnTo>
                    <a:pt x="7493" y="17805"/>
                  </a:lnTo>
                  <a:lnTo>
                    <a:pt x="6769" y="18021"/>
                  </a:lnTo>
                  <a:lnTo>
                    <a:pt x="6794" y="18211"/>
                  </a:lnTo>
                  <a:lnTo>
                    <a:pt x="7112" y="18859"/>
                  </a:lnTo>
                  <a:lnTo>
                    <a:pt x="7010" y="19126"/>
                  </a:lnTo>
                  <a:lnTo>
                    <a:pt x="6083" y="19316"/>
                  </a:lnTo>
                  <a:lnTo>
                    <a:pt x="5803" y="19608"/>
                  </a:lnTo>
                  <a:lnTo>
                    <a:pt x="5753" y="20637"/>
                  </a:lnTo>
                  <a:lnTo>
                    <a:pt x="5461" y="20853"/>
                  </a:lnTo>
                  <a:lnTo>
                    <a:pt x="4533" y="20789"/>
                  </a:lnTo>
                  <a:lnTo>
                    <a:pt x="4254" y="21018"/>
                  </a:lnTo>
                  <a:lnTo>
                    <a:pt x="3924" y="21602"/>
                  </a:lnTo>
                  <a:lnTo>
                    <a:pt x="3644" y="21882"/>
                  </a:lnTo>
                  <a:lnTo>
                    <a:pt x="3378" y="21742"/>
                  </a:lnTo>
                  <a:lnTo>
                    <a:pt x="3162" y="21551"/>
                  </a:lnTo>
                  <a:lnTo>
                    <a:pt x="2895" y="21666"/>
                  </a:lnTo>
                  <a:lnTo>
                    <a:pt x="2819" y="21920"/>
                  </a:lnTo>
                  <a:lnTo>
                    <a:pt x="2679" y="22148"/>
                  </a:lnTo>
                  <a:lnTo>
                    <a:pt x="2387" y="21755"/>
                  </a:lnTo>
                  <a:lnTo>
                    <a:pt x="2070" y="21526"/>
                  </a:lnTo>
                  <a:lnTo>
                    <a:pt x="1739" y="22085"/>
                  </a:lnTo>
                  <a:lnTo>
                    <a:pt x="1587" y="21615"/>
                  </a:lnTo>
                  <a:lnTo>
                    <a:pt x="1104" y="21780"/>
                  </a:lnTo>
                  <a:lnTo>
                    <a:pt x="1244" y="21234"/>
                  </a:lnTo>
                  <a:lnTo>
                    <a:pt x="774" y="21475"/>
                  </a:lnTo>
                  <a:lnTo>
                    <a:pt x="622" y="21043"/>
                  </a:lnTo>
                  <a:lnTo>
                    <a:pt x="368" y="21361"/>
                  </a:lnTo>
                  <a:lnTo>
                    <a:pt x="127" y="20955"/>
                  </a:lnTo>
                  <a:lnTo>
                    <a:pt x="0" y="21374"/>
                  </a:lnTo>
                  <a:lnTo>
                    <a:pt x="215" y="22123"/>
                  </a:lnTo>
                  <a:lnTo>
                    <a:pt x="850" y="22529"/>
                  </a:lnTo>
                  <a:lnTo>
                    <a:pt x="2489" y="23202"/>
                  </a:lnTo>
                  <a:lnTo>
                    <a:pt x="3390" y="22809"/>
                  </a:lnTo>
                  <a:lnTo>
                    <a:pt x="4470" y="22885"/>
                  </a:lnTo>
                  <a:lnTo>
                    <a:pt x="4991" y="22783"/>
                  </a:lnTo>
                  <a:lnTo>
                    <a:pt x="5727" y="22059"/>
                  </a:lnTo>
                  <a:lnTo>
                    <a:pt x="6159" y="21920"/>
                  </a:lnTo>
                  <a:lnTo>
                    <a:pt x="6845" y="21526"/>
                  </a:lnTo>
                  <a:lnTo>
                    <a:pt x="7239" y="21386"/>
                  </a:lnTo>
                  <a:lnTo>
                    <a:pt x="7848" y="20548"/>
                  </a:lnTo>
                  <a:lnTo>
                    <a:pt x="8318" y="20091"/>
                  </a:lnTo>
                  <a:lnTo>
                    <a:pt x="8890" y="19710"/>
                  </a:lnTo>
                  <a:lnTo>
                    <a:pt x="9182" y="18961"/>
                  </a:lnTo>
                  <a:lnTo>
                    <a:pt x="9334" y="18783"/>
                  </a:lnTo>
                  <a:lnTo>
                    <a:pt x="8343" y="18046"/>
                  </a:lnTo>
                  <a:lnTo>
                    <a:pt x="8318" y="17856"/>
                  </a:lnTo>
                  <a:lnTo>
                    <a:pt x="8788" y="17157"/>
                  </a:lnTo>
                  <a:lnTo>
                    <a:pt x="8737" y="16776"/>
                  </a:lnTo>
                  <a:lnTo>
                    <a:pt x="8064" y="16205"/>
                  </a:lnTo>
                  <a:lnTo>
                    <a:pt x="8064" y="15938"/>
                  </a:lnTo>
                  <a:lnTo>
                    <a:pt x="8763" y="15036"/>
                  </a:lnTo>
                  <a:lnTo>
                    <a:pt x="8483" y="14135"/>
                  </a:lnTo>
                  <a:lnTo>
                    <a:pt x="8788" y="13931"/>
                  </a:lnTo>
                  <a:lnTo>
                    <a:pt x="10312" y="14439"/>
                  </a:lnTo>
                  <a:lnTo>
                    <a:pt x="10858" y="14389"/>
                  </a:lnTo>
                  <a:lnTo>
                    <a:pt x="11849" y="13804"/>
                  </a:lnTo>
                  <a:lnTo>
                    <a:pt x="12344" y="13804"/>
                  </a:lnTo>
                  <a:lnTo>
                    <a:pt x="13525" y="14465"/>
                  </a:lnTo>
                  <a:lnTo>
                    <a:pt x="14211" y="14541"/>
                  </a:lnTo>
                  <a:lnTo>
                    <a:pt x="15443" y="13830"/>
                  </a:lnTo>
                  <a:lnTo>
                    <a:pt x="15976" y="13957"/>
                  </a:lnTo>
                  <a:lnTo>
                    <a:pt x="17195" y="14465"/>
                  </a:lnTo>
                  <a:lnTo>
                    <a:pt x="17691" y="14414"/>
                  </a:lnTo>
                  <a:lnTo>
                    <a:pt x="18821" y="13246"/>
                  </a:lnTo>
                  <a:lnTo>
                    <a:pt x="19392" y="13462"/>
                  </a:lnTo>
                  <a:lnTo>
                    <a:pt x="19583" y="13258"/>
                  </a:lnTo>
                  <a:lnTo>
                    <a:pt x="19748" y="12712"/>
                  </a:lnTo>
                  <a:lnTo>
                    <a:pt x="20345" y="12979"/>
                  </a:lnTo>
                  <a:lnTo>
                    <a:pt x="21247" y="12915"/>
                  </a:lnTo>
                  <a:lnTo>
                    <a:pt x="20637" y="13538"/>
                  </a:lnTo>
                  <a:lnTo>
                    <a:pt x="20942" y="13931"/>
                  </a:lnTo>
                  <a:lnTo>
                    <a:pt x="20853" y="14122"/>
                  </a:lnTo>
                  <a:lnTo>
                    <a:pt x="20294" y="14617"/>
                  </a:lnTo>
                  <a:lnTo>
                    <a:pt x="20561" y="14732"/>
                  </a:lnTo>
                  <a:lnTo>
                    <a:pt x="20777" y="15189"/>
                  </a:lnTo>
                  <a:lnTo>
                    <a:pt x="21551" y="15100"/>
                  </a:lnTo>
                  <a:lnTo>
                    <a:pt x="21742" y="15252"/>
                  </a:lnTo>
                  <a:lnTo>
                    <a:pt x="21932" y="15316"/>
                  </a:lnTo>
                  <a:lnTo>
                    <a:pt x="22364" y="15278"/>
                  </a:lnTo>
                  <a:lnTo>
                    <a:pt x="22910" y="15100"/>
                  </a:lnTo>
                  <a:lnTo>
                    <a:pt x="24371" y="14820"/>
                  </a:lnTo>
                  <a:lnTo>
                    <a:pt x="24904" y="14236"/>
                  </a:lnTo>
                  <a:lnTo>
                    <a:pt x="25146" y="13893"/>
                  </a:lnTo>
                  <a:lnTo>
                    <a:pt x="25311" y="13474"/>
                  </a:lnTo>
                  <a:lnTo>
                    <a:pt x="26289" y="12674"/>
                  </a:lnTo>
                  <a:lnTo>
                    <a:pt x="26860" y="12103"/>
                  </a:lnTo>
                  <a:lnTo>
                    <a:pt x="26987" y="10972"/>
                  </a:lnTo>
                  <a:lnTo>
                    <a:pt x="27101" y="10731"/>
                  </a:lnTo>
                  <a:lnTo>
                    <a:pt x="28092" y="9639"/>
                  </a:lnTo>
                  <a:lnTo>
                    <a:pt x="28270" y="8432"/>
                  </a:lnTo>
                  <a:lnTo>
                    <a:pt x="28727" y="6934"/>
                  </a:lnTo>
                  <a:lnTo>
                    <a:pt x="28917" y="6692"/>
                  </a:lnTo>
                  <a:lnTo>
                    <a:pt x="30060" y="6121"/>
                  </a:lnTo>
                  <a:lnTo>
                    <a:pt x="29895" y="4851"/>
                  </a:lnTo>
                  <a:lnTo>
                    <a:pt x="30022" y="4584"/>
                  </a:lnTo>
                  <a:lnTo>
                    <a:pt x="30873" y="4013"/>
                  </a:lnTo>
                  <a:lnTo>
                    <a:pt x="31140" y="3581"/>
                  </a:lnTo>
                  <a:lnTo>
                    <a:pt x="30810" y="2705"/>
                  </a:lnTo>
                  <a:lnTo>
                    <a:pt x="30975" y="2387"/>
                  </a:lnTo>
                  <a:lnTo>
                    <a:pt x="31026" y="2120"/>
                  </a:lnTo>
                  <a:lnTo>
                    <a:pt x="30327" y="1574"/>
                  </a:lnTo>
                  <a:lnTo>
                    <a:pt x="29972" y="850"/>
                  </a:lnTo>
                  <a:lnTo>
                    <a:pt x="29857" y="0"/>
                  </a:lnTo>
                  <a:close/>
                </a:path>
              </a:pathLst>
            </a:custGeom>
            <a:solidFill>
              <a:srgbClr val="E3D9C8"/>
            </a:solidFill>
          </p:spPr>
          <p:txBody>
            <a:bodyPr wrap="square" lIns="0" tIns="0" rIns="0" bIns="0" rtlCol="0"/>
            <a:lstStyle/>
            <a:p>
              <a:endParaRPr/>
            </a:p>
          </p:txBody>
        </p:sp>
        <p:sp>
          <p:nvSpPr>
            <p:cNvPr id="279" name="object 279"/>
            <p:cNvSpPr/>
            <p:nvPr/>
          </p:nvSpPr>
          <p:spPr>
            <a:xfrm>
              <a:off x="2760345" y="3237255"/>
              <a:ext cx="39370" cy="26034"/>
            </a:xfrm>
            <a:custGeom>
              <a:avLst/>
              <a:gdLst/>
              <a:ahLst/>
              <a:cxnLst/>
              <a:rect l="l" t="t" r="r" b="b"/>
              <a:pathLst>
                <a:path w="39369" h="26035">
                  <a:moveTo>
                    <a:pt x="3022" y="24879"/>
                  </a:moveTo>
                  <a:lnTo>
                    <a:pt x="2349" y="23710"/>
                  </a:lnTo>
                  <a:lnTo>
                    <a:pt x="2159" y="22440"/>
                  </a:lnTo>
                  <a:lnTo>
                    <a:pt x="2336" y="20789"/>
                  </a:lnTo>
                  <a:lnTo>
                    <a:pt x="2489" y="20472"/>
                  </a:lnTo>
                  <a:lnTo>
                    <a:pt x="2590" y="20142"/>
                  </a:lnTo>
                  <a:lnTo>
                    <a:pt x="2032" y="20193"/>
                  </a:lnTo>
                  <a:lnTo>
                    <a:pt x="1701" y="19913"/>
                  </a:lnTo>
                  <a:lnTo>
                    <a:pt x="1244" y="19189"/>
                  </a:lnTo>
                  <a:lnTo>
                    <a:pt x="901" y="19037"/>
                  </a:lnTo>
                  <a:lnTo>
                    <a:pt x="647" y="18834"/>
                  </a:lnTo>
                  <a:lnTo>
                    <a:pt x="342" y="19329"/>
                  </a:lnTo>
                  <a:lnTo>
                    <a:pt x="0" y="19837"/>
                  </a:lnTo>
                  <a:lnTo>
                    <a:pt x="838" y="21564"/>
                  </a:lnTo>
                  <a:lnTo>
                    <a:pt x="939" y="22745"/>
                  </a:lnTo>
                  <a:lnTo>
                    <a:pt x="812" y="24295"/>
                  </a:lnTo>
                  <a:lnTo>
                    <a:pt x="838" y="24739"/>
                  </a:lnTo>
                  <a:lnTo>
                    <a:pt x="1041" y="24930"/>
                  </a:lnTo>
                  <a:lnTo>
                    <a:pt x="1333" y="25234"/>
                  </a:lnTo>
                  <a:lnTo>
                    <a:pt x="1536" y="25539"/>
                  </a:lnTo>
                  <a:lnTo>
                    <a:pt x="1663" y="25920"/>
                  </a:lnTo>
                  <a:lnTo>
                    <a:pt x="2463" y="26009"/>
                  </a:lnTo>
                  <a:lnTo>
                    <a:pt x="2844" y="25730"/>
                  </a:lnTo>
                  <a:lnTo>
                    <a:pt x="3022" y="24879"/>
                  </a:lnTo>
                  <a:close/>
                </a:path>
                <a:path w="39369" h="26035">
                  <a:moveTo>
                    <a:pt x="38811" y="3441"/>
                  </a:moveTo>
                  <a:lnTo>
                    <a:pt x="38696" y="2933"/>
                  </a:lnTo>
                  <a:lnTo>
                    <a:pt x="38646" y="2679"/>
                  </a:lnTo>
                  <a:lnTo>
                    <a:pt x="38582" y="2425"/>
                  </a:lnTo>
                  <a:lnTo>
                    <a:pt x="38531" y="2171"/>
                  </a:lnTo>
                  <a:lnTo>
                    <a:pt x="38239" y="1181"/>
                  </a:lnTo>
                  <a:lnTo>
                    <a:pt x="37668" y="393"/>
                  </a:lnTo>
                  <a:lnTo>
                    <a:pt x="36652" y="12"/>
                  </a:lnTo>
                  <a:lnTo>
                    <a:pt x="36461" y="12"/>
                  </a:lnTo>
                  <a:lnTo>
                    <a:pt x="36283" y="0"/>
                  </a:lnTo>
                  <a:lnTo>
                    <a:pt x="35394" y="50"/>
                  </a:lnTo>
                  <a:lnTo>
                    <a:pt x="35140" y="266"/>
                  </a:lnTo>
                  <a:lnTo>
                    <a:pt x="35001" y="901"/>
                  </a:lnTo>
                  <a:lnTo>
                    <a:pt x="35115" y="1752"/>
                  </a:lnTo>
                  <a:lnTo>
                    <a:pt x="35458" y="2476"/>
                  </a:lnTo>
                  <a:lnTo>
                    <a:pt x="36156" y="3022"/>
                  </a:lnTo>
                  <a:lnTo>
                    <a:pt x="36804" y="3390"/>
                  </a:lnTo>
                  <a:lnTo>
                    <a:pt x="37490" y="3644"/>
                  </a:lnTo>
                  <a:lnTo>
                    <a:pt x="38760" y="3517"/>
                  </a:lnTo>
                  <a:close/>
                </a:path>
              </a:pathLst>
            </a:custGeom>
            <a:solidFill>
              <a:srgbClr val="444444"/>
            </a:solidFill>
          </p:spPr>
          <p:txBody>
            <a:bodyPr wrap="square" lIns="0" tIns="0" rIns="0" bIns="0" rtlCol="0"/>
            <a:lstStyle/>
            <a:p>
              <a:endParaRPr/>
            </a:p>
          </p:txBody>
        </p:sp>
        <p:sp>
          <p:nvSpPr>
            <p:cNvPr id="280" name="object 280"/>
            <p:cNvSpPr/>
            <p:nvPr/>
          </p:nvSpPr>
          <p:spPr>
            <a:xfrm>
              <a:off x="2760238" y="3252745"/>
              <a:ext cx="4445" cy="5715"/>
            </a:xfrm>
            <a:custGeom>
              <a:avLst/>
              <a:gdLst/>
              <a:ahLst/>
              <a:cxnLst/>
              <a:rect l="l" t="t" r="r" b="b"/>
              <a:pathLst>
                <a:path w="4444" h="5714">
                  <a:moveTo>
                    <a:pt x="330" y="0"/>
                  </a:moveTo>
                  <a:lnTo>
                    <a:pt x="279" y="266"/>
                  </a:lnTo>
                  <a:lnTo>
                    <a:pt x="0" y="749"/>
                  </a:lnTo>
                  <a:lnTo>
                    <a:pt x="101" y="1079"/>
                  </a:lnTo>
                  <a:lnTo>
                    <a:pt x="279" y="1435"/>
                  </a:lnTo>
                  <a:lnTo>
                    <a:pt x="368" y="1638"/>
                  </a:lnTo>
                  <a:lnTo>
                    <a:pt x="431" y="1854"/>
                  </a:lnTo>
                  <a:lnTo>
                    <a:pt x="482" y="2514"/>
                  </a:lnTo>
                  <a:lnTo>
                    <a:pt x="482" y="2959"/>
                  </a:lnTo>
                  <a:lnTo>
                    <a:pt x="761" y="3340"/>
                  </a:lnTo>
                  <a:lnTo>
                    <a:pt x="1015" y="3543"/>
                  </a:lnTo>
                  <a:lnTo>
                    <a:pt x="1358" y="3695"/>
                  </a:lnTo>
                  <a:lnTo>
                    <a:pt x="1816" y="4432"/>
                  </a:lnTo>
                  <a:lnTo>
                    <a:pt x="2146" y="4699"/>
                  </a:lnTo>
                  <a:lnTo>
                    <a:pt x="2705" y="4648"/>
                  </a:lnTo>
                  <a:lnTo>
                    <a:pt x="3009" y="4737"/>
                  </a:lnTo>
                  <a:lnTo>
                    <a:pt x="3327" y="4800"/>
                  </a:lnTo>
                  <a:lnTo>
                    <a:pt x="3835" y="4978"/>
                  </a:lnTo>
                  <a:lnTo>
                    <a:pt x="4254" y="5143"/>
                  </a:lnTo>
                  <a:lnTo>
                    <a:pt x="4216" y="4864"/>
                  </a:lnTo>
                  <a:lnTo>
                    <a:pt x="3975" y="4305"/>
                  </a:lnTo>
                  <a:lnTo>
                    <a:pt x="3505" y="3340"/>
                  </a:lnTo>
                  <a:lnTo>
                    <a:pt x="3327" y="3187"/>
                  </a:lnTo>
                  <a:lnTo>
                    <a:pt x="3047" y="2908"/>
                  </a:lnTo>
                  <a:lnTo>
                    <a:pt x="2705" y="2679"/>
                  </a:lnTo>
                  <a:lnTo>
                    <a:pt x="2463" y="2374"/>
                  </a:lnTo>
                  <a:lnTo>
                    <a:pt x="2006" y="1765"/>
                  </a:lnTo>
                  <a:lnTo>
                    <a:pt x="1650" y="1079"/>
                  </a:lnTo>
                  <a:lnTo>
                    <a:pt x="812" y="533"/>
                  </a:lnTo>
                  <a:lnTo>
                    <a:pt x="711" y="317"/>
                  </a:lnTo>
                  <a:lnTo>
                    <a:pt x="558" y="165"/>
                  </a:lnTo>
                  <a:lnTo>
                    <a:pt x="406" y="50"/>
                  </a:lnTo>
                  <a:close/>
                </a:path>
              </a:pathLst>
            </a:custGeom>
            <a:solidFill>
              <a:srgbClr val="E2D9C8"/>
            </a:solidFill>
          </p:spPr>
          <p:txBody>
            <a:bodyPr wrap="square" lIns="0" tIns="0" rIns="0" bIns="0" rtlCol="0"/>
            <a:lstStyle/>
            <a:p>
              <a:endParaRPr/>
            </a:p>
          </p:txBody>
        </p:sp>
        <p:sp>
          <p:nvSpPr>
            <p:cNvPr id="281" name="object 281"/>
            <p:cNvSpPr/>
            <p:nvPr/>
          </p:nvSpPr>
          <p:spPr>
            <a:xfrm>
              <a:off x="2765319" y="3260266"/>
              <a:ext cx="3175" cy="7620"/>
            </a:xfrm>
            <a:custGeom>
              <a:avLst/>
              <a:gdLst/>
              <a:ahLst/>
              <a:cxnLst/>
              <a:rect l="l" t="t" r="r" b="b"/>
              <a:pathLst>
                <a:path w="3175" h="7620">
                  <a:moveTo>
                    <a:pt x="381" y="0"/>
                  </a:moveTo>
                  <a:lnTo>
                    <a:pt x="0" y="1257"/>
                  </a:lnTo>
                  <a:lnTo>
                    <a:pt x="495" y="2755"/>
                  </a:lnTo>
                  <a:lnTo>
                    <a:pt x="596" y="4483"/>
                  </a:lnTo>
                  <a:lnTo>
                    <a:pt x="647" y="5676"/>
                  </a:lnTo>
                  <a:lnTo>
                    <a:pt x="622" y="6007"/>
                  </a:lnTo>
                  <a:lnTo>
                    <a:pt x="1143" y="6489"/>
                  </a:lnTo>
                  <a:lnTo>
                    <a:pt x="1257" y="6794"/>
                  </a:lnTo>
                  <a:lnTo>
                    <a:pt x="1447" y="7073"/>
                  </a:lnTo>
                  <a:lnTo>
                    <a:pt x="1866" y="7175"/>
                  </a:lnTo>
                  <a:lnTo>
                    <a:pt x="2260" y="7150"/>
                  </a:lnTo>
                  <a:lnTo>
                    <a:pt x="2565" y="6769"/>
                  </a:lnTo>
                  <a:lnTo>
                    <a:pt x="2438" y="6642"/>
                  </a:lnTo>
                  <a:lnTo>
                    <a:pt x="2222" y="6553"/>
                  </a:lnTo>
                  <a:lnTo>
                    <a:pt x="1943" y="5702"/>
                  </a:lnTo>
                  <a:lnTo>
                    <a:pt x="1676" y="4991"/>
                  </a:lnTo>
                  <a:lnTo>
                    <a:pt x="1574" y="4254"/>
                  </a:lnTo>
                  <a:lnTo>
                    <a:pt x="1485" y="3492"/>
                  </a:lnTo>
                  <a:lnTo>
                    <a:pt x="1638" y="1498"/>
                  </a:lnTo>
                  <a:lnTo>
                    <a:pt x="1549" y="1155"/>
                  </a:lnTo>
                  <a:lnTo>
                    <a:pt x="1117" y="749"/>
                  </a:lnTo>
                  <a:lnTo>
                    <a:pt x="1079" y="558"/>
                  </a:lnTo>
                  <a:lnTo>
                    <a:pt x="1016" y="406"/>
                  </a:lnTo>
                  <a:lnTo>
                    <a:pt x="381" y="0"/>
                  </a:lnTo>
                  <a:close/>
                </a:path>
              </a:pathLst>
            </a:custGeom>
            <a:solidFill>
              <a:srgbClr val="626261"/>
            </a:solidFill>
          </p:spPr>
          <p:txBody>
            <a:bodyPr wrap="square" lIns="0" tIns="0" rIns="0" bIns="0" rtlCol="0"/>
            <a:lstStyle/>
            <a:p>
              <a:endParaRPr/>
            </a:p>
          </p:txBody>
        </p:sp>
        <p:sp>
          <p:nvSpPr>
            <p:cNvPr id="282" name="object 282"/>
            <p:cNvSpPr/>
            <p:nvPr/>
          </p:nvSpPr>
          <p:spPr>
            <a:xfrm>
              <a:off x="2788005" y="3231223"/>
              <a:ext cx="4445" cy="3175"/>
            </a:xfrm>
            <a:custGeom>
              <a:avLst/>
              <a:gdLst/>
              <a:ahLst/>
              <a:cxnLst/>
              <a:rect l="l" t="t" r="r" b="b"/>
              <a:pathLst>
                <a:path w="4444" h="3175">
                  <a:moveTo>
                    <a:pt x="2433" y="0"/>
                  </a:moveTo>
                  <a:lnTo>
                    <a:pt x="96" y="279"/>
                  </a:lnTo>
                  <a:lnTo>
                    <a:pt x="0" y="609"/>
                  </a:lnTo>
                  <a:lnTo>
                    <a:pt x="795" y="1943"/>
                  </a:lnTo>
                  <a:lnTo>
                    <a:pt x="1341" y="2400"/>
                  </a:lnTo>
                  <a:lnTo>
                    <a:pt x="1963" y="2794"/>
                  </a:lnTo>
                  <a:lnTo>
                    <a:pt x="2573" y="3086"/>
                  </a:lnTo>
                  <a:lnTo>
                    <a:pt x="3055" y="2590"/>
                  </a:lnTo>
                  <a:lnTo>
                    <a:pt x="4351" y="1816"/>
                  </a:lnTo>
                  <a:lnTo>
                    <a:pt x="3703" y="609"/>
                  </a:lnTo>
                  <a:lnTo>
                    <a:pt x="2433" y="0"/>
                  </a:lnTo>
                  <a:close/>
                </a:path>
              </a:pathLst>
            </a:custGeom>
            <a:solidFill>
              <a:srgbClr val="444444"/>
            </a:solidFill>
          </p:spPr>
          <p:txBody>
            <a:bodyPr wrap="square" lIns="0" tIns="0" rIns="0" bIns="0" rtlCol="0"/>
            <a:lstStyle/>
            <a:p>
              <a:endParaRPr/>
            </a:p>
          </p:txBody>
        </p:sp>
        <p:sp>
          <p:nvSpPr>
            <p:cNvPr id="283" name="object 283"/>
            <p:cNvSpPr/>
            <p:nvPr/>
          </p:nvSpPr>
          <p:spPr>
            <a:xfrm>
              <a:off x="2797003" y="3236062"/>
              <a:ext cx="2540" cy="3810"/>
            </a:xfrm>
            <a:custGeom>
              <a:avLst/>
              <a:gdLst/>
              <a:ahLst/>
              <a:cxnLst/>
              <a:rect l="l" t="t" r="r" b="b"/>
              <a:pathLst>
                <a:path w="2539" h="3810">
                  <a:moveTo>
                    <a:pt x="787" y="0"/>
                  </a:moveTo>
                  <a:lnTo>
                    <a:pt x="647" y="241"/>
                  </a:lnTo>
                  <a:lnTo>
                    <a:pt x="520" y="736"/>
                  </a:lnTo>
                  <a:lnTo>
                    <a:pt x="342" y="1028"/>
                  </a:lnTo>
                  <a:lnTo>
                    <a:pt x="0" y="1206"/>
                  </a:lnTo>
                  <a:lnTo>
                    <a:pt x="1015" y="1587"/>
                  </a:lnTo>
                  <a:lnTo>
                    <a:pt x="1582" y="2387"/>
                  </a:lnTo>
                  <a:lnTo>
                    <a:pt x="1879" y="3365"/>
                  </a:lnTo>
                  <a:lnTo>
                    <a:pt x="2349" y="3187"/>
                  </a:lnTo>
                  <a:lnTo>
                    <a:pt x="2340" y="2362"/>
                  </a:lnTo>
                  <a:lnTo>
                    <a:pt x="1981" y="1333"/>
                  </a:lnTo>
                  <a:lnTo>
                    <a:pt x="1396" y="660"/>
                  </a:lnTo>
                  <a:lnTo>
                    <a:pt x="787" y="0"/>
                  </a:lnTo>
                  <a:close/>
                </a:path>
              </a:pathLst>
            </a:custGeom>
            <a:solidFill>
              <a:srgbClr val="626261"/>
            </a:solidFill>
          </p:spPr>
          <p:txBody>
            <a:bodyPr wrap="square" lIns="0" tIns="0" rIns="0" bIns="0" rtlCol="0"/>
            <a:lstStyle/>
            <a:p>
              <a:endParaRPr/>
            </a:p>
          </p:txBody>
        </p:sp>
        <p:sp>
          <p:nvSpPr>
            <p:cNvPr id="284" name="object 284"/>
            <p:cNvSpPr/>
            <p:nvPr/>
          </p:nvSpPr>
          <p:spPr>
            <a:xfrm>
              <a:off x="2766757" y="3266370"/>
              <a:ext cx="3175" cy="1905"/>
            </a:xfrm>
            <a:custGeom>
              <a:avLst/>
              <a:gdLst/>
              <a:ahLst/>
              <a:cxnLst/>
              <a:rect l="l" t="t" r="r" b="b"/>
              <a:pathLst>
                <a:path w="3175" h="1904">
                  <a:moveTo>
                    <a:pt x="1346" y="0"/>
                  </a:moveTo>
                  <a:lnTo>
                    <a:pt x="1282" y="215"/>
                  </a:lnTo>
                  <a:lnTo>
                    <a:pt x="1130" y="660"/>
                  </a:lnTo>
                  <a:lnTo>
                    <a:pt x="825" y="1041"/>
                  </a:lnTo>
                  <a:lnTo>
                    <a:pt x="431" y="1066"/>
                  </a:lnTo>
                  <a:lnTo>
                    <a:pt x="0" y="965"/>
                  </a:lnTo>
                  <a:lnTo>
                    <a:pt x="190" y="1206"/>
                  </a:lnTo>
                  <a:lnTo>
                    <a:pt x="317" y="1295"/>
                  </a:lnTo>
                  <a:lnTo>
                    <a:pt x="800" y="1587"/>
                  </a:lnTo>
                  <a:lnTo>
                    <a:pt x="1308" y="1549"/>
                  </a:lnTo>
                  <a:lnTo>
                    <a:pt x="1816" y="1396"/>
                  </a:lnTo>
                  <a:lnTo>
                    <a:pt x="2603" y="736"/>
                  </a:lnTo>
                  <a:lnTo>
                    <a:pt x="2324" y="634"/>
                  </a:lnTo>
                  <a:lnTo>
                    <a:pt x="2171" y="596"/>
                  </a:lnTo>
                  <a:lnTo>
                    <a:pt x="1993" y="533"/>
                  </a:lnTo>
                  <a:lnTo>
                    <a:pt x="2298" y="177"/>
                  </a:lnTo>
                  <a:lnTo>
                    <a:pt x="1968" y="152"/>
                  </a:lnTo>
                  <a:lnTo>
                    <a:pt x="1803" y="38"/>
                  </a:lnTo>
                  <a:lnTo>
                    <a:pt x="1346" y="0"/>
                  </a:lnTo>
                  <a:close/>
                </a:path>
              </a:pathLst>
            </a:custGeom>
            <a:solidFill>
              <a:srgbClr val="323231"/>
            </a:solidFill>
          </p:spPr>
          <p:txBody>
            <a:bodyPr wrap="square" lIns="0" tIns="0" rIns="0" bIns="0" rtlCol="0"/>
            <a:lstStyle/>
            <a:p>
              <a:endParaRPr/>
            </a:p>
          </p:txBody>
        </p:sp>
        <p:sp>
          <p:nvSpPr>
            <p:cNvPr id="285" name="object 285"/>
            <p:cNvSpPr/>
            <p:nvPr/>
          </p:nvSpPr>
          <p:spPr>
            <a:xfrm>
              <a:off x="2762020" y="3262118"/>
              <a:ext cx="2540" cy="1905"/>
            </a:xfrm>
            <a:custGeom>
              <a:avLst/>
              <a:gdLst/>
              <a:ahLst/>
              <a:cxnLst/>
              <a:rect l="l" t="t" r="r" b="b"/>
              <a:pathLst>
                <a:path w="2539" h="1904">
                  <a:moveTo>
                    <a:pt x="1536" y="0"/>
                  </a:moveTo>
                  <a:lnTo>
                    <a:pt x="1358" y="12"/>
                  </a:lnTo>
                  <a:lnTo>
                    <a:pt x="1168" y="850"/>
                  </a:lnTo>
                  <a:lnTo>
                    <a:pt x="787" y="1142"/>
                  </a:lnTo>
                  <a:lnTo>
                    <a:pt x="0" y="1054"/>
                  </a:lnTo>
                  <a:lnTo>
                    <a:pt x="558" y="1625"/>
                  </a:lnTo>
                  <a:lnTo>
                    <a:pt x="1257" y="1676"/>
                  </a:lnTo>
                  <a:lnTo>
                    <a:pt x="2120" y="1193"/>
                  </a:lnTo>
                  <a:lnTo>
                    <a:pt x="2489" y="749"/>
                  </a:lnTo>
                  <a:lnTo>
                    <a:pt x="2273" y="660"/>
                  </a:lnTo>
                  <a:lnTo>
                    <a:pt x="2120" y="584"/>
                  </a:lnTo>
                  <a:lnTo>
                    <a:pt x="1968" y="520"/>
                  </a:lnTo>
                  <a:lnTo>
                    <a:pt x="2057" y="342"/>
                  </a:lnTo>
                  <a:lnTo>
                    <a:pt x="1905" y="152"/>
                  </a:lnTo>
                  <a:lnTo>
                    <a:pt x="1536" y="0"/>
                  </a:lnTo>
                  <a:close/>
                </a:path>
              </a:pathLst>
            </a:custGeom>
            <a:solidFill>
              <a:srgbClr val="2F2F2F"/>
            </a:solidFill>
          </p:spPr>
          <p:txBody>
            <a:bodyPr wrap="square" lIns="0" tIns="0" rIns="0" bIns="0" rtlCol="0"/>
            <a:lstStyle/>
            <a:p>
              <a:endParaRPr/>
            </a:p>
          </p:txBody>
        </p:sp>
        <p:sp>
          <p:nvSpPr>
            <p:cNvPr id="286" name="object 286"/>
            <p:cNvSpPr/>
            <p:nvPr/>
          </p:nvSpPr>
          <p:spPr>
            <a:xfrm>
              <a:off x="2798883" y="3238450"/>
              <a:ext cx="1270" cy="1905"/>
            </a:xfrm>
            <a:custGeom>
              <a:avLst/>
              <a:gdLst/>
              <a:ahLst/>
              <a:cxnLst/>
              <a:rect l="l" t="t" r="r" b="b"/>
              <a:pathLst>
                <a:path w="1269" h="1905">
                  <a:moveTo>
                    <a:pt x="469" y="0"/>
                  </a:moveTo>
                  <a:lnTo>
                    <a:pt x="520" y="431"/>
                  </a:lnTo>
                  <a:lnTo>
                    <a:pt x="469" y="800"/>
                  </a:lnTo>
                  <a:lnTo>
                    <a:pt x="0" y="977"/>
                  </a:lnTo>
                  <a:lnTo>
                    <a:pt x="101" y="1473"/>
                  </a:lnTo>
                  <a:lnTo>
                    <a:pt x="165" y="1727"/>
                  </a:lnTo>
                  <a:lnTo>
                    <a:pt x="215" y="1549"/>
                  </a:lnTo>
                  <a:lnTo>
                    <a:pt x="215" y="1295"/>
                  </a:lnTo>
                  <a:lnTo>
                    <a:pt x="863" y="850"/>
                  </a:lnTo>
                  <a:lnTo>
                    <a:pt x="596" y="419"/>
                  </a:lnTo>
                  <a:lnTo>
                    <a:pt x="469" y="0"/>
                  </a:lnTo>
                  <a:close/>
                </a:path>
              </a:pathLst>
            </a:custGeom>
            <a:solidFill>
              <a:srgbClr val="525251"/>
            </a:solidFill>
          </p:spPr>
          <p:txBody>
            <a:bodyPr wrap="square" lIns="0" tIns="0" rIns="0" bIns="0" rtlCol="0"/>
            <a:lstStyle/>
            <a:p>
              <a:endParaRPr/>
            </a:p>
          </p:txBody>
        </p:sp>
        <p:sp>
          <p:nvSpPr>
            <p:cNvPr id="287" name="object 287"/>
            <p:cNvSpPr/>
            <p:nvPr/>
          </p:nvSpPr>
          <p:spPr>
            <a:xfrm>
              <a:off x="2766744" y="3267320"/>
              <a:ext cx="635" cy="635"/>
            </a:xfrm>
            <a:custGeom>
              <a:avLst/>
              <a:gdLst/>
              <a:ahLst/>
              <a:cxnLst/>
              <a:rect l="l" t="t" r="r" b="b"/>
              <a:pathLst>
                <a:path w="635" h="635">
                  <a:moveTo>
                    <a:pt x="0" y="0"/>
                  </a:moveTo>
                  <a:lnTo>
                    <a:pt x="25" y="25"/>
                  </a:lnTo>
                  <a:lnTo>
                    <a:pt x="25" y="12"/>
                  </a:lnTo>
                  <a:close/>
                </a:path>
              </a:pathLst>
            </a:custGeom>
            <a:solidFill>
              <a:srgbClr val="323231"/>
            </a:solidFill>
          </p:spPr>
          <p:txBody>
            <a:bodyPr wrap="square" lIns="0" tIns="0" rIns="0" bIns="0" rtlCol="0"/>
            <a:lstStyle/>
            <a:p>
              <a:endParaRPr/>
            </a:p>
          </p:txBody>
        </p:sp>
        <p:sp>
          <p:nvSpPr>
            <p:cNvPr id="288" name="object 288"/>
            <p:cNvSpPr/>
            <p:nvPr/>
          </p:nvSpPr>
          <p:spPr>
            <a:xfrm>
              <a:off x="2761861" y="3250134"/>
              <a:ext cx="5080" cy="4445"/>
            </a:xfrm>
            <a:custGeom>
              <a:avLst/>
              <a:gdLst/>
              <a:ahLst/>
              <a:cxnLst/>
              <a:rect l="l" t="t" r="r" b="b"/>
              <a:pathLst>
                <a:path w="5080" h="4445">
                  <a:moveTo>
                    <a:pt x="4127" y="0"/>
                  </a:moveTo>
                  <a:lnTo>
                    <a:pt x="3975" y="25"/>
                  </a:lnTo>
                  <a:lnTo>
                    <a:pt x="3809" y="12"/>
                  </a:lnTo>
                  <a:lnTo>
                    <a:pt x="3454" y="241"/>
                  </a:lnTo>
                  <a:lnTo>
                    <a:pt x="3467" y="457"/>
                  </a:lnTo>
                  <a:lnTo>
                    <a:pt x="3746" y="952"/>
                  </a:lnTo>
                  <a:lnTo>
                    <a:pt x="3670" y="1168"/>
                  </a:lnTo>
                  <a:lnTo>
                    <a:pt x="2908" y="1143"/>
                  </a:lnTo>
                  <a:lnTo>
                    <a:pt x="2717" y="1333"/>
                  </a:lnTo>
                  <a:lnTo>
                    <a:pt x="2692" y="1816"/>
                  </a:lnTo>
                  <a:lnTo>
                    <a:pt x="2565" y="1993"/>
                  </a:lnTo>
                  <a:lnTo>
                    <a:pt x="2374" y="1854"/>
                  </a:lnTo>
                  <a:lnTo>
                    <a:pt x="2057" y="1600"/>
                  </a:lnTo>
                  <a:lnTo>
                    <a:pt x="1816" y="1905"/>
                  </a:lnTo>
                  <a:lnTo>
                    <a:pt x="1676" y="2095"/>
                  </a:lnTo>
                  <a:lnTo>
                    <a:pt x="1358" y="1536"/>
                  </a:lnTo>
                  <a:lnTo>
                    <a:pt x="1168" y="1625"/>
                  </a:lnTo>
                  <a:lnTo>
                    <a:pt x="749" y="1803"/>
                  </a:lnTo>
                  <a:lnTo>
                    <a:pt x="838" y="1625"/>
                  </a:lnTo>
                  <a:lnTo>
                    <a:pt x="838" y="1193"/>
                  </a:lnTo>
                  <a:lnTo>
                    <a:pt x="571" y="1206"/>
                  </a:lnTo>
                  <a:lnTo>
                    <a:pt x="25" y="1498"/>
                  </a:lnTo>
                  <a:lnTo>
                    <a:pt x="0" y="1828"/>
                  </a:lnTo>
                  <a:lnTo>
                    <a:pt x="431" y="2120"/>
                  </a:lnTo>
                  <a:lnTo>
                    <a:pt x="927" y="2438"/>
                  </a:lnTo>
                  <a:lnTo>
                    <a:pt x="1358" y="2768"/>
                  </a:lnTo>
                  <a:lnTo>
                    <a:pt x="1600" y="3340"/>
                  </a:lnTo>
                  <a:lnTo>
                    <a:pt x="1828" y="3835"/>
                  </a:lnTo>
                  <a:lnTo>
                    <a:pt x="2197" y="3873"/>
                  </a:lnTo>
                  <a:lnTo>
                    <a:pt x="2882" y="3225"/>
                  </a:lnTo>
                  <a:lnTo>
                    <a:pt x="3162" y="3111"/>
                  </a:lnTo>
                  <a:lnTo>
                    <a:pt x="3835" y="3314"/>
                  </a:lnTo>
                  <a:lnTo>
                    <a:pt x="4025" y="3225"/>
                  </a:lnTo>
                  <a:lnTo>
                    <a:pt x="3873" y="2870"/>
                  </a:lnTo>
                  <a:lnTo>
                    <a:pt x="3733" y="2578"/>
                  </a:lnTo>
                  <a:lnTo>
                    <a:pt x="3771" y="2374"/>
                  </a:lnTo>
                  <a:lnTo>
                    <a:pt x="4267" y="2273"/>
                  </a:lnTo>
                  <a:lnTo>
                    <a:pt x="4521" y="2095"/>
                  </a:lnTo>
                  <a:lnTo>
                    <a:pt x="3987" y="1498"/>
                  </a:lnTo>
                  <a:lnTo>
                    <a:pt x="4165" y="1320"/>
                  </a:lnTo>
                  <a:lnTo>
                    <a:pt x="4457" y="990"/>
                  </a:lnTo>
                  <a:lnTo>
                    <a:pt x="4305" y="914"/>
                  </a:lnTo>
                  <a:lnTo>
                    <a:pt x="3886" y="698"/>
                  </a:lnTo>
                  <a:lnTo>
                    <a:pt x="3873" y="558"/>
                  </a:lnTo>
                  <a:lnTo>
                    <a:pt x="4089" y="279"/>
                  </a:lnTo>
                  <a:lnTo>
                    <a:pt x="4089" y="127"/>
                  </a:lnTo>
                  <a:close/>
                </a:path>
              </a:pathLst>
            </a:custGeom>
            <a:solidFill>
              <a:srgbClr val="E3D9C8"/>
            </a:solidFill>
          </p:spPr>
          <p:txBody>
            <a:bodyPr wrap="square" lIns="0" tIns="0" rIns="0" bIns="0" rtlCol="0"/>
            <a:lstStyle/>
            <a:p>
              <a:endParaRPr/>
            </a:p>
          </p:txBody>
        </p:sp>
        <p:sp>
          <p:nvSpPr>
            <p:cNvPr id="289" name="object 289"/>
            <p:cNvSpPr/>
            <p:nvPr/>
          </p:nvSpPr>
          <p:spPr>
            <a:xfrm>
              <a:off x="2773538" y="3250845"/>
              <a:ext cx="13335" cy="7620"/>
            </a:xfrm>
            <a:custGeom>
              <a:avLst/>
              <a:gdLst/>
              <a:ahLst/>
              <a:cxnLst/>
              <a:rect l="l" t="t" r="r" b="b"/>
              <a:pathLst>
                <a:path w="13335" h="7620">
                  <a:moveTo>
                    <a:pt x="11747" y="0"/>
                  </a:moveTo>
                  <a:lnTo>
                    <a:pt x="11518" y="558"/>
                  </a:lnTo>
                  <a:lnTo>
                    <a:pt x="11341" y="761"/>
                  </a:lnTo>
                  <a:lnTo>
                    <a:pt x="10769" y="546"/>
                  </a:lnTo>
                  <a:lnTo>
                    <a:pt x="9639" y="1714"/>
                  </a:lnTo>
                  <a:lnTo>
                    <a:pt x="9131" y="1765"/>
                  </a:lnTo>
                  <a:lnTo>
                    <a:pt x="7912" y="1269"/>
                  </a:lnTo>
                  <a:lnTo>
                    <a:pt x="7378" y="1130"/>
                  </a:lnTo>
                  <a:lnTo>
                    <a:pt x="6146" y="1854"/>
                  </a:lnTo>
                  <a:lnTo>
                    <a:pt x="5460" y="1765"/>
                  </a:lnTo>
                  <a:lnTo>
                    <a:pt x="4292" y="1117"/>
                  </a:lnTo>
                  <a:lnTo>
                    <a:pt x="3797" y="1104"/>
                  </a:lnTo>
                  <a:lnTo>
                    <a:pt x="2806" y="1701"/>
                  </a:lnTo>
                  <a:lnTo>
                    <a:pt x="2260" y="1739"/>
                  </a:lnTo>
                  <a:lnTo>
                    <a:pt x="1689" y="1574"/>
                  </a:lnTo>
                  <a:lnTo>
                    <a:pt x="736" y="1231"/>
                  </a:lnTo>
                  <a:lnTo>
                    <a:pt x="431" y="1435"/>
                  </a:lnTo>
                  <a:lnTo>
                    <a:pt x="698" y="2336"/>
                  </a:lnTo>
                  <a:lnTo>
                    <a:pt x="12" y="3238"/>
                  </a:lnTo>
                  <a:lnTo>
                    <a:pt x="0" y="3505"/>
                  </a:lnTo>
                  <a:lnTo>
                    <a:pt x="685" y="4076"/>
                  </a:lnTo>
                  <a:lnTo>
                    <a:pt x="736" y="4457"/>
                  </a:lnTo>
                  <a:lnTo>
                    <a:pt x="253" y="5156"/>
                  </a:lnTo>
                  <a:lnTo>
                    <a:pt x="292" y="5359"/>
                  </a:lnTo>
                  <a:lnTo>
                    <a:pt x="1282" y="6083"/>
                  </a:lnTo>
                  <a:lnTo>
                    <a:pt x="1130" y="6261"/>
                  </a:lnTo>
                  <a:lnTo>
                    <a:pt x="863" y="6832"/>
                  </a:lnTo>
                  <a:lnTo>
                    <a:pt x="825" y="7010"/>
                  </a:lnTo>
                  <a:lnTo>
                    <a:pt x="1193" y="6896"/>
                  </a:lnTo>
                  <a:lnTo>
                    <a:pt x="1587" y="6832"/>
                  </a:lnTo>
                  <a:lnTo>
                    <a:pt x="2616" y="6311"/>
                  </a:lnTo>
                  <a:lnTo>
                    <a:pt x="3327" y="6083"/>
                  </a:lnTo>
                  <a:lnTo>
                    <a:pt x="4965" y="5841"/>
                  </a:lnTo>
                  <a:lnTo>
                    <a:pt x="6349" y="4762"/>
                  </a:lnTo>
                  <a:lnTo>
                    <a:pt x="7632" y="4419"/>
                  </a:lnTo>
                  <a:lnTo>
                    <a:pt x="8864" y="3924"/>
                  </a:lnTo>
                  <a:lnTo>
                    <a:pt x="9296" y="3594"/>
                  </a:lnTo>
                  <a:lnTo>
                    <a:pt x="9702" y="3238"/>
                  </a:lnTo>
                  <a:lnTo>
                    <a:pt x="10274" y="2844"/>
                  </a:lnTo>
                  <a:lnTo>
                    <a:pt x="10464" y="2882"/>
                  </a:lnTo>
                  <a:lnTo>
                    <a:pt x="10629" y="2857"/>
                  </a:lnTo>
                  <a:lnTo>
                    <a:pt x="12242" y="1917"/>
                  </a:lnTo>
                  <a:lnTo>
                    <a:pt x="12725" y="1498"/>
                  </a:lnTo>
                  <a:lnTo>
                    <a:pt x="12903" y="1269"/>
                  </a:lnTo>
                  <a:lnTo>
                    <a:pt x="12572" y="850"/>
                  </a:lnTo>
                  <a:lnTo>
                    <a:pt x="13182" y="215"/>
                  </a:lnTo>
                  <a:lnTo>
                    <a:pt x="12941" y="241"/>
                  </a:lnTo>
                  <a:lnTo>
                    <a:pt x="12293" y="279"/>
                  </a:lnTo>
                  <a:lnTo>
                    <a:pt x="11747" y="0"/>
                  </a:lnTo>
                  <a:close/>
                </a:path>
              </a:pathLst>
            </a:custGeom>
            <a:solidFill>
              <a:srgbClr val="CBC4B4"/>
            </a:solidFill>
          </p:spPr>
          <p:txBody>
            <a:bodyPr wrap="square" lIns="0" tIns="0" rIns="0" bIns="0" rtlCol="0"/>
            <a:lstStyle/>
            <a:p>
              <a:endParaRPr/>
            </a:p>
          </p:txBody>
        </p:sp>
        <p:sp>
          <p:nvSpPr>
            <p:cNvPr id="290" name="object 290"/>
            <p:cNvSpPr/>
            <p:nvPr/>
          </p:nvSpPr>
          <p:spPr>
            <a:xfrm>
              <a:off x="2766326" y="3252990"/>
              <a:ext cx="24130" cy="14604"/>
            </a:xfrm>
            <a:custGeom>
              <a:avLst/>
              <a:gdLst/>
              <a:ahLst/>
              <a:cxnLst/>
              <a:rect l="l" t="t" r="r" b="b"/>
              <a:pathLst>
                <a:path w="24130" h="14604">
                  <a:moveTo>
                    <a:pt x="1778" y="13385"/>
                  </a:moveTo>
                  <a:lnTo>
                    <a:pt x="1663" y="13131"/>
                  </a:lnTo>
                  <a:lnTo>
                    <a:pt x="1054" y="11557"/>
                  </a:lnTo>
                  <a:lnTo>
                    <a:pt x="939" y="10464"/>
                  </a:lnTo>
                  <a:lnTo>
                    <a:pt x="1168" y="9347"/>
                  </a:lnTo>
                  <a:lnTo>
                    <a:pt x="1638" y="8369"/>
                  </a:lnTo>
                  <a:lnTo>
                    <a:pt x="977" y="8064"/>
                  </a:lnTo>
                  <a:lnTo>
                    <a:pt x="317" y="7823"/>
                  </a:lnTo>
                  <a:lnTo>
                    <a:pt x="0" y="7696"/>
                  </a:lnTo>
                  <a:lnTo>
                    <a:pt x="63" y="7848"/>
                  </a:lnTo>
                  <a:lnTo>
                    <a:pt x="101" y="8026"/>
                  </a:lnTo>
                  <a:lnTo>
                    <a:pt x="546" y="8445"/>
                  </a:lnTo>
                  <a:lnTo>
                    <a:pt x="622" y="8788"/>
                  </a:lnTo>
                  <a:lnTo>
                    <a:pt x="469" y="10782"/>
                  </a:lnTo>
                  <a:lnTo>
                    <a:pt x="647" y="12268"/>
                  </a:lnTo>
                  <a:lnTo>
                    <a:pt x="927" y="12992"/>
                  </a:lnTo>
                  <a:lnTo>
                    <a:pt x="1206" y="13843"/>
                  </a:lnTo>
                  <a:lnTo>
                    <a:pt x="1409" y="13931"/>
                  </a:lnTo>
                  <a:lnTo>
                    <a:pt x="1549" y="14046"/>
                  </a:lnTo>
                  <a:lnTo>
                    <a:pt x="1778" y="13385"/>
                  </a:lnTo>
                  <a:close/>
                </a:path>
                <a:path w="24130" h="14604">
                  <a:moveTo>
                    <a:pt x="17830" y="711"/>
                  </a:moveTo>
                  <a:lnTo>
                    <a:pt x="17665" y="736"/>
                  </a:lnTo>
                  <a:lnTo>
                    <a:pt x="17475" y="711"/>
                  </a:lnTo>
                  <a:lnTo>
                    <a:pt x="17348" y="787"/>
                  </a:lnTo>
                  <a:lnTo>
                    <a:pt x="16903" y="1104"/>
                  </a:lnTo>
                  <a:lnTo>
                    <a:pt x="16497" y="1447"/>
                  </a:lnTo>
                  <a:lnTo>
                    <a:pt x="16065" y="1778"/>
                  </a:lnTo>
                  <a:lnTo>
                    <a:pt x="15963" y="2146"/>
                  </a:lnTo>
                  <a:lnTo>
                    <a:pt x="15760" y="2514"/>
                  </a:lnTo>
                  <a:lnTo>
                    <a:pt x="16243" y="3124"/>
                  </a:lnTo>
                  <a:lnTo>
                    <a:pt x="16243" y="3340"/>
                  </a:lnTo>
                  <a:lnTo>
                    <a:pt x="16103" y="3594"/>
                  </a:lnTo>
                  <a:lnTo>
                    <a:pt x="15976" y="3848"/>
                  </a:lnTo>
                  <a:lnTo>
                    <a:pt x="15989" y="4089"/>
                  </a:lnTo>
                  <a:lnTo>
                    <a:pt x="16230" y="4292"/>
                  </a:lnTo>
                  <a:lnTo>
                    <a:pt x="16471" y="4267"/>
                  </a:lnTo>
                  <a:lnTo>
                    <a:pt x="16713" y="4292"/>
                  </a:lnTo>
                  <a:lnTo>
                    <a:pt x="16941" y="4254"/>
                  </a:lnTo>
                  <a:lnTo>
                    <a:pt x="17576" y="4127"/>
                  </a:lnTo>
                  <a:lnTo>
                    <a:pt x="17741" y="3886"/>
                  </a:lnTo>
                  <a:lnTo>
                    <a:pt x="17691" y="3200"/>
                  </a:lnTo>
                  <a:lnTo>
                    <a:pt x="17653" y="3022"/>
                  </a:lnTo>
                  <a:lnTo>
                    <a:pt x="17538" y="2844"/>
                  </a:lnTo>
                  <a:lnTo>
                    <a:pt x="17564" y="2667"/>
                  </a:lnTo>
                  <a:lnTo>
                    <a:pt x="17627" y="2019"/>
                  </a:lnTo>
                  <a:lnTo>
                    <a:pt x="17741" y="1371"/>
                  </a:lnTo>
                  <a:lnTo>
                    <a:pt x="17830" y="711"/>
                  </a:lnTo>
                  <a:close/>
                </a:path>
                <a:path w="24130" h="14604">
                  <a:moveTo>
                    <a:pt x="23507" y="0"/>
                  </a:moveTo>
                  <a:lnTo>
                    <a:pt x="22656" y="139"/>
                  </a:lnTo>
                  <a:lnTo>
                    <a:pt x="22059" y="266"/>
                  </a:lnTo>
                  <a:lnTo>
                    <a:pt x="21894" y="355"/>
                  </a:lnTo>
                  <a:lnTo>
                    <a:pt x="21513" y="444"/>
                  </a:lnTo>
                  <a:lnTo>
                    <a:pt x="21082" y="482"/>
                  </a:lnTo>
                  <a:lnTo>
                    <a:pt x="20967" y="850"/>
                  </a:lnTo>
                  <a:lnTo>
                    <a:pt x="20815" y="1219"/>
                  </a:lnTo>
                  <a:lnTo>
                    <a:pt x="20675" y="1917"/>
                  </a:lnTo>
                  <a:lnTo>
                    <a:pt x="20637" y="2984"/>
                  </a:lnTo>
                  <a:lnTo>
                    <a:pt x="20726" y="3390"/>
                  </a:lnTo>
                  <a:lnTo>
                    <a:pt x="20535" y="4368"/>
                  </a:lnTo>
                  <a:lnTo>
                    <a:pt x="20345" y="4953"/>
                  </a:lnTo>
                  <a:lnTo>
                    <a:pt x="19951" y="6273"/>
                  </a:lnTo>
                  <a:lnTo>
                    <a:pt x="20332" y="6769"/>
                  </a:lnTo>
                  <a:lnTo>
                    <a:pt x="20307" y="7035"/>
                  </a:lnTo>
                  <a:lnTo>
                    <a:pt x="20104" y="7683"/>
                  </a:lnTo>
                  <a:lnTo>
                    <a:pt x="20154" y="7848"/>
                  </a:lnTo>
                  <a:lnTo>
                    <a:pt x="20599" y="8128"/>
                  </a:lnTo>
                  <a:lnTo>
                    <a:pt x="20751" y="8064"/>
                  </a:lnTo>
                  <a:lnTo>
                    <a:pt x="20904" y="7962"/>
                  </a:lnTo>
                  <a:lnTo>
                    <a:pt x="21755" y="7759"/>
                  </a:lnTo>
                  <a:lnTo>
                    <a:pt x="21882" y="7594"/>
                  </a:lnTo>
                  <a:lnTo>
                    <a:pt x="21844" y="6870"/>
                  </a:lnTo>
                  <a:lnTo>
                    <a:pt x="21564" y="6324"/>
                  </a:lnTo>
                  <a:lnTo>
                    <a:pt x="21717" y="5765"/>
                  </a:lnTo>
                  <a:lnTo>
                    <a:pt x="22009" y="4025"/>
                  </a:lnTo>
                  <a:lnTo>
                    <a:pt x="22301" y="2870"/>
                  </a:lnTo>
                  <a:lnTo>
                    <a:pt x="23291" y="1714"/>
                  </a:lnTo>
                  <a:lnTo>
                    <a:pt x="23456" y="749"/>
                  </a:lnTo>
                  <a:lnTo>
                    <a:pt x="23469" y="368"/>
                  </a:lnTo>
                  <a:lnTo>
                    <a:pt x="23507" y="0"/>
                  </a:lnTo>
                  <a:close/>
                </a:path>
              </a:pathLst>
            </a:custGeom>
            <a:solidFill>
              <a:srgbClr val="454545"/>
            </a:solidFill>
          </p:spPr>
          <p:txBody>
            <a:bodyPr wrap="square" lIns="0" tIns="0" rIns="0" bIns="0" rtlCol="0"/>
            <a:lstStyle/>
            <a:p>
              <a:endParaRPr/>
            </a:p>
          </p:txBody>
        </p:sp>
        <p:sp>
          <p:nvSpPr>
            <p:cNvPr id="291" name="object 291"/>
            <p:cNvSpPr/>
            <p:nvPr/>
          </p:nvSpPr>
          <p:spPr>
            <a:xfrm>
              <a:off x="2782557" y="3256190"/>
              <a:ext cx="6985" cy="5715"/>
            </a:xfrm>
            <a:custGeom>
              <a:avLst/>
              <a:gdLst/>
              <a:ahLst/>
              <a:cxnLst/>
              <a:rect l="l" t="t" r="r" b="b"/>
              <a:pathLst>
                <a:path w="6985" h="5714">
                  <a:moveTo>
                    <a:pt x="2413" y="736"/>
                  </a:moveTo>
                  <a:lnTo>
                    <a:pt x="2108" y="584"/>
                  </a:lnTo>
                  <a:lnTo>
                    <a:pt x="1955" y="520"/>
                  </a:lnTo>
                  <a:lnTo>
                    <a:pt x="2019" y="342"/>
                  </a:lnTo>
                  <a:lnTo>
                    <a:pt x="1981" y="203"/>
                  </a:lnTo>
                  <a:lnTo>
                    <a:pt x="1778" y="76"/>
                  </a:lnTo>
                  <a:lnTo>
                    <a:pt x="1612" y="50"/>
                  </a:lnTo>
                  <a:lnTo>
                    <a:pt x="1460" y="0"/>
                  </a:lnTo>
                  <a:lnTo>
                    <a:pt x="1511" y="685"/>
                  </a:lnTo>
                  <a:lnTo>
                    <a:pt x="1346" y="939"/>
                  </a:lnTo>
                  <a:lnTo>
                    <a:pt x="482" y="1092"/>
                  </a:lnTo>
                  <a:lnTo>
                    <a:pt x="241" y="1079"/>
                  </a:lnTo>
                  <a:lnTo>
                    <a:pt x="0" y="1092"/>
                  </a:lnTo>
                  <a:lnTo>
                    <a:pt x="558" y="1765"/>
                  </a:lnTo>
                  <a:lnTo>
                    <a:pt x="2108" y="1612"/>
                  </a:lnTo>
                  <a:lnTo>
                    <a:pt x="2413" y="736"/>
                  </a:lnTo>
                  <a:close/>
                </a:path>
                <a:path w="6985" h="5714">
                  <a:moveTo>
                    <a:pt x="6540" y="4381"/>
                  </a:moveTo>
                  <a:lnTo>
                    <a:pt x="6083" y="4165"/>
                  </a:lnTo>
                  <a:lnTo>
                    <a:pt x="6134" y="4000"/>
                  </a:lnTo>
                  <a:lnTo>
                    <a:pt x="6108" y="3848"/>
                  </a:lnTo>
                  <a:lnTo>
                    <a:pt x="5905" y="3708"/>
                  </a:lnTo>
                  <a:lnTo>
                    <a:pt x="5740" y="3708"/>
                  </a:lnTo>
                  <a:lnTo>
                    <a:pt x="5600" y="3670"/>
                  </a:lnTo>
                  <a:lnTo>
                    <a:pt x="5651" y="4394"/>
                  </a:lnTo>
                  <a:lnTo>
                    <a:pt x="5511" y="4559"/>
                  </a:lnTo>
                  <a:lnTo>
                    <a:pt x="4660" y="4762"/>
                  </a:lnTo>
                  <a:lnTo>
                    <a:pt x="4521" y="4864"/>
                  </a:lnTo>
                  <a:lnTo>
                    <a:pt x="4368" y="4927"/>
                  </a:lnTo>
                  <a:lnTo>
                    <a:pt x="5194" y="5410"/>
                  </a:lnTo>
                  <a:lnTo>
                    <a:pt x="6184" y="5168"/>
                  </a:lnTo>
                  <a:lnTo>
                    <a:pt x="6540" y="4381"/>
                  </a:lnTo>
                  <a:close/>
                </a:path>
              </a:pathLst>
            </a:custGeom>
            <a:solidFill>
              <a:srgbClr val="323231"/>
            </a:solidFill>
          </p:spPr>
          <p:txBody>
            <a:bodyPr wrap="square" lIns="0" tIns="0" rIns="0" bIns="0" rtlCol="0"/>
            <a:lstStyle/>
            <a:p>
              <a:endParaRPr/>
            </a:p>
          </p:txBody>
        </p:sp>
        <p:sp>
          <p:nvSpPr>
            <p:cNvPr id="292" name="object 292"/>
            <p:cNvSpPr/>
            <p:nvPr/>
          </p:nvSpPr>
          <p:spPr>
            <a:xfrm>
              <a:off x="2934122" y="3287394"/>
              <a:ext cx="38100" cy="27940"/>
            </a:xfrm>
            <a:custGeom>
              <a:avLst/>
              <a:gdLst/>
              <a:ahLst/>
              <a:cxnLst/>
              <a:rect l="l" t="t" r="r" b="b"/>
              <a:pathLst>
                <a:path w="38100" h="27939">
                  <a:moveTo>
                    <a:pt x="30338" y="26936"/>
                  </a:moveTo>
                  <a:lnTo>
                    <a:pt x="29298" y="26936"/>
                  </a:lnTo>
                  <a:lnTo>
                    <a:pt x="29565" y="27038"/>
                  </a:lnTo>
                  <a:lnTo>
                    <a:pt x="29630" y="27254"/>
                  </a:lnTo>
                  <a:lnTo>
                    <a:pt x="29781" y="27520"/>
                  </a:lnTo>
                  <a:lnTo>
                    <a:pt x="30073" y="27127"/>
                  </a:lnTo>
                  <a:lnTo>
                    <a:pt x="30338" y="26936"/>
                  </a:lnTo>
                  <a:close/>
                </a:path>
                <a:path w="38100" h="27939">
                  <a:moveTo>
                    <a:pt x="31291" y="26898"/>
                  </a:moveTo>
                  <a:lnTo>
                    <a:pt x="30391" y="26898"/>
                  </a:lnTo>
                  <a:lnTo>
                    <a:pt x="30721" y="27457"/>
                  </a:lnTo>
                  <a:lnTo>
                    <a:pt x="30861" y="26987"/>
                  </a:lnTo>
                  <a:lnTo>
                    <a:pt x="31314" y="26987"/>
                  </a:lnTo>
                  <a:close/>
                </a:path>
                <a:path w="38100" h="27939">
                  <a:moveTo>
                    <a:pt x="33215" y="26174"/>
                  </a:moveTo>
                  <a:lnTo>
                    <a:pt x="27927" y="26174"/>
                  </a:lnTo>
                  <a:lnTo>
                    <a:pt x="28194" y="26403"/>
                  </a:lnTo>
                  <a:lnTo>
                    <a:pt x="28491" y="26898"/>
                  </a:lnTo>
                  <a:lnTo>
                    <a:pt x="28816" y="27254"/>
                  </a:lnTo>
                  <a:lnTo>
                    <a:pt x="29083" y="27127"/>
                  </a:lnTo>
                  <a:lnTo>
                    <a:pt x="29298" y="26936"/>
                  </a:lnTo>
                  <a:lnTo>
                    <a:pt x="30338" y="26936"/>
                  </a:lnTo>
                  <a:lnTo>
                    <a:pt x="31291" y="26898"/>
                  </a:lnTo>
                  <a:lnTo>
                    <a:pt x="31216" y="26606"/>
                  </a:lnTo>
                  <a:lnTo>
                    <a:pt x="31771" y="26606"/>
                  </a:lnTo>
                  <a:lnTo>
                    <a:pt x="31838" y="26416"/>
                  </a:lnTo>
                  <a:lnTo>
                    <a:pt x="32283" y="26416"/>
                  </a:lnTo>
                  <a:lnTo>
                    <a:pt x="33058" y="26327"/>
                  </a:lnTo>
                  <a:lnTo>
                    <a:pt x="33215" y="26174"/>
                  </a:lnTo>
                  <a:close/>
                </a:path>
                <a:path w="38100" h="27939">
                  <a:moveTo>
                    <a:pt x="31314" y="26987"/>
                  </a:moveTo>
                  <a:lnTo>
                    <a:pt x="30861" y="26987"/>
                  </a:lnTo>
                  <a:lnTo>
                    <a:pt x="31356" y="27152"/>
                  </a:lnTo>
                  <a:lnTo>
                    <a:pt x="31314" y="26987"/>
                  </a:lnTo>
                  <a:close/>
                </a:path>
                <a:path w="38100" h="27939">
                  <a:moveTo>
                    <a:pt x="31771" y="26606"/>
                  </a:moveTo>
                  <a:lnTo>
                    <a:pt x="31216" y="26606"/>
                  </a:lnTo>
                  <a:lnTo>
                    <a:pt x="31686" y="26847"/>
                  </a:lnTo>
                  <a:lnTo>
                    <a:pt x="31771" y="26606"/>
                  </a:lnTo>
                  <a:close/>
                </a:path>
                <a:path w="38100" h="27939">
                  <a:moveTo>
                    <a:pt x="33058" y="26327"/>
                  </a:moveTo>
                  <a:lnTo>
                    <a:pt x="32334" y="26327"/>
                  </a:lnTo>
                  <a:lnTo>
                    <a:pt x="32448" y="26758"/>
                  </a:lnTo>
                  <a:lnTo>
                    <a:pt x="33058" y="26327"/>
                  </a:lnTo>
                  <a:close/>
                </a:path>
                <a:path w="38100" h="27939">
                  <a:moveTo>
                    <a:pt x="32283" y="26416"/>
                  </a:moveTo>
                  <a:lnTo>
                    <a:pt x="31838" y="26416"/>
                  </a:lnTo>
                  <a:lnTo>
                    <a:pt x="32092" y="26746"/>
                  </a:lnTo>
                  <a:lnTo>
                    <a:pt x="32283" y="26416"/>
                  </a:lnTo>
                  <a:close/>
                </a:path>
                <a:path w="38100" h="27939">
                  <a:moveTo>
                    <a:pt x="37810" y="15938"/>
                  </a:moveTo>
                  <a:lnTo>
                    <a:pt x="23977" y="15938"/>
                  </a:lnTo>
                  <a:lnTo>
                    <a:pt x="24229" y="16052"/>
                  </a:lnTo>
                  <a:lnTo>
                    <a:pt x="24536" y="16827"/>
                  </a:lnTo>
                  <a:lnTo>
                    <a:pt x="24701" y="17030"/>
                  </a:lnTo>
                  <a:lnTo>
                    <a:pt x="25641" y="17297"/>
                  </a:lnTo>
                  <a:lnTo>
                    <a:pt x="25710" y="17513"/>
                  </a:lnTo>
                  <a:lnTo>
                    <a:pt x="25494" y="18059"/>
                  </a:lnTo>
                  <a:lnTo>
                    <a:pt x="25411" y="18503"/>
                  </a:lnTo>
                  <a:lnTo>
                    <a:pt x="25533" y="18694"/>
                  </a:lnTo>
                  <a:lnTo>
                    <a:pt x="25980" y="19113"/>
                  </a:lnTo>
                  <a:lnTo>
                    <a:pt x="25972" y="19456"/>
                  </a:lnTo>
                  <a:lnTo>
                    <a:pt x="25336" y="19875"/>
                  </a:lnTo>
                  <a:lnTo>
                    <a:pt x="25311" y="20281"/>
                  </a:lnTo>
                  <a:lnTo>
                    <a:pt x="25488" y="20586"/>
                  </a:lnTo>
                  <a:lnTo>
                    <a:pt x="25611" y="21056"/>
                  </a:lnTo>
                  <a:lnTo>
                    <a:pt x="25509" y="21234"/>
                  </a:lnTo>
                  <a:lnTo>
                    <a:pt x="24917" y="21640"/>
                  </a:lnTo>
                  <a:lnTo>
                    <a:pt x="24879" y="21844"/>
                  </a:lnTo>
                  <a:lnTo>
                    <a:pt x="25450" y="22225"/>
                  </a:lnTo>
                  <a:lnTo>
                    <a:pt x="25539" y="22466"/>
                  </a:lnTo>
                  <a:lnTo>
                    <a:pt x="25068" y="22885"/>
                  </a:lnTo>
                  <a:lnTo>
                    <a:pt x="24968" y="23177"/>
                  </a:lnTo>
                  <a:lnTo>
                    <a:pt x="25679" y="23393"/>
                  </a:lnTo>
                  <a:lnTo>
                    <a:pt x="25666" y="23583"/>
                  </a:lnTo>
                  <a:lnTo>
                    <a:pt x="25349" y="24231"/>
                  </a:lnTo>
                  <a:lnTo>
                    <a:pt x="25450" y="24498"/>
                  </a:lnTo>
                  <a:lnTo>
                    <a:pt x="26377" y="24688"/>
                  </a:lnTo>
                  <a:lnTo>
                    <a:pt x="26657" y="24980"/>
                  </a:lnTo>
                  <a:lnTo>
                    <a:pt x="26708" y="26022"/>
                  </a:lnTo>
                  <a:lnTo>
                    <a:pt x="27000" y="26225"/>
                  </a:lnTo>
                  <a:lnTo>
                    <a:pt x="27927" y="26174"/>
                  </a:lnTo>
                  <a:lnTo>
                    <a:pt x="33215" y="26174"/>
                  </a:lnTo>
                  <a:lnTo>
                    <a:pt x="33502" y="25895"/>
                  </a:lnTo>
                  <a:lnTo>
                    <a:pt x="33549" y="24688"/>
                  </a:lnTo>
                  <a:lnTo>
                    <a:pt x="34201" y="23317"/>
                  </a:lnTo>
                  <a:lnTo>
                    <a:pt x="34658" y="22885"/>
                  </a:lnTo>
                  <a:lnTo>
                    <a:pt x="35001" y="22656"/>
                  </a:lnTo>
                  <a:lnTo>
                    <a:pt x="35699" y="21742"/>
                  </a:lnTo>
                  <a:lnTo>
                    <a:pt x="35953" y="21234"/>
                  </a:lnTo>
                  <a:lnTo>
                    <a:pt x="33883" y="21234"/>
                  </a:lnTo>
                  <a:lnTo>
                    <a:pt x="33291" y="20675"/>
                  </a:lnTo>
                  <a:lnTo>
                    <a:pt x="32245" y="20675"/>
                  </a:lnTo>
                  <a:lnTo>
                    <a:pt x="32054" y="20586"/>
                  </a:lnTo>
                  <a:lnTo>
                    <a:pt x="32289" y="20066"/>
                  </a:lnTo>
                  <a:lnTo>
                    <a:pt x="32308" y="19735"/>
                  </a:lnTo>
                  <a:lnTo>
                    <a:pt x="31813" y="19634"/>
                  </a:lnTo>
                  <a:lnTo>
                    <a:pt x="31820" y="19164"/>
                  </a:lnTo>
                  <a:lnTo>
                    <a:pt x="32092" y="18859"/>
                  </a:lnTo>
                  <a:lnTo>
                    <a:pt x="31634" y="18364"/>
                  </a:lnTo>
                  <a:lnTo>
                    <a:pt x="32194" y="18059"/>
                  </a:lnTo>
                  <a:lnTo>
                    <a:pt x="32128" y="17818"/>
                  </a:lnTo>
                  <a:lnTo>
                    <a:pt x="31953" y="17360"/>
                  </a:lnTo>
                  <a:lnTo>
                    <a:pt x="38066" y="17360"/>
                  </a:lnTo>
                  <a:lnTo>
                    <a:pt x="37948" y="16421"/>
                  </a:lnTo>
                  <a:lnTo>
                    <a:pt x="37810" y="15938"/>
                  </a:lnTo>
                  <a:close/>
                </a:path>
                <a:path w="38100" h="27939">
                  <a:moveTo>
                    <a:pt x="37528" y="18554"/>
                  </a:moveTo>
                  <a:lnTo>
                    <a:pt x="35242" y="18554"/>
                  </a:lnTo>
                  <a:lnTo>
                    <a:pt x="35369" y="18567"/>
                  </a:lnTo>
                  <a:lnTo>
                    <a:pt x="35509" y="18567"/>
                  </a:lnTo>
                  <a:lnTo>
                    <a:pt x="36055" y="18859"/>
                  </a:lnTo>
                  <a:lnTo>
                    <a:pt x="35984" y="19253"/>
                  </a:lnTo>
                  <a:lnTo>
                    <a:pt x="34721" y="20129"/>
                  </a:lnTo>
                  <a:lnTo>
                    <a:pt x="34251" y="21196"/>
                  </a:lnTo>
                  <a:lnTo>
                    <a:pt x="33883" y="21234"/>
                  </a:lnTo>
                  <a:lnTo>
                    <a:pt x="35953" y="21234"/>
                  </a:lnTo>
                  <a:lnTo>
                    <a:pt x="36042" y="21056"/>
                  </a:lnTo>
                  <a:lnTo>
                    <a:pt x="36893" y="20510"/>
                  </a:lnTo>
                  <a:lnTo>
                    <a:pt x="36995" y="20281"/>
                  </a:lnTo>
                  <a:lnTo>
                    <a:pt x="37198" y="20066"/>
                  </a:lnTo>
                  <a:lnTo>
                    <a:pt x="37363" y="19977"/>
                  </a:lnTo>
                  <a:lnTo>
                    <a:pt x="37249" y="19354"/>
                  </a:lnTo>
                  <a:lnTo>
                    <a:pt x="37370" y="18897"/>
                  </a:lnTo>
                  <a:lnTo>
                    <a:pt x="37528" y="18554"/>
                  </a:lnTo>
                  <a:close/>
                </a:path>
                <a:path w="38100" h="27939">
                  <a:moveTo>
                    <a:pt x="32918" y="20472"/>
                  </a:moveTo>
                  <a:lnTo>
                    <a:pt x="32245" y="20675"/>
                  </a:lnTo>
                  <a:lnTo>
                    <a:pt x="33291" y="20675"/>
                  </a:lnTo>
                  <a:lnTo>
                    <a:pt x="32918" y="20472"/>
                  </a:lnTo>
                  <a:close/>
                </a:path>
                <a:path w="38100" h="27939">
                  <a:moveTo>
                    <a:pt x="34685" y="18961"/>
                  </a:moveTo>
                  <a:lnTo>
                    <a:pt x="34023" y="18961"/>
                  </a:lnTo>
                  <a:lnTo>
                    <a:pt x="34404" y="19456"/>
                  </a:lnTo>
                  <a:lnTo>
                    <a:pt x="34685" y="18961"/>
                  </a:lnTo>
                  <a:close/>
                </a:path>
                <a:path w="38100" h="27939">
                  <a:moveTo>
                    <a:pt x="37551" y="18503"/>
                  </a:moveTo>
                  <a:lnTo>
                    <a:pt x="33172" y="18503"/>
                  </a:lnTo>
                  <a:lnTo>
                    <a:pt x="33388" y="19113"/>
                  </a:lnTo>
                  <a:lnTo>
                    <a:pt x="33515" y="19354"/>
                  </a:lnTo>
                  <a:lnTo>
                    <a:pt x="34023" y="18961"/>
                  </a:lnTo>
                  <a:lnTo>
                    <a:pt x="34685" y="18961"/>
                  </a:lnTo>
                  <a:lnTo>
                    <a:pt x="35242" y="18897"/>
                  </a:lnTo>
                  <a:lnTo>
                    <a:pt x="35242" y="18554"/>
                  </a:lnTo>
                  <a:lnTo>
                    <a:pt x="37528" y="18554"/>
                  </a:lnTo>
                  <a:close/>
                </a:path>
                <a:path w="38100" h="27939">
                  <a:moveTo>
                    <a:pt x="35242" y="18897"/>
                  </a:moveTo>
                  <a:lnTo>
                    <a:pt x="34721" y="18897"/>
                  </a:lnTo>
                  <a:lnTo>
                    <a:pt x="35331" y="19164"/>
                  </a:lnTo>
                  <a:lnTo>
                    <a:pt x="35242" y="18897"/>
                  </a:lnTo>
                  <a:close/>
                </a:path>
                <a:path w="38100" h="27939">
                  <a:moveTo>
                    <a:pt x="38064" y="17373"/>
                  </a:moveTo>
                  <a:lnTo>
                    <a:pt x="32270" y="17373"/>
                  </a:lnTo>
                  <a:lnTo>
                    <a:pt x="32488" y="17513"/>
                  </a:lnTo>
                  <a:lnTo>
                    <a:pt x="32592" y="17856"/>
                  </a:lnTo>
                  <a:lnTo>
                    <a:pt x="32477" y="18059"/>
                  </a:lnTo>
                  <a:lnTo>
                    <a:pt x="32410" y="18529"/>
                  </a:lnTo>
                  <a:lnTo>
                    <a:pt x="33172" y="18503"/>
                  </a:lnTo>
                  <a:lnTo>
                    <a:pt x="37551" y="18503"/>
                  </a:lnTo>
                  <a:lnTo>
                    <a:pt x="38064" y="17373"/>
                  </a:lnTo>
                  <a:close/>
                </a:path>
                <a:path w="38100" h="27939">
                  <a:moveTo>
                    <a:pt x="20684" y="16992"/>
                  </a:moveTo>
                  <a:lnTo>
                    <a:pt x="15849" y="16992"/>
                  </a:lnTo>
                  <a:lnTo>
                    <a:pt x="16192" y="17856"/>
                  </a:lnTo>
                  <a:lnTo>
                    <a:pt x="16586" y="17894"/>
                  </a:lnTo>
                  <a:lnTo>
                    <a:pt x="17576" y="17551"/>
                  </a:lnTo>
                  <a:lnTo>
                    <a:pt x="18097" y="17221"/>
                  </a:lnTo>
                  <a:lnTo>
                    <a:pt x="20479" y="17221"/>
                  </a:lnTo>
                  <a:lnTo>
                    <a:pt x="20684" y="16992"/>
                  </a:lnTo>
                  <a:close/>
                </a:path>
                <a:path w="38100" h="27939">
                  <a:moveTo>
                    <a:pt x="20479" y="17221"/>
                  </a:moveTo>
                  <a:lnTo>
                    <a:pt x="18097" y="17221"/>
                  </a:lnTo>
                  <a:lnTo>
                    <a:pt x="19545" y="17729"/>
                  </a:lnTo>
                  <a:lnTo>
                    <a:pt x="20218" y="17513"/>
                  </a:lnTo>
                  <a:lnTo>
                    <a:pt x="20479" y="17221"/>
                  </a:lnTo>
                  <a:close/>
                </a:path>
                <a:path w="38100" h="27939">
                  <a:moveTo>
                    <a:pt x="23582" y="16306"/>
                  </a:moveTo>
                  <a:lnTo>
                    <a:pt x="14236" y="16306"/>
                  </a:lnTo>
                  <a:lnTo>
                    <a:pt x="14427" y="16421"/>
                  </a:lnTo>
                  <a:lnTo>
                    <a:pt x="14630" y="17233"/>
                  </a:lnTo>
                  <a:lnTo>
                    <a:pt x="14757" y="17399"/>
                  </a:lnTo>
                  <a:lnTo>
                    <a:pt x="15506" y="17030"/>
                  </a:lnTo>
                  <a:lnTo>
                    <a:pt x="15849" y="16992"/>
                  </a:lnTo>
                  <a:lnTo>
                    <a:pt x="20684" y="16992"/>
                  </a:lnTo>
                  <a:lnTo>
                    <a:pt x="21196" y="16421"/>
                  </a:lnTo>
                  <a:lnTo>
                    <a:pt x="21691" y="16319"/>
                  </a:lnTo>
                  <a:lnTo>
                    <a:pt x="23582" y="16306"/>
                  </a:lnTo>
                  <a:close/>
                </a:path>
                <a:path w="38100" h="27939">
                  <a:moveTo>
                    <a:pt x="38066" y="17360"/>
                  </a:moveTo>
                  <a:lnTo>
                    <a:pt x="31953" y="17360"/>
                  </a:lnTo>
                  <a:lnTo>
                    <a:pt x="32092" y="17386"/>
                  </a:lnTo>
                  <a:lnTo>
                    <a:pt x="38066" y="17360"/>
                  </a:lnTo>
                  <a:close/>
                </a:path>
                <a:path w="38100" h="27939">
                  <a:moveTo>
                    <a:pt x="11911" y="15773"/>
                  </a:moveTo>
                  <a:lnTo>
                    <a:pt x="9359" y="15773"/>
                  </a:lnTo>
                  <a:lnTo>
                    <a:pt x="9537" y="15913"/>
                  </a:lnTo>
                  <a:lnTo>
                    <a:pt x="9893" y="16637"/>
                  </a:lnTo>
                  <a:lnTo>
                    <a:pt x="10668" y="16141"/>
                  </a:lnTo>
                  <a:lnTo>
                    <a:pt x="10947" y="16052"/>
                  </a:lnTo>
                  <a:lnTo>
                    <a:pt x="11885" y="16052"/>
                  </a:lnTo>
                  <a:lnTo>
                    <a:pt x="11911" y="15773"/>
                  </a:lnTo>
                  <a:close/>
                </a:path>
                <a:path w="38100" h="27939">
                  <a:moveTo>
                    <a:pt x="23568" y="16319"/>
                  </a:moveTo>
                  <a:lnTo>
                    <a:pt x="21691" y="16319"/>
                  </a:lnTo>
                  <a:lnTo>
                    <a:pt x="22758" y="16598"/>
                  </a:lnTo>
                  <a:lnTo>
                    <a:pt x="23228" y="16637"/>
                  </a:lnTo>
                  <a:lnTo>
                    <a:pt x="23568" y="16319"/>
                  </a:lnTo>
                  <a:close/>
                </a:path>
                <a:path w="38100" h="27939">
                  <a:moveTo>
                    <a:pt x="37837" y="15544"/>
                  </a:moveTo>
                  <a:lnTo>
                    <a:pt x="13246" y="15544"/>
                  </a:lnTo>
                  <a:lnTo>
                    <a:pt x="13284" y="16471"/>
                  </a:lnTo>
                  <a:lnTo>
                    <a:pt x="14236" y="16306"/>
                  </a:lnTo>
                  <a:lnTo>
                    <a:pt x="23582" y="16306"/>
                  </a:lnTo>
                  <a:lnTo>
                    <a:pt x="23977" y="15938"/>
                  </a:lnTo>
                  <a:lnTo>
                    <a:pt x="37810" y="15938"/>
                  </a:lnTo>
                  <a:lnTo>
                    <a:pt x="37837" y="15544"/>
                  </a:lnTo>
                  <a:close/>
                </a:path>
                <a:path w="38100" h="27939">
                  <a:moveTo>
                    <a:pt x="11885" y="16052"/>
                  </a:moveTo>
                  <a:lnTo>
                    <a:pt x="10947" y="16052"/>
                  </a:lnTo>
                  <a:lnTo>
                    <a:pt x="11722" y="16306"/>
                  </a:lnTo>
                  <a:lnTo>
                    <a:pt x="11874" y="16167"/>
                  </a:lnTo>
                  <a:close/>
                </a:path>
                <a:path w="38100" h="27939">
                  <a:moveTo>
                    <a:pt x="26693" y="6261"/>
                  </a:moveTo>
                  <a:lnTo>
                    <a:pt x="4241" y="6261"/>
                  </a:lnTo>
                  <a:lnTo>
                    <a:pt x="4394" y="6337"/>
                  </a:lnTo>
                  <a:lnTo>
                    <a:pt x="4038" y="7023"/>
                  </a:lnTo>
                  <a:lnTo>
                    <a:pt x="4330" y="7137"/>
                  </a:lnTo>
                  <a:lnTo>
                    <a:pt x="5029" y="7277"/>
                  </a:lnTo>
                  <a:lnTo>
                    <a:pt x="4990" y="7708"/>
                  </a:lnTo>
                  <a:lnTo>
                    <a:pt x="4762" y="8191"/>
                  </a:lnTo>
                  <a:lnTo>
                    <a:pt x="4940" y="8382"/>
                  </a:lnTo>
                  <a:lnTo>
                    <a:pt x="5562" y="8597"/>
                  </a:lnTo>
                  <a:lnTo>
                    <a:pt x="5740" y="8775"/>
                  </a:lnTo>
                  <a:lnTo>
                    <a:pt x="5219" y="9525"/>
                  </a:lnTo>
                  <a:lnTo>
                    <a:pt x="5384" y="9918"/>
                  </a:lnTo>
                  <a:lnTo>
                    <a:pt x="6299" y="10820"/>
                  </a:lnTo>
                  <a:lnTo>
                    <a:pt x="6381" y="11468"/>
                  </a:lnTo>
                  <a:lnTo>
                    <a:pt x="6070" y="12763"/>
                  </a:lnTo>
                  <a:lnTo>
                    <a:pt x="6210" y="13246"/>
                  </a:lnTo>
                  <a:lnTo>
                    <a:pt x="7251" y="13919"/>
                  </a:lnTo>
                  <a:lnTo>
                    <a:pt x="7607" y="14351"/>
                  </a:lnTo>
                  <a:lnTo>
                    <a:pt x="7925" y="15519"/>
                  </a:lnTo>
                  <a:lnTo>
                    <a:pt x="8024" y="15773"/>
                  </a:lnTo>
                  <a:lnTo>
                    <a:pt x="8293" y="15963"/>
                  </a:lnTo>
                  <a:lnTo>
                    <a:pt x="9359" y="15773"/>
                  </a:lnTo>
                  <a:lnTo>
                    <a:pt x="11911" y="15773"/>
                  </a:lnTo>
                  <a:lnTo>
                    <a:pt x="11963" y="15519"/>
                  </a:lnTo>
                  <a:lnTo>
                    <a:pt x="37839" y="15519"/>
                  </a:lnTo>
                  <a:lnTo>
                    <a:pt x="37782" y="14046"/>
                  </a:lnTo>
                  <a:lnTo>
                    <a:pt x="37020" y="13284"/>
                  </a:lnTo>
                  <a:lnTo>
                    <a:pt x="36931" y="12725"/>
                  </a:lnTo>
                  <a:lnTo>
                    <a:pt x="36309" y="11468"/>
                  </a:lnTo>
                  <a:lnTo>
                    <a:pt x="35166" y="10528"/>
                  </a:lnTo>
                  <a:lnTo>
                    <a:pt x="34658" y="9575"/>
                  </a:lnTo>
                  <a:lnTo>
                    <a:pt x="34302" y="9296"/>
                  </a:lnTo>
                  <a:lnTo>
                    <a:pt x="33291" y="8775"/>
                  </a:lnTo>
                  <a:lnTo>
                    <a:pt x="32786" y="8382"/>
                  </a:lnTo>
                  <a:lnTo>
                    <a:pt x="32042" y="7708"/>
                  </a:lnTo>
                  <a:lnTo>
                    <a:pt x="31623" y="7645"/>
                  </a:lnTo>
                  <a:lnTo>
                    <a:pt x="30391" y="7327"/>
                  </a:lnTo>
                  <a:lnTo>
                    <a:pt x="29464" y="6832"/>
                  </a:lnTo>
                  <a:lnTo>
                    <a:pt x="29156" y="6718"/>
                  </a:lnTo>
                  <a:lnTo>
                    <a:pt x="27889" y="6718"/>
                  </a:lnTo>
                  <a:lnTo>
                    <a:pt x="27432" y="6680"/>
                  </a:lnTo>
                  <a:lnTo>
                    <a:pt x="26693" y="6261"/>
                  </a:lnTo>
                  <a:close/>
                </a:path>
                <a:path w="38100" h="27939">
                  <a:moveTo>
                    <a:pt x="37839" y="15519"/>
                  </a:moveTo>
                  <a:lnTo>
                    <a:pt x="11963" y="15519"/>
                  </a:lnTo>
                  <a:lnTo>
                    <a:pt x="12306" y="15557"/>
                  </a:lnTo>
                  <a:lnTo>
                    <a:pt x="12611" y="15671"/>
                  </a:lnTo>
                  <a:lnTo>
                    <a:pt x="13246" y="15544"/>
                  </a:lnTo>
                  <a:lnTo>
                    <a:pt x="37837" y="15544"/>
                  </a:lnTo>
                  <a:close/>
                </a:path>
                <a:path w="38100" h="27939">
                  <a:moveTo>
                    <a:pt x="28917" y="6629"/>
                  </a:moveTo>
                  <a:lnTo>
                    <a:pt x="27889" y="6718"/>
                  </a:lnTo>
                  <a:lnTo>
                    <a:pt x="29156" y="6718"/>
                  </a:lnTo>
                  <a:lnTo>
                    <a:pt x="28917" y="6629"/>
                  </a:lnTo>
                  <a:close/>
                </a:path>
                <a:path w="38100" h="27939">
                  <a:moveTo>
                    <a:pt x="23403" y="5638"/>
                  </a:moveTo>
                  <a:lnTo>
                    <a:pt x="3568" y="5638"/>
                  </a:lnTo>
                  <a:lnTo>
                    <a:pt x="3632" y="6324"/>
                  </a:lnTo>
                  <a:lnTo>
                    <a:pt x="4241" y="6261"/>
                  </a:lnTo>
                  <a:lnTo>
                    <a:pt x="26693" y="6261"/>
                  </a:lnTo>
                  <a:lnTo>
                    <a:pt x="24688" y="6197"/>
                  </a:lnTo>
                  <a:lnTo>
                    <a:pt x="24307" y="5994"/>
                  </a:lnTo>
                  <a:lnTo>
                    <a:pt x="23403" y="5638"/>
                  </a:lnTo>
                  <a:close/>
                </a:path>
                <a:path w="38100" h="27939">
                  <a:moveTo>
                    <a:pt x="25857" y="6045"/>
                  </a:moveTo>
                  <a:lnTo>
                    <a:pt x="24688" y="6197"/>
                  </a:lnTo>
                  <a:lnTo>
                    <a:pt x="26581" y="6197"/>
                  </a:lnTo>
                  <a:lnTo>
                    <a:pt x="25857" y="6045"/>
                  </a:lnTo>
                  <a:close/>
                </a:path>
                <a:path w="38100" h="27939">
                  <a:moveTo>
                    <a:pt x="18779" y="4470"/>
                  </a:moveTo>
                  <a:lnTo>
                    <a:pt x="1320" y="4470"/>
                  </a:lnTo>
                  <a:lnTo>
                    <a:pt x="2197" y="4521"/>
                  </a:lnTo>
                  <a:lnTo>
                    <a:pt x="2463" y="4749"/>
                  </a:lnTo>
                  <a:lnTo>
                    <a:pt x="2585" y="5346"/>
                  </a:lnTo>
                  <a:lnTo>
                    <a:pt x="3009" y="5918"/>
                  </a:lnTo>
                  <a:lnTo>
                    <a:pt x="3568" y="5638"/>
                  </a:lnTo>
                  <a:lnTo>
                    <a:pt x="23403" y="5638"/>
                  </a:lnTo>
                  <a:lnTo>
                    <a:pt x="22961" y="5499"/>
                  </a:lnTo>
                  <a:lnTo>
                    <a:pt x="21869" y="5486"/>
                  </a:lnTo>
                  <a:lnTo>
                    <a:pt x="21323" y="5346"/>
                  </a:lnTo>
                  <a:lnTo>
                    <a:pt x="20358" y="4787"/>
                  </a:lnTo>
                  <a:lnTo>
                    <a:pt x="19824" y="4737"/>
                  </a:lnTo>
                  <a:lnTo>
                    <a:pt x="19024" y="4495"/>
                  </a:lnTo>
                  <a:lnTo>
                    <a:pt x="18779" y="4470"/>
                  </a:lnTo>
                  <a:close/>
                </a:path>
                <a:path w="38100" h="27939">
                  <a:moveTo>
                    <a:pt x="4660" y="0"/>
                  </a:moveTo>
                  <a:lnTo>
                    <a:pt x="4038" y="203"/>
                  </a:lnTo>
                  <a:lnTo>
                    <a:pt x="3187" y="304"/>
                  </a:lnTo>
                  <a:lnTo>
                    <a:pt x="2984" y="419"/>
                  </a:lnTo>
                  <a:lnTo>
                    <a:pt x="2692" y="520"/>
                  </a:lnTo>
                  <a:lnTo>
                    <a:pt x="1823" y="609"/>
                  </a:lnTo>
                  <a:lnTo>
                    <a:pt x="1435" y="1168"/>
                  </a:lnTo>
                  <a:lnTo>
                    <a:pt x="660" y="1485"/>
                  </a:lnTo>
                  <a:lnTo>
                    <a:pt x="584" y="1828"/>
                  </a:lnTo>
                  <a:lnTo>
                    <a:pt x="0" y="2374"/>
                  </a:lnTo>
                  <a:lnTo>
                    <a:pt x="28" y="2895"/>
                  </a:lnTo>
                  <a:lnTo>
                    <a:pt x="152" y="3289"/>
                  </a:lnTo>
                  <a:lnTo>
                    <a:pt x="292" y="3530"/>
                  </a:lnTo>
                  <a:lnTo>
                    <a:pt x="419" y="4025"/>
                  </a:lnTo>
                  <a:lnTo>
                    <a:pt x="596" y="4330"/>
                  </a:lnTo>
                  <a:lnTo>
                    <a:pt x="939" y="4495"/>
                  </a:lnTo>
                  <a:lnTo>
                    <a:pt x="1320" y="4470"/>
                  </a:lnTo>
                  <a:lnTo>
                    <a:pt x="18779" y="4470"/>
                  </a:lnTo>
                  <a:lnTo>
                    <a:pt x="17729" y="3822"/>
                  </a:lnTo>
                  <a:lnTo>
                    <a:pt x="17030" y="3492"/>
                  </a:lnTo>
                  <a:lnTo>
                    <a:pt x="15786" y="3289"/>
                  </a:lnTo>
                  <a:lnTo>
                    <a:pt x="15379" y="3009"/>
                  </a:lnTo>
                  <a:lnTo>
                    <a:pt x="15106" y="2895"/>
                  </a:lnTo>
                  <a:lnTo>
                    <a:pt x="14097" y="2895"/>
                  </a:lnTo>
                  <a:lnTo>
                    <a:pt x="13881" y="2514"/>
                  </a:lnTo>
                  <a:lnTo>
                    <a:pt x="12827" y="1943"/>
                  </a:lnTo>
                  <a:lnTo>
                    <a:pt x="12125" y="1651"/>
                  </a:lnTo>
                  <a:lnTo>
                    <a:pt x="9422" y="1625"/>
                  </a:lnTo>
                  <a:lnTo>
                    <a:pt x="9238" y="1536"/>
                  </a:lnTo>
                  <a:lnTo>
                    <a:pt x="7366" y="1536"/>
                  </a:lnTo>
                  <a:lnTo>
                    <a:pt x="6781" y="939"/>
                  </a:lnTo>
                  <a:lnTo>
                    <a:pt x="6196" y="609"/>
                  </a:lnTo>
                  <a:lnTo>
                    <a:pt x="2616" y="609"/>
                  </a:lnTo>
                  <a:lnTo>
                    <a:pt x="1841" y="584"/>
                  </a:lnTo>
                  <a:lnTo>
                    <a:pt x="6151" y="584"/>
                  </a:lnTo>
                  <a:lnTo>
                    <a:pt x="5700" y="330"/>
                  </a:lnTo>
                  <a:lnTo>
                    <a:pt x="5372" y="330"/>
                  </a:lnTo>
                  <a:lnTo>
                    <a:pt x="4660" y="0"/>
                  </a:lnTo>
                  <a:close/>
                </a:path>
                <a:path w="38100" h="27939">
                  <a:moveTo>
                    <a:pt x="14693" y="2705"/>
                  </a:moveTo>
                  <a:lnTo>
                    <a:pt x="14097" y="2895"/>
                  </a:lnTo>
                  <a:lnTo>
                    <a:pt x="15106" y="2895"/>
                  </a:lnTo>
                  <a:lnTo>
                    <a:pt x="14693" y="2705"/>
                  </a:lnTo>
                  <a:close/>
                </a:path>
                <a:path w="38100" h="27939">
                  <a:moveTo>
                    <a:pt x="10985" y="1308"/>
                  </a:moveTo>
                  <a:lnTo>
                    <a:pt x="10477" y="1485"/>
                  </a:lnTo>
                  <a:lnTo>
                    <a:pt x="9817" y="1651"/>
                  </a:lnTo>
                  <a:lnTo>
                    <a:pt x="12125" y="1651"/>
                  </a:lnTo>
                  <a:lnTo>
                    <a:pt x="10985" y="1308"/>
                  </a:lnTo>
                  <a:close/>
                </a:path>
                <a:path w="38100" h="27939">
                  <a:moveTo>
                    <a:pt x="7975" y="1244"/>
                  </a:moveTo>
                  <a:lnTo>
                    <a:pt x="7366" y="1536"/>
                  </a:lnTo>
                  <a:lnTo>
                    <a:pt x="9238" y="1536"/>
                  </a:lnTo>
                  <a:lnTo>
                    <a:pt x="8763" y="1308"/>
                  </a:lnTo>
                  <a:lnTo>
                    <a:pt x="8270" y="1295"/>
                  </a:lnTo>
                  <a:lnTo>
                    <a:pt x="7975" y="1244"/>
                  </a:lnTo>
                  <a:close/>
                </a:path>
                <a:path w="38100" h="27939">
                  <a:moveTo>
                    <a:pt x="8737" y="1295"/>
                  </a:moveTo>
                  <a:lnTo>
                    <a:pt x="8343" y="1308"/>
                  </a:lnTo>
                  <a:lnTo>
                    <a:pt x="8763" y="1308"/>
                  </a:lnTo>
                  <a:close/>
                </a:path>
                <a:path w="38100" h="27939">
                  <a:moveTo>
                    <a:pt x="5588" y="266"/>
                  </a:moveTo>
                  <a:lnTo>
                    <a:pt x="5372" y="330"/>
                  </a:lnTo>
                  <a:lnTo>
                    <a:pt x="5700" y="330"/>
                  </a:lnTo>
                  <a:close/>
                </a:path>
              </a:pathLst>
            </a:custGeom>
            <a:solidFill>
              <a:srgbClr val="F4E9D7"/>
            </a:solidFill>
          </p:spPr>
          <p:txBody>
            <a:bodyPr wrap="square" lIns="0" tIns="0" rIns="0" bIns="0" rtlCol="0"/>
            <a:lstStyle/>
            <a:p>
              <a:endParaRPr/>
            </a:p>
          </p:txBody>
        </p:sp>
        <p:sp>
          <p:nvSpPr>
            <p:cNvPr id="293" name="object 293"/>
            <p:cNvSpPr/>
            <p:nvPr/>
          </p:nvSpPr>
          <p:spPr>
            <a:xfrm>
              <a:off x="2935441" y="3292769"/>
              <a:ext cx="31750" cy="23495"/>
            </a:xfrm>
            <a:custGeom>
              <a:avLst/>
              <a:gdLst/>
              <a:ahLst/>
              <a:cxnLst/>
              <a:rect l="l" t="t" r="r" b="b"/>
              <a:pathLst>
                <a:path w="31750" h="23495">
                  <a:moveTo>
                    <a:pt x="1282" y="0"/>
                  </a:moveTo>
                  <a:lnTo>
                    <a:pt x="1168" y="850"/>
                  </a:lnTo>
                  <a:lnTo>
                    <a:pt x="812" y="1574"/>
                  </a:lnTo>
                  <a:lnTo>
                    <a:pt x="114" y="2120"/>
                  </a:lnTo>
                  <a:lnTo>
                    <a:pt x="165" y="2387"/>
                  </a:lnTo>
                  <a:lnTo>
                    <a:pt x="330" y="2705"/>
                  </a:lnTo>
                  <a:lnTo>
                    <a:pt x="0" y="3581"/>
                  </a:lnTo>
                  <a:lnTo>
                    <a:pt x="266" y="4013"/>
                  </a:lnTo>
                  <a:lnTo>
                    <a:pt x="1117" y="4584"/>
                  </a:lnTo>
                  <a:lnTo>
                    <a:pt x="1244" y="4851"/>
                  </a:lnTo>
                  <a:lnTo>
                    <a:pt x="1079" y="6121"/>
                  </a:lnTo>
                  <a:lnTo>
                    <a:pt x="2222" y="6692"/>
                  </a:lnTo>
                  <a:lnTo>
                    <a:pt x="2413" y="6934"/>
                  </a:lnTo>
                  <a:lnTo>
                    <a:pt x="2870" y="8432"/>
                  </a:lnTo>
                  <a:lnTo>
                    <a:pt x="3048" y="9639"/>
                  </a:lnTo>
                  <a:lnTo>
                    <a:pt x="4038" y="10731"/>
                  </a:lnTo>
                  <a:lnTo>
                    <a:pt x="4152" y="10972"/>
                  </a:lnTo>
                  <a:lnTo>
                    <a:pt x="4279" y="12103"/>
                  </a:lnTo>
                  <a:lnTo>
                    <a:pt x="4851" y="12674"/>
                  </a:lnTo>
                  <a:lnTo>
                    <a:pt x="5816" y="13474"/>
                  </a:lnTo>
                  <a:lnTo>
                    <a:pt x="5994" y="13893"/>
                  </a:lnTo>
                  <a:lnTo>
                    <a:pt x="6235" y="14236"/>
                  </a:lnTo>
                  <a:lnTo>
                    <a:pt x="6769" y="14820"/>
                  </a:lnTo>
                  <a:lnTo>
                    <a:pt x="8229" y="15100"/>
                  </a:lnTo>
                  <a:lnTo>
                    <a:pt x="8775" y="15278"/>
                  </a:lnTo>
                  <a:lnTo>
                    <a:pt x="9207" y="15316"/>
                  </a:lnTo>
                  <a:lnTo>
                    <a:pt x="9398" y="15252"/>
                  </a:lnTo>
                  <a:lnTo>
                    <a:pt x="9588" y="15100"/>
                  </a:lnTo>
                  <a:lnTo>
                    <a:pt x="10363" y="15189"/>
                  </a:lnTo>
                  <a:lnTo>
                    <a:pt x="10579" y="14732"/>
                  </a:lnTo>
                  <a:lnTo>
                    <a:pt x="10845" y="14617"/>
                  </a:lnTo>
                  <a:lnTo>
                    <a:pt x="10287" y="14122"/>
                  </a:lnTo>
                  <a:lnTo>
                    <a:pt x="10198" y="13931"/>
                  </a:lnTo>
                  <a:lnTo>
                    <a:pt x="10502" y="13538"/>
                  </a:lnTo>
                  <a:lnTo>
                    <a:pt x="9893" y="12915"/>
                  </a:lnTo>
                  <a:lnTo>
                    <a:pt x="10795" y="12979"/>
                  </a:lnTo>
                  <a:lnTo>
                    <a:pt x="11341" y="12700"/>
                  </a:lnTo>
                  <a:lnTo>
                    <a:pt x="11557" y="13258"/>
                  </a:lnTo>
                  <a:lnTo>
                    <a:pt x="11747" y="13462"/>
                  </a:lnTo>
                  <a:lnTo>
                    <a:pt x="12319" y="13246"/>
                  </a:lnTo>
                  <a:lnTo>
                    <a:pt x="13449" y="14414"/>
                  </a:lnTo>
                  <a:lnTo>
                    <a:pt x="13944" y="14465"/>
                  </a:lnTo>
                  <a:lnTo>
                    <a:pt x="15163" y="13957"/>
                  </a:lnTo>
                  <a:lnTo>
                    <a:pt x="15697" y="13830"/>
                  </a:lnTo>
                  <a:lnTo>
                    <a:pt x="16929" y="14541"/>
                  </a:lnTo>
                  <a:lnTo>
                    <a:pt x="17614" y="14465"/>
                  </a:lnTo>
                  <a:lnTo>
                    <a:pt x="18796" y="13804"/>
                  </a:lnTo>
                  <a:lnTo>
                    <a:pt x="19278" y="13804"/>
                  </a:lnTo>
                  <a:lnTo>
                    <a:pt x="20281" y="14389"/>
                  </a:lnTo>
                  <a:lnTo>
                    <a:pt x="20828" y="14439"/>
                  </a:lnTo>
                  <a:lnTo>
                    <a:pt x="22352" y="13931"/>
                  </a:lnTo>
                  <a:lnTo>
                    <a:pt x="22656" y="14135"/>
                  </a:lnTo>
                  <a:lnTo>
                    <a:pt x="22377" y="15036"/>
                  </a:lnTo>
                  <a:lnTo>
                    <a:pt x="23075" y="15938"/>
                  </a:lnTo>
                  <a:lnTo>
                    <a:pt x="23075" y="16205"/>
                  </a:lnTo>
                  <a:lnTo>
                    <a:pt x="22402" y="16776"/>
                  </a:lnTo>
                  <a:lnTo>
                    <a:pt x="22352" y="17157"/>
                  </a:lnTo>
                  <a:lnTo>
                    <a:pt x="22821" y="17856"/>
                  </a:lnTo>
                  <a:lnTo>
                    <a:pt x="22796" y="18046"/>
                  </a:lnTo>
                  <a:lnTo>
                    <a:pt x="21805" y="18783"/>
                  </a:lnTo>
                  <a:lnTo>
                    <a:pt x="21958" y="18961"/>
                  </a:lnTo>
                  <a:lnTo>
                    <a:pt x="22250" y="19710"/>
                  </a:lnTo>
                  <a:lnTo>
                    <a:pt x="22821" y="20091"/>
                  </a:lnTo>
                  <a:lnTo>
                    <a:pt x="23291" y="20548"/>
                  </a:lnTo>
                  <a:lnTo>
                    <a:pt x="23901" y="21386"/>
                  </a:lnTo>
                  <a:lnTo>
                    <a:pt x="24295" y="21526"/>
                  </a:lnTo>
                  <a:lnTo>
                    <a:pt x="24980" y="21920"/>
                  </a:lnTo>
                  <a:lnTo>
                    <a:pt x="25412" y="22059"/>
                  </a:lnTo>
                  <a:lnTo>
                    <a:pt x="26149" y="22783"/>
                  </a:lnTo>
                  <a:lnTo>
                    <a:pt x="26670" y="22885"/>
                  </a:lnTo>
                  <a:lnTo>
                    <a:pt x="27749" y="22809"/>
                  </a:lnTo>
                  <a:lnTo>
                    <a:pt x="28651" y="23202"/>
                  </a:lnTo>
                  <a:lnTo>
                    <a:pt x="30289" y="22529"/>
                  </a:lnTo>
                  <a:lnTo>
                    <a:pt x="30924" y="22123"/>
                  </a:lnTo>
                  <a:lnTo>
                    <a:pt x="31140" y="21374"/>
                  </a:lnTo>
                  <a:lnTo>
                    <a:pt x="31013" y="20955"/>
                  </a:lnTo>
                  <a:lnTo>
                    <a:pt x="30772" y="21361"/>
                  </a:lnTo>
                  <a:lnTo>
                    <a:pt x="30518" y="21043"/>
                  </a:lnTo>
                  <a:lnTo>
                    <a:pt x="30365" y="21475"/>
                  </a:lnTo>
                  <a:lnTo>
                    <a:pt x="29895" y="21234"/>
                  </a:lnTo>
                  <a:lnTo>
                    <a:pt x="30035" y="21780"/>
                  </a:lnTo>
                  <a:lnTo>
                    <a:pt x="29552" y="21615"/>
                  </a:lnTo>
                  <a:lnTo>
                    <a:pt x="29400" y="22085"/>
                  </a:lnTo>
                  <a:lnTo>
                    <a:pt x="29070" y="21526"/>
                  </a:lnTo>
                  <a:lnTo>
                    <a:pt x="28752" y="21755"/>
                  </a:lnTo>
                  <a:lnTo>
                    <a:pt x="28460" y="22148"/>
                  </a:lnTo>
                  <a:lnTo>
                    <a:pt x="28321" y="21920"/>
                  </a:lnTo>
                  <a:lnTo>
                    <a:pt x="28244" y="21666"/>
                  </a:lnTo>
                  <a:lnTo>
                    <a:pt x="27978" y="21551"/>
                  </a:lnTo>
                  <a:lnTo>
                    <a:pt x="27762" y="21742"/>
                  </a:lnTo>
                  <a:lnTo>
                    <a:pt x="27495" y="21882"/>
                  </a:lnTo>
                  <a:lnTo>
                    <a:pt x="27216" y="21602"/>
                  </a:lnTo>
                  <a:lnTo>
                    <a:pt x="26885" y="21018"/>
                  </a:lnTo>
                  <a:lnTo>
                    <a:pt x="26606" y="20789"/>
                  </a:lnTo>
                  <a:lnTo>
                    <a:pt x="25679" y="20853"/>
                  </a:lnTo>
                  <a:lnTo>
                    <a:pt x="25387" y="20637"/>
                  </a:lnTo>
                  <a:lnTo>
                    <a:pt x="25336" y="19608"/>
                  </a:lnTo>
                  <a:lnTo>
                    <a:pt x="25057" y="19316"/>
                  </a:lnTo>
                  <a:lnTo>
                    <a:pt x="24130" y="19126"/>
                  </a:lnTo>
                  <a:lnTo>
                    <a:pt x="24028" y="18859"/>
                  </a:lnTo>
                  <a:lnTo>
                    <a:pt x="24345" y="18211"/>
                  </a:lnTo>
                  <a:lnTo>
                    <a:pt x="24371" y="18021"/>
                  </a:lnTo>
                  <a:lnTo>
                    <a:pt x="23647" y="17805"/>
                  </a:lnTo>
                  <a:lnTo>
                    <a:pt x="23660" y="17602"/>
                  </a:lnTo>
                  <a:lnTo>
                    <a:pt x="24218" y="17094"/>
                  </a:lnTo>
                  <a:lnTo>
                    <a:pt x="24130" y="16852"/>
                  </a:lnTo>
                  <a:lnTo>
                    <a:pt x="23571" y="16471"/>
                  </a:lnTo>
                  <a:lnTo>
                    <a:pt x="23596" y="16268"/>
                  </a:lnTo>
                  <a:lnTo>
                    <a:pt x="24244" y="15824"/>
                  </a:lnTo>
                  <a:lnTo>
                    <a:pt x="24358" y="15519"/>
                  </a:lnTo>
                  <a:lnTo>
                    <a:pt x="23914" y="14757"/>
                  </a:lnTo>
                  <a:lnTo>
                    <a:pt x="24015" y="14503"/>
                  </a:lnTo>
                  <a:lnTo>
                    <a:pt x="24701" y="14046"/>
                  </a:lnTo>
                  <a:lnTo>
                    <a:pt x="24726" y="13792"/>
                  </a:lnTo>
                  <a:lnTo>
                    <a:pt x="24130" y="13220"/>
                  </a:lnTo>
                  <a:lnTo>
                    <a:pt x="24053" y="12992"/>
                  </a:lnTo>
                  <a:lnTo>
                    <a:pt x="24409" y="12077"/>
                  </a:lnTo>
                  <a:lnTo>
                    <a:pt x="24320" y="11912"/>
                  </a:lnTo>
                  <a:lnTo>
                    <a:pt x="23380" y="11658"/>
                  </a:lnTo>
                  <a:lnTo>
                    <a:pt x="23202" y="11442"/>
                  </a:lnTo>
                  <a:lnTo>
                    <a:pt x="22936" y="10693"/>
                  </a:lnTo>
                  <a:lnTo>
                    <a:pt x="22656" y="10553"/>
                  </a:lnTo>
                  <a:lnTo>
                    <a:pt x="21907" y="11252"/>
                  </a:lnTo>
                  <a:lnTo>
                    <a:pt x="21437" y="11226"/>
                  </a:lnTo>
                  <a:lnTo>
                    <a:pt x="20370" y="10947"/>
                  </a:lnTo>
                  <a:lnTo>
                    <a:pt x="19875" y="11049"/>
                  </a:lnTo>
                  <a:lnTo>
                    <a:pt x="18897" y="12141"/>
                  </a:lnTo>
                  <a:lnTo>
                    <a:pt x="18224" y="12357"/>
                  </a:lnTo>
                  <a:lnTo>
                    <a:pt x="16776" y="11849"/>
                  </a:lnTo>
                  <a:lnTo>
                    <a:pt x="16256" y="12179"/>
                  </a:lnTo>
                  <a:lnTo>
                    <a:pt x="15265" y="12522"/>
                  </a:lnTo>
                  <a:lnTo>
                    <a:pt x="14871" y="12484"/>
                  </a:lnTo>
                  <a:lnTo>
                    <a:pt x="14528" y="11620"/>
                  </a:lnTo>
                  <a:lnTo>
                    <a:pt x="14185" y="11658"/>
                  </a:lnTo>
                  <a:lnTo>
                    <a:pt x="13436" y="12026"/>
                  </a:lnTo>
                  <a:lnTo>
                    <a:pt x="13309" y="11861"/>
                  </a:lnTo>
                  <a:lnTo>
                    <a:pt x="13106" y="11049"/>
                  </a:lnTo>
                  <a:lnTo>
                    <a:pt x="12915" y="10934"/>
                  </a:lnTo>
                  <a:lnTo>
                    <a:pt x="11938" y="11074"/>
                  </a:lnTo>
                  <a:lnTo>
                    <a:pt x="12014" y="10185"/>
                  </a:lnTo>
                  <a:lnTo>
                    <a:pt x="11290" y="10287"/>
                  </a:lnTo>
                  <a:lnTo>
                    <a:pt x="10629" y="10134"/>
                  </a:lnTo>
                  <a:lnTo>
                    <a:pt x="10553" y="10795"/>
                  </a:lnTo>
                  <a:lnTo>
                    <a:pt x="10401" y="10934"/>
                  </a:lnTo>
                  <a:lnTo>
                    <a:pt x="9626" y="10680"/>
                  </a:lnTo>
                  <a:lnTo>
                    <a:pt x="9347" y="10769"/>
                  </a:lnTo>
                  <a:lnTo>
                    <a:pt x="8686" y="11341"/>
                  </a:lnTo>
                  <a:lnTo>
                    <a:pt x="8216" y="10541"/>
                  </a:lnTo>
                  <a:lnTo>
                    <a:pt x="8039" y="10401"/>
                  </a:lnTo>
                  <a:lnTo>
                    <a:pt x="6972" y="10579"/>
                  </a:lnTo>
                  <a:lnTo>
                    <a:pt x="6667" y="10375"/>
                  </a:lnTo>
                  <a:lnTo>
                    <a:pt x="6299" y="8966"/>
                  </a:lnTo>
                  <a:lnTo>
                    <a:pt x="5930" y="8534"/>
                  </a:lnTo>
                  <a:lnTo>
                    <a:pt x="4902" y="7861"/>
                  </a:lnTo>
                  <a:lnTo>
                    <a:pt x="4762" y="7378"/>
                  </a:lnTo>
                  <a:lnTo>
                    <a:pt x="5067" y="6070"/>
                  </a:lnTo>
                  <a:lnTo>
                    <a:pt x="4978" y="5435"/>
                  </a:lnTo>
                  <a:lnTo>
                    <a:pt x="4064" y="4546"/>
                  </a:lnTo>
                  <a:lnTo>
                    <a:pt x="3898" y="4140"/>
                  </a:lnTo>
                  <a:lnTo>
                    <a:pt x="4432" y="3403"/>
                  </a:lnTo>
                  <a:lnTo>
                    <a:pt x="4241" y="3225"/>
                  </a:lnTo>
                  <a:lnTo>
                    <a:pt x="3619" y="3009"/>
                  </a:lnTo>
                  <a:lnTo>
                    <a:pt x="3441" y="2806"/>
                  </a:lnTo>
                  <a:lnTo>
                    <a:pt x="3759" y="2146"/>
                  </a:lnTo>
                  <a:lnTo>
                    <a:pt x="3721" y="1905"/>
                  </a:lnTo>
                  <a:lnTo>
                    <a:pt x="3009" y="1765"/>
                  </a:lnTo>
                  <a:lnTo>
                    <a:pt x="2717" y="1638"/>
                  </a:lnTo>
                  <a:lnTo>
                    <a:pt x="3073" y="965"/>
                  </a:lnTo>
                  <a:lnTo>
                    <a:pt x="2921" y="876"/>
                  </a:lnTo>
                  <a:lnTo>
                    <a:pt x="2324" y="952"/>
                  </a:lnTo>
                  <a:lnTo>
                    <a:pt x="2247" y="254"/>
                  </a:lnTo>
                  <a:lnTo>
                    <a:pt x="1701" y="546"/>
                  </a:lnTo>
                  <a:lnTo>
                    <a:pt x="1282" y="0"/>
                  </a:lnTo>
                  <a:close/>
                </a:path>
              </a:pathLst>
            </a:custGeom>
            <a:solidFill>
              <a:srgbClr val="E3D9C8"/>
            </a:solidFill>
          </p:spPr>
          <p:txBody>
            <a:bodyPr wrap="square" lIns="0" tIns="0" rIns="0" bIns="0" rtlCol="0"/>
            <a:lstStyle/>
            <a:p>
              <a:endParaRPr/>
            </a:p>
          </p:txBody>
        </p:sp>
        <p:sp>
          <p:nvSpPr>
            <p:cNvPr id="294" name="object 294"/>
            <p:cNvSpPr/>
            <p:nvPr/>
          </p:nvSpPr>
          <p:spPr>
            <a:xfrm>
              <a:off x="2932900" y="3291877"/>
              <a:ext cx="39370" cy="26034"/>
            </a:xfrm>
            <a:custGeom>
              <a:avLst/>
              <a:gdLst/>
              <a:ahLst/>
              <a:cxnLst/>
              <a:rect l="l" t="t" r="r" b="b"/>
              <a:pathLst>
                <a:path w="39369" h="26035">
                  <a:moveTo>
                    <a:pt x="3810" y="901"/>
                  </a:moveTo>
                  <a:lnTo>
                    <a:pt x="3670" y="266"/>
                  </a:lnTo>
                  <a:lnTo>
                    <a:pt x="3416" y="50"/>
                  </a:lnTo>
                  <a:lnTo>
                    <a:pt x="2527" y="0"/>
                  </a:lnTo>
                  <a:lnTo>
                    <a:pt x="2349" y="12"/>
                  </a:lnTo>
                  <a:lnTo>
                    <a:pt x="2159" y="12"/>
                  </a:lnTo>
                  <a:lnTo>
                    <a:pt x="1130" y="393"/>
                  </a:lnTo>
                  <a:lnTo>
                    <a:pt x="571" y="1181"/>
                  </a:lnTo>
                  <a:lnTo>
                    <a:pt x="279" y="2171"/>
                  </a:lnTo>
                  <a:lnTo>
                    <a:pt x="228" y="2425"/>
                  </a:lnTo>
                  <a:lnTo>
                    <a:pt x="165" y="2679"/>
                  </a:lnTo>
                  <a:lnTo>
                    <a:pt x="114" y="2933"/>
                  </a:lnTo>
                  <a:lnTo>
                    <a:pt x="0" y="3441"/>
                  </a:lnTo>
                  <a:lnTo>
                    <a:pt x="3695" y="1752"/>
                  </a:lnTo>
                  <a:lnTo>
                    <a:pt x="3810" y="901"/>
                  </a:lnTo>
                  <a:close/>
                </a:path>
                <a:path w="39369" h="26035">
                  <a:moveTo>
                    <a:pt x="38811" y="19837"/>
                  </a:moveTo>
                  <a:lnTo>
                    <a:pt x="38468" y="19329"/>
                  </a:lnTo>
                  <a:lnTo>
                    <a:pt x="38163" y="18834"/>
                  </a:lnTo>
                  <a:lnTo>
                    <a:pt x="37909" y="19037"/>
                  </a:lnTo>
                  <a:lnTo>
                    <a:pt x="37566" y="19189"/>
                  </a:lnTo>
                  <a:lnTo>
                    <a:pt x="37109" y="19913"/>
                  </a:lnTo>
                  <a:lnTo>
                    <a:pt x="36779" y="20193"/>
                  </a:lnTo>
                  <a:lnTo>
                    <a:pt x="36220" y="20142"/>
                  </a:lnTo>
                  <a:lnTo>
                    <a:pt x="36322" y="20472"/>
                  </a:lnTo>
                  <a:lnTo>
                    <a:pt x="36474" y="20789"/>
                  </a:lnTo>
                  <a:lnTo>
                    <a:pt x="36652" y="22440"/>
                  </a:lnTo>
                  <a:lnTo>
                    <a:pt x="36461" y="23710"/>
                  </a:lnTo>
                  <a:lnTo>
                    <a:pt x="35788" y="24879"/>
                  </a:lnTo>
                  <a:lnTo>
                    <a:pt x="35966" y="25730"/>
                  </a:lnTo>
                  <a:lnTo>
                    <a:pt x="36347" y="26009"/>
                  </a:lnTo>
                  <a:lnTo>
                    <a:pt x="37147" y="25920"/>
                  </a:lnTo>
                  <a:lnTo>
                    <a:pt x="37274" y="25539"/>
                  </a:lnTo>
                  <a:lnTo>
                    <a:pt x="37477" y="25234"/>
                  </a:lnTo>
                  <a:lnTo>
                    <a:pt x="37769" y="24930"/>
                  </a:lnTo>
                  <a:lnTo>
                    <a:pt x="37973" y="24739"/>
                  </a:lnTo>
                  <a:lnTo>
                    <a:pt x="37998" y="24295"/>
                  </a:lnTo>
                  <a:lnTo>
                    <a:pt x="37871" y="22745"/>
                  </a:lnTo>
                  <a:lnTo>
                    <a:pt x="37973" y="21564"/>
                  </a:lnTo>
                  <a:lnTo>
                    <a:pt x="38811" y="19837"/>
                  </a:lnTo>
                  <a:close/>
                </a:path>
              </a:pathLst>
            </a:custGeom>
            <a:solidFill>
              <a:srgbClr val="444444"/>
            </a:solidFill>
          </p:spPr>
          <p:txBody>
            <a:bodyPr wrap="square" lIns="0" tIns="0" rIns="0" bIns="0" rtlCol="0"/>
            <a:lstStyle/>
            <a:p>
              <a:endParaRPr/>
            </a:p>
          </p:txBody>
        </p:sp>
        <p:sp>
          <p:nvSpPr>
            <p:cNvPr id="295" name="object 295"/>
            <p:cNvSpPr/>
            <p:nvPr/>
          </p:nvSpPr>
          <p:spPr>
            <a:xfrm>
              <a:off x="2967570" y="3307365"/>
              <a:ext cx="4445" cy="5715"/>
            </a:xfrm>
            <a:custGeom>
              <a:avLst/>
              <a:gdLst/>
              <a:ahLst/>
              <a:cxnLst/>
              <a:rect l="l" t="t" r="r" b="b"/>
              <a:pathLst>
                <a:path w="4444" h="5714">
                  <a:moveTo>
                    <a:pt x="3924" y="0"/>
                  </a:moveTo>
                  <a:lnTo>
                    <a:pt x="3746" y="88"/>
                  </a:lnTo>
                  <a:lnTo>
                    <a:pt x="3543" y="317"/>
                  </a:lnTo>
                  <a:lnTo>
                    <a:pt x="3441" y="533"/>
                  </a:lnTo>
                  <a:lnTo>
                    <a:pt x="2603" y="1079"/>
                  </a:lnTo>
                  <a:lnTo>
                    <a:pt x="2247" y="1765"/>
                  </a:lnTo>
                  <a:lnTo>
                    <a:pt x="1790" y="2374"/>
                  </a:lnTo>
                  <a:lnTo>
                    <a:pt x="1549" y="2679"/>
                  </a:lnTo>
                  <a:lnTo>
                    <a:pt x="1206" y="2908"/>
                  </a:lnTo>
                  <a:lnTo>
                    <a:pt x="838" y="3263"/>
                  </a:lnTo>
                  <a:lnTo>
                    <a:pt x="279" y="4305"/>
                  </a:lnTo>
                  <a:lnTo>
                    <a:pt x="88" y="4749"/>
                  </a:lnTo>
                  <a:lnTo>
                    <a:pt x="25" y="5016"/>
                  </a:lnTo>
                  <a:lnTo>
                    <a:pt x="419" y="4978"/>
                  </a:lnTo>
                  <a:lnTo>
                    <a:pt x="927" y="4800"/>
                  </a:lnTo>
                  <a:lnTo>
                    <a:pt x="1244" y="4737"/>
                  </a:lnTo>
                  <a:lnTo>
                    <a:pt x="1549" y="4648"/>
                  </a:lnTo>
                  <a:lnTo>
                    <a:pt x="2108" y="4699"/>
                  </a:lnTo>
                  <a:lnTo>
                    <a:pt x="2438" y="4432"/>
                  </a:lnTo>
                  <a:lnTo>
                    <a:pt x="2895" y="3695"/>
                  </a:lnTo>
                  <a:lnTo>
                    <a:pt x="3238" y="3543"/>
                  </a:lnTo>
                  <a:lnTo>
                    <a:pt x="3492" y="3340"/>
                  </a:lnTo>
                  <a:lnTo>
                    <a:pt x="3771" y="2959"/>
                  </a:lnTo>
                  <a:lnTo>
                    <a:pt x="3771" y="2514"/>
                  </a:lnTo>
                  <a:lnTo>
                    <a:pt x="3822" y="1854"/>
                  </a:lnTo>
                  <a:lnTo>
                    <a:pt x="3886" y="1638"/>
                  </a:lnTo>
                  <a:lnTo>
                    <a:pt x="3975" y="1435"/>
                  </a:lnTo>
                  <a:lnTo>
                    <a:pt x="4152" y="1079"/>
                  </a:lnTo>
                  <a:lnTo>
                    <a:pt x="4254" y="749"/>
                  </a:lnTo>
                  <a:lnTo>
                    <a:pt x="3975" y="266"/>
                  </a:lnTo>
                  <a:lnTo>
                    <a:pt x="3924" y="0"/>
                  </a:lnTo>
                  <a:close/>
                </a:path>
              </a:pathLst>
            </a:custGeom>
            <a:solidFill>
              <a:srgbClr val="E2D9C8"/>
            </a:solidFill>
          </p:spPr>
          <p:txBody>
            <a:bodyPr wrap="square" lIns="0" tIns="0" rIns="0" bIns="0" rtlCol="0"/>
            <a:lstStyle/>
            <a:p>
              <a:endParaRPr/>
            </a:p>
          </p:txBody>
        </p:sp>
        <p:sp>
          <p:nvSpPr>
            <p:cNvPr id="296" name="object 296"/>
            <p:cNvSpPr/>
            <p:nvPr/>
          </p:nvSpPr>
          <p:spPr>
            <a:xfrm>
              <a:off x="2964178" y="3314887"/>
              <a:ext cx="3175" cy="7620"/>
            </a:xfrm>
            <a:custGeom>
              <a:avLst/>
              <a:gdLst/>
              <a:ahLst/>
              <a:cxnLst/>
              <a:rect l="l" t="t" r="r" b="b"/>
              <a:pathLst>
                <a:path w="3175" h="7620">
                  <a:moveTo>
                    <a:pt x="2184" y="0"/>
                  </a:moveTo>
                  <a:lnTo>
                    <a:pt x="1765" y="279"/>
                  </a:lnTo>
                  <a:lnTo>
                    <a:pt x="1549" y="406"/>
                  </a:lnTo>
                  <a:lnTo>
                    <a:pt x="1485" y="558"/>
                  </a:lnTo>
                  <a:lnTo>
                    <a:pt x="1447" y="749"/>
                  </a:lnTo>
                  <a:lnTo>
                    <a:pt x="1015" y="1155"/>
                  </a:lnTo>
                  <a:lnTo>
                    <a:pt x="927" y="1498"/>
                  </a:lnTo>
                  <a:lnTo>
                    <a:pt x="1079" y="3492"/>
                  </a:lnTo>
                  <a:lnTo>
                    <a:pt x="990" y="4254"/>
                  </a:lnTo>
                  <a:lnTo>
                    <a:pt x="888" y="4991"/>
                  </a:lnTo>
                  <a:lnTo>
                    <a:pt x="622" y="5702"/>
                  </a:lnTo>
                  <a:lnTo>
                    <a:pt x="342" y="6553"/>
                  </a:lnTo>
                  <a:lnTo>
                    <a:pt x="126" y="6642"/>
                  </a:lnTo>
                  <a:lnTo>
                    <a:pt x="0" y="6769"/>
                  </a:lnTo>
                  <a:lnTo>
                    <a:pt x="304" y="7150"/>
                  </a:lnTo>
                  <a:lnTo>
                    <a:pt x="698" y="7175"/>
                  </a:lnTo>
                  <a:lnTo>
                    <a:pt x="1130" y="7073"/>
                  </a:lnTo>
                  <a:lnTo>
                    <a:pt x="1308" y="6794"/>
                  </a:lnTo>
                  <a:lnTo>
                    <a:pt x="1422" y="6489"/>
                  </a:lnTo>
                  <a:lnTo>
                    <a:pt x="1943" y="6007"/>
                  </a:lnTo>
                  <a:lnTo>
                    <a:pt x="1917" y="5676"/>
                  </a:lnTo>
                  <a:lnTo>
                    <a:pt x="1968" y="4483"/>
                  </a:lnTo>
                  <a:lnTo>
                    <a:pt x="2070" y="2755"/>
                  </a:lnTo>
                  <a:lnTo>
                    <a:pt x="2565" y="1257"/>
                  </a:lnTo>
                  <a:lnTo>
                    <a:pt x="2184" y="0"/>
                  </a:lnTo>
                  <a:close/>
                </a:path>
              </a:pathLst>
            </a:custGeom>
            <a:solidFill>
              <a:srgbClr val="626261"/>
            </a:solidFill>
          </p:spPr>
          <p:txBody>
            <a:bodyPr wrap="square" lIns="0" tIns="0" rIns="0" bIns="0" rtlCol="0"/>
            <a:lstStyle/>
            <a:p>
              <a:endParaRPr/>
            </a:p>
          </p:txBody>
        </p:sp>
        <p:sp>
          <p:nvSpPr>
            <p:cNvPr id="297" name="object 297"/>
            <p:cNvSpPr/>
            <p:nvPr/>
          </p:nvSpPr>
          <p:spPr>
            <a:xfrm>
              <a:off x="2939707" y="3285845"/>
              <a:ext cx="4445" cy="3175"/>
            </a:xfrm>
            <a:custGeom>
              <a:avLst/>
              <a:gdLst/>
              <a:ahLst/>
              <a:cxnLst/>
              <a:rect l="l" t="t" r="r" b="b"/>
              <a:pathLst>
                <a:path w="4444" h="3175">
                  <a:moveTo>
                    <a:pt x="1917" y="0"/>
                  </a:moveTo>
                  <a:lnTo>
                    <a:pt x="647" y="609"/>
                  </a:lnTo>
                  <a:lnTo>
                    <a:pt x="0" y="1816"/>
                  </a:lnTo>
                  <a:lnTo>
                    <a:pt x="1257" y="2527"/>
                  </a:lnTo>
                  <a:lnTo>
                    <a:pt x="1778" y="3086"/>
                  </a:lnTo>
                  <a:lnTo>
                    <a:pt x="2387" y="2794"/>
                  </a:lnTo>
                  <a:lnTo>
                    <a:pt x="3009" y="2400"/>
                  </a:lnTo>
                  <a:lnTo>
                    <a:pt x="3556" y="1943"/>
                  </a:lnTo>
                  <a:lnTo>
                    <a:pt x="4351" y="609"/>
                  </a:lnTo>
                  <a:lnTo>
                    <a:pt x="4254" y="279"/>
                  </a:lnTo>
                  <a:lnTo>
                    <a:pt x="1917" y="0"/>
                  </a:lnTo>
                  <a:close/>
                </a:path>
              </a:pathLst>
            </a:custGeom>
            <a:solidFill>
              <a:srgbClr val="444444"/>
            </a:solidFill>
          </p:spPr>
          <p:txBody>
            <a:bodyPr wrap="square" lIns="0" tIns="0" rIns="0" bIns="0" rtlCol="0"/>
            <a:lstStyle/>
            <a:p>
              <a:endParaRPr/>
            </a:p>
          </p:txBody>
        </p:sp>
        <p:sp>
          <p:nvSpPr>
            <p:cNvPr id="298" name="object 298"/>
            <p:cNvSpPr/>
            <p:nvPr/>
          </p:nvSpPr>
          <p:spPr>
            <a:xfrm>
              <a:off x="2932711" y="3290684"/>
              <a:ext cx="2540" cy="3810"/>
            </a:xfrm>
            <a:custGeom>
              <a:avLst/>
              <a:gdLst/>
              <a:ahLst/>
              <a:cxnLst/>
              <a:rect l="l" t="t" r="r" b="b"/>
              <a:pathLst>
                <a:path w="2539" h="3810">
                  <a:moveTo>
                    <a:pt x="1562" y="0"/>
                  </a:moveTo>
                  <a:lnTo>
                    <a:pt x="355" y="1333"/>
                  </a:lnTo>
                  <a:lnTo>
                    <a:pt x="8" y="2362"/>
                  </a:lnTo>
                  <a:lnTo>
                    <a:pt x="0" y="3187"/>
                  </a:lnTo>
                  <a:lnTo>
                    <a:pt x="469" y="3365"/>
                  </a:lnTo>
                  <a:lnTo>
                    <a:pt x="774" y="2362"/>
                  </a:lnTo>
                  <a:lnTo>
                    <a:pt x="1333" y="1587"/>
                  </a:lnTo>
                  <a:lnTo>
                    <a:pt x="2349" y="1206"/>
                  </a:lnTo>
                  <a:lnTo>
                    <a:pt x="2006" y="1028"/>
                  </a:lnTo>
                  <a:lnTo>
                    <a:pt x="1828" y="736"/>
                  </a:lnTo>
                  <a:lnTo>
                    <a:pt x="1701" y="241"/>
                  </a:lnTo>
                  <a:lnTo>
                    <a:pt x="1562" y="0"/>
                  </a:lnTo>
                  <a:close/>
                </a:path>
              </a:pathLst>
            </a:custGeom>
            <a:solidFill>
              <a:srgbClr val="626261"/>
            </a:solidFill>
          </p:spPr>
          <p:txBody>
            <a:bodyPr wrap="square" lIns="0" tIns="0" rIns="0" bIns="0" rtlCol="0"/>
            <a:lstStyle/>
            <a:p>
              <a:endParaRPr/>
            </a:p>
          </p:txBody>
        </p:sp>
        <p:sp>
          <p:nvSpPr>
            <p:cNvPr id="299" name="object 299"/>
            <p:cNvSpPr/>
            <p:nvPr/>
          </p:nvSpPr>
          <p:spPr>
            <a:xfrm>
              <a:off x="2962704" y="3320991"/>
              <a:ext cx="3175" cy="1905"/>
            </a:xfrm>
            <a:custGeom>
              <a:avLst/>
              <a:gdLst/>
              <a:ahLst/>
              <a:cxnLst/>
              <a:rect l="l" t="t" r="r" b="b"/>
              <a:pathLst>
                <a:path w="3175" h="1904">
                  <a:moveTo>
                    <a:pt x="1257" y="0"/>
                  </a:moveTo>
                  <a:lnTo>
                    <a:pt x="800" y="38"/>
                  </a:lnTo>
                  <a:lnTo>
                    <a:pt x="635" y="152"/>
                  </a:lnTo>
                  <a:lnTo>
                    <a:pt x="304" y="177"/>
                  </a:lnTo>
                  <a:lnTo>
                    <a:pt x="609" y="533"/>
                  </a:lnTo>
                  <a:lnTo>
                    <a:pt x="431" y="596"/>
                  </a:lnTo>
                  <a:lnTo>
                    <a:pt x="279" y="635"/>
                  </a:lnTo>
                  <a:lnTo>
                    <a:pt x="0" y="736"/>
                  </a:lnTo>
                  <a:lnTo>
                    <a:pt x="787" y="1397"/>
                  </a:lnTo>
                  <a:lnTo>
                    <a:pt x="1295" y="1549"/>
                  </a:lnTo>
                  <a:lnTo>
                    <a:pt x="1803" y="1587"/>
                  </a:lnTo>
                  <a:lnTo>
                    <a:pt x="2286" y="1295"/>
                  </a:lnTo>
                  <a:lnTo>
                    <a:pt x="2501" y="1066"/>
                  </a:lnTo>
                  <a:lnTo>
                    <a:pt x="2171" y="1066"/>
                  </a:lnTo>
                  <a:lnTo>
                    <a:pt x="1778" y="1041"/>
                  </a:lnTo>
                  <a:lnTo>
                    <a:pt x="1473" y="660"/>
                  </a:lnTo>
                  <a:lnTo>
                    <a:pt x="1320" y="215"/>
                  </a:lnTo>
                  <a:lnTo>
                    <a:pt x="1257" y="0"/>
                  </a:lnTo>
                  <a:close/>
                </a:path>
              </a:pathLst>
            </a:custGeom>
            <a:solidFill>
              <a:srgbClr val="323231"/>
            </a:solidFill>
          </p:spPr>
          <p:txBody>
            <a:bodyPr wrap="square" lIns="0" tIns="0" rIns="0" bIns="0" rtlCol="0"/>
            <a:lstStyle/>
            <a:p>
              <a:endParaRPr/>
            </a:p>
          </p:txBody>
        </p:sp>
        <p:sp>
          <p:nvSpPr>
            <p:cNvPr id="300" name="object 300"/>
            <p:cNvSpPr/>
            <p:nvPr/>
          </p:nvSpPr>
          <p:spPr>
            <a:xfrm>
              <a:off x="2967555" y="3316739"/>
              <a:ext cx="2540" cy="1905"/>
            </a:xfrm>
            <a:custGeom>
              <a:avLst/>
              <a:gdLst/>
              <a:ahLst/>
              <a:cxnLst/>
              <a:rect l="l" t="t" r="r" b="b"/>
              <a:pathLst>
                <a:path w="2539" h="1904">
                  <a:moveTo>
                    <a:pt x="952" y="0"/>
                  </a:moveTo>
                  <a:lnTo>
                    <a:pt x="584" y="152"/>
                  </a:lnTo>
                  <a:lnTo>
                    <a:pt x="368" y="228"/>
                  </a:lnTo>
                  <a:lnTo>
                    <a:pt x="469" y="431"/>
                  </a:lnTo>
                  <a:lnTo>
                    <a:pt x="368" y="584"/>
                  </a:lnTo>
                  <a:lnTo>
                    <a:pt x="215" y="660"/>
                  </a:lnTo>
                  <a:lnTo>
                    <a:pt x="0" y="749"/>
                  </a:lnTo>
                  <a:lnTo>
                    <a:pt x="368" y="1193"/>
                  </a:lnTo>
                  <a:lnTo>
                    <a:pt x="1231" y="1676"/>
                  </a:lnTo>
                  <a:lnTo>
                    <a:pt x="1930" y="1625"/>
                  </a:lnTo>
                  <a:lnTo>
                    <a:pt x="2489" y="1054"/>
                  </a:lnTo>
                  <a:lnTo>
                    <a:pt x="1701" y="1143"/>
                  </a:lnTo>
                  <a:lnTo>
                    <a:pt x="1320" y="850"/>
                  </a:lnTo>
                  <a:lnTo>
                    <a:pt x="1130" y="12"/>
                  </a:lnTo>
                  <a:lnTo>
                    <a:pt x="952" y="0"/>
                  </a:lnTo>
                  <a:close/>
                </a:path>
              </a:pathLst>
            </a:custGeom>
            <a:solidFill>
              <a:srgbClr val="2F2F2F"/>
            </a:solidFill>
          </p:spPr>
          <p:txBody>
            <a:bodyPr wrap="square" lIns="0" tIns="0" rIns="0" bIns="0" rtlCol="0"/>
            <a:lstStyle/>
            <a:p>
              <a:endParaRPr/>
            </a:p>
          </p:txBody>
        </p:sp>
        <p:sp>
          <p:nvSpPr>
            <p:cNvPr id="301" name="object 301"/>
            <p:cNvSpPr/>
            <p:nvPr/>
          </p:nvSpPr>
          <p:spPr>
            <a:xfrm>
              <a:off x="2932318" y="3293071"/>
              <a:ext cx="1270" cy="1905"/>
            </a:xfrm>
            <a:custGeom>
              <a:avLst/>
              <a:gdLst/>
              <a:ahLst/>
              <a:cxnLst/>
              <a:rect l="l" t="t" r="r" b="b"/>
              <a:pathLst>
                <a:path w="1269" h="1904">
                  <a:moveTo>
                    <a:pt x="393" y="0"/>
                  </a:moveTo>
                  <a:lnTo>
                    <a:pt x="266" y="419"/>
                  </a:lnTo>
                  <a:lnTo>
                    <a:pt x="0" y="850"/>
                  </a:lnTo>
                  <a:lnTo>
                    <a:pt x="533" y="1219"/>
                  </a:lnTo>
                  <a:lnTo>
                    <a:pt x="647" y="1549"/>
                  </a:lnTo>
                  <a:lnTo>
                    <a:pt x="698" y="1727"/>
                  </a:lnTo>
                  <a:lnTo>
                    <a:pt x="749" y="1473"/>
                  </a:lnTo>
                  <a:lnTo>
                    <a:pt x="812" y="1231"/>
                  </a:lnTo>
                  <a:lnTo>
                    <a:pt x="863" y="977"/>
                  </a:lnTo>
                  <a:lnTo>
                    <a:pt x="393" y="800"/>
                  </a:lnTo>
                  <a:lnTo>
                    <a:pt x="342" y="431"/>
                  </a:lnTo>
                  <a:lnTo>
                    <a:pt x="393" y="0"/>
                  </a:lnTo>
                  <a:close/>
                </a:path>
              </a:pathLst>
            </a:custGeom>
            <a:solidFill>
              <a:srgbClr val="525251"/>
            </a:solidFill>
          </p:spPr>
          <p:txBody>
            <a:bodyPr wrap="square" lIns="0" tIns="0" rIns="0" bIns="0" rtlCol="0"/>
            <a:lstStyle/>
            <a:p>
              <a:endParaRPr/>
            </a:p>
          </p:txBody>
        </p:sp>
        <p:sp>
          <p:nvSpPr>
            <p:cNvPr id="302" name="object 302"/>
            <p:cNvSpPr/>
            <p:nvPr/>
          </p:nvSpPr>
          <p:spPr>
            <a:xfrm>
              <a:off x="2965295" y="3321940"/>
              <a:ext cx="635" cy="635"/>
            </a:xfrm>
            <a:custGeom>
              <a:avLst/>
              <a:gdLst/>
              <a:ahLst/>
              <a:cxnLst/>
              <a:rect l="l" t="t" r="r" b="b"/>
              <a:pathLst>
                <a:path w="635" h="635">
                  <a:moveTo>
                    <a:pt x="25" y="0"/>
                  </a:moveTo>
                  <a:lnTo>
                    <a:pt x="0" y="12"/>
                  </a:lnTo>
                </a:path>
              </a:pathLst>
            </a:custGeom>
            <a:solidFill>
              <a:srgbClr val="323231"/>
            </a:solidFill>
          </p:spPr>
          <p:txBody>
            <a:bodyPr wrap="square" lIns="0" tIns="0" rIns="0" bIns="0" rtlCol="0"/>
            <a:lstStyle/>
            <a:p>
              <a:endParaRPr/>
            </a:p>
          </p:txBody>
        </p:sp>
        <p:sp>
          <p:nvSpPr>
            <p:cNvPr id="303" name="object 303"/>
            <p:cNvSpPr/>
            <p:nvPr/>
          </p:nvSpPr>
          <p:spPr>
            <a:xfrm>
              <a:off x="2965682" y="3304755"/>
              <a:ext cx="5080" cy="4445"/>
            </a:xfrm>
            <a:custGeom>
              <a:avLst/>
              <a:gdLst/>
              <a:ahLst/>
              <a:cxnLst/>
              <a:rect l="l" t="t" r="r" b="b"/>
              <a:pathLst>
                <a:path w="5080" h="4445">
                  <a:moveTo>
                    <a:pt x="393" y="0"/>
                  </a:moveTo>
                  <a:lnTo>
                    <a:pt x="431" y="279"/>
                  </a:lnTo>
                  <a:lnTo>
                    <a:pt x="647" y="558"/>
                  </a:lnTo>
                  <a:lnTo>
                    <a:pt x="634" y="698"/>
                  </a:lnTo>
                  <a:lnTo>
                    <a:pt x="304" y="850"/>
                  </a:lnTo>
                  <a:lnTo>
                    <a:pt x="63" y="990"/>
                  </a:lnTo>
                  <a:lnTo>
                    <a:pt x="355" y="1320"/>
                  </a:lnTo>
                  <a:lnTo>
                    <a:pt x="533" y="1498"/>
                  </a:lnTo>
                  <a:lnTo>
                    <a:pt x="0" y="2095"/>
                  </a:lnTo>
                  <a:lnTo>
                    <a:pt x="152" y="2184"/>
                  </a:lnTo>
                  <a:lnTo>
                    <a:pt x="749" y="2374"/>
                  </a:lnTo>
                  <a:lnTo>
                    <a:pt x="787" y="2578"/>
                  </a:lnTo>
                  <a:lnTo>
                    <a:pt x="647" y="2870"/>
                  </a:lnTo>
                  <a:lnTo>
                    <a:pt x="495" y="3225"/>
                  </a:lnTo>
                  <a:lnTo>
                    <a:pt x="685" y="3314"/>
                  </a:lnTo>
                  <a:lnTo>
                    <a:pt x="1358" y="3111"/>
                  </a:lnTo>
                  <a:lnTo>
                    <a:pt x="1638" y="3225"/>
                  </a:lnTo>
                  <a:lnTo>
                    <a:pt x="2324" y="3873"/>
                  </a:lnTo>
                  <a:lnTo>
                    <a:pt x="2692" y="3835"/>
                  </a:lnTo>
                  <a:lnTo>
                    <a:pt x="2920" y="3340"/>
                  </a:lnTo>
                  <a:lnTo>
                    <a:pt x="3162" y="2768"/>
                  </a:lnTo>
                  <a:lnTo>
                    <a:pt x="3594" y="2438"/>
                  </a:lnTo>
                  <a:lnTo>
                    <a:pt x="4089" y="2120"/>
                  </a:lnTo>
                  <a:lnTo>
                    <a:pt x="4521" y="1828"/>
                  </a:lnTo>
                  <a:lnTo>
                    <a:pt x="4495" y="1498"/>
                  </a:lnTo>
                  <a:lnTo>
                    <a:pt x="3949" y="1206"/>
                  </a:lnTo>
                  <a:lnTo>
                    <a:pt x="3809" y="1206"/>
                  </a:lnTo>
                  <a:lnTo>
                    <a:pt x="3682" y="1193"/>
                  </a:lnTo>
                  <a:lnTo>
                    <a:pt x="3682" y="1625"/>
                  </a:lnTo>
                  <a:lnTo>
                    <a:pt x="3771" y="1803"/>
                  </a:lnTo>
                  <a:lnTo>
                    <a:pt x="3352" y="1625"/>
                  </a:lnTo>
                  <a:lnTo>
                    <a:pt x="3162" y="1536"/>
                  </a:lnTo>
                  <a:lnTo>
                    <a:pt x="2844" y="2095"/>
                  </a:lnTo>
                  <a:lnTo>
                    <a:pt x="2705" y="1905"/>
                  </a:lnTo>
                  <a:lnTo>
                    <a:pt x="2463" y="1600"/>
                  </a:lnTo>
                  <a:lnTo>
                    <a:pt x="2146" y="1854"/>
                  </a:lnTo>
                  <a:lnTo>
                    <a:pt x="1955" y="1993"/>
                  </a:lnTo>
                  <a:lnTo>
                    <a:pt x="1828" y="1816"/>
                  </a:lnTo>
                  <a:lnTo>
                    <a:pt x="1803" y="1333"/>
                  </a:lnTo>
                  <a:lnTo>
                    <a:pt x="1612" y="1143"/>
                  </a:lnTo>
                  <a:lnTo>
                    <a:pt x="850" y="1168"/>
                  </a:lnTo>
                  <a:lnTo>
                    <a:pt x="774" y="952"/>
                  </a:lnTo>
                  <a:lnTo>
                    <a:pt x="1054" y="457"/>
                  </a:lnTo>
                  <a:lnTo>
                    <a:pt x="1066" y="241"/>
                  </a:lnTo>
                  <a:lnTo>
                    <a:pt x="711" y="12"/>
                  </a:lnTo>
                  <a:lnTo>
                    <a:pt x="533" y="25"/>
                  </a:lnTo>
                  <a:lnTo>
                    <a:pt x="393" y="0"/>
                  </a:lnTo>
                  <a:close/>
                </a:path>
              </a:pathLst>
            </a:custGeom>
            <a:solidFill>
              <a:srgbClr val="E3D9C8"/>
            </a:solidFill>
          </p:spPr>
          <p:txBody>
            <a:bodyPr wrap="square" lIns="0" tIns="0" rIns="0" bIns="0" rtlCol="0"/>
            <a:lstStyle/>
            <a:p>
              <a:endParaRPr/>
            </a:p>
          </p:txBody>
        </p:sp>
        <p:sp>
          <p:nvSpPr>
            <p:cNvPr id="304" name="object 304"/>
            <p:cNvSpPr/>
            <p:nvPr/>
          </p:nvSpPr>
          <p:spPr>
            <a:xfrm>
              <a:off x="2945343" y="3305466"/>
              <a:ext cx="13335" cy="7620"/>
            </a:xfrm>
            <a:custGeom>
              <a:avLst/>
              <a:gdLst/>
              <a:ahLst/>
              <a:cxnLst/>
              <a:rect l="l" t="t" r="r" b="b"/>
              <a:pathLst>
                <a:path w="13335" h="7620">
                  <a:moveTo>
                    <a:pt x="1498" y="12"/>
                  </a:moveTo>
                  <a:lnTo>
                    <a:pt x="889" y="279"/>
                  </a:lnTo>
                  <a:lnTo>
                    <a:pt x="355" y="279"/>
                  </a:lnTo>
                  <a:lnTo>
                    <a:pt x="0" y="215"/>
                  </a:lnTo>
                  <a:lnTo>
                    <a:pt x="609" y="850"/>
                  </a:lnTo>
                  <a:lnTo>
                    <a:pt x="279" y="1270"/>
                  </a:lnTo>
                  <a:lnTo>
                    <a:pt x="457" y="1498"/>
                  </a:lnTo>
                  <a:lnTo>
                    <a:pt x="939" y="1917"/>
                  </a:lnTo>
                  <a:lnTo>
                    <a:pt x="2552" y="2857"/>
                  </a:lnTo>
                  <a:lnTo>
                    <a:pt x="2717" y="2882"/>
                  </a:lnTo>
                  <a:lnTo>
                    <a:pt x="2908" y="2844"/>
                  </a:lnTo>
                  <a:lnTo>
                    <a:pt x="3479" y="3238"/>
                  </a:lnTo>
                  <a:lnTo>
                    <a:pt x="3886" y="3594"/>
                  </a:lnTo>
                  <a:lnTo>
                    <a:pt x="4318" y="3924"/>
                  </a:lnTo>
                  <a:lnTo>
                    <a:pt x="5549" y="4419"/>
                  </a:lnTo>
                  <a:lnTo>
                    <a:pt x="6832" y="4762"/>
                  </a:lnTo>
                  <a:lnTo>
                    <a:pt x="8216" y="5842"/>
                  </a:lnTo>
                  <a:lnTo>
                    <a:pt x="9855" y="6083"/>
                  </a:lnTo>
                  <a:lnTo>
                    <a:pt x="10566" y="6311"/>
                  </a:lnTo>
                  <a:lnTo>
                    <a:pt x="11595" y="6832"/>
                  </a:lnTo>
                  <a:lnTo>
                    <a:pt x="11988" y="6896"/>
                  </a:lnTo>
                  <a:lnTo>
                    <a:pt x="12357" y="7010"/>
                  </a:lnTo>
                  <a:lnTo>
                    <a:pt x="12319" y="6832"/>
                  </a:lnTo>
                  <a:lnTo>
                    <a:pt x="12052" y="6261"/>
                  </a:lnTo>
                  <a:lnTo>
                    <a:pt x="11899" y="6083"/>
                  </a:lnTo>
                  <a:lnTo>
                    <a:pt x="12890" y="5359"/>
                  </a:lnTo>
                  <a:lnTo>
                    <a:pt x="12928" y="5156"/>
                  </a:lnTo>
                  <a:lnTo>
                    <a:pt x="12446" y="4457"/>
                  </a:lnTo>
                  <a:lnTo>
                    <a:pt x="12496" y="4076"/>
                  </a:lnTo>
                  <a:lnTo>
                    <a:pt x="13182" y="3505"/>
                  </a:lnTo>
                  <a:lnTo>
                    <a:pt x="13169" y="3238"/>
                  </a:lnTo>
                  <a:lnTo>
                    <a:pt x="12484" y="2336"/>
                  </a:lnTo>
                  <a:lnTo>
                    <a:pt x="12750" y="1435"/>
                  </a:lnTo>
                  <a:lnTo>
                    <a:pt x="12446" y="1231"/>
                  </a:lnTo>
                  <a:lnTo>
                    <a:pt x="11493" y="1574"/>
                  </a:lnTo>
                  <a:lnTo>
                    <a:pt x="10922" y="1739"/>
                  </a:lnTo>
                  <a:lnTo>
                    <a:pt x="10375" y="1701"/>
                  </a:lnTo>
                  <a:lnTo>
                    <a:pt x="9385" y="1104"/>
                  </a:lnTo>
                  <a:lnTo>
                    <a:pt x="8890" y="1117"/>
                  </a:lnTo>
                  <a:lnTo>
                    <a:pt x="7721" y="1765"/>
                  </a:lnTo>
                  <a:lnTo>
                    <a:pt x="7035" y="1854"/>
                  </a:lnTo>
                  <a:lnTo>
                    <a:pt x="5791" y="1130"/>
                  </a:lnTo>
                  <a:lnTo>
                    <a:pt x="5270" y="1270"/>
                  </a:lnTo>
                  <a:lnTo>
                    <a:pt x="4051" y="1765"/>
                  </a:lnTo>
                  <a:lnTo>
                    <a:pt x="3543" y="1714"/>
                  </a:lnTo>
                  <a:lnTo>
                    <a:pt x="2413" y="546"/>
                  </a:lnTo>
                  <a:lnTo>
                    <a:pt x="1841" y="762"/>
                  </a:lnTo>
                  <a:lnTo>
                    <a:pt x="1663" y="558"/>
                  </a:lnTo>
                  <a:lnTo>
                    <a:pt x="1498" y="12"/>
                  </a:lnTo>
                  <a:close/>
                </a:path>
              </a:pathLst>
            </a:custGeom>
            <a:solidFill>
              <a:srgbClr val="CBC4B4"/>
            </a:solidFill>
          </p:spPr>
          <p:txBody>
            <a:bodyPr wrap="square" lIns="0" tIns="0" rIns="0" bIns="0" rtlCol="0"/>
            <a:lstStyle/>
            <a:p>
              <a:endParaRPr/>
            </a:p>
          </p:txBody>
        </p:sp>
        <p:sp>
          <p:nvSpPr>
            <p:cNvPr id="305" name="object 305"/>
            <p:cNvSpPr/>
            <p:nvPr/>
          </p:nvSpPr>
          <p:spPr>
            <a:xfrm>
              <a:off x="2942221" y="3307613"/>
              <a:ext cx="23495" cy="14604"/>
            </a:xfrm>
            <a:custGeom>
              <a:avLst/>
              <a:gdLst/>
              <a:ahLst/>
              <a:cxnLst/>
              <a:rect l="l" t="t" r="r" b="b"/>
              <a:pathLst>
                <a:path w="23494" h="14604">
                  <a:moveTo>
                    <a:pt x="3556" y="6273"/>
                  </a:moveTo>
                  <a:lnTo>
                    <a:pt x="3162" y="4953"/>
                  </a:lnTo>
                  <a:lnTo>
                    <a:pt x="2971" y="4368"/>
                  </a:lnTo>
                  <a:lnTo>
                    <a:pt x="2781" y="3390"/>
                  </a:lnTo>
                  <a:lnTo>
                    <a:pt x="2870" y="2984"/>
                  </a:lnTo>
                  <a:lnTo>
                    <a:pt x="2832" y="1917"/>
                  </a:lnTo>
                  <a:lnTo>
                    <a:pt x="2692" y="1219"/>
                  </a:lnTo>
                  <a:lnTo>
                    <a:pt x="2540" y="850"/>
                  </a:lnTo>
                  <a:lnTo>
                    <a:pt x="2425" y="482"/>
                  </a:lnTo>
                  <a:lnTo>
                    <a:pt x="1993" y="444"/>
                  </a:lnTo>
                  <a:lnTo>
                    <a:pt x="1612" y="355"/>
                  </a:lnTo>
                  <a:lnTo>
                    <a:pt x="1447" y="266"/>
                  </a:lnTo>
                  <a:lnTo>
                    <a:pt x="850" y="139"/>
                  </a:lnTo>
                  <a:lnTo>
                    <a:pt x="0" y="0"/>
                  </a:lnTo>
                  <a:lnTo>
                    <a:pt x="38" y="368"/>
                  </a:lnTo>
                  <a:lnTo>
                    <a:pt x="50" y="749"/>
                  </a:lnTo>
                  <a:lnTo>
                    <a:pt x="215" y="1714"/>
                  </a:lnTo>
                  <a:lnTo>
                    <a:pt x="1206" y="2870"/>
                  </a:lnTo>
                  <a:lnTo>
                    <a:pt x="1498" y="4025"/>
                  </a:lnTo>
                  <a:lnTo>
                    <a:pt x="1790" y="5765"/>
                  </a:lnTo>
                  <a:lnTo>
                    <a:pt x="1943" y="6324"/>
                  </a:lnTo>
                  <a:lnTo>
                    <a:pt x="1663" y="6870"/>
                  </a:lnTo>
                  <a:lnTo>
                    <a:pt x="1625" y="7594"/>
                  </a:lnTo>
                  <a:lnTo>
                    <a:pt x="1752" y="7759"/>
                  </a:lnTo>
                  <a:lnTo>
                    <a:pt x="2603" y="7962"/>
                  </a:lnTo>
                  <a:lnTo>
                    <a:pt x="2755" y="8064"/>
                  </a:lnTo>
                  <a:lnTo>
                    <a:pt x="2908" y="8128"/>
                  </a:lnTo>
                  <a:lnTo>
                    <a:pt x="3352" y="7848"/>
                  </a:lnTo>
                  <a:lnTo>
                    <a:pt x="3403" y="7683"/>
                  </a:lnTo>
                  <a:lnTo>
                    <a:pt x="3200" y="7035"/>
                  </a:lnTo>
                  <a:lnTo>
                    <a:pt x="3175" y="6769"/>
                  </a:lnTo>
                  <a:lnTo>
                    <a:pt x="3556" y="6273"/>
                  </a:lnTo>
                  <a:close/>
                </a:path>
                <a:path w="23494" h="14604">
                  <a:moveTo>
                    <a:pt x="7734" y="2514"/>
                  </a:moveTo>
                  <a:lnTo>
                    <a:pt x="7531" y="2146"/>
                  </a:lnTo>
                  <a:lnTo>
                    <a:pt x="7429" y="1778"/>
                  </a:lnTo>
                  <a:lnTo>
                    <a:pt x="6997" y="1447"/>
                  </a:lnTo>
                  <a:lnTo>
                    <a:pt x="6591" y="1104"/>
                  </a:lnTo>
                  <a:lnTo>
                    <a:pt x="6146" y="787"/>
                  </a:lnTo>
                  <a:lnTo>
                    <a:pt x="6019" y="711"/>
                  </a:lnTo>
                  <a:lnTo>
                    <a:pt x="5829" y="736"/>
                  </a:lnTo>
                  <a:lnTo>
                    <a:pt x="5664" y="711"/>
                  </a:lnTo>
                  <a:lnTo>
                    <a:pt x="5753" y="1371"/>
                  </a:lnTo>
                  <a:lnTo>
                    <a:pt x="5867" y="2019"/>
                  </a:lnTo>
                  <a:lnTo>
                    <a:pt x="5930" y="2667"/>
                  </a:lnTo>
                  <a:lnTo>
                    <a:pt x="5956" y="2844"/>
                  </a:lnTo>
                  <a:lnTo>
                    <a:pt x="5842" y="3022"/>
                  </a:lnTo>
                  <a:lnTo>
                    <a:pt x="5803" y="3200"/>
                  </a:lnTo>
                  <a:lnTo>
                    <a:pt x="5753" y="3886"/>
                  </a:lnTo>
                  <a:lnTo>
                    <a:pt x="5918" y="4127"/>
                  </a:lnTo>
                  <a:lnTo>
                    <a:pt x="6553" y="4254"/>
                  </a:lnTo>
                  <a:lnTo>
                    <a:pt x="6781" y="4292"/>
                  </a:lnTo>
                  <a:lnTo>
                    <a:pt x="7023" y="4267"/>
                  </a:lnTo>
                  <a:lnTo>
                    <a:pt x="7264" y="4292"/>
                  </a:lnTo>
                  <a:lnTo>
                    <a:pt x="7505" y="4089"/>
                  </a:lnTo>
                  <a:lnTo>
                    <a:pt x="7518" y="3848"/>
                  </a:lnTo>
                  <a:lnTo>
                    <a:pt x="7391" y="3594"/>
                  </a:lnTo>
                  <a:lnTo>
                    <a:pt x="7251" y="3340"/>
                  </a:lnTo>
                  <a:lnTo>
                    <a:pt x="7251" y="3124"/>
                  </a:lnTo>
                  <a:lnTo>
                    <a:pt x="7734" y="2514"/>
                  </a:lnTo>
                  <a:close/>
                </a:path>
                <a:path w="23494" h="14604">
                  <a:moveTo>
                    <a:pt x="23495" y="7696"/>
                  </a:moveTo>
                  <a:lnTo>
                    <a:pt x="23177" y="7823"/>
                  </a:lnTo>
                  <a:lnTo>
                    <a:pt x="22517" y="8064"/>
                  </a:lnTo>
                  <a:lnTo>
                    <a:pt x="21856" y="8369"/>
                  </a:lnTo>
                  <a:lnTo>
                    <a:pt x="22326" y="9347"/>
                  </a:lnTo>
                  <a:lnTo>
                    <a:pt x="22555" y="10464"/>
                  </a:lnTo>
                  <a:lnTo>
                    <a:pt x="22440" y="11557"/>
                  </a:lnTo>
                  <a:lnTo>
                    <a:pt x="21831" y="13131"/>
                  </a:lnTo>
                  <a:lnTo>
                    <a:pt x="21717" y="13385"/>
                  </a:lnTo>
                  <a:lnTo>
                    <a:pt x="21945" y="14046"/>
                  </a:lnTo>
                  <a:lnTo>
                    <a:pt x="22085" y="13931"/>
                  </a:lnTo>
                  <a:lnTo>
                    <a:pt x="22288" y="13843"/>
                  </a:lnTo>
                  <a:lnTo>
                    <a:pt x="22567" y="12992"/>
                  </a:lnTo>
                  <a:lnTo>
                    <a:pt x="22847" y="12268"/>
                  </a:lnTo>
                  <a:lnTo>
                    <a:pt x="23025" y="10782"/>
                  </a:lnTo>
                  <a:lnTo>
                    <a:pt x="22872" y="8788"/>
                  </a:lnTo>
                  <a:lnTo>
                    <a:pt x="22948" y="8445"/>
                  </a:lnTo>
                  <a:lnTo>
                    <a:pt x="23393" y="8026"/>
                  </a:lnTo>
                  <a:lnTo>
                    <a:pt x="23431" y="7848"/>
                  </a:lnTo>
                  <a:lnTo>
                    <a:pt x="23495" y="7696"/>
                  </a:lnTo>
                  <a:close/>
                </a:path>
              </a:pathLst>
            </a:custGeom>
            <a:solidFill>
              <a:srgbClr val="454545"/>
            </a:solidFill>
          </p:spPr>
          <p:txBody>
            <a:bodyPr wrap="square" lIns="0" tIns="0" rIns="0" bIns="0" rtlCol="0"/>
            <a:lstStyle/>
            <a:p>
              <a:endParaRPr/>
            </a:p>
          </p:txBody>
        </p:sp>
        <p:sp>
          <p:nvSpPr>
            <p:cNvPr id="306" name="object 306"/>
            <p:cNvSpPr/>
            <p:nvPr/>
          </p:nvSpPr>
          <p:spPr>
            <a:xfrm>
              <a:off x="2942945" y="3310813"/>
              <a:ext cx="6985" cy="5715"/>
            </a:xfrm>
            <a:custGeom>
              <a:avLst/>
              <a:gdLst/>
              <a:ahLst/>
              <a:cxnLst/>
              <a:rect l="l" t="t" r="r" b="b"/>
              <a:pathLst>
                <a:path w="6985" h="5714">
                  <a:moveTo>
                    <a:pt x="2171" y="4927"/>
                  </a:moveTo>
                  <a:lnTo>
                    <a:pt x="2019" y="4864"/>
                  </a:lnTo>
                  <a:lnTo>
                    <a:pt x="1879" y="4762"/>
                  </a:lnTo>
                  <a:lnTo>
                    <a:pt x="1028" y="4559"/>
                  </a:lnTo>
                  <a:lnTo>
                    <a:pt x="889" y="4394"/>
                  </a:lnTo>
                  <a:lnTo>
                    <a:pt x="939" y="3670"/>
                  </a:lnTo>
                  <a:lnTo>
                    <a:pt x="800" y="3708"/>
                  </a:lnTo>
                  <a:lnTo>
                    <a:pt x="635" y="3708"/>
                  </a:lnTo>
                  <a:lnTo>
                    <a:pt x="431" y="3848"/>
                  </a:lnTo>
                  <a:lnTo>
                    <a:pt x="406" y="4000"/>
                  </a:lnTo>
                  <a:lnTo>
                    <a:pt x="393" y="4127"/>
                  </a:lnTo>
                  <a:lnTo>
                    <a:pt x="0" y="4381"/>
                  </a:lnTo>
                  <a:lnTo>
                    <a:pt x="355" y="5168"/>
                  </a:lnTo>
                  <a:lnTo>
                    <a:pt x="1346" y="5410"/>
                  </a:lnTo>
                  <a:lnTo>
                    <a:pt x="2171" y="4927"/>
                  </a:lnTo>
                  <a:close/>
                </a:path>
                <a:path w="6985" h="5714">
                  <a:moveTo>
                    <a:pt x="6540" y="1092"/>
                  </a:moveTo>
                  <a:lnTo>
                    <a:pt x="6299" y="1079"/>
                  </a:lnTo>
                  <a:lnTo>
                    <a:pt x="6057" y="1092"/>
                  </a:lnTo>
                  <a:lnTo>
                    <a:pt x="5194" y="939"/>
                  </a:lnTo>
                  <a:lnTo>
                    <a:pt x="5029" y="685"/>
                  </a:lnTo>
                  <a:lnTo>
                    <a:pt x="5080" y="0"/>
                  </a:lnTo>
                  <a:lnTo>
                    <a:pt x="4927" y="50"/>
                  </a:lnTo>
                  <a:lnTo>
                    <a:pt x="4762" y="76"/>
                  </a:lnTo>
                  <a:lnTo>
                    <a:pt x="4635" y="152"/>
                  </a:lnTo>
                  <a:lnTo>
                    <a:pt x="4521" y="342"/>
                  </a:lnTo>
                  <a:lnTo>
                    <a:pt x="4508" y="469"/>
                  </a:lnTo>
                  <a:lnTo>
                    <a:pt x="4127" y="736"/>
                  </a:lnTo>
                  <a:lnTo>
                    <a:pt x="4432" y="1612"/>
                  </a:lnTo>
                  <a:lnTo>
                    <a:pt x="5981" y="1765"/>
                  </a:lnTo>
                  <a:lnTo>
                    <a:pt x="6540" y="1092"/>
                  </a:lnTo>
                  <a:close/>
                </a:path>
              </a:pathLst>
            </a:custGeom>
            <a:solidFill>
              <a:srgbClr val="323231"/>
            </a:solidFill>
          </p:spPr>
          <p:txBody>
            <a:bodyPr wrap="square" lIns="0" tIns="0" rIns="0" bIns="0" rtlCol="0"/>
            <a:lstStyle/>
            <a:p>
              <a:endParaRPr/>
            </a:p>
          </p:txBody>
        </p:sp>
        <p:pic>
          <p:nvPicPr>
            <p:cNvPr id="307" name="object 307"/>
            <p:cNvPicPr/>
            <p:nvPr/>
          </p:nvPicPr>
          <p:blipFill>
            <a:blip r:embed="rId26" cstate="print"/>
            <a:stretch>
              <a:fillRect/>
            </a:stretch>
          </p:blipFill>
          <p:spPr>
            <a:xfrm>
              <a:off x="2955277" y="3037357"/>
              <a:ext cx="122770" cy="88486"/>
            </a:xfrm>
            <a:prstGeom prst="rect">
              <a:avLst/>
            </a:prstGeom>
          </p:spPr>
        </p:pic>
        <p:sp>
          <p:nvSpPr>
            <p:cNvPr id="308" name="object 308"/>
            <p:cNvSpPr/>
            <p:nvPr/>
          </p:nvSpPr>
          <p:spPr>
            <a:xfrm>
              <a:off x="4604762" y="3147533"/>
              <a:ext cx="140970" cy="128270"/>
            </a:xfrm>
            <a:custGeom>
              <a:avLst/>
              <a:gdLst/>
              <a:ahLst/>
              <a:cxnLst/>
              <a:rect l="l" t="t" r="r" b="b"/>
              <a:pathLst>
                <a:path w="140970" h="128270">
                  <a:moveTo>
                    <a:pt x="36614" y="0"/>
                  </a:moveTo>
                  <a:lnTo>
                    <a:pt x="33909" y="1739"/>
                  </a:lnTo>
                  <a:lnTo>
                    <a:pt x="2654" y="43319"/>
                  </a:lnTo>
                  <a:lnTo>
                    <a:pt x="2717" y="43662"/>
                  </a:lnTo>
                  <a:lnTo>
                    <a:pt x="7531" y="46685"/>
                  </a:lnTo>
                  <a:lnTo>
                    <a:pt x="7302" y="81749"/>
                  </a:lnTo>
                  <a:lnTo>
                    <a:pt x="2425" y="84823"/>
                  </a:lnTo>
                  <a:lnTo>
                    <a:pt x="0" y="86804"/>
                  </a:lnTo>
                  <a:lnTo>
                    <a:pt x="393" y="88582"/>
                  </a:lnTo>
                  <a:lnTo>
                    <a:pt x="68745" y="127825"/>
                  </a:lnTo>
                  <a:lnTo>
                    <a:pt x="69989" y="127685"/>
                  </a:lnTo>
                  <a:lnTo>
                    <a:pt x="71056" y="127850"/>
                  </a:lnTo>
                  <a:lnTo>
                    <a:pt x="82931" y="121361"/>
                  </a:lnTo>
                  <a:lnTo>
                    <a:pt x="86309" y="123596"/>
                  </a:lnTo>
                  <a:lnTo>
                    <a:pt x="89535" y="124955"/>
                  </a:lnTo>
                  <a:lnTo>
                    <a:pt x="92710" y="125285"/>
                  </a:lnTo>
                  <a:lnTo>
                    <a:pt x="101434" y="120992"/>
                  </a:lnTo>
                  <a:lnTo>
                    <a:pt x="108623" y="117030"/>
                  </a:lnTo>
                  <a:lnTo>
                    <a:pt x="108572" y="114833"/>
                  </a:lnTo>
                  <a:lnTo>
                    <a:pt x="105562" y="111480"/>
                  </a:lnTo>
                  <a:lnTo>
                    <a:pt x="105740" y="109791"/>
                  </a:lnTo>
                  <a:lnTo>
                    <a:pt x="105473" y="108483"/>
                  </a:lnTo>
                  <a:lnTo>
                    <a:pt x="135953" y="91097"/>
                  </a:lnTo>
                  <a:lnTo>
                    <a:pt x="140703" y="90678"/>
                  </a:lnTo>
                  <a:lnTo>
                    <a:pt x="138950" y="84442"/>
                  </a:lnTo>
                  <a:lnTo>
                    <a:pt x="135305" y="82854"/>
                  </a:lnTo>
                  <a:lnTo>
                    <a:pt x="132994" y="80886"/>
                  </a:lnTo>
                  <a:lnTo>
                    <a:pt x="132956" y="44843"/>
                  </a:lnTo>
                  <a:lnTo>
                    <a:pt x="133565" y="44157"/>
                  </a:lnTo>
                  <a:lnTo>
                    <a:pt x="139573" y="44386"/>
                  </a:lnTo>
                  <a:lnTo>
                    <a:pt x="140589" y="43611"/>
                  </a:lnTo>
                  <a:lnTo>
                    <a:pt x="138493" y="41554"/>
                  </a:lnTo>
                  <a:lnTo>
                    <a:pt x="70294" y="3822"/>
                  </a:lnTo>
                  <a:lnTo>
                    <a:pt x="41059" y="1473"/>
                  </a:lnTo>
                  <a:lnTo>
                    <a:pt x="36614" y="0"/>
                  </a:lnTo>
                  <a:close/>
                </a:path>
              </a:pathLst>
            </a:custGeom>
            <a:solidFill>
              <a:srgbClr val="FFFFFF"/>
            </a:solidFill>
          </p:spPr>
          <p:txBody>
            <a:bodyPr wrap="square" lIns="0" tIns="0" rIns="0" bIns="0" rtlCol="0"/>
            <a:lstStyle/>
            <a:p>
              <a:endParaRPr/>
            </a:p>
          </p:txBody>
        </p:sp>
        <p:sp>
          <p:nvSpPr>
            <p:cNvPr id="309" name="object 309"/>
            <p:cNvSpPr/>
            <p:nvPr/>
          </p:nvSpPr>
          <p:spPr>
            <a:xfrm>
              <a:off x="4607420" y="3147536"/>
              <a:ext cx="138430" cy="85090"/>
            </a:xfrm>
            <a:custGeom>
              <a:avLst/>
              <a:gdLst/>
              <a:ahLst/>
              <a:cxnLst/>
              <a:rect l="l" t="t" r="r" b="b"/>
              <a:pathLst>
                <a:path w="138429" h="85089">
                  <a:moveTo>
                    <a:pt x="33947" y="0"/>
                  </a:moveTo>
                  <a:lnTo>
                    <a:pt x="31254" y="1739"/>
                  </a:lnTo>
                  <a:lnTo>
                    <a:pt x="28549" y="5511"/>
                  </a:lnTo>
                  <a:lnTo>
                    <a:pt x="22383" y="13920"/>
                  </a:lnTo>
                  <a:lnTo>
                    <a:pt x="16098" y="22240"/>
                  </a:lnTo>
                  <a:lnTo>
                    <a:pt x="0" y="43319"/>
                  </a:lnTo>
                  <a:lnTo>
                    <a:pt x="63" y="43649"/>
                  </a:lnTo>
                  <a:lnTo>
                    <a:pt x="4876" y="46685"/>
                  </a:lnTo>
                  <a:lnTo>
                    <a:pt x="67081" y="82613"/>
                  </a:lnTo>
                  <a:lnTo>
                    <a:pt x="67589" y="83045"/>
                  </a:lnTo>
                  <a:lnTo>
                    <a:pt x="70383" y="85026"/>
                  </a:lnTo>
                  <a:lnTo>
                    <a:pt x="71081" y="83019"/>
                  </a:lnTo>
                  <a:lnTo>
                    <a:pt x="91688" y="53632"/>
                  </a:lnTo>
                  <a:lnTo>
                    <a:pt x="99453" y="42468"/>
                  </a:lnTo>
                  <a:lnTo>
                    <a:pt x="100672" y="41503"/>
                  </a:lnTo>
                  <a:lnTo>
                    <a:pt x="127415" y="41503"/>
                  </a:lnTo>
                  <a:lnTo>
                    <a:pt x="112779" y="40119"/>
                  </a:lnTo>
                  <a:lnTo>
                    <a:pt x="99095" y="40106"/>
                  </a:lnTo>
                  <a:lnTo>
                    <a:pt x="93687" y="35661"/>
                  </a:lnTo>
                  <a:lnTo>
                    <a:pt x="88351" y="32727"/>
                  </a:lnTo>
                  <a:lnTo>
                    <a:pt x="49072" y="32727"/>
                  </a:lnTo>
                  <a:lnTo>
                    <a:pt x="47407" y="31864"/>
                  </a:lnTo>
                  <a:lnTo>
                    <a:pt x="43002" y="31864"/>
                  </a:lnTo>
                  <a:lnTo>
                    <a:pt x="41948" y="29032"/>
                  </a:lnTo>
                  <a:lnTo>
                    <a:pt x="43059" y="29032"/>
                  </a:lnTo>
                  <a:lnTo>
                    <a:pt x="43243" y="19862"/>
                  </a:lnTo>
                  <a:lnTo>
                    <a:pt x="47713" y="16167"/>
                  </a:lnTo>
                  <a:lnTo>
                    <a:pt x="49618" y="14376"/>
                  </a:lnTo>
                  <a:lnTo>
                    <a:pt x="55511" y="14376"/>
                  </a:lnTo>
                  <a:lnTo>
                    <a:pt x="40170" y="5727"/>
                  </a:lnTo>
                  <a:lnTo>
                    <a:pt x="37973" y="4305"/>
                  </a:lnTo>
                  <a:lnTo>
                    <a:pt x="35547" y="2819"/>
                  </a:lnTo>
                  <a:lnTo>
                    <a:pt x="38404" y="1473"/>
                  </a:lnTo>
                  <a:lnTo>
                    <a:pt x="33947" y="0"/>
                  </a:lnTo>
                  <a:close/>
                </a:path>
                <a:path w="138429" h="85089">
                  <a:moveTo>
                    <a:pt x="137327" y="43967"/>
                  </a:moveTo>
                  <a:lnTo>
                    <a:pt x="130429" y="43967"/>
                  </a:lnTo>
                  <a:lnTo>
                    <a:pt x="130670" y="43980"/>
                  </a:lnTo>
                  <a:lnTo>
                    <a:pt x="130911" y="44157"/>
                  </a:lnTo>
                  <a:lnTo>
                    <a:pt x="132740" y="44246"/>
                  </a:lnTo>
                  <a:lnTo>
                    <a:pt x="134569" y="44399"/>
                  </a:lnTo>
                  <a:lnTo>
                    <a:pt x="136918" y="44386"/>
                  </a:lnTo>
                  <a:lnTo>
                    <a:pt x="137327" y="43967"/>
                  </a:lnTo>
                  <a:close/>
                </a:path>
                <a:path w="138429" h="85089">
                  <a:moveTo>
                    <a:pt x="127415" y="41503"/>
                  </a:moveTo>
                  <a:lnTo>
                    <a:pt x="100672" y="41503"/>
                  </a:lnTo>
                  <a:lnTo>
                    <a:pt x="109829" y="42385"/>
                  </a:lnTo>
                  <a:lnTo>
                    <a:pt x="130187" y="44107"/>
                  </a:lnTo>
                  <a:lnTo>
                    <a:pt x="130429" y="43967"/>
                  </a:lnTo>
                  <a:lnTo>
                    <a:pt x="137327" y="43967"/>
                  </a:lnTo>
                  <a:lnTo>
                    <a:pt x="137934" y="43611"/>
                  </a:lnTo>
                  <a:lnTo>
                    <a:pt x="136715" y="42329"/>
                  </a:lnTo>
                  <a:lnTo>
                    <a:pt x="127415" y="41503"/>
                  </a:lnTo>
                  <a:close/>
                </a:path>
                <a:path w="138429" h="85089">
                  <a:moveTo>
                    <a:pt x="109575" y="39128"/>
                  </a:moveTo>
                  <a:lnTo>
                    <a:pt x="99110" y="40119"/>
                  </a:lnTo>
                  <a:lnTo>
                    <a:pt x="112779" y="40119"/>
                  </a:lnTo>
                  <a:lnTo>
                    <a:pt x="112649" y="40106"/>
                  </a:lnTo>
                  <a:lnTo>
                    <a:pt x="109575" y="39128"/>
                  </a:lnTo>
                  <a:close/>
                </a:path>
                <a:path w="138429" h="85089">
                  <a:moveTo>
                    <a:pt x="55511" y="14376"/>
                  </a:moveTo>
                  <a:lnTo>
                    <a:pt x="49618" y="14376"/>
                  </a:lnTo>
                  <a:lnTo>
                    <a:pt x="51346" y="14846"/>
                  </a:lnTo>
                  <a:lnTo>
                    <a:pt x="52984" y="16573"/>
                  </a:lnTo>
                  <a:lnTo>
                    <a:pt x="58597" y="19176"/>
                  </a:lnTo>
                  <a:lnTo>
                    <a:pt x="59270" y="21793"/>
                  </a:lnTo>
                  <a:lnTo>
                    <a:pt x="54089" y="28384"/>
                  </a:lnTo>
                  <a:lnTo>
                    <a:pt x="52692" y="30314"/>
                  </a:lnTo>
                  <a:lnTo>
                    <a:pt x="50723" y="32550"/>
                  </a:lnTo>
                  <a:lnTo>
                    <a:pt x="49683" y="32550"/>
                  </a:lnTo>
                  <a:lnTo>
                    <a:pt x="49072" y="32727"/>
                  </a:lnTo>
                  <a:lnTo>
                    <a:pt x="88351" y="32727"/>
                  </a:lnTo>
                  <a:lnTo>
                    <a:pt x="88028" y="32550"/>
                  </a:lnTo>
                  <a:lnTo>
                    <a:pt x="50723" y="32550"/>
                  </a:lnTo>
                  <a:lnTo>
                    <a:pt x="49771" y="32524"/>
                  </a:lnTo>
                  <a:lnTo>
                    <a:pt x="87982" y="32524"/>
                  </a:lnTo>
                  <a:lnTo>
                    <a:pt x="55511" y="14376"/>
                  </a:lnTo>
                  <a:close/>
                </a:path>
                <a:path w="138429" h="85089">
                  <a:moveTo>
                    <a:pt x="41948" y="29032"/>
                  </a:moveTo>
                  <a:lnTo>
                    <a:pt x="43002" y="31864"/>
                  </a:lnTo>
                  <a:lnTo>
                    <a:pt x="43047" y="29602"/>
                  </a:lnTo>
                  <a:lnTo>
                    <a:pt x="41948" y="29032"/>
                  </a:lnTo>
                  <a:close/>
                </a:path>
                <a:path w="138429" h="85089">
                  <a:moveTo>
                    <a:pt x="43047" y="29602"/>
                  </a:moveTo>
                  <a:lnTo>
                    <a:pt x="43002" y="31864"/>
                  </a:lnTo>
                  <a:lnTo>
                    <a:pt x="47407" y="31864"/>
                  </a:lnTo>
                  <a:lnTo>
                    <a:pt x="43047" y="29602"/>
                  </a:lnTo>
                  <a:close/>
                </a:path>
                <a:path w="138429" h="85089">
                  <a:moveTo>
                    <a:pt x="43059" y="29032"/>
                  </a:moveTo>
                  <a:lnTo>
                    <a:pt x="41948" y="29032"/>
                  </a:lnTo>
                  <a:lnTo>
                    <a:pt x="43047" y="29602"/>
                  </a:lnTo>
                  <a:lnTo>
                    <a:pt x="43059" y="29032"/>
                  </a:lnTo>
                  <a:close/>
                </a:path>
              </a:pathLst>
            </a:custGeom>
            <a:solidFill>
              <a:srgbClr val="733C19"/>
            </a:solidFill>
          </p:spPr>
          <p:txBody>
            <a:bodyPr wrap="square" lIns="0" tIns="0" rIns="0" bIns="0" rtlCol="0"/>
            <a:lstStyle/>
            <a:p>
              <a:endParaRPr/>
            </a:p>
          </p:txBody>
        </p:sp>
        <p:sp>
          <p:nvSpPr>
            <p:cNvPr id="310" name="object 310"/>
            <p:cNvSpPr/>
            <p:nvPr/>
          </p:nvSpPr>
          <p:spPr>
            <a:xfrm>
              <a:off x="4675539" y="3189042"/>
              <a:ext cx="62230" cy="79375"/>
            </a:xfrm>
            <a:custGeom>
              <a:avLst/>
              <a:gdLst/>
              <a:ahLst/>
              <a:cxnLst/>
              <a:rect l="l" t="t" r="r" b="b"/>
              <a:pathLst>
                <a:path w="62229" h="79375">
                  <a:moveTo>
                    <a:pt x="0" y="41922"/>
                  </a:moveTo>
                  <a:lnTo>
                    <a:pt x="25" y="78816"/>
                  </a:lnTo>
                  <a:lnTo>
                    <a:pt x="9029" y="72516"/>
                  </a:lnTo>
                  <a:lnTo>
                    <a:pt x="8976" y="43522"/>
                  </a:lnTo>
                  <a:lnTo>
                    <a:pt x="2260" y="43522"/>
                  </a:lnTo>
                  <a:lnTo>
                    <a:pt x="0" y="41922"/>
                  </a:lnTo>
                  <a:close/>
                </a:path>
                <a:path w="62229" h="79375">
                  <a:moveTo>
                    <a:pt x="39435" y="28892"/>
                  </a:moveTo>
                  <a:lnTo>
                    <a:pt x="24917" y="28892"/>
                  </a:lnTo>
                  <a:lnTo>
                    <a:pt x="24917" y="60058"/>
                  </a:lnTo>
                  <a:lnTo>
                    <a:pt x="30594" y="62026"/>
                  </a:lnTo>
                  <a:lnTo>
                    <a:pt x="35445" y="59054"/>
                  </a:lnTo>
                  <a:lnTo>
                    <a:pt x="40284" y="56032"/>
                  </a:lnTo>
                  <a:lnTo>
                    <a:pt x="50088" y="50177"/>
                  </a:lnTo>
                  <a:lnTo>
                    <a:pt x="55206" y="47536"/>
                  </a:lnTo>
                  <a:lnTo>
                    <a:pt x="61239" y="43484"/>
                  </a:lnTo>
                  <a:lnTo>
                    <a:pt x="61329" y="42633"/>
                  </a:lnTo>
                  <a:lnTo>
                    <a:pt x="39458" y="42633"/>
                  </a:lnTo>
                  <a:lnTo>
                    <a:pt x="39435" y="28892"/>
                  </a:lnTo>
                  <a:close/>
                </a:path>
                <a:path w="62229" h="79375">
                  <a:moveTo>
                    <a:pt x="32550" y="0"/>
                  </a:moveTo>
                  <a:lnTo>
                    <a:pt x="31343" y="965"/>
                  </a:lnTo>
                  <a:lnTo>
                    <a:pt x="23571" y="12129"/>
                  </a:lnTo>
                  <a:lnTo>
                    <a:pt x="2971" y="41503"/>
                  </a:lnTo>
                  <a:lnTo>
                    <a:pt x="2260" y="43522"/>
                  </a:lnTo>
                  <a:lnTo>
                    <a:pt x="8976" y="43522"/>
                  </a:lnTo>
                  <a:lnTo>
                    <a:pt x="9004" y="39357"/>
                  </a:lnTo>
                  <a:lnTo>
                    <a:pt x="9855" y="37693"/>
                  </a:lnTo>
                  <a:lnTo>
                    <a:pt x="15227" y="34289"/>
                  </a:lnTo>
                  <a:lnTo>
                    <a:pt x="19812" y="31813"/>
                  </a:lnTo>
                  <a:lnTo>
                    <a:pt x="24917" y="28892"/>
                  </a:lnTo>
                  <a:lnTo>
                    <a:pt x="39435" y="28892"/>
                  </a:lnTo>
                  <a:lnTo>
                    <a:pt x="39522" y="23215"/>
                  </a:lnTo>
                  <a:lnTo>
                    <a:pt x="40081" y="22110"/>
                  </a:lnTo>
                  <a:lnTo>
                    <a:pt x="45262" y="18999"/>
                  </a:lnTo>
                  <a:lnTo>
                    <a:pt x="49885" y="16421"/>
                  </a:lnTo>
                  <a:lnTo>
                    <a:pt x="55397" y="13284"/>
                  </a:lnTo>
                  <a:lnTo>
                    <a:pt x="62189" y="13284"/>
                  </a:lnTo>
                  <a:lnTo>
                    <a:pt x="62064" y="3098"/>
                  </a:lnTo>
                  <a:lnTo>
                    <a:pt x="62064" y="2603"/>
                  </a:lnTo>
                  <a:lnTo>
                    <a:pt x="41708" y="876"/>
                  </a:lnTo>
                  <a:lnTo>
                    <a:pt x="32550" y="0"/>
                  </a:lnTo>
                  <a:close/>
                </a:path>
                <a:path w="62229" h="79375">
                  <a:moveTo>
                    <a:pt x="62189" y="13284"/>
                  </a:moveTo>
                  <a:lnTo>
                    <a:pt x="55397" y="13284"/>
                  </a:lnTo>
                  <a:lnTo>
                    <a:pt x="55346" y="32867"/>
                  </a:lnTo>
                  <a:lnTo>
                    <a:pt x="54889" y="33642"/>
                  </a:lnTo>
                  <a:lnTo>
                    <a:pt x="49771" y="36690"/>
                  </a:lnTo>
                  <a:lnTo>
                    <a:pt x="39458" y="42633"/>
                  </a:lnTo>
                  <a:lnTo>
                    <a:pt x="61329" y="42633"/>
                  </a:lnTo>
                  <a:lnTo>
                    <a:pt x="61493" y="41084"/>
                  </a:lnTo>
                  <a:lnTo>
                    <a:pt x="62217" y="39382"/>
                  </a:lnTo>
                  <a:lnTo>
                    <a:pt x="62189" y="13284"/>
                  </a:lnTo>
                  <a:close/>
                </a:path>
              </a:pathLst>
            </a:custGeom>
            <a:solidFill>
              <a:srgbClr val="F3C579"/>
            </a:solidFill>
          </p:spPr>
          <p:txBody>
            <a:bodyPr wrap="square" lIns="0" tIns="0" rIns="0" bIns="0" rtlCol="0"/>
            <a:lstStyle/>
            <a:p>
              <a:endParaRPr/>
            </a:p>
          </p:txBody>
        </p:sp>
        <p:sp>
          <p:nvSpPr>
            <p:cNvPr id="311" name="object 311"/>
            <p:cNvSpPr/>
            <p:nvPr/>
          </p:nvSpPr>
          <p:spPr>
            <a:xfrm>
              <a:off x="4612076" y="3194213"/>
              <a:ext cx="63500" cy="73660"/>
            </a:xfrm>
            <a:custGeom>
              <a:avLst/>
              <a:gdLst/>
              <a:ahLst/>
              <a:cxnLst/>
              <a:rect l="l" t="t" r="r" b="b"/>
              <a:pathLst>
                <a:path w="63500" h="73660">
                  <a:moveTo>
                    <a:pt x="215" y="0"/>
                  </a:moveTo>
                  <a:lnTo>
                    <a:pt x="0" y="35064"/>
                  </a:lnTo>
                  <a:lnTo>
                    <a:pt x="939" y="36525"/>
                  </a:lnTo>
                  <a:lnTo>
                    <a:pt x="1536" y="38557"/>
                  </a:lnTo>
                  <a:lnTo>
                    <a:pt x="13608" y="45606"/>
                  </a:lnTo>
                  <a:lnTo>
                    <a:pt x="51727" y="67436"/>
                  </a:lnTo>
                  <a:lnTo>
                    <a:pt x="57645" y="70484"/>
                  </a:lnTo>
                  <a:lnTo>
                    <a:pt x="63487" y="73647"/>
                  </a:lnTo>
                  <a:lnTo>
                    <a:pt x="63474" y="54546"/>
                  </a:lnTo>
                  <a:lnTo>
                    <a:pt x="53174" y="54546"/>
                  </a:lnTo>
                  <a:lnTo>
                    <a:pt x="47891" y="51549"/>
                  </a:lnTo>
                  <a:lnTo>
                    <a:pt x="43256" y="48983"/>
                  </a:lnTo>
                  <a:lnTo>
                    <a:pt x="38100" y="45897"/>
                  </a:lnTo>
                  <a:lnTo>
                    <a:pt x="37668" y="44716"/>
                  </a:lnTo>
                  <a:lnTo>
                    <a:pt x="37572" y="37350"/>
                  </a:lnTo>
                  <a:lnTo>
                    <a:pt x="23291" y="37350"/>
                  </a:lnTo>
                  <a:lnTo>
                    <a:pt x="12890" y="31419"/>
                  </a:lnTo>
                  <a:lnTo>
                    <a:pt x="7632" y="28295"/>
                  </a:lnTo>
                  <a:lnTo>
                    <a:pt x="7404" y="27406"/>
                  </a:lnTo>
                  <a:lnTo>
                    <a:pt x="7366" y="8280"/>
                  </a:lnTo>
                  <a:lnTo>
                    <a:pt x="14555" y="8280"/>
                  </a:lnTo>
                  <a:lnTo>
                    <a:pt x="215" y="0"/>
                  </a:lnTo>
                  <a:close/>
                </a:path>
                <a:path w="63500" h="73660">
                  <a:moveTo>
                    <a:pt x="44751" y="25717"/>
                  </a:moveTo>
                  <a:lnTo>
                    <a:pt x="37604" y="25717"/>
                  </a:lnTo>
                  <a:lnTo>
                    <a:pt x="47663" y="31445"/>
                  </a:lnTo>
                  <a:lnTo>
                    <a:pt x="52768" y="34467"/>
                  </a:lnTo>
                  <a:lnTo>
                    <a:pt x="53124" y="35305"/>
                  </a:lnTo>
                  <a:lnTo>
                    <a:pt x="53174" y="54546"/>
                  </a:lnTo>
                  <a:lnTo>
                    <a:pt x="63474" y="54546"/>
                  </a:lnTo>
                  <a:lnTo>
                    <a:pt x="63461" y="36753"/>
                  </a:lnTo>
                  <a:lnTo>
                    <a:pt x="62928" y="36360"/>
                  </a:lnTo>
                  <a:lnTo>
                    <a:pt x="62433" y="35928"/>
                  </a:lnTo>
                  <a:lnTo>
                    <a:pt x="44751" y="25717"/>
                  </a:lnTo>
                  <a:close/>
                </a:path>
                <a:path w="63500" h="73660">
                  <a:moveTo>
                    <a:pt x="14555" y="8280"/>
                  </a:moveTo>
                  <a:lnTo>
                    <a:pt x="7366" y="8280"/>
                  </a:lnTo>
                  <a:lnTo>
                    <a:pt x="12814" y="11315"/>
                  </a:lnTo>
                  <a:lnTo>
                    <a:pt x="17475" y="13842"/>
                  </a:lnTo>
                  <a:lnTo>
                    <a:pt x="22669" y="16903"/>
                  </a:lnTo>
                  <a:lnTo>
                    <a:pt x="23228" y="17995"/>
                  </a:lnTo>
                  <a:lnTo>
                    <a:pt x="23291" y="37350"/>
                  </a:lnTo>
                  <a:lnTo>
                    <a:pt x="37572" y="37350"/>
                  </a:lnTo>
                  <a:lnTo>
                    <a:pt x="37604" y="25717"/>
                  </a:lnTo>
                  <a:lnTo>
                    <a:pt x="44751" y="25717"/>
                  </a:lnTo>
                  <a:lnTo>
                    <a:pt x="14555" y="8280"/>
                  </a:lnTo>
                  <a:close/>
                </a:path>
              </a:pathLst>
            </a:custGeom>
            <a:solidFill>
              <a:srgbClr val="F1BB5E"/>
            </a:solidFill>
          </p:spPr>
          <p:txBody>
            <a:bodyPr wrap="square" lIns="0" tIns="0" rIns="0" bIns="0" rtlCol="0"/>
            <a:lstStyle/>
            <a:p>
              <a:endParaRPr/>
            </a:p>
          </p:txBody>
        </p:sp>
        <p:sp>
          <p:nvSpPr>
            <p:cNvPr id="312" name="object 312"/>
            <p:cNvSpPr/>
            <p:nvPr/>
          </p:nvSpPr>
          <p:spPr>
            <a:xfrm>
              <a:off x="4642967" y="3149005"/>
              <a:ext cx="101600" cy="41275"/>
            </a:xfrm>
            <a:custGeom>
              <a:avLst/>
              <a:gdLst/>
              <a:ahLst/>
              <a:cxnLst/>
              <a:rect l="l" t="t" r="r" b="b"/>
              <a:pathLst>
                <a:path w="101600" h="41275">
                  <a:moveTo>
                    <a:pt x="2857" y="0"/>
                  </a:moveTo>
                  <a:lnTo>
                    <a:pt x="0" y="1346"/>
                  </a:lnTo>
                  <a:lnTo>
                    <a:pt x="4635" y="4267"/>
                  </a:lnTo>
                  <a:lnTo>
                    <a:pt x="58140" y="34188"/>
                  </a:lnTo>
                  <a:lnTo>
                    <a:pt x="63563" y="38646"/>
                  </a:lnTo>
                  <a:lnTo>
                    <a:pt x="74028" y="37655"/>
                  </a:lnTo>
                  <a:lnTo>
                    <a:pt x="77101" y="38646"/>
                  </a:lnTo>
                  <a:lnTo>
                    <a:pt x="101168" y="40855"/>
                  </a:lnTo>
                  <a:lnTo>
                    <a:pt x="100622" y="40259"/>
                  </a:lnTo>
                  <a:lnTo>
                    <a:pt x="32092" y="2362"/>
                  </a:lnTo>
                  <a:lnTo>
                    <a:pt x="2857" y="0"/>
                  </a:lnTo>
                  <a:close/>
                </a:path>
              </a:pathLst>
            </a:custGeom>
            <a:solidFill>
              <a:srgbClr val="7B481F"/>
            </a:solidFill>
          </p:spPr>
          <p:txBody>
            <a:bodyPr wrap="square" lIns="0" tIns="0" rIns="0" bIns="0" rtlCol="0"/>
            <a:lstStyle/>
            <a:p>
              <a:endParaRPr/>
            </a:p>
          </p:txBody>
        </p:sp>
        <p:sp>
          <p:nvSpPr>
            <p:cNvPr id="313" name="object 313"/>
            <p:cNvSpPr/>
            <p:nvPr/>
          </p:nvSpPr>
          <p:spPr>
            <a:xfrm>
              <a:off x="4607193" y="3229284"/>
              <a:ext cx="80645" cy="46355"/>
            </a:xfrm>
            <a:custGeom>
              <a:avLst/>
              <a:gdLst/>
              <a:ahLst/>
              <a:cxnLst/>
              <a:rect l="l" t="t" r="r" b="b"/>
              <a:pathLst>
                <a:path w="80645" h="46354">
                  <a:moveTo>
                    <a:pt x="4876" y="0"/>
                  </a:moveTo>
                  <a:lnTo>
                    <a:pt x="0" y="3073"/>
                  </a:lnTo>
                  <a:lnTo>
                    <a:pt x="19438" y="14780"/>
                  </a:lnTo>
                  <a:lnTo>
                    <a:pt x="67589" y="42545"/>
                  </a:lnTo>
                  <a:lnTo>
                    <a:pt x="67906" y="44653"/>
                  </a:lnTo>
                  <a:lnTo>
                    <a:pt x="68618" y="46101"/>
                  </a:lnTo>
                  <a:lnTo>
                    <a:pt x="80505" y="39624"/>
                  </a:lnTo>
                  <a:lnTo>
                    <a:pt x="77368" y="32270"/>
                  </a:lnTo>
                  <a:lnTo>
                    <a:pt x="68364" y="38569"/>
                  </a:lnTo>
                  <a:lnTo>
                    <a:pt x="56616" y="32359"/>
                  </a:lnTo>
                  <a:lnTo>
                    <a:pt x="6426" y="3479"/>
                  </a:lnTo>
                  <a:lnTo>
                    <a:pt x="5816" y="1447"/>
                  </a:lnTo>
                  <a:lnTo>
                    <a:pt x="4876" y="0"/>
                  </a:lnTo>
                  <a:close/>
                </a:path>
              </a:pathLst>
            </a:custGeom>
            <a:solidFill>
              <a:srgbClr val="D2CDBB"/>
            </a:solidFill>
          </p:spPr>
          <p:txBody>
            <a:bodyPr wrap="square" lIns="0" tIns="0" rIns="0" bIns="0" rtlCol="0"/>
            <a:lstStyle/>
            <a:p>
              <a:endParaRPr/>
            </a:p>
          </p:txBody>
        </p:sp>
        <p:sp>
          <p:nvSpPr>
            <p:cNvPr id="314" name="object 314"/>
            <p:cNvSpPr/>
            <p:nvPr/>
          </p:nvSpPr>
          <p:spPr>
            <a:xfrm>
              <a:off x="4604762" y="3232359"/>
              <a:ext cx="71120" cy="43180"/>
            </a:xfrm>
            <a:custGeom>
              <a:avLst/>
              <a:gdLst/>
              <a:ahLst/>
              <a:cxnLst/>
              <a:rect l="l" t="t" r="r" b="b"/>
              <a:pathLst>
                <a:path w="71120" h="43179">
                  <a:moveTo>
                    <a:pt x="2425" y="0"/>
                  </a:moveTo>
                  <a:lnTo>
                    <a:pt x="0" y="1968"/>
                  </a:lnTo>
                  <a:lnTo>
                    <a:pt x="393" y="3746"/>
                  </a:lnTo>
                  <a:lnTo>
                    <a:pt x="68745" y="42989"/>
                  </a:lnTo>
                  <a:lnTo>
                    <a:pt x="69989" y="42862"/>
                  </a:lnTo>
                  <a:lnTo>
                    <a:pt x="71056" y="43027"/>
                  </a:lnTo>
                  <a:lnTo>
                    <a:pt x="70345" y="41579"/>
                  </a:lnTo>
                  <a:lnTo>
                    <a:pt x="70015" y="39471"/>
                  </a:lnTo>
                  <a:lnTo>
                    <a:pt x="28397" y="15532"/>
                  </a:lnTo>
                  <a:lnTo>
                    <a:pt x="2425" y="0"/>
                  </a:lnTo>
                  <a:close/>
                </a:path>
              </a:pathLst>
            </a:custGeom>
            <a:solidFill>
              <a:srgbClr val="BAB6A0"/>
            </a:solidFill>
          </p:spPr>
          <p:txBody>
            <a:bodyPr wrap="square" lIns="0" tIns="0" rIns="0" bIns="0" rtlCol="0"/>
            <a:lstStyle/>
            <a:p>
              <a:endParaRPr/>
            </a:p>
          </p:txBody>
        </p:sp>
        <p:sp>
          <p:nvSpPr>
            <p:cNvPr id="315" name="object 315"/>
            <p:cNvSpPr/>
            <p:nvPr/>
          </p:nvSpPr>
          <p:spPr>
            <a:xfrm>
              <a:off x="4706132" y="3228422"/>
              <a:ext cx="39370" cy="27940"/>
            </a:xfrm>
            <a:custGeom>
              <a:avLst/>
              <a:gdLst/>
              <a:ahLst/>
              <a:cxnLst/>
              <a:rect l="l" t="t" r="r" b="b"/>
              <a:pathLst>
                <a:path w="39370" h="27939">
                  <a:moveTo>
                    <a:pt x="31623" y="0"/>
                  </a:moveTo>
                  <a:lnTo>
                    <a:pt x="30899" y="1701"/>
                  </a:lnTo>
                  <a:lnTo>
                    <a:pt x="30645" y="4102"/>
                  </a:lnTo>
                  <a:lnTo>
                    <a:pt x="24612" y="8166"/>
                  </a:lnTo>
                  <a:lnTo>
                    <a:pt x="19494" y="10807"/>
                  </a:lnTo>
                  <a:lnTo>
                    <a:pt x="9690" y="16649"/>
                  </a:lnTo>
                  <a:lnTo>
                    <a:pt x="0" y="22644"/>
                  </a:lnTo>
                  <a:lnTo>
                    <a:pt x="2451" y="25857"/>
                  </a:lnTo>
                  <a:lnTo>
                    <a:pt x="4114" y="27584"/>
                  </a:lnTo>
                  <a:lnTo>
                    <a:pt x="25237" y="15713"/>
                  </a:lnTo>
                  <a:lnTo>
                    <a:pt x="34582" y="10210"/>
                  </a:lnTo>
                  <a:lnTo>
                    <a:pt x="39331" y="9791"/>
                  </a:lnTo>
                  <a:lnTo>
                    <a:pt x="37579" y="3555"/>
                  </a:lnTo>
                  <a:lnTo>
                    <a:pt x="33947" y="1968"/>
                  </a:lnTo>
                  <a:lnTo>
                    <a:pt x="31623" y="0"/>
                  </a:lnTo>
                  <a:close/>
                </a:path>
              </a:pathLst>
            </a:custGeom>
            <a:solidFill>
              <a:srgbClr val="D2CDBB"/>
            </a:solidFill>
          </p:spPr>
          <p:txBody>
            <a:bodyPr wrap="square" lIns="0" tIns="0" rIns="0" bIns="0" rtlCol="0"/>
            <a:lstStyle/>
            <a:p>
              <a:endParaRPr/>
            </a:p>
          </p:txBody>
        </p:sp>
        <p:sp>
          <p:nvSpPr>
            <p:cNvPr id="316" name="object 316"/>
            <p:cNvSpPr/>
            <p:nvPr/>
          </p:nvSpPr>
          <p:spPr>
            <a:xfrm>
              <a:off x="4692122" y="3254274"/>
              <a:ext cx="21590" cy="19050"/>
            </a:xfrm>
            <a:custGeom>
              <a:avLst/>
              <a:gdLst/>
              <a:ahLst/>
              <a:cxnLst/>
              <a:rect l="l" t="t" r="r" b="b"/>
              <a:pathLst>
                <a:path w="21589" h="19050">
                  <a:moveTo>
                    <a:pt x="16459" y="0"/>
                  </a:moveTo>
                  <a:lnTo>
                    <a:pt x="1130" y="8890"/>
                  </a:lnTo>
                  <a:lnTo>
                    <a:pt x="0" y="13208"/>
                  </a:lnTo>
                  <a:lnTo>
                    <a:pt x="4013" y="15290"/>
                  </a:lnTo>
                  <a:lnTo>
                    <a:pt x="5346" y="18542"/>
                  </a:lnTo>
                  <a:lnTo>
                    <a:pt x="9677" y="16344"/>
                  </a:lnTo>
                  <a:lnTo>
                    <a:pt x="14071" y="14249"/>
                  </a:lnTo>
                  <a:lnTo>
                    <a:pt x="21259" y="10287"/>
                  </a:lnTo>
                  <a:lnTo>
                    <a:pt x="21208" y="8102"/>
                  </a:lnTo>
                  <a:lnTo>
                    <a:pt x="18199" y="4737"/>
                  </a:lnTo>
                  <a:lnTo>
                    <a:pt x="18376" y="3048"/>
                  </a:lnTo>
                  <a:lnTo>
                    <a:pt x="18122" y="1739"/>
                  </a:lnTo>
                  <a:lnTo>
                    <a:pt x="16459" y="0"/>
                  </a:lnTo>
                  <a:close/>
                </a:path>
              </a:pathLst>
            </a:custGeom>
            <a:solidFill>
              <a:srgbClr val="D7D7D7"/>
            </a:solidFill>
          </p:spPr>
          <p:txBody>
            <a:bodyPr wrap="square" lIns="0" tIns="0" rIns="0" bIns="0" rtlCol="0"/>
            <a:lstStyle/>
            <a:p>
              <a:endParaRPr/>
            </a:p>
          </p:txBody>
        </p:sp>
        <p:sp>
          <p:nvSpPr>
            <p:cNvPr id="317" name="object 317"/>
            <p:cNvSpPr/>
            <p:nvPr/>
          </p:nvSpPr>
          <p:spPr>
            <a:xfrm>
              <a:off x="4684561" y="3258108"/>
              <a:ext cx="13335" cy="15240"/>
            </a:xfrm>
            <a:custGeom>
              <a:avLst/>
              <a:gdLst/>
              <a:ahLst/>
              <a:cxnLst/>
              <a:rect l="l" t="t" r="r" b="b"/>
              <a:pathLst>
                <a:path w="13335" h="15239">
                  <a:moveTo>
                    <a:pt x="203" y="0"/>
                  </a:moveTo>
                  <a:lnTo>
                    <a:pt x="12" y="12"/>
                  </a:lnTo>
                  <a:lnTo>
                    <a:pt x="0" y="3454"/>
                  </a:lnTo>
                  <a:lnTo>
                    <a:pt x="3136" y="10794"/>
                  </a:lnTo>
                  <a:lnTo>
                    <a:pt x="4864" y="11810"/>
                  </a:lnTo>
                  <a:lnTo>
                    <a:pt x="6502" y="13017"/>
                  </a:lnTo>
                  <a:lnTo>
                    <a:pt x="9740" y="14376"/>
                  </a:lnTo>
                  <a:lnTo>
                    <a:pt x="11379" y="14427"/>
                  </a:lnTo>
                  <a:lnTo>
                    <a:pt x="12915" y="14706"/>
                  </a:lnTo>
                  <a:lnTo>
                    <a:pt x="11582" y="11455"/>
                  </a:lnTo>
                  <a:lnTo>
                    <a:pt x="7556" y="9385"/>
                  </a:lnTo>
                  <a:lnTo>
                    <a:pt x="8686" y="5054"/>
                  </a:lnTo>
                  <a:lnTo>
                    <a:pt x="558" y="88"/>
                  </a:lnTo>
                  <a:lnTo>
                    <a:pt x="381" y="25"/>
                  </a:lnTo>
                  <a:lnTo>
                    <a:pt x="203" y="0"/>
                  </a:lnTo>
                  <a:close/>
                </a:path>
              </a:pathLst>
            </a:custGeom>
            <a:solidFill>
              <a:srgbClr val="BFBEBD"/>
            </a:solidFill>
          </p:spPr>
          <p:txBody>
            <a:bodyPr wrap="square" lIns="0" tIns="0" rIns="0" bIns="0" rtlCol="0"/>
            <a:lstStyle/>
            <a:p>
              <a:endParaRPr/>
            </a:p>
          </p:txBody>
        </p:sp>
        <p:sp>
          <p:nvSpPr>
            <p:cNvPr id="318" name="object 318"/>
            <p:cNvSpPr/>
            <p:nvPr/>
          </p:nvSpPr>
          <p:spPr>
            <a:xfrm>
              <a:off x="4737569" y="3191506"/>
              <a:ext cx="1270" cy="1270"/>
            </a:xfrm>
            <a:custGeom>
              <a:avLst/>
              <a:gdLst/>
              <a:ahLst/>
              <a:cxnLst/>
              <a:rect l="l" t="t" r="r" b="b"/>
              <a:pathLst>
                <a:path w="1270" h="1269">
                  <a:moveTo>
                    <a:pt x="279" y="0"/>
                  </a:moveTo>
                  <a:lnTo>
                    <a:pt x="38" y="139"/>
                  </a:lnTo>
                  <a:lnTo>
                    <a:pt x="0" y="393"/>
                  </a:lnTo>
                  <a:lnTo>
                    <a:pt x="38" y="635"/>
                  </a:lnTo>
                  <a:lnTo>
                    <a:pt x="152" y="863"/>
                  </a:lnTo>
                  <a:lnTo>
                    <a:pt x="558" y="406"/>
                  </a:lnTo>
                  <a:lnTo>
                    <a:pt x="762" y="190"/>
                  </a:lnTo>
                  <a:lnTo>
                    <a:pt x="520" y="12"/>
                  </a:lnTo>
                  <a:lnTo>
                    <a:pt x="279" y="0"/>
                  </a:lnTo>
                  <a:close/>
                </a:path>
              </a:pathLst>
            </a:custGeom>
            <a:solidFill>
              <a:srgbClr val="D2CDBB"/>
            </a:solidFill>
          </p:spPr>
          <p:txBody>
            <a:bodyPr wrap="square" lIns="0" tIns="0" rIns="0" bIns="0" rtlCol="0"/>
            <a:lstStyle/>
            <a:p>
              <a:endParaRPr/>
            </a:p>
          </p:txBody>
        </p:sp>
        <p:sp>
          <p:nvSpPr>
            <p:cNvPr id="319" name="object 319"/>
            <p:cNvSpPr/>
            <p:nvPr/>
          </p:nvSpPr>
          <p:spPr>
            <a:xfrm>
              <a:off x="4653048" y="3164105"/>
              <a:ext cx="13970" cy="16510"/>
            </a:xfrm>
            <a:custGeom>
              <a:avLst/>
              <a:gdLst/>
              <a:ahLst/>
              <a:cxnLst/>
              <a:rect l="l" t="t" r="r" b="b"/>
              <a:pathLst>
                <a:path w="13970" h="16510">
                  <a:moveTo>
                    <a:pt x="7353" y="0"/>
                  </a:moveTo>
                  <a:lnTo>
                    <a:pt x="6807" y="685"/>
                  </a:lnTo>
                  <a:lnTo>
                    <a:pt x="8699" y="2032"/>
                  </a:lnTo>
                  <a:lnTo>
                    <a:pt x="6159" y="5740"/>
                  </a:lnTo>
                  <a:lnTo>
                    <a:pt x="3327" y="4572"/>
                  </a:lnTo>
                  <a:lnTo>
                    <a:pt x="444" y="2895"/>
                  </a:lnTo>
                  <a:lnTo>
                    <a:pt x="0" y="3352"/>
                  </a:lnTo>
                  <a:lnTo>
                    <a:pt x="3848" y="5511"/>
                  </a:lnTo>
                  <a:lnTo>
                    <a:pt x="5918" y="8572"/>
                  </a:lnTo>
                  <a:lnTo>
                    <a:pt x="4559" y="14185"/>
                  </a:lnTo>
                  <a:lnTo>
                    <a:pt x="3911" y="15151"/>
                  </a:lnTo>
                  <a:lnTo>
                    <a:pt x="3454" y="16154"/>
                  </a:lnTo>
                  <a:lnTo>
                    <a:pt x="4152" y="15951"/>
                  </a:lnTo>
                  <a:lnTo>
                    <a:pt x="5092" y="15989"/>
                  </a:lnTo>
                  <a:lnTo>
                    <a:pt x="7073" y="13741"/>
                  </a:lnTo>
                  <a:lnTo>
                    <a:pt x="8470" y="11811"/>
                  </a:lnTo>
                  <a:lnTo>
                    <a:pt x="13639" y="5219"/>
                  </a:lnTo>
                  <a:lnTo>
                    <a:pt x="12966" y="2616"/>
                  </a:lnTo>
                  <a:lnTo>
                    <a:pt x="7353" y="0"/>
                  </a:lnTo>
                  <a:close/>
                </a:path>
              </a:pathLst>
            </a:custGeom>
            <a:solidFill>
              <a:srgbClr val="F3C579"/>
            </a:solidFill>
          </p:spPr>
          <p:txBody>
            <a:bodyPr wrap="square" lIns="0" tIns="0" rIns="0" bIns="0" rtlCol="0"/>
            <a:lstStyle/>
            <a:p>
              <a:endParaRPr/>
            </a:p>
          </p:txBody>
        </p:sp>
        <p:sp>
          <p:nvSpPr>
            <p:cNvPr id="320" name="object 320"/>
            <p:cNvSpPr/>
            <p:nvPr/>
          </p:nvSpPr>
          <p:spPr>
            <a:xfrm>
              <a:off x="4649361" y="3167398"/>
              <a:ext cx="10160" cy="13335"/>
            </a:xfrm>
            <a:custGeom>
              <a:avLst/>
              <a:gdLst/>
              <a:ahLst/>
              <a:cxnLst/>
              <a:rect l="l" t="t" r="r" b="b"/>
              <a:pathLst>
                <a:path w="10160" h="13335">
                  <a:moveTo>
                    <a:pt x="1308" y="0"/>
                  </a:moveTo>
                  <a:lnTo>
                    <a:pt x="1102" y="9738"/>
                  </a:lnTo>
                  <a:lnTo>
                    <a:pt x="7137" y="12852"/>
                  </a:lnTo>
                  <a:lnTo>
                    <a:pt x="7607" y="11849"/>
                  </a:lnTo>
                  <a:lnTo>
                    <a:pt x="8242" y="10883"/>
                  </a:lnTo>
                  <a:lnTo>
                    <a:pt x="9601" y="5283"/>
                  </a:lnTo>
                  <a:lnTo>
                    <a:pt x="7531" y="2209"/>
                  </a:lnTo>
                  <a:lnTo>
                    <a:pt x="3683" y="63"/>
                  </a:lnTo>
                  <a:lnTo>
                    <a:pt x="1308" y="0"/>
                  </a:lnTo>
                  <a:close/>
                </a:path>
                <a:path w="10160" h="13335">
                  <a:moveTo>
                    <a:pt x="0" y="9169"/>
                  </a:moveTo>
                  <a:lnTo>
                    <a:pt x="1054" y="12001"/>
                  </a:lnTo>
                  <a:lnTo>
                    <a:pt x="1102" y="9738"/>
                  </a:lnTo>
                  <a:lnTo>
                    <a:pt x="0" y="9169"/>
                  </a:lnTo>
                  <a:close/>
                </a:path>
              </a:pathLst>
            </a:custGeom>
            <a:solidFill>
              <a:srgbClr val="F1BB5E"/>
            </a:solidFill>
          </p:spPr>
          <p:txBody>
            <a:bodyPr wrap="square" lIns="0" tIns="0" rIns="0" bIns="0" rtlCol="0"/>
            <a:lstStyle/>
            <a:p>
              <a:endParaRPr/>
            </a:p>
          </p:txBody>
        </p:sp>
        <p:sp>
          <p:nvSpPr>
            <p:cNvPr id="321" name="object 321"/>
            <p:cNvSpPr/>
            <p:nvPr/>
          </p:nvSpPr>
          <p:spPr>
            <a:xfrm>
              <a:off x="4650663" y="3161918"/>
              <a:ext cx="10160" cy="5715"/>
            </a:xfrm>
            <a:custGeom>
              <a:avLst/>
              <a:gdLst/>
              <a:ahLst/>
              <a:cxnLst/>
              <a:rect l="l" t="t" r="r" b="b"/>
              <a:pathLst>
                <a:path w="10160" h="5714">
                  <a:moveTo>
                    <a:pt x="9740" y="2197"/>
                  </a:moveTo>
                  <a:lnTo>
                    <a:pt x="8102" y="469"/>
                  </a:lnTo>
                  <a:lnTo>
                    <a:pt x="6375" y="0"/>
                  </a:lnTo>
                  <a:lnTo>
                    <a:pt x="4470" y="1790"/>
                  </a:lnTo>
                  <a:lnTo>
                    <a:pt x="4699" y="2120"/>
                  </a:lnTo>
                  <a:lnTo>
                    <a:pt x="4457" y="1790"/>
                  </a:lnTo>
                  <a:lnTo>
                    <a:pt x="0" y="5486"/>
                  </a:lnTo>
                  <a:lnTo>
                    <a:pt x="787" y="5511"/>
                  </a:lnTo>
                  <a:lnTo>
                    <a:pt x="1587" y="5524"/>
                  </a:lnTo>
                  <a:lnTo>
                    <a:pt x="2374" y="5549"/>
                  </a:lnTo>
                  <a:lnTo>
                    <a:pt x="2679" y="5245"/>
                  </a:lnTo>
                  <a:lnTo>
                    <a:pt x="3543" y="4229"/>
                  </a:lnTo>
                  <a:lnTo>
                    <a:pt x="4991" y="2501"/>
                  </a:lnTo>
                  <a:lnTo>
                    <a:pt x="9194" y="2882"/>
                  </a:lnTo>
                  <a:lnTo>
                    <a:pt x="9740" y="2197"/>
                  </a:lnTo>
                  <a:close/>
                </a:path>
              </a:pathLst>
            </a:custGeom>
            <a:solidFill>
              <a:srgbClr val="F3C579"/>
            </a:solidFill>
          </p:spPr>
          <p:txBody>
            <a:bodyPr wrap="square" lIns="0" tIns="0" rIns="0" bIns="0" rtlCol="0"/>
            <a:lstStyle/>
            <a:p>
              <a:endParaRPr/>
            </a:p>
          </p:txBody>
        </p:sp>
        <p:sp>
          <p:nvSpPr>
            <p:cNvPr id="322" name="object 322"/>
            <p:cNvSpPr/>
            <p:nvPr/>
          </p:nvSpPr>
          <p:spPr>
            <a:xfrm>
              <a:off x="4684483" y="3217937"/>
              <a:ext cx="16510" cy="40640"/>
            </a:xfrm>
            <a:custGeom>
              <a:avLst/>
              <a:gdLst/>
              <a:ahLst/>
              <a:cxnLst/>
              <a:rect l="l" t="t" r="r" b="b"/>
              <a:pathLst>
                <a:path w="16510" h="40639">
                  <a:moveTo>
                    <a:pt x="15973" y="0"/>
                  </a:moveTo>
                  <a:lnTo>
                    <a:pt x="10868" y="2920"/>
                  </a:lnTo>
                  <a:lnTo>
                    <a:pt x="6283" y="5397"/>
                  </a:lnTo>
                  <a:lnTo>
                    <a:pt x="911" y="8801"/>
                  </a:lnTo>
                  <a:lnTo>
                    <a:pt x="60" y="10452"/>
                  </a:lnTo>
                  <a:lnTo>
                    <a:pt x="0" y="18780"/>
                  </a:lnTo>
                  <a:lnTo>
                    <a:pt x="85" y="40182"/>
                  </a:lnTo>
                  <a:lnTo>
                    <a:pt x="631" y="40258"/>
                  </a:lnTo>
                  <a:lnTo>
                    <a:pt x="15973" y="31178"/>
                  </a:lnTo>
                  <a:lnTo>
                    <a:pt x="15973" y="0"/>
                  </a:lnTo>
                  <a:close/>
                </a:path>
              </a:pathLst>
            </a:custGeom>
            <a:solidFill>
              <a:srgbClr val="9E5027"/>
            </a:solidFill>
          </p:spPr>
          <p:txBody>
            <a:bodyPr wrap="square" lIns="0" tIns="0" rIns="0" bIns="0" rtlCol="0"/>
            <a:lstStyle/>
            <a:p>
              <a:endParaRPr/>
            </a:p>
          </p:txBody>
        </p:sp>
        <p:sp>
          <p:nvSpPr>
            <p:cNvPr id="323" name="object 323"/>
            <p:cNvSpPr/>
            <p:nvPr/>
          </p:nvSpPr>
          <p:spPr>
            <a:xfrm>
              <a:off x="4715001" y="3202325"/>
              <a:ext cx="16510" cy="29845"/>
            </a:xfrm>
            <a:custGeom>
              <a:avLst/>
              <a:gdLst/>
              <a:ahLst/>
              <a:cxnLst/>
              <a:rect l="l" t="t" r="r" b="b"/>
              <a:pathLst>
                <a:path w="16510" h="29844">
                  <a:moveTo>
                    <a:pt x="15938" y="0"/>
                  </a:moveTo>
                  <a:lnTo>
                    <a:pt x="10426" y="3149"/>
                  </a:lnTo>
                  <a:lnTo>
                    <a:pt x="5803" y="5715"/>
                  </a:lnTo>
                  <a:lnTo>
                    <a:pt x="622" y="8826"/>
                  </a:lnTo>
                  <a:lnTo>
                    <a:pt x="82" y="9893"/>
                  </a:lnTo>
                  <a:lnTo>
                    <a:pt x="0" y="29349"/>
                  </a:lnTo>
                  <a:lnTo>
                    <a:pt x="7647" y="24942"/>
                  </a:lnTo>
                  <a:lnTo>
                    <a:pt x="2552" y="24942"/>
                  </a:lnTo>
                  <a:lnTo>
                    <a:pt x="2832" y="21094"/>
                  </a:lnTo>
                  <a:lnTo>
                    <a:pt x="342" y="17297"/>
                  </a:lnTo>
                  <a:lnTo>
                    <a:pt x="4813" y="14744"/>
                  </a:lnTo>
                  <a:lnTo>
                    <a:pt x="4811" y="14427"/>
                  </a:lnTo>
                  <a:lnTo>
                    <a:pt x="2616" y="14427"/>
                  </a:lnTo>
                  <a:lnTo>
                    <a:pt x="1054" y="9893"/>
                  </a:lnTo>
                  <a:lnTo>
                    <a:pt x="4559" y="9093"/>
                  </a:lnTo>
                  <a:lnTo>
                    <a:pt x="7264" y="7721"/>
                  </a:lnTo>
                  <a:lnTo>
                    <a:pt x="8597" y="7721"/>
                  </a:lnTo>
                  <a:lnTo>
                    <a:pt x="13677" y="3556"/>
                  </a:lnTo>
                  <a:lnTo>
                    <a:pt x="15938" y="3556"/>
                  </a:lnTo>
                  <a:lnTo>
                    <a:pt x="15938" y="0"/>
                  </a:lnTo>
                  <a:close/>
                </a:path>
                <a:path w="16510" h="29844">
                  <a:moveTo>
                    <a:pt x="15938" y="3556"/>
                  </a:moveTo>
                  <a:lnTo>
                    <a:pt x="13677" y="3556"/>
                  </a:lnTo>
                  <a:lnTo>
                    <a:pt x="13677" y="11480"/>
                  </a:lnTo>
                  <a:lnTo>
                    <a:pt x="13512" y="12839"/>
                  </a:lnTo>
                  <a:lnTo>
                    <a:pt x="14439" y="18186"/>
                  </a:lnTo>
                  <a:lnTo>
                    <a:pt x="12547" y="20358"/>
                  </a:lnTo>
                  <a:lnTo>
                    <a:pt x="8839" y="21374"/>
                  </a:lnTo>
                  <a:lnTo>
                    <a:pt x="7124" y="22961"/>
                  </a:lnTo>
                  <a:lnTo>
                    <a:pt x="2552" y="24942"/>
                  </a:lnTo>
                  <a:lnTo>
                    <a:pt x="7647" y="24942"/>
                  </a:lnTo>
                  <a:lnTo>
                    <a:pt x="10312" y="23418"/>
                  </a:lnTo>
                  <a:lnTo>
                    <a:pt x="15430" y="20358"/>
                  </a:lnTo>
                  <a:lnTo>
                    <a:pt x="15887" y="19583"/>
                  </a:lnTo>
                  <a:lnTo>
                    <a:pt x="15938" y="3556"/>
                  </a:lnTo>
                  <a:close/>
                </a:path>
                <a:path w="16510" h="29844">
                  <a:moveTo>
                    <a:pt x="4800" y="14033"/>
                  </a:moveTo>
                  <a:lnTo>
                    <a:pt x="2616" y="14427"/>
                  </a:lnTo>
                  <a:lnTo>
                    <a:pt x="4811" y="14427"/>
                  </a:lnTo>
                  <a:lnTo>
                    <a:pt x="4800" y="14033"/>
                  </a:lnTo>
                  <a:close/>
                </a:path>
              </a:pathLst>
            </a:custGeom>
            <a:solidFill>
              <a:srgbClr val="E8E8E8"/>
            </a:solidFill>
          </p:spPr>
          <p:txBody>
            <a:bodyPr wrap="square" lIns="0" tIns="0" rIns="0" bIns="0" rtlCol="0"/>
            <a:lstStyle/>
            <a:p>
              <a:endParaRPr/>
            </a:p>
          </p:txBody>
        </p:sp>
        <p:sp>
          <p:nvSpPr>
            <p:cNvPr id="324" name="object 324"/>
            <p:cNvSpPr/>
            <p:nvPr/>
          </p:nvSpPr>
          <p:spPr>
            <a:xfrm>
              <a:off x="4685114" y="3249115"/>
              <a:ext cx="23495" cy="14604"/>
            </a:xfrm>
            <a:custGeom>
              <a:avLst/>
              <a:gdLst/>
              <a:ahLst/>
              <a:cxnLst/>
              <a:rect l="l" t="t" r="r" b="b"/>
              <a:pathLst>
                <a:path w="23495" h="14604">
                  <a:moveTo>
                    <a:pt x="15341" y="0"/>
                  </a:moveTo>
                  <a:lnTo>
                    <a:pt x="0" y="9080"/>
                  </a:lnTo>
                  <a:lnTo>
                    <a:pt x="8128" y="14046"/>
                  </a:lnTo>
                  <a:lnTo>
                    <a:pt x="23469" y="5156"/>
                  </a:lnTo>
                  <a:lnTo>
                    <a:pt x="21018" y="1943"/>
                  </a:lnTo>
                  <a:lnTo>
                    <a:pt x="15341" y="0"/>
                  </a:lnTo>
                  <a:close/>
                </a:path>
              </a:pathLst>
            </a:custGeom>
            <a:solidFill>
              <a:srgbClr val="E2E2E1"/>
            </a:solidFill>
          </p:spPr>
          <p:txBody>
            <a:bodyPr wrap="square" lIns="0" tIns="0" rIns="0" bIns="0" rtlCol="0"/>
            <a:lstStyle/>
            <a:p>
              <a:endParaRPr/>
            </a:p>
          </p:txBody>
        </p:sp>
        <p:sp>
          <p:nvSpPr>
            <p:cNvPr id="325" name="object 325"/>
            <p:cNvSpPr/>
            <p:nvPr/>
          </p:nvSpPr>
          <p:spPr>
            <a:xfrm>
              <a:off x="4619445" y="3202497"/>
              <a:ext cx="16510" cy="29209"/>
            </a:xfrm>
            <a:custGeom>
              <a:avLst/>
              <a:gdLst/>
              <a:ahLst/>
              <a:cxnLst/>
              <a:rect l="l" t="t" r="r" b="b"/>
              <a:pathLst>
                <a:path w="16510" h="29210">
                  <a:moveTo>
                    <a:pt x="14" y="16067"/>
                  </a:moveTo>
                  <a:lnTo>
                    <a:pt x="54" y="19176"/>
                  </a:lnTo>
                  <a:lnTo>
                    <a:pt x="266" y="20015"/>
                  </a:lnTo>
                  <a:lnTo>
                    <a:pt x="5524" y="23126"/>
                  </a:lnTo>
                  <a:lnTo>
                    <a:pt x="15925" y="29057"/>
                  </a:lnTo>
                  <a:lnTo>
                    <a:pt x="15925" y="25057"/>
                  </a:lnTo>
                  <a:lnTo>
                    <a:pt x="12941" y="25057"/>
                  </a:lnTo>
                  <a:lnTo>
                    <a:pt x="8356" y="21335"/>
                  </a:lnTo>
                  <a:lnTo>
                    <a:pt x="7010" y="21120"/>
                  </a:lnTo>
                  <a:lnTo>
                    <a:pt x="1485" y="19176"/>
                  </a:lnTo>
                  <a:lnTo>
                    <a:pt x="14" y="16067"/>
                  </a:lnTo>
                  <a:close/>
                </a:path>
                <a:path w="16510" h="29210">
                  <a:moveTo>
                    <a:pt x="7223" y="4000"/>
                  </a:moveTo>
                  <a:lnTo>
                    <a:pt x="2260" y="4000"/>
                  </a:lnTo>
                  <a:lnTo>
                    <a:pt x="7232" y="6819"/>
                  </a:lnTo>
                  <a:lnTo>
                    <a:pt x="11061" y="8864"/>
                  </a:lnTo>
                  <a:lnTo>
                    <a:pt x="14338" y="9296"/>
                  </a:lnTo>
                  <a:lnTo>
                    <a:pt x="13423" y="13766"/>
                  </a:lnTo>
                  <a:lnTo>
                    <a:pt x="12471" y="14236"/>
                  </a:lnTo>
                  <a:lnTo>
                    <a:pt x="11912" y="14770"/>
                  </a:lnTo>
                  <a:lnTo>
                    <a:pt x="14363" y="24231"/>
                  </a:lnTo>
                  <a:lnTo>
                    <a:pt x="12941" y="25057"/>
                  </a:lnTo>
                  <a:lnTo>
                    <a:pt x="15925" y="25057"/>
                  </a:lnTo>
                  <a:lnTo>
                    <a:pt x="15862" y="9715"/>
                  </a:lnTo>
                  <a:lnTo>
                    <a:pt x="15290" y="8623"/>
                  </a:lnTo>
                  <a:lnTo>
                    <a:pt x="10096" y="5562"/>
                  </a:lnTo>
                  <a:lnTo>
                    <a:pt x="7223" y="4000"/>
                  </a:lnTo>
                  <a:close/>
                </a:path>
                <a:path w="16510" h="29210">
                  <a:moveTo>
                    <a:pt x="0" y="0"/>
                  </a:moveTo>
                  <a:lnTo>
                    <a:pt x="10" y="15583"/>
                  </a:lnTo>
                  <a:lnTo>
                    <a:pt x="2044" y="10134"/>
                  </a:lnTo>
                  <a:lnTo>
                    <a:pt x="2679" y="10134"/>
                  </a:lnTo>
                  <a:lnTo>
                    <a:pt x="3060" y="10045"/>
                  </a:lnTo>
                  <a:lnTo>
                    <a:pt x="4102" y="9931"/>
                  </a:lnTo>
                  <a:lnTo>
                    <a:pt x="1079" y="5092"/>
                  </a:lnTo>
                  <a:lnTo>
                    <a:pt x="2260" y="4000"/>
                  </a:lnTo>
                  <a:lnTo>
                    <a:pt x="7223" y="4000"/>
                  </a:lnTo>
                  <a:lnTo>
                    <a:pt x="5448" y="3035"/>
                  </a:lnTo>
                  <a:lnTo>
                    <a:pt x="0" y="0"/>
                  </a:lnTo>
                  <a:close/>
                </a:path>
              </a:pathLst>
            </a:custGeom>
            <a:solidFill>
              <a:srgbClr val="E8E8E8"/>
            </a:solidFill>
          </p:spPr>
          <p:txBody>
            <a:bodyPr wrap="square" lIns="0" tIns="0" rIns="0" bIns="0" rtlCol="0"/>
            <a:lstStyle/>
            <a:p>
              <a:endParaRPr/>
            </a:p>
          </p:txBody>
        </p:sp>
        <p:sp>
          <p:nvSpPr>
            <p:cNvPr id="326" name="object 326"/>
            <p:cNvSpPr/>
            <p:nvPr/>
          </p:nvSpPr>
          <p:spPr>
            <a:xfrm>
              <a:off x="4649678" y="3219941"/>
              <a:ext cx="15875" cy="29209"/>
            </a:xfrm>
            <a:custGeom>
              <a:avLst/>
              <a:gdLst/>
              <a:ahLst/>
              <a:cxnLst/>
              <a:rect l="l" t="t" r="r" b="b"/>
              <a:pathLst>
                <a:path w="15875" h="29210">
                  <a:moveTo>
                    <a:pt x="54" y="18433"/>
                  </a:moveTo>
                  <a:lnTo>
                    <a:pt x="63" y="18986"/>
                  </a:lnTo>
                  <a:lnTo>
                    <a:pt x="495" y="20167"/>
                  </a:lnTo>
                  <a:lnTo>
                    <a:pt x="5651" y="23253"/>
                  </a:lnTo>
                  <a:lnTo>
                    <a:pt x="10287" y="25819"/>
                  </a:lnTo>
                  <a:lnTo>
                    <a:pt x="15570" y="28816"/>
                  </a:lnTo>
                  <a:lnTo>
                    <a:pt x="15570" y="25184"/>
                  </a:lnTo>
                  <a:lnTo>
                    <a:pt x="14147" y="25184"/>
                  </a:lnTo>
                  <a:lnTo>
                    <a:pt x="9918" y="23063"/>
                  </a:lnTo>
                  <a:lnTo>
                    <a:pt x="8267" y="22212"/>
                  </a:lnTo>
                  <a:lnTo>
                    <a:pt x="5080" y="20612"/>
                  </a:lnTo>
                  <a:lnTo>
                    <a:pt x="54" y="18433"/>
                  </a:lnTo>
                  <a:close/>
                </a:path>
                <a:path w="15875" h="29210">
                  <a:moveTo>
                    <a:pt x="6056" y="3454"/>
                  </a:moveTo>
                  <a:lnTo>
                    <a:pt x="2019" y="3454"/>
                  </a:lnTo>
                  <a:lnTo>
                    <a:pt x="6921" y="6934"/>
                  </a:lnTo>
                  <a:lnTo>
                    <a:pt x="9067" y="7645"/>
                  </a:lnTo>
                  <a:lnTo>
                    <a:pt x="11645" y="9055"/>
                  </a:lnTo>
                  <a:lnTo>
                    <a:pt x="14744" y="10096"/>
                  </a:lnTo>
                  <a:lnTo>
                    <a:pt x="13728" y="14109"/>
                  </a:lnTo>
                  <a:lnTo>
                    <a:pt x="13042" y="15798"/>
                  </a:lnTo>
                  <a:lnTo>
                    <a:pt x="14147" y="25184"/>
                  </a:lnTo>
                  <a:lnTo>
                    <a:pt x="15570" y="25184"/>
                  </a:lnTo>
                  <a:lnTo>
                    <a:pt x="15532" y="9575"/>
                  </a:lnTo>
                  <a:lnTo>
                    <a:pt x="15163" y="8737"/>
                  </a:lnTo>
                  <a:lnTo>
                    <a:pt x="10058" y="5714"/>
                  </a:lnTo>
                  <a:lnTo>
                    <a:pt x="6056" y="3454"/>
                  </a:lnTo>
                  <a:close/>
                </a:path>
                <a:path w="15875" h="29210">
                  <a:moveTo>
                    <a:pt x="0" y="0"/>
                  </a:moveTo>
                  <a:lnTo>
                    <a:pt x="53" y="18336"/>
                  </a:lnTo>
                  <a:lnTo>
                    <a:pt x="2336" y="13944"/>
                  </a:lnTo>
                  <a:lnTo>
                    <a:pt x="1943" y="10312"/>
                  </a:lnTo>
                  <a:lnTo>
                    <a:pt x="2019" y="3454"/>
                  </a:lnTo>
                  <a:lnTo>
                    <a:pt x="6056" y="3454"/>
                  </a:lnTo>
                  <a:lnTo>
                    <a:pt x="0" y="0"/>
                  </a:lnTo>
                  <a:close/>
                </a:path>
              </a:pathLst>
            </a:custGeom>
            <a:solidFill>
              <a:srgbClr val="EEF0F0"/>
            </a:solidFill>
          </p:spPr>
          <p:txBody>
            <a:bodyPr wrap="square" lIns="0" tIns="0" rIns="0" bIns="0" rtlCol="0"/>
            <a:lstStyle/>
            <a:p>
              <a:endParaRPr/>
            </a:p>
          </p:txBody>
        </p:sp>
        <p:sp>
          <p:nvSpPr>
            <p:cNvPr id="327" name="object 327"/>
            <p:cNvSpPr/>
            <p:nvPr/>
          </p:nvSpPr>
          <p:spPr>
            <a:xfrm>
              <a:off x="4653486" y="3164414"/>
              <a:ext cx="8890" cy="5715"/>
            </a:xfrm>
            <a:custGeom>
              <a:avLst/>
              <a:gdLst/>
              <a:ahLst/>
              <a:cxnLst/>
              <a:rect l="l" t="t" r="r" b="b"/>
              <a:pathLst>
                <a:path w="8889" h="5714">
                  <a:moveTo>
                    <a:pt x="2171" y="0"/>
                  </a:moveTo>
                  <a:lnTo>
                    <a:pt x="0" y="2578"/>
                  </a:lnTo>
                  <a:lnTo>
                    <a:pt x="2882" y="4267"/>
                  </a:lnTo>
                  <a:lnTo>
                    <a:pt x="5727" y="5422"/>
                  </a:lnTo>
                  <a:lnTo>
                    <a:pt x="8267" y="1714"/>
                  </a:lnTo>
                  <a:lnTo>
                    <a:pt x="6375" y="381"/>
                  </a:lnTo>
                  <a:lnTo>
                    <a:pt x="2171" y="0"/>
                  </a:lnTo>
                  <a:close/>
                </a:path>
              </a:pathLst>
            </a:custGeom>
            <a:solidFill>
              <a:srgbClr val="7B481F"/>
            </a:solidFill>
          </p:spPr>
          <p:txBody>
            <a:bodyPr wrap="square" lIns="0" tIns="0" rIns="0" bIns="0" rtlCol="0"/>
            <a:lstStyle/>
            <a:p>
              <a:endParaRPr/>
            </a:p>
          </p:txBody>
        </p:sp>
        <p:sp>
          <p:nvSpPr>
            <p:cNvPr id="328" name="object 328"/>
            <p:cNvSpPr/>
            <p:nvPr/>
          </p:nvSpPr>
          <p:spPr>
            <a:xfrm>
              <a:off x="4715332" y="3212477"/>
              <a:ext cx="14604" cy="15240"/>
            </a:xfrm>
            <a:custGeom>
              <a:avLst/>
              <a:gdLst/>
              <a:ahLst/>
              <a:cxnLst/>
              <a:rect l="l" t="t" r="r" b="b"/>
              <a:pathLst>
                <a:path w="14604" h="15239">
                  <a:moveTo>
                    <a:pt x="7099" y="8166"/>
                  </a:moveTo>
                  <a:lnTo>
                    <a:pt x="6870" y="5384"/>
                  </a:lnTo>
                  <a:lnTo>
                    <a:pt x="5334" y="5016"/>
                  </a:lnTo>
                  <a:lnTo>
                    <a:pt x="4483" y="4597"/>
                  </a:lnTo>
                  <a:lnTo>
                    <a:pt x="0" y="7162"/>
                  </a:lnTo>
                  <a:lnTo>
                    <a:pt x="2489" y="10947"/>
                  </a:lnTo>
                  <a:lnTo>
                    <a:pt x="2209" y="14795"/>
                  </a:lnTo>
                  <a:lnTo>
                    <a:pt x="6781" y="12814"/>
                  </a:lnTo>
                  <a:lnTo>
                    <a:pt x="6870" y="10490"/>
                  </a:lnTo>
                  <a:lnTo>
                    <a:pt x="7099" y="8166"/>
                  </a:lnTo>
                  <a:close/>
                </a:path>
                <a:path w="14604" h="15239">
                  <a:moveTo>
                    <a:pt x="14097" y="8039"/>
                  </a:moveTo>
                  <a:lnTo>
                    <a:pt x="13169" y="2692"/>
                  </a:lnTo>
                  <a:lnTo>
                    <a:pt x="13335" y="1333"/>
                  </a:lnTo>
                  <a:lnTo>
                    <a:pt x="13322" y="0"/>
                  </a:lnTo>
                  <a:lnTo>
                    <a:pt x="6553" y="1524"/>
                  </a:lnTo>
                  <a:lnTo>
                    <a:pt x="8775" y="6908"/>
                  </a:lnTo>
                  <a:lnTo>
                    <a:pt x="8509" y="11226"/>
                  </a:lnTo>
                  <a:lnTo>
                    <a:pt x="12204" y="10210"/>
                  </a:lnTo>
                  <a:lnTo>
                    <a:pt x="14097" y="8039"/>
                  </a:lnTo>
                  <a:close/>
                </a:path>
              </a:pathLst>
            </a:custGeom>
            <a:solidFill>
              <a:srgbClr val="5FB7E3"/>
            </a:solidFill>
          </p:spPr>
          <p:txBody>
            <a:bodyPr wrap="square" lIns="0" tIns="0" rIns="0" bIns="0" rtlCol="0"/>
            <a:lstStyle/>
            <a:p>
              <a:endParaRPr/>
            </a:p>
          </p:txBody>
        </p:sp>
        <p:sp>
          <p:nvSpPr>
            <p:cNvPr id="329" name="object 329"/>
            <p:cNvSpPr/>
            <p:nvPr/>
          </p:nvSpPr>
          <p:spPr>
            <a:xfrm>
              <a:off x="4719797" y="3210050"/>
              <a:ext cx="8890" cy="15240"/>
            </a:xfrm>
            <a:custGeom>
              <a:avLst/>
              <a:gdLst/>
              <a:ahLst/>
              <a:cxnLst/>
              <a:rect l="l" t="t" r="r" b="b"/>
              <a:pathLst>
                <a:path w="8889" h="15239">
                  <a:moveTo>
                    <a:pt x="2478" y="4877"/>
                  </a:moveTo>
                  <a:lnTo>
                    <a:pt x="0" y="6311"/>
                  </a:lnTo>
                  <a:lnTo>
                    <a:pt x="25" y="7023"/>
                  </a:lnTo>
                  <a:lnTo>
                    <a:pt x="876" y="7442"/>
                  </a:lnTo>
                  <a:lnTo>
                    <a:pt x="2425" y="7797"/>
                  </a:lnTo>
                  <a:lnTo>
                    <a:pt x="2641" y="10579"/>
                  </a:lnTo>
                  <a:lnTo>
                    <a:pt x="2412" y="12915"/>
                  </a:lnTo>
                  <a:lnTo>
                    <a:pt x="2324" y="15240"/>
                  </a:lnTo>
                  <a:lnTo>
                    <a:pt x="4051" y="13652"/>
                  </a:lnTo>
                  <a:lnTo>
                    <a:pt x="4317" y="9334"/>
                  </a:lnTo>
                  <a:lnTo>
                    <a:pt x="2478" y="4877"/>
                  </a:lnTo>
                  <a:close/>
                </a:path>
                <a:path w="8889" h="15239">
                  <a:moveTo>
                    <a:pt x="2716" y="3809"/>
                  </a:moveTo>
                  <a:lnTo>
                    <a:pt x="2095" y="3949"/>
                  </a:lnTo>
                  <a:lnTo>
                    <a:pt x="2478" y="4877"/>
                  </a:lnTo>
                  <a:lnTo>
                    <a:pt x="2716" y="3809"/>
                  </a:lnTo>
                  <a:close/>
                </a:path>
                <a:path w="8889" h="15239">
                  <a:moveTo>
                    <a:pt x="3809" y="0"/>
                  </a:moveTo>
                  <a:lnTo>
                    <a:pt x="2476" y="0"/>
                  </a:lnTo>
                  <a:lnTo>
                    <a:pt x="2825" y="1892"/>
                  </a:lnTo>
                  <a:lnTo>
                    <a:pt x="2853" y="3136"/>
                  </a:lnTo>
                  <a:lnTo>
                    <a:pt x="2716" y="3809"/>
                  </a:lnTo>
                  <a:lnTo>
                    <a:pt x="5705" y="3136"/>
                  </a:lnTo>
                  <a:lnTo>
                    <a:pt x="4368" y="3136"/>
                  </a:lnTo>
                  <a:lnTo>
                    <a:pt x="3809" y="0"/>
                  </a:lnTo>
                  <a:close/>
                </a:path>
                <a:path w="8889" h="15239">
                  <a:moveTo>
                    <a:pt x="8877" y="838"/>
                  </a:moveTo>
                  <a:lnTo>
                    <a:pt x="4368" y="3136"/>
                  </a:lnTo>
                  <a:lnTo>
                    <a:pt x="5705" y="3136"/>
                  </a:lnTo>
                  <a:lnTo>
                    <a:pt x="8864" y="2425"/>
                  </a:lnTo>
                  <a:lnTo>
                    <a:pt x="8877" y="838"/>
                  </a:lnTo>
                  <a:close/>
                </a:path>
              </a:pathLst>
            </a:custGeom>
            <a:solidFill>
              <a:srgbClr val="E2E2E1"/>
            </a:solidFill>
          </p:spPr>
          <p:txBody>
            <a:bodyPr wrap="square" lIns="0" tIns="0" rIns="0" bIns="0" rtlCol="0"/>
            <a:lstStyle/>
            <a:p>
              <a:endParaRPr/>
            </a:p>
          </p:txBody>
        </p:sp>
        <p:sp>
          <p:nvSpPr>
            <p:cNvPr id="330" name="object 330"/>
            <p:cNvSpPr/>
            <p:nvPr/>
          </p:nvSpPr>
          <p:spPr>
            <a:xfrm>
              <a:off x="4619345" y="3205886"/>
              <a:ext cx="109855" cy="22225"/>
            </a:xfrm>
            <a:custGeom>
              <a:avLst/>
              <a:gdLst/>
              <a:ahLst/>
              <a:cxnLst/>
              <a:rect l="l" t="t" r="r" b="b"/>
              <a:pathLst>
                <a:path w="109854" h="22225">
                  <a:moveTo>
                    <a:pt x="7721" y="11264"/>
                  </a:moveTo>
                  <a:lnTo>
                    <a:pt x="6794" y="8318"/>
                  </a:lnTo>
                  <a:lnTo>
                    <a:pt x="3149" y="6654"/>
                  </a:lnTo>
                  <a:lnTo>
                    <a:pt x="2768" y="6756"/>
                  </a:lnTo>
                  <a:lnTo>
                    <a:pt x="2133" y="6743"/>
                  </a:lnTo>
                  <a:lnTo>
                    <a:pt x="2070" y="6946"/>
                  </a:lnTo>
                  <a:lnTo>
                    <a:pt x="0" y="12458"/>
                  </a:lnTo>
                  <a:lnTo>
                    <a:pt x="1574" y="15786"/>
                  </a:lnTo>
                  <a:lnTo>
                    <a:pt x="7099" y="17729"/>
                  </a:lnTo>
                  <a:lnTo>
                    <a:pt x="7124" y="16814"/>
                  </a:lnTo>
                  <a:lnTo>
                    <a:pt x="7048" y="15875"/>
                  </a:lnTo>
                  <a:lnTo>
                    <a:pt x="7721" y="11264"/>
                  </a:lnTo>
                  <a:close/>
                </a:path>
                <a:path w="109854" h="22225">
                  <a:moveTo>
                    <a:pt x="14465" y="20840"/>
                  </a:moveTo>
                  <a:lnTo>
                    <a:pt x="12001" y="11404"/>
                  </a:lnTo>
                  <a:lnTo>
                    <a:pt x="10414" y="10617"/>
                  </a:lnTo>
                  <a:lnTo>
                    <a:pt x="10147" y="10642"/>
                  </a:lnTo>
                  <a:lnTo>
                    <a:pt x="9893" y="10604"/>
                  </a:lnTo>
                  <a:lnTo>
                    <a:pt x="9639" y="10502"/>
                  </a:lnTo>
                  <a:lnTo>
                    <a:pt x="8445" y="17945"/>
                  </a:lnTo>
                  <a:lnTo>
                    <a:pt x="13030" y="21678"/>
                  </a:lnTo>
                  <a:lnTo>
                    <a:pt x="14465" y="20840"/>
                  </a:lnTo>
                  <a:close/>
                </a:path>
                <a:path w="109854" h="22225">
                  <a:moveTo>
                    <a:pt x="103403" y="6781"/>
                  </a:moveTo>
                  <a:lnTo>
                    <a:pt x="102920" y="4165"/>
                  </a:lnTo>
                  <a:lnTo>
                    <a:pt x="100215" y="5537"/>
                  </a:lnTo>
                  <a:lnTo>
                    <a:pt x="96710" y="6337"/>
                  </a:lnTo>
                  <a:lnTo>
                    <a:pt x="98272" y="10871"/>
                  </a:lnTo>
                  <a:lnTo>
                    <a:pt x="100444" y="10477"/>
                  </a:lnTo>
                  <a:lnTo>
                    <a:pt x="102946" y="9029"/>
                  </a:lnTo>
                  <a:lnTo>
                    <a:pt x="103403" y="6781"/>
                  </a:lnTo>
                  <a:close/>
                </a:path>
                <a:path w="109854" h="22225">
                  <a:moveTo>
                    <a:pt x="109321" y="0"/>
                  </a:moveTo>
                  <a:lnTo>
                    <a:pt x="104241" y="4165"/>
                  </a:lnTo>
                  <a:lnTo>
                    <a:pt x="104813" y="7302"/>
                  </a:lnTo>
                  <a:lnTo>
                    <a:pt x="109321" y="5003"/>
                  </a:lnTo>
                  <a:lnTo>
                    <a:pt x="109321" y="0"/>
                  </a:lnTo>
                  <a:close/>
                </a:path>
              </a:pathLst>
            </a:custGeom>
            <a:solidFill>
              <a:srgbClr val="5FB7E3"/>
            </a:solidFill>
          </p:spPr>
          <p:txBody>
            <a:bodyPr wrap="square" lIns="0" tIns="0" rIns="0" bIns="0" rtlCol="0"/>
            <a:lstStyle/>
            <a:p>
              <a:endParaRPr/>
            </a:p>
          </p:txBody>
        </p:sp>
        <p:sp>
          <p:nvSpPr>
            <p:cNvPr id="331" name="object 331"/>
            <p:cNvSpPr/>
            <p:nvPr/>
          </p:nvSpPr>
          <p:spPr>
            <a:xfrm>
              <a:off x="4622511" y="3209263"/>
              <a:ext cx="7620" cy="14604"/>
            </a:xfrm>
            <a:custGeom>
              <a:avLst/>
              <a:gdLst/>
              <a:ahLst/>
              <a:cxnLst/>
              <a:rect l="l" t="t" r="r" b="b"/>
              <a:pathLst>
                <a:path w="7620" h="14605">
                  <a:moveTo>
                    <a:pt x="4063" y="0"/>
                  </a:moveTo>
                  <a:lnTo>
                    <a:pt x="3835" y="3810"/>
                  </a:lnTo>
                  <a:lnTo>
                    <a:pt x="1041" y="3162"/>
                  </a:lnTo>
                  <a:lnTo>
                    <a:pt x="0" y="3276"/>
                  </a:lnTo>
                  <a:lnTo>
                    <a:pt x="3644" y="4940"/>
                  </a:lnTo>
                  <a:lnTo>
                    <a:pt x="4571" y="7899"/>
                  </a:lnTo>
                  <a:lnTo>
                    <a:pt x="3898" y="12496"/>
                  </a:lnTo>
                  <a:lnTo>
                    <a:pt x="3962" y="13436"/>
                  </a:lnTo>
                  <a:lnTo>
                    <a:pt x="3949" y="14351"/>
                  </a:lnTo>
                  <a:lnTo>
                    <a:pt x="5283" y="14566"/>
                  </a:lnTo>
                  <a:lnTo>
                    <a:pt x="6476" y="7124"/>
                  </a:lnTo>
                  <a:lnTo>
                    <a:pt x="7200" y="6413"/>
                  </a:lnTo>
                  <a:lnTo>
                    <a:pt x="5689" y="863"/>
                  </a:lnTo>
                  <a:lnTo>
                    <a:pt x="4063" y="0"/>
                  </a:lnTo>
                  <a:close/>
                </a:path>
              </a:pathLst>
            </a:custGeom>
            <a:solidFill>
              <a:srgbClr val="BCCCDA"/>
            </a:solidFill>
          </p:spPr>
          <p:txBody>
            <a:bodyPr wrap="square" lIns="0" tIns="0" rIns="0" bIns="0" rtlCol="0"/>
            <a:lstStyle/>
            <a:p>
              <a:endParaRPr/>
            </a:p>
          </p:txBody>
        </p:sp>
        <p:sp>
          <p:nvSpPr>
            <p:cNvPr id="332" name="object 332"/>
            <p:cNvSpPr/>
            <p:nvPr/>
          </p:nvSpPr>
          <p:spPr>
            <a:xfrm>
              <a:off x="4620526" y="3206495"/>
              <a:ext cx="43815" cy="38735"/>
            </a:xfrm>
            <a:custGeom>
              <a:avLst/>
              <a:gdLst/>
              <a:ahLst/>
              <a:cxnLst/>
              <a:rect l="l" t="t" r="r" b="b"/>
              <a:pathLst>
                <a:path w="43814" h="38735">
                  <a:moveTo>
                    <a:pt x="6045" y="2768"/>
                  </a:moveTo>
                  <a:lnTo>
                    <a:pt x="1168" y="0"/>
                  </a:lnTo>
                  <a:lnTo>
                    <a:pt x="0" y="1104"/>
                  </a:lnTo>
                  <a:lnTo>
                    <a:pt x="3009" y="5930"/>
                  </a:lnTo>
                  <a:lnTo>
                    <a:pt x="5816" y="6578"/>
                  </a:lnTo>
                  <a:lnTo>
                    <a:pt x="6045" y="2768"/>
                  </a:lnTo>
                  <a:close/>
                </a:path>
                <a:path w="43814" h="38735">
                  <a:moveTo>
                    <a:pt x="13258" y="5308"/>
                  </a:moveTo>
                  <a:lnTo>
                    <a:pt x="9982" y="4864"/>
                  </a:lnTo>
                  <a:lnTo>
                    <a:pt x="7658" y="3632"/>
                  </a:lnTo>
                  <a:lnTo>
                    <a:pt x="9182" y="9182"/>
                  </a:lnTo>
                  <a:lnTo>
                    <a:pt x="9258" y="10007"/>
                  </a:lnTo>
                  <a:lnTo>
                    <a:pt x="10858" y="10807"/>
                  </a:lnTo>
                  <a:lnTo>
                    <a:pt x="11391" y="10236"/>
                  </a:lnTo>
                  <a:lnTo>
                    <a:pt x="12344" y="9766"/>
                  </a:lnTo>
                  <a:lnTo>
                    <a:pt x="13258" y="5308"/>
                  </a:lnTo>
                  <a:close/>
                </a:path>
                <a:path w="43814" h="38735">
                  <a:moveTo>
                    <a:pt x="43294" y="38633"/>
                  </a:moveTo>
                  <a:lnTo>
                    <a:pt x="42189" y="29248"/>
                  </a:lnTo>
                  <a:lnTo>
                    <a:pt x="37401" y="27051"/>
                  </a:lnTo>
                  <a:lnTo>
                    <a:pt x="37401" y="32067"/>
                  </a:lnTo>
                  <a:lnTo>
                    <a:pt x="35674" y="29337"/>
                  </a:lnTo>
                  <a:lnTo>
                    <a:pt x="35458" y="25933"/>
                  </a:lnTo>
                  <a:lnTo>
                    <a:pt x="32651" y="24892"/>
                  </a:lnTo>
                  <a:lnTo>
                    <a:pt x="31076" y="23761"/>
                  </a:lnTo>
                  <a:lnTo>
                    <a:pt x="31483" y="27381"/>
                  </a:lnTo>
                  <a:lnTo>
                    <a:pt x="29146" y="31864"/>
                  </a:lnTo>
                  <a:lnTo>
                    <a:pt x="34226" y="34061"/>
                  </a:lnTo>
                  <a:lnTo>
                    <a:pt x="37401" y="32524"/>
                  </a:lnTo>
                  <a:lnTo>
                    <a:pt x="37414" y="35661"/>
                  </a:lnTo>
                  <a:lnTo>
                    <a:pt x="43294" y="38633"/>
                  </a:lnTo>
                  <a:close/>
                </a:path>
              </a:pathLst>
            </a:custGeom>
            <a:solidFill>
              <a:srgbClr val="5FB7E3"/>
            </a:solidFill>
          </p:spPr>
          <p:txBody>
            <a:bodyPr wrap="square" lIns="0" tIns="0" rIns="0" bIns="0" rtlCol="0"/>
            <a:lstStyle/>
            <a:p>
              <a:endParaRPr/>
            </a:p>
          </p:txBody>
        </p:sp>
        <p:sp>
          <p:nvSpPr>
            <p:cNvPr id="333" name="object 333"/>
            <p:cNvSpPr/>
            <p:nvPr/>
          </p:nvSpPr>
          <p:spPr>
            <a:xfrm>
              <a:off x="4651614" y="3226866"/>
              <a:ext cx="12065" cy="15875"/>
            </a:xfrm>
            <a:custGeom>
              <a:avLst/>
              <a:gdLst/>
              <a:ahLst/>
              <a:cxnLst/>
              <a:rect l="l" t="t" r="r" b="b"/>
              <a:pathLst>
                <a:path w="12064" h="15875">
                  <a:moveTo>
                    <a:pt x="6324" y="12150"/>
                  </a:moveTo>
                  <a:lnTo>
                    <a:pt x="3149" y="13690"/>
                  </a:lnTo>
                  <a:lnTo>
                    <a:pt x="6324" y="15290"/>
                  </a:lnTo>
                  <a:lnTo>
                    <a:pt x="6324" y="12150"/>
                  </a:lnTo>
                  <a:close/>
                </a:path>
                <a:path w="12064" h="15875">
                  <a:moveTo>
                    <a:pt x="6324" y="11680"/>
                  </a:moveTo>
                  <a:lnTo>
                    <a:pt x="6324" y="12150"/>
                  </a:lnTo>
                  <a:lnTo>
                    <a:pt x="6553" y="12039"/>
                  </a:lnTo>
                  <a:lnTo>
                    <a:pt x="6324" y="11680"/>
                  </a:lnTo>
                  <a:close/>
                </a:path>
                <a:path w="12064" h="15875">
                  <a:moveTo>
                    <a:pt x="76" y="1511"/>
                  </a:moveTo>
                  <a:lnTo>
                    <a:pt x="0" y="3390"/>
                  </a:lnTo>
                  <a:lnTo>
                    <a:pt x="1574" y="4521"/>
                  </a:lnTo>
                  <a:lnTo>
                    <a:pt x="4381" y="5562"/>
                  </a:lnTo>
                  <a:lnTo>
                    <a:pt x="4597" y="8966"/>
                  </a:lnTo>
                  <a:lnTo>
                    <a:pt x="6324" y="11680"/>
                  </a:lnTo>
                  <a:lnTo>
                    <a:pt x="6324" y="6680"/>
                  </a:lnTo>
                  <a:lnTo>
                    <a:pt x="9201" y="6680"/>
                  </a:lnTo>
                  <a:lnTo>
                    <a:pt x="6603" y="6172"/>
                  </a:lnTo>
                  <a:lnTo>
                    <a:pt x="5626" y="4800"/>
                  </a:lnTo>
                  <a:lnTo>
                    <a:pt x="6060" y="3619"/>
                  </a:lnTo>
                  <a:lnTo>
                    <a:pt x="4495" y="3619"/>
                  </a:lnTo>
                  <a:lnTo>
                    <a:pt x="76" y="1511"/>
                  </a:lnTo>
                  <a:close/>
                </a:path>
                <a:path w="12064" h="15875">
                  <a:moveTo>
                    <a:pt x="9201" y="6680"/>
                  </a:moveTo>
                  <a:lnTo>
                    <a:pt x="6324" y="6680"/>
                  </a:lnTo>
                  <a:lnTo>
                    <a:pt x="11099" y="8877"/>
                  </a:lnTo>
                  <a:lnTo>
                    <a:pt x="11341" y="8318"/>
                  </a:lnTo>
                  <a:lnTo>
                    <a:pt x="11556" y="7747"/>
                  </a:lnTo>
                  <a:lnTo>
                    <a:pt x="11798" y="7188"/>
                  </a:lnTo>
                  <a:lnTo>
                    <a:pt x="9201" y="6680"/>
                  </a:lnTo>
                  <a:close/>
                </a:path>
                <a:path w="12064" h="15875">
                  <a:moveTo>
                    <a:pt x="4978" y="0"/>
                  </a:moveTo>
                  <a:lnTo>
                    <a:pt x="4495" y="3619"/>
                  </a:lnTo>
                  <a:lnTo>
                    <a:pt x="6060" y="3619"/>
                  </a:lnTo>
                  <a:lnTo>
                    <a:pt x="7124" y="723"/>
                  </a:lnTo>
                  <a:lnTo>
                    <a:pt x="4978" y="0"/>
                  </a:lnTo>
                  <a:close/>
                </a:path>
              </a:pathLst>
            </a:custGeom>
            <a:solidFill>
              <a:srgbClr val="BCCCDA"/>
            </a:solidFill>
          </p:spPr>
          <p:txBody>
            <a:bodyPr wrap="square" lIns="0" tIns="0" rIns="0" bIns="0" rtlCol="0"/>
            <a:lstStyle/>
            <a:p>
              <a:endParaRPr/>
            </a:p>
          </p:txBody>
        </p:sp>
        <p:sp>
          <p:nvSpPr>
            <p:cNvPr id="334" name="object 334"/>
            <p:cNvSpPr/>
            <p:nvPr/>
          </p:nvSpPr>
          <p:spPr>
            <a:xfrm>
              <a:off x="4651692" y="3223412"/>
              <a:ext cx="13335" cy="10795"/>
            </a:xfrm>
            <a:custGeom>
              <a:avLst/>
              <a:gdLst/>
              <a:ahLst/>
              <a:cxnLst/>
              <a:rect l="l" t="t" r="r" b="b"/>
              <a:pathLst>
                <a:path w="13335" h="10794">
                  <a:moveTo>
                    <a:pt x="4902" y="3467"/>
                  </a:moveTo>
                  <a:lnTo>
                    <a:pt x="0" y="0"/>
                  </a:lnTo>
                  <a:lnTo>
                    <a:pt x="0" y="4978"/>
                  </a:lnTo>
                  <a:lnTo>
                    <a:pt x="4419" y="7086"/>
                  </a:lnTo>
                  <a:lnTo>
                    <a:pt x="4902" y="3467"/>
                  </a:lnTo>
                  <a:close/>
                </a:path>
                <a:path w="13335" h="10794">
                  <a:moveTo>
                    <a:pt x="12725" y="6629"/>
                  </a:moveTo>
                  <a:lnTo>
                    <a:pt x="9626" y="5588"/>
                  </a:lnTo>
                  <a:lnTo>
                    <a:pt x="7048" y="4178"/>
                  </a:lnTo>
                  <a:lnTo>
                    <a:pt x="5537" y="8255"/>
                  </a:lnTo>
                  <a:lnTo>
                    <a:pt x="6527" y="9626"/>
                  </a:lnTo>
                  <a:lnTo>
                    <a:pt x="11709" y="10642"/>
                  </a:lnTo>
                  <a:lnTo>
                    <a:pt x="12725" y="6629"/>
                  </a:lnTo>
                  <a:close/>
                </a:path>
              </a:pathLst>
            </a:custGeom>
            <a:solidFill>
              <a:srgbClr val="5FB7E3"/>
            </a:solidFill>
          </p:spPr>
          <p:txBody>
            <a:bodyPr wrap="square" lIns="0" tIns="0" rIns="0" bIns="0" rtlCol="0"/>
            <a:lstStyle/>
            <a:p>
              <a:endParaRPr/>
            </a:p>
          </p:txBody>
        </p:sp>
        <p:sp>
          <p:nvSpPr>
            <p:cNvPr id="335" name="object 335"/>
            <p:cNvSpPr/>
            <p:nvPr/>
          </p:nvSpPr>
          <p:spPr>
            <a:xfrm>
              <a:off x="4628991" y="3215675"/>
              <a:ext cx="1270" cy="1270"/>
            </a:xfrm>
            <a:custGeom>
              <a:avLst/>
              <a:gdLst/>
              <a:ahLst/>
              <a:cxnLst/>
              <a:rect l="l" t="t" r="r" b="b"/>
              <a:pathLst>
                <a:path w="1270" h="1269">
                  <a:moveTo>
                    <a:pt x="723" y="0"/>
                  </a:moveTo>
                  <a:lnTo>
                    <a:pt x="241" y="482"/>
                  </a:lnTo>
                  <a:lnTo>
                    <a:pt x="0" y="711"/>
                  </a:lnTo>
                  <a:lnTo>
                    <a:pt x="254" y="812"/>
                  </a:lnTo>
                  <a:lnTo>
                    <a:pt x="508" y="850"/>
                  </a:lnTo>
                  <a:lnTo>
                    <a:pt x="787" y="825"/>
                  </a:lnTo>
                  <a:lnTo>
                    <a:pt x="762" y="546"/>
                  </a:lnTo>
                  <a:lnTo>
                    <a:pt x="749" y="279"/>
                  </a:lnTo>
                  <a:lnTo>
                    <a:pt x="723" y="0"/>
                  </a:lnTo>
                  <a:close/>
                </a:path>
              </a:pathLst>
            </a:custGeom>
            <a:solidFill>
              <a:srgbClr val="E8E8E8"/>
            </a:solidFill>
          </p:spPr>
          <p:txBody>
            <a:bodyPr wrap="square" lIns="0" tIns="0" rIns="0" bIns="0" rtlCol="0"/>
            <a:lstStyle/>
            <a:p>
              <a:endParaRPr/>
            </a:p>
          </p:txBody>
        </p:sp>
        <p:pic>
          <p:nvPicPr>
            <p:cNvPr id="336" name="object 336"/>
            <p:cNvPicPr/>
            <p:nvPr/>
          </p:nvPicPr>
          <p:blipFill>
            <a:blip r:embed="rId27" cstate="print"/>
            <a:stretch>
              <a:fillRect/>
            </a:stretch>
          </p:blipFill>
          <p:spPr>
            <a:xfrm>
              <a:off x="5415588" y="3084152"/>
              <a:ext cx="129031" cy="107435"/>
            </a:xfrm>
            <a:prstGeom prst="rect">
              <a:avLst/>
            </a:prstGeom>
          </p:spPr>
        </p:pic>
        <p:sp>
          <p:nvSpPr>
            <p:cNvPr id="337" name="object 337"/>
            <p:cNvSpPr/>
            <p:nvPr/>
          </p:nvSpPr>
          <p:spPr>
            <a:xfrm>
              <a:off x="4737253" y="3152769"/>
              <a:ext cx="144145" cy="144780"/>
            </a:xfrm>
            <a:custGeom>
              <a:avLst/>
              <a:gdLst/>
              <a:ahLst/>
              <a:cxnLst/>
              <a:rect l="l" t="t" r="r" b="b"/>
              <a:pathLst>
                <a:path w="144145" h="144779">
                  <a:moveTo>
                    <a:pt x="110794" y="0"/>
                  </a:moveTo>
                  <a:lnTo>
                    <a:pt x="72768" y="6980"/>
                  </a:lnTo>
                  <a:lnTo>
                    <a:pt x="61683" y="13830"/>
                  </a:lnTo>
                  <a:lnTo>
                    <a:pt x="57645" y="15836"/>
                  </a:lnTo>
                  <a:lnTo>
                    <a:pt x="3111" y="46469"/>
                  </a:lnTo>
                  <a:lnTo>
                    <a:pt x="25" y="48971"/>
                  </a:lnTo>
                  <a:lnTo>
                    <a:pt x="6464" y="48971"/>
                  </a:lnTo>
                  <a:lnTo>
                    <a:pt x="7327" y="51625"/>
                  </a:lnTo>
                  <a:lnTo>
                    <a:pt x="7327" y="103466"/>
                  </a:lnTo>
                  <a:lnTo>
                    <a:pt x="0" y="108051"/>
                  </a:lnTo>
                  <a:lnTo>
                    <a:pt x="1803" y="109715"/>
                  </a:lnTo>
                  <a:lnTo>
                    <a:pt x="62064" y="144297"/>
                  </a:lnTo>
                  <a:lnTo>
                    <a:pt x="63550" y="143916"/>
                  </a:lnTo>
                  <a:lnTo>
                    <a:pt x="64795" y="143954"/>
                  </a:lnTo>
                  <a:lnTo>
                    <a:pt x="67284" y="143471"/>
                  </a:lnTo>
                  <a:lnTo>
                    <a:pt x="99999" y="124510"/>
                  </a:lnTo>
                  <a:lnTo>
                    <a:pt x="108394" y="128739"/>
                  </a:lnTo>
                  <a:lnTo>
                    <a:pt x="115049" y="125234"/>
                  </a:lnTo>
                  <a:lnTo>
                    <a:pt x="123621" y="120116"/>
                  </a:lnTo>
                  <a:lnTo>
                    <a:pt x="123647" y="119659"/>
                  </a:lnTo>
                  <a:lnTo>
                    <a:pt x="119570" y="114693"/>
                  </a:lnTo>
                  <a:lnTo>
                    <a:pt x="119684" y="113538"/>
                  </a:lnTo>
                  <a:lnTo>
                    <a:pt x="142773" y="100101"/>
                  </a:lnTo>
                  <a:lnTo>
                    <a:pt x="143979" y="98602"/>
                  </a:lnTo>
                  <a:lnTo>
                    <a:pt x="142062" y="95948"/>
                  </a:lnTo>
                  <a:lnTo>
                    <a:pt x="138303" y="94310"/>
                  </a:lnTo>
                  <a:lnTo>
                    <a:pt x="137706" y="91363"/>
                  </a:lnTo>
                  <a:lnTo>
                    <a:pt x="137896" y="41313"/>
                  </a:lnTo>
                  <a:lnTo>
                    <a:pt x="138861" y="39928"/>
                  </a:lnTo>
                  <a:lnTo>
                    <a:pt x="142328" y="39992"/>
                  </a:lnTo>
                  <a:lnTo>
                    <a:pt x="140436" y="36931"/>
                  </a:lnTo>
                  <a:lnTo>
                    <a:pt x="123961" y="15050"/>
                  </a:lnTo>
                  <a:lnTo>
                    <a:pt x="114858" y="1752"/>
                  </a:lnTo>
                  <a:lnTo>
                    <a:pt x="110794" y="0"/>
                  </a:lnTo>
                  <a:close/>
                </a:path>
              </a:pathLst>
            </a:custGeom>
            <a:solidFill>
              <a:srgbClr val="FFFFFF"/>
            </a:solidFill>
          </p:spPr>
          <p:txBody>
            <a:bodyPr wrap="square" lIns="0" tIns="0" rIns="0" bIns="0" rtlCol="0"/>
            <a:lstStyle/>
            <a:p>
              <a:endParaRPr/>
            </a:p>
          </p:txBody>
        </p:sp>
        <p:sp>
          <p:nvSpPr>
            <p:cNvPr id="338" name="object 338"/>
            <p:cNvSpPr/>
            <p:nvPr/>
          </p:nvSpPr>
          <p:spPr>
            <a:xfrm>
              <a:off x="4740367" y="3152764"/>
              <a:ext cx="137795" cy="81915"/>
            </a:xfrm>
            <a:custGeom>
              <a:avLst/>
              <a:gdLst/>
              <a:ahLst/>
              <a:cxnLst/>
              <a:rect l="l" t="t" r="r" b="b"/>
              <a:pathLst>
                <a:path w="137795" h="81914">
                  <a:moveTo>
                    <a:pt x="116311" y="48869"/>
                  </a:moveTo>
                  <a:lnTo>
                    <a:pt x="34924" y="48869"/>
                  </a:lnTo>
                  <a:lnTo>
                    <a:pt x="39141" y="54813"/>
                  </a:lnTo>
                  <a:lnTo>
                    <a:pt x="43091" y="60464"/>
                  </a:lnTo>
                  <a:lnTo>
                    <a:pt x="47294" y="66649"/>
                  </a:lnTo>
                  <a:lnTo>
                    <a:pt x="47091" y="67500"/>
                  </a:lnTo>
                  <a:lnTo>
                    <a:pt x="47129" y="68186"/>
                  </a:lnTo>
                  <a:lnTo>
                    <a:pt x="50761" y="73558"/>
                  </a:lnTo>
                  <a:lnTo>
                    <a:pt x="50952" y="73786"/>
                  </a:lnTo>
                  <a:lnTo>
                    <a:pt x="54368" y="74053"/>
                  </a:lnTo>
                  <a:lnTo>
                    <a:pt x="54559" y="76580"/>
                  </a:lnTo>
                  <a:lnTo>
                    <a:pt x="54711" y="79133"/>
                  </a:lnTo>
                  <a:lnTo>
                    <a:pt x="56616" y="80657"/>
                  </a:lnTo>
                  <a:lnTo>
                    <a:pt x="58254" y="80797"/>
                  </a:lnTo>
                  <a:lnTo>
                    <a:pt x="60299" y="81648"/>
                  </a:lnTo>
                  <a:lnTo>
                    <a:pt x="70128" y="75823"/>
                  </a:lnTo>
                  <a:lnTo>
                    <a:pt x="87408" y="65378"/>
                  </a:lnTo>
                  <a:lnTo>
                    <a:pt x="96100" y="60248"/>
                  </a:lnTo>
                  <a:lnTo>
                    <a:pt x="104937" y="55203"/>
                  </a:lnTo>
                  <a:lnTo>
                    <a:pt x="116311" y="48869"/>
                  </a:lnTo>
                  <a:close/>
                </a:path>
                <a:path w="137795" h="81914">
                  <a:moveTo>
                    <a:pt x="125051" y="44030"/>
                  </a:moveTo>
                  <a:lnTo>
                    <a:pt x="32105" y="44030"/>
                  </a:lnTo>
                  <a:lnTo>
                    <a:pt x="33769" y="44259"/>
                  </a:lnTo>
                  <a:lnTo>
                    <a:pt x="33670" y="48869"/>
                  </a:lnTo>
                  <a:lnTo>
                    <a:pt x="34137" y="48958"/>
                  </a:lnTo>
                  <a:lnTo>
                    <a:pt x="34924" y="48869"/>
                  </a:lnTo>
                  <a:lnTo>
                    <a:pt x="116311" y="48869"/>
                  </a:lnTo>
                  <a:lnTo>
                    <a:pt x="125051" y="44030"/>
                  </a:lnTo>
                  <a:close/>
                </a:path>
                <a:path w="137795" h="81914">
                  <a:moveTo>
                    <a:pt x="107683" y="0"/>
                  </a:moveTo>
                  <a:lnTo>
                    <a:pt x="69650" y="6982"/>
                  </a:lnTo>
                  <a:lnTo>
                    <a:pt x="58572" y="13830"/>
                  </a:lnTo>
                  <a:lnTo>
                    <a:pt x="56476" y="14744"/>
                  </a:lnTo>
                  <a:lnTo>
                    <a:pt x="0" y="46481"/>
                  </a:lnTo>
                  <a:lnTo>
                    <a:pt x="342" y="46862"/>
                  </a:lnTo>
                  <a:lnTo>
                    <a:pt x="723" y="47612"/>
                  </a:lnTo>
                  <a:lnTo>
                    <a:pt x="9143" y="46659"/>
                  </a:lnTo>
                  <a:lnTo>
                    <a:pt x="17246" y="45529"/>
                  </a:lnTo>
                  <a:lnTo>
                    <a:pt x="32105" y="44030"/>
                  </a:lnTo>
                  <a:lnTo>
                    <a:pt x="125051" y="44030"/>
                  </a:lnTo>
                  <a:lnTo>
                    <a:pt x="131635" y="40385"/>
                  </a:lnTo>
                  <a:lnTo>
                    <a:pt x="133565" y="39293"/>
                  </a:lnTo>
                  <a:lnTo>
                    <a:pt x="135432" y="38087"/>
                  </a:lnTo>
                  <a:lnTo>
                    <a:pt x="137312" y="36931"/>
                  </a:lnTo>
                  <a:lnTo>
                    <a:pt x="131147" y="28790"/>
                  </a:lnTo>
                  <a:lnTo>
                    <a:pt x="93903" y="28790"/>
                  </a:lnTo>
                  <a:lnTo>
                    <a:pt x="93383" y="27685"/>
                  </a:lnTo>
                  <a:lnTo>
                    <a:pt x="89661" y="25006"/>
                  </a:lnTo>
                  <a:lnTo>
                    <a:pt x="86893" y="21818"/>
                  </a:lnTo>
                  <a:lnTo>
                    <a:pt x="87718" y="16789"/>
                  </a:lnTo>
                  <a:lnTo>
                    <a:pt x="89280" y="15925"/>
                  </a:lnTo>
                  <a:lnTo>
                    <a:pt x="90944" y="15100"/>
                  </a:lnTo>
                  <a:lnTo>
                    <a:pt x="92252" y="12433"/>
                  </a:lnTo>
                  <a:lnTo>
                    <a:pt x="93878" y="11798"/>
                  </a:lnTo>
                  <a:lnTo>
                    <a:pt x="118570" y="11798"/>
                  </a:lnTo>
                  <a:lnTo>
                    <a:pt x="115633" y="7581"/>
                  </a:lnTo>
                  <a:lnTo>
                    <a:pt x="111747" y="1752"/>
                  </a:lnTo>
                  <a:lnTo>
                    <a:pt x="107683" y="0"/>
                  </a:lnTo>
                  <a:close/>
                </a:path>
                <a:path w="137795" h="81914">
                  <a:moveTo>
                    <a:pt x="118570" y="11798"/>
                  </a:moveTo>
                  <a:lnTo>
                    <a:pt x="93878" y="11798"/>
                  </a:lnTo>
                  <a:lnTo>
                    <a:pt x="96011" y="14249"/>
                  </a:lnTo>
                  <a:lnTo>
                    <a:pt x="96850" y="15100"/>
                  </a:lnTo>
                  <a:lnTo>
                    <a:pt x="99885" y="16255"/>
                  </a:lnTo>
                  <a:lnTo>
                    <a:pt x="101663" y="20434"/>
                  </a:lnTo>
                  <a:lnTo>
                    <a:pt x="99034" y="26568"/>
                  </a:lnTo>
                  <a:lnTo>
                    <a:pt x="95948" y="27457"/>
                  </a:lnTo>
                  <a:lnTo>
                    <a:pt x="93903" y="28790"/>
                  </a:lnTo>
                  <a:lnTo>
                    <a:pt x="131147" y="28790"/>
                  </a:lnTo>
                  <a:lnTo>
                    <a:pt x="126272" y="22390"/>
                  </a:lnTo>
                  <a:lnTo>
                    <a:pt x="120842" y="15061"/>
                  </a:lnTo>
                  <a:lnTo>
                    <a:pt x="118570" y="11798"/>
                  </a:lnTo>
                  <a:close/>
                </a:path>
              </a:pathLst>
            </a:custGeom>
            <a:solidFill>
              <a:srgbClr val="954D22"/>
            </a:solidFill>
          </p:spPr>
          <p:txBody>
            <a:bodyPr wrap="square" lIns="0" tIns="0" rIns="0" bIns="0" rtlCol="0"/>
            <a:lstStyle/>
            <a:p>
              <a:endParaRPr/>
            </a:p>
          </p:txBody>
        </p:sp>
        <p:sp>
          <p:nvSpPr>
            <p:cNvPr id="339" name="object 339"/>
            <p:cNvSpPr/>
            <p:nvPr/>
          </p:nvSpPr>
          <p:spPr>
            <a:xfrm>
              <a:off x="4801045" y="3194080"/>
              <a:ext cx="78740" cy="95885"/>
            </a:xfrm>
            <a:custGeom>
              <a:avLst/>
              <a:gdLst/>
              <a:ahLst/>
              <a:cxnLst/>
              <a:rect l="l" t="t" r="r" b="b"/>
              <a:pathLst>
                <a:path w="78739" h="95885">
                  <a:moveTo>
                    <a:pt x="32664" y="23914"/>
                  </a:moveTo>
                  <a:lnTo>
                    <a:pt x="118" y="42798"/>
                  </a:lnTo>
                  <a:lnTo>
                    <a:pt x="0" y="95872"/>
                  </a:lnTo>
                  <a:lnTo>
                    <a:pt x="3238" y="94373"/>
                  </a:lnTo>
                  <a:lnTo>
                    <a:pt x="6591" y="93103"/>
                  </a:lnTo>
                  <a:lnTo>
                    <a:pt x="16929" y="87236"/>
                  </a:lnTo>
                  <a:lnTo>
                    <a:pt x="24041" y="82867"/>
                  </a:lnTo>
                  <a:lnTo>
                    <a:pt x="30022" y="79374"/>
                  </a:lnTo>
                  <a:lnTo>
                    <a:pt x="9258" y="79374"/>
                  </a:lnTo>
                  <a:lnTo>
                    <a:pt x="9283" y="62674"/>
                  </a:lnTo>
                  <a:lnTo>
                    <a:pt x="9486" y="61937"/>
                  </a:lnTo>
                  <a:lnTo>
                    <a:pt x="14008" y="59143"/>
                  </a:lnTo>
                  <a:lnTo>
                    <a:pt x="18224" y="56680"/>
                  </a:lnTo>
                  <a:lnTo>
                    <a:pt x="23495" y="53530"/>
                  </a:lnTo>
                  <a:lnTo>
                    <a:pt x="33251" y="53530"/>
                  </a:lnTo>
                  <a:lnTo>
                    <a:pt x="33163" y="47193"/>
                  </a:lnTo>
                  <a:lnTo>
                    <a:pt x="11391" y="47193"/>
                  </a:lnTo>
                  <a:lnTo>
                    <a:pt x="10185" y="40131"/>
                  </a:lnTo>
                  <a:lnTo>
                    <a:pt x="10375" y="39687"/>
                  </a:lnTo>
                  <a:lnTo>
                    <a:pt x="15684" y="37947"/>
                  </a:lnTo>
                  <a:lnTo>
                    <a:pt x="16242" y="37947"/>
                  </a:lnTo>
                  <a:lnTo>
                    <a:pt x="16065" y="36906"/>
                  </a:lnTo>
                  <a:lnTo>
                    <a:pt x="16306" y="36309"/>
                  </a:lnTo>
                  <a:lnTo>
                    <a:pt x="21183" y="34823"/>
                  </a:lnTo>
                  <a:lnTo>
                    <a:pt x="32664" y="34823"/>
                  </a:lnTo>
                  <a:lnTo>
                    <a:pt x="32664" y="23914"/>
                  </a:lnTo>
                  <a:close/>
                </a:path>
                <a:path w="78739" h="95885">
                  <a:moveTo>
                    <a:pt x="33251" y="53530"/>
                  </a:moveTo>
                  <a:lnTo>
                    <a:pt x="23495" y="53530"/>
                  </a:lnTo>
                  <a:lnTo>
                    <a:pt x="23553" y="65798"/>
                  </a:lnTo>
                  <a:lnTo>
                    <a:pt x="23342" y="70408"/>
                  </a:lnTo>
                  <a:lnTo>
                    <a:pt x="22250" y="71691"/>
                  </a:lnTo>
                  <a:lnTo>
                    <a:pt x="17678" y="74599"/>
                  </a:lnTo>
                  <a:lnTo>
                    <a:pt x="13919" y="76669"/>
                  </a:lnTo>
                  <a:lnTo>
                    <a:pt x="9258" y="79374"/>
                  </a:lnTo>
                  <a:lnTo>
                    <a:pt x="30022" y="79374"/>
                  </a:lnTo>
                  <a:lnTo>
                    <a:pt x="31915" y="78270"/>
                  </a:lnTo>
                  <a:lnTo>
                    <a:pt x="33193" y="78270"/>
                  </a:lnTo>
                  <a:lnTo>
                    <a:pt x="33667" y="78181"/>
                  </a:lnTo>
                  <a:lnTo>
                    <a:pt x="33542" y="68300"/>
                  </a:lnTo>
                  <a:lnTo>
                    <a:pt x="33251" y="53530"/>
                  </a:lnTo>
                  <a:close/>
                </a:path>
                <a:path w="78739" h="95885">
                  <a:moveTo>
                    <a:pt x="33193" y="78270"/>
                  </a:moveTo>
                  <a:lnTo>
                    <a:pt x="31915" y="78270"/>
                  </a:lnTo>
                  <a:lnTo>
                    <a:pt x="32854" y="78333"/>
                  </a:lnTo>
                  <a:lnTo>
                    <a:pt x="33193" y="78270"/>
                  </a:lnTo>
                  <a:close/>
                </a:path>
                <a:path w="78739" h="95885">
                  <a:moveTo>
                    <a:pt x="53495" y="37210"/>
                  </a:moveTo>
                  <a:lnTo>
                    <a:pt x="47828" y="37210"/>
                  </a:lnTo>
                  <a:lnTo>
                    <a:pt x="47713" y="64655"/>
                  </a:lnTo>
                  <a:lnTo>
                    <a:pt x="46494" y="65798"/>
                  </a:lnTo>
                  <a:lnTo>
                    <a:pt x="41910" y="68745"/>
                  </a:lnTo>
                  <a:lnTo>
                    <a:pt x="38163" y="70916"/>
                  </a:lnTo>
                  <a:lnTo>
                    <a:pt x="34455" y="73151"/>
                  </a:lnTo>
                  <a:lnTo>
                    <a:pt x="41224" y="78181"/>
                  </a:lnTo>
                  <a:lnTo>
                    <a:pt x="47320" y="74142"/>
                  </a:lnTo>
                  <a:lnTo>
                    <a:pt x="53327" y="69964"/>
                  </a:lnTo>
                  <a:lnTo>
                    <a:pt x="64820" y="62788"/>
                  </a:lnTo>
                  <a:lnTo>
                    <a:pt x="70358" y="59842"/>
                  </a:lnTo>
                  <a:lnTo>
                    <a:pt x="76682" y="56146"/>
                  </a:lnTo>
                  <a:lnTo>
                    <a:pt x="77431" y="55321"/>
                  </a:lnTo>
                  <a:lnTo>
                    <a:pt x="78270" y="54635"/>
                  </a:lnTo>
                  <a:lnTo>
                    <a:pt x="74889" y="53162"/>
                  </a:lnTo>
                  <a:lnTo>
                    <a:pt x="54216" y="53162"/>
                  </a:lnTo>
                  <a:lnTo>
                    <a:pt x="53849" y="47193"/>
                  </a:lnTo>
                  <a:lnTo>
                    <a:pt x="53387" y="42798"/>
                  </a:lnTo>
                  <a:lnTo>
                    <a:pt x="53495" y="37210"/>
                  </a:lnTo>
                  <a:close/>
                </a:path>
                <a:path w="78739" h="95885">
                  <a:moveTo>
                    <a:pt x="74101" y="27990"/>
                  </a:moveTo>
                  <a:lnTo>
                    <a:pt x="66878" y="27990"/>
                  </a:lnTo>
                  <a:lnTo>
                    <a:pt x="67310" y="33781"/>
                  </a:lnTo>
                  <a:lnTo>
                    <a:pt x="67695" y="37947"/>
                  </a:lnTo>
                  <a:lnTo>
                    <a:pt x="67805" y="39687"/>
                  </a:lnTo>
                  <a:lnTo>
                    <a:pt x="67995" y="44475"/>
                  </a:lnTo>
                  <a:lnTo>
                    <a:pt x="67259" y="45885"/>
                  </a:lnTo>
                  <a:lnTo>
                    <a:pt x="62661" y="48653"/>
                  </a:lnTo>
                  <a:lnTo>
                    <a:pt x="58660" y="50733"/>
                  </a:lnTo>
                  <a:lnTo>
                    <a:pt x="54216" y="53162"/>
                  </a:lnTo>
                  <a:lnTo>
                    <a:pt x="74889" y="53162"/>
                  </a:lnTo>
                  <a:lnTo>
                    <a:pt x="74510" y="52997"/>
                  </a:lnTo>
                  <a:lnTo>
                    <a:pt x="74045" y="50698"/>
                  </a:lnTo>
                  <a:lnTo>
                    <a:pt x="74101" y="27990"/>
                  </a:lnTo>
                  <a:close/>
                </a:path>
                <a:path w="78739" h="95885">
                  <a:moveTo>
                    <a:pt x="16242" y="37947"/>
                  </a:moveTo>
                  <a:lnTo>
                    <a:pt x="15684" y="37947"/>
                  </a:lnTo>
                  <a:lnTo>
                    <a:pt x="16217" y="42214"/>
                  </a:lnTo>
                  <a:lnTo>
                    <a:pt x="16878" y="46164"/>
                  </a:lnTo>
                  <a:lnTo>
                    <a:pt x="11391" y="47193"/>
                  </a:lnTo>
                  <a:lnTo>
                    <a:pt x="33163" y="47193"/>
                  </a:lnTo>
                  <a:lnTo>
                    <a:pt x="33259" y="45885"/>
                  </a:lnTo>
                  <a:lnTo>
                    <a:pt x="33909" y="45148"/>
                  </a:lnTo>
                  <a:lnTo>
                    <a:pt x="36093" y="43865"/>
                  </a:lnTo>
                  <a:lnTo>
                    <a:pt x="17246" y="43865"/>
                  </a:lnTo>
                  <a:lnTo>
                    <a:pt x="16242" y="37947"/>
                  </a:lnTo>
                  <a:close/>
                </a:path>
                <a:path w="78739" h="95885">
                  <a:moveTo>
                    <a:pt x="32664" y="34823"/>
                  </a:moveTo>
                  <a:lnTo>
                    <a:pt x="21183" y="34823"/>
                  </a:lnTo>
                  <a:lnTo>
                    <a:pt x="21010" y="36906"/>
                  </a:lnTo>
                  <a:lnTo>
                    <a:pt x="20898" y="38722"/>
                  </a:lnTo>
                  <a:lnTo>
                    <a:pt x="22618" y="42798"/>
                  </a:lnTo>
                  <a:lnTo>
                    <a:pt x="17246" y="43865"/>
                  </a:lnTo>
                  <a:lnTo>
                    <a:pt x="36093" y="43865"/>
                  </a:lnTo>
                  <a:lnTo>
                    <a:pt x="38914" y="42214"/>
                  </a:lnTo>
                  <a:lnTo>
                    <a:pt x="47333" y="37490"/>
                  </a:lnTo>
                  <a:lnTo>
                    <a:pt x="32664" y="37490"/>
                  </a:lnTo>
                  <a:lnTo>
                    <a:pt x="32664" y="34823"/>
                  </a:lnTo>
                  <a:close/>
                </a:path>
                <a:path w="78739" h="95885">
                  <a:moveTo>
                    <a:pt x="52933" y="12318"/>
                  </a:moveTo>
                  <a:lnTo>
                    <a:pt x="47066" y="15709"/>
                  </a:lnTo>
                  <a:lnTo>
                    <a:pt x="47091" y="18211"/>
                  </a:lnTo>
                  <a:lnTo>
                    <a:pt x="46837" y="20751"/>
                  </a:lnTo>
                  <a:lnTo>
                    <a:pt x="47853" y="27876"/>
                  </a:lnTo>
                  <a:lnTo>
                    <a:pt x="46202" y="30873"/>
                  </a:lnTo>
                  <a:lnTo>
                    <a:pt x="39052" y="33781"/>
                  </a:lnTo>
                  <a:lnTo>
                    <a:pt x="36512" y="35432"/>
                  </a:lnTo>
                  <a:lnTo>
                    <a:pt x="32664" y="37490"/>
                  </a:lnTo>
                  <a:lnTo>
                    <a:pt x="47333" y="37490"/>
                  </a:lnTo>
                  <a:lnTo>
                    <a:pt x="47828" y="37210"/>
                  </a:lnTo>
                  <a:lnTo>
                    <a:pt x="53495" y="37210"/>
                  </a:lnTo>
                  <a:lnTo>
                    <a:pt x="53530" y="36156"/>
                  </a:lnTo>
                  <a:lnTo>
                    <a:pt x="56578" y="35344"/>
                  </a:lnTo>
                  <a:lnTo>
                    <a:pt x="58192" y="34493"/>
                  </a:lnTo>
                  <a:lnTo>
                    <a:pt x="66878" y="27990"/>
                  </a:lnTo>
                  <a:lnTo>
                    <a:pt x="74101" y="27990"/>
                  </a:lnTo>
                  <a:lnTo>
                    <a:pt x="74107" y="25476"/>
                  </a:lnTo>
                  <a:lnTo>
                    <a:pt x="53759" y="25476"/>
                  </a:lnTo>
                  <a:lnTo>
                    <a:pt x="52933" y="12318"/>
                  </a:lnTo>
                  <a:close/>
                </a:path>
                <a:path w="78739" h="95885">
                  <a:moveTo>
                    <a:pt x="58284" y="34480"/>
                  </a:moveTo>
                  <a:close/>
                </a:path>
                <a:path w="78739" h="95885">
                  <a:moveTo>
                    <a:pt x="74091" y="0"/>
                  </a:moveTo>
                  <a:lnTo>
                    <a:pt x="67310" y="4000"/>
                  </a:lnTo>
                  <a:lnTo>
                    <a:pt x="67398" y="7061"/>
                  </a:lnTo>
                  <a:lnTo>
                    <a:pt x="67183" y="11747"/>
                  </a:lnTo>
                  <a:lnTo>
                    <a:pt x="68173" y="16141"/>
                  </a:lnTo>
                  <a:lnTo>
                    <a:pt x="63106" y="21094"/>
                  </a:lnTo>
                  <a:lnTo>
                    <a:pt x="58242" y="22923"/>
                  </a:lnTo>
                  <a:lnTo>
                    <a:pt x="53759" y="25476"/>
                  </a:lnTo>
                  <a:lnTo>
                    <a:pt x="74107" y="25476"/>
                  </a:lnTo>
                  <a:lnTo>
                    <a:pt x="74091" y="0"/>
                  </a:lnTo>
                  <a:close/>
                </a:path>
              </a:pathLst>
            </a:custGeom>
            <a:solidFill>
              <a:srgbClr val="E2E2E1"/>
            </a:solidFill>
          </p:spPr>
          <p:txBody>
            <a:bodyPr wrap="square" lIns="0" tIns="0" rIns="0" bIns="0" rtlCol="0"/>
            <a:lstStyle/>
            <a:p>
              <a:endParaRPr/>
            </a:p>
          </p:txBody>
        </p:sp>
        <p:sp>
          <p:nvSpPr>
            <p:cNvPr id="340" name="object 340"/>
            <p:cNvSpPr/>
            <p:nvPr/>
          </p:nvSpPr>
          <p:spPr>
            <a:xfrm>
              <a:off x="4743711" y="3199830"/>
              <a:ext cx="57785" cy="90170"/>
            </a:xfrm>
            <a:custGeom>
              <a:avLst/>
              <a:gdLst/>
              <a:ahLst/>
              <a:cxnLst/>
              <a:rect l="l" t="t" r="r" b="b"/>
              <a:pathLst>
                <a:path w="57785" h="90170">
                  <a:moveTo>
                    <a:pt x="26847" y="0"/>
                  </a:moveTo>
                  <a:lnTo>
                    <a:pt x="16776" y="507"/>
                  </a:lnTo>
                  <a:lnTo>
                    <a:pt x="8394" y="1269"/>
                  </a:lnTo>
                  <a:lnTo>
                    <a:pt x="0" y="1904"/>
                  </a:lnTo>
                  <a:lnTo>
                    <a:pt x="304" y="3238"/>
                  </a:lnTo>
                  <a:lnTo>
                    <a:pt x="863" y="4571"/>
                  </a:lnTo>
                  <a:lnTo>
                    <a:pt x="876" y="56400"/>
                  </a:lnTo>
                  <a:lnTo>
                    <a:pt x="1765" y="57670"/>
                  </a:lnTo>
                  <a:lnTo>
                    <a:pt x="2374" y="59435"/>
                  </a:lnTo>
                  <a:lnTo>
                    <a:pt x="55372" y="89852"/>
                  </a:lnTo>
                  <a:lnTo>
                    <a:pt x="56413" y="89890"/>
                  </a:lnTo>
                  <a:lnTo>
                    <a:pt x="57340" y="90119"/>
                  </a:lnTo>
                  <a:lnTo>
                    <a:pt x="57331" y="72174"/>
                  </a:lnTo>
                  <a:lnTo>
                    <a:pt x="46329" y="72174"/>
                  </a:lnTo>
                  <a:lnTo>
                    <a:pt x="41313" y="69392"/>
                  </a:lnTo>
                  <a:lnTo>
                    <a:pt x="37198" y="67182"/>
                  </a:lnTo>
                  <a:lnTo>
                    <a:pt x="32600" y="64490"/>
                  </a:lnTo>
                  <a:lnTo>
                    <a:pt x="32131" y="63474"/>
                  </a:lnTo>
                  <a:lnTo>
                    <a:pt x="32030" y="57823"/>
                  </a:lnTo>
                  <a:lnTo>
                    <a:pt x="20332" y="57823"/>
                  </a:lnTo>
                  <a:lnTo>
                    <a:pt x="15354" y="55092"/>
                  </a:lnTo>
                  <a:lnTo>
                    <a:pt x="11214" y="52895"/>
                  </a:lnTo>
                  <a:lnTo>
                    <a:pt x="6565" y="50215"/>
                  </a:lnTo>
                  <a:lnTo>
                    <a:pt x="6057" y="49212"/>
                  </a:lnTo>
                  <a:lnTo>
                    <a:pt x="5994" y="32207"/>
                  </a:lnTo>
                  <a:lnTo>
                    <a:pt x="32077" y="32207"/>
                  </a:lnTo>
                  <a:lnTo>
                    <a:pt x="32018" y="28930"/>
                  </a:lnTo>
                  <a:lnTo>
                    <a:pt x="20116" y="28930"/>
                  </a:lnTo>
                  <a:lnTo>
                    <a:pt x="15367" y="26390"/>
                  </a:lnTo>
                  <a:lnTo>
                    <a:pt x="11214" y="24218"/>
                  </a:lnTo>
                  <a:lnTo>
                    <a:pt x="6565" y="21589"/>
                  </a:lnTo>
                  <a:lnTo>
                    <a:pt x="6057" y="20586"/>
                  </a:lnTo>
                  <a:lnTo>
                    <a:pt x="5994" y="3200"/>
                  </a:lnTo>
                  <a:lnTo>
                    <a:pt x="31250" y="3200"/>
                  </a:lnTo>
                  <a:lnTo>
                    <a:pt x="30344" y="1904"/>
                  </a:lnTo>
                  <a:lnTo>
                    <a:pt x="30314" y="1752"/>
                  </a:lnTo>
                  <a:lnTo>
                    <a:pt x="28600" y="1168"/>
                  </a:lnTo>
                  <a:lnTo>
                    <a:pt x="26847" y="0"/>
                  </a:lnTo>
                  <a:close/>
                </a:path>
                <a:path w="57785" h="90170">
                  <a:moveTo>
                    <a:pt x="57320" y="47726"/>
                  </a:moveTo>
                  <a:lnTo>
                    <a:pt x="32067" y="47726"/>
                  </a:lnTo>
                  <a:lnTo>
                    <a:pt x="39281" y="47802"/>
                  </a:lnTo>
                  <a:lnTo>
                    <a:pt x="46316" y="54546"/>
                  </a:lnTo>
                  <a:lnTo>
                    <a:pt x="46329" y="72174"/>
                  </a:lnTo>
                  <a:lnTo>
                    <a:pt x="57331" y="72174"/>
                  </a:lnTo>
                  <a:lnTo>
                    <a:pt x="57320" y="47726"/>
                  </a:lnTo>
                  <a:close/>
                </a:path>
                <a:path w="57785" h="90170">
                  <a:moveTo>
                    <a:pt x="32077" y="32207"/>
                  </a:moveTo>
                  <a:lnTo>
                    <a:pt x="5994" y="32207"/>
                  </a:lnTo>
                  <a:lnTo>
                    <a:pt x="11061" y="34886"/>
                  </a:lnTo>
                  <a:lnTo>
                    <a:pt x="15328" y="36880"/>
                  </a:lnTo>
                  <a:lnTo>
                    <a:pt x="20193" y="40004"/>
                  </a:lnTo>
                  <a:lnTo>
                    <a:pt x="20222" y="41401"/>
                  </a:lnTo>
                  <a:lnTo>
                    <a:pt x="20332" y="57823"/>
                  </a:lnTo>
                  <a:lnTo>
                    <a:pt x="32030" y="57823"/>
                  </a:lnTo>
                  <a:lnTo>
                    <a:pt x="32067" y="47726"/>
                  </a:lnTo>
                  <a:lnTo>
                    <a:pt x="57320" y="47726"/>
                  </a:lnTo>
                  <a:lnTo>
                    <a:pt x="57318" y="44221"/>
                  </a:lnTo>
                  <a:lnTo>
                    <a:pt x="46329" y="44221"/>
                  </a:lnTo>
                  <a:lnTo>
                    <a:pt x="41427" y="41401"/>
                  </a:lnTo>
                  <a:lnTo>
                    <a:pt x="37223" y="39077"/>
                  </a:lnTo>
                  <a:lnTo>
                    <a:pt x="32499" y="36169"/>
                  </a:lnTo>
                  <a:lnTo>
                    <a:pt x="32225" y="35217"/>
                  </a:lnTo>
                  <a:lnTo>
                    <a:pt x="32107" y="33705"/>
                  </a:lnTo>
                  <a:lnTo>
                    <a:pt x="32077" y="32207"/>
                  </a:lnTo>
                  <a:close/>
                </a:path>
                <a:path w="57785" h="90170">
                  <a:moveTo>
                    <a:pt x="46507" y="26047"/>
                  </a:moveTo>
                  <a:lnTo>
                    <a:pt x="46423" y="32067"/>
                  </a:lnTo>
                  <a:lnTo>
                    <a:pt x="46329" y="44221"/>
                  </a:lnTo>
                  <a:lnTo>
                    <a:pt x="57318" y="44221"/>
                  </a:lnTo>
                  <a:lnTo>
                    <a:pt x="57315" y="38938"/>
                  </a:lnTo>
                  <a:lnTo>
                    <a:pt x="53632" y="38938"/>
                  </a:lnTo>
                  <a:lnTo>
                    <a:pt x="53771" y="35217"/>
                  </a:lnTo>
                  <a:lnTo>
                    <a:pt x="52374" y="33705"/>
                  </a:lnTo>
                  <a:lnTo>
                    <a:pt x="51371" y="32067"/>
                  </a:lnTo>
                  <a:lnTo>
                    <a:pt x="47612" y="26720"/>
                  </a:lnTo>
                  <a:lnTo>
                    <a:pt x="47409" y="26492"/>
                  </a:lnTo>
                  <a:lnTo>
                    <a:pt x="46507" y="26047"/>
                  </a:lnTo>
                  <a:close/>
                </a:path>
                <a:path w="57785" h="90170">
                  <a:moveTo>
                    <a:pt x="57315" y="37122"/>
                  </a:moveTo>
                  <a:lnTo>
                    <a:pt x="53632" y="38938"/>
                  </a:lnTo>
                  <a:lnTo>
                    <a:pt x="57315" y="38938"/>
                  </a:lnTo>
                  <a:lnTo>
                    <a:pt x="57315" y="37122"/>
                  </a:lnTo>
                  <a:close/>
                </a:path>
                <a:path w="57785" h="90170">
                  <a:moveTo>
                    <a:pt x="31250" y="3200"/>
                  </a:moveTo>
                  <a:lnTo>
                    <a:pt x="5994" y="3200"/>
                  </a:lnTo>
                  <a:lnTo>
                    <a:pt x="20116" y="11226"/>
                  </a:lnTo>
                  <a:lnTo>
                    <a:pt x="20116" y="28930"/>
                  </a:lnTo>
                  <a:lnTo>
                    <a:pt x="32018" y="28930"/>
                  </a:lnTo>
                  <a:lnTo>
                    <a:pt x="32067" y="18935"/>
                  </a:lnTo>
                  <a:lnTo>
                    <a:pt x="42261" y="18935"/>
                  </a:lnTo>
                  <a:lnTo>
                    <a:pt x="31250" y="3200"/>
                  </a:lnTo>
                  <a:close/>
                </a:path>
                <a:path w="57785" h="90170">
                  <a:moveTo>
                    <a:pt x="42261" y="18935"/>
                  </a:moveTo>
                  <a:lnTo>
                    <a:pt x="32067" y="18935"/>
                  </a:lnTo>
                  <a:lnTo>
                    <a:pt x="45897" y="25107"/>
                  </a:lnTo>
                  <a:lnTo>
                    <a:pt x="43776" y="21120"/>
                  </a:lnTo>
                  <a:lnTo>
                    <a:pt x="42261" y="18935"/>
                  </a:lnTo>
                  <a:close/>
                </a:path>
              </a:pathLst>
            </a:custGeom>
            <a:solidFill>
              <a:srgbClr val="D7D7D7"/>
            </a:solidFill>
          </p:spPr>
          <p:txBody>
            <a:bodyPr wrap="square" lIns="0" tIns="0" rIns="0" bIns="0" rtlCol="0"/>
            <a:lstStyle/>
            <a:p>
              <a:endParaRPr/>
            </a:p>
          </p:txBody>
        </p:sp>
        <p:sp>
          <p:nvSpPr>
            <p:cNvPr id="341" name="object 341"/>
            <p:cNvSpPr/>
            <p:nvPr/>
          </p:nvSpPr>
          <p:spPr>
            <a:xfrm>
              <a:off x="4740403" y="3256234"/>
              <a:ext cx="96520" cy="38100"/>
            </a:xfrm>
            <a:custGeom>
              <a:avLst/>
              <a:gdLst/>
              <a:ahLst/>
              <a:cxnLst/>
              <a:rect l="l" t="t" r="r" b="b"/>
              <a:pathLst>
                <a:path w="96520" h="38100">
                  <a:moveTo>
                    <a:pt x="4178" y="0"/>
                  </a:moveTo>
                  <a:lnTo>
                    <a:pt x="0" y="2578"/>
                  </a:lnTo>
                  <a:lnTo>
                    <a:pt x="7950" y="7607"/>
                  </a:lnTo>
                  <a:lnTo>
                    <a:pt x="60591" y="37947"/>
                  </a:lnTo>
                  <a:lnTo>
                    <a:pt x="96037" y="17716"/>
                  </a:lnTo>
                  <a:lnTo>
                    <a:pt x="94310" y="16027"/>
                  </a:lnTo>
                  <a:lnTo>
                    <a:pt x="93497" y="16179"/>
                  </a:lnTo>
                  <a:lnTo>
                    <a:pt x="92557" y="16116"/>
                  </a:lnTo>
                  <a:lnTo>
                    <a:pt x="77571" y="25082"/>
                  </a:lnTo>
                  <a:lnTo>
                    <a:pt x="67233" y="30949"/>
                  </a:lnTo>
                  <a:lnTo>
                    <a:pt x="63881" y="32219"/>
                  </a:lnTo>
                  <a:lnTo>
                    <a:pt x="60642" y="33718"/>
                  </a:lnTo>
                  <a:lnTo>
                    <a:pt x="59715" y="33489"/>
                  </a:lnTo>
                  <a:lnTo>
                    <a:pt x="58686" y="33451"/>
                  </a:lnTo>
                  <a:lnTo>
                    <a:pt x="5676" y="3035"/>
                  </a:lnTo>
                  <a:lnTo>
                    <a:pt x="5067" y="1269"/>
                  </a:lnTo>
                  <a:lnTo>
                    <a:pt x="4178" y="0"/>
                  </a:lnTo>
                  <a:close/>
                </a:path>
              </a:pathLst>
            </a:custGeom>
            <a:solidFill>
              <a:srgbClr val="E8E8E8"/>
            </a:solidFill>
          </p:spPr>
          <p:txBody>
            <a:bodyPr wrap="square" lIns="0" tIns="0" rIns="0" bIns="0" rtlCol="0"/>
            <a:lstStyle/>
            <a:p>
              <a:endParaRPr/>
            </a:p>
          </p:txBody>
        </p:sp>
        <p:sp>
          <p:nvSpPr>
            <p:cNvPr id="342" name="object 342"/>
            <p:cNvSpPr/>
            <p:nvPr/>
          </p:nvSpPr>
          <p:spPr>
            <a:xfrm>
              <a:off x="4842269" y="3248719"/>
              <a:ext cx="39370" cy="33020"/>
            </a:xfrm>
            <a:custGeom>
              <a:avLst/>
              <a:gdLst/>
              <a:ahLst/>
              <a:cxnLst/>
              <a:rect l="l" t="t" r="r" b="b"/>
              <a:pathLst>
                <a:path w="39370" h="33020">
                  <a:moveTo>
                    <a:pt x="37045" y="0"/>
                  </a:moveTo>
                  <a:lnTo>
                    <a:pt x="36207" y="685"/>
                  </a:lnTo>
                  <a:lnTo>
                    <a:pt x="35445" y="1498"/>
                  </a:lnTo>
                  <a:lnTo>
                    <a:pt x="29133" y="5207"/>
                  </a:lnTo>
                  <a:lnTo>
                    <a:pt x="23596" y="8140"/>
                  </a:lnTo>
                  <a:lnTo>
                    <a:pt x="12103" y="15328"/>
                  </a:lnTo>
                  <a:lnTo>
                    <a:pt x="6096" y="19507"/>
                  </a:lnTo>
                  <a:lnTo>
                    <a:pt x="0" y="23545"/>
                  </a:lnTo>
                  <a:lnTo>
                    <a:pt x="1689" y="27470"/>
                  </a:lnTo>
                  <a:lnTo>
                    <a:pt x="2844" y="30543"/>
                  </a:lnTo>
                  <a:lnTo>
                    <a:pt x="3060" y="31686"/>
                  </a:lnTo>
                  <a:lnTo>
                    <a:pt x="3365" y="32791"/>
                  </a:lnTo>
                  <a:lnTo>
                    <a:pt x="6667" y="30988"/>
                  </a:lnTo>
                  <a:lnTo>
                    <a:pt x="10033" y="29286"/>
                  </a:lnTo>
                  <a:lnTo>
                    <a:pt x="18605" y="24155"/>
                  </a:lnTo>
                  <a:lnTo>
                    <a:pt x="18630" y="23698"/>
                  </a:lnTo>
                  <a:lnTo>
                    <a:pt x="14554" y="18732"/>
                  </a:lnTo>
                  <a:lnTo>
                    <a:pt x="14668" y="18364"/>
                  </a:lnTo>
                  <a:lnTo>
                    <a:pt x="14668" y="17589"/>
                  </a:lnTo>
                  <a:lnTo>
                    <a:pt x="28282" y="9525"/>
                  </a:lnTo>
                  <a:lnTo>
                    <a:pt x="37744" y="4152"/>
                  </a:lnTo>
                  <a:lnTo>
                    <a:pt x="38963" y="2654"/>
                  </a:lnTo>
                  <a:lnTo>
                    <a:pt x="37045" y="0"/>
                  </a:lnTo>
                  <a:close/>
                </a:path>
              </a:pathLst>
            </a:custGeom>
            <a:solidFill>
              <a:srgbClr val="D7D7D7"/>
            </a:solidFill>
          </p:spPr>
          <p:txBody>
            <a:bodyPr wrap="square" lIns="0" tIns="0" rIns="0" bIns="0" rtlCol="0"/>
            <a:lstStyle/>
            <a:p>
              <a:endParaRPr/>
            </a:p>
          </p:txBody>
        </p:sp>
        <p:sp>
          <p:nvSpPr>
            <p:cNvPr id="343" name="object 343"/>
            <p:cNvSpPr/>
            <p:nvPr/>
          </p:nvSpPr>
          <p:spPr>
            <a:xfrm>
              <a:off x="4737253" y="3258814"/>
              <a:ext cx="65405" cy="38735"/>
            </a:xfrm>
            <a:custGeom>
              <a:avLst/>
              <a:gdLst/>
              <a:ahLst/>
              <a:cxnLst/>
              <a:rect l="l" t="t" r="r" b="b"/>
              <a:pathLst>
                <a:path w="65404" h="38735">
                  <a:moveTo>
                    <a:pt x="3149" y="0"/>
                  </a:moveTo>
                  <a:lnTo>
                    <a:pt x="0" y="2019"/>
                  </a:lnTo>
                  <a:lnTo>
                    <a:pt x="1803" y="3670"/>
                  </a:lnTo>
                  <a:lnTo>
                    <a:pt x="62052" y="38252"/>
                  </a:lnTo>
                  <a:lnTo>
                    <a:pt x="63550" y="37871"/>
                  </a:lnTo>
                  <a:lnTo>
                    <a:pt x="64795" y="37909"/>
                  </a:lnTo>
                  <a:lnTo>
                    <a:pt x="63741" y="35356"/>
                  </a:lnTo>
                  <a:lnTo>
                    <a:pt x="11099" y="5029"/>
                  </a:lnTo>
                  <a:lnTo>
                    <a:pt x="3149" y="0"/>
                  </a:lnTo>
                  <a:close/>
                </a:path>
              </a:pathLst>
            </a:custGeom>
            <a:solidFill>
              <a:srgbClr val="BFBEBD"/>
            </a:solidFill>
          </p:spPr>
          <p:txBody>
            <a:bodyPr wrap="square" lIns="0" tIns="0" rIns="0" bIns="0" rtlCol="0"/>
            <a:lstStyle/>
            <a:p>
              <a:endParaRPr/>
            </a:p>
          </p:txBody>
        </p:sp>
        <p:sp>
          <p:nvSpPr>
            <p:cNvPr id="344" name="object 344"/>
            <p:cNvSpPr/>
            <p:nvPr/>
          </p:nvSpPr>
          <p:spPr>
            <a:xfrm>
              <a:off x="4796090" y="3189696"/>
              <a:ext cx="83820" cy="49530"/>
            </a:xfrm>
            <a:custGeom>
              <a:avLst/>
              <a:gdLst/>
              <a:ahLst/>
              <a:cxnLst/>
              <a:rect l="l" t="t" r="r" b="b"/>
              <a:pathLst>
                <a:path w="83820" h="49530">
                  <a:moveTo>
                    <a:pt x="81597" y="0"/>
                  </a:moveTo>
                  <a:lnTo>
                    <a:pt x="77838" y="2362"/>
                  </a:lnTo>
                  <a:lnTo>
                    <a:pt x="40373" y="23317"/>
                  </a:lnTo>
                  <a:lnTo>
                    <a:pt x="4572" y="44716"/>
                  </a:lnTo>
                  <a:lnTo>
                    <a:pt x="2527" y="43865"/>
                  </a:lnTo>
                  <a:lnTo>
                    <a:pt x="901" y="43726"/>
                  </a:lnTo>
                  <a:lnTo>
                    <a:pt x="0" y="43840"/>
                  </a:lnTo>
                  <a:lnTo>
                    <a:pt x="1384" y="45351"/>
                  </a:lnTo>
                  <a:lnTo>
                    <a:pt x="1244" y="49072"/>
                  </a:lnTo>
                  <a:lnTo>
                    <a:pt x="4940" y="47256"/>
                  </a:lnTo>
                  <a:lnTo>
                    <a:pt x="79057" y="4381"/>
                  </a:lnTo>
                  <a:lnTo>
                    <a:pt x="80035" y="2997"/>
                  </a:lnTo>
                  <a:lnTo>
                    <a:pt x="83489" y="3060"/>
                  </a:lnTo>
                  <a:lnTo>
                    <a:pt x="81597" y="0"/>
                  </a:lnTo>
                  <a:close/>
                </a:path>
              </a:pathLst>
            </a:custGeom>
            <a:solidFill>
              <a:srgbClr val="7B481F"/>
            </a:solidFill>
          </p:spPr>
          <p:txBody>
            <a:bodyPr wrap="square" lIns="0" tIns="0" rIns="0" bIns="0" rtlCol="0"/>
            <a:lstStyle/>
            <a:p>
              <a:endParaRPr/>
            </a:p>
          </p:txBody>
        </p:sp>
        <p:sp>
          <p:nvSpPr>
            <p:cNvPr id="345" name="object 345"/>
            <p:cNvSpPr/>
            <p:nvPr/>
          </p:nvSpPr>
          <p:spPr>
            <a:xfrm>
              <a:off x="4800993" y="3273945"/>
              <a:ext cx="36830" cy="22860"/>
            </a:xfrm>
            <a:custGeom>
              <a:avLst/>
              <a:gdLst/>
              <a:ahLst/>
              <a:cxnLst/>
              <a:rect l="l" t="t" r="r" b="b"/>
              <a:pathLst>
                <a:path w="36829" h="22860">
                  <a:moveTo>
                    <a:pt x="35445" y="0"/>
                  </a:moveTo>
                  <a:lnTo>
                    <a:pt x="32245" y="1701"/>
                  </a:lnTo>
                  <a:lnTo>
                    <a:pt x="0" y="20231"/>
                  </a:lnTo>
                  <a:lnTo>
                    <a:pt x="1054" y="22783"/>
                  </a:lnTo>
                  <a:lnTo>
                    <a:pt x="2235" y="22440"/>
                  </a:lnTo>
                  <a:lnTo>
                    <a:pt x="3543" y="22301"/>
                  </a:lnTo>
                  <a:lnTo>
                    <a:pt x="36258" y="3340"/>
                  </a:lnTo>
                  <a:lnTo>
                    <a:pt x="35445" y="0"/>
                  </a:lnTo>
                  <a:close/>
                </a:path>
              </a:pathLst>
            </a:custGeom>
            <a:solidFill>
              <a:srgbClr val="D7D7D7"/>
            </a:solidFill>
          </p:spPr>
          <p:txBody>
            <a:bodyPr wrap="square" lIns="0" tIns="0" rIns="0" bIns="0" rtlCol="0"/>
            <a:lstStyle/>
            <a:p>
              <a:endParaRPr/>
            </a:p>
          </p:txBody>
        </p:sp>
        <p:sp>
          <p:nvSpPr>
            <p:cNvPr id="346" name="object 346"/>
            <p:cNvSpPr/>
            <p:nvPr/>
          </p:nvSpPr>
          <p:spPr>
            <a:xfrm>
              <a:off x="4737280" y="3196798"/>
              <a:ext cx="37465" cy="5080"/>
            </a:xfrm>
            <a:custGeom>
              <a:avLst/>
              <a:gdLst/>
              <a:ahLst/>
              <a:cxnLst/>
              <a:rect l="l" t="t" r="r" b="b"/>
              <a:pathLst>
                <a:path w="37464" h="5080">
                  <a:moveTo>
                    <a:pt x="35191" y="0"/>
                  </a:moveTo>
                  <a:lnTo>
                    <a:pt x="20332" y="1498"/>
                  </a:lnTo>
                  <a:lnTo>
                    <a:pt x="12230" y="2616"/>
                  </a:lnTo>
                  <a:lnTo>
                    <a:pt x="3809" y="3581"/>
                  </a:lnTo>
                  <a:lnTo>
                    <a:pt x="3428" y="2832"/>
                  </a:lnTo>
                  <a:lnTo>
                    <a:pt x="3086" y="2451"/>
                  </a:lnTo>
                  <a:lnTo>
                    <a:pt x="0" y="4940"/>
                  </a:lnTo>
                  <a:lnTo>
                    <a:pt x="6438" y="4940"/>
                  </a:lnTo>
                  <a:lnTo>
                    <a:pt x="14820" y="4292"/>
                  </a:lnTo>
                  <a:lnTo>
                    <a:pt x="23202" y="3543"/>
                  </a:lnTo>
                  <a:lnTo>
                    <a:pt x="33273" y="3035"/>
                  </a:lnTo>
                  <a:lnTo>
                    <a:pt x="35026" y="4203"/>
                  </a:lnTo>
                  <a:lnTo>
                    <a:pt x="36741" y="4787"/>
                  </a:lnTo>
                  <a:lnTo>
                    <a:pt x="36842" y="228"/>
                  </a:lnTo>
                  <a:lnTo>
                    <a:pt x="35191" y="0"/>
                  </a:lnTo>
                  <a:close/>
                </a:path>
              </a:pathLst>
            </a:custGeom>
            <a:solidFill>
              <a:srgbClr val="733C19"/>
            </a:solidFill>
          </p:spPr>
          <p:txBody>
            <a:bodyPr wrap="square" lIns="0" tIns="0" rIns="0" bIns="0" rtlCol="0"/>
            <a:lstStyle/>
            <a:p>
              <a:endParaRPr/>
            </a:p>
          </p:txBody>
        </p:sp>
        <p:sp>
          <p:nvSpPr>
            <p:cNvPr id="347" name="object 347"/>
            <p:cNvSpPr/>
            <p:nvPr/>
          </p:nvSpPr>
          <p:spPr>
            <a:xfrm>
              <a:off x="4834688" y="3267234"/>
              <a:ext cx="11430" cy="14604"/>
            </a:xfrm>
            <a:custGeom>
              <a:avLst/>
              <a:gdLst/>
              <a:ahLst/>
              <a:cxnLst/>
              <a:rect l="l" t="t" r="r" b="b"/>
              <a:pathLst>
                <a:path w="11429" h="14604">
                  <a:moveTo>
                    <a:pt x="812" y="0"/>
                  </a:moveTo>
                  <a:lnTo>
                    <a:pt x="0" y="203"/>
                  </a:lnTo>
                  <a:lnTo>
                    <a:pt x="25" y="5029"/>
                  </a:lnTo>
                  <a:lnTo>
                    <a:pt x="1752" y="6718"/>
                  </a:lnTo>
                  <a:lnTo>
                    <a:pt x="2565" y="10045"/>
                  </a:lnTo>
                  <a:lnTo>
                    <a:pt x="10960" y="14274"/>
                  </a:lnTo>
                  <a:lnTo>
                    <a:pt x="10655" y="13169"/>
                  </a:lnTo>
                  <a:lnTo>
                    <a:pt x="10426" y="12026"/>
                  </a:lnTo>
                  <a:lnTo>
                    <a:pt x="9258" y="8966"/>
                  </a:lnTo>
                  <a:lnTo>
                    <a:pt x="8394" y="7010"/>
                  </a:lnTo>
                  <a:lnTo>
                    <a:pt x="7581" y="5029"/>
                  </a:lnTo>
                  <a:lnTo>
                    <a:pt x="812" y="0"/>
                  </a:lnTo>
                  <a:close/>
                </a:path>
              </a:pathLst>
            </a:custGeom>
            <a:solidFill>
              <a:srgbClr val="BFBEBD"/>
            </a:solidFill>
          </p:spPr>
          <p:txBody>
            <a:bodyPr wrap="square" lIns="0" tIns="0" rIns="0" bIns="0" rtlCol="0"/>
            <a:lstStyle/>
            <a:p>
              <a:endParaRPr/>
            </a:p>
          </p:txBody>
        </p:sp>
        <p:sp>
          <p:nvSpPr>
            <p:cNvPr id="348" name="object 348"/>
            <p:cNvSpPr/>
            <p:nvPr/>
          </p:nvSpPr>
          <p:spPr>
            <a:xfrm>
              <a:off x="4832140" y="3167835"/>
              <a:ext cx="10160" cy="13970"/>
            </a:xfrm>
            <a:custGeom>
              <a:avLst/>
              <a:gdLst/>
              <a:ahLst/>
              <a:cxnLst/>
              <a:rect l="l" t="t" r="r" b="b"/>
              <a:pathLst>
                <a:path w="10160" h="13969">
                  <a:moveTo>
                    <a:pt x="5105" y="0"/>
                  </a:moveTo>
                  <a:lnTo>
                    <a:pt x="5778" y="4660"/>
                  </a:lnTo>
                  <a:lnTo>
                    <a:pt x="2412" y="3251"/>
                  </a:lnTo>
                  <a:lnTo>
                    <a:pt x="50" y="3365"/>
                  </a:lnTo>
                  <a:lnTo>
                    <a:pt x="3314" y="5994"/>
                  </a:lnTo>
                  <a:lnTo>
                    <a:pt x="1384" y="9499"/>
                  </a:lnTo>
                  <a:lnTo>
                    <a:pt x="1600" y="12623"/>
                  </a:lnTo>
                  <a:lnTo>
                    <a:pt x="2133" y="13728"/>
                  </a:lnTo>
                  <a:lnTo>
                    <a:pt x="4178" y="12382"/>
                  </a:lnTo>
                  <a:lnTo>
                    <a:pt x="7264" y="11493"/>
                  </a:lnTo>
                  <a:lnTo>
                    <a:pt x="9893" y="5372"/>
                  </a:lnTo>
                  <a:lnTo>
                    <a:pt x="8115" y="1181"/>
                  </a:lnTo>
                  <a:lnTo>
                    <a:pt x="5079" y="25"/>
                  </a:lnTo>
                  <a:close/>
                </a:path>
              </a:pathLst>
            </a:custGeom>
            <a:solidFill>
              <a:srgbClr val="C39F61"/>
            </a:solidFill>
          </p:spPr>
          <p:txBody>
            <a:bodyPr wrap="square" lIns="0" tIns="0" rIns="0" bIns="0" rtlCol="0"/>
            <a:lstStyle/>
            <a:p>
              <a:endParaRPr/>
            </a:p>
          </p:txBody>
        </p:sp>
        <p:sp>
          <p:nvSpPr>
            <p:cNvPr id="349" name="object 349"/>
            <p:cNvSpPr/>
            <p:nvPr/>
          </p:nvSpPr>
          <p:spPr>
            <a:xfrm>
              <a:off x="4827268" y="3169547"/>
              <a:ext cx="8255" cy="11430"/>
            </a:xfrm>
            <a:custGeom>
              <a:avLst/>
              <a:gdLst/>
              <a:ahLst/>
              <a:cxnLst/>
              <a:rect l="l" t="t" r="r" b="b"/>
              <a:pathLst>
                <a:path w="8254" h="11430">
                  <a:moveTo>
                    <a:pt x="812" y="0"/>
                  </a:moveTo>
                  <a:lnTo>
                    <a:pt x="0" y="5041"/>
                  </a:lnTo>
                  <a:lnTo>
                    <a:pt x="2755" y="8229"/>
                  </a:lnTo>
                  <a:lnTo>
                    <a:pt x="6477" y="10909"/>
                  </a:lnTo>
                  <a:lnTo>
                    <a:pt x="6248" y="7785"/>
                  </a:lnTo>
                  <a:lnTo>
                    <a:pt x="8191" y="4292"/>
                  </a:lnTo>
                  <a:lnTo>
                    <a:pt x="4876" y="1701"/>
                  </a:lnTo>
                  <a:lnTo>
                    <a:pt x="812" y="0"/>
                  </a:lnTo>
                  <a:close/>
                </a:path>
              </a:pathLst>
            </a:custGeom>
            <a:solidFill>
              <a:srgbClr val="B86E2F"/>
            </a:solidFill>
          </p:spPr>
          <p:txBody>
            <a:bodyPr wrap="square" lIns="0" tIns="0" rIns="0" bIns="0" rtlCol="0"/>
            <a:lstStyle/>
            <a:p>
              <a:endParaRPr/>
            </a:p>
          </p:txBody>
        </p:sp>
        <p:sp>
          <p:nvSpPr>
            <p:cNvPr id="350" name="object 350"/>
            <p:cNvSpPr/>
            <p:nvPr/>
          </p:nvSpPr>
          <p:spPr>
            <a:xfrm>
              <a:off x="4773968" y="3201631"/>
              <a:ext cx="21590" cy="30480"/>
            </a:xfrm>
            <a:custGeom>
              <a:avLst/>
              <a:gdLst/>
              <a:ahLst/>
              <a:cxnLst/>
              <a:rect l="l" t="t" r="r" b="b"/>
              <a:pathLst>
                <a:path w="21589" h="30480">
                  <a:moveTo>
                    <a:pt x="13690" y="17780"/>
                  </a:moveTo>
                  <a:lnTo>
                    <a:pt x="9474" y="11595"/>
                  </a:lnTo>
                  <a:lnTo>
                    <a:pt x="5537" y="5943"/>
                  </a:lnTo>
                  <a:lnTo>
                    <a:pt x="1320" y="0"/>
                  </a:lnTo>
                  <a:lnTo>
                    <a:pt x="520" y="88"/>
                  </a:lnTo>
                  <a:lnTo>
                    <a:pt x="0" y="0"/>
                  </a:lnTo>
                  <a:lnTo>
                    <a:pt x="13525" y="19316"/>
                  </a:lnTo>
                  <a:lnTo>
                    <a:pt x="13487" y="18630"/>
                  </a:lnTo>
                  <a:lnTo>
                    <a:pt x="13690" y="17780"/>
                  </a:lnTo>
                  <a:close/>
                </a:path>
                <a:path w="21589" h="30480">
                  <a:moveTo>
                    <a:pt x="17157" y="24701"/>
                  </a:moveTo>
                  <a:lnTo>
                    <a:pt x="13525" y="19316"/>
                  </a:lnTo>
                  <a:lnTo>
                    <a:pt x="14236" y="20650"/>
                  </a:lnTo>
                  <a:lnTo>
                    <a:pt x="14935" y="21983"/>
                  </a:lnTo>
                  <a:lnTo>
                    <a:pt x="15646" y="23317"/>
                  </a:lnTo>
                  <a:lnTo>
                    <a:pt x="15849" y="23622"/>
                  </a:lnTo>
                  <a:lnTo>
                    <a:pt x="16243" y="24244"/>
                  </a:lnTo>
                  <a:lnTo>
                    <a:pt x="17157" y="24701"/>
                  </a:lnTo>
                  <a:close/>
                </a:path>
                <a:path w="21589" h="30480">
                  <a:moveTo>
                    <a:pt x="21107" y="30264"/>
                  </a:moveTo>
                  <a:lnTo>
                    <a:pt x="20955" y="27711"/>
                  </a:lnTo>
                  <a:lnTo>
                    <a:pt x="20764" y="25196"/>
                  </a:lnTo>
                  <a:lnTo>
                    <a:pt x="17360" y="24917"/>
                  </a:lnTo>
                  <a:lnTo>
                    <a:pt x="21107" y="30264"/>
                  </a:lnTo>
                  <a:close/>
                </a:path>
              </a:pathLst>
            </a:custGeom>
            <a:solidFill>
              <a:srgbClr val="733C19"/>
            </a:solidFill>
          </p:spPr>
          <p:txBody>
            <a:bodyPr wrap="square" lIns="0" tIns="0" rIns="0" bIns="0" rtlCol="0"/>
            <a:lstStyle/>
            <a:p>
              <a:endParaRPr/>
            </a:p>
          </p:txBody>
        </p:sp>
        <p:sp>
          <p:nvSpPr>
            <p:cNvPr id="351" name="object 351"/>
            <p:cNvSpPr/>
            <p:nvPr/>
          </p:nvSpPr>
          <p:spPr>
            <a:xfrm>
              <a:off x="4828070" y="3164573"/>
              <a:ext cx="8890" cy="6985"/>
            </a:xfrm>
            <a:custGeom>
              <a:avLst/>
              <a:gdLst/>
              <a:ahLst/>
              <a:cxnLst/>
              <a:rect l="l" t="t" r="r" b="b"/>
              <a:pathLst>
                <a:path w="8889" h="6985">
                  <a:moveTo>
                    <a:pt x="4114" y="6629"/>
                  </a:moveTo>
                  <a:lnTo>
                    <a:pt x="1574" y="4127"/>
                  </a:lnTo>
                  <a:lnTo>
                    <a:pt x="0" y="4978"/>
                  </a:lnTo>
                  <a:lnTo>
                    <a:pt x="4064" y="6680"/>
                  </a:lnTo>
                  <a:close/>
                </a:path>
                <a:path w="8889" h="6985">
                  <a:moveTo>
                    <a:pt x="8280" y="2425"/>
                  </a:moveTo>
                  <a:lnTo>
                    <a:pt x="6172" y="0"/>
                  </a:lnTo>
                  <a:lnTo>
                    <a:pt x="4546" y="635"/>
                  </a:lnTo>
                  <a:lnTo>
                    <a:pt x="3263" y="3276"/>
                  </a:lnTo>
                  <a:lnTo>
                    <a:pt x="8280" y="2425"/>
                  </a:lnTo>
                  <a:close/>
                </a:path>
              </a:pathLst>
            </a:custGeom>
            <a:solidFill>
              <a:srgbClr val="C39F61"/>
            </a:solidFill>
          </p:spPr>
          <p:txBody>
            <a:bodyPr wrap="square" lIns="0" tIns="0" rIns="0" bIns="0" rtlCol="0"/>
            <a:lstStyle/>
            <a:p>
              <a:endParaRPr/>
            </a:p>
          </p:txBody>
        </p:sp>
        <p:sp>
          <p:nvSpPr>
            <p:cNvPr id="352" name="object 352"/>
            <p:cNvSpPr/>
            <p:nvPr/>
          </p:nvSpPr>
          <p:spPr>
            <a:xfrm>
              <a:off x="4795060" y="3231894"/>
              <a:ext cx="2540" cy="1905"/>
            </a:xfrm>
            <a:custGeom>
              <a:avLst/>
              <a:gdLst/>
              <a:ahLst/>
              <a:cxnLst/>
              <a:rect l="l" t="t" r="r" b="b"/>
              <a:pathLst>
                <a:path w="2539" h="1905">
                  <a:moveTo>
                    <a:pt x="0" y="0"/>
                  </a:moveTo>
                  <a:lnTo>
                    <a:pt x="342" y="546"/>
                  </a:lnTo>
                  <a:lnTo>
                    <a:pt x="698" y="1092"/>
                  </a:lnTo>
                  <a:lnTo>
                    <a:pt x="1028" y="1651"/>
                  </a:lnTo>
                  <a:lnTo>
                    <a:pt x="1333" y="1612"/>
                  </a:lnTo>
                  <a:lnTo>
                    <a:pt x="1625" y="1562"/>
                  </a:lnTo>
                  <a:lnTo>
                    <a:pt x="1930" y="1524"/>
                  </a:lnTo>
                  <a:lnTo>
                    <a:pt x="1282" y="1016"/>
                  </a:lnTo>
                  <a:lnTo>
                    <a:pt x="647" y="508"/>
                  </a:lnTo>
                  <a:lnTo>
                    <a:pt x="0" y="0"/>
                  </a:lnTo>
                  <a:close/>
                </a:path>
              </a:pathLst>
            </a:custGeom>
            <a:solidFill>
              <a:srgbClr val="733C19"/>
            </a:solidFill>
          </p:spPr>
          <p:txBody>
            <a:bodyPr wrap="square" lIns="0" tIns="0" rIns="0" bIns="0" rtlCol="0"/>
            <a:lstStyle/>
            <a:p>
              <a:endParaRPr/>
            </a:p>
          </p:txBody>
        </p:sp>
        <p:sp>
          <p:nvSpPr>
            <p:cNvPr id="353" name="object 353"/>
            <p:cNvSpPr/>
            <p:nvPr/>
          </p:nvSpPr>
          <p:spPr>
            <a:xfrm>
              <a:off x="4830064" y="3166998"/>
              <a:ext cx="7620" cy="1905"/>
            </a:xfrm>
            <a:custGeom>
              <a:avLst/>
              <a:gdLst/>
              <a:ahLst/>
              <a:cxnLst/>
              <a:rect l="l" t="t" r="r" b="b"/>
              <a:pathLst>
                <a:path w="7620" h="1905">
                  <a:moveTo>
                    <a:pt x="1270" y="863"/>
                  </a:moveTo>
                  <a:lnTo>
                    <a:pt x="0" y="1498"/>
                  </a:lnTo>
                  <a:lnTo>
                    <a:pt x="1270" y="863"/>
                  </a:lnTo>
                  <a:close/>
                </a:path>
                <a:path w="7620" h="1905">
                  <a:moveTo>
                    <a:pt x="7175" y="850"/>
                  </a:moveTo>
                  <a:lnTo>
                    <a:pt x="6896" y="571"/>
                  </a:lnTo>
                  <a:lnTo>
                    <a:pt x="6616" y="279"/>
                  </a:lnTo>
                  <a:lnTo>
                    <a:pt x="6337" y="0"/>
                  </a:lnTo>
                  <a:lnTo>
                    <a:pt x="6870" y="584"/>
                  </a:lnTo>
                  <a:lnTo>
                    <a:pt x="7150" y="876"/>
                  </a:lnTo>
                  <a:close/>
                </a:path>
              </a:pathLst>
            </a:custGeom>
            <a:solidFill>
              <a:srgbClr val="C39F61"/>
            </a:solidFill>
          </p:spPr>
          <p:txBody>
            <a:bodyPr wrap="square" lIns="0" tIns="0" rIns="0" bIns="0" rtlCol="0"/>
            <a:lstStyle/>
            <a:p>
              <a:endParaRPr/>
            </a:p>
          </p:txBody>
        </p:sp>
        <p:sp>
          <p:nvSpPr>
            <p:cNvPr id="354" name="object 354"/>
            <p:cNvSpPr/>
            <p:nvPr/>
          </p:nvSpPr>
          <p:spPr>
            <a:xfrm>
              <a:off x="4834205" y="3231285"/>
              <a:ext cx="15240" cy="36195"/>
            </a:xfrm>
            <a:custGeom>
              <a:avLst/>
              <a:gdLst/>
              <a:ahLst/>
              <a:cxnLst/>
              <a:rect l="l" t="t" r="r" b="b"/>
              <a:pathLst>
                <a:path w="15239" h="36195">
                  <a:moveTo>
                    <a:pt x="14668" y="0"/>
                  </a:moveTo>
                  <a:lnTo>
                    <a:pt x="5549" y="5118"/>
                  </a:lnTo>
                  <a:lnTo>
                    <a:pt x="749" y="7950"/>
                  </a:lnTo>
                  <a:lnTo>
                    <a:pt x="0" y="8813"/>
                  </a:lnTo>
                  <a:lnTo>
                    <a:pt x="482" y="36144"/>
                  </a:lnTo>
                  <a:lnTo>
                    <a:pt x="1295" y="35953"/>
                  </a:lnTo>
                  <a:lnTo>
                    <a:pt x="5003" y="33718"/>
                  </a:lnTo>
                  <a:lnTo>
                    <a:pt x="8750" y="31546"/>
                  </a:lnTo>
                  <a:lnTo>
                    <a:pt x="13334" y="28587"/>
                  </a:lnTo>
                  <a:lnTo>
                    <a:pt x="14554" y="27457"/>
                  </a:lnTo>
                  <a:lnTo>
                    <a:pt x="14652" y="20061"/>
                  </a:lnTo>
                  <a:lnTo>
                    <a:pt x="14668" y="0"/>
                  </a:lnTo>
                  <a:close/>
                </a:path>
              </a:pathLst>
            </a:custGeom>
            <a:solidFill>
              <a:srgbClr val="9E5027"/>
            </a:solidFill>
          </p:spPr>
          <p:txBody>
            <a:bodyPr wrap="square" lIns="0" tIns="0" rIns="0" bIns="0" rtlCol="0"/>
            <a:lstStyle/>
            <a:p>
              <a:endParaRPr/>
            </a:p>
          </p:txBody>
        </p:sp>
        <p:sp>
          <p:nvSpPr>
            <p:cNvPr id="355" name="object 355"/>
            <p:cNvSpPr/>
            <p:nvPr/>
          </p:nvSpPr>
          <p:spPr>
            <a:xfrm>
              <a:off x="4810303" y="3198075"/>
              <a:ext cx="59055" cy="75565"/>
            </a:xfrm>
            <a:custGeom>
              <a:avLst/>
              <a:gdLst/>
              <a:ahLst/>
              <a:cxnLst/>
              <a:rect l="l" t="t" r="r" b="b"/>
              <a:pathLst>
                <a:path w="59054" h="75564">
                  <a:moveTo>
                    <a:pt x="6858" y="57048"/>
                  </a:moveTo>
                  <a:lnTo>
                    <a:pt x="6350" y="56730"/>
                  </a:lnTo>
                  <a:lnTo>
                    <a:pt x="6807" y="57162"/>
                  </a:lnTo>
                  <a:close/>
                </a:path>
                <a:path w="59054" h="75564">
                  <a:moveTo>
                    <a:pt x="8534" y="64465"/>
                  </a:moveTo>
                  <a:lnTo>
                    <a:pt x="7962" y="64008"/>
                  </a:lnTo>
                  <a:lnTo>
                    <a:pt x="6794" y="68516"/>
                  </a:lnTo>
                  <a:lnTo>
                    <a:pt x="7531" y="68237"/>
                  </a:lnTo>
                  <a:lnTo>
                    <a:pt x="8534" y="64465"/>
                  </a:lnTo>
                  <a:close/>
                </a:path>
                <a:path w="59054" h="75564">
                  <a:moveTo>
                    <a:pt x="9258" y="59016"/>
                  </a:moveTo>
                  <a:lnTo>
                    <a:pt x="6807" y="57162"/>
                  </a:lnTo>
                  <a:lnTo>
                    <a:pt x="5016" y="61582"/>
                  </a:lnTo>
                  <a:lnTo>
                    <a:pt x="7962" y="64008"/>
                  </a:lnTo>
                  <a:lnTo>
                    <a:pt x="9258" y="59016"/>
                  </a:lnTo>
                  <a:close/>
                </a:path>
                <a:path w="59054" h="75564">
                  <a:moveTo>
                    <a:pt x="14300" y="61518"/>
                  </a:moveTo>
                  <a:lnTo>
                    <a:pt x="14236" y="52933"/>
                  </a:lnTo>
                  <a:lnTo>
                    <a:pt x="14236" y="49542"/>
                  </a:lnTo>
                  <a:lnTo>
                    <a:pt x="13220" y="50152"/>
                  </a:lnTo>
                  <a:lnTo>
                    <a:pt x="13220" y="63119"/>
                  </a:lnTo>
                  <a:lnTo>
                    <a:pt x="12331" y="66370"/>
                  </a:lnTo>
                  <a:lnTo>
                    <a:pt x="7531" y="68237"/>
                  </a:lnTo>
                  <a:lnTo>
                    <a:pt x="7251" y="69329"/>
                  </a:lnTo>
                  <a:lnTo>
                    <a:pt x="2070" y="71488"/>
                  </a:lnTo>
                  <a:lnTo>
                    <a:pt x="1752" y="68237"/>
                  </a:lnTo>
                  <a:lnTo>
                    <a:pt x="482" y="65100"/>
                  </a:lnTo>
                  <a:lnTo>
                    <a:pt x="3365" y="62382"/>
                  </a:lnTo>
                  <a:lnTo>
                    <a:pt x="2806" y="61518"/>
                  </a:lnTo>
                  <a:lnTo>
                    <a:pt x="1600" y="60198"/>
                  </a:lnTo>
                  <a:lnTo>
                    <a:pt x="2819" y="58483"/>
                  </a:lnTo>
                  <a:lnTo>
                    <a:pt x="4216" y="57378"/>
                  </a:lnTo>
                  <a:lnTo>
                    <a:pt x="5473" y="56159"/>
                  </a:lnTo>
                  <a:lnTo>
                    <a:pt x="6350" y="56730"/>
                  </a:lnTo>
                  <a:lnTo>
                    <a:pt x="6553" y="56159"/>
                  </a:lnTo>
                  <a:lnTo>
                    <a:pt x="6718" y="55689"/>
                  </a:lnTo>
                  <a:lnTo>
                    <a:pt x="12166" y="52933"/>
                  </a:lnTo>
                  <a:lnTo>
                    <a:pt x="10909" y="58204"/>
                  </a:lnTo>
                  <a:lnTo>
                    <a:pt x="13220" y="63119"/>
                  </a:lnTo>
                  <a:lnTo>
                    <a:pt x="13220" y="50152"/>
                  </a:lnTo>
                  <a:lnTo>
                    <a:pt x="4749" y="55156"/>
                  </a:lnTo>
                  <a:lnTo>
                    <a:pt x="228" y="57937"/>
                  </a:lnTo>
                  <a:lnTo>
                    <a:pt x="76" y="58483"/>
                  </a:lnTo>
                  <a:lnTo>
                    <a:pt x="0" y="75387"/>
                  </a:lnTo>
                  <a:lnTo>
                    <a:pt x="4660" y="72669"/>
                  </a:lnTo>
                  <a:lnTo>
                    <a:pt x="6807" y="71488"/>
                  </a:lnTo>
                  <a:lnTo>
                    <a:pt x="8420" y="70612"/>
                  </a:lnTo>
                  <a:lnTo>
                    <a:pt x="12992" y="67703"/>
                  </a:lnTo>
                  <a:lnTo>
                    <a:pt x="14097" y="66408"/>
                  </a:lnTo>
                  <a:lnTo>
                    <a:pt x="14300" y="61518"/>
                  </a:lnTo>
                  <a:close/>
                </a:path>
                <a:path w="59054" h="75564">
                  <a:moveTo>
                    <a:pt x="38595" y="23876"/>
                  </a:moveTo>
                  <a:lnTo>
                    <a:pt x="37579" y="16764"/>
                  </a:lnTo>
                  <a:lnTo>
                    <a:pt x="37833" y="14224"/>
                  </a:lnTo>
                  <a:lnTo>
                    <a:pt x="37807" y="11722"/>
                  </a:lnTo>
                  <a:lnTo>
                    <a:pt x="36106" y="12484"/>
                  </a:lnTo>
                  <a:lnTo>
                    <a:pt x="35699" y="17830"/>
                  </a:lnTo>
                  <a:lnTo>
                    <a:pt x="35064" y="20955"/>
                  </a:lnTo>
                  <a:lnTo>
                    <a:pt x="36906" y="25120"/>
                  </a:lnTo>
                  <a:lnTo>
                    <a:pt x="32029" y="26441"/>
                  </a:lnTo>
                  <a:lnTo>
                    <a:pt x="30314" y="27025"/>
                  </a:lnTo>
                  <a:lnTo>
                    <a:pt x="26352" y="29806"/>
                  </a:lnTo>
                  <a:lnTo>
                    <a:pt x="25146" y="29400"/>
                  </a:lnTo>
                  <a:lnTo>
                    <a:pt x="26035" y="21844"/>
                  </a:lnTo>
                  <a:lnTo>
                    <a:pt x="24371" y="19380"/>
                  </a:lnTo>
                  <a:lnTo>
                    <a:pt x="23406" y="19926"/>
                  </a:lnTo>
                  <a:lnTo>
                    <a:pt x="23406" y="33489"/>
                  </a:lnTo>
                  <a:lnTo>
                    <a:pt x="27254" y="31432"/>
                  </a:lnTo>
                  <a:lnTo>
                    <a:pt x="29794" y="29794"/>
                  </a:lnTo>
                  <a:lnTo>
                    <a:pt x="36957" y="26873"/>
                  </a:lnTo>
                  <a:lnTo>
                    <a:pt x="38595" y="23876"/>
                  </a:lnTo>
                  <a:close/>
                </a:path>
                <a:path w="59054" h="75564">
                  <a:moveTo>
                    <a:pt x="52654" y="32588"/>
                  </a:moveTo>
                  <a:lnTo>
                    <a:pt x="50152" y="31153"/>
                  </a:lnTo>
                  <a:lnTo>
                    <a:pt x="52095" y="32918"/>
                  </a:lnTo>
                  <a:lnTo>
                    <a:pt x="52654" y="32588"/>
                  </a:lnTo>
                  <a:close/>
                </a:path>
                <a:path w="59054" h="75564">
                  <a:moveTo>
                    <a:pt x="53035" y="33769"/>
                  </a:moveTo>
                  <a:lnTo>
                    <a:pt x="52095" y="32918"/>
                  </a:lnTo>
                  <a:lnTo>
                    <a:pt x="49682" y="34417"/>
                  </a:lnTo>
                  <a:lnTo>
                    <a:pt x="48793" y="36322"/>
                  </a:lnTo>
                  <a:lnTo>
                    <a:pt x="52095" y="37414"/>
                  </a:lnTo>
                  <a:lnTo>
                    <a:pt x="53035" y="33769"/>
                  </a:lnTo>
                  <a:close/>
                </a:path>
                <a:path w="59054" h="75564">
                  <a:moveTo>
                    <a:pt x="58737" y="40487"/>
                  </a:moveTo>
                  <a:lnTo>
                    <a:pt x="58508" y="34734"/>
                  </a:lnTo>
                  <a:lnTo>
                    <a:pt x="58064" y="29959"/>
                  </a:lnTo>
                  <a:lnTo>
                    <a:pt x="57886" y="27584"/>
                  </a:lnTo>
                  <a:lnTo>
                    <a:pt x="57619" y="24003"/>
                  </a:lnTo>
                  <a:lnTo>
                    <a:pt x="49009" y="30505"/>
                  </a:lnTo>
                  <a:lnTo>
                    <a:pt x="50152" y="31153"/>
                  </a:lnTo>
                  <a:lnTo>
                    <a:pt x="50622" y="30086"/>
                  </a:lnTo>
                  <a:lnTo>
                    <a:pt x="56730" y="27584"/>
                  </a:lnTo>
                  <a:lnTo>
                    <a:pt x="54686" y="32956"/>
                  </a:lnTo>
                  <a:lnTo>
                    <a:pt x="55206" y="35128"/>
                  </a:lnTo>
                  <a:lnTo>
                    <a:pt x="56210" y="37134"/>
                  </a:lnTo>
                  <a:lnTo>
                    <a:pt x="56197" y="38252"/>
                  </a:lnTo>
                  <a:lnTo>
                    <a:pt x="55854" y="40805"/>
                  </a:lnTo>
                  <a:lnTo>
                    <a:pt x="53721" y="41935"/>
                  </a:lnTo>
                  <a:lnTo>
                    <a:pt x="52451" y="43180"/>
                  </a:lnTo>
                  <a:lnTo>
                    <a:pt x="50850" y="42341"/>
                  </a:lnTo>
                  <a:lnTo>
                    <a:pt x="51993" y="37820"/>
                  </a:lnTo>
                  <a:lnTo>
                    <a:pt x="50571" y="40386"/>
                  </a:lnTo>
                  <a:lnTo>
                    <a:pt x="50152" y="43789"/>
                  </a:lnTo>
                  <a:lnTo>
                    <a:pt x="48107" y="45148"/>
                  </a:lnTo>
                  <a:lnTo>
                    <a:pt x="46875" y="46596"/>
                  </a:lnTo>
                  <a:lnTo>
                    <a:pt x="45059" y="45707"/>
                  </a:lnTo>
                  <a:lnTo>
                    <a:pt x="47142" y="37134"/>
                  </a:lnTo>
                  <a:lnTo>
                    <a:pt x="44424" y="35966"/>
                  </a:lnTo>
                  <a:lnTo>
                    <a:pt x="45339" y="34328"/>
                  </a:lnTo>
                  <a:lnTo>
                    <a:pt x="47307" y="31902"/>
                  </a:lnTo>
                  <a:lnTo>
                    <a:pt x="48183" y="31242"/>
                  </a:lnTo>
                  <a:lnTo>
                    <a:pt x="48958" y="30492"/>
                  </a:lnTo>
                  <a:lnTo>
                    <a:pt x="47320" y="31356"/>
                  </a:lnTo>
                  <a:lnTo>
                    <a:pt x="44272" y="32169"/>
                  </a:lnTo>
                  <a:lnTo>
                    <a:pt x="44069" y="38252"/>
                  </a:lnTo>
                  <a:lnTo>
                    <a:pt x="44577" y="43180"/>
                  </a:lnTo>
                  <a:lnTo>
                    <a:pt x="44945" y="49174"/>
                  </a:lnTo>
                  <a:lnTo>
                    <a:pt x="49682" y="46596"/>
                  </a:lnTo>
                  <a:lnTo>
                    <a:pt x="53403" y="44678"/>
                  </a:lnTo>
                  <a:lnTo>
                    <a:pt x="55880" y="43180"/>
                  </a:lnTo>
                  <a:lnTo>
                    <a:pt x="58000" y="41897"/>
                  </a:lnTo>
                  <a:lnTo>
                    <a:pt x="58737" y="40487"/>
                  </a:lnTo>
                  <a:close/>
                </a:path>
                <a:path w="59054" h="75564">
                  <a:moveTo>
                    <a:pt x="58915" y="12153"/>
                  </a:moveTo>
                  <a:lnTo>
                    <a:pt x="57912" y="7759"/>
                  </a:lnTo>
                  <a:lnTo>
                    <a:pt x="58140" y="3073"/>
                  </a:lnTo>
                  <a:lnTo>
                    <a:pt x="58051" y="1536"/>
                  </a:lnTo>
                  <a:lnTo>
                    <a:pt x="58039" y="0"/>
                  </a:lnTo>
                  <a:lnTo>
                    <a:pt x="56438" y="927"/>
                  </a:lnTo>
                  <a:lnTo>
                    <a:pt x="56261" y="5232"/>
                  </a:lnTo>
                  <a:lnTo>
                    <a:pt x="55918" y="8572"/>
                  </a:lnTo>
                  <a:lnTo>
                    <a:pt x="58000" y="12763"/>
                  </a:lnTo>
                  <a:lnTo>
                    <a:pt x="53047" y="14503"/>
                  </a:lnTo>
                  <a:lnTo>
                    <a:pt x="50419" y="15989"/>
                  </a:lnTo>
                  <a:lnTo>
                    <a:pt x="45288" y="18618"/>
                  </a:lnTo>
                  <a:lnTo>
                    <a:pt x="46278" y="10109"/>
                  </a:lnTo>
                  <a:lnTo>
                    <a:pt x="45351" y="7226"/>
                  </a:lnTo>
                  <a:lnTo>
                    <a:pt x="43675" y="8331"/>
                  </a:lnTo>
                  <a:lnTo>
                    <a:pt x="44500" y="21488"/>
                  </a:lnTo>
                  <a:lnTo>
                    <a:pt x="48983" y="18923"/>
                  </a:lnTo>
                  <a:lnTo>
                    <a:pt x="53835" y="17106"/>
                  </a:lnTo>
                  <a:lnTo>
                    <a:pt x="58915" y="12153"/>
                  </a:lnTo>
                  <a:close/>
                </a:path>
              </a:pathLst>
            </a:custGeom>
            <a:solidFill>
              <a:srgbClr val="EEF0F0"/>
            </a:solidFill>
          </p:spPr>
          <p:txBody>
            <a:bodyPr wrap="square" lIns="0" tIns="0" rIns="0" bIns="0" rtlCol="0"/>
            <a:lstStyle/>
            <a:p>
              <a:endParaRPr/>
            </a:p>
          </p:txBody>
        </p:sp>
        <p:sp>
          <p:nvSpPr>
            <p:cNvPr id="356" name="object 356"/>
            <p:cNvSpPr/>
            <p:nvPr/>
          </p:nvSpPr>
          <p:spPr>
            <a:xfrm>
              <a:off x="4811217" y="3228911"/>
              <a:ext cx="12700" cy="12700"/>
            </a:xfrm>
            <a:custGeom>
              <a:avLst/>
              <a:gdLst/>
              <a:ahLst/>
              <a:cxnLst/>
              <a:rect l="l" t="t" r="r" b="b"/>
              <a:pathLst>
                <a:path w="12700" h="12700">
                  <a:moveTo>
                    <a:pt x="6705" y="11341"/>
                  </a:moveTo>
                  <a:lnTo>
                    <a:pt x="6045" y="7391"/>
                  </a:lnTo>
                  <a:lnTo>
                    <a:pt x="5511" y="3124"/>
                  </a:lnTo>
                  <a:lnTo>
                    <a:pt x="203" y="4864"/>
                  </a:lnTo>
                  <a:lnTo>
                    <a:pt x="0" y="5308"/>
                  </a:lnTo>
                  <a:lnTo>
                    <a:pt x="1219" y="12369"/>
                  </a:lnTo>
                  <a:lnTo>
                    <a:pt x="6705" y="11341"/>
                  </a:lnTo>
                  <a:close/>
                </a:path>
                <a:path w="12700" h="12700">
                  <a:moveTo>
                    <a:pt x="12446" y="7975"/>
                  </a:moveTo>
                  <a:lnTo>
                    <a:pt x="10693" y="3822"/>
                  </a:lnTo>
                  <a:lnTo>
                    <a:pt x="11010" y="0"/>
                  </a:lnTo>
                  <a:lnTo>
                    <a:pt x="6134" y="1485"/>
                  </a:lnTo>
                  <a:lnTo>
                    <a:pt x="5892" y="2082"/>
                  </a:lnTo>
                  <a:lnTo>
                    <a:pt x="7073" y="9042"/>
                  </a:lnTo>
                  <a:lnTo>
                    <a:pt x="12446" y="7975"/>
                  </a:lnTo>
                  <a:close/>
                </a:path>
              </a:pathLst>
            </a:custGeom>
            <a:solidFill>
              <a:srgbClr val="5FB7E3"/>
            </a:solidFill>
          </p:spPr>
          <p:txBody>
            <a:bodyPr wrap="square" lIns="0" tIns="0" rIns="0" bIns="0" rtlCol="0"/>
            <a:lstStyle/>
            <a:p>
              <a:endParaRPr/>
            </a:p>
          </p:txBody>
        </p:sp>
        <p:sp>
          <p:nvSpPr>
            <p:cNvPr id="357" name="object 357"/>
            <p:cNvSpPr/>
            <p:nvPr/>
          </p:nvSpPr>
          <p:spPr>
            <a:xfrm>
              <a:off x="4749698" y="3203041"/>
              <a:ext cx="40640" cy="69215"/>
            </a:xfrm>
            <a:custGeom>
              <a:avLst/>
              <a:gdLst/>
              <a:ahLst/>
              <a:cxnLst/>
              <a:rect l="l" t="t" r="r" b="b"/>
              <a:pathLst>
                <a:path w="40639" h="69214">
                  <a:moveTo>
                    <a:pt x="7175" y="41541"/>
                  </a:moveTo>
                  <a:lnTo>
                    <a:pt x="5765" y="42202"/>
                  </a:lnTo>
                  <a:lnTo>
                    <a:pt x="6832" y="44018"/>
                  </a:lnTo>
                  <a:lnTo>
                    <a:pt x="7175" y="41541"/>
                  </a:lnTo>
                  <a:close/>
                </a:path>
                <a:path w="40639" h="69214">
                  <a:moveTo>
                    <a:pt x="7175" y="18999"/>
                  </a:moveTo>
                  <a:lnTo>
                    <a:pt x="6426" y="17259"/>
                  </a:lnTo>
                  <a:lnTo>
                    <a:pt x="6172" y="17932"/>
                  </a:lnTo>
                  <a:lnTo>
                    <a:pt x="6553" y="18910"/>
                  </a:lnTo>
                  <a:lnTo>
                    <a:pt x="7175" y="18999"/>
                  </a:lnTo>
                  <a:close/>
                </a:path>
                <a:path w="40639" h="69214">
                  <a:moveTo>
                    <a:pt x="7747" y="37439"/>
                  </a:moveTo>
                  <a:lnTo>
                    <a:pt x="7708" y="36385"/>
                  </a:lnTo>
                  <a:lnTo>
                    <a:pt x="7213" y="36245"/>
                  </a:lnTo>
                  <a:lnTo>
                    <a:pt x="7747" y="37439"/>
                  </a:lnTo>
                  <a:close/>
                </a:path>
                <a:path w="40639" h="69214">
                  <a:moveTo>
                    <a:pt x="8394" y="11988"/>
                  </a:moveTo>
                  <a:lnTo>
                    <a:pt x="7962" y="10007"/>
                  </a:lnTo>
                  <a:lnTo>
                    <a:pt x="5016" y="14033"/>
                  </a:lnTo>
                  <a:lnTo>
                    <a:pt x="6426" y="17259"/>
                  </a:lnTo>
                  <a:lnTo>
                    <a:pt x="8394" y="11988"/>
                  </a:lnTo>
                  <a:close/>
                </a:path>
                <a:path w="40639" h="69214">
                  <a:moveTo>
                    <a:pt x="9144" y="40614"/>
                  </a:moveTo>
                  <a:lnTo>
                    <a:pt x="9042" y="40284"/>
                  </a:lnTo>
                  <a:lnTo>
                    <a:pt x="7747" y="37439"/>
                  </a:lnTo>
                  <a:lnTo>
                    <a:pt x="7175" y="41541"/>
                  </a:lnTo>
                  <a:lnTo>
                    <a:pt x="9144" y="40614"/>
                  </a:lnTo>
                  <a:close/>
                </a:path>
                <a:path w="40639" h="69214">
                  <a:moveTo>
                    <a:pt x="9499" y="7912"/>
                  </a:moveTo>
                  <a:lnTo>
                    <a:pt x="8051" y="6985"/>
                  </a:lnTo>
                  <a:lnTo>
                    <a:pt x="7391" y="7391"/>
                  </a:lnTo>
                  <a:lnTo>
                    <a:pt x="7962" y="10007"/>
                  </a:lnTo>
                  <a:lnTo>
                    <a:pt x="9499" y="7912"/>
                  </a:lnTo>
                  <a:close/>
                </a:path>
                <a:path w="40639" h="69214">
                  <a:moveTo>
                    <a:pt x="14122" y="8026"/>
                  </a:moveTo>
                  <a:lnTo>
                    <a:pt x="13093" y="7442"/>
                  </a:lnTo>
                  <a:lnTo>
                    <a:pt x="13093" y="15646"/>
                  </a:lnTo>
                  <a:lnTo>
                    <a:pt x="12204" y="21717"/>
                  </a:lnTo>
                  <a:lnTo>
                    <a:pt x="7175" y="20510"/>
                  </a:lnTo>
                  <a:lnTo>
                    <a:pt x="6553" y="18910"/>
                  </a:lnTo>
                  <a:lnTo>
                    <a:pt x="3467" y="18465"/>
                  </a:lnTo>
                  <a:lnTo>
                    <a:pt x="1968" y="17094"/>
                  </a:lnTo>
                  <a:lnTo>
                    <a:pt x="2628" y="10782"/>
                  </a:lnTo>
                  <a:lnTo>
                    <a:pt x="2743" y="6985"/>
                  </a:lnTo>
                  <a:lnTo>
                    <a:pt x="2946" y="3733"/>
                  </a:lnTo>
                  <a:lnTo>
                    <a:pt x="8051" y="6985"/>
                  </a:lnTo>
                  <a:lnTo>
                    <a:pt x="8712" y="6578"/>
                  </a:lnTo>
                  <a:lnTo>
                    <a:pt x="12547" y="11061"/>
                  </a:lnTo>
                  <a:lnTo>
                    <a:pt x="10045" y="12801"/>
                  </a:lnTo>
                  <a:lnTo>
                    <a:pt x="13030" y="15379"/>
                  </a:lnTo>
                  <a:lnTo>
                    <a:pt x="13093" y="15646"/>
                  </a:lnTo>
                  <a:lnTo>
                    <a:pt x="13093" y="7442"/>
                  </a:lnTo>
                  <a:lnTo>
                    <a:pt x="11582" y="6578"/>
                  </a:lnTo>
                  <a:lnTo>
                    <a:pt x="6565" y="3733"/>
                  </a:lnTo>
                  <a:lnTo>
                    <a:pt x="0" y="0"/>
                  </a:lnTo>
                  <a:lnTo>
                    <a:pt x="63" y="17373"/>
                  </a:lnTo>
                  <a:lnTo>
                    <a:pt x="558" y="18389"/>
                  </a:lnTo>
                  <a:lnTo>
                    <a:pt x="5219" y="21018"/>
                  </a:lnTo>
                  <a:lnTo>
                    <a:pt x="9372" y="23177"/>
                  </a:lnTo>
                  <a:lnTo>
                    <a:pt x="14122" y="25717"/>
                  </a:lnTo>
                  <a:lnTo>
                    <a:pt x="14122" y="21717"/>
                  </a:lnTo>
                  <a:lnTo>
                    <a:pt x="14122" y="8026"/>
                  </a:lnTo>
                  <a:close/>
                </a:path>
                <a:path w="40639" h="69214">
                  <a:moveTo>
                    <a:pt x="14351" y="51231"/>
                  </a:moveTo>
                  <a:lnTo>
                    <a:pt x="14312" y="41109"/>
                  </a:lnTo>
                  <a:lnTo>
                    <a:pt x="10807" y="45542"/>
                  </a:lnTo>
                  <a:lnTo>
                    <a:pt x="10718" y="46012"/>
                  </a:lnTo>
                  <a:lnTo>
                    <a:pt x="12992" y="50431"/>
                  </a:lnTo>
                  <a:lnTo>
                    <a:pt x="11925" y="51231"/>
                  </a:lnTo>
                  <a:lnTo>
                    <a:pt x="10477" y="49999"/>
                  </a:lnTo>
                  <a:lnTo>
                    <a:pt x="7962" y="48895"/>
                  </a:lnTo>
                  <a:lnTo>
                    <a:pt x="7823" y="47510"/>
                  </a:lnTo>
                  <a:lnTo>
                    <a:pt x="7607" y="45326"/>
                  </a:lnTo>
                  <a:lnTo>
                    <a:pt x="6832" y="44018"/>
                  </a:lnTo>
                  <a:lnTo>
                    <a:pt x="6350" y="47510"/>
                  </a:lnTo>
                  <a:lnTo>
                    <a:pt x="3289" y="47167"/>
                  </a:lnTo>
                  <a:lnTo>
                    <a:pt x="2006" y="45542"/>
                  </a:lnTo>
                  <a:lnTo>
                    <a:pt x="2514" y="40284"/>
                  </a:lnTo>
                  <a:lnTo>
                    <a:pt x="2628" y="38277"/>
                  </a:lnTo>
                  <a:lnTo>
                    <a:pt x="2730" y="35267"/>
                  </a:lnTo>
                  <a:lnTo>
                    <a:pt x="2844" y="33375"/>
                  </a:lnTo>
                  <a:lnTo>
                    <a:pt x="7124" y="34061"/>
                  </a:lnTo>
                  <a:lnTo>
                    <a:pt x="7670" y="36245"/>
                  </a:lnTo>
                  <a:lnTo>
                    <a:pt x="7734" y="36398"/>
                  </a:lnTo>
                  <a:lnTo>
                    <a:pt x="14236" y="38277"/>
                  </a:lnTo>
                  <a:lnTo>
                    <a:pt x="14211" y="36804"/>
                  </a:lnTo>
                  <a:lnTo>
                    <a:pt x="9347" y="33667"/>
                  </a:lnTo>
                  <a:lnTo>
                    <a:pt x="8712" y="33375"/>
                  </a:lnTo>
                  <a:lnTo>
                    <a:pt x="5080" y="31673"/>
                  </a:lnTo>
                  <a:lnTo>
                    <a:pt x="0" y="28994"/>
                  </a:lnTo>
                  <a:lnTo>
                    <a:pt x="63" y="46012"/>
                  </a:lnTo>
                  <a:lnTo>
                    <a:pt x="584" y="47015"/>
                  </a:lnTo>
                  <a:lnTo>
                    <a:pt x="5219" y="49695"/>
                  </a:lnTo>
                  <a:lnTo>
                    <a:pt x="9359" y="51892"/>
                  </a:lnTo>
                  <a:lnTo>
                    <a:pt x="14351" y="54622"/>
                  </a:lnTo>
                  <a:lnTo>
                    <a:pt x="14351" y="51231"/>
                  </a:lnTo>
                  <a:close/>
                </a:path>
                <a:path w="40639" h="69214">
                  <a:moveTo>
                    <a:pt x="16116" y="38823"/>
                  </a:moveTo>
                  <a:lnTo>
                    <a:pt x="14236" y="38277"/>
                  </a:lnTo>
                  <a:lnTo>
                    <a:pt x="14312" y="41109"/>
                  </a:lnTo>
                  <a:lnTo>
                    <a:pt x="16116" y="38823"/>
                  </a:lnTo>
                  <a:close/>
                </a:path>
                <a:path w="40639" h="69214">
                  <a:moveTo>
                    <a:pt x="40347" y="65214"/>
                  </a:moveTo>
                  <a:lnTo>
                    <a:pt x="40335" y="51346"/>
                  </a:lnTo>
                  <a:lnTo>
                    <a:pt x="38620" y="49720"/>
                  </a:lnTo>
                  <a:lnTo>
                    <a:pt x="38620" y="52184"/>
                  </a:lnTo>
                  <a:lnTo>
                    <a:pt x="37820" y="55727"/>
                  </a:lnTo>
                  <a:lnTo>
                    <a:pt x="37846" y="65214"/>
                  </a:lnTo>
                  <a:lnTo>
                    <a:pt x="33731" y="63233"/>
                  </a:lnTo>
                  <a:lnTo>
                    <a:pt x="31115" y="61696"/>
                  </a:lnTo>
                  <a:lnTo>
                    <a:pt x="26454" y="59893"/>
                  </a:lnTo>
                  <a:lnTo>
                    <a:pt x="28028" y="55880"/>
                  </a:lnTo>
                  <a:lnTo>
                    <a:pt x="27965" y="54559"/>
                  </a:lnTo>
                  <a:lnTo>
                    <a:pt x="27978" y="52184"/>
                  </a:lnTo>
                  <a:lnTo>
                    <a:pt x="29794" y="47256"/>
                  </a:lnTo>
                  <a:lnTo>
                    <a:pt x="33591" y="49885"/>
                  </a:lnTo>
                  <a:lnTo>
                    <a:pt x="36525" y="50736"/>
                  </a:lnTo>
                  <a:lnTo>
                    <a:pt x="38620" y="52184"/>
                  </a:lnTo>
                  <a:lnTo>
                    <a:pt x="38620" y="49720"/>
                  </a:lnTo>
                  <a:lnTo>
                    <a:pt x="36055" y="47256"/>
                  </a:lnTo>
                  <a:lnTo>
                    <a:pt x="33299" y="44615"/>
                  </a:lnTo>
                  <a:lnTo>
                    <a:pt x="26085" y="44526"/>
                  </a:lnTo>
                  <a:lnTo>
                    <a:pt x="26149" y="60274"/>
                  </a:lnTo>
                  <a:lnTo>
                    <a:pt x="26619" y="61290"/>
                  </a:lnTo>
                  <a:lnTo>
                    <a:pt x="31216" y="63982"/>
                  </a:lnTo>
                  <a:lnTo>
                    <a:pt x="35318" y="66192"/>
                  </a:lnTo>
                  <a:lnTo>
                    <a:pt x="40347" y="68973"/>
                  </a:lnTo>
                  <a:lnTo>
                    <a:pt x="40347" y="65214"/>
                  </a:lnTo>
                  <a:close/>
                </a:path>
                <a:path w="40639" h="69214">
                  <a:moveTo>
                    <a:pt x="40513" y="22847"/>
                  </a:moveTo>
                  <a:lnTo>
                    <a:pt x="39941" y="21945"/>
                  </a:lnTo>
                  <a:lnTo>
                    <a:pt x="38722" y="21386"/>
                  </a:lnTo>
                  <a:lnTo>
                    <a:pt x="38722" y="24282"/>
                  </a:lnTo>
                  <a:lnTo>
                    <a:pt x="36982" y="27940"/>
                  </a:lnTo>
                  <a:lnTo>
                    <a:pt x="37020" y="28714"/>
                  </a:lnTo>
                  <a:lnTo>
                    <a:pt x="38290" y="36537"/>
                  </a:lnTo>
                  <a:lnTo>
                    <a:pt x="37160" y="37172"/>
                  </a:lnTo>
                  <a:lnTo>
                    <a:pt x="33362" y="33921"/>
                  </a:lnTo>
                  <a:lnTo>
                    <a:pt x="31940" y="33820"/>
                  </a:lnTo>
                  <a:lnTo>
                    <a:pt x="26708" y="32499"/>
                  </a:lnTo>
                  <a:lnTo>
                    <a:pt x="27774" y="28714"/>
                  </a:lnTo>
                  <a:lnTo>
                    <a:pt x="27838" y="21894"/>
                  </a:lnTo>
                  <a:lnTo>
                    <a:pt x="29451" y="24472"/>
                  </a:lnTo>
                  <a:lnTo>
                    <a:pt x="30314" y="24701"/>
                  </a:lnTo>
                  <a:lnTo>
                    <a:pt x="29819" y="21894"/>
                  </a:lnTo>
                  <a:lnTo>
                    <a:pt x="29425" y="19570"/>
                  </a:lnTo>
                  <a:lnTo>
                    <a:pt x="33629" y="21945"/>
                  </a:lnTo>
                  <a:lnTo>
                    <a:pt x="38417" y="23749"/>
                  </a:lnTo>
                  <a:lnTo>
                    <a:pt x="38722" y="24282"/>
                  </a:lnTo>
                  <a:lnTo>
                    <a:pt x="38722" y="21386"/>
                  </a:lnTo>
                  <a:lnTo>
                    <a:pt x="34683" y="19570"/>
                  </a:lnTo>
                  <a:lnTo>
                    <a:pt x="26073" y="15722"/>
                  </a:lnTo>
                  <a:lnTo>
                    <a:pt x="26136" y="31686"/>
                  </a:lnTo>
                  <a:lnTo>
                    <a:pt x="26504" y="32969"/>
                  </a:lnTo>
                  <a:lnTo>
                    <a:pt x="31242" y="35877"/>
                  </a:lnTo>
                  <a:lnTo>
                    <a:pt x="35534" y="38252"/>
                  </a:lnTo>
                  <a:lnTo>
                    <a:pt x="40347" y="41008"/>
                  </a:lnTo>
                  <a:lnTo>
                    <a:pt x="40322" y="37172"/>
                  </a:lnTo>
                  <a:lnTo>
                    <a:pt x="40424" y="27940"/>
                  </a:lnTo>
                  <a:lnTo>
                    <a:pt x="40513" y="22847"/>
                  </a:lnTo>
                  <a:close/>
                </a:path>
              </a:pathLst>
            </a:custGeom>
            <a:solidFill>
              <a:srgbClr val="EEF0F0"/>
            </a:solidFill>
          </p:spPr>
          <p:txBody>
            <a:bodyPr wrap="square" lIns="0" tIns="0" rIns="0" bIns="0" rtlCol="0"/>
            <a:lstStyle/>
            <a:p>
              <a:endParaRPr/>
            </a:p>
          </p:txBody>
        </p:sp>
        <p:sp>
          <p:nvSpPr>
            <p:cNvPr id="358" name="object 358"/>
            <p:cNvSpPr/>
            <p:nvPr/>
          </p:nvSpPr>
          <p:spPr>
            <a:xfrm>
              <a:off x="4834674" y="3199002"/>
              <a:ext cx="32384" cy="26670"/>
            </a:xfrm>
            <a:custGeom>
              <a:avLst/>
              <a:gdLst/>
              <a:ahLst/>
              <a:cxnLst/>
              <a:rect l="l" t="t" r="r" b="b"/>
              <a:pathLst>
                <a:path w="32385" h="26669">
                  <a:moveTo>
                    <a:pt x="11734" y="11557"/>
                  </a:moveTo>
                  <a:lnTo>
                    <a:pt x="0" y="18453"/>
                  </a:lnTo>
                  <a:lnTo>
                    <a:pt x="1663" y="20916"/>
                  </a:lnTo>
                  <a:lnTo>
                    <a:pt x="5626" y="19342"/>
                  </a:lnTo>
                  <a:lnTo>
                    <a:pt x="5930" y="26098"/>
                  </a:lnTo>
                  <a:lnTo>
                    <a:pt x="7658" y="25514"/>
                  </a:lnTo>
                  <a:lnTo>
                    <a:pt x="5842" y="20345"/>
                  </a:lnTo>
                  <a:lnTo>
                    <a:pt x="7264" y="16967"/>
                  </a:lnTo>
                  <a:lnTo>
                    <a:pt x="11315" y="16916"/>
                  </a:lnTo>
                  <a:lnTo>
                    <a:pt x="11734" y="11557"/>
                  </a:lnTo>
                  <a:close/>
                </a:path>
                <a:path w="32385" h="26669">
                  <a:moveTo>
                    <a:pt x="32067" y="0"/>
                  </a:moveTo>
                  <a:lnTo>
                    <a:pt x="20980" y="6299"/>
                  </a:lnTo>
                  <a:lnTo>
                    <a:pt x="21907" y="9182"/>
                  </a:lnTo>
                  <a:lnTo>
                    <a:pt x="26047" y="7378"/>
                  </a:lnTo>
                  <a:lnTo>
                    <a:pt x="26047" y="15062"/>
                  </a:lnTo>
                  <a:lnTo>
                    <a:pt x="28676" y="13576"/>
                  </a:lnTo>
                  <a:lnTo>
                    <a:pt x="26085" y="9893"/>
                  </a:lnTo>
                  <a:lnTo>
                    <a:pt x="27571" y="5638"/>
                  </a:lnTo>
                  <a:lnTo>
                    <a:pt x="31902" y="4305"/>
                  </a:lnTo>
                  <a:lnTo>
                    <a:pt x="32067" y="0"/>
                  </a:lnTo>
                  <a:close/>
                </a:path>
              </a:pathLst>
            </a:custGeom>
            <a:solidFill>
              <a:srgbClr val="BCCCDA"/>
            </a:solidFill>
          </p:spPr>
          <p:txBody>
            <a:bodyPr wrap="square" lIns="0" tIns="0" rIns="0" bIns="0" rtlCol="0"/>
            <a:lstStyle/>
            <a:p>
              <a:endParaRPr/>
            </a:p>
          </p:txBody>
        </p:sp>
        <p:sp>
          <p:nvSpPr>
            <p:cNvPr id="359" name="object 359"/>
            <p:cNvSpPr/>
            <p:nvPr/>
          </p:nvSpPr>
          <p:spPr>
            <a:xfrm>
              <a:off x="4829656" y="3166993"/>
              <a:ext cx="8255" cy="5715"/>
            </a:xfrm>
            <a:custGeom>
              <a:avLst/>
              <a:gdLst/>
              <a:ahLst/>
              <a:cxnLst/>
              <a:rect l="l" t="t" r="r" b="b"/>
              <a:pathLst>
                <a:path w="8254" h="5714">
                  <a:moveTo>
                    <a:pt x="6743" y="0"/>
                  </a:moveTo>
                  <a:lnTo>
                    <a:pt x="1663" y="850"/>
                  </a:lnTo>
                  <a:lnTo>
                    <a:pt x="0" y="1701"/>
                  </a:lnTo>
                  <a:lnTo>
                    <a:pt x="2540" y="4203"/>
                  </a:lnTo>
                  <a:lnTo>
                    <a:pt x="4902" y="4102"/>
                  </a:lnTo>
                  <a:lnTo>
                    <a:pt x="8255" y="5511"/>
                  </a:lnTo>
                  <a:lnTo>
                    <a:pt x="7581" y="850"/>
                  </a:lnTo>
                  <a:lnTo>
                    <a:pt x="6743" y="0"/>
                  </a:lnTo>
                  <a:close/>
                </a:path>
              </a:pathLst>
            </a:custGeom>
            <a:solidFill>
              <a:srgbClr val="733C19"/>
            </a:solidFill>
          </p:spPr>
          <p:txBody>
            <a:bodyPr wrap="square" lIns="0" tIns="0" rIns="0" bIns="0" rtlCol="0"/>
            <a:lstStyle/>
            <a:p>
              <a:endParaRPr/>
            </a:p>
          </p:txBody>
        </p:sp>
        <p:sp>
          <p:nvSpPr>
            <p:cNvPr id="360" name="object 360"/>
            <p:cNvSpPr/>
            <p:nvPr/>
          </p:nvSpPr>
          <p:spPr>
            <a:xfrm>
              <a:off x="4751667" y="3203308"/>
              <a:ext cx="116839" cy="66675"/>
            </a:xfrm>
            <a:custGeom>
              <a:avLst/>
              <a:gdLst/>
              <a:ahLst/>
              <a:cxnLst/>
              <a:rect l="l" t="t" r="r" b="b"/>
              <a:pathLst>
                <a:path w="116839" h="66675">
                  <a:moveTo>
                    <a:pt x="11112" y="15392"/>
                  </a:moveTo>
                  <a:lnTo>
                    <a:pt x="11049" y="15113"/>
                  </a:lnTo>
                  <a:lnTo>
                    <a:pt x="8115" y="12573"/>
                  </a:lnTo>
                  <a:lnTo>
                    <a:pt x="6426" y="11734"/>
                  </a:lnTo>
                  <a:lnTo>
                    <a:pt x="4445" y="16992"/>
                  </a:lnTo>
                  <a:lnTo>
                    <a:pt x="3048" y="13766"/>
                  </a:lnTo>
                  <a:lnTo>
                    <a:pt x="5994" y="9740"/>
                  </a:lnTo>
                  <a:lnTo>
                    <a:pt x="6426" y="11709"/>
                  </a:lnTo>
                  <a:lnTo>
                    <a:pt x="8128" y="12560"/>
                  </a:lnTo>
                  <a:lnTo>
                    <a:pt x="10591" y="10795"/>
                  </a:lnTo>
                  <a:lnTo>
                    <a:pt x="6756" y="6299"/>
                  </a:lnTo>
                  <a:lnTo>
                    <a:pt x="6070" y="6731"/>
                  </a:lnTo>
                  <a:lnTo>
                    <a:pt x="977" y="3467"/>
                  </a:lnTo>
                  <a:lnTo>
                    <a:pt x="736" y="7353"/>
                  </a:lnTo>
                  <a:lnTo>
                    <a:pt x="660" y="10515"/>
                  </a:lnTo>
                  <a:lnTo>
                    <a:pt x="0" y="16827"/>
                  </a:lnTo>
                  <a:lnTo>
                    <a:pt x="1498" y="18199"/>
                  </a:lnTo>
                  <a:lnTo>
                    <a:pt x="4572" y="18643"/>
                  </a:lnTo>
                  <a:lnTo>
                    <a:pt x="5207" y="20243"/>
                  </a:lnTo>
                  <a:lnTo>
                    <a:pt x="10236" y="21450"/>
                  </a:lnTo>
                  <a:lnTo>
                    <a:pt x="11112" y="15392"/>
                  </a:lnTo>
                  <a:close/>
                </a:path>
                <a:path w="116839" h="66675">
                  <a:moveTo>
                    <a:pt x="14135" y="38557"/>
                  </a:moveTo>
                  <a:lnTo>
                    <a:pt x="7277" y="36576"/>
                  </a:lnTo>
                  <a:lnTo>
                    <a:pt x="7277" y="40297"/>
                  </a:lnTo>
                  <a:lnTo>
                    <a:pt x="5207" y="41262"/>
                  </a:lnTo>
                  <a:lnTo>
                    <a:pt x="5778" y="37198"/>
                  </a:lnTo>
                  <a:lnTo>
                    <a:pt x="7213" y="40322"/>
                  </a:lnTo>
                  <a:lnTo>
                    <a:pt x="7277" y="36576"/>
                  </a:lnTo>
                  <a:lnTo>
                    <a:pt x="5740" y="36131"/>
                  </a:lnTo>
                  <a:lnTo>
                    <a:pt x="5156" y="33794"/>
                  </a:lnTo>
                  <a:lnTo>
                    <a:pt x="876" y="33108"/>
                  </a:lnTo>
                  <a:lnTo>
                    <a:pt x="711" y="36131"/>
                  </a:lnTo>
                  <a:lnTo>
                    <a:pt x="635" y="39166"/>
                  </a:lnTo>
                  <a:lnTo>
                    <a:pt x="38" y="45275"/>
                  </a:lnTo>
                  <a:lnTo>
                    <a:pt x="1320" y="46901"/>
                  </a:lnTo>
                  <a:lnTo>
                    <a:pt x="4381" y="47244"/>
                  </a:lnTo>
                  <a:lnTo>
                    <a:pt x="4864" y="43776"/>
                  </a:lnTo>
                  <a:lnTo>
                    <a:pt x="5626" y="45046"/>
                  </a:lnTo>
                  <a:lnTo>
                    <a:pt x="5994" y="48628"/>
                  </a:lnTo>
                  <a:lnTo>
                    <a:pt x="8509" y="49733"/>
                  </a:lnTo>
                  <a:lnTo>
                    <a:pt x="9944" y="50965"/>
                  </a:lnTo>
                  <a:lnTo>
                    <a:pt x="11023" y="50165"/>
                  </a:lnTo>
                  <a:lnTo>
                    <a:pt x="8636" y="45529"/>
                  </a:lnTo>
                  <a:lnTo>
                    <a:pt x="12458" y="40678"/>
                  </a:lnTo>
                  <a:lnTo>
                    <a:pt x="12763" y="40297"/>
                  </a:lnTo>
                  <a:lnTo>
                    <a:pt x="14135" y="38557"/>
                  </a:lnTo>
                  <a:close/>
                </a:path>
                <a:path w="116839" h="66675">
                  <a:moveTo>
                    <a:pt x="71856" y="57886"/>
                  </a:moveTo>
                  <a:lnTo>
                    <a:pt x="69532" y="52984"/>
                  </a:lnTo>
                  <a:lnTo>
                    <a:pt x="68275" y="53606"/>
                  </a:lnTo>
                  <a:lnTo>
                    <a:pt x="69519" y="52971"/>
                  </a:lnTo>
                  <a:lnTo>
                    <a:pt x="70802" y="47701"/>
                  </a:lnTo>
                  <a:lnTo>
                    <a:pt x="67894" y="49174"/>
                  </a:lnTo>
                  <a:lnTo>
                    <a:pt x="67894" y="53784"/>
                  </a:lnTo>
                  <a:lnTo>
                    <a:pt x="66586" y="58775"/>
                  </a:lnTo>
                  <a:lnTo>
                    <a:pt x="63639" y="56349"/>
                  </a:lnTo>
                  <a:lnTo>
                    <a:pt x="62369" y="56984"/>
                  </a:lnTo>
                  <a:lnTo>
                    <a:pt x="63601" y="56349"/>
                  </a:lnTo>
                  <a:lnTo>
                    <a:pt x="65443" y="51930"/>
                  </a:lnTo>
                  <a:lnTo>
                    <a:pt x="67894" y="53784"/>
                  </a:lnTo>
                  <a:lnTo>
                    <a:pt x="67894" y="49174"/>
                  </a:lnTo>
                  <a:lnTo>
                    <a:pt x="65354" y="50457"/>
                  </a:lnTo>
                  <a:lnTo>
                    <a:pt x="64985" y="51498"/>
                  </a:lnTo>
                  <a:lnTo>
                    <a:pt x="64109" y="50927"/>
                  </a:lnTo>
                  <a:lnTo>
                    <a:pt x="62852" y="52146"/>
                  </a:lnTo>
                  <a:lnTo>
                    <a:pt x="61455" y="53251"/>
                  </a:lnTo>
                  <a:lnTo>
                    <a:pt x="60236" y="54965"/>
                  </a:lnTo>
                  <a:lnTo>
                    <a:pt x="61480" y="56349"/>
                  </a:lnTo>
                  <a:lnTo>
                    <a:pt x="62001" y="57150"/>
                  </a:lnTo>
                  <a:lnTo>
                    <a:pt x="59118" y="59880"/>
                  </a:lnTo>
                  <a:lnTo>
                    <a:pt x="60401" y="63030"/>
                  </a:lnTo>
                  <a:lnTo>
                    <a:pt x="60693" y="66268"/>
                  </a:lnTo>
                  <a:lnTo>
                    <a:pt x="65874" y="64109"/>
                  </a:lnTo>
                  <a:lnTo>
                    <a:pt x="66154" y="63017"/>
                  </a:lnTo>
                  <a:lnTo>
                    <a:pt x="70967" y="61137"/>
                  </a:lnTo>
                  <a:lnTo>
                    <a:pt x="71856" y="57886"/>
                  </a:lnTo>
                  <a:close/>
                </a:path>
                <a:path w="116839" h="66675">
                  <a:moveTo>
                    <a:pt x="88938" y="21793"/>
                  </a:moveTo>
                  <a:lnTo>
                    <a:pt x="88633" y="15036"/>
                  </a:lnTo>
                  <a:lnTo>
                    <a:pt x="84670" y="16611"/>
                  </a:lnTo>
                  <a:lnTo>
                    <a:pt x="83769" y="24168"/>
                  </a:lnTo>
                  <a:lnTo>
                    <a:pt x="84988" y="24561"/>
                  </a:lnTo>
                  <a:lnTo>
                    <a:pt x="88938" y="21793"/>
                  </a:lnTo>
                  <a:close/>
                </a:path>
                <a:path w="116839" h="66675">
                  <a:moveTo>
                    <a:pt x="95529" y="19888"/>
                  </a:moveTo>
                  <a:lnTo>
                    <a:pt x="93700" y="15722"/>
                  </a:lnTo>
                  <a:lnTo>
                    <a:pt x="94322" y="12611"/>
                  </a:lnTo>
                  <a:lnTo>
                    <a:pt x="90271" y="12661"/>
                  </a:lnTo>
                  <a:lnTo>
                    <a:pt x="88849" y="16040"/>
                  </a:lnTo>
                  <a:lnTo>
                    <a:pt x="90665" y="21209"/>
                  </a:lnTo>
                  <a:lnTo>
                    <a:pt x="95529" y="19888"/>
                  </a:lnTo>
                  <a:close/>
                </a:path>
                <a:path w="116839" h="66675">
                  <a:moveTo>
                    <a:pt x="109054" y="3073"/>
                  </a:moveTo>
                  <a:lnTo>
                    <a:pt x="104914" y="4876"/>
                  </a:lnTo>
                  <a:lnTo>
                    <a:pt x="103911" y="13373"/>
                  </a:lnTo>
                  <a:lnTo>
                    <a:pt x="109054" y="10756"/>
                  </a:lnTo>
                  <a:lnTo>
                    <a:pt x="109054" y="3073"/>
                  </a:lnTo>
                  <a:close/>
                </a:path>
                <a:path w="116839" h="66675">
                  <a:moveTo>
                    <a:pt x="115366" y="22352"/>
                  </a:moveTo>
                  <a:lnTo>
                    <a:pt x="109245" y="24841"/>
                  </a:lnTo>
                  <a:lnTo>
                    <a:pt x="108788" y="25920"/>
                  </a:lnTo>
                  <a:lnTo>
                    <a:pt x="107645" y="25273"/>
                  </a:lnTo>
                  <a:lnTo>
                    <a:pt x="106807" y="26009"/>
                  </a:lnTo>
                  <a:lnTo>
                    <a:pt x="105943" y="26682"/>
                  </a:lnTo>
                  <a:lnTo>
                    <a:pt x="103974" y="29095"/>
                  </a:lnTo>
                  <a:lnTo>
                    <a:pt x="103060" y="30734"/>
                  </a:lnTo>
                  <a:lnTo>
                    <a:pt x="105778" y="31902"/>
                  </a:lnTo>
                  <a:lnTo>
                    <a:pt x="103695" y="40474"/>
                  </a:lnTo>
                  <a:lnTo>
                    <a:pt x="105511" y="41363"/>
                  </a:lnTo>
                  <a:lnTo>
                    <a:pt x="106743" y="39916"/>
                  </a:lnTo>
                  <a:lnTo>
                    <a:pt x="108788" y="38569"/>
                  </a:lnTo>
                  <a:lnTo>
                    <a:pt x="109207" y="35166"/>
                  </a:lnTo>
                  <a:lnTo>
                    <a:pt x="110642" y="32575"/>
                  </a:lnTo>
                  <a:lnTo>
                    <a:pt x="109486" y="37109"/>
                  </a:lnTo>
                  <a:lnTo>
                    <a:pt x="111086" y="37947"/>
                  </a:lnTo>
                  <a:lnTo>
                    <a:pt x="112356" y="36703"/>
                  </a:lnTo>
                  <a:lnTo>
                    <a:pt x="114490" y="35572"/>
                  </a:lnTo>
                  <a:lnTo>
                    <a:pt x="114960" y="32131"/>
                  </a:lnTo>
                  <a:lnTo>
                    <a:pt x="113842" y="29895"/>
                  </a:lnTo>
                  <a:lnTo>
                    <a:pt x="113322" y="27724"/>
                  </a:lnTo>
                  <a:lnTo>
                    <a:pt x="111683" y="28536"/>
                  </a:lnTo>
                  <a:lnTo>
                    <a:pt x="110744" y="32194"/>
                  </a:lnTo>
                  <a:lnTo>
                    <a:pt x="107429" y="31089"/>
                  </a:lnTo>
                  <a:lnTo>
                    <a:pt x="106413" y="31584"/>
                  </a:lnTo>
                  <a:lnTo>
                    <a:pt x="107442" y="31051"/>
                  </a:lnTo>
                  <a:lnTo>
                    <a:pt x="108318" y="29184"/>
                  </a:lnTo>
                  <a:lnTo>
                    <a:pt x="110731" y="27698"/>
                  </a:lnTo>
                  <a:lnTo>
                    <a:pt x="111671" y="28524"/>
                  </a:lnTo>
                  <a:lnTo>
                    <a:pt x="113322" y="27698"/>
                  </a:lnTo>
                  <a:lnTo>
                    <a:pt x="114465" y="24688"/>
                  </a:lnTo>
                  <a:lnTo>
                    <a:pt x="115366" y="22352"/>
                  </a:lnTo>
                  <a:close/>
                </a:path>
                <a:path w="116839" h="66675">
                  <a:moveTo>
                    <a:pt x="116636" y="7531"/>
                  </a:moveTo>
                  <a:lnTo>
                    <a:pt x="114554" y="3340"/>
                  </a:lnTo>
                  <a:lnTo>
                    <a:pt x="114909" y="0"/>
                  </a:lnTo>
                  <a:lnTo>
                    <a:pt x="110578" y="1333"/>
                  </a:lnTo>
                  <a:lnTo>
                    <a:pt x="109105" y="5588"/>
                  </a:lnTo>
                  <a:lnTo>
                    <a:pt x="111683" y="9271"/>
                  </a:lnTo>
                  <a:lnTo>
                    <a:pt x="116636" y="7531"/>
                  </a:lnTo>
                  <a:close/>
                </a:path>
              </a:pathLst>
            </a:custGeom>
            <a:solidFill>
              <a:srgbClr val="5FB7E3"/>
            </a:solidFill>
          </p:spPr>
          <p:txBody>
            <a:bodyPr wrap="square" lIns="0" tIns="0" rIns="0" bIns="0" rtlCol="0"/>
            <a:lstStyle/>
            <a:p>
              <a:endParaRPr/>
            </a:p>
          </p:txBody>
        </p:sp>
        <p:sp>
          <p:nvSpPr>
            <p:cNvPr id="361" name="object 361"/>
            <p:cNvSpPr/>
            <p:nvPr/>
          </p:nvSpPr>
          <p:spPr>
            <a:xfrm>
              <a:off x="4779116" y="3222610"/>
              <a:ext cx="7620" cy="14604"/>
            </a:xfrm>
            <a:custGeom>
              <a:avLst/>
              <a:gdLst/>
              <a:ahLst/>
              <a:cxnLst/>
              <a:rect l="l" t="t" r="r" b="b"/>
              <a:pathLst>
                <a:path w="7620" h="14605">
                  <a:moveTo>
                    <a:pt x="0" y="0"/>
                  </a:moveTo>
                  <a:lnTo>
                    <a:pt x="2514" y="14249"/>
                  </a:lnTo>
                  <a:lnTo>
                    <a:pt x="3949" y="14350"/>
                  </a:lnTo>
                  <a:lnTo>
                    <a:pt x="4406" y="7924"/>
                  </a:lnTo>
                  <a:lnTo>
                    <a:pt x="7607" y="9143"/>
                  </a:lnTo>
                  <a:lnTo>
                    <a:pt x="7569" y="8369"/>
                  </a:lnTo>
                  <a:lnTo>
                    <a:pt x="5537" y="6883"/>
                  </a:lnTo>
                  <a:lnTo>
                    <a:pt x="3390" y="5460"/>
                  </a:lnTo>
                  <a:lnTo>
                    <a:pt x="4216" y="2374"/>
                  </a:lnTo>
                  <a:lnTo>
                    <a:pt x="0" y="0"/>
                  </a:lnTo>
                  <a:close/>
                </a:path>
              </a:pathLst>
            </a:custGeom>
            <a:solidFill>
              <a:srgbClr val="BCCCDA"/>
            </a:solidFill>
          </p:spPr>
          <p:txBody>
            <a:bodyPr wrap="square" lIns="0" tIns="0" rIns="0" bIns="0" rtlCol="0"/>
            <a:lstStyle/>
            <a:p>
              <a:endParaRPr/>
            </a:p>
          </p:txBody>
        </p:sp>
        <p:sp>
          <p:nvSpPr>
            <p:cNvPr id="362" name="object 362"/>
            <p:cNvSpPr/>
            <p:nvPr/>
          </p:nvSpPr>
          <p:spPr>
            <a:xfrm>
              <a:off x="4776393" y="3224986"/>
              <a:ext cx="12065" cy="15240"/>
            </a:xfrm>
            <a:custGeom>
              <a:avLst/>
              <a:gdLst/>
              <a:ahLst/>
              <a:cxnLst/>
              <a:rect l="l" t="t" r="r" b="b"/>
              <a:pathLst>
                <a:path w="12064" h="15239">
                  <a:moveTo>
                    <a:pt x="5232" y="11874"/>
                  </a:moveTo>
                  <a:lnTo>
                    <a:pt x="3606" y="2755"/>
                  </a:lnTo>
                  <a:lnTo>
                    <a:pt x="2743" y="2527"/>
                  </a:lnTo>
                  <a:lnTo>
                    <a:pt x="1130" y="2717"/>
                  </a:lnTo>
                  <a:lnTo>
                    <a:pt x="1193" y="6350"/>
                  </a:lnTo>
                  <a:lnTo>
                    <a:pt x="0" y="10541"/>
                  </a:lnTo>
                  <a:lnTo>
                    <a:pt x="5232" y="11874"/>
                  </a:lnTo>
                  <a:close/>
                </a:path>
                <a:path w="12064" h="15239">
                  <a:moveTo>
                    <a:pt x="11595" y="14592"/>
                  </a:moveTo>
                  <a:lnTo>
                    <a:pt x="10325" y="6769"/>
                  </a:lnTo>
                  <a:lnTo>
                    <a:pt x="7124" y="5549"/>
                  </a:lnTo>
                  <a:lnTo>
                    <a:pt x="6946" y="7899"/>
                  </a:lnTo>
                  <a:lnTo>
                    <a:pt x="6667" y="11976"/>
                  </a:lnTo>
                  <a:lnTo>
                    <a:pt x="10464" y="15227"/>
                  </a:lnTo>
                  <a:lnTo>
                    <a:pt x="11595" y="14592"/>
                  </a:lnTo>
                  <a:close/>
                </a:path>
                <a:path w="12064" h="15239">
                  <a:moveTo>
                    <a:pt x="12026" y="2336"/>
                  </a:moveTo>
                  <a:lnTo>
                    <a:pt x="11722" y="1803"/>
                  </a:lnTo>
                  <a:lnTo>
                    <a:pt x="6934" y="0"/>
                  </a:lnTo>
                  <a:lnTo>
                    <a:pt x="6108" y="3086"/>
                  </a:lnTo>
                  <a:lnTo>
                    <a:pt x="8255" y="4508"/>
                  </a:lnTo>
                  <a:lnTo>
                    <a:pt x="10287" y="5994"/>
                  </a:lnTo>
                  <a:lnTo>
                    <a:pt x="12026" y="2336"/>
                  </a:lnTo>
                  <a:close/>
                </a:path>
              </a:pathLst>
            </a:custGeom>
            <a:solidFill>
              <a:srgbClr val="5FB7E3"/>
            </a:solidFill>
          </p:spPr>
          <p:txBody>
            <a:bodyPr wrap="square" lIns="0" tIns="0" rIns="0" bIns="0" rtlCol="0"/>
            <a:lstStyle/>
            <a:p>
              <a:endParaRPr/>
            </a:p>
          </p:txBody>
        </p:sp>
        <p:sp>
          <p:nvSpPr>
            <p:cNvPr id="363" name="object 363"/>
            <p:cNvSpPr/>
            <p:nvPr/>
          </p:nvSpPr>
          <p:spPr>
            <a:xfrm>
              <a:off x="4777537" y="3224936"/>
              <a:ext cx="8890" cy="41910"/>
            </a:xfrm>
            <a:custGeom>
              <a:avLst/>
              <a:gdLst/>
              <a:ahLst/>
              <a:cxnLst/>
              <a:rect l="l" t="t" r="r" b="b"/>
              <a:pathLst>
                <a:path w="8889" h="41910">
                  <a:moveTo>
                    <a:pt x="1612" y="2578"/>
                  </a:moveTo>
                  <a:lnTo>
                    <a:pt x="1219" y="1943"/>
                  </a:lnTo>
                  <a:lnTo>
                    <a:pt x="0" y="0"/>
                  </a:lnTo>
                  <a:lnTo>
                    <a:pt x="0" y="2768"/>
                  </a:lnTo>
                  <a:lnTo>
                    <a:pt x="1612" y="2578"/>
                  </a:lnTo>
                  <a:close/>
                </a:path>
                <a:path w="8889" h="41910">
                  <a:moveTo>
                    <a:pt x="8318" y="33858"/>
                  </a:moveTo>
                  <a:lnTo>
                    <a:pt x="5765" y="27990"/>
                  </a:lnTo>
                  <a:lnTo>
                    <a:pt x="1955" y="25349"/>
                  </a:lnTo>
                  <a:lnTo>
                    <a:pt x="38" y="30594"/>
                  </a:lnTo>
                  <a:lnTo>
                    <a:pt x="4584" y="32004"/>
                  </a:lnTo>
                  <a:lnTo>
                    <a:pt x="5422" y="34366"/>
                  </a:lnTo>
                  <a:lnTo>
                    <a:pt x="3276" y="39801"/>
                  </a:lnTo>
                  <a:lnTo>
                    <a:pt x="5892" y="41338"/>
                  </a:lnTo>
                  <a:lnTo>
                    <a:pt x="5854" y="39573"/>
                  </a:lnTo>
                  <a:lnTo>
                    <a:pt x="5537" y="37744"/>
                  </a:lnTo>
                  <a:lnTo>
                    <a:pt x="6083" y="35191"/>
                  </a:lnTo>
                  <a:lnTo>
                    <a:pt x="7467" y="34582"/>
                  </a:lnTo>
                  <a:lnTo>
                    <a:pt x="8318" y="33858"/>
                  </a:lnTo>
                  <a:close/>
                </a:path>
              </a:pathLst>
            </a:custGeom>
            <a:solidFill>
              <a:srgbClr val="BCCCDA"/>
            </a:solidFill>
          </p:spPr>
          <p:txBody>
            <a:bodyPr wrap="square" lIns="0" tIns="0" rIns="0" bIns="0" rtlCol="0"/>
            <a:lstStyle/>
            <a:p>
              <a:endParaRPr/>
            </a:p>
          </p:txBody>
        </p:sp>
        <p:sp>
          <p:nvSpPr>
            <p:cNvPr id="364" name="object 364"/>
            <p:cNvSpPr/>
            <p:nvPr/>
          </p:nvSpPr>
          <p:spPr>
            <a:xfrm>
              <a:off x="4776140" y="3252914"/>
              <a:ext cx="12700" cy="15875"/>
            </a:xfrm>
            <a:custGeom>
              <a:avLst/>
              <a:gdLst/>
              <a:ahLst/>
              <a:cxnLst/>
              <a:rect l="l" t="t" r="r" b="b"/>
              <a:pathLst>
                <a:path w="12700" h="15875">
                  <a:moveTo>
                    <a:pt x="6819" y="6388"/>
                  </a:moveTo>
                  <a:lnTo>
                    <a:pt x="5981" y="4025"/>
                  </a:lnTo>
                  <a:lnTo>
                    <a:pt x="1435" y="2616"/>
                  </a:lnTo>
                  <a:lnTo>
                    <a:pt x="1587" y="6007"/>
                  </a:lnTo>
                  <a:lnTo>
                    <a:pt x="0" y="10020"/>
                  </a:lnTo>
                  <a:lnTo>
                    <a:pt x="4673" y="11823"/>
                  </a:lnTo>
                  <a:lnTo>
                    <a:pt x="6819" y="6388"/>
                  </a:lnTo>
                  <a:close/>
                </a:path>
                <a:path w="12700" h="15875">
                  <a:moveTo>
                    <a:pt x="11404" y="7518"/>
                  </a:moveTo>
                  <a:lnTo>
                    <a:pt x="9715" y="5867"/>
                  </a:lnTo>
                  <a:lnTo>
                    <a:pt x="8864" y="6591"/>
                  </a:lnTo>
                  <a:lnTo>
                    <a:pt x="7480" y="7213"/>
                  </a:lnTo>
                  <a:lnTo>
                    <a:pt x="6934" y="9753"/>
                  </a:lnTo>
                  <a:lnTo>
                    <a:pt x="7251" y="11582"/>
                  </a:lnTo>
                  <a:lnTo>
                    <a:pt x="7289" y="13347"/>
                  </a:lnTo>
                  <a:lnTo>
                    <a:pt x="11404" y="15328"/>
                  </a:lnTo>
                  <a:lnTo>
                    <a:pt x="11404" y="7518"/>
                  </a:lnTo>
                  <a:close/>
                </a:path>
                <a:path w="12700" h="15875">
                  <a:moveTo>
                    <a:pt x="12179" y="2298"/>
                  </a:moveTo>
                  <a:lnTo>
                    <a:pt x="10083" y="850"/>
                  </a:lnTo>
                  <a:lnTo>
                    <a:pt x="7150" y="0"/>
                  </a:lnTo>
                  <a:lnTo>
                    <a:pt x="9715" y="5867"/>
                  </a:lnTo>
                  <a:lnTo>
                    <a:pt x="11379" y="5842"/>
                  </a:lnTo>
                  <a:lnTo>
                    <a:pt x="12179" y="2298"/>
                  </a:lnTo>
                  <a:close/>
                </a:path>
              </a:pathLst>
            </a:custGeom>
            <a:solidFill>
              <a:srgbClr val="5FB7E3"/>
            </a:solidFill>
          </p:spPr>
          <p:txBody>
            <a:bodyPr wrap="square" lIns="0" tIns="0" rIns="0" bIns="0" rtlCol="0"/>
            <a:lstStyle/>
            <a:p>
              <a:endParaRPr/>
            </a:p>
          </p:txBody>
        </p:sp>
        <p:sp>
          <p:nvSpPr>
            <p:cNvPr id="365" name="object 365"/>
            <p:cNvSpPr/>
            <p:nvPr/>
          </p:nvSpPr>
          <p:spPr>
            <a:xfrm>
              <a:off x="4785880" y="3258758"/>
              <a:ext cx="1905" cy="1905"/>
            </a:xfrm>
            <a:custGeom>
              <a:avLst/>
              <a:gdLst/>
              <a:ahLst/>
              <a:cxnLst/>
              <a:rect l="l" t="t" r="r" b="b"/>
              <a:pathLst>
                <a:path w="1904" h="1904">
                  <a:moveTo>
                    <a:pt x="1638" y="0"/>
                  </a:moveTo>
                  <a:lnTo>
                    <a:pt x="0" y="38"/>
                  </a:lnTo>
                  <a:lnTo>
                    <a:pt x="1117" y="1130"/>
                  </a:lnTo>
                  <a:lnTo>
                    <a:pt x="1663" y="1676"/>
                  </a:lnTo>
                  <a:lnTo>
                    <a:pt x="1663" y="1117"/>
                  </a:lnTo>
                  <a:lnTo>
                    <a:pt x="1638" y="0"/>
                  </a:lnTo>
                  <a:close/>
                </a:path>
              </a:pathLst>
            </a:custGeom>
            <a:solidFill>
              <a:srgbClr val="BCCCDA"/>
            </a:solidFill>
          </p:spPr>
          <p:txBody>
            <a:bodyPr wrap="square" lIns="0" tIns="0" rIns="0" bIns="0" rtlCol="0"/>
            <a:lstStyle/>
            <a:p>
              <a:endParaRPr/>
            </a:p>
          </p:txBody>
        </p:sp>
        <p:sp>
          <p:nvSpPr>
            <p:cNvPr id="366" name="object 366"/>
            <p:cNvSpPr/>
            <p:nvPr/>
          </p:nvSpPr>
          <p:spPr>
            <a:xfrm>
              <a:off x="4758900" y="3243600"/>
              <a:ext cx="635" cy="635"/>
            </a:xfrm>
            <a:custGeom>
              <a:avLst/>
              <a:gdLst/>
              <a:ahLst/>
              <a:cxnLst/>
              <a:rect l="l" t="t" r="r" b="b"/>
              <a:pathLst>
                <a:path w="635" h="635">
                  <a:moveTo>
                    <a:pt x="50" y="0"/>
                  </a:moveTo>
                  <a:lnTo>
                    <a:pt x="190" y="165"/>
                  </a:lnTo>
                  <a:lnTo>
                    <a:pt x="381" y="266"/>
                  </a:lnTo>
                  <a:lnTo>
                    <a:pt x="558" y="380"/>
                  </a:lnTo>
                  <a:lnTo>
                    <a:pt x="228" y="126"/>
                  </a:lnTo>
                  <a:close/>
                </a:path>
              </a:pathLst>
            </a:custGeom>
            <a:solidFill>
              <a:srgbClr val="EEF0F0"/>
            </a:solidFill>
          </p:spPr>
          <p:txBody>
            <a:bodyPr wrap="square" lIns="0" tIns="0" rIns="0" bIns="0" rtlCol="0"/>
            <a:lstStyle/>
            <a:p>
              <a:endParaRPr/>
            </a:p>
          </p:txBody>
        </p:sp>
        <p:pic>
          <p:nvPicPr>
            <p:cNvPr id="367" name="object 367"/>
            <p:cNvPicPr/>
            <p:nvPr/>
          </p:nvPicPr>
          <p:blipFill>
            <a:blip r:embed="rId28" cstate="print"/>
            <a:stretch>
              <a:fillRect/>
            </a:stretch>
          </p:blipFill>
          <p:spPr>
            <a:xfrm>
              <a:off x="5202566" y="2958899"/>
              <a:ext cx="75895" cy="107772"/>
            </a:xfrm>
            <a:prstGeom prst="rect">
              <a:avLst/>
            </a:prstGeom>
          </p:spPr>
        </p:pic>
        <p:sp>
          <p:nvSpPr>
            <p:cNvPr id="368" name="object 368"/>
            <p:cNvSpPr/>
            <p:nvPr/>
          </p:nvSpPr>
          <p:spPr>
            <a:xfrm>
              <a:off x="4896658" y="3214922"/>
              <a:ext cx="166370" cy="132715"/>
            </a:xfrm>
            <a:custGeom>
              <a:avLst/>
              <a:gdLst/>
              <a:ahLst/>
              <a:cxnLst/>
              <a:rect l="l" t="t" r="r" b="b"/>
              <a:pathLst>
                <a:path w="166370" h="132714">
                  <a:moveTo>
                    <a:pt x="63995" y="0"/>
                  </a:moveTo>
                  <a:lnTo>
                    <a:pt x="63106" y="685"/>
                  </a:lnTo>
                  <a:lnTo>
                    <a:pt x="32473" y="40576"/>
                  </a:lnTo>
                  <a:lnTo>
                    <a:pt x="37503" y="44284"/>
                  </a:lnTo>
                  <a:lnTo>
                    <a:pt x="37490" y="46697"/>
                  </a:lnTo>
                  <a:lnTo>
                    <a:pt x="0" y="75590"/>
                  </a:lnTo>
                  <a:lnTo>
                    <a:pt x="3644" y="78968"/>
                  </a:lnTo>
                  <a:lnTo>
                    <a:pt x="3670" y="90893"/>
                  </a:lnTo>
                  <a:lnTo>
                    <a:pt x="2870" y="100685"/>
                  </a:lnTo>
                  <a:lnTo>
                    <a:pt x="4356" y="102730"/>
                  </a:lnTo>
                  <a:lnTo>
                    <a:pt x="14681" y="108343"/>
                  </a:lnTo>
                  <a:lnTo>
                    <a:pt x="21590" y="112560"/>
                  </a:lnTo>
                  <a:lnTo>
                    <a:pt x="56349" y="132156"/>
                  </a:lnTo>
                  <a:lnTo>
                    <a:pt x="66243" y="126657"/>
                  </a:lnTo>
                  <a:lnTo>
                    <a:pt x="82118" y="118021"/>
                  </a:lnTo>
                  <a:lnTo>
                    <a:pt x="91363" y="112331"/>
                  </a:lnTo>
                  <a:lnTo>
                    <a:pt x="98158" y="114236"/>
                  </a:lnTo>
                  <a:lnTo>
                    <a:pt x="103619" y="112344"/>
                  </a:lnTo>
                  <a:lnTo>
                    <a:pt x="108889" y="112204"/>
                  </a:lnTo>
                  <a:lnTo>
                    <a:pt x="115036" y="113766"/>
                  </a:lnTo>
                  <a:lnTo>
                    <a:pt x="119595" y="111353"/>
                  </a:lnTo>
                  <a:lnTo>
                    <a:pt x="123939" y="109372"/>
                  </a:lnTo>
                  <a:lnTo>
                    <a:pt x="129260" y="106032"/>
                  </a:lnTo>
                  <a:lnTo>
                    <a:pt x="129717" y="103835"/>
                  </a:lnTo>
                  <a:lnTo>
                    <a:pt x="130568" y="102273"/>
                  </a:lnTo>
                  <a:lnTo>
                    <a:pt x="127190" y="98031"/>
                  </a:lnTo>
                  <a:lnTo>
                    <a:pt x="146930" y="86490"/>
                  </a:lnTo>
                  <a:lnTo>
                    <a:pt x="157111" y="81013"/>
                  </a:lnTo>
                  <a:lnTo>
                    <a:pt x="158026" y="78943"/>
                  </a:lnTo>
                  <a:lnTo>
                    <a:pt x="158000" y="41313"/>
                  </a:lnTo>
                  <a:lnTo>
                    <a:pt x="165938" y="41313"/>
                  </a:lnTo>
                  <a:lnTo>
                    <a:pt x="162090" y="38277"/>
                  </a:lnTo>
                  <a:lnTo>
                    <a:pt x="97675" y="2603"/>
                  </a:lnTo>
                  <a:lnTo>
                    <a:pt x="63995" y="0"/>
                  </a:lnTo>
                  <a:close/>
                </a:path>
              </a:pathLst>
            </a:custGeom>
            <a:solidFill>
              <a:srgbClr val="FFFFFF"/>
            </a:solidFill>
          </p:spPr>
          <p:txBody>
            <a:bodyPr wrap="square" lIns="0" tIns="0" rIns="0" bIns="0" rtlCol="0"/>
            <a:lstStyle/>
            <a:p>
              <a:endParaRPr/>
            </a:p>
          </p:txBody>
        </p:sp>
        <p:sp>
          <p:nvSpPr>
            <p:cNvPr id="369" name="object 369"/>
            <p:cNvSpPr/>
            <p:nvPr/>
          </p:nvSpPr>
          <p:spPr>
            <a:xfrm>
              <a:off x="4896650" y="3214928"/>
              <a:ext cx="166370" cy="108585"/>
            </a:xfrm>
            <a:custGeom>
              <a:avLst/>
              <a:gdLst/>
              <a:ahLst/>
              <a:cxnLst/>
              <a:rect l="l" t="t" r="r" b="b"/>
              <a:pathLst>
                <a:path w="166370" h="108585">
                  <a:moveTo>
                    <a:pt x="92125" y="80772"/>
                  </a:moveTo>
                  <a:lnTo>
                    <a:pt x="91236" y="79425"/>
                  </a:lnTo>
                  <a:lnTo>
                    <a:pt x="90652" y="77546"/>
                  </a:lnTo>
                  <a:lnTo>
                    <a:pt x="37503" y="46685"/>
                  </a:lnTo>
                  <a:lnTo>
                    <a:pt x="0" y="75590"/>
                  </a:lnTo>
                  <a:lnTo>
                    <a:pt x="3657" y="78968"/>
                  </a:lnTo>
                  <a:lnTo>
                    <a:pt x="53581" y="107480"/>
                  </a:lnTo>
                  <a:lnTo>
                    <a:pt x="54991" y="107708"/>
                  </a:lnTo>
                  <a:lnTo>
                    <a:pt x="56273" y="108127"/>
                  </a:lnTo>
                  <a:lnTo>
                    <a:pt x="92125" y="80772"/>
                  </a:lnTo>
                  <a:close/>
                </a:path>
                <a:path w="166370" h="108585">
                  <a:moveTo>
                    <a:pt x="165938" y="41313"/>
                  </a:moveTo>
                  <a:lnTo>
                    <a:pt x="163868" y="39751"/>
                  </a:lnTo>
                  <a:lnTo>
                    <a:pt x="163017" y="39103"/>
                  </a:lnTo>
                  <a:lnTo>
                    <a:pt x="161391" y="39281"/>
                  </a:lnTo>
                  <a:lnTo>
                    <a:pt x="159715" y="39751"/>
                  </a:lnTo>
                  <a:lnTo>
                    <a:pt x="158115" y="39585"/>
                  </a:lnTo>
                  <a:lnTo>
                    <a:pt x="152107" y="38900"/>
                  </a:lnTo>
                  <a:lnTo>
                    <a:pt x="137579" y="37172"/>
                  </a:lnTo>
                  <a:lnTo>
                    <a:pt x="131000" y="36436"/>
                  </a:lnTo>
                  <a:lnTo>
                    <a:pt x="129324" y="37020"/>
                  </a:lnTo>
                  <a:lnTo>
                    <a:pt x="128358" y="37172"/>
                  </a:lnTo>
                  <a:lnTo>
                    <a:pt x="125514" y="35293"/>
                  </a:lnTo>
                  <a:lnTo>
                    <a:pt x="122961" y="33362"/>
                  </a:lnTo>
                  <a:lnTo>
                    <a:pt x="79781" y="9512"/>
                  </a:lnTo>
                  <a:lnTo>
                    <a:pt x="73914" y="6134"/>
                  </a:lnTo>
                  <a:lnTo>
                    <a:pt x="67119" y="2095"/>
                  </a:lnTo>
                  <a:lnTo>
                    <a:pt x="66497" y="914"/>
                  </a:lnTo>
                  <a:lnTo>
                    <a:pt x="65709" y="12"/>
                  </a:lnTo>
                  <a:lnTo>
                    <a:pt x="63995" y="0"/>
                  </a:lnTo>
                  <a:lnTo>
                    <a:pt x="63106" y="673"/>
                  </a:lnTo>
                  <a:lnTo>
                    <a:pt x="32473" y="40576"/>
                  </a:lnTo>
                  <a:lnTo>
                    <a:pt x="37503" y="44284"/>
                  </a:lnTo>
                  <a:lnTo>
                    <a:pt x="98056" y="79273"/>
                  </a:lnTo>
                  <a:lnTo>
                    <a:pt x="99441" y="78486"/>
                  </a:lnTo>
                  <a:lnTo>
                    <a:pt x="101295" y="78041"/>
                  </a:lnTo>
                  <a:lnTo>
                    <a:pt x="108331" y="68211"/>
                  </a:lnTo>
                  <a:lnTo>
                    <a:pt x="114477" y="59524"/>
                  </a:lnTo>
                  <a:lnTo>
                    <a:pt x="120586" y="50825"/>
                  </a:lnTo>
                  <a:lnTo>
                    <a:pt x="128206" y="39814"/>
                  </a:lnTo>
                  <a:lnTo>
                    <a:pt x="129806" y="38900"/>
                  </a:lnTo>
                  <a:lnTo>
                    <a:pt x="138925" y="39776"/>
                  </a:lnTo>
                  <a:lnTo>
                    <a:pt x="158000" y="41313"/>
                  </a:lnTo>
                  <a:lnTo>
                    <a:pt x="165938" y="41313"/>
                  </a:lnTo>
                  <a:close/>
                </a:path>
              </a:pathLst>
            </a:custGeom>
            <a:solidFill>
              <a:srgbClr val="733C19"/>
            </a:solidFill>
          </p:spPr>
          <p:txBody>
            <a:bodyPr wrap="square" lIns="0" tIns="0" rIns="0" bIns="0" rtlCol="0"/>
            <a:lstStyle/>
            <a:p>
              <a:endParaRPr/>
            </a:p>
          </p:txBody>
        </p:sp>
        <p:sp>
          <p:nvSpPr>
            <p:cNvPr id="370" name="object 370"/>
            <p:cNvSpPr/>
            <p:nvPr/>
          </p:nvSpPr>
          <p:spPr>
            <a:xfrm>
              <a:off x="4994714" y="3253824"/>
              <a:ext cx="60325" cy="75565"/>
            </a:xfrm>
            <a:custGeom>
              <a:avLst/>
              <a:gdLst/>
              <a:ahLst/>
              <a:cxnLst/>
              <a:rect l="l" t="t" r="r" b="b"/>
              <a:pathLst>
                <a:path w="60325" h="75564">
                  <a:moveTo>
                    <a:pt x="31737" y="0"/>
                  </a:moveTo>
                  <a:lnTo>
                    <a:pt x="30137" y="914"/>
                  </a:lnTo>
                  <a:lnTo>
                    <a:pt x="22527" y="11908"/>
                  </a:lnTo>
                  <a:lnTo>
                    <a:pt x="16424" y="20623"/>
                  </a:lnTo>
                  <a:lnTo>
                    <a:pt x="10278" y="29306"/>
                  </a:lnTo>
                  <a:lnTo>
                    <a:pt x="3238" y="39141"/>
                  </a:lnTo>
                  <a:lnTo>
                    <a:pt x="1384" y="39585"/>
                  </a:lnTo>
                  <a:lnTo>
                    <a:pt x="0" y="40385"/>
                  </a:lnTo>
                  <a:lnTo>
                    <a:pt x="101" y="75336"/>
                  </a:lnTo>
                  <a:lnTo>
                    <a:pt x="5562" y="73444"/>
                  </a:lnTo>
                  <a:lnTo>
                    <a:pt x="10833" y="73304"/>
                  </a:lnTo>
                  <a:lnTo>
                    <a:pt x="17251" y="73304"/>
                  </a:lnTo>
                  <a:lnTo>
                    <a:pt x="17132" y="71056"/>
                  </a:lnTo>
                  <a:lnTo>
                    <a:pt x="9474" y="66141"/>
                  </a:lnTo>
                  <a:lnTo>
                    <a:pt x="9131" y="65036"/>
                  </a:lnTo>
                  <a:lnTo>
                    <a:pt x="8496" y="63919"/>
                  </a:lnTo>
                  <a:lnTo>
                    <a:pt x="8375" y="40385"/>
                  </a:lnTo>
                  <a:lnTo>
                    <a:pt x="8318" y="37350"/>
                  </a:lnTo>
                  <a:lnTo>
                    <a:pt x="9004" y="35877"/>
                  </a:lnTo>
                  <a:lnTo>
                    <a:pt x="15392" y="32651"/>
                  </a:lnTo>
                  <a:lnTo>
                    <a:pt x="19380" y="30251"/>
                  </a:lnTo>
                  <a:lnTo>
                    <a:pt x="23952" y="27685"/>
                  </a:lnTo>
                  <a:lnTo>
                    <a:pt x="36034" y="27685"/>
                  </a:lnTo>
                  <a:lnTo>
                    <a:pt x="36093" y="23240"/>
                  </a:lnTo>
                  <a:lnTo>
                    <a:pt x="36626" y="22224"/>
                  </a:lnTo>
                  <a:lnTo>
                    <a:pt x="42710" y="18529"/>
                  </a:lnTo>
                  <a:lnTo>
                    <a:pt x="54698" y="11544"/>
                  </a:lnTo>
                  <a:lnTo>
                    <a:pt x="59890" y="11544"/>
                  </a:lnTo>
                  <a:lnTo>
                    <a:pt x="59943" y="2412"/>
                  </a:lnTo>
                  <a:lnTo>
                    <a:pt x="40879" y="880"/>
                  </a:lnTo>
                  <a:lnTo>
                    <a:pt x="31737" y="0"/>
                  </a:lnTo>
                  <a:close/>
                </a:path>
                <a:path w="60325" h="75564">
                  <a:moveTo>
                    <a:pt x="17251" y="73304"/>
                  </a:moveTo>
                  <a:lnTo>
                    <a:pt x="10833" y="73304"/>
                  </a:lnTo>
                  <a:lnTo>
                    <a:pt x="17081" y="74879"/>
                  </a:lnTo>
                  <a:lnTo>
                    <a:pt x="17208" y="74726"/>
                  </a:lnTo>
                  <a:lnTo>
                    <a:pt x="17251" y="73304"/>
                  </a:lnTo>
                  <a:close/>
                </a:path>
                <a:path w="60325" h="75564">
                  <a:moveTo>
                    <a:pt x="36034" y="27685"/>
                  </a:moveTo>
                  <a:lnTo>
                    <a:pt x="23952" y="27685"/>
                  </a:lnTo>
                  <a:lnTo>
                    <a:pt x="23952" y="57365"/>
                  </a:lnTo>
                  <a:lnTo>
                    <a:pt x="29133" y="59131"/>
                  </a:lnTo>
                  <a:lnTo>
                    <a:pt x="42267" y="51393"/>
                  </a:lnTo>
                  <a:lnTo>
                    <a:pt x="48873" y="47590"/>
                  </a:lnTo>
                  <a:lnTo>
                    <a:pt x="52186" y="45783"/>
                  </a:lnTo>
                  <a:lnTo>
                    <a:pt x="36029" y="45783"/>
                  </a:lnTo>
                  <a:lnTo>
                    <a:pt x="36034" y="27685"/>
                  </a:lnTo>
                  <a:close/>
                </a:path>
                <a:path w="60325" h="75564">
                  <a:moveTo>
                    <a:pt x="59890" y="11544"/>
                  </a:moveTo>
                  <a:lnTo>
                    <a:pt x="54698" y="11544"/>
                  </a:lnTo>
                  <a:lnTo>
                    <a:pt x="54648" y="34747"/>
                  </a:lnTo>
                  <a:lnTo>
                    <a:pt x="54152" y="35559"/>
                  </a:lnTo>
                  <a:lnTo>
                    <a:pt x="48171" y="39001"/>
                  </a:lnTo>
                  <a:lnTo>
                    <a:pt x="36029" y="45783"/>
                  </a:lnTo>
                  <a:lnTo>
                    <a:pt x="52186" y="45783"/>
                  </a:lnTo>
                  <a:lnTo>
                    <a:pt x="55562" y="43941"/>
                  </a:lnTo>
                  <a:lnTo>
                    <a:pt x="59054" y="42100"/>
                  </a:lnTo>
                  <a:lnTo>
                    <a:pt x="59969" y="40043"/>
                  </a:lnTo>
                  <a:lnTo>
                    <a:pt x="59843" y="29306"/>
                  </a:lnTo>
                  <a:lnTo>
                    <a:pt x="59890" y="11544"/>
                  </a:lnTo>
                  <a:close/>
                </a:path>
              </a:pathLst>
            </a:custGeom>
            <a:solidFill>
              <a:srgbClr val="D2CDBB"/>
            </a:solidFill>
          </p:spPr>
          <p:txBody>
            <a:bodyPr wrap="square" lIns="0" tIns="0" rIns="0" bIns="0" rtlCol="0"/>
            <a:lstStyle/>
            <a:p>
              <a:endParaRPr/>
            </a:p>
          </p:txBody>
        </p:sp>
        <p:sp>
          <p:nvSpPr>
            <p:cNvPr id="371" name="object 371"/>
            <p:cNvSpPr/>
            <p:nvPr/>
          </p:nvSpPr>
          <p:spPr>
            <a:xfrm>
              <a:off x="4899520" y="3293895"/>
              <a:ext cx="53975" cy="53340"/>
            </a:xfrm>
            <a:custGeom>
              <a:avLst/>
              <a:gdLst/>
              <a:ahLst/>
              <a:cxnLst/>
              <a:rect l="l" t="t" r="r" b="b"/>
              <a:pathLst>
                <a:path w="53975" h="53339">
                  <a:moveTo>
                    <a:pt x="787" y="0"/>
                  </a:moveTo>
                  <a:lnTo>
                    <a:pt x="660" y="5943"/>
                  </a:lnTo>
                  <a:lnTo>
                    <a:pt x="812" y="11925"/>
                  </a:lnTo>
                  <a:lnTo>
                    <a:pt x="0" y="21704"/>
                  </a:lnTo>
                  <a:lnTo>
                    <a:pt x="1498" y="23749"/>
                  </a:lnTo>
                  <a:lnTo>
                    <a:pt x="11823" y="29375"/>
                  </a:lnTo>
                  <a:lnTo>
                    <a:pt x="18719" y="33578"/>
                  </a:lnTo>
                  <a:lnTo>
                    <a:pt x="53492" y="53187"/>
                  </a:lnTo>
                  <a:lnTo>
                    <a:pt x="53403" y="29159"/>
                  </a:lnTo>
                  <a:lnTo>
                    <a:pt x="52120" y="28740"/>
                  </a:lnTo>
                  <a:lnTo>
                    <a:pt x="50711" y="28511"/>
                  </a:lnTo>
                  <a:lnTo>
                    <a:pt x="44094" y="24790"/>
                  </a:lnTo>
                  <a:lnTo>
                    <a:pt x="38735" y="21590"/>
                  </a:lnTo>
                  <a:lnTo>
                    <a:pt x="787" y="0"/>
                  </a:lnTo>
                  <a:close/>
                </a:path>
              </a:pathLst>
            </a:custGeom>
            <a:solidFill>
              <a:srgbClr val="BAB6A0"/>
            </a:solidFill>
          </p:spPr>
          <p:txBody>
            <a:bodyPr wrap="square" lIns="0" tIns="0" rIns="0" bIns="0" rtlCol="0"/>
            <a:lstStyle/>
            <a:p>
              <a:endParaRPr/>
            </a:p>
          </p:txBody>
        </p:sp>
        <p:sp>
          <p:nvSpPr>
            <p:cNvPr id="372" name="object 372"/>
            <p:cNvSpPr/>
            <p:nvPr/>
          </p:nvSpPr>
          <p:spPr>
            <a:xfrm>
              <a:off x="4962366" y="3214943"/>
              <a:ext cx="97790" cy="40005"/>
            </a:xfrm>
            <a:custGeom>
              <a:avLst/>
              <a:gdLst/>
              <a:ahLst/>
              <a:cxnLst/>
              <a:rect l="l" t="t" r="r" b="b"/>
              <a:pathLst>
                <a:path w="97789" h="40004">
                  <a:moveTo>
                    <a:pt x="0" y="0"/>
                  </a:moveTo>
                  <a:lnTo>
                    <a:pt x="787" y="901"/>
                  </a:lnTo>
                  <a:lnTo>
                    <a:pt x="1396" y="2082"/>
                  </a:lnTo>
                  <a:lnTo>
                    <a:pt x="14071" y="9486"/>
                  </a:lnTo>
                  <a:lnTo>
                    <a:pt x="57251" y="33350"/>
                  </a:lnTo>
                  <a:lnTo>
                    <a:pt x="59804" y="35280"/>
                  </a:lnTo>
                  <a:lnTo>
                    <a:pt x="62649" y="37160"/>
                  </a:lnTo>
                  <a:lnTo>
                    <a:pt x="63626" y="37007"/>
                  </a:lnTo>
                  <a:lnTo>
                    <a:pt x="65290" y="36423"/>
                  </a:lnTo>
                  <a:lnTo>
                    <a:pt x="94005" y="39738"/>
                  </a:lnTo>
                  <a:lnTo>
                    <a:pt x="95669" y="39268"/>
                  </a:lnTo>
                  <a:lnTo>
                    <a:pt x="97307" y="39090"/>
                  </a:lnTo>
                  <a:lnTo>
                    <a:pt x="96748" y="38455"/>
                  </a:lnTo>
                  <a:lnTo>
                    <a:pt x="31965" y="2578"/>
                  </a:lnTo>
                  <a:lnTo>
                    <a:pt x="0" y="0"/>
                  </a:lnTo>
                  <a:close/>
                </a:path>
              </a:pathLst>
            </a:custGeom>
            <a:solidFill>
              <a:srgbClr val="7B481F"/>
            </a:solidFill>
          </p:spPr>
          <p:txBody>
            <a:bodyPr wrap="square" lIns="0" tIns="0" rIns="0" bIns="0" rtlCol="0"/>
            <a:lstStyle/>
            <a:p>
              <a:endParaRPr/>
            </a:p>
          </p:txBody>
        </p:sp>
        <p:sp>
          <p:nvSpPr>
            <p:cNvPr id="373" name="object 373"/>
            <p:cNvSpPr/>
            <p:nvPr/>
          </p:nvSpPr>
          <p:spPr>
            <a:xfrm>
              <a:off x="4956423" y="3306101"/>
              <a:ext cx="31750" cy="38735"/>
            </a:xfrm>
            <a:custGeom>
              <a:avLst/>
              <a:gdLst/>
              <a:ahLst/>
              <a:cxnLst/>
              <a:rect l="l" t="t" r="r" b="b"/>
              <a:pathLst>
                <a:path w="31750" h="38735">
                  <a:moveTo>
                    <a:pt x="31559" y="0"/>
                  </a:moveTo>
                  <a:lnTo>
                    <a:pt x="19778" y="6599"/>
                  </a:lnTo>
                  <a:lnTo>
                    <a:pt x="13855" y="9817"/>
                  </a:lnTo>
                  <a:lnTo>
                    <a:pt x="7835" y="12826"/>
                  </a:lnTo>
                  <a:lnTo>
                    <a:pt x="1752" y="15697"/>
                  </a:lnTo>
                  <a:lnTo>
                    <a:pt x="0" y="19900"/>
                  </a:lnTo>
                  <a:lnTo>
                    <a:pt x="1206" y="30213"/>
                  </a:lnTo>
                  <a:lnTo>
                    <a:pt x="876" y="34353"/>
                  </a:lnTo>
                  <a:lnTo>
                    <a:pt x="901" y="38455"/>
                  </a:lnTo>
                  <a:lnTo>
                    <a:pt x="6476" y="35471"/>
                  </a:lnTo>
                  <a:lnTo>
                    <a:pt x="12115" y="32600"/>
                  </a:lnTo>
                  <a:lnTo>
                    <a:pt x="22351" y="26847"/>
                  </a:lnTo>
                  <a:lnTo>
                    <a:pt x="26936" y="23939"/>
                  </a:lnTo>
                  <a:lnTo>
                    <a:pt x="31597" y="21145"/>
                  </a:lnTo>
                  <a:lnTo>
                    <a:pt x="31559" y="0"/>
                  </a:lnTo>
                  <a:close/>
                </a:path>
              </a:pathLst>
            </a:custGeom>
            <a:solidFill>
              <a:srgbClr val="E2E2E1"/>
            </a:solidFill>
          </p:spPr>
          <p:txBody>
            <a:bodyPr wrap="square" lIns="0" tIns="0" rIns="0" bIns="0" rtlCol="0"/>
            <a:lstStyle/>
            <a:p>
              <a:endParaRPr/>
            </a:p>
          </p:txBody>
        </p:sp>
        <p:sp>
          <p:nvSpPr>
            <p:cNvPr id="374" name="object 374"/>
            <p:cNvSpPr/>
            <p:nvPr/>
          </p:nvSpPr>
          <p:spPr>
            <a:xfrm>
              <a:off x="4934148" y="3259213"/>
              <a:ext cx="60960" cy="70485"/>
            </a:xfrm>
            <a:custGeom>
              <a:avLst/>
              <a:gdLst/>
              <a:ahLst/>
              <a:cxnLst/>
              <a:rect l="l" t="t" r="r" b="b"/>
              <a:pathLst>
                <a:path w="60960" h="70485">
                  <a:moveTo>
                    <a:pt x="12" y="0"/>
                  </a:moveTo>
                  <a:lnTo>
                    <a:pt x="0" y="2400"/>
                  </a:lnTo>
                  <a:lnTo>
                    <a:pt x="53162" y="33261"/>
                  </a:lnTo>
                  <a:lnTo>
                    <a:pt x="53746" y="35140"/>
                  </a:lnTo>
                  <a:lnTo>
                    <a:pt x="54635" y="36487"/>
                  </a:lnTo>
                  <a:lnTo>
                    <a:pt x="53835" y="46888"/>
                  </a:lnTo>
                  <a:lnTo>
                    <a:pt x="53873" y="68033"/>
                  </a:lnTo>
                  <a:lnTo>
                    <a:pt x="60667" y="69938"/>
                  </a:lnTo>
                  <a:lnTo>
                    <a:pt x="60566" y="34988"/>
                  </a:lnTo>
                  <a:lnTo>
                    <a:pt x="12" y="0"/>
                  </a:lnTo>
                  <a:close/>
                </a:path>
              </a:pathLst>
            </a:custGeom>
            <a:solidFill>
              <a:srgbClr val="BAB6A0"/>
            </a:solidFill>
          </p:spPr>
          <p:txBody>
            <a:bodyPr wrap="square" lIns="0" tIns="0" rIns="0" bIns="0" rtlCol="0"/>
            <a:lstStyle/>
            <a:p>
              <a:endParaRPr/>
            </a:p>
          </p:txBody>
        </p:sp>
        <p:sp>
          <p:nvSpPr>
            <p:cNvPr id="375" name="object 375"/>
            <p:cNvSpPr/>
            <p:nvPr/>
          </p:nvSpPr>
          <p:spPr>
            <a:xfrm>
              <a:off x="4952928" y="3295699"/>
              <a:ext cx="36195" cy="51435"/>
            </a:xfrm>
            <a:custGeom>
              <a:avLst/>
              <a:gdLst/>
              <a:ahLst/>
              <a:cxnLst/>
              <a:rect l="l" t="t" r="r" b="b"/>
              <a:pathLst>
                <a:path w="36195" h="51435">
                  <a:moveTo>
                    <a:pt x="35852" y="0"/>
                  </a:moveTo>
                  <a:lnTo>
                    <a:pt x="0" y="27355"/>
                  </a:lnTo>
                  <a:lnTo>
                    <a:pt x="88" y="51384"/>
                  </a:lnTo>
                  <a:lnTo>
                    <a:pt x="4394" y="48856"/>
                  </a:lnTo>
                  <a:lnTo>
                    <a:pt x="4368" y="44754"/>
                  </a:lnTo>
                  <a:lnTo>
                    <a:pt x="4698" y="40627"/>
                  </a:lnTo>
                  <a:lnTo>
                    <a:pt x="3492" y="30302"/>
                  </a:lnTo>
                  <a:lnTo>
                    <a:pt x="5245" y="26098"/>
                  </a:lnTo>
                  <a:lnTo>
                    <a:pt x="11328" y="23228"/>
                  </a:lnTo>
                  <a:lnTo>
                    <a:pt x="17348" y="20218"/>
                  </a:lnTo>
                  <a:lnTo>
                    <a:pt x="23271" y="17000"/>
                  </a:lnTo>
                  <a:lnTo>
                    <a:pt x="35051" y="10401"/>
                  </a:lnTo>
                  <a:lnTo>
                    <a:pt x="35852" y="0"/>
                  </a:lnTo>
                  <a:close/>
                </a:path>
              </a:pathLst>
            </a:custGeom>
            <a:solidFill>
              <a:srgbClr val="D2CDBB"/>
            </a:solidFill>
          </p:spPr>
          <p:txBody>
            <a:bodyPr wrap="square" lIns="0" tIns="0" rIns="0" bIns="0" rtlCol="0"/>
            <a:lstStyle/>
            <a:p>
              <a:endParaRPr/>
            </a:p>
          </p:txBody>
        </p:sp>
        <p:sp>
          <p:nvSpPr>
            <p:cNvPr id="376" name="object 376"/>
            <p:cNvSpPr/>
            <p:nvPr/>
          </p:nvSpPr>
          <p:spPr>
            <a:xfrm>
              <a:off x="5004188" y="3311195"/>
              <a:ext cx="23495" cy="13970"/>
            </a:xfrm>
            <a:custGeom>
              <a:avLst/>
              <a:gdLst/>
              <a:ahLst/>
              <a:cxnLst/>
              <a:rect l="l" t="t" r="r" b="b"/>
              <a:pathLst>
                <a:path w="23495" h="13970">
                  <a:moveTo>
                    <a:pt x="14478" y="0"/>
                  </a:moveTo>
                  <a:lnTo>
                    <a:pt x="0" y="8775"/>
                  </a:lnTo>
                  <a:lnTo>
                    <a:pt x="7658" y="13690"/>
                  </a:lnTo>
                  <a:lnTo>
                    <a:pt x="23037" y="5994"/>
                  </a:lnTo>
                  <a:lnTo>
                    <a:pt x="19646" y="1765"/>
                  </a:lnTo>
                  <a:lnTo>
                    <a:pt x="14478" y="0"/>
                  </a:lnTo>
                  <a:close/>
                </a:path>
              </a:pathLst>
            </a:custGeom>
            <a:solidFill>
              <a:srgbClr val="E2E2E1"/>
            </a:solidFill>
          </p:spPr>
          <p:txBody>
            <a:bodyPr wrap="square" lIns="0" tIns="0" rIns="0" bIns="0" rtlCol="0"/>
            <a:lstStyle/>
            <a:p>
              <a:endParaRPr/>
            </a:p>
          </p:txBody>
        </p:sp>
        <p:sp>
          <p:nvSpPr>
            <p:cNvPr id="377" name="object 377"/>
            <p:cNvSpPr/>
            <p:nvPr/>
          </p:nvSpPr>
          <p:spPr>
            <a:xfrm>
              <a:off x="5011846" y="3317190"/>
              <a:ext cx="15875" cy="11430"/>
            </a:xfrm>
            <a:custGeom>
              <a:avLst/>
              <a:gdLst/>
              <a:ahLst/>
              <a:cxnLst/>
              <a:rect l="l" t="t" r="r" b="b"/>
              <a:pathLst>
                <a:path w="15875" h="11429">
                  <a:moveTo>
                    <a:pt x="15379" y="0"/>
                  </a:moveTo>
                  <a:lnTo>
                    <a:pt x="0" y="7696"/>
                  </a:lnTo>
                  <a:lnTo>
                    <a:pt x="190" y="11277"/>
                  </a:lnTo>
                  <a:lnTo>
                    <a:pt x="4406" y="9080"/>
                  </a:lnTo>
                  <a:lnTo>
                    <a:pt x="8750" y="7099"/>
                  </a:lnTo>
                  <a:lnTo>
                    <a:pt x="14071" y="3771"/>
                  </a:lnTo>
                  <a:lnTo>
                    <a:pt x="14528" y="1574"/>
                  </a:lnTo>
                  <a:lnTo>
                    <a:pt x="15379" y="0"/>
                  </a:lnTo>
                  <a:close/>
                </a:path>
              </a:pathLst>
            </a:custGeom>
            <a:solidFill>
              <a:srgbClr val="D7D7D7"/>
            </a:solidFill>
          </p:spPr>
          <p:txBody>
            <a:bodyPr wrap="square" lIns="0" tIns="0" rIns="0" bIns="0" rtlCol="0"/>
            <a:lstStyle/>
            <a:p>
              <a:endParaRPr/>
            </a:p>
          </p:txBody>
        </p:sp>
        <p:sp>
          <p:nvSpPr>
            <p:cNvPr id="378" name="object 378"/>
            <p:cNvSpPr/>
            <p:nvPr/>
          </p:nvSpPr>
          <p:spPr>
            <a:xfrm>
              <a:off x="5003034" y="3281499"/>
              <a:ext cx="15875" cy="38735"/>
            </a:xfrm>
            <a:custGeom>
              <a:avLst/>
              <a:gdLst/>
              <a:ahLst/>
              <a:cxnLst/>
              <a:rect l="l" t="t" r="r" b="b"/>
              <a:pathLst>
                <a:path w="15875" h="38735">
                  <a:moveTo>
                    <a:pt x="15633" y="0"/>
                  </a:moveTo>
                  <a:lnTo>
                    <a:pt x="11061" y="2578"/>
                  </a:lnTo>
                  <a:lnTo>
                    <a:pt x="7073" y="4978"/>
                  </a:lnTo>
                  <a:lnTo>
                    <a:pt x="685" y="8204"/>
                  </a:lnTo>
                  <a:lnTo>
                    <a:pt x="0" y="9690"/>
                  </a:lnTo>
                  <a:lnTo>
                    <a:pt x="190" y="19773"/>
                  </a:lnTo>
                  <a:lnTo>
                    <a:pt x="63" y="27457"/>
                  </a:lnTo>
                  <a:lnTo>
                    <a:pt x="177" y="36245"/>
                  </a:lnTo>
                  <a:lnTo>
                    <a:pt x="812" y="37350"/>
                  </a:lnTo>
                  <a:lnTo>
                    <a:pt x="1155" y="38468"/>
                  </a:lnTo>
                  <a:lnTo>
                    <a:pt x="15633" y="29692"/>
                  </a:lnTo>
                  <a:lnTo>
                    <a:pt x="15633" y="0"/>
                  </a:lnTo>
                  <a:close/>
                </a:path>
              </a:pathLst>
            </a:custGeom>
            <a:solidFill>
              <a:srgbClr val="5C6564"/>
            </a:solidFill>
          </p:spPr>
          <p:txBody>
            <a:bodyPr wrap="square" lIns="0" tIns="0" rIns="0" bIns="0" rtlCol="0"/>
            <a:lstStyle/>
            <a:p>
              <a:endParaRPr/>
            </a:p>
          </p:txBody>
        </p:sp>
        <p:sp>
          <p:nvSpPr>
            <p:cNvPr id="379" name="object 379"/>
            <p:cNvSpPr/>
            <p:nvPr/>
          </p:nvSpPr>
          <p:spPr>
            <a:xfrm>
              <a:off x="5030740" y="3265362"/>
              <a:ext cx="19050" cy="34290"/>
            </a:xfrm>
            <a:custGeom>
              <a:avLst/>
              <a:gdLst/>
              <a:ahLst/>
              <a:cxnLst/>
              <a:rect l="l" t="t" r="r" b="b"/>
              <a:pathLst>
                <a:path w="19050" h="34289">
                  <a:moveTo>
                    <a:pt x="18668" y="0"/>
                  </a:moveTo>
                  <a:lnTo>
                    <a:pt x="6680" y="6984"/>
                  </a:lnTo>
                  <a:lnTo>
                    <a:pt x="596" y="10680"/>
                  </a:lnTo>
                  <a:lnTo>
                    <a:pt x="63" y="11696"/>
                  </a:lnTo>
                  <a:lnTo>
                    <a:pt x="0" y="34239"/>
                  </a:lnTo>
                  <a:lnTo>
                    <a:pt x="8003" y="29768"/>
                  </a:lnTo>
                  <a:lnTo>
                    <a:pt x="1854" y="29768"/>
                  </a:lnTo>
                  <a:lnTo>
                    <a:pt x="4154" y="17868"/>
                  </a:lnTo>
                  <a:lnTo>
                    <a:pt x="4130" y="17639"/>
                  </a:lnTo>
                  <a:lnTo>
                    <a:pt x="1244" y="15798"/>
                  </a:lnTo>
                  <a:lnTo>
                    <a:pt x="2019" y="13487"/>
                  </a:lnTo>
                  <a:lnTo>
                    <a:pt x="5054" y="10299"/>
                  </a:lnTo>
                  <a:lnTo>
                    <a:pt x="6896" y="9664"/>
                  </a:lnTo>
                  <a:lnTo>
                    <a:pt x="8801" y="8547"/>
                  </a:lnTo>
                  <a:lnTo>
                    <a:pt x="9033" y="8547"/>
                  </a:lnTo>
                  <a:lnTo>
                    <a:pt x="9613" y="7289"/>
                  </a:lnTo>
                  <a:lnTo>
                    <a:pt x="16865" y="4864"/>
                  </a:lnTo>
                  <a:lnTo>
                    <a:pt x="18668" y="4864"/>
                  </a:lnTo>
                  <a:lnTo>
                    <a:pt x="18668" y="0"/>
                  </a:lnTo>
                  <a:close/>
                </a:path>
                <a:path w="19050" h="34289">
                  <a:moveTo>
                    <a:pt x="9170" y="17639"/>
                  </a:moveTo>
                  <a:lnTo>
                    <a:pt x="10820" y="23266"/>
                  </a:lnTo>
                  <a:lnTo>
                    <a:pt x="9093" y="26542"/>
                  </a:lnTo>
                  <a:lnTo>
                    <a:pt x="1854" y="29768"/>
                  </a:lnTo>
                  <a:lnTo>
                    <a:pt x="8003" y="29768"/>
                  </a:lnTo>
                  <a:lnTo>
                    <a:pt x="12141" y="27457"/>
                  </a:lnTo>
                  <a:lnTo>
                    <a:pt x="16919" y="24714"/>
                  </a:lnTo>
                  <a:lnTo>
                    <a:pt x="11048" y="24714"/>
                  </a:lnTo>
                  <a:lnTo>
                    <a:pt x="10642" y="20675"/>
                  </a:lnTo>
                  <a:lnTo>
                    <a:pt x="9170" y="17639"/>
                  </a:lnTo>
                  <a:close/>
                </a:path>
                <a:path w="19050" h="34289">
                  <a:moveTo>
                    <a:pt x="18668" y="4864"/>
                  </a:moveTo>
                  <a:lnTo>
                    <a:pt x="16865" y="4864"/>
                  </a:lnTo>
                  <a:lnTo>
                    <a:pt x="14389" y="11734"/>
                  </a:lnTo>
                  <a:lnTo>
                    <a:pt x="18287" y="14135"/>
                  </a:lnTo>
                  <a:lnTo>
                    <a:pt x="15915" y="17639"/>
                  </a:lnTo>
                  <a:lnTo>
                    <a:pt x="15820" y="19329"/>
                  </a:lnTo>
                  <a:lnTo>
                    <a:pt x="15938" y="22212"/>
                  </a:lnTo>
                  <a:lnTo>
                    <a:pt x="11048" y="24714"/>
                  </a:lnTo>
                  <a:lnTo>
                    <a:pt x="16919" y="24714"/>
                  </a:lnTo>
                  <a:lnTo>
                    <a:pt x="18135" y="24015"/>
                  </a:lnTo>
                  <a:lnTo>
                    <a:pt x="18587" y="23266"/>
                  </a:lnTo>
                  <a:lnTo>
                    <a:pt x="18668" y="4864"/>
                  </a:lnTo>
                  <a:close/>
                </a:path>
                <a:path w="19050" h="34289">
                  <a:moveTo>
                    <a:pt x="8841" y="16794"/>
                  </a:moveTo>
                  <a:lnTo>
                    <a:pt x="9170" y="17639"/>
                  </a:lnTo>
                  <a:lnTo>
                    <a:pt x="8939" y="16852"/>
                  </a:lnTo>
                  <a:close/>
                </a:path>
                <a:path w="19050" h="34289">
                  <a:moveTo>
                    <a:pt x="9583" y="11145"/>
                  </a:moveTo>
                  <a:lnTo>
                    <a:pt x="9791" y="11836"/>
                  </a:lnTo>
                  <a:lnTo>
                    <a:pt x="9423" y="14236"/>
                  </a:lnTo>
                  <a:lnTo>
                    <a:pt x="6705" y="16001"/>
                  </a:lnTo>
                  <a:lnTo>
                    <a:pt x="7543" y="16484"/>
                  </a:lnTo>
                  <a:lnTo>
                    <a:pt x="8841" y="16794"/>
                  </a:lnTo>
                  <a:lnTo>
                    <a:pt x="11874" y="13411"/>
                  </a:lnTo>
                  <a:lnTo>
                    <a:pt x="9583" y="11145"/>
                  </a:lnTo>
                  <a:close/>
                </a:path>
                <a:path w="19050" h="34289">
                  <a:moveTo>
                    <a:pt x="8892" y="8851"/>
                  </a:moveTo>
                  <a:lnTo>
                    <a:pt x="8381" y="9956"/>
                  </a:lnTo>
                  <a:lnTo>
                    <a:pt x="9583" y="11145"/>
                  </a:lnTo>
                  <a:lnTo>
                    <a:pt x="8892" y="8851"/>
                  </a:lnTo>
                  <a:close/>
                </a:path>
                <a:path w="19050" h="34289">
                  <a:moveTo>
                    <a:pt x="9033" y="8547"/>
                  </a:moveTo>
                  <a:lnTo>
                    <a:pt x="8801" y="8547"/>
                  </a:lnTo>
                  <a:lnTo>
                    <a:pt x="8892" y="8851"/>
                  </a:lnTo>
                  <a:lnTo>
                    <a:pt x="9033" y="8547"/>
                  </a:lnTo>
                  <a:close/>
                </a:path>
              </a:pathLst>
            </a:custGeom>
            <a:solidFill>
              <a:srgbClr val="EEF0F0"/>
            </a:solidFill>
          </p:spPr>
          <p:txBody>
            <a:bodyPr wrap="square" lIns="0" tIns="0" rIns="0" bIns="0" rtlCol="0"/>
            <a:lstStyle/>
            <a:p>
              <a:endParaRPr/>
            </a:p>
          </p:txBody>
        </p:sp>
        <p:sp>
          <p:nvSpPr>
            <p:cNvPr id="380" name="object 380"/>
            <p:cNvSpPr/>
            <p:nvPr/>
          </p:nvSpPr>
          <p:spPr>
            <a:xfrm>
              <a:off x="5031981" y="3270237"/>
              <a:ext cx="17145" cy="25400"/>
            </a:xfrm>
            <a:custGeom>
              <a:avLst/>
              <a:gdLst/>
              <a:ahLst/>
              <a:cxnLst/>
              <a:rect l="l" t="t" r="r" b="b"/>
              <a:pathLst>
                <a:path w="17145" h="25400">
                  <a:moveTo>
                    <a:pt x="17043" y="9271"/>
                  </a:moveTo>
                  <a:lnTo>
                    <a:pt x="13144" y="6870"/>
                  </a:lnTo>
                  <a:lnTo>
                    <a:pt x="10591" y="8585"/>
                  </a:lnTo>
                  <a:lnTo>
                    <a:pt x="7594" y="11938"/>
                  </a:lnTo>
                  <a:lnTo>
                    <a:pt x="6299" y="11620"/>
                  </a:lnTo>
                  <a:lnTo>
                    <a:pt x="5461" y="11137"/>
                  </a:lnTo>
                  <a:lnTo>
                    <a:pt x="8178" y="9372"/>
                  </a:lnTo>
                  <a:lnTo>
                    <a:pt x="8547" y="6972"/>
                  </a:lnTo>
                  <a:lnTo>
                    <a:pt x="8331" y="6286"/>
                  </a:lnTo>
                  <a:lnTo>
                    <a:pt x="10629" y="8547"/>
                  </a:lnTo>
                  <a:lnTo>
                    <a:pt x="13131" y="6870"/>
                  </a:lnTo>
                  <a:lnTo>
                    <a:pt x="15633" y="0"/>
                  </a:lnTo>
                  <a:lnTo>
                    <a:pt x="8369" y="2425"/>
                  </a:lnTo>
                  <a:lnTo>
                    <a:pt x="7645" y="3987"/>
                  </a:lnTo>
                  <a:lnTo>
                    <a:pt x="7556" y="3683"/>
                  </a:lnTo>
                  <a:lnTo>
                    <a:pt x="5651" y="4800"/>
                  </a:lnTo>
                  <a:lnTo>
                    <a:pt x="3810" y="5435"/>
                  </a:lnTo>
                  <a:lnTo>
                    <a:pt x="774" y="8623"/>
                  </a:lnTo>
                  <a:lnTo>
                    <a:pt x="0" y="10934"/>
                  </a:lnTo>
                  <a:lnTo>
                    <a:pt x="2933" y="12814"/>
                  </a:lnTo>
                  <a:lnTo>
                    <a:pt x="609" y="24904"/>
                  </a:lnTo>
                  <a:lnTo>
                    <a:pt x="7848" y="21678"/>
                  </a:lnTo>
                  <a:lnTo>
                    <a:pt x="9575" y="18402"/>
                  </a:lnTo>
                  <a:lnTo>
                    <a:pt x="7924" y="12776"/>
                  </a:lnTo>
                  <a:lnTo>
                    <a:pt x="9398" y="15811"/>
                  </a:lnTo>
                  <a:lnTo>
                    <a:pt x="9804" y="19850"/>
                  </a:lnTo>
                  <a:lnTo>
                    <a:pt x="11887" y="18796"/>
                  </a:lnTo>
                  <a:lnTo>
                    <a:pt x="14693" y="17335"/>
                  </a:lnTo>
                  <a:lnTo>
                    <a:pt x="14516" y="13004"/>
                  </a:lnTo>
                  <a:lnTo>
                    <a:pt x="17043" y="9271"/>
                  </a:lnTo>
                  <a:close/>
                </a:path>
              </a:pathLst>
            </a:custGeom>
            <a:solidFill>
              <a:srgbClr val="5FB7E3"/>
            </a:solidFill>
          </p:spPr>
          <p:txBody>
            <a:bodyPr wrap="square" lIns="0" tIns="0" rIns="0" bIns="0" rtlCol="0"/>
            <a:lstStyle/>
            <a:p>
              <a:endParaRPr/>
            </a:p>
          </p:txBody>
        </p:sp>
        <p:pic>
          <p:nvPicPr>
            <p:cNvPr id="381" name="object 381"/>
            <p:cNvPicPr/>
            <p:nvPr/>
          </p:nvPicPr>
          <p:blipFill>
            <a:blip r:embed="rId29" cstate="print"/>
            <a:stretch>
              <a:fillRect/>
            </a:stretch>
          </p:blipFill>
          <p:spPr>
            <a:xfrm>
              <a:off x="3873970" y="2874149"/>
              <a:ext cx="300710" cy="333451"/>
            </a:xfrm>
            <a:prstGeom prst="rect">
              <a:avLst/>
            </a:prstGeom>
          </p:spPr>
        </p:pic>
        <p:pic>
          <p:nvPicPr>
            <p:cNvPr id="382" name="object 382"/>
            <p:cNvPicPr/>
            <p:nvPr/>
          </p:nvPicPr>
          <p:blipFill>
            <a:blip r:embed="rId30" cstate="print"/>
            <a:stretch>
              <a:fillRect/>
            </a:stretch>
          </p:blipFill>
          <p:spPr>
            <a:xfrm>
              <a:off x="4254093" y="3057804"/>
              <a:ext cx="300710" cy="164515"/>
            </a:xfrm>
            <a:prstGeom prst="rect">
              <a:avLst/>
            </a:prstGeom>
          </p:spPr>
        </p:pic>
        <p:sp>
          <p:nvSpPr>
            <p:cNvPr id="383" name="object 383"/>
            <p:cNvSpPr/>
            <p:nvPr/>
          </p:nvSpPr>
          <p:spPr>
            <a:xfrm>
              <a:off x="3450019" y="2811725"/>
              <a:ext cx="15875" cy="45085"/>
            </a:xfrm>
            <a:custGeom>
              <a:avLst/>
              <a:gdLst/>
              <a:ahLst/>
              <a:cxnLst/>
              <a:rect l="l" t="t" r="r" b="b"/>
              <a:pathLst>
                <a:path w="15875" h="45085">
                  <a:moveTo>
                    <a:pt x="0" y="0"/>
                  </a:moveTo>
                  <a:lnTo>
                    <a:pt x="0" y="44958"/>
                  </a:lnTo>
                  <a:lnTo>
                    <a:pt x="15836" y="38392"/>
                  </a:lnTo>
                  <a:lnTo>
                    <a:pt x="9994" y="28270"/>
                  </a:lnTo>
                  <a:lnTo>
                    <a:pt x="13347" y="28270"/>
                  </a:lnTo>
                  <a:lnTo>
                    <a:pt x="7404" y="17983"/>
                  </a:lnTo>
                  <a:lnTo>
                    <a:pt x="10388" y="17983"/>
                  </a:lnTo>
                  <a:lnTo>
                    <a:pt x="0" y="0"/>
                  </a:lnTo>
                  <a:close/>
                </a:path>
              </a:pathLst>
            </a:custGeom>
            <a:solidFill>
              <a:srgbClr val="008C45"/>
            </a:solidFill>
          </p:spPr>
          <p:txBody>
            <a:bodyPr wrap="square" lIns="0" tIns="0" rIns="0" bIns="0" rtlCol="0"/>
            <a:lstStyle/>
            <a:p>
              <a:endParaRPr/>
            </a:p>
          </p:txBody>
        </p:sp>
        <p:sp>
          <p:nvSpPr>
            <p:cNvPr id="384" name="object 384"/>
            <p:cNvSpPr/>
            <p:nvPr/>
          </p:nvSpPr>
          <p:spPr>
            <a:xfrm>
              <a:off x="3434182" y="2811725"/>
              <a:ext cx="15875" cy="45085"/>
            </a:xfrm>
            <a:custGeom>
              <a:avLst/>
              <a:gdLst/>
              <a:ahLst/>
              <a:cxnLst/>
              <a:rect l="l" t="t" r="r" b="b"/>
              <a:pathLst>
                <a:path w="15875" h="45085">
                  <a:moveTo>
                    <a:pt x="15836" y="0"/>
                  </a:moveTo>
                  <a:lnTo>
                    <a:pt x="5448" y="17983"/>
                  </a:lnTo>
                  <a:lnTo>
                    <a:pt x="8432" y="17983"/>
                  </a:lnTo>
                  <a:lnTo>
                    <a:pt x="2489" y="28270"/>
                  </a:lnTo>
                  <a:lnTo>
                    <a:pt x="5842" y="28270"/>
                  </a:lnTo>
                  <a:lnTo>
                    <a:pt x="0" y="38392"/>
                  </a:lnTo>
                  <a:lnTo>
                    <a:pt x="15836" y="44958"/>
                  </a:lnTo>
                  <a:lnTo>
                    <a:pt x="15836" y="0"/>
                  </a:lnTo>
                  <a:close/>
                </a:path>
              </a:pathLst>
            </a:custGeom>
            <a:solidFill>
              <a:srgbClr val="006837"/>
            </a:solidFill>
          </p:spPr>
          <p:txBody>
            <a:bodyPr wrap="square" lIns="0" tIns="0" rIns="0" bIns="0" rtlCol="0"/>
            <a:lstStyle/>
            <a:p>
              <a:endParaRPr/>
            </a:p>
          </p:txBody>
        </p:sp>
        <p:sp>
          <p:nvSpPr>
            <p:cNvPr id="385" name="object 385"/>
            <p:cNvSpPr/>
            <p:nvPr/>
          </p:nvSpPr>
          <p:spPr>
            <a:xfrm>
              <a:off x="4275468" y="2772760"/>
              <a:ext cx="12065" cy="33655"/>
            </a:xfrm>
            <a:custGeom>
              <a:avLst/>
              <a:gdLst/>
              <a:ahLst/>
              <a:cxnLst/>
              <a:rect l="l" t="t" r="r" b="b"/>
              <a:pathLst>
                <a:path w="12064" h="33655">
                  <a:moveTo>
                    <a:pt x="0" y="0"/>
                  </a:moveTo>
                  <a:lnTo>
                    <a:pt x="0" y="33324"/>
                  </a:lnTo>
                  <a:lnTo>
                    <a:pt x="11734" y="28460"/>
                  </a:lnTo>
                  <a:lnTo>
                    <a:pt x="7404" y="20955"/>
                  </a:lnTo>
                  <a:lnTo>
                    <a:pt x="9893" y="20955"/>
                  </a:lnTo>
                  <a:lnTo>
                    <a:pt x="5486" y="13335"/>
                  </a:lnTo>
                  <a:lnTo>
                    <a:pt x="7696" y="13335"/>
                  </a:lnTo>
                  <a:lnTo>
                    <a:pt x="0" y="0"/>
                  </a:lnTo>
                  <a:close/>
                </a:path>
              </a:pathLst>
            </a:custGeom>
            <a:solidFill>
              <a:srgbClr val="008C45"/>
            </a:solidFill>
          </p:spPr>
          <p:txBody>
            <a:bodyPr wrap="square" lIns="0" tIns="0" rIns="0" bIns="0" rtlCol="0"/>
            <a:lstStyle/>
            <a:p>
              <a:endParaRPr/>
            </a:p>
          </p:txBody>
        </p:sp>
        <p:sp>
          <p:nvSpPr>
            <p:cNvPr id="386" name="object 386"/>
            <p:cNvSpPr/>
            <p:nvPr/>
          </p:nvSpPr>
          <p:spPr>
            <a:xfrm>
              <a:off x="4263734" y="2772760"/>
              <a:ext cx="12065" cy="33655"/>
            </a:xfrm>
            <a:custGeom>
              <a:avLst/>
              <a:gdLst/>
              <a:ahLst/>
              <a:cxnLst/>
              <a:rect l="l" t="t" r="r" b="b"/>
              <a:pathLst>
                <a:path w="12064" h="33655">
                  <a:moveTo>
                    <a:pt x="11734" y="0"/>
                  </a:moveTo>
                  <a:lnTo>
                    <a:pt x="4038" y="13335"/>
                  </a:lnTo>
                  <a:lnTo>
                    <a:pt x="6248" y="13335"/>
                  </a:lnTo>
                  <a:lnTo>
                    <a:pt x="1841" y="20955"/>
                  </a:lnTo>
                  <a:lnTo>
                    <a:pt x="4330" y="20955"/>
                  </a:lnTo>
                  <a:lnTo>
                    <a:pt x="0" y="28460"/>
                  </a:lnTo>
                  <a:lnTo>
                    <a:pt x="11734" y="33324"/>
                  </a:lnTo>
                  <a:lnTo>
                    <a:pt x="11734" y="0"/>
                  </a:lnTo>
                  <a:close/>
                </a:path>
              </a:pathLst>
            </a:custGeom>
            <a:solidFill>
              <a:srgbClr val="006837"/>
            </a:solidFill>
          </p:spPr>
          <p:txBody>
            <a:bodyPr wrap="square" lIns="0" tIns="0" rIns="0" bIns="0" rtlCol="0"/>
            <a:lstStyle/>
            <a:p>
              <a:endParaRPr/>
            </a:p>
          </p:txBody>
        </p:sp>
        <p:sp>
          <p:nvSpPr>
            <p:cNvPr id="387" name="object 387"/>
            <p:cNvSpPr/>
            <p:nvPr/>
          </p:nvSpPr>
          <p:spPr>
            <a:xfrm>
              <a:off x="4245321" y="2821292"/>
              <a:ext cx="12065" cy="33655"/>
            </a:xfrm>
            <a:custGeom>
              <a:avLst/>
              <a:gdLst/>
              <a:ahLst/>
              <a:cxnLst/>
              <a:rect l="l" t="t" r="r" b="b"/>
              <a:pathLst>
                <a:path w="12064" h="33655">
                  <a:moveTo>
                    <a:pt x="0" y="0"/>
                  </a:moveTo>
                  <a:lnTo>
                    <a:pt x="0" y="33324"/>
                  </a:lnTo>
                  <a:lnTo>
                    <a:pt x="11734" y="28460"/>
                  </a:lnTo>
                  <a:lnTo>
                    <a:pt x="7404" y="20955"/>
                  </a:lnTo>
                  <a:lnTo>
                    <a:pt x="9893" y="20955"/>
                  </a:lnTo>
                  <a:lnTo>
                    <a:pt x="5486" y="13335"/>
                  </a:lnTo>
                  <a:lnTo>
                    <a:pt x="7696" y="13335"/>
                  </a:lnTo>
                  <a:lnTo>
                    <a:pt x="0" y="0"/>
                  </a:lnTo>
                  <a:close/>
                </a:path>
              </a:pathLst>
            </a:custGeom>
            <a:solidFill>
              <a:srgbClr val="008C45"/>
            </a:solidFill>
          </p:spPr>
          <p:txBody>
            <a:bodyPr wrap="square" lIns="0" tIns="0" rIns="0" bIns="0" rtlCol="0"/>
            <a:lstStyle/>
            <a:p>
              <a:endParaRPr/>
            </a:p>
          </p:txBody>
        </p:sp>
        <p:sp>
          <p:nvSpPr>
            <p:cNvPr id="388" name="object 388"/>
            <p:cNvSpPr/>
            <p:nvPr/>
          </p:nvSpPr>
          <p:spPr>
            <a:xfrm>
              <a:off x="4233586" y="2821292"/>
              <a:ext cx="12065" cy="33655"/>
            </a:xfrm>
            <a:custGeom>
              <a:avLst/>
              <a:gdLst/>
              <a:ahLst/>
              <a:cxnLst/>
              <a:rect l="l" t="t" r="r" b="b"/>
              <a:pathLst>
                <a:path w="12064" h="33655">
                  <a:moveTo>
                    <a:pt x="11734" y="0"/>
                  </a:moveTo>
                  <a:lnTo>
                    <a:pt x="4038" y="13335"/>
                  </a:lnTo>
                  <a:lnTo>
                    <a:pt x="6248" y="13335"/>
                  </a:lnTo>
                  <a:lnTo>
                    <a:pt x="1841" y="20955"/>
                  </a:lnTo>
                  <a:lnTo>
                    <a:pt x="4330" y="20955"/>
                  </a:lnTo>
                  <a:lnTo>
                    <a:pt x="0" y="28460"/>
                  </a:lnTo>
                  <a:lnTo>
                    <a:pt x="11734" y="33324"/>
                  </a:lnTo>
                  <a:lnTo>
                    <a:pt x="11734" y="0"/>
                  </a:lnTo>
                  <a:close/>
                </a:path>
              </a:pathLst>
            </a:custGeom>
            <a:solidFill>
              <a:srgbClr val="006837"/>
            </a:solidFill>
          </p:spPr>
          <p:txBody>
            <a:bodyPr wrap="square" lIns="0" tIns="0" rIns="0" bIns="0" rtlCol="0"/>
            <a:lstStyle/>
            <a:p>
              <a:endParaRPr/>
            </a:p>
          </p:txBody>
        </p:sp>
        <p:sp>
          <p:nvSpPr>
            <p:cNvPr id="389" name="object 389"/>
            <p:cNvSpPr/>
            <p:nvPr/>
          </p:nvSpPr>
          <p:spPr>
            <a:xfrm>
              <a:off x="4379727" y="2838863"/>
              <a:ext cx="12065" cy="33655"/>
            </a:xfrm>
            <a:custGeom>
              <a:avLst/>
              <a:gdLst/>
              <a:ahLst/>
              <a:cxnLst/>
              <a:rect l="l" t="t" r="r" b="b"/>
              <a:pathLst>
                <a:path w="12064" h="33655">
                  <a:moveTo>
                    <a:pt x="0" y="0"/>
                  </a:moveTo>
                  <a:lnTo>
                    <a:pt x="0" y="33324"/>
                  </a:lnTo>
                  <a:lnTo>
                    <a:pt x="11734" y="28460"/>
                  </a:lnTo>
                  <a:lnTo>
                    <a:pt x="7404" y="20955"/>
                  </a:lnTo>
                  <a:lnTo>
                    <a:pt x="9893" y="20955"/>
                  </a:lnTo>
                  <a:lnTo>
                    <a:pt x="5486" y="13335"/>
                  </a:lnTo>
                  <a:lnTo>
                    <a:pt x="7696" y="13335"/>
                  </a:lnTo>
                  <a:lnTo>
                    <a:pt x="0" y="0"/>
                  </a:lnTo>
                  <a:close/>
                </a:path>
              </a:pathLst>
            </a:custGeom>
            <a:solidFill>
              <a:srgbClr val="008C45"/>
            </a:solidFill>
          </p:spPr>
          <p:txBody>
            <a:bodyPr wrap="square" lIns="0" tIns="0" rIns="0" bIns="0" rtlCol="0"/>
            <a:lstStyle/>
            <a:p>
              <a:endParaRPr/>
            </a:p>
          </p:txBody>
        </p:sp>
        <p:sp>
          <p:nvSpPr>
            <p:cNvPr id="390" name="object 390"/>
            <p:cNvSpPr/>
            <p:nvPr/>
          </p:nvSpPr>
          <p:spPr>
            <a:xfrm>
              <a:off x="4367992" y="2838863"/>
              <a:ext cx="12065" cy="33655"/>
            </a:xfrm>
            <a:custGeom>
              <a:avLst/>
              <a:gdLst/>
              <a:ahLst/>
              <a:cxnLst/>
              <a:rect l="l" t="t" r="r" b="b"/>
              <a:pathLst>
                <a:path w="12064" h="33655">
                  <a:moveTo>
                    <a:pt x="11734" y="0"/>
                  </a:moveTo>
                  <a:lnTo>
                    <a:pt x="4038" y="13335"/>
                  </a:lnTo>
                  <a:lnTo>
                    <a:pt x="6248" y="13335"/>
                  </a:lnTo>
                  <a:lnTo>
                    <a:pt x="1841" y="20955"/>
                  </a:lnTo>
                  <a:lnTo>
                    <a:pt x="4330" y="20955"/>
                  </a:lnTo>
                  <a:lnTo>
                    <a:pt x="0" y="28460"/>
                  </a:lnTo>
                  <a:lnTo>
                    <a:pt x="11734" y="33324"/>
                  </a:lnTo>
                  <a:lnTo>
                    <a:pt x="11734" y="0"/>
                  </a:lnTo>
                  <a:close/>
                </a:path>
              </a:pathLst>
            </a:custGeom>
            <a:solidFill>
              <a:srgbClr val="006837"/>
            </a:solidFill>
          </p:spPr>
          <p:txBody>
            <a:bodyPr wrap="square" lIns="0" tIns="0" rIns="0" bIns="0" rtlCol="0"/>
            <a:lstStyle/>
            <a:p>
              <a:endParaRPr/>
            </a:p>
          </p:txBody>
        </p:sp>
        <p:sp>
          <p:nvSpPr>
            <p:cNvPr id="391" name="object 391"/>
            <p:cNvSpPr/>
            <p:nvPr/>
          </p:nvSpPr>
          <p:spPr>
            <a:xfrm>
              <a:off x="4347118" y="3027050"/>
              <a:ext cx="27305" cy="76200"/>
            </a:xfrm>
            <a:custGeom>
              <a:avLst/>
              <a:gdLst/>
              <a:ahLst/>
              <a:cxnLst/>
              <a:rect l="l" t="t" r="r" b="b"/>
              <a:pathLst>
                <a:path w="27304" h="76200">
                  <a:moveTo>
                    <a:pt x="0" y="0"/>
                  </a:moveTo>
                  <a:lnTo>
                    <a:pt x="0" y="75806"/>
                  </a:lnTo>
                  <a:lnTo>
                    <a:pt x="26695" y="64706"/>
                  </a:lnTo>
                  <a:lnTo>
                    <a:pt x="16840" y="47663"/>
                  </a:lnTo>
                  <a:lnTo>
                    <a:pt x="22491" y="47663"/>
                  </a:lnTo>
                  <a:lnTo>
                    <a:pt x="12484" y="30314"/>
                  </a:lnTo>
                  <a:lnTo>
                    <a:pt x="17500" y="30314"/>
                  </a:lnTo>
                  <a:lnTo>
                    <a:pt x="0" y="0"/>
                  </a:lnTo>
                  <a:close/>
                </a:path>
              </a:pathLst>
            </a:custGeom>
            <a:solidFill>
              <a:srgbClr val="008C45"/>
            </a:solidFill>
          </p:spPr>
          <p:txBody>
            <a:bodyPr wrap="square" lIns="0" tIns="0" rIns="0" bIns="0" rtlCol="0"/>
            <a:lstStyle/>
            <a:p>
              <a:endParaRPr/>
            </a:p>
          </p:txBody>
        </p:sp>
        <p:sp>
          <p:nvSpPr>
            <p:cNvPr id="392" name="object 392"/>
            <p:cNvSpPr/>
            <p:nvPr/>
          </p:nvSpPr>
          <p:spPr>
            <a:xfrm>
              <a:off x="4320423" y="3027050"/>
              <a:ext cx="27305" cy="76200"/>
            </a:xfrm>
            <a:custGeom>
              <a:avLst/>
              <a:gdLst/>
              <a:ahLst/>
              <a:cxnLst/>
              <a:rect l="l" t="t" r="r" b="b"/>
              <a:pathLst>
                <a:path w="27304" h="76200">
                  <a:moveTo>
                    <a:pt x="26695" y="0"/>
                  </a:moveTo>
                  <a:lnTo>
                    <a:pt x="9194" y="30314"/>
                  </a:lnTo>
                  <a:lnTo>
                    <a:pt x="14211" y="30314"/>
                  </a:lnTo>
                  <a:lnTo>
                    <a:pt x="4203" y="47663"/>
                  </a:lnTo>
                  <a:lnTo>
                    <a:pt x="9855" y="47663"/>
                  </a:lnTo>
                  <a:lnTo>
                    <a:pt x="0" y="64706"/>
                  </a:lnTo>
                  <a:lnTo>
                    <a:pt x="26695" y="75806"/>
                  </a:lnTo>
                  <a:lnTo>
                    <a:pt x="26695" y="0"/>
                  </a:lnTo>
                  <a:close/>
                </a:path>
              </a:pathLst>
            </a:custGeom>
            <a:solidFill>
              <a:srgbClr val="006837"/>
            </a:solidFill>
          </p:spPr>
          <p:txBody>
            <a:bodyPr wrap="square" lIns="0" tIns="0" rIns="0" bIns="0" rtlCol="0"/>
            <a:lstStyle/>
            <a:p>
              <a:endParaRPr/>
            </a:p>
          </p:txBody>
        </p:sp>
        <p:sp>
          <p:nvSpPr>
            <p:cNvPr id="393" name="object 393"/>
            <p:cNvSpPr/>
            <p:nvPr/>
          </p:nvSpPr>
          <p:spPr>
            <a:xfrm>
              <a:off x="4598229" y="3212379"/>
              <a:ext cx="27305" cy="76200"/>
            </a:xfrm>
            <a:custGeom>
              <a:avLst/>
              <a:gdLst/>
              <a:ahLst/>
              <a:cxnLst/>
              <a:rect l="l" t="t" r="r" b="b"/>
              <a:pathLst>
                <a:path w="27304" h="76200">
                  <a:moveTo>
                    <a:pt x="0" y="0"/>
                  </a:moveTo>
                  <a:lnTo>
                    <a:pt x="0" y="75806"/>
                  </a:lnTo>
                  <a:lnTo>
                    <a:pt x="26695" y="64706"/>
                  </a:lnTo>
                  <a:lnTo>
                    <a:pt x="16840" y="47663"/>
                  </a:lnTo>
                  <a:lnTo>
                    <a:pt x="22491" y="47663"/>
                  </a:lnTo>
                  <a:lnTo>
                    <a:pt x="12484" y="30314"/>
                  </a:lnTo>
                  <a:lnTo>
                    <a:pt x="17500" y="30314"/>
                  </a:lnTo>
                  <a:lnTo>
                    <a:pt x="0" y="0"/>
                  </a:lnTo>
                  <a:close/>
                </a:path>
              </a:pathLst>
            </a:custGeom>
            <a:solidFill>
              <a:srgbClr val="008C45"/>
            </a:solidFill>
          </p:spPr>
          <p:txBody>
            <a:bodyPr wrap="square" lIns="0" tIns="0" rIns="0" bIns="0" rtlCol="0"/>
            <a:lstStyle/>
            <a:p>
              <a:endParaRPr/>
            </a:p>
          </p:txBody>
        </p:sp>
        <p:sp>
          <p:nvSpPr>
            <p:cNvPr id="394" name="object 394"/>
            <p:cNvSpPr/>
            <p:nvPr/>
          </p:nvSpPr>
          <p:spPr>
            <a:xfrm>
              <a:off x="4571533" y="3212379"/>
              <a:ext cx="27305" cy="76200"/>
            </a:xfrm>
            <a:custGeom>
              <a:avLst/>
              <a:gdLst/>
              <a:ahLst/>
              <a:cxnLst/>
              <a:rect l="l" t="t" r="r" b="b"/>
              <a:pathLst>
                <a:path w="27304" h="76200">
                  <a:moveTo>
                    <a:pt x="26695" y="0"/>
                  </a:moveTo>
                  <a:lnTo>
                    <a:pt x="9194" y="30314"/>
                  </a:lnTo>
                  <a:lnTo>
                    <a:pt x="14211" y="30314"/>
                  </a:lnTo>
                  <a:lnTo>
                    <a:pt x="4203" y="47663"/>
                  </a:lnTo>
                  <a:lnTo>
                    <a:pt x="9855" y="47663"/>
                  </a:lnTo>
                  <a:lnTo>
                    <a:pt x="0" y="64706"/>
                  </a:lnTo>
                  <a:lnTo>
                    <a:pt x="26695" y="75806"/>
                  </a:lnTo>
                  <a:lnTo>
                    <a:pt x="26695" y="0"/>
                  </a:lnTo>
                  <a:close/>
                </a:path>
              </a:pathLst>
            </a:custGeom>
            <a:solidFill>
              <a:srgbClr val="006837"/>
            </a:solidFill>
          </p:spPr>
          <p:txBody>
            <a:bodyPr wrap="square" lIns="0" tIns="0" rIns="0" bIns="0" rtlCol="0"/>
            <a:lstStyle/>
            <a:p>
              <a:endParaRPr/>
            </a:p>
          </p:txBody>
        </p:sp>
        <p:sp>
          <p:nvSpPr>
            <p:cNvPr id="395" name="object 395"/>
            <p:cNvSpPr/>
            <p:nvPr/>
          </p:nvSpPr>
          <p:spPr>
            <a:xfrm>
              <a:off x="4423581" y="2965710"/>
              <a:ext cx="27305" cy="76200"/>
            </a:xfrm>
            <a:custGeom>
              <a:avLst/>
              <a:gdLst/>
              <a:ahLst/>
              <a:cxnLst/>
              <a:rect l="l" t="t" r="r" b="b"/>
              <a:pathLst>
                <a:path w="27304" h="76200">
                  <a:moveTo>
                    <a:pt x="0" y="0"/>
                  </a:moveTo>
                  <a:lnTo>
                    <a:pt x="0" y="75806"/>
                  </a:lnTo>
                  <a:lnTo>
                    <a:pt x="26695" y="64706"/>
                  </a:lnTo>
                  <a:lnTo>
                    <a:pt x="16840" y="47663"/>
                  </a:lnTo>
                  <a:lnTo>
                    <a:pt x="22491" y="47663"/>
                  </a:lnTo>
                  <a:lnTo>
                    <a:pt x="12484" y="30314"/>
                  </a:lnTo>
                  <a:lnTo>
                    <a:pt x="17500" y="30314"/>
                  </a:lnTo>
                  <a:lnTo>
                    <a:pt x="0" y="0"/>
                  </a:lnTo>
                  <a:close/>
                </a:path>
              </a:pathLst>
            </a:custGeom>
            <a:solidFill>
              <a:srgbClr val="008C45"/>
            </a:solidFill>
          </p:spPr>
          <p:txBody>
            <a:bodyPr wrap="square" lIns="0" tIns="0" rIns="0" bIns="0" rtlCol="0"/>
            <a:lstStyle/>
            <a:p>
              <a:endParaRPr/>
            </a:p>
          </p:txBody>
        </p:sp>
        <p:sp>
          <p:nvSpPr>
            <p:cNvPr id="396" name="object 396"/>
            <p:cNvSpPr/>
            <p:nvPr/>
          </p:nvSpPr>
          <p:spPr>
            <a:xfrm>
              <a:off x="4396886" y="2965710"/>
              <a:ext cx="27305" cy="76200"/>
            </a:xfrm>
            <a:custGeom>
              <a:avLst/>
              <a:gdLst/>
              <a:ahLst/>
              <a:cxnLst/>
              <a:rect l="l" t="t" r="r" b="b"/>
              <a:pathLst>
                <a:path w="27304" h="76200">
                  <a:moveTo>
                    <a:pt x="26695" y="0"/>
                  </a:moveTo>
                  <a:lnTo>
                    <a:pt x="9194" y="30314"/>
                  </a:lnTo>
                  <a:lnTo>
                    <a:pt x="14211" y="30314"/>
                  </a:lnTo>
                  <a:lnTo>
                    <a:pt x="4203" y="47663"/>
                  </a:lnTo>
                  <a:lnTo>
                    <a:pt x="9855" y="47663"/>
                  </a:lnTo>
                  <a:lnTo>
                    <a:pt x="0" y="64706"/>
                  </a:lnTo>
                  <a:lnTo>
                    <a:pt x="26695" y="75806"/>
                  </a:lnTo>
                  <a:lnTo>
                    <a:pt x="26695" y="0"/>
                  </a:lnTo>
                  <a:close/>
                </a:path>
              </a:pathLst>
            </a:custGeom>
            <a:solidFill>
              <a:srgbClr val="006837"/>
            </a:solidFill>
          </p:spPr>
          <p:txBody>
            <a:bodyPr wrap="square" lIns="0" tIns="0" rIns="0" bIns="0" rtlCol="0"/>
            <a:lstStyle/>
            <a:p>
              <a:endParaRPr/>
            </a:p>
          </p:txBody>
        </p:sp>
        <p:sp>
          <p:nvSpPr>
            <p:cNvPr id="397" name="object 397"/>
            <p:cNvSpPr/>
            <p:nvPr/>
          </p:nvSpPr>
          <p:spPr>
            <a:xfrm>
              <a:off x="4512307" y="3109043"/>
              <a:ext cx="27305" cy="76200"/>
            </a:xfrm>
            <a:custGeom>
              <a:avLst/>
              <a:gdLst/>
              <a:ahLst/>
              <a:cxnLst/>
              <a:rect l="l" t="t" r="r" b="b"/>
              <a:pathLst>
                <a:path w="27304" h="76200">
                  <a:moveTo>
                    <a:pt x="0" y="0"/>
                  </a:moveTo>
                  <a:lnTo>
                    <a:pt x="0" y="75806"/>
                  </a:lnTo>
                  <a:lnTo>
                    <a:pt x="26695" y="64706"/>
                  </a:lnTo>
                  <a:lnTo>
                    <a:pt x="16840" y="47663"/>
                  </a:lnTo>
                  <a:lnTo>
                    <a:pt x="22491" y="47663"/>
                  </a:lnTo>
                  <a:lnTo>
                    <a:pt x="12484" y="30314"/>
                  </a:lnTo>
                  <a:lnTo>
                    <a:pt x="17500" y="30314"/>
                  </a:lnTo>
                  <a:lnTo>
                    <a:pt x="0" y="0"/>
                  </a:lnTo>
                  <a:close/>
                </a:path>
              </a:pathLst>
            </a:custGeom>
            <a:solidFill>
              <a:srgbClr val="008C45"/>
            </a:solidFill>
          </p:spPr>
          <p:txBody>
            <a:bodyPr wrap="square" lIns="0" tIns="0" rIns="0" bIns="0" rtlCol="0"/>
            <a:lstStyle/>
            <a:p>
              <a:endParaRPr/>
            </a:p>
          </p:txBody>
        </p:sp>
        <p:sp>
          <p:nvSpPr>
            <p:cNvPr id="398" name="object 398"/>
            <p:cNvSpPr/>
            <p:nvPr/>
          </p:nvSpPr>
          <p:spPr>
            <a:xfrm>
              <a:off x="4485612" y="3109043"/>
              <a:ext cx="27305" cy="76200"/>
            </a:xfrm>
            <a:custGeom>
              <a:avLst/>
              <a:gdLst/>
              <a:ahLst/>
              <a:cxnLst/>
              <a:rect l="l" t="t" r="r" b="b"/>
              <a:pathLst>
                <a:path w="27304" h="76200">
                  <a:moveTo>
                    <a:pt x="26695" y="0"/>
                  </a:moveTo>
                  <a:lnTo>
                    <a:pt x="9194" y="30314"/>
                  </a:lnTo>
                  <a:lnTo>
                    <a:pt x="14211" y="30314"/>
                  </a:lnTo>
                  <a:lnTo>
                    <a:pt x="4203" y="47663"/>
                  </a:lnTo>
                  <a:lnTo>
                    <a:pt x="9855" y="47663"/>
                  </a:lnTo>
                  <a:lnTo>
                    <a:pt x="0" y="64706"/>
                  </a:lnTo>
                  <a:lnTo>
                    <a:pt x="26695" y="75806"/>
                  </a:lnTo>
                  <a:lnTo>
                    <a:pt x="26695" y="0"/>
                  </a:lnTo>
                  <a:close/>
                </a:path>
              </a:pathLst>
            </a:custGeom>
            <a:solidFill>
              <a:srgbClr val="006837"/>
            </a:solidFill>
          </p:spPr>
          <p:txBody>
            <a:bodyPr wrap="square" lIns="0" tIns="0" rIns="0" bIns="0" rtlCol="0"/>
            <a:lstStyle/>
            <a:p>
              <a:endParaRPr/>
            </a:p>
          </p:txBody>
        </p:sp>
        <p:sp>
          <p:nvSpPr>
            <p:cNvPr id="399" name="object 399"/>
            <p:cNvSpPr/>
            <p:nvPr/>
          </p:nvSpPr>
          <p:spPr>
            <a:xfrm>
              <a:off x="4461129" y="2995411"/>
              <a:ext cx="27305" cy="76200"/>
            </a:xfrm>
            <a:custGeom>
              <a:avLst/>
              <a:gdLst/>
              <a:ahLst/>
              <a:cxnLst/>
              <a:rect l="l" t="t" r="r" b="b"/>
              <a:pathLst>
                <a:path w="27304" h="76200">
                  <a:moveTo>
                    <a:pt x="0" y="0"/>
                  </a:moveTo>
                  <a:lnTo>
                    <a:pt x="0" y="75806"/>
                  </a:lnTo>
                  <a:lnTo>
                    <a:pt x="26695" y="64706"/>
                  </a:lnTo>
                  <a:lnTo>
                    <a:pt x="16840" y="47663"/>
                  </a:lnTo>
                  <a:lnTo>
                    <a:pt x="22491" y="47663"/>
                  </a:lnTo>
                  <a:lnTo>
                    <a:pt x="12484" y="30314"/>
                  </a:lnTo>
                  <a:lnTo>
                    <a:pt x="17500" y="30314"/>
                  </a:lnTo>
                  <a:lnTo>
                    <a:pt x="0" y="0"/>
                  </a:lnTo>
                  <a:close/>
                </a:path>
              </a:pathLst>
            </a:custGeom>
            <a:solidFill>
              <a:srgbClr val="008C45"/>
            </a:solidFill>
          </p:spPr>
          <p:txBody>
            <a:bodyPr wrap="square" lIns="0" tIns="0" rIns="0" bIns="0" rtlCol="0"/>
            <a:lstStyle/>
            <a:p>
              <a:endParaRPr/>
            </a:p>
          </p:txBody>
        </p:sp>
        <p:sp>
          <p:nvSpPr>
            <p:cNvPr id="400" name="object 400"/>
            <p:cNvSpPr/>
            <p:nvPr/>
          </p:nvSpPr>
          <p:spPr>
            <a:xfrm>
              <a:off x="4434433" y="2995411"/>
              <a:ext cx="27305" cy="76200"/>
            </a:xfrm>
            <a:custGeom>
              <a:avLst/>
              <a:gdLst/>
              <a:ahLst/>
              <a:cxnLst/>
              <a:rect l="l" t="t" r="r" b="b"/>
              <a:pathLst>
                <a:path w="27304" h="76200">
                  <a:moveTo>
                    <a:pt x="26695" y="0"/>
                  </a:moveTo>
                  <a:lnTo>
                    <a:pt x="9194" y="30314"/>
                  </a:lnTo>
                  <a:lnTo>
                    <a:pt x="14211" y="30314"/>
                  </a:lnTo>
                  <a:lnTo>
                    <a:pt x="4203" y="47663"/>
                  </a:lnTo>
                  <a:lnTo>
                    <a:pt x="9855" y="47663"/>
                  </a:lnTo>
                  <a:lnTo>
                    <a:pt x="0" y="64706"/>
                  </a:lnTo>
                  <a:lnTo>
                    <a:pt x="26695" y="75806"/>
                  </a:lnTo>
                  <a:lnTo>
                    <a:pt x="26695" y="0"/>
                  </a:lnTo>
                  <a:close/>
                </a:path>
              </a:pathLst>
            </a:custGeom>
            <a:solidFill>
              <a:srgbClr val="006837"/>
            </a:solidFill>
          </p:spPr>
          <p:txBody>
            <a:bodyPr wrap="square" lIns="0" tIns="0" rIns="0" bIns="0" rtlCol="0"/>
            <a:lstStyle/>
            <a:p>
              <a:endParaRPr/>
            </a:p>
          </p:txBody>
        </p:sp>
        <p:sp>
          <p:nvSpPr>
            <p:cNvPr id="401" name="object 401"/>
            <p:cNvSpPr/>
            <p:nvPr/>
          </p:nvSpPr>
          <p:spPr>
            <a:xfrm>
              <a:off x="4554918" y="3015579"/>
              <a:ext cx="20955" cy="59055"/>
            </a:xfrm>
            <a:custGeom>
              <a:avLst/>
              <a:gdLst/>
              <a:ahLst/>
              <a:cxnLst/>
              <a:rect l="l" t="t" r="r" b="b"/>
              <a:pathLst>
                <a:path w="20954" h="59055">
                  <a:moveTo>
                    <a:pt x="0" y="0"/>
                  </a:moveTo>
                  <a:lnTo>
                    <a:pt x="0" y="58686"/>
                  </a:lnTo>
                  <a:lnTo>
                    <a:pt x="20662" y="50101"/>
                  </a:lnTo>
                  <a:lnTo>
                    <a:pt x="13042" y="36893"/>
                  </a:lnTo>
                  <a:lnTo>
                    <a:pt x="17411" y="36893"/>
                  </a:lnTo>
                  <a:lnTo>
                    <a:pt x="9664" y="23469"/>
                  </a:lnTo>
                  <a:lnTo>
                    <a:pt x="13550" y="23469"/>
                  </a:lnTo>
                  <a:lnTo>
                    <a:pt x="0" y="0"/>
                  </a:lnTo>
                  <a:close/>
                </a:path>
              </a:pathLst>
            </a:custGeom>
            <a:solidFill>
              <a:srgbClr val="008C45"/>
            </a:solidFill>
          </p:spPr>
          <p:txBody>
            <a:bodyPr wrap="square" lIns="0" tIns="0" rIns="0" bIns="0" rtlCol="0"/>
            <a:lstStyle/>
            <a:p>
              <a:endParaRPr/>
            </a:p>
          </p:txBody>
        </p:sp>
        <p:sp>
          <p:nvSpPr>
            <p:cNvPr id="402" name="object 402"/>
            <p:cNvSpPr/>
            <p:nvPr/>
          </p:nvSpPr>
          <p:spPr>
            <a:xfrm>
              <a:off x="4534255" y="3015579"/>
              <a:ext cx="20955" cy="59055"/>
            </a:xfrm>
            <a:custGeom>
              <a:avLst/>
              <a:gdLst/>
              <a:ahLst/>
              <a:cxnLst/>
              <a:rect l="l" t="t" r="r" b="b"/>
              <a:pathLst>
                <a:path w="20954" h="59055">
                  <a:moveTo>
                    <a:pt x="20662" y="0"/>
                  </a:moveTo>
                  <a:lnTo>
                    <a:pt x="7112" y="23469"/>
                  </a:lnTo>
                  <a:lnTo>
                    <a:pt x="10998" y="23469"/>
                  </a:lnTo>
                  <a:lnTo>
                    <a:pt x="3251" y="36893"/>
                  </a:lnTo>
                  <a:lnTo>
                    <a:pt x="7620" y="36893"/>
                  </a:lnTo>
                  <a:lnTo>
                    <a:pt x="0" y="50101"/>
                  </a:lnTo>
                  <a:lnTo>
                    <a:pt x="20662" y="58686"/>
                  </a:lnTo>
                  <a:lnTo>
                    <a:pt x="20662" y="0"/>
                  </a:lnTo>
                  <a:close/>
                </a:path>
              </a:pathLst>
            </a:custGeom>
            <a:solidFill>
              <a:srgbClr val="006837"/>
            </a:solidFill>
          </p:spPr>
          <p:txBody>
            <a:bodyPr wrap="square" lIns="0" tIns="0" rIns="0" bIns="0" rtlCol="0"/>
            <a:lstStyle/>
            <a:p>
              <a:endParaRPr/>
            </a:p>
          </p:txBody>
        </p:sp>
        <p:sp>
          <p:nvSpPr>
            <p:cNvPr id="403" name="object 403"/>
            <p:cNvSpPr/>
            <p:nvPr/>
          </p:nvSpPr>
          <p:spPr>
            <a:xfrm>
              <a:off x="4402151" y="2621434"/>
              <a:ext cx="243840" cy="240029"/>
            </a:xfrm>
            <a:custGeom>
              <a:avLst/>
              <a:gdLst/>
              <a:ahLst/>
              <a:cxnLst/>
              <a:rect l="l" t="t" r="r" b="b"/>
              <a:pathLst>
                <a:path w="243839" h="240030">
                  <a:moveTo>
                    <a:pt x="178834" y="37452"/>
                  </a:moveTo>
                  <a:lnTo>
                    <a:pt x="175854" y="39668"/>
                  </a:lnTo>
                  <a:lnTo>
                    <a:pt x="158064" y="61988"/>
                  </a:lnTo>
                  <a:lnTo>
                    <a:pt x="154094" y="87513"/>
                  </a:lnTo>
                  <a:lnTo>
                    <a:pt x="157195" y="115498"/>
                  </a:lnTo>
                  <a:lnTo>
                    <a:pt x="157137" y="143557"/>
                  </a:lnTo>
                  <a:lnTo>
                    <a:pt x="117582" y="183682"/>
                  </a:lnTo>
                  <a:lnTo>
                    <a:pt x="73071" y="201714"/>
                  </a:lnTo>
                  <a:lnTo>
                    <a:pt x="29286" y="217602"/>
                  </a:lnTo>
                  <a:lnTo>
                    <a:pt x="5359" y="225551"/>
                  </a:lnTo>
                  <a:lnTo>
                    <a:pt x="0" y="239636"/>
                  </a:lnTo>
                  <a:lnTo>
                    <a:pt x="24193" y="228892"/>
                  </a:lnTo>
                  <a:lnTo>
                    <a:pt x="43152" y="222664"/>
                  </a:lnTo>
                  <a:lnTo>
                    <a:pt x="77179" y="209964"/>
                  </a:lnTo>
                  <a:lnTo>
                    <a:pt x="114856" y="193618"/>
                  </a:lnTo>
                  <a:lnTo>
                    <a:pt x="144767" y="176453"/>
                  </a:lnTo>
                  <a:lnTo>
                    <a:pt x="161517" y="151165"/>
                  </a:lnTo>
                  <a:lnTo>
                    <a:pt x="162979" y="120473"/>
                  </a:lnTo>
                  <a:lnTo>
                    <a:pt x="160154" y="89155"/>
                  </a:lnTo>
                  <a:lnTo>
                    <a:pt x="164045" y="61988"/>
                  </a:lnTo>
                  <a:lnTo>
                    <a:pt x="173473" y="43396"/>
                  </a:lnTo>
                  <a:lnTo>
                    <a:pt x="178834" y="37452"/>
                  </a:lnTo>
                  <a:close/>
                </a:path>
                <a:path w="243839" h="240030">
                  <a:moveTo>
                    <a:pt x="200362" y="21439"/>
                  </a:moveTo>
                  <a:lnTo>
                    <a:pt x="184886" y="30741"/>
                  </a:lnTo>
                  <a:lnTo>
                    <a:pt x="178834" y="37452"/>
                  </a:lnTo>
                  <a:lnTo>
                    <a:pt x="200362" y="21439"/>
                  </a:lnTo>
                  <a:close/>
                </a:path>
                <a:path w="243839" h="240030">
                  <a:moveTo>
                    <a:pt x="202874" y="19929"/>
                  </a:moveTo>
                  <a:lnTo>
                    <a:pt x="200802" y="21112"/>
                  </a:lnTo>
                  <a:lnTo>
                    <a:pt x="200362" y="21439"/>
                  </a:lnTo>
                  <a:lnTo>
                    <a:pt x="202874" y="19929"/>
                  </a:lnTo>
                  <a:close/>
                </a:path>
                <a:path w="243839" h="240030">
                  <a:moveTo>
                    <a:pt x="206714" y="17737"/>
                  </a:moveTo>
                  <a:lnTo>
                    <a:pt x="205729" y="18213"/>
                  </a:lnTo>
                  <a:lnTo>
                    <a:pt x="202874" y="19929"/>
                  </a:lnTo>
                  <a:lnTo>
                    <a:pt x="206714" y="17737"/>
                  </a:lnTo>
                  <a:close/>
                </a:path>
                <a:path w="243839" h="240030">
                  <a:moveTo>
                    <a:pt x="243446" y="0"/>
                  </a:moveTo>
                  <a:lnTo>
                    <a:pt x="232625" y="3733"/>
                  </a:lnTo>
                  <a:lnTo>
                    <a:pt x="223022" y="8430"/>
                  </a:lnTo>
                  <a:lnTo>
                    <a:pt x="206714" y="17737"/>
                  </a:lnTo>
                  <a:lnTo>
                    <a:pt x="243446" y="0"/>
                  </a:lnTo>
                  <a:close/>
                </a:path>
              </a:pathLst>
            </a:custGeom>
            <a:solidFill>
              <a:srgbClr val="CEEBFF">
                <a:alpha val="79998"/>
              </a:srgbClr>
            </a:solidFill>
          </p:spPr>
          <p:txBody>
            <a:bodyPr wrap="square" lIns="0" tIns="0" rIns="0" bIns="0" rtlCol="0"/>
            <a:lstStyle/>
            <a:p>
              <a:endParaRPr/>
            </a:p>
          </p:txBody>
        </p:sp>
        <p:pic>
          <p:nvPicPr>
            <p:cNvPr id="404" name="object 404"/>
            <p:cNvPicPr/>
            <p:nvPr/>
          </p:nvPicPr>
          <p:blipFill>
            <a:blip r:embed="rId31" cstate="print"/>
            <a:stretch>
              <a:fillRect/>
            </a:stretch>
          </p:blipFill>
          <p:spPr>
            <a:xfrm>
              <a:off x="3582201" y="2455079"/>
              <a:ext cx="699221" cy="650864"/>
            </a:xfrm>
            <a:prstGeom prst="rect">
              <a:avLst/>
            </a:prstGeom>
          </p:spPr>
        </p:pic>
        <p:pic>
          <p:nvPicPr>
            <p:cNvPr id="405" name="object 405"/>
            <p:cNvPicPr/>
            <p:nvPr/>
          </p:nvPicPr>
          <p:blipFill>
            <a:blip r:embed="rId32" cstate="print"/>
            <a:stretch>
              <a:fillRect/>
            </a:stretch>
          </p:blipFill>
          <p:spPr>
            <a:xfrm>
              <a:off x="4798174" y="2916209"/>
              <a:ext cx="138118" cy="90878"/>
            </a:xfrm>
            <a:prstGeom prst="rect">
              <a:avLst/>
            </a:prstGeom>
          </p:spPr>
        </p:pic>
        <p:sp>
          <p:nvSpPr>
            <p:cNvPr id="406" name="object 406"/>
            <p:cNvSpPr/>
            <p:nvPr/>
          </p:nvSpPr>
          <p:spPr>
            <a:xfrm>
              <a:off x="4405854" y="2958133"/>
              <a:ext cx="5080" cy="13970"/>
            </a:xfrm>
            <a:custGeom>
              <a:avLst/>
              <a:gdLst/>
              <a:ahLst/>
              <a:cxnLst/>
              <a:rect l="l" t="t" r="r" b="b"/>
              <a:pathLst>
                <a:path w="5079" h="13969">
                  <a:moveTo>
                    <a:pt x="4965" y="0"/>
                  </a:moveTo>
                  <a:lnTo>
                    <a:pt x="0" y="0"/>
                  </a:lnTo>
                  <a:lnTo>
                    <a:pt x="0" y="13220"/>
                  </a:lnTo>
                  <a:lnTo>
                    <a:pt x="1117" y="13868"/>
                  </a:lnTo>
                  <a:lnTo>
                    <a:pt x="2489" y="13868"/>
                  </a:lnTo>
                  <a:lnTo>
                    <a:pt x="3860" y="13868"/>
                  </a:lnTo>
                  <a:lnTo>
                    <a:pt x="4965" y="13220"/>
                  </a:lnTo>
                  <a:lnTo>
                    <a:pt x="4965" y="0"/>
                  </a:lnTo>
                  <a:close/>
                </a:path>
              </a:pathLst>
            </a:custGeom>
            <a:solidFill>
              <a:srgbClr val="8F8259"/>
            </a:solidFill>
          </p:spPr>
          <p:txBody>
            <a:bodyPr wrap="square" lIns="0" tIns="0" rIns="0" bIns="0" rtlCol="0"/>
            <a:lstStyle/>
            <a:p>
              <a:endParaRPr/>
            </a:p>
          </p:txBody>
        </p:sp>
        <p:sp>
          <p:nvSpPr>
            <p:cNvPr id="407" name="object 407"/>
            <p:cNvSpPr/>
            <p:nvPr/>
          </p:nvSpPr>
          <p:spPr>
            <a:xfrm>
              <a:off x="4394546" y="2937084"/>
              <a:ext cx="27940" cy="27940"/>
            </a:xfrm>
            <a:custGeom>
              <a:avLst/>
              <a:gdLst/>
              <a:ahLst/>
              <a:cxnLst/>
              <a:rect l="l" t="t" r="r" b="b"/>
              <a:pathLst>
                <a:path w="27939" h="27939">
                  <a:moveTo>
                    <a:pt x="21412" y="0"/>
                  </a:moveTo>
                  <a:lnTo>
                    <a:pt x="6172" y="0"/>
                  </a:lnTo>
                  <a:lnTo>
                    <a:pt x="0" y="6184"/>
                  </a:lnTo>
                  <a:lnTo>
                    <a:pt x="0" y="21424"/>
                  </a:lnTo>
                  <a:lnTo>
                    <a:pt x="6172" y="27609"/>
                  </a:lnTo>
                  <a:lnTo>
                    <a:pt x="21412" y="27609"/>
                  </a:lnTo>
                  <a:lnTo>
                    <a:pt x="27597" y="21424"/>
                  </a:lnTo>
                  <a:lnTo>
                    <a:pt x="27597" y="13804"/>
                  </a:lnTo>
                  <a:lnTo>
                    <a:pt x="27597" y="6184"/>
                  </a:lnTo>
                  <a:lnTo>
                    <a:pt x="21412" y="0"/>
                  </a:lnTo>
                  <a:close/>
                </a:path>
              </a:pathLst>
            </a:custGeom>
            <a:solidFill>
              <a:srgbClr val="006837"/>
            </a:solidFill>
          </p:spPr>
          <p:txBody>
            <a:bodyPr wrap="square" lIns="0" tIns="0" rIns="0" bIns="0" rtlCol="0"/>
            <a:lstStyle/>
            <a:p>
              <a:endParaRPr/>
            </a:p>
          </p:txBody>
        </p:sp>
        <p:sp>
          <p:nvSpPr>
            <p:cNvPr id="408" name="object 408"/>
            <p:cNvSpPr/>
            <p:nvPr/>
          </p:nvSpPr>
          <p:spPr>
            <a:xfrm>
              <a:off x="4383973" y="2936656"/>
              <a:ext cx="5715" cy="13970"/>
            </a:xfrm>
            <a:custGeom>
              <a:avLst/>
              <a:gdLst/>
              <a:ahLst/>
              <a:cxnLst/>
              <a:rect l="l" t="t" r="r" b="b"/>
              <a:pathLst>
                <a:path w="5714" h="13969">
                  <a:moveTo>
                    <a:pt x="5206" y="0"/>
                  </a:moveTo>
                  <a:lnTo>
                    <a:pt x="0" y="0"/>
                  </a:lnTo>
                  <a:lnTo>
                    <a:pt x="0" y="13220"/>
                  </a:lnTo>
                  <a:lnTo>
                    <a:pt x="1168" y="13868"/>
                  </a:lnTo>
                  <a:lnTo>
                    <a:pt x="2603" y="13868"/>
                  </a:lnTo>
                  <a:lnTo>
                    <a:pt x="4038" y="13868"/>
                  </a:lnTo>
                  <a:lnTo>
                    <a:pt x="5206" y="13220"/>
                  </a:lnTo>
                  <a:lnTo>
                    <a:pt x="5206" y="0"/>
                  </a:lnTo>
                  <a:close/>
                </a:path>
              </a:pathLst>
            </a:custGeom>
            <a:solidFill>
              <a:srgbClr val="8F8259"/>
            </a:solidFill>
          </p:spPr>
          <p:txBody>
            <a:bodyPr wrap="square" lIns="0" tIns="0" rIns="0" bIns="0" rtlCol="0"/>
            <a:lstStyle/>
            <a:p>
              <a:endParaRPr/>
            </a:p>
          </p:txBody>
        </p:sp>
        <p:sp>
          <p:nvSpPr>
            <p:cNvPr id="409" name="object 409"/>
            <p:cNvSpPr/>
            <p:nvPr/>
          </p:nvSpPr>
          <p:spPr>
            <a:xfrm>
              <a:off x="4366907" y="2915614"/>
              <a:ext cx="59690" cy="46990"/>
            </a:xfrm>
            <a:custGeom>
              <a:avLst/>
              <a:gdLst/>
              <a:ahLst/>
              <a:cxnLst/>
              <a:rect l="l" t="t" r="r" b="b"/>
              <a:pathLst>
                <a:path w="59689" h="46989">
                  <a:moveTo>
                    <a:pt x="38392" y="8382"/>
                  </a:moveTo>
                  <a:lnTo>
                    <a:pt x="34785" y="4775"/>
                  </a:lnTo>
                  <a:lnTo>
                    <a:pt x="32054" y="4775"/>
                  </a:lnTo>
                  <a:lnTo>
                    <a:pt x="27279" y="0"/>
                  </a:lnTo>
                  <a:lnTo>
                    <a:pt x="12039" y="0"/>
                  </a:lnTo>
                  <a:lnTo>
                    <a:pt x="11734" y="304"/>
                  </a:lnTo>
                  <a:lnTo>
                    <a:pt x="3606" y="304"/>
                  </a:lnTo>
                  <a:lnTo>
                    <a:pt x="0" y="3911"/>
                  </a:lnTo>
                  <a:lnTo>
                    <a:pt x="0" y="12827"/>
                  </a:lnTo>
                  <a:lnTo>
                    <a:pt x="3606" y="16433"/>
                  </a:lnTo>
                  <a:lnTo>
                    <a:pt x="5867" y="16433"/>
                  </a:lnTo>
                  <a:lnTo>
                    <a:pt x="5867" y="21424"/>
                  </a:lnTo>
                  <a:lnTo>
                    <a:pt x="12039" y="27609"/>
                  </a:lnTo>
                  <a:lnTo>
                    <a:pt x="27279" y="27609"/>
                  </a:lnTo>
                  <a:lnTo>
                    <a:pt x="33464" y="21424"/>
                  </a:lnTo>
                  <a:lnTo>
                    <a:pt x="33464" y="20904"/>
                  </a:lnTo>
                  <a:lnTo>
                    <a:pt x="34785" y="20904"/>
                  </a:lnTo>
                  <a:lnTo>
                    <a:pt x="38392" y="17297"/>
                  </a:lnTo>
                  <a:lnTo>
                    <a:pt x="38392" y="12839"/>
                  </a:lnTo>
                  <a:lnTo>
                    <a:pt x="38392" y="8382"/>
                  </a:lnTo>
                  <a:close/>
                </a:path>
                <a:path w="59689" h="46989">
                  <a:moveTo>
                    <a:pt x="39471" y="34150"/>
                  </a:moveTo>
                  <a:lnTo>
                    <a:pt x="35864" y="30543"/>
                  </a:lnTo>
                  <a:lnTo>
                    <a:pt x="26949" y="30543"/>
                  </a:lnTo>
                  <a:lnTo>
                    <a:pt x="23342" y="34150"/>
                  </a:lnTo>
                  <a:lnTo>
                    <a:pt x="23342" y="43065"/>
                  </a:lnTo>
                  <a:lnTo>
                    <a:pt x="26949" y="46672"/>
                  </a:lnTo>
                  <a:lnTo>
                    <a:pt x="35864" y="46672"/>
                  </a:lnTo>
                  <a:lnTo>
                    <a:pt x="39471" y="43065"/>
                  </a:lnTo>
                  <a:lnTo>
                    <a:pt x="39471" y="38608"/>
                  </a:lnTo>
                  <a:lnTo>
                    <a:pt x="39471" y="34150"/>
                  </a:lnTo>
                  <a:close/>
                </a:path>
                <a:path w="59689" h="46989">
                  <a:moveTo>
                    <a:pt x="59423" y="28879"/>
                  </a:moveTo>
                  <a:lnTo>
                    <a:pt x="55816" y="25273"/>
                  </a:lnTo>
                  <a:lnTo>
                    <a:pt x="46901" y="25273"/>
                  </a:lnTo>
                  <a:lnTo>
                    <a:pt x="43294" y="28879"/>
                  </a:lnTo>
                  <a:lnTo>
                    <a:pt x="43294" y="37795"/>
                  </a:lnTo>
                  <a:lnTo>
                    <a:pt x="46901" y="41402"/>
                  </a:lnTo>
                  <a:lnTo>
                    <a:pt x="55816" y="41402"/>
                  </a:lnTo>
                  <a:lnTo>
                    <a:pt x="59423" y="37795"/>
                  </a:lnTo>
                  <a:lnTo>
                    <a:pt x="59423" y="33337"/>
                  </a:lnTo>
                  <a:lnTo>
                    <a:pt x="59423" y="28879"/>
                  </a:lnTo>
                  <a:close/>
                </a:path>
              </a:pathLst>
            </a:custGeom>
            <a:solidFill>
              <a:srgbClr val="006837"/>
            </a:solidFill>
          </p:spPr>
          <p:txBody>
            <a:bodyPr wrap="square" lIns="0" tIns="0" rIns="0" bIns="0" rtlCol="0"/>
            <a:lstStyle/>
            <a:p>
              <a:endParaRPr/>
            </a:p>
          </p:txBody>
        </p:sp>
        <p:sp>
          <p:nvSpPr>
            <p:cNvPr id="410" name="object 410"/>
            <p:cNvSpPr/>
            <p:nvPr/>
          </p:nvSpPr>
          <p:spPr>
            <a:xfrm>
              <a:off x="4366909" y="2919174"/>
              <a:ext cx="21590" cy="21590"/>
            </a:xfrm>
            <a:custGeom>
              <a:avLst/>
              <a:gdLst/>
              <a:ahLst/>
              <a:cxnLst/>
              <a:rect l="l" t="t" r="r" b="b"/>
              <a:pathLst>
                <a:path w="21589" h="21589">
                  <a:moveTo>
                    <a:pt x="16446" y="0"/>
                  </a:moveTo>
                  <a:lnTo>
                    <a:pt x="4749" y="0"/>
                  </a:lnTo>
                  <a:lnTo>
                    <a:pt x="0" y="4737"/>
                  </a:lnTo>
                  <a:lnTo>
                    <a:pt x="0" y="16446"/>
                  </a:lnTo>
                  <a:lnTo>
                    <a:pt x="4749" y="21183"/>
                  </a:lnTo>
                  <a:lnTo>
                    <a:pt x="16446" y="21183"/>
                  </a:lnTo>
                  <a:lnTo>
                    <a:pt x="21183" y="16446"/>
                  </a:lnTo>
                  <a:lnTo>
                    <a:pt x="21183" y="10591"/>
                  </a:lnTo>
                  <a:lnTo>
                    <a:pt x="21183" y="4737"/>
                  </a:lnTo>
                  <a:lnTo>
                    <a:pt x="16446" y="0"/>
                  </a:lnTo>
                  <a:close/>
                </a:path>
              </a:pathLst>
            </a:custGeom>
            <a:solidFill>
              <a:srgbClr val="25773E"/>
            </a:solidFill>
          </p:spPr>
          <p:txBody>
            <a:bodyPr wrap="square" lIns="0" tIns="0" rIns="0" bIns="0" rtlCol="0"/>
            <a:lstStyle/>
            <a:p>
              <a:endParaRPr/>
            </a:p>
          </p:txBody>
        </p:sp>
        <p:sp>
          <p:nvSpPr>
            <p:cNvPr id="411" name="object 411"/>
            <p:cNvSpPr/>
            <p:nvPr/>
          </p:nvSpPr>
          <p:spPr>
            <a:xfrm>
              <a:off x="4373031" y="2912253"/>
              <a:ext cx="14604" cy="14604"/>
            </a:xfrm>
            <a:custGeom>
              <a:avLst/>
              <a:gdLst/>
              <a:ahLst/>
              <a:cxnLst/>
              <a:rect l="l" t="t" r="r" b="b"/>
              <a:pathLst>
                <a:path w="14604" h="14605">
                  <a:moveTo>
                    <a:pt x="4127" y="0"/>
                  </a:moveTo>
                  <a:lnTo>
                    <a:pt x="749" y="2781"/>
                  </a:lnTo>
                  <a:lnTo>
                    <a:pt x="0" y="10363"/>
                  </a:lnTo>
                  <a:lnTo>
                    <a:pt x="2768" y="13741"/>
                  </a:lnTo>
                  <a:lnTo>
                    <a:pt x="10363" y="14490"/>
                  </a:lnTo>
                  <a:lnTo>
                    <a:pt x="13741" y="11722"/>
                  </a:lnTo>
                  <a:lnTo>
                    <a:pt x="14109" y="7924"/>
                  </a:lnTo>
                  <a:lnTo>
                    <a:pt x="14477" y="4127"/>
                  </a:lnTo>
                  <a:lnTo>
                    <a:pt x="11709" y="749"/>
                  </a:lnTo>
                  <a:lnTo>
                    <a:pt x="4127" y="0"/>
                  </a:lnTo>
                  <a:close/>
                </a:path>
              </a:pathLst>
            </a:custGeom>
            <a:solidFill>
              <a:srgbClr val="316E33"/>
            </a:solidFill>
          </p:spPr>
          <p:txBody>
            <a:bodyPr wrap="square" lIns="0" tIns="0" rIns="0" bIns="0" rtlCol="0"/>
            <a:lstStyle/>
            <a:p>
              <a:endParaRPr/>
            </a:p>
          </p:txBody>
        </p:sp>
        <p:sp>
          <p:nvSpPr>
            <p:cNvPr id="412" name="object 412"/>
            <p:cNvSpPr/>
            <p:nvPr/>
          </p:nvSpPr>
          <p:spPr>
            <a:xfrm>
              <a:off x="4396002" y="2931430"/>
              <a:ext cx="13970" cy="13970"/>
            </a:xfrm>
            <a:custGeom>
              <a:avLst/>
              <a:gdLst/>
              <a:ahLst/>
              <a:cxnLst/>
              <a:rect l="l" t="t" r="r" b="b"/>
              <a:pathLst>
                <a:path w="13970" h="13969">
                  <a:moveTo>
                    <a:pt x="10502" y="0"/>
                  </a:moveTo>
                  <a:lnTo>
                    <a:pt x="3022" y="0"/>
                  </a:lnTo>
                  <a:lnTo>
                    <a:pt x="0" y="3035"/>
                  </a:lnTo>
                  <a:lnTo>
                    <a:pt x="0" y="10502"/>
                  </a:lnTo>
                  <a:lnTo>
                    <a:pt x="3022" y="13538"/>
                  </a:lnTo>
                  <a:lnTo>
                    <a:pt x="10502" y="13538"/>
                  </a:lnTo>
                  <a:lnTo>
                    <a:pt x="13538" y="10502"/>
                  </a:lnTo>
                  <a:lnTo>
                    <a:pt x="13538" y="6769"/>
                  </a:lnTo>
                  <a:lnTo>
                    <a:pt x="13538" y="3035"/>
                  </a:lnTo>
                  <a:lnTo>
                    <a:pt x="10502" y="0"/>
                  </a:lnTo>
                  <a:close/>
                </a:path>
              </a:pathLst>
            </a:custGeom>
            <a:solidFill>
              <a:srgbClr val="008C45"/>
            </a:solidFill>
          </p:spPr>
          <p:txBody>
            <a:bodyPr wrap="square" lIns="0" tIns="0" rIns="0" bIns="0" rtlCol="0"/>
            <a:lstStyle/>
            <a:p>
              <a:endParaRPr/>
            </a:p>
          </p:txBody>
        </p:sp>
        <p:sp>
          <p:nvSpPr>
            <p:cNvPr id="413" name="object 413"/>
            <p:cNvSpPr/>
            <p:nvPr/>
          </p:nvSpPr>
          <p:spPr>
            <a:xfrm>
              <a:off x="5123621" y="3030386"/>
              <a:ext cx="8255" cy="23495"/>
            </a:xfrm>
            <a:custGeom>
              <a:avLst/>
              <a:gdLst/>
              <a:ahLst/>
              <a:cxnLst/>
              <a:rect l="l" t="t" r="r" b="b"/>
              <a:pathLst>
                <a:path w="8254" h="23494">
                  <a:moveTo>
                    <a:pt x="8204" y="0"/>
                  </a:moveTo>
                  <a:lnTo>
                    <a:pt x="0" y="0"/>
                  </a:lnTo>
                  <a:lnTo>
                    <a:pt x="0" y="21793"/>
                  </a:lnTo>
                  <a:lnTo>
                    <a:pt x="1841" y="22872"/>
                  </a:lnTo>
                  <a:lnTo>
                    <a:pt x="4102" y="22872"/>
                  </a:lnTo>
                  <a:lnTo>
                    <a:pt x="6362" y="22872"/>
                  </a:lnTo>
                  <a:lnTo>
                    <a:pt x="8204" y="21793"/>
                  </a:lnTo>
                  <a:lnTo>
                    <a:pt x="8204" y="0"/>
                  </a:lnTo>
                  <a:close/>
                </a:path>
              </a:pathLst>
            </a:custGeom>
            <a:solidFill>
              <a:srgbClr val="8F8259"/>
            </a:solidFill>
          </p:spPr>
          <p:txBody>
            <a:bodyPr wrap="square" lIns="0" tIns="0" rIns="0" bIns="0" rtlCol="0"/>
            <a:lstStyle/>
            <a:p>
              <a:endParaRPr/>
            </a:p>
          </p:txBody>
        </p:sp>
        <p:sp>
          <p:nvSpPr>
            <p:cNvPr id="414" name="object 414"/>
            <p:cNvSpPr/>
            <p:nvPr/>
          </p:nvSpPr>
          <p:spPr>
            <a:xfrm>
              <a:off x="5104963" y="2995678"/>
              <a:ext cx="45720" cy="45720"/>
            </a:xfrm>
            <a:custGeom>
              <a:avLst/>
              <a:gdLst/>
              <a:ahLst/>
              <a:cxnLst/>
              <a:rect l="l" t="t" r="r" b="b"/>
              <a:pathLst>
                <a:path w="45720" h="45719">
                  <a:moveTo>
                    <a:pt x="22758" y="0"/>
                  </a:moveTo>
                  <a:lnTo>
                    <a:pt x="13898" y="1787"/>
                  </a:lnTo>
                  <a:lnTo>
                    <a:pt x="6664" y="6664"/>
                  </a:lnTo>
                  <a:lnTo>
                    <a:pt x="1787" y="13898"/>
                  </a:lnTo>
                  <a:lnTo>
                    <a:pt x="0" y="22758"/>
                  </a:lnTo>
                  <a:lnTo>
                    <a:pt x="1787" y="31618"/>
                  </a:lnTo>
                  <a:lnTo>
                    <a:pt x="6664" y="38852"/>
                  </a:lnTo>
                  <a:lnTo>
                    <a:pt x="13898" y="43728"/>
                  </a:lnTo>
                  <a:lnTo>
                    <a:pt x="22758" y="45516"/>
                  </a:lnTo>
                  <a:lnTo>
                    <a:pt x="31620" y="43728"/>
                  </a:lnTo>
                  <a:lnTo>
                    <a:pt x="38858" y="38852"/>
                  </a:lnTo>
                  <a:lnTo>
                    <a:pt x="43739" y="31618"/>
                  </a:lnTo>
                  <a:lnTo>
                    <a:pt x="45529" y="22758"/>
                  </a:lnTo>
                  <a:lnTo>
                    <a:pt x="43739" y="13898"/>
                  </a:lnTo>
                  <a:lnTo>
                    <a:pt x="38858" y="6664"/>
                  </a:lnTo>
                  <a:lnTo>
                    <a:pt x="31620" y="1787"/>
                  </a:lnTo>
                  <a:lnTo>
                    <a:pt x="22758" y="0"/>
                  </a:lnTo>
                  <a:close/>
                </a:path>
              </a:pathLst>
            </a:custGeom>
            <a:solidFill>
              <a:srgbClr val="006837"/>
            </a:solidFill>
          </p:spPr>
          <p:txBody>
            <a:bodyPr wrap="square" lIns="0" tIns="0" rIns="0" bIns="0" rtlCol="0"/>
            <a:lstStyle/>
            <a:p>
              <a:endParaRPr/>
            </a:p>
          </p:txBody>
        </p:sp>
        <p:sp>
          <p:nvSpPr>
            <p:cNvPr id="415" name="object 415"/>
            <p:cNvSpPr/>
            <p:nvPr/>
          </p:nvSpPr>
          <p:spPr>
            <a:xfrm>
              <a:off x="5028987" y="2998704"/>
              <a:ext cx="8255" cy="23495"/>
            </a:xfrm>
            <a:custGeom>
              <a:avLst/>
              <a:gdLst/>
              <a:ahLst/>
              <a:cxnLst/>
              <a:rect l="l" t="t" r="r" b="b"/>
              <a:pathLst>
                <a:path w="8254" h="23494">
                  <a:moveTo>
                    <a:pt x="8204" y="0"/>
                  </a:moveTo>
                  <a:lnTo>
                    <a:pt x="0" y="0"/>
                  </a:lnTo>
                  <a:lnTo>
                    <a:pt x="0" y="21793"/>
                  </a:lnTo>
                  <a:lnTo>
                    <a:pt x="1841" y="22872"/>
                  </a:lnTo>
                  <a:lnTo>
                    <a:pt x="4102" y="22872"/>
                  </a:lnTo>
                  <a:lnTo>
                    <a:pt x="6362" y="22872"/>
                  </a:lnTo>
                  <a:lnTo>
                    <a:pt x="8204" y="21793"/>
                  </a:lnTo>
                  <a:lnTo>
                    <a:pt x="8204" y="0"/>
                  </a:lnTo>
                  <a:close/>
                </a:path>
              </a:pathLst>
            </a:custGeom>
            <a:solidFill>
              <a:srgbClr val="8F8259"/>
            </a:solidFill>
          </p:spPr>
          <p:txBody>
            <a:bodyPr wrap="square" lIns="0" tIns="0" rIns="0" bIns="0" rtlCol="0"/>
            <a:lstStyle/>
            <a:p>
              <a:endParaRPr/>
            </a:p>
          </p:txBody>
        </p:sp>
        <p:sp>
          <p:nvSpPr>
            <p:cNvPr id="416" name="object 416"/>
            <p:cNvSpPr/>
            <p:nvPr/>
          </p:nvSpPr>
          <p:spPr>
            <a:xfrm>
              <a:off x="5010329" y="2963996"/>
              <a:ext cx="45720" cy="45720"/>
            </a:xfrm>
            <a:custGeom>
              <a:avLst/>
              <a:gdLst/>
              <a:ahLst/>
              <a:cxnLst/>
              <a:rect l="l" t="t" r="r" b="b"/>
              <a:pathLst>
                <a:path w="45720" h="45719">
                  <a:moveTo>
                    <a:pt x="22758" y="0"/>
                  </a:moveTo>
                  <a:lnTo>
                    <a:pt x="13898" y="1787"/>
                  </a:lnTo>
                  <a:lnTo>
                    <a:pt x="6664" y="6664"/>
                  </a:lnTo>
                  <a:lnTo>
                    <a:pt x="1787" y="13898"/>
                  </a:lnTo>
                  <a:lnTo>
                    <a:pt x="0" y="22758"/>
                  </a:lnTo>
                  <a:lnTo>
                    <a:pt x="1787" y="31618"/>
                  </a:lnTo>
                  <a:lnTo>
                    <a:pt x="6664" y="38852"/>
                  </a:lnTo>
                  <a:lnTo>
                    <a:pt x="13898" y="43728"/>
                  </a:lnTo>
                  <a:lnTo>
                    <a:pt x="22758" y="45516"/>
                  </a:lnTo>
                  <a:lnTo>
                    <a:pt x="31620" y="43728"/>
                  </a:lnTo>
                  <a:lnTo>
                    <a:pt x="38858" y="38852"/>
                  </a:lnTo>
                  <a:lnTo>
                    <a:pt x="43739" y="31618"/>
                  </a:lnTo>
                  <a:lnTo>
                    <a:pt x="45529" y="22758"/>
                  </a:lnTo>
                  <a:lnTo>
                    <a:pt x="43739" y="13898"/>
                  </a:lnTo>
                  <a:lnTo>
                    <a:pt x="38858" y="6664"/>
                  </a:lnTo>
                  <a:lnTo>
                    <a:pt x="31620" y="1787"/>
                  </a:lnTo>
                  <a:lnTo>
                    <a:pt x="22758" y="0"/>
                  </a:lnTo>
                  <a:close/>
                </a:path>
              </a:pathLst>
            </a:custGeom>
            <a:solidFill>
              <a:srgbClr val="006837"/>
            </a:solidFill>
          </p:spPr>
          <p:txBody>
            <a:bodyPr wrap="square" lIns="0" tIns="0" rIns="0" bIns="0" rtlCol="0"/>
            <a:lstStyle/>
            <a:p>
              <a:endParaRPr/>
            </a:p>
          </p:txBody>
        </p:sp>
        <p:sp>
          <p:nvSpPr>
            <p:cNvPr id="417" name="object 417"/>
            <p:cNvSpPr/>
            <p:nvPr/>
          </p:nvSpPr>
          <p:spPr>
            <a:xfrm>
              <a:off x="4993062" y="3054351"/>
              <a:ext cx="7620" cy="23495"/>
            </a:xfrm>
            <a:custGeom>
              <a:avLst/>
              <a:gdLst/>
              <a:ahLst/>
              <a:cxnLst/>
              <a:rect l="l" t="t" r="r" b="b"/>
              <a:pathLst>
                <a:path w="7620" h="23494">
                  <a:moveTo>
                    <a:pt x="7391" y="0"/>
                  </a:moveTo>
                  <a:lnTo>
                    <a:pt x="0" y="0"/>
                  </a:lnTo>
                  <a:lnTo>
                    <a:pt x="0" y="21793"/>
                  </a:lnTo>
                  <a:lnTo>
                    <a:pt x="1650" y="22872"/>
                  </a:lnTo>
                  <a:lnTo>
                    <a:pt x="3695" y="22872"/>
                  </a:lnTo>
                  <a:lnTo>
                    <a:pt x="5740" y="22872"/>
                  </a:lnTo>
                  <a:lnTo>
                    <a:pt x="7391" y="21793"/>
                  </a:lnTo>
                  <a:lnTo>
                    <a:pt x="7391" y="0"/>
                  </a:lnTo>
                  <a:close/>
                </a:path>
              </a:pathLst>
            </a:custGeom>
            <a:solidFill>
              <a:srgbClr val="8F8259"/>
            </a:solidFill>
          </p:spPr>
          <p:txBody>
            <a:bodyPr wrap="square" lIns="0" tIns="0" rIns="0" bIns="0" rtlCol="0"/>
            <a:lstStyle/>
            <a:p>
              <a:endParaRPr/>
            </a:p>
          </p:txBody>
        </p:sp>
        <p:sp>
          <p:nvSpPr>
            <p:cNvPr id="418" name="object 418"/>
            <p:cNvSpPr/>
            <p:nvPr/>
          </p:nvSpPr>
          <p:spPr>
            <a:xfrm>
              <a:off x="4973998" y="3019641"/>
              <a:ext cx="45720" cy="45720"/>
            </a:xfrm>
            <a:custGeom>
              <a:avLst/>
              <a:gdLst/>
              <a:ahLst/>
              <a:cxnLst/>
              <a:rect l="l" t="t" r="r" b="b"/>
              <a:pathLst>
                <a:path w="45720" h="45719">
                  <a:moveTo>
                    <a:pt x="22758" y="0"/>
                  </a:moveTo>
                  <a:lnTo>
                    <a:pt x="13898" y="1787"/>
                  </a:lnTo>
                  <a:lnTo>
                    <a:pt x="6664" y="6664"/>
                  </a:lnTo>
                  <a:lnTo>
                    <a:pt x="1787" y="13898"/>
                  </a:lnTo>
                  <a:lnTo>
                    <a:pt x="0" y="22758"/>
                  </a:lnTo>
                  <a:lnTo>
                    <a:pt x="1787" y="31618"/>
                  </a:lnTo>
                  <a:lnTo>
                    <a:pt x="6664" y="38852"/>
                  </a:lnTo>
                  <a:lnTo>
                    <a:pt x="13898" y="43728"/>
                  </a:lnTo>
                  <a:lnTo>
                    <a:pt x="22758" y="45516"/>
                  </a:lnTo>
                  <a:lnTo>
                    <a:pt x="31618" y="43728"/>
                  </a:lnTo>
                  <a:lnTo>
                    <a:pt x="38852" y="38852"/>
                  </a:lnTo>
                  <a:lnTo>
                    <a:pt x="43728" y="31618"/>
                  </a:lnTo>
                  <a:lnTo>
                    <a:pt x="45516" y="22758"/>
                  </a:lnTo>
                  <a:lnTo>
                    <a:pt x="43728" y="13898"/>
                  </a:lnTo>
                  <a:lnTo>
                    <a:pt x="38852" y="6664"/>
                  </a:lnTo>
                  <a:lnTo>
                    <a:pt x="31618" y="1787"/>
                  </a:lnTo>
                  <a:lnTo>
                    <a:pt x="22758" y="0"/>
                  </a:lnTo>
                  <a:close/>
                </a:path>
              </a:pathLst>
            </a:custGeom>
            <a:solidFill>
              <a:srgbClr val="006837"/>
            </a:solidFill>
          </p:spPr>
          <p:txBody>
            <a:bodyPr wrap="square" lIns="0" tIns="0" rIns="0" bIns="0" rtlCol="0"/>
            <a:lstStyle/>
            <a:p>
              <a:endParaRPr/>
            </a:p>
          </p:txBody>
        </p:sp>
        <p:sp>
          <p:nvSpPr>
            <p:cNvPr id="419" name="object 419"/>
            <p:cNvSpPr/>
            <p:nvPr/>
          </p:nvSpPr>
          <p:spPr>
            <a:xfrm>
              <a:off x="5199848" y="3075970"/>
              <a:ext cx="8890" cy="23495"/>
            </a:xfrm>
            <a:custGeom>
              <a:avLst/>
              <a:gdLst/>
              <a:ahLst/>
              <a:cxnLst/>
              <a:rect l="l" t="t" r="r" b="b"/>
              <a:pathLst>
                <a:path w="8889" h="23494">
                  <a:moveTo>
                    <a:pt x="8559" y="0"/>
                  </a:moveTo>
                  <a:lnTo>
                    <a:pt x="0" y="0"/>
                  </a:lnTo>
                  <a:lnTo>
                    <a:pt x="0" y="21793"/>
                  </a:lnTo>
                  <a:lnTo>
                    <a:pt x="1917" y="22872"/>
                  </a:lnTo>
                  <a:lnTo>
                    <a:pt x="4279" y="22872"/>
                  </a:lnTo>
                  <a:lnTo>
                    <a:pt x="6642" y="22872"/>
                  </a:lnTo>
                  <a:lnTo>
                    <a:pt x="8559" y="21793"/>
                  </a:lnTo>
                  <a:lnTo>
                    <a:pt x="8559" y="0"/>
                  </a:lnTo>
                  <a:close/>
                </a:path>
              </a:pathLst>
            </a:custGeom>
            <a:solidFill>
              <a:srgbClr val="8F8259"/>
            </a:solidFill>
          </p:spPr>
          <p:txBody>
            <a:bodyPr wrap="square" lIns="0" tIns="0" rIns="0" bIns="0" rtlCol="0"/>
            <a:lstStyle/>
            <a:p>
              <a:endParaRPr/>
            </a:p>
          </p:txBody>
        </p:sp>
        <p:sp>
          <p:nvSpPr>
            <p:cNvPr id="420" name="object 420"/>
            <p:cNvSpPr/>
            <p:nvPr/>
          </p:nvSpPr>
          <p:spPr>
            <a:xfrm>
              <a:off x="5181367" y="3041262"/>
              <a:ext cx="45720" cy="45720"/>
            </a:xfrm>
            <a:custGeom>
              <a:avLst/>
              <a:gdLst/>
              <a:ahLst/>
              <a:cxnLst/>
              <a:rect l="l" t="t" r="r" b="b"/>
              <a:pathLst>
                <a:path w="45720" h="45719">
                  <a:moveTo>
                    <a:pt x="22758" y="0"/>
                  </a:moveTo>
                  <a:lnTo>
                    <a:pt x="13898" y="1787"/>
                  </a:lnTo>
                  <a:lnTo>
                    <a:pt x="6664" y="6664"/>
                  </a:lnTo>
                  <a:lnTo>
                    <a:pt x="1787" y="13898"/>
                  </a:lnTo>
                  <a:lnTo>
                    <a:pt x="0" y="22758"/>
                  </a:lnTo>
                  <a:lnTo>
                    <a:pt x="1787" y="31618"/>
                  </a:lnTo>
                  <a:lnTo>
                    <a:pt x="6664" y="38852"/>
                  </a:lnTo>
                  <a:lnTo>
                    <a:pt x="13898" y="43728"/>
                  </a:lnTo>
                  <a:lnTo>
                    <a:pt x="22758" y="45516"/>
                  </a:lnTo>
                  <a:lnTo>
                    <a:pt x="31618" y="43728"/>
                  </a:lnTo>
                  <a:lnTo>
                    <a:pt x="38852" y="38852"/>
                  </a:lnTo>
                  <a:lnTo>
                    <a:pt x="43728" y="31618"/>
                  </a:lnTo>
                  <a:lnTo>
                    <a:pt x="45516" y="22758"/>
                  </a:lnTo>
                  <a:lnTo>
                    <a:pt x="43728" y="13898"/>
                  </a:lnTo>
                  <a:lnTo>
                    <a:pt x="38852" y="6664"/>
                  </a:lnTo>
                  <a:lnTo>
                    <a:pt x="31618" y="1787"/>
                  </a:lnTo>
                  <a:lnTo>
                    <a:pt x="22758" y="0"/>
                  </a:lnTo>
                  <a:close/>
                </a:path>
              </a:pathLst>
            </a:custGeom>
            <a:solidFill>
              <a:srgbClr val="006837"/>
            </a:solidFill>
          </p:spPr>
          <p:txBody>
            <a:bodyPr wrap="square" lIns="0" tIns="0" rIns="0" bIns="0" rtlCol="0"/>
            <a:lstStyle/>
            <a:p>
              <a:endParaRPr/>
            </a:p>
          </p:txBody>
        </p:sp>
        <p:sp>
          <p:nvSpPr>
            <p:cNvPr id="421" name="object 421"/>
            <p:cNvSpPr/>
            <p:nvPr/>
          </p:nvSpPr>
          <p:spPr>
            <a:xfrm>
              <a:off x="4998159" y="2969324"/>
              <a:ext cx="34925" cy="34925"/>
            </a:xfrm>
            <a:custGeom>
              <a:avLst/>
              <a:gdLst/>
              <a:ahLst/>
              <a:cxnLst/>
              <a:rect l="l" t="t" r="r" b="b"/>
              <a:pathLst>
                <a:path w="34925" h="34925">
                  <a:moveTo>
                    <a:pt x="27114" y="0"/>
                  </a:moveTo>
                  <a:lnTo>
                    <a:pt x="7823" y="0"/>
                  </a:lnTo>
                  <a:lnTo>
                    <a:pt x="0" y="7810"/>
                  </a:lnTo>
                  <a:lnTo>
                    <a:pt x="0" y="17462"/>
                  </a:lnTo>
                  <a:lnTo>
                    <a:pt x="0" y="27114"/>
                  </a:lnTo>
                  <a:lnTo>
                    <a:pt x="7823" y="34925"/>
                  </a:lnTo>
                  <a:lnTo>
                    <a:pt x="27114" y="34925"/>
                  </a:lnTo>
                  <a:lnTo>
                    <a:pt x="34925" y="27114"/>
                  </a:lnTo>
                  <a:lnTo>
                    <a:pt x="34925" y="7810"/>
                  </a:lnTo>
                  <a:lnTo>
                    <a:pt x="27114" y="0"/>
                  </a:lnTo>
                  <a:close/>
                </a:path>
              </a:pathLst>
            </a:custGeom>
            <a:solidFill>
              <a:srgbClr val="25773E"/>
            </a:solidFill>
          </p:spPr>
          <p:txBody>
            <a:bodyPr wrap="square" lIns="0" tIns="0" rIns="0" bIns="0" rtlCol="0"/>
            <a:lstStyle/>
            <a:p>
              <a:endParaRPr/>
            </a:p>
          </p:txBody>
        </p:sp>
        <p:sp>
          <p:nvSpPr>
            <p:cNvPr id="422" name="object 422"/>
            <p:cNvSpPr/>
            <p:nvPr/>
          </p:nvSpPr>
          <p:spPr>
            <a:xfrm>
              <a:off x="4991417" y="2979381"/>
              <a:ext cx="245745" cy="96520"/>
            </a:xfrm>
            <a:custGeom>
              <a:avLst/>
              <a:gdLst/>
              <a:ahLst/>
              <a:cxnLst/>
              <a:rect l="l" t="t" r="r" b="b"/>
              <a:pathLst>
                <a:path w="245745" h="96519">
                  <a:moveTo>
                    <a:pt x="26606" y="68326"/>
                  </a:moveTo>
                  <a:lnTo>
                    <a:pt x="20650" y="62369"/>
                  </a:lnTo>
                  <a:lnTo>
                    <a:pt x="5956" y="62369"/>
                  </a:lnTo>
                  <a:lnTo>
                    <a:pt x="0" y="68326"/>
                  </a:lnTo>
                  <a:lnTo>
                    <a:pt x="0" y="75679"/>
                  </a:lnTo>
                  <a:lnTo>
                    <a:pt x="0" y="83032"/>
                  </a:lnTo>
                  <a:lnTo>
                    <a:pt x="5956" y="88988"/>
                  </a:lnTo>
                  <a:lnTo>
                    <a:pt x="20650" y="88988"/>
                  </a:lnTo>
                  <a:lnTo>
                    <a:pt x="26606" y="83032"/>
                  </a:lnTo>
                  <a:lnTo>
                    <a:pt x="26606" y="68326"/>
                  </a:lnTo>
                  <a:close/>
                </a:path>
                <a:path w="245745" h="96519">
                  <a:moveTo>
                    <a:pt x="28244" y="38646"/>
                  </a:moveTo>
                  <a:lnTo>
                    <a:pt x="22288" y="32689"/>
                  </a:lnTo>
                  <a:lnTo>
                    <a:pt x="7594" y="32689"/>
                  </a:lnTo>
                  <a:lnTo>
                    <a:pt x="1638" y="38646"/>
                  </a:lnTo>
                  <a:lnTo>
                    <a:pt x="1638" y="45999"/>
                  </a:lnTo>
                  <a:lnTo>
                    <a:pt x="1638" y="53352"/>
                  </a:lnTo>
                  <a:lnTo>
                    <a:pt x="7594" y="59309"/>
                  </a:lnTo>
                  <a:lnTo>
                    <a:pt x="22288" y="59309"/>
                  </a:lnTo>
                  <a:lnTo>
                    <a:pt x="28244" y="53352"/>
                  </a:lnTo>
                  <a:lnTo>
                    <a:pt x="28244" y="38646"/>
                  </a:lnTo>
                  <a:close/>
                </a:path>
                <a:path w="245745" h="96519">
                  <a:moveTo>
                    <a:pt x="74142" y="5956"/>
                  </a:moveTo>
                  <a:lnTo>
                    <a:pt x="68186" y="0"/>
                  </a:lnTo>
                  <a:lnTo>
                    <a:pt x="53492" y="0"/>
                  </a:lnTo>
                  <a:lnTo>
                    <a:pt x="47536" y="5956"/>
                  </a:lnTo>
                  <a:lnTo>
                    <a:pt x="47536" y="13309"/>
                  </a:lnTo>
                  <a:lnTo>
                    <a:pt x="47536" y="20662"/>
                  </a:lnTo>
                  <a:lnTo>
                    <a:pt x="53492" y="26619"/>
                  </a:lnTo>
                  <a:lnTo>
                    <a:pt x="68186" y="26619"/>
                  </a:lnTo>
                  <a:lnTo>
                    <a:pt x="74142" y="20662"/>
                  </a:lnTo>
                  <a:lnTo>
                    <a:pt x="74142" y="5956"/>
                  </a:lnTo>
                  <a:close/>
                </a:path>
                <a:path w="245745" h="96519">
                  <a:moveTo>
                    <a:pt x="133223" y="28511"/>
                  </a:moveTo>
                  <a:lnTo>
                    <a:pt x="127266" y="22555"/>
                  </a:lnTo>
                  <a:lnTo>
                    <a:pt x="112572" y="22555"/>
                  </a:lnTo>
                  <a:lnTo>
                    <a:pt x="106616" y="28511"/>
                  </a:lnTo>
                  <a:lnTo>
                    <a:pt x="106616" y="35864"/>
                  </a:lnTo>
                  <a:lnTo>
                    <a:pt x="106616" y="43218"/>
                  </a:lnTo>
                  <a:lnTo>
                    <a:pt x="112572" y="49174"/>
                  </a:lnTo>
                  <a:lnTo>
                    <a:pt x="127266" y="49174"/>
                  </a:lnTo>
                  <a:lnTo>
                    <a:pt x="133223" y="43218"/>
                  </a:lnTo>
                  <a:lnTo>
                    <a:pt x="133223" y="28511"/>
                  </a:lnTo>
                  <a:close/>
                </a:path>
                <a:path w="245745" h="96519">
                  <a:moveTo>
                    <a:pt x="166128" y="37198"/>
                  </a:moveTo>
                  <a:lnTo>
                    <a:pt x="160172" y="31242"/>
                  </a:lnTo>
                  <a:lnTo>
                    <a:pt x="145478" y="31242"/>
                  </a:lnTo>
                  <a:lnTo>
                    <a:pt x="139522" y="37198"/>
                  </a:lnTo>
                  <a:lnTo>
                    <a:pt x="139522" y="44551"/>
                  </a:lnTo>
                  <a:lnTo>
                    <a:pt x="139522" y="51904"/>
                  </a:lnTo>
                  <a:lnTo>
                    <a:pt x="145478" y="57861"/>
                  </a:lnTo>
                  <a:lnTo>
                    <a:pt x="160172" y="57861"/>
                  </a:lnTo>
                  <a:lnTo>
                    <a:pt x="166128" y="51904"/>
                  </a:lnTo>
                  <a:lnTo>
                    <a:pt x="166128" y="37198"/>
                  </a:lnTo>
                  <a:close/>
                </a:path>
                <a:path w="245745" h="96519">
                  <a:moveTo>
                    <a:pt x="208419" y="75704"/>
                  </a:moveTo>
                  <a:lnTo>
                    <a:pt x="202463" y="69748"/>
                  </a:lnTo>
                  <a:lnTo>
                    <a:pt x="187769" y="69748"/>
                  </a:lnTo>
                  <a:lnTo>
                    <a:pt x="181813" y="75704"/>
                  </a:lnTo>
                  <a:lnTo>
                    <a:pt x="181813" y="83058"/>
                  </a:lnTo>
                  <a:lnTo>
                    <a:pt x="181813" y="90411"/>
                  </a:lnTo>
                  <a:lnTo>
                    <a:pt x="187769" y="96367"/>
                  </a:lnTo>
                  <a:lnTo>
                    <a:pt x="202463" y="96367"/>
                  </a:lnTo>
                  <a:lnTo>
                    <a:pt x="208419" y="90411"/>
                  </a:lnTo>
                  <a:lnTo>
                    <a:pt x="208419" y="75704"/>
                  </a:lnTo>
                  <a:close/>
                </a:path>
                <a:path w="245745" h="96519">
                  <a:moveTo>
                    <a:pt x="245135" y="68326"/>
                  </a:moveTo>
                  <a:lnTo>
                    <a:pt x="239179" y="62369"/>
                  </a:lnTo>
                  <a:lnTo>
                    <a:pt x="224485" y="62369"/>
                  </a:lnTo>
                  <a:lnTo>
                    <a:pt x="218528" y="68326"/>
                  </a:lnTo>
                  <a:lnTo>
                    <a:pt x="218528" y="75679"/>
                  </a:lnTo>
                  <a:lnTo>
                    <a:pt x="218528" y="83032"/>
                  </a:lnTo>
                  <a:lnTo>
                    <a:pt x="224485" y="88988"/>
                  </a:lnTo>
                  <a:lnTo>
                    <a:pt x="239179" y="88988"/>
                  </a:lnTo>
                  <a:lnTo>
                    <a:pt x="245135" y="83032"/>
                  </a:lnTo>
                  <a:lnTo>
                    <a:pt x="245135" y="68326"/>
                  </a:lnTo>
                  <a:close/>
                </a:path>
              </a:pathLst>
            </a:custGeom>
            <a:solidFill>
              <a:srgbClr val="006837"/>
            </a:solidFill>
          </p:spPr>
          <p:txBody>
            <a:bodyPr wrap="square" lIns="0" tIns="0" rIns="0" bIns="0" rtlCol="0"/>
            <a:lstStyle/>
            <a:p>
              <a:endParaRPr/>
            </a:p>
          </p:txBody>
        </p:sp>
        <p:sp>
          <p:nvSpPr>
            <p:cNvPr id="423" name="object 423"/>
            <p:cNvSpPr/>
            <p:nvPr/>
          </p:nvSpPr>
          <p:spPr>
            <a:xfrm>
              <a:off x="4964239" y="3019843"/>
              <a:ext cx="272415" cy="62230"/>
            </a:xfrm>
            <a:custGeom>
              <a:avLst/>
              <a:gdLst/>
              <a:ahLst/>
              <a:cxnLst/>
              <a:rect l="l" t="t" r="r" b="b"/>
              <a:pathLst>
                <a:path w="272414" h="62230">
                  <a:moveTo>
                    <a:pt x="34925" y="7810"/>
                  </a:moveTo>
                  <a:lnTo>
                    <a:pt x="27114" y="0"/>
                  </a:lnTo>
                  <a:lnTo>
                    <a:pt x="7823" y="0"/>
                  </a:lnTo>
                  <a:lnTo>
                    <a:pt x="0" y="7810"/>
                  </a:lnTo>
                  <a:lnTo>
                    <a:pt x="0" y="17462"/>
                  </a:lnTo>
                  <a:lnTo>
                    <a:pt x="0" y="27114"/>
                  </a:lnTo>
                  <a:lnTo>
                    <a:pt x="7823" y="34925"/>
                  </a:lnTo>
                  <a:lnTo>
                    <a:pt x="27114" y="34925"/>
                  </a:lnTo>
                  <a:lnTo>
                    <a:pt x="34925" y="27114"/>
                  </a:lnTo>
                  <a:lnTo>
                    <a:pt x="34925" y="7810"/>
                  </a:lnTo>
                  <a:close/>
                </a:path>
                <a:path w="272414" h="62230">
                  <a:moveTo>
                    <a:pt x="272313" y="35115"/>
                  </a:moveTo>
                  <a:lnTo>
                    <a:pt x="264502" y="27305"/>
                  </a:lnTo>
                  <a:lnTo>
                    <a:pt x="245211" y="27305"/>
                  </a:lnTo>
                  <a:lnTo>
                    <a:pt x="237388" y="35115"/>
                  </a:lnTo>
                  <a:lnTo>
                    <a:pt x="237388" y="44767"/>
                  </a:lnTo>
                  <a:lnTo>
                    <a:pt x="237388" y="54419"/>
                  </a:lnTo>
                  <a:lnTo>
                    <a:pt x="245211" y="62230"/>
                  </a:lnTo>
                  <a:lnTo>
                    <a:pt x="264502" y="62230"/>
                  </a:lnTo>
                  <a:lnTo>
                    <a:pt x="272313" y="54419"/>
                  </a:lnTo>
                  <a:lnTo>
                    <a:pt x="272313" y="35115"/>
                  </a:lnTo>
                  <a:close/>
                </a:path>
              </a:pathLst>
            </a:custGeom>
            <a:solidFill>
              <a:srgbClr val="25773E"/>
            </a:solidFill>
          </p:spPr>
          <p:txBody>
            <a:bodyPr wrap="square" lIns="0" tIns="0" rIns="0" bIns="0" rtlCol="0"/>
            <a:lstStyle/>
            <a:p>
              <a:endParaRPr/>
            </a:p>
          </p:txBody>
        </p:sp>
        <p:sp>
          <p:nvSpPr>
            <p:cNvPr id="424" name="object 424"/>
            <p:cNvSpPr/>
            <p:nvPr/>
          </p:nvSpPr>
          <p:spPr>
            <a:xfrm>
              <a:off x="5003622" y="2961627"/>
              <a:ext cx="222885" cy="98425"/>
            </a:xfrm>
            <a:custGeom>
              <a:avLst/>
              <a:gdLst/>
              <a:ahLst/>
              <a:cxnLst/>
              <a:rect l="l" t="t" r="r" b="b"/>
              <a:pathLst>
                <a:path w="222885" h="98425">
                  <a:moveTo>
                    <a:pt x="22326" y="68745"/>
                  </a:moveTo>
                  <a:lnTo>
                    <a:pt x="17335" y="63754"/>
                  </a:lnTo>
                  <a:lnTo>
                    <a:pt x="5003" y="63754"/>
                  </a:lnTo>
                  <a:lnTo>
                    <a:pt x="0" y="68745"/>
                  </a:lnTo>
                  <a:lnTo>
                    <a:pt x="0" y="74917"/>
                  </a:lnTo>
                  <a:lnTo>
                    <a:pt x="0" y="81089"/>
                  </a:lnTo>
                  <a:lnTo>
                    <a:pt x="5003" y="86080"/>
                  </a:lnTo>
                  <a:lnTo>
                    <a:pt x="17335" y="86080"/>
                  </a:lnTo>
                  <a:lnTo>
                    <a:pt x="22326" y="81089"/>
                  </a:lnTo>
                  <a:lnTo>
                    <a:pt x="22326" y="68745"/>
                  </a:lnTo>
                  <a:close/>
                </a:path>
                <a:path w="222885" h="98425">
                  <a:moveTo>
                    <a:pt x="40627" y="4991"/>
                  </a:moveTo>
                  <a:lnTo>
                    <a:pt x="35636" y="0"/>
                  </a:lnTo>
                  <a:lnTo>
                    <a:pt x="23304" y="0"/>
                  </a:lnTo>
                  <a:lnTo>
                    <a:pt x="18300" y="4991"/>
                  </a:lnTo>
                  <a:lnTo>
                    <a:pt x="18300" y="11163"/>
                  </a:lnTo>
                  <a:lnTo>
                    <a:pt x="18300" y="17335"/>
                  </a:lnTo>
                  <a:lnTo>
                    <a:pt x="23304" y="22326"/>
                  </a:lnTo>
                  <a:lnTo>
                    <a:pt x="35636" y="22326"/>
                  </a:lnTo>
                  <a:lnTo>
                    <a:pt x="40627" y="17335"/>
                  </a:lnTo>
                  <a:lnTo>
                    <a:pt x="40627" y="4991"/>
                  </a:lnTo>
                  <a:close/>
                </a:path>
                <a:path w="222885" h="98425">
                  <a:moveTo>
                    <a:pt x="222834" y="91186"/>
                  </a:moveTo>
                  <a:lnTo>
                    <a:pt x="221602" y="78676"/>
                  </a:lnTo>
                  <a:lnTo>
                    <a:pt x="216027" y="74104"/>
                  </a:lnTo>
                  <a:lnTo>
                    <a:pt x="203517" y="75349"/>
                  </a:lnTo>
                  <a:lnTo>
                    <a:pt x="198945" y="80911"/>
                  </a:lnTo>
                  <a:lnTo>
                    <a:pt x="199567" y="87172"/>
                  </a:lnTo>
                  <a:lnTo>
                    <a:pt x="200190" y="93433"/>
                  </a:lnTo>
                  <a:lnTo>
                    <a:pt x="205752" y="97993"/>
                  </a:lnTo>
                  <a:lnTo>
                    <a:pt x="218274" y="96761"/>
                  </a:lnTo>
                  <a:lnTo>
                    <a:pt x="222834" y="91186"/>
                  </a:lnTo>
                  <a:close/>
                </a:path>
              </a:pathLst>
            </a:custGeom>
            <a:solidFill>
              <a:srgbClr val="316E33"/>
            </a:solidFill>
          </p:spPr>
          <p:txBody>
            <a:bodyPr wrap="square" lIns="0" tIns="0" rIns="0" bIns="0" rtlCol="0"/>
            <a:lstStyle/>
            <a:p>
              <a:endParaRPr/>
            </a:p>
          </p:txBody>
        </p:sp>
        <p:sp>
          <p:nvSpPr>
            <p:cNvPr id="425" name="object 425"/>
            <p:cNvSpPr/>
            <p:nvPr/>
          </p:nvSpPr>
          <p:spPr>
            <a:xfrm>
              <a:off x="4662218" y="3116792"/>
              <a:ext cx="7620" cy="20955"/>
            </a:xfrm>
            <a:custGeom>
              <a:avLst/>
              <a:gdLst/>
              <a:ahLst/>
              <a:cxnLst/>
              <a:rect l="l" t="t" r="r" b="b"/>
              <a:pathLst>
                <a:path w="7620" h="20955">
                  <a:moveTo>
                    <a:pt x="7289" y="0"/>
                  </a:moveTo>
                  <a:lnTo>
                    <a:pt x="0" y="0"/>
                  </a:lnTo>
                  <a:lnTo>
                    <a:pt x="0" y="19392"/>
                  </a:lnTo>
                  <a:lnTo>
                    <a:pt x="1625" y="20358"/>
                  </a:lnTo>
                  <a:lnTo>
                    <a:pt x="3644" y="20358"/>
                  </a:lnTo>
                  <a:lnTo>
                    <a:pt x="5664" y="20358"/>
                  </a:lnTo>
                  <a:lnTo>
                    <a:pt x="7289" y="19392"/>
                  </a:lnTo>
                  <a:lnTo>
                    <a:pt x="7289" y="0"/>
                  </a:lnTo>
                  <a:close/>
                </a:path>
              </a:pathLst>
            </a:custGeom>
            <a:solidFill>
              <a:srgbClr val="8F8259"/>
            </a:solidFill>
          </p:spPr>
          <p:txBody>
            <a:bodyPr wrap="square" lIns="0" tIns="0" rIns="0" bIns="0" rtlCol="0"/>
            <a:lstStyle/>
            <a:p>
              <a:endParaRPr/>
            </a:p>
          </p:txBody>
        </p:sp>
        <p:sp>
          <p:nvSpPr>
            <p:cNvPr id="426" name="object 426"/>
            <p:cNvSpPr/>
            <p:nvPr/>
          </p:nvSpPr>
          <p:spPr>
            <a:xfrm>
              <a:off x="4645610" y="3085896"/>
              <a:ext cx="40640" cy="40640"/>
            </a:xfrm>
            <a:custGeom>
              <a:avLst/>
              <a:gdLst/>
              <a:ahLst/>
              <a:cxnLst/>
              <a:rect l="l" t="t" r="r" b="b"/>
              <a:pathLst>
                <a:path w="40639" h="40639">
                  <a:moveTo>
                    <a:pt x="20256" y="0"/>
                  </a:moveTo>
                  <a:lnTo>
                    <a:pt x="12365" y="1591"/>
                  </a:lnTo>
                  <a:lnTo>
                    <a:pt x="5927" y="5932"/>
                  </a:lnTo>
                  <a:lnTo>
                    <a:pt x="1589" y="12371"/>
                  </a:lnTo>
                  <a:lnTo>
                    <a:pt x="0" y="20256"/>
                  </a:lnTo>
                  <a:lnTo>
                    <a:pt x="1589" y="28141"/>
                  </a:lnTo>
                  <a:lnTo>
                    <a:pt x="5927" y="34580"/>
                  </a:lnTo>
                  <a:lnTo>
                    <a:pt x="12365" y="38921"/>
                  </a:lnTo>
                  <a:lnTo>
                    <a:pt x="20256" y="40512"/>
                  </a:lnTo>
                  <a:lnTo>
                    <a:pt x="28141" y="38921"/>
                  </a:lnTo>
                  <a:lnTo>
                    <a:pt x="34580" y="34580"/>
                  </a:lnTo>
                  <a:lnTo>
                    <a:pt x="38921" y="28141"/>
                  </a:lnTo>
                  <a:lnTo>
                    <a:pt x="40512" y="20256"/>
                  </a:lnTo>
                  <a:lnTo>
                    <a:pt x="38921" y="12371"/>
                  </a:lnTo>
                  <a:lnTo>
                    <a:pt x="34580" y="5932"/>
                  </a:lnTo>
                  <a:lnTo>
                    <a:pt x="28141" y="1591"/>
                  </a:lnTo>
                  <a:lnTo>
                    <a:pt x="20256" y="0"/>
                  </a:lnTo>
                  <a:close/>
                </a:path>
              </a:pathLst>
            </a:custGeom>
            <a:solidFill>
              <a:srgbClr val="006837"/>
            </a:solidFill>
          </p:spPr>
          <p:txBody>
            <a:bodyPr wrap="square" lIns="0" tIns="0" rIns="0" bIns="0" rtlCol="0"/>
            <a:lstStyle/>
            <a:p>
              <a:endParaRPr/>
            </a:p>
          </p:txBody>
        </p:sp>
        <p:sp>
          <p:nvSpPr>
            <p:cNvPr id="427" name="object 427"/>
            <p:cNvSpPr/>
            <p:nvPr/>
          </p:nvSpPr>
          <p:spPr>
            <a:xfrm>
              <a:off x="4746457" y="3071103"/>
              <a:ext cx="7620" cy="20955"/>
            </a:xfrm>
            <a:custGeom>
              <a:avLst/>
              <a:gdLst/>
              <a:ahLst/>
              <a:cxnLst/>
              <a:rect l="l" t="t" r="r" b="b"/>
              <a:pathLst>
                <a:path w="7620" h="20955">
                  <a:moveTo>
                    <a:pt x="7289" y="0"/>
                  </a:moveTo>
                  <a:lnTo>
                    <a:pt x="0" y="0"/>
                  </a:lnTo>
                  <a:lnTo>
                    <a:pt x="0" y="19392"/>
                  </a:lnTo>
                  <a:lnTo>
                    <a:pt x="1625" y="20358"/>
                  </a:lnTo>
                  <a:lnTo>
                    <a:pt x="3644" y="20358"/>
                  </a:lnTo>
                  <a:lnTo>
                    <a:pt x="5664" y="20358"/>
                  </a:lnTo>
                  <a:lnTo>
                    <a:pt x="7289" y="19392"/>
                  </a:lnTo>
                  <a:lnTo>
                    <a:pt x="7289" y="0"/>
                  </a:lnTo>
                  <a:close/>
                </a:path>
              </a:pathLst>
            </a:custGeom>
            <a:solidFill>
              <a:srgbClr val="8F8259"/>
            </a:solidFill>
          </p:spPr>
          <p:txBody>
            <a:bodyPr wrap="square" lIns="0" tIns="0" rIns="0" bIns="0" rtlCol="0"/>
            <a:lstStyle/>
            <a:p>
              <a:endParaRPr/>
            </a:p>
          </p:txBody>
        </p:sp>
        <p:sp>
          <p:nvSpPr>
            <p:cNvPr id="428" name="object 428"/>
            <p:cNvSpPr/>
            <p:nvPr/>
          </p:nvSpPr>
          <p:spPr>
            <a:xfrm>
              <a:off x="4729849" y="3040208"/>
              <a:ext cx="40640" cy="40640"/>
            </a:xfrm>
            <a:custGeom>
              <a:avLst/>
              <a:gdLst/>
              <a:ahLst/>
              <a:cxnLst/>
              <a:rect l="l" t="t" r="r" b="b"/>
              <a:pathLst>
                <a:path w="40639" h="40639">
                  <a:moveTo>
                    <a:pt x="20256" y="0"/>
                  </a:moveTo>
                  <a:lnTo>
                    <a:pt x="12365" y="1591"/>
                  </a:lnTo>
                  <a:lnTo>
                    <a:pt x="5927" y="5932"/>
                  </a:lnTo>
                  <a:lnTo>
                    <a:pt x="1589" y="12371"/>
                  </a:lnTo>
                  <a:lnTo>
                    <a:pt x="0" y="20256"/>
                  </a:lnTo>
                  <a:lnTo>
                    <a:pt x="1589" y="28141"/>
                  </a:lnTo>
                  <a:lnTo>
                    <a:pt x="5927" y="34580"/>
                  </a:lnTo>
                  <a:lnTo>
                    <a:pt x="12365" y="38921"/>
                  </a:lnTo>
                  <a:lnTo>
                    <a:pt x="20256" y="40512"/>
                  </a:lnTo>
                  <a:lnTo>
                    <a:pt x="28141" y="38921"/>
                  </a:lnTo>
                  <a:lnTo>
                    <a:pt x="34580" y="34580"/>
                  </a:lnTo>
                  <a:lnTo>
                    <a:pt x="38921" y="28141"/>
                  </a:lnTo>
                  <a:lnTo>
                    <a:pt x="40512" y="20256"/>
                  </a:lnTo>
                  <a:lnTo>
                    <a:pt x="38921" y="12371"/>
                  </a:lnTo>
                  <a:lnTo>
                    <a:pt x="34580" y="5932"/>
                  </a:lnTo>
                  <a:lnTo>
                    <a:pt x="28141" y="1591"/>
                  </a:lnTo>
                  <a:lnTo>
                    <a:pt x="20256" y="0"/>
                  </a:lnTo>
                  <a:close/>
                </a:path>
              </a:pathLst>
            </a:custGeom>
            <a:solidFill>
              <a:srgbClr val="006837"/>
            </a:solidFill>
          </p:spPr>
          <p:txBody>
            <a:bodyPr wrap="square" lIns="0" tIns="0" rIns="0" bIns="0" rtlCol="0"/>
            <a:lstStyle/>
            <a:p>
              <a:endParaRPr/>
            </a:p>
          </p:txBody>
        </p:sp>
        <p:sp>
          <p:nvSpPr>
            <p:cNvPr id="429" name="object 429"/>
            <p:cNvSpPr/>
            <p:nvPr/>
          </p:nvSpPr>
          <p:spPr>
            <a:xfrm>
              <a:off x="4779153" y="3138125"/>
              <a:ext cx="6985" cy="20955"/>
            </a:xfrm>
            <a:custGeom>
              <a:avLst/>
              <a:gdLst/>
              <a:ahLst/>
              <a:cxnLst/>
              <a:rect l="l" t="t" r="r" b="b"/>
              <a:pathLst>
                <a:path w="6985" h="20955">
                  <a:moveTo>
                    <a:pt x="6578" y="0"/>
                  </a:moveTo>
                  <a:lnTo>
                    <a:pt x="0" y="0"/>
                  </a:lnTo>
                  <a:lnTo>
                    <a:pt x="0" y="19392"/>
                  </a:lnTo>
                  <a:lnTo>
                    <a:pt x="1473" y="20358"/>
                  </a:lnTo>
                  <a:lnTo>
                    <a:pt x="3289" y="20358"/>
                  </a:lnTo>
                  <a:lnTo>
                    <a:pt x="5105" y="20358"/>
                  </a:lnTo>
                  <a:lnTo>
                    <a:pt x="6578" y="19392"/>
                  </a:lnTo>
                  <a:lnTo>
                    <a:pt x="6578" y="0"/>
                  </a:lnTo>
                  <a:close/>
                </a:path>
              </a:pathLst>
            </a:custGeom>
            <a:solidFill>
              <a:srgbClr val="8F8259"/>
            </a:solidFill>
          </p:spPr>
          <p:txBody>
            <a:bodyPr wrap="square" lIns="0" tIns="0" rIns="0" bIns="0" rtlCol="0"/>
            <a:lstStyle/>
            <a:p>
              <a:endParaRPr/>
            </a:p>
          </p:txBody>
        </p:sp>
        <p:sp>
          <p:nvSpPr>
            <p:cNvPr id="430" name="object 430"/>
            <p:cNvSpPr/>
            <p:nvPr/>
          </p:nvSpPr>
          <p:spPr>
            <a:xfrm>
              <a:off x="4762190" y="3107228"/>
              <a:ext cx="40640" cy="40640"/>
            </a:xfrm>
            <a:custGeom>
              <a:avLst/>
              <a:gdLst/>
              <a:ahLst/>
              <a:cxnLst/>
              <a:rect l="l" t="t" r="r" b="b"/>
              <a:pathLst>
                <a:path w="40639" h="40639">
                  <a:moveTo>
                    <a:pt x="20256" y="0"/>
                  </a:moveTo>
                  <a:lnTo>
                    <a:pt x="12365" y="1591"/>
                  </a:lnTo>
                  <a:lnTo>
                    <a:pt x="5927" y="5932"/>
                  </a:lnTo>
                  <a:lnTo>
                    <a:pt x="1589" y="12371"/>
                  </a:lnTo>
                  <a:lnTo>
                    <a:pt x="0" y="20256"/>
                  </a:lnTo>
                  <a:lnTo>
                    <a:pt x="1589" y="28141"/>
                  </a:lnTo>
                  <a:lnTo>
                    <a:pt x="5927" y="34580"/>
                  </a:lnTo>
                  <a:lnTo>
                    <a:pt x="12365" y="38921"/>
                  </a:lnTo>
                  <a:lnTo>
                    <a:pt x="20256" y="40512"/>
                  </a:lnTo>
                  <a:lnTo>
                    <a:pt x="28141" y="38921"/>
                  </a:lnTo>
                  <a:lnTo>
                    <a:pt x="34580" y="34580"/>
                  </a:lnTo>
                  <a:lnTo>
                    <a:pt x="38921" y="28141"/>
                  </a:lnTo>
                  <a:lnTo>
                    <a:pt x="40512" y="20256"/>
                  </a:lnTo>
                  <a:lnTo>
                    <a:pt x="38921" y="12371"/>
                  </a:lnTo>
                  <a:lnTo>
                    <a:pt x="34580" y="5932"/>
                  </a:lnTo>
                  <a:lnTo>
                    <a:pt x="28141" y="1591"/>
                  </a:lnTo>
                  <a:lnTo>
                    <a:pt x="20256" y="0"/>
                  </a:lnTo>
                  <a:close/>
                </a:path>
              </a:pathLst>
            </a:custGeom>
            <a:solidFill>
              <a:srgbClr val="006837"/>
            </a:solidFill>
          </p:spPr>
          <p:txBody>
            <a:bodyPr wrap="square" lIns="0" tIns="0" rIns="0" bIns="0" rtlCol="0"/>
            <a:lstStyle/>
            <a:p>
              <a:endParaRPr/>
            </a:p>
          </p:txBody>
        </p:sp>
        <p:sp>
          <p:nvSpPr>
            <p:cNvPr id="431" name="object 431"/>
            <p:cNvSpPr/>
            <p:nvPr/>
          </p:nvSpPr>
          <p:spPr>
            <a:xfrm>
              <a:off x="4594042" y="3157368"/>
              <a:ext cx="7620" cy="20955"/>
            </a:xfrm>
            <a:custGeom>
              <a:avLst/>
              <a:gdLst/>
              <a:ahLst/>
              <a:cxnLst/>
              <a:rect l="l" t="t" r="r" b="b"/>
              <a:pathLst>
                <a:path w="7620" h="20955">
                  <a:moveTo>
                    <a:pt x="7620" y="0"/>
                  </a:moveTo>
                  <a:lnTo>
                    <a:pt x="0" y="0"/>
                  </a:lnTo>
                  <a:lnTo>
                    <a:pt x="0" y="19392"/>
                  </a:lnTo>
                  <a:lnTo>
                    <a:pt x="1701" y="20358"/>
                  </a:lnTo>
                  <a:lnTo>
                    <a:pt x="3810" y="20358"/>
                  </a:lnTo>
                  <a:lnTo>
                    <a:pt x="5918" y="20358"/>
                  </a:lnTo>
                  <a:lnTo>
                    <a:pt x="7620" y="19392"/>
                  </a:lnTo>
                  <a:lnTo>
                    <a:pt x="7620" y="0"/>
                  </a:lnTo>
                  <a:close/>
                </a:path>
              </a:pathLst>
            </a:custGeom>
            <a:solidFill>
              <a:srgbClr val="8F8259"/>
            </a:solidFill>
          </p:spPr>
          <p:txBody>
            <a:bodyPr wrap="square" lIns="0" tIns="0" rIns="0" bIns="0" rtlCol="0"/>
            <a:lstStyle/>
            <a:p>
              <a:endParaRPr/>
            </a:p>
          </p:txBody>
        </p:sp>
        <p:sp>
          <p:nvSpPr>
            <p:cNvPr id="432" name="object 432"/>
            <p:cNvSpPr/>
            <p:nvPr/>
          </p:nvSpPr>
          <p:spPr>
            <a:xfrm>
              <a:off x="4577599" y="3126473"/>
              <a:ext cx="40640" cy="40640"/>
            </a:xfrm>
            <a:custGeom>
              <a:avLst/>
              <a:gdLst/>
              <a:ahLst/>
              <a:cxnLst/>
              <a:rect l="l" t="t" r="r" b="b"/>
              <a:pathLst>
                <a:path w="40639" h="40639">
                  <a:moveTo>
                    <a:pt x="20256" y="0"/>
                  </a:moveTo>
                  <a:lnTo>
                    <a:pt x="12365" y="1591"/>
                  </a:lnTo>
                  <a:lnTo>
                    <a:pt x="5927" y="5932"/>
                  </a:lnTo>
                  <a:lnTo>
                    <a:pt x="1589" y="12371"/>
                  </a:lnTo>
                  <a:lnTo>
                    <a:pt x="0" y="20256"/>
                  </a:lnTo>
                  <a:lnTo>
                    <a:pt x="1589" y="28141"/>
                  </a:lnTo>
                  <a:lnTo>
                    <a:pt x="5927" y="34580"/>
                  </a:lnTo>
                  <a:lnTo>
                    <a:pt x="12365" y="38921"/>
                  </a:lnTo>
                  <a:lnTo>
                    <a:pt x="20256" y="40512"/>
                  </a:lnTo>
                  <a:lnTo>
                    <a:pt x="28141" y="38921"/>
                  </a:lnTo>
                  <a:lnTo>
                    <a:pt x="34580" y="34580"/>
                  </a:lnTo>
                  <a:lnTo>
                    <a:pt x="38921" y="28141"/>
                  </a:lnTo>
                  <a:lnTo>
                    <a:pt x="40512" y="20256"/>
                  </a:lnTo>
                  <a:lnTo>
                    <a:pt x="38921" y="12371"/>
                  </a:lnTo>
                  <a:lnTo>
                    <a:pt x="34580" y="5932"/>
                  </a:lnTo>
                  <a:lnTo>
                    <a:pt x="28141" y="1591"/>
                  </a:lnTo>
                  <a:lnTo>
                    <a:pt x="20256" y="0"/>
                  </a:lnTo>
                  <a:close/>
                </a:path>
              </a:pathLst>
            </a:custGeom>
            <a:solidFill>
              <a:srgbClr val="006837"/>
            </a:solidFill>
          </p:spPr>
          <p:txBody>
            <a:bodyPr wrap="square" lIns="0" tIns="0" rIns="0" bIns="0" rtlCol="0"/>
            <a:lstStyle/>
            <a:p>
              <a:endParaRPr/>
            </a:p>
          </p:txBody>
        </p:sp>
        <p:sp>
          <p:nvSpPr>
            <p:cNvPr id="433" name="object 433"/>
            <p:cNvSpPr/>
            <p:nvPr/>
          </p:nvSpPr>
          <p:spPr>
            <a:xfrm>
              <a:off x="4750104" y="3044947"/>
              <a:ext cx="31115" cy="31115"/>
            </a:xfrm>
            <a:custGeom>
              <a:avLst/>
              <a:gdLst/>
              <a:ahLst/>
              <a:cxnLst/>
              <a:rect l="l" t="t" r="r" b="b"/>
              <a:pathLst>
                <a:path w="31114" h="31114">
                  <a:moveTo>
                    <a:pt x="24129" y="0"/>
                  </a:moveTo>
                  <a:lnTo>
                    <a:pt x="6959" y="0"/>
                  </a:lnTo>
                  <a:lnTo>
                    <a:pt x="0" y="6959"/>
                  </a:lnTo>
                  <a:lnTo>
                    <a:pt x="0" y="24129"/>
                  </a:lnTo>
                  <a:lnTo>
                    <a:pt x="6959" y="31089"/>
                  </a:lnTo>
                  <a:lnTo>
                    <a:pt x="24129" y="31089"/>
                  </a:lnTo>
                  <a:lnTo>
                    <a:pt x="31089" y="24129"/>
                  </a:lnTo>
                  <a:lnTo>
                    <a:pt x="31089" y="15544"/>
                  </a:lnTo>
                  <a:lnTo>
                    <a:pt x="31089" y="6959"/>
                  </a:lnTo>
                  <a:lnTo>
                    <a:pt x="24129" y="0"/>
                  </a:lnTo>
                  <a:close/>
                </a:path>
              </a:pathLst>
            </a:custGeom>
            <a:solidFill>
              <a:srgbClr val="25773E"/>
            </a:solidFill>
          </p:spPr>
          <p:txBody>
            <a:bodyPr wrap="square" lIns="0" tIns="0" rIns="0" bIns="0" rtlCol="0"/>
            <a:lstStyle/>
            <a:p>
              <a:endParaRPr/>
            </a:p>
          </p:txBody>
        </p:sp>
        <p:sp>
          <p:nvSpPr>
            <p:cNvPr id="434" name="object 434"/>
            <p:cNvSpPr/>
            <p:nvPr/>
          </p:nvSpPr>
          <p:spPr>
            <a:xfrm>
              <a:off x="4568977" y="3053905"/>
              <a:ext cx="218440" cy="103505"/>
            </a:xfrm>
            <a:custGeom>
              <a:avLst/>
              <a:gdLst/>
              <a:ahLst/>
              <a:cxnLst/>
              <a:rect l="l" t="t" r="r" b="b"/>
              <a:pathLst>
                <a:path w="218439" h="103505">
                  <a:moveTo>
                    <a:pt x="23685" y="78308"/>
                  </a:moveTo>
                  <a:lnTo>
                    <a:pt x="18376" y="73012"/>
                  </a:lnTo>
                  <a:lnTo>
                    <a:pt x="5295" y="73012"/>
                  </a:lnTo>
                  <a:lnTo>
                    <a:pt x="0" y="78308"/>
                  </a:lnTo>
                  <a:lnTo>
                    <a:pt x="0" y="91389"/>
                  </a:lnTo>
                  <a:lnTo>
                    <a:pt x="5295" y="96685"/>
                  </a:lnTo>
                  <a:lnTo>
                    <a:pt x="18376" y="96685"/>
                  </a:lnTo>
                  <a:lnTo>
                    <a:pt x="23685" y="91389"/>
                  </a:lnTo>
                  <a:lnTo>
                    <a:pt x="23685" y="84848"/>
                  </a:lnTo>
                  <a:lnTo>
                    <a:pt x="23685" y="78308"/>
                  </a:lnTo>
                  <a:close/>
                </a:path>
                <a:path w="218439" h="103505">
                  <a:moveTo>
                    <a:pt x="56362" y="84874"/>
                  </a:moveTo>
                  <a:lnTo>
                    <a:pt x="51066" y="79578"/>
                  </a:lnTo>
                  <a:lnTo>
                    <a:pt x="37973" y="79578"/>
                  </a:lnTo>
                  <a:lnTo>
                    <a:pt x="32677" y="84874"/>
                  </a:lnTo>
                  <a:lnTo>
                    <a:pt x="32677" y="97955"/>
                  </a:lnTo>
                  <a:lnTo>
                    <a:pt x="37973" y="103251"/>
                  </a:lnTo>
                  <a:lnTo>
                    <a:pt x="51066" y="103251"/>
                  </a:lnTo>
                  <a:lnTo>
                    <a:pt x="56362" y="97955"/>
                  </a:lnTo>
                  <a:lnTo>
                    <a:pt x="56362" y="91414"/>
                  </a:lnTo>
                  <a:lnTo>
                    <a:pt x="56362" y="84874"/>
                  </a:lnTo>
                  <a:close/>
                </a:path>
                <a:path w="218439" h="103505">
                  <a:moveTo>
                    <a:pt x="94005" y="50596"/>
                  </a:moveTo>
                  <a:lnTo>
                    <a:pt x="88696" y="45300"/>
                  </a:lnTo>
                  <a:lnTo>
                    <a:pt x="75615" y="45300"/>
                  </a:lnTo>
                  <a:lnTo>
                    <a:pt x="70319" y="50596"/>
                  </a:lnTo>
                  <a:lnTo>
                    <a:pt x="70319" y="63677"/>
                  </a:lnTo>
                  <a:lnTo>
                    <a:pt x="75615" y="68973"/>
                  </a:lnTo>
                  <a:lnTo>
                    <a:pt x="88696" y="68973"/>
                  </a:lnTo>
                  <a:lnTo>
                    <a:pt x="94005" y="63677"/>
                  </a:lnTo>
                  <a:lnTo>
                    <a:pt x="94005" y="57137"/>
                  </a:lnTo>
                  <a:lnTo>
                    <a:pt x="94005" y="50596"/>
                  </a:lnTo>
                  <a:close/>
                </a:path>
                <a:path w="218439" h="103505">
                  <a:moveTo>
                    <a:pt x="123304" y="42862"/>
                  </a:moveTo>
                  <a:lnTo>
                    <a:pt x="117995" y="37566"/>
                  </a:lnTo>
                  <a:lnTo>
                    <a:pt x="104914" y="37566"/>
                  </a:lnTo>
                  <a:lnTo>
                    <a:pt x="99618" y="42862"/>
                  </a:lnTo>
                  <a:lnTo>
                    <a:pt x="99618" y="55943"/>
                  </a:lnTo>
                  <a:lnTo>
                    <a:pt x="104914" y="61239"/>
                  </a:lnTo>
                  <a:lnTo>
                    <a:pt x="117995" y="61239"/>
                  </a:lnTo>
                  <a:lnTo>
                    <a:pt x="123304" y="55943"/>
                  </a:lnTo>
                  <a:lnTo>
                    <a:pt x="123304" y="49403"/>
                  </a:lnTo>
                  <a:lnTo>
                    <a:pt x="123304" y="42862"/>
                  </a:lnTo>
                  <a:close/>
                </a:path>
                <a:path w="218439" h="103505">
                  <a:moveTo>
                    <a:pt x="175895" y="5295"/>
                  </a:moveTo>
                  <a:lnTo>
                    <a:pt x="170599" y="0"/>
                  </a:lnTo>
                  <a:lnTo>
                    <a:pt x="157505" y="0"/>
                  </a:lnTo>
                  <a:lnTo>
                    <a:pt x="152209" y="5295"/>
                  </a:lnTo>
                  <a:lnTo>
                    <a:pt x="152209" y="18376"/>
                  </a:lnTo>
                  <a:lnTo>
                    <a:pt x="157505" y="23672"/>
                  </a:lnTo>
                  <a:lnTo>
                    <a:pt x="170599" y="23672"/>
                  </a:lnTo>
                  <a:lnTo>
                    <a:pt x="175895" y="18376"/>
                  </a:lnTo>
                  <a:lnTo>
                    <a:pt x="175895" y="11836"/>
                  </a:lnTo>
                  <a:lnTo>
                    <a:pt x="175895" y="5295"/>
                  </a:lnTo>
                  <a:close/>
                </a:path>
                <a:path w="218439" h="103505">
                  <a:moveTo>
                    <a:pt x="216750" y="51879"/>
                  </a:moveTo>
                  <a:lnTo>
                    <a:pt x="211442" y="46583"/>
                  </a:lnTo>
                  <a:lnTo>
                    <a:pt x="198361" y="46583"/>
                  </a:lnTo>
                  <a:lnTo>
                    <a:pt x="193065" y="51879"/>
                  </a:lnTo>
                  <a:lnTo>
                    <a:pt x="193065" y="64960"/>
                  </a:lnTo>
                  <a:lnTo>
                    <a:pt x="198361" y="70256"/>
                  </a:lnTo>
                  <a:lnTo>
                    <a:pt x="211442" y="70256"/>
                  </a:lnTo>
                  <a:lnTo>
                    <a:pt x="216750" y="64960"/>
                  </a:lnTo>
                  <a:lnTo>
                    <a:pt x="216750" y="58420"/>
                  </a:lnTo>
                  <a:lnTo>
                    <a:pt x="216750" y="51879"/>
                  </a:lnTo>
                  <a:close/>
                </a:path>
                <a:path w="218439" h="103505">
                  <a:moveTo>
                    <a:pt x="218211" y="78308"/>
                  </a:moveTo>
                  <a:lnTo>
                    <a:pt x="212902" y="73012"/>
                  </a:lnTo>
                  <a:lnTo>
                    <a:pt x="199821" y="73012"/>
                  </a:lnTo>
                  <a:lnTo>
                    <a:pt x="194525" y="78308"/>
                  </a:lnTo>
                  <a:lnTo>
                    <a:pt x="194525" y="91389"/>
                  </a:lnTo>
                  <a:lnTo>
                    <a:pt x="199821" y="96685"/>
                  </a:lnTo>
                  <a:lnTo>
                    <a:pt x="212902" y="96685"/>
                  </a:lnTo>
                  <a:lnTo>
                    <a:pt x="218211" y="91389"/>
                  </a:lnTo>
                  <a:lnTo>
                    <a:pt x="218211" y="84848"/>
                  </a:lnTo>
                  <a:lnTo>
                    <a:pt x="218211" y="78308"/>
                  </a:lnTo>
                  <a:close/>
                </a:path>
              </a:pathLst>
            </a:custGeom>
            <a:solidFill>
              <a:srgbClr val="006837"/>
            </a:solidFill>
          </p:spPr>
          <p:txBody>
            <a:bodyPr wrap="square" lIns="0" tIns="0" rIns="0" bIns="0" rtlCol="0"/>
            <a:lstStyle/>
            <a:p>
              <a:endParaRPr/>
            </a:p>
          </p:txBody>
        </p:sp>
        <p:sp>
          <p:nvSpPr>
            <p:cNvPr id="435" name="object 435"/>
            <p:cNvSpPr/>
            <p:nvPr/>
          </p:nvSpPr>
          <p:spPr>
            <a:xfrm>
              <a:off x="4568977" y="3107410"/>
              <a:ext cx="242570" cy="55880"/>
            </a:xfrm>
            <a:custGeom>
              <a:avLst/>
              <a:gdLst/>
              <a:ahLst/>
              <a:cxnLst/>
              <a:rect l="l" t="t" r="r" b="b"/>
              <a:pathLst>
                <a:path w="242570" h="55880">
                  <a:moveTo>
                    <a:pt x="31089" y="31254"/>
                  </a:moveTo>
                  <a:lnTo>
                    <a:pt x="24130" y="24295"/>
                  </a:lnTo>
                  <a:lnTo>
                    <a:pt x="6959" y="24295"/>
                  </a:lnTo>
                  <a:lnTo>
                    <a:pt x="0" y="31254"/>
                  </a:lnTo>
                  <a:lnTo>
                    <a:pt x="0" y="48425"/>
                  </a:lnTo>
                  <a:lnTo>
                    <a:pt x="6959" y="55384"/>
                  </a:lnTo>
                  <a:lnTo>
                    <a:pt x="24130" y="55384"/>
                  </a:lnTo>
                  <a:lnTo>
                    <a:pt x="31089" y="48425"/>
                  </a:lnTo>
                  <a:lnTo>
                    <a:pt x="31089" y="39839"/>
                  </a:lnTo>
                  <a:lnTo>
                    <a:pt x="31089" y="31254"/>
                  </a:lnTo>
                  <a:close/>
                </a:path>
                <a:path w="242570" h="55880">
                  <a:moveTo>
                    <a:pt x="242404" y="6959"/>
                  </a:moveTo>
                  <a:lnTo>
                    <a:pt x="235445" y="0"/>
                  </a:lnTo>
                  <a:lnTo>
                    <a:pt x="218274" y="0"/>
                  </a:lnTo>
                  <a:lnTo>
                    <a:pt x="211315" y="6959"/>
                  </a:lnTo>
                  <a:lnTo>
                    <a:pt x="211315" y="24130"/>
                  </a:lnTo>
                  <a:lnTo>
                    <a:pt x="218274" y="31089"/>
                  </a:lnTo>
                  <a:lnTo>
                    <a:pt x="235445" y="31089"/>
                  </a:lnTo>
                  <a:lnTo>
                    <a:pt x="242404" y="24130"/>
                  </a:lnTo>
                  <a:lnTo>
                    <a:pt x="242404" y="15544"/>
                  </a:lnTo>
                  <a:lnTo>
                    <a:pt x="242404" y="6959"/>
                  </a:lnTo>
                  <a:close/>
                </a:path>
              </a:pathLst>
            </a:custGeom>
            <a:solidFill>
              <a:srgbClr val="25773E"/>
            </a:solidFill>
          </p:spPr>
          <p:txBody>
            <a:bodyPr wrap="square" lIns="0" tIns="0" rIns="0" bIns="0" rtlCol="0"/>
            <a:lstStyle/>
            <a:p>
              <a:endParaRPr/>
            </a:p>
          </p:txBody>
        </p:sp>
        <p:sp>
          <p:nvSpPr>
            <p:cNvPr id="436" name="object 436"/>
            <p:cNvSpPr/>
            <p:nvPr/>
          </p:nvSpPr>
          <p:spPr>
            <a:xfrm>
              <a:off x="4577956" y="3038093"/>
              <a:ext cx="198755" cy="104775"/>
            </a:xfrm>
            <a:custGeom>
              <a:avLst/>
              <a:gdLst/>
              <a:ahLst/>
              <a:cxnLst/>
              <a:rect l="l" t="t" r="r" b="b"/>
              <a:pathLst>
                <a:path w="198754" h="104775">
                  <a:moveTo>
                    <a:pt x="21259" y="89509"/>
                  </a:moveTo>
                  <a:lnTo>
                    <a:pt x="17195" y="84556"/>
                  </a:lnTo>
                  <a:lnTo>
                    <a:pt x="6057" y="83451"/>
                  </a:lnTo>
                  <a:lnTo>
                    <a:pt x="1092" y="87528"/>
                  </a:lnTo>
                  <a:lnTo>
                    <a:pt x="0" y="98666"/>
                  </a:lnTo>
                  <a:lnTo>
                    <a:pt x="4064" y="103619"/>
                  </a:lnTo>
                  <a:lnTo>
                    <a:pt x="15201" y="104724"/>
                  </a:lnTo>
                  <a:lnTo>
                    <a:pt x="20167" y="100660"/>
                  </a:lnTo>
                  <a:lnTo>
                    <a:pt x="20713" y="95084"/>
                  </a:lnTo>
                  <a:lnTo>
                    <a:pt x="21259" y="89509"/>
                  </a:lnTo>
                  <a:close/>
                </a:path>
                <a:path w="198754" h="104775">
                  <a:moveTo>
                    <a:pt x="182079" y="4457"/>
                  </a:moveTo>
                  <a:lnTo>
                    <a:pt x="177634" y="0"/>
                  </a:lnTo>
                  <a:lnTo>
                    <a:pt x="166649" y="0"/>
                  </a:lnTo>
                  <a:lnTo>
                    <a:pt x="162204" y="4457"/>
                  </a:lnTo>
                  <a:lnTo>
                    <a:pt x="162204" y="15430"/>
                  </a:lnTo>
                  <a:lnTo>
                    <a:pt x="166649" y="19888"/>
                  </a:lnTo>
                  <a:lnTo>
                    <a:pt x="177634" y="19888"/>
                  </a:lnTo>
                  <a:lnTo>
                    <a:pt x="182079" y="15430"/>
                  </a:lnTo>
                  <a:lnTo>
                    <a:pt x="182079" y="9944"/>
                  </a:lnTo>
                  <a:lnTo>
                    <a:pt x="182079" y="4457"/>
                  </a:lnTo>
                  <a:close/>
                </a:path>
                <a:path w="198754" h="104775">
                  <a:moveTo>
                    <a:pt x="198361" y="78689"/>
                  </a:moveTo>
                  <a:lnTo>
                    <a:pt x="193916" y="74231"/>
                  </a:lnTo>
                  <a:lnTo>
                    <a:pt x="182930" y="74231"/>
                  </a:lnTo>
                  <a:lnTo>
                    <a:pt x="178485" y="78689"/>
                  </a:lnTo>
                  <a:lnTo>
                    <a:pt x="178485" y="89662"/>
                  </a:lnTo>
                  <a:lnTo>
                    <a:pt x="182930" y="94119"/>
                  </a:lnTo>
                  <a:lnTo>
                    <a:pt x="193916" y="94119"/>
                  </a:lnTo>
                  <a:lnTo>
                    <a:pt x="198361" y="89662"/>
                  </a:lnTo>
                  <a:lnTo>
                    <a:pt x="198361" y="84175"/>
                  </a:lnTo>
                  <a:lnTo>
                    <a:pt x="198361" y="78689"/>
                  </a:lnTo>
                  <a:close/>
                </a:path>
              </a:pathLst>
            </a:custGeom>
            <a:solidFill>
              <a:srgbClr val="316E33"/>
            </a:solidFill>
          </p:spPr>
          <p:txBody>
            <a:bodyPr wrap="square" lIns="0" tIns="0" rIns="0" bIns="0" rtlCol="0"/>
            <a:lstStyle/>
            <a:p>
              <a:endParaRPr/>
            </a:p>
          </p:txBody>
        </p:sp>
        <p:sp>
          <p:nvSpPr>
            <p:cNvPr id="437" name="object 437"/>
            <p:cNvSpPr/>
            <p:nvPr/>
          </p:nvSpPr>
          <p:spPr>
            <a:xfrm>
              <a:off x="4647744" y="3077576"/>
              <a:ext cx="20320" cy="20320"/>
            </a:xfrm>
            <a:custGeom>
              <a:avLst/>
              <a:gdLst/>
              <a:ahLst/>
              <a:cxnLst/>
              <a:rect l="l" t="t" r="r" b="b"/>
              <a:pathLst>
                <a:path w="20320" h="20319">
                  <a:moveTo>
                    <a:pt x="15430" y="0"/>
                  </a:moveTo>
                  <a:lnTo>
                    <a:pt x="4444" y="0"/>
                  </a:lnTo>
                  <a:lnTo>
                    <a:pt x="0" y="4457"/>
                  </a:lnTo>
                  <a:lnTo>
                    <a:pt x="0" y="15430"/>
                  </a:lnTo>
                  <a:lnTo>
                    <a:pt x="4444" y="19888"/>
                  </a:lnTo>
                  <a:lnTo>
                    <a:pt x="15430" y="19888"/>
                  </a:lnTo>
                  <a:lnTo>
                    <a:pt x="19875" y="15430"/>
                  </a:lnTo>
                  <a:lnTo>
                    <a:pt x="19875" y="9944"/>
                  </a:lnTo>
                  <a:lnTo>
                    <a:pt x="19875" y="4457"/>
                  </a:lnTo>
                  <a:lnTo>
                    <a:pt x="15430" y="0"/>
                  </a:lnTo>
                  <a:close/>
                </a:path>
              </a:pathLst>
            </a:custGeom>
            <a:solidFill>
              <a:srgbClr val="008C45"/>
            </a:solidFill>
          </p:spPr>
          <p:txBody>
            <a:bodyPr wrap="square" lIns="0" tIns="0" rIns="0" bIns="0" rtlCol="0"/>
            <a:lstStyle/>
            <a:p>
              <a:endParaRPr/>
            </a:p>
          </p:txBody>
        </p:sp>
        <p:sp>
          <p:nvSpPr>
            <p:cNvPr id="438" name="object 438"/>
            <p:cNvSpPr/>
            <p:nvPr/>
          </p:nvSpPr>
          <p:spPr>
            <a:xfrm>
              <a:off x="3365231" y="2956937"/>
              <a:ext cx="8255" cy="23495"/>
            </a:xfrm>
            <a:custGeom>
              <a:avLst/>
              <a:gdLst/>
              <a:ahLst/>
              <a:cxnLst/>
              <a:rect l="l" t="t" r="r" b="b"/>
              <a:pathLst>
                <a:path w="8254" h="23494">
                  <a:moveTo>
                    <a:pt x="8204" y="0"/>
                  </a:moveTo>
                  <a:lnTo>
                    <a:pt x="0" y="0"/>
                  </a:lnTo>
                  <a:lnTo>
                    <a:pt x="0" y="21793"/>
                  </a:lnTo>
                  <a:lnTo>
                    <a:pt x="1841" y="22872"/>
                  </a:lnTo>
                  <a:lnTo>
                    <a:pt x="4102" y="22872"/>
                  </a:lnTo>
                  <a:lnTo>
                    <a:pt x="6362" y="22872"/>
                  </a:lnTo>
                  <a:lnTo>
                    <a:pt x="8204" y="21793"/>
                  </a:lnTo>
                  <a:lnTo>
                    <a:pt x="8204" y="0"/>
                  </a:lnTo>
                  <a:close/>
                </a:path>
              </a:pathLst>
            </a:custGeom>
            <a:solidFill>
              <a:srgbClr val="8F8259"/>
            </a:solidFill>
          </p:spPr>
          <p:txBody>
            <a:bodyPr wrap="square" lIns="0" tIns="0" rIns="0" bIns="0" rtlCol="0"/>
            <a:lstStyle/>
            <a:p>
              <a:endParaRPr/>
            </a:p>
          </p:txBody>
        </p:sp>
        <p:sp>
          <p:nvSpPr>
            <p:cNvPr id="439" name="object 439"/>
            <p:cNvSpPr/>
            <p:nvPr/>
          </p:nvSpPr>
          <p:spPr>
            <a:xfrm>
              <a:off x="3346571" y="2922227"/>
              <a:ext cx="45720" cy="45720"/>
            </a:xfrm>
            <a:custGeom>
              <a:avLst/>
              <a:gdLst/>
              <a:ahLst/>
              <a:cxnLst/>
              <a:rect l="l" t="t" r="r" b="b"/>
              <a:pathLst>
                <a:path w="45720" h="45719">
                  <a:moveTo>
                    <a:pt x="22758" y="0"/>
                  </a:moveTo>
                  <a:lnTo>
                    <a:pt x="13898" y="1787"/>
                  </a:lnTo>
                  <a:lnTo>
                    <a:pt x="6664" y="6664"/>
                  </a:lnTo>
                  <a:lnTo>
                    <a:pt x="1787" y="13898"/>
                  </a:lnTo>
                  <a:lnTo>
                    <a:pt x="0" y="22758"/>
                  </a:lnTo>
                  <a:lnTo>
                    <a:pt x="1787" y="31618"/>
                  </a:lnTo>
                  <a:lnTo>
                    <a:pt x="6664" y="38852"/>
                  </a:lnTo>
                  <a:lnTo>
                    <a:pt x="13898" y="43728"/>
                  </a:lnTo>
                  <a:lnTo>
                    <a:pt x="22758" y="45516"/>
                  </a:lnTo>
                  <a:lnTo>
                    <a:pt x="31620" y="43728"/>
                  </a:lnTo>
                  <a:lnTo>
                    <a:pt x="38858" y="38852"/>
                  </a:lnTo>
                  <a:lnTo>
                    <a:pt x="43739" y="31618"/>
                  </a:lnTo>
                  <a:lnTo>
                    <a:pt x="45529" y="22758"/>
                  </a:lnTo>
                  <a:lnTo>
                    <a:pt x="43739" y="13898"/>
                  </a:lnTo>
                  <a:lnTo>
                    <a:pt x="38858" y="6664"/>
                  </a:lnTo>
                  <a:lnTo>
                    <a:pt x="31620" y="1787"/>
                  </a:lnTo>
                  <a:lnTo>
                    <a:pt x="22758" y="0"/>
                  </a:lnTo>
                  <a:close/>
                </a:path>
              </a:pathLst>
            </a:custGeom>
            <a:solidFill>
              <a:srgbClr val="006837"/>
            </a:solidFill>
          </p:spPr>
          <p:txBody>
            <a:bodyPr wrap="square" lIns="0" tIns="0" rIns="0" bIns="0" rtlCol="0"/>
            <a:lstStyle/>
            <a:p>
              <a:endParaRPr/>
            </a:p>
          </p:txBody>
        </p:sp>
        <p:sp>
          <p:nvSpPr>
            <p:cNvPr id="440" name="object 440"/>
            <p:cNvSpPr/>
            <p:nvPr/>
          </p:nvSpPr>
          <p:spPr>
            <a:xfrm>
              <a:off x="3182193" y="2969456"/>
              <a:ext cx="8255" cy="23495"/>
            </a:xfrm>
            <a:custGeom>
              <a:avLst/>
              <a:gdLst/>
              <a:ahLst/>
              <a:cxnLst/>
              <a:rect l="l" t="t" r="r" b="b"/>
              <a:pathLst>
                <a:path w="8255" h="23494">
                  <a:moveTo>
                    <a:pt x="8204" y="0"/>
                  </a:moveTo>
                  <a:lnTo>
                    <a:pt x="0" y="0"/>
                  </a:lnTo>
                  <a:lnTo>
                    <a:pt x="0" y="21793"/>
                  </a:lnTo>
                  <a:lnTo>
                    <a:pt x="1841" y="22872"/>
                  </a:lnTo>
                  <a:lnTo>
                    <a:pt x="4102" y="22872"/>
                  </a:lnTo>
                  <a:lnTo>
                    <a:pt x="6362" y="22872"/>
                  </a:lnTo>
                  <a:lnTo>
                    <a:pt x="8204" y="21793"/>
                  </a:lnTo>
                  <a:lnTo>
                    <a:pt x="8204" y="0"/>
                  </a:lnTo>
                  <a:close/>
                </a:path>
              </a:pathLst>
            </a:custGeom>
            <a:solidFill>
              <a:srgbClr val="8F8259"/>
            </a:solidFill>
          </p:spPr>
          <p:txBody>
            <a:bodyPr wrap="square" lIns="0" tIns="0" rIns="0" bIns="0" rtlCol="0"/>
            <a:lstStyle/>
            <a:p>
              <a:endParaRPr/>
            </a:p>
          </p:txBody>
        </p:sp>
        <p:sp>
          <p:nvSpPr>
            <p:cNvPr id="441" name="object 441"/>
            <p:cNvSpPr/>
            <p:nvPr/>
          </p:nvSpPr>
          <p:spPr>
            <a:xfrm>
              <a:off x="3163534" y="2934748"/>
              <a:ext cx="45720" cy="45720"/>
            </a:xfrm>
            <a:custGeom>
              <a:avLst/>
              <a:gdLst/>
              <a:ahLst/>
              <a:cxnLst/>
              <a:rect l="l" t="t" r="r" b="b"/>
              <a:pathLst>
                <a:path w="45719" h="45719">
                  <a:moveTo>
                    <a:pt x="22758" y="0"/>
                  </a:moveTo>
                  <a:lnTo>
                    <a:pt x="13898" y="1787"/>
                  </a:lnTo>
                  <a:lnTo>
                    <a:pt x="6664" y="6664"/>
                  </a:lnTo>
                  <a:lnTo>
                    <a:pt x="1787" y="13898"/>
                  </a:lnTo>
                  <a:lnTo>
                    <a:pt x="0" y="22758"/>
                  </a:lnTo>
                  <a:lnTo>
                    <a:pt x="1787" y="31618"/>
                  </a:lnTo>
                  <a:lnTo>
                    <a:pt x="6664" y="38852"/>
                  </a:lnTo>
                  <a:lnTo>
                    <a:pt x="13898" y="43728"/>
                  </a:lnTo>
                  <a:lnTo>
                    <a:pt x="22758" y="45516"/>
                  </a:lnTo>
                  <a:lnTo>
                    <a:pt x="31618" y="43728"/>
                  </a:lnTo>
                  <a:lnTo>
                    <a:pt x="38852" y="38852"/>
                  </a:lnTo>
                  <a:lnTo>
                    <a:pt x="43728" y="31618"/>
                  </a:lnTo>
                  <a:lnTo>
                    <a:pt x="45516" y="22758"/>
                  </a:lnTo>
                  <a:lnTo>
                    <a:pt x="43728" y="13898"/>
                  </a:lnTo>
                  <a:lnTo>
                    <a:pt x="38852" y="6664"/>
                  </a:lnTo>
                  <a:lnTo>
                    <a:pt x="31618" y="1787"/>
                  </a:lnTo>
                  <a:lnTo>
                    <a:pt x="22758" y="0"/>
                  </a:lnTo>
                  <a:close/>
                </a:path>
              </a:pathLst>
            </a:custGeom>
            <a:solidFill>
              <a:srgbClr val="006837"/>
            </a:solidFill>
          </p:spPr>
          <p:txBody>
            <a:bodyPr wrap="square" lIns="0" tIns="0" rIns="0" bIns="0" rtlCol="0"/>
            <a:lstStyle/>
            <a:p>
              <a:endParaRPr/>
            </a:p>
          </p:txBody>
        </p:sp>
        <p:sp>
          <p:nvSpPr>
            <p:cNvPr id="442" name="object 442"/>
            <p:cNvSpPr/>
            <p:nvPr/>
          </p:nvSpPr>
          <p:spPr>
            <a:xfrm>
              <a:off x="3441457" y="3002519"/>
              <a:ext cx="8890" cy="23495"/>
            </a:xfrm>
            <a:custGeom>
              <a:avLst/>
              <a:gdLst/>
              <a:ahLst/>
              <a:cxnLst/>
              <a:rect l="l" t="t" r="r" b="b"/>
              <a:pathLst>
                <a:path w="8889" h="23494">
                  <a:moveTo>
                    <a:pt x="8559" y="0"/>
                  </a:moveTo>
                  <a:lnTo>
                    <a:pt x="0" y="0"/>
                  </a:lnTo>
                  <a:lnTo>
                    <a:pt x="0" y="21793"/>
                  </a:lnTo>
                  <a:lnTo>
                    <a:pt x="1917" y="22872"/>
                  </a:lnTo>
                  <a:lnTo>
                    <a:pt x="4279" y="22872"/>
                  </a:lnTo>
                  <a:lnTo>
                    <a:pt x="6642" y="22872"/>
                  </a:lnTo>
                  <a:lnTo>
                    <a:pt x="8559" y="21793"/>
                  </a:lnTo>
                  <a:lnTo>
                    <a:pt x="8559" y="0"/>
                  </a:lnTo>
                  <a:close/>
                </a:path>
              </a:pathLst>
            </a:custGeom>
            <a:solidFill>
              <a:srgbClr val="8F8259"/>
            </a:solidFill>
          </p:spPr>
          <p:txBody>
            <a:bodyPr wrap="square" lIns="0" tIns="0" rIns="0" bIns="0" rtlCol="0"/>
            <a:lstStyle/>
            <a:p>
              <a:endParaRPr/>
            </a:p>
          </p:txBody>
        </p:sp>
        <p:sp>
          <p:nvSpPr>
            <p:cNvPr id="443" name="object 443"/>
            <p:cNvSpPr/>
            <p:nvPr/>
          </p:nvSpPr>
          <p:spPr>
            <a:xfrm>
              <a:off x="3422976" y="2967811"/>
              <a:ext cx="45720" cy="45720"/>
            </a:xfrm>
            <a:custGeom>
              <a:avLst/>
              <a:gdLst/>
              <a:ahLst/>
              <a:cxnLst/>
              <a:rect l="l" t="t" r="r" b="b"/>
              <a:pathLst>
                <a:path w="45720" h="45719">
                  <a:moveTo>
                    <a:pt x="22758" y="0"/>
                  </a:moveTo>
                  <a:lnTo>
                    <a:pt x="13898" y="1787"/>
                  </a:lnTo>
                  <a:lnTo>
                    <a:pt x="6664" y="6664"/>
                  </a:lnTo>
                  <a:lnTo>
                    <a:pt x="1787" y="13898"/>
                  </a:lnTo>
                  <a:lnTo>
                    <a:pt x="0" y="22758"/>
                  </a:lnTo>
                  <a:lnTo>
                    <a:pt x="1787" y="31618"/>
                  </a:lnTo>
                  <a:lnTo>
                    <a:pt x="6664" y="38852"/>
                  </a:lnTo>
                  <a:lnTo>
                    <a:pt x="13898" y="43728"/>
                  </a:lnTo>
                  <a:lnTo>
                    <a:pt x="22758" y="45516"/>
                  </a:lnTo>
                  <a:lnTo>
                    <a:pt x="31618" y="43728"/>
                  </a:lnTo>
                  <a:lnTo>
                    <a:pt x="38852" y="38852"/>
                  </a:lnTo>
                  <a:lnTo>
                    <a:pt x="43728" y="31618"/>
                  </a:lnTo>
                  <a:lnTo>
                    <a:pt x="45516" y="22758"/>
                  </a:lnTo>
                  <a:lnTo>
                    <a:pt x="43728" y="13898"/>
                  </a:lnTo>
                  <a:lnTo>
                    <a:pt x="38852" y="6664"/>
                  </a:lnTo>
                  <a:lnTo>
                    <a:pt x="31618" y="1787"/>
                  </a:lnTo>
                  <a:lnTo>
                    <a:pt x="22758" y="0"/>
                  </a:lnTo>
                  <a:close/>
                </a:path>
              </a:pathLst>
            </a:custGeom>
            <a:solidFill>
              <a:srgbClr val="006837"/>
            </a:solidFill>
          </p:spPr>
          <p:txBody>
            <a:bodyPr wrap="square" lIns="0" tIns="0" rIns="0" bIns="0" rtlCol="0"/>
            <a:lstStyle/>
            <a:p>
              <a:endParaRPr/>
            </a:p>
          </p:txBody>
        </p:sp>
        <p:sp>
          <p:nvSpPr>
            <p:cNvPr id="444" name="object 444"/>
            <p:cNvSpPr/>
            <p:nvPr/>
          </p:nvSpPr>
          <p:spPr>
            <a:xfrm>
              <a:off x="3151365" y="2940076"/>
              <a:ext cx="34925" cy="34925"/>
            </a:xfrm>
            <a:custGeom>
              <a:avLst/>
              <a:gdLst/>
              <a:ahLst/>
              <a:cxnLst/>
              <a:rect l="l" t="t" r="r" b="b"/>
              <a:pathLst>
                <a:path w="34925" h="34925">
                  <a:moveTo>
                    <a:pt x="27114" y="0"/>
                  </a:moveTo>
                  <a:lnTo>
                    <a:pt x="7823" y="0"/>
                  </a:lnTo>
                  <a:lnTo>
                    <a:pt x="0" y="7810"/>
                  </a:lnTo>
                  <a:lnTo>
                    <a:pt x="0" y="17462"/>
                  </a:lnTo>
                  <a:lnTo>
                    <a:pt x="0" y="27114"/>
                  </a:lnTo>
                  <a:lnTo>
                    <a:pt x="7823" y="34925"/>
                  </a:lnTo>
                  <a:lnTo>
                    <a:pt x="27114" y="34925"/>
                  </a:lnTo>
                  <a:lnTo>
                    <a:pt x="34925" y="27114"/>
                  </a:lnTo>
                  <a:lnTo>
                    <a:pt x="34925" y="7810"/>
                  </a:lnTo>
                  <a:lnTo>
                    <a:pt x="27114" y="0"/>
                  </a:lnTo>
                  <a:close/>
                </a:path>
              </a:pathLst>
            </a:custGeom>
            <a:solidFill>
              <a:srgbClr val="25773E"/>
            </a:solidFill>
          </p:spPr>
          <p:txBody>
            <a:bodyPr wrap="square" lIns="0" tIns="0" rIns="0" bIns="0" rtlCol="0"/>
            <a:lstStyle/>
            <a:p>
              <a:endParaRPr/>
            </a:p>
          </p:txBody>
        </p:sp>
        <p:sp>
          <p:nvSpPr>
            <p:cNvPr id="445" name="object 445"/>
            <p:cNvSpPr/>
            <p:nvPr/>
          </p:nvSpPr>
          <p:spPr>
            <a:xfrm>
              <a:off x="3197072" y="2928480"/>
              <a:ext cx="281305" cy="74295"/>
            </a:xfrm>
            <a:custGeom>
              <a:avLst/>
              <a:gdLst/>
              <a:ahLst/>
              <a:cxnLst/>
              <a:rect l="l" t="t" r="r" b="b"/>
              <a:pathLst>
                <a:path w="281304" h="74294">
                  <a:moveTo>
                    <a:pt x="26606" y="17780"/>
                  </a:moveTo>
                  <a:lnTo>
                    <a:pt x="20650" y="11823"/>
                  </a:lnTo>
                  <a:lnTo>
                    <a:pt x="5956" y="11823"/>
                  </a:lnTo>
                  <a:lnTo>
                    <a:pt x="0" y="17780"/>
                  </a:lnTo>
                  <a:lnTo>
                    <a:pt x="0" y="25133"/>
                  </a:lnTo>
                  <a:lnTo>
                    <a:pt x="0" y="32486"/>
                  </a:lnTo>
                  <a:lnTo>
                    <a:pt x="5956" y="38442"/>
                  </a:lnTo>
                  <a:lnTo>
                    <a:pt x="20650" y="38442"/>
                  </a:lnTo>
                  <a:lnTo>
                    <a:pt x="26606" y="32486"/>
                  </a:lnTo>
                  <a:lnTo>
                    <a:pt x="26606" y="17780"/>
                  </a:lnTo>
                  <a:close/>
                </a:path>
                <a:path w="281304" h="74294">
                  <a:moveTo>
                    <a:pt x="169176" y="5956"/>
                  </a:moveTo>
                  <a:lnTo>
                    <a:pt x="163220" y="0"/>
                  </a:lnTo>
                  <a:lnTo>
                    <a:pt x="148526" y="0"/>
                  </a:lnTo>
                  <a:lnTo>
                    <a:pt x="142570" y="5956"/>
                  </a:lnTo>
                  <a:lnTo>
                    <a:pt x="142570" y="13309"/>
                  </a:lnTo>
                  <a:lnTo>
                    <a:pt x="142570" y="20662"/>
                  </a:lnTo>
                  <a:lnTo>
                    <a:pt x="148526" y="26619"/>
                  </a:lnTo>
                  <a:lnTo>
                    <a:pt x="163220" y="26619"/>
                  </a:lnTo>
                  <a:lnTo>
                    <a:pt x="169176" y="20662"/>
                  </a:lnTo>
                  <a:lnTo>
                    <a:pt x="169176" y="5956"/>
                  </a:lnTo>
                  <a:close/>
                </a:path>
                <a:path w="281304" h="74294">
                  <a:moveTo>
                    <a:pt x="202082" y="14655"/>
                  </a:moveTo>
                  <a:lnTo>
                    <a:pt x="196126" y="8699"/>
                  </a:lnTo>
                  <a:lnTo>
                    <a:pt x="181432" y="8699"/>
                  </a:lnTo>
                  <a:lnTo>
                    <a:pt x="175475" y="14655"/>
                  </a:lnTo>
                  <a:lnTo>
                    <a:pt x="175475" y="22009"/>
                  </a:lnTo>
                  <a:lnTo>
                    <a:pt x="175475" y="29362"/>
                  </a:lnTo>
                  <a:lnTo>
                    <a:pt x="181432" y="35318"/>
                  </a:lnTo>
                  <a:lnTo>
                    <a:pt x="196126" y="35318"/>
                  </a:lnTo>
                  <a:lnTo>
                    <a:pt x="202082" y="29362"/>
                  </a:lnTo>
                  <a:lnTo>
                    <a:pt x="202082" y="14655"/>
                  </a:lnTo>
                  <a:close/>
                </a:path>
                <a:path w="281304" h="74294">
                  <a:moveTo>
                    <a:pt x="244373" y="53149"/>
                  </a:moveTo>
                  <a:lnTo>
                    <a:pt x="238417" y="47193"/>
                  </a:lnTo>
                  <a:lnTo>
                    <a:pt x="223723" y="47193"/>
                  </a:lnTo>
                  <a:lnTo>
                    <a:pt x="217766" y="53149"/>
                  </a:lnTo>
                  <a:lnTo>
                    <a:pt x="217766" y="60502"/>
                  </a:lnTo>
                  <a:lnTo>
                    <a:pt x="217766" y="67856"/>
                  </a:lnTo>
                  <a:lnTo>
                    <a:pt x="223723" y="73812"/>
                  </a:lnTo>
                  <a:lnTo>
                    <a:pt x="238417" y="73812"/>
                  </a:lnTo>
                  <a:lnTo>
                    <a:pt x="244373" y="67856"/>
                  </a:lnTo>
                  <a:lnTo>
                    <a:pt x="244373" y="53149"/>
                  </a:lnTo>
                  <a:close/>
                </a:path>
                <a:path w="281304" h="74294">
                  <a:moveTo>
                    <a:pt x="281089" y="45783"/>
                  </a:moveTo>
                  <a:lnTo>
                    <a:pt x="275132" y="39827"/>
                  </a:lnTo>
                  <a:lnTo>
                    <a:pt x="260438" y="39827"/>
                  </a:lnTo>
                  <a:lnTo>
                    <a:pt x="254482" y="45783"/>
                  </a:lnTo>
                  <a:lnTo>
                    <a:pt x="254482" y="53136"/>
                  </a:lnTo>
                  <a:lnTo>
                    <a:pt x="254482" y="60490"/>
                  </a:lnTo>
                  <a:lnTo>
                    <a:pt x="260438" y="66446"/>
                  </a:lnTo>
                  <a:lnTo>
                    <a:pt x="275132" y="66446"/>
                  </a:lnTo>
                  <a:lnTo>
                    <a:pt x="281089" y="60490"/>
                  </a:lnTo>
                  <a:lnTo>
                    <a:pt x="281089" y="45783"/>
                  </a:lnTo>
                  <a:close/>
                </a:path>
              </a:pathLst>
            </a:custGeom>
            <a:solidFill>
              <a:srgbClr val="006837"/>
            </a:solidFill>
          </p:spPr>
          <p:txBody>
            <a:bodyPr wrap="square" lIns="0" tIns="0" rIns="0" bIns="0" rtlCol="0"/>
            <a:lstStyle/>
            <a:p>
              <a:endParaRPr/>
            </a:p>
          </p:txBody>
        </p:sp>
        <p:sp>
          <p:nvSpPr>
            <p:cNvPr id="446" name="object 446"/>
            <p:cNvSpPr/>
            <p:nvPr/>
          </p:nvSpPr>
          <p:spPr>
            <a:xfrm>
              <a:off x="3443237" y="2973692"/>
              <a:ext cx="34925" cy="34925"/>
            </a:xfrm>
            <a:custGeom>
              <a:avLst/>
              <a:gdLst/>
              <a:ahLst/>
              <a:cxnLst/>
              <a:rect l="l" t="t" r="r" b="b"/>
              <a:pathLst>
                <a:path w="34925" h="34925">
                  <a:moveTo>
                    <a:pt x="27114" y="0"/>
                  </a:moveTo>
                  <a:lnTo>
                    <a:pt x="7823" y="0"/>
                  </a:lnTo>
                  <a:lnTo>
                    <a:pt x="0" y="7810"/>
                  </a:lnTo>
                  <a:lnTo>
                    <a:pt x="0" y="17462"/>
                  </a:lnTo>
                  <a:lnTo>
                    <a:pt x="0" y="27114"/>
                  </a:lnTo>
                  <a:lnTo>
                    <a:pt x="7823" y="34925"/>
                  </a:lnTo>
                  <a:lnTo>
                    <a:pt x="27114" y="34925"/>
                  </a:lnTo>
                  <a:lnTo>
                    <a:pt x="34925" y="27114"/>
                  </a:lnTo>
                  <a:lnTo>
                    <a:pt x="34925" y="7810"/>
                  </a:lnTo>
                  <a:lnTo>
                    <a:pt x="27114" y="0"/>
                  </a:lnTo>
                  <a:close/>
                </a:path>
              </a:pathLst>
            </a:custGeom>
            <a:solidFill>
              <a:srgbClr val="25773E"/>
            </a:solidFill>
          </p:spPr>
          <p:txBody>
            <a:bodyPr wrap="square" lIns="0" tIns="0" rIns="0" bIns="0" rtlCol="0"/>
            <a:lstStyle/>
            <a:p>
              <a:endParaRPr/>
            </a:p>
          </p:txBody>
        </p:sp>
        <p:sp>
          <p:nvSpPr>
            <p:cNvPr id="447" name="object 447"/>
            <p:cNvSpPr/>
            <p:nvPr/>
          </p:nvSpPr>
          <p:spPr>
            <a:xfrm>
              <a:off x="3180029" y="2922549"/>
              <a:ext cx="288290" cy="64135"/>
            </a:xfrm>
            <a:custGeom>
              <a:avLst/>
              <a:gdLst/>
              <a:ahLst/>
              <a:cxnLst/>
              <a:rect l="l" t="t" r="r" b="b"/>
              <a:pathLst>
                <a:path w="288289" h="64135">
                  <a:moveTo>
                    <a:pt x="22326" y="4991"/>
                  </a:moveTo>
                  <a:lnTo>
                    <a:pt x="17335" y="0"/>
                  </a:lnTo>
                  <a:lnTo>
                    <a:pt x="5003" y="0"/>
                  </a:lnTo>
                  <a:lnTo>
                    <a:pt x="0" y="4991"/>
                  </a:lnTo>
                  <a:lnTo>
                    <a:pt x="0" y="11163"/>
                  </a:lnTo>
                  <a:lnTo>
                    <a:pt x="0" y="17335"/>
                  </a:lnTo>
                  <a:lnTo>
                    <a:pt x="5003" y="22326"/>
                  </a:lnTo>
                  <a:lnTo>
                    <a:pt x="17335" y="22326"/>
                  </a:lnTo>
                  <a:lnTo>
                    <a:pt x="22326" y="17335"/>
                  </a:lnTo>
                  <a:lnTo>
                    <a:pt x="22326" y="4991"/>
                  </a:lnTo>
                  <a:close/>
                </a:path>
                <a:path w="288289" h="64135">
                  <a:moveTo>
                    <a:pt x="288036" y="56807"/>
                  </a:moveTo>
                  <a:lnTo>
                    <a:pt x="286804" y="44297"/>
                  </a:lnTo>
                  <a:lnTo>
                    <a:pt x="281228" y="39725"/>
                  </a:lnTo>
                  <a:lnTo>
                    <a:pt x="268719" y="40970"/>
                  </a:lnTo>
                  <a:lnTo>
                    <a:pt x="264147" y="46532"/>
                  </a:lnTo>
                  <a:lnTo>
                    <a:pt x="264769" y="52793"/>
                  </a:lnTo>
                  <a:lnTo>
                    <a:pt x="265391" y="59055"/>
                  </a:lnTo>
                  <a:lnTo>
                    <a:pt x="270954" y="63614"/>
                  </a:lnTo>
                  <a:lnTo>
                    <a:pt x="283476" y="62382"/>
                  </a:lnTo>
                  <a:lnTo>
                    <a:pt x="288036" y="56807"/>
                  </a:lnTo>
                  <a:close/>
                </a:path>
              </a:pathLst>
            </a:custGeom>
            <a:solidFill>
              <a:srgbClr val="316E33"/>
            </a:solidFill>
          </p:spPr>
          <p:txBody>
            <a:bodyPr wrap="square" lIns="0" tIns="0" rIns="0" bIns="0" rtlCol="0"/>
            <a:lstStyle/>
            <a:p>
              <a:endParaRPr/>
            </a:p>
          </p:txBody>
        </p:sp>
        <p:sp>
          <p:nvSpPr>
            <p:cNvPr id="448" name="object 448"/>
            <p:cNvSpPr/>
            <p:nvPr/>
          </p:nvSpPr>
          <p:spPr>
            <a:xfrm>
              <a:off x="3367360" y="2912892"/>
              <a:ext cx="22860" cy="22860"/>
            </a:xfrm>
            <a:custGeom>
              <a:avLst/>
              <a:gdLst/>
              <a:ahLst/>
              <a:cxnLst/>
              <a:rect l="l" t="t" r="r" b="b"/>
              <a:pathLst>
                <a:path w="22860" h="22860">
                  <a:moveTo>
                    <a:pt x="17335" y="0"/>
                  </a:moveTo>
                  <a:lnTo>
                    <a:pt x="5003" y="0"/>
                  </a:lnTo>
                  <a:lnTo>
                    <a:pt x="0" y="4991"/>
                  </a:lnTo>
                  <a:lnTo>
                    <a:pt x="0" y="11163"/>
                  </a:lnTo>
                  <a:lnTo>
                    <a:pt x="0" y="17335"/>
                  </a:lnTo>
                  <a:lnTo>
                    <a:pt x="5003" y="22326"/>
                  </a:lnTo>
                  <a:lnTo>
                    <a:pt x="17335" y="22326"/>
                  </a:lnTo>
                  <a:lnTo>
                    <a:pt x="22326" y="17335"/>
                  </a:lnTo>
                  <a:lnTo>
                    <a:pt x="22326" y="4991"/>
                  </a:lnTo>
                  <a:lnTo>
                    <a:pt x="17335" y="0"/>
                  </a:lnTo>
                  <a:close/>
                </a:path>
              </a:pathLst>
            </a:custGeom>
            <a:solidFill>
              <a:srgbClr val="008C45"/>
            </a:solidFill>
          </p:spPr>
          <p:txBody>
            <a:bodyPr wrap="square" lIns="0" tIns="0" rIns="0" bIns="0" rtlCol="0"/>
            <a:lstStyle/>
            <a:p>
              <a:endParaRPr/>
            </a:p>
          </p:txBody>
        </p:sp>
        <p:sp>
          <p:nvSpPr>
            <p:cNvPr id="449" name="object 449"/>
            <p:cNvSpPr/>
            <p:nvPr/>
          </p:nvSpPr>
          <p:spPr>
            <a:xfrm>
              <a:off x="4322063" y="2863240"/>
              <a:ext cx="5715" cy="15875"/>
            </a:xfrm>
            <a:custGeom>
              <a:avLst/>
              <a:gdLst/>
              <a:ahLst/>
              <a:cxnLst/>
              <a:rect l="l" t="t" r="r" b="b"/>
              <a:pathLst>
                <a:path w="5714" h="15875">
                  <a:moveTo>
                    <a:pt x="5460" y="0"/>
                  </a:moveTo>
                  <a:lnTo>
                    <a:pt x="0" y="0"/>
                  </a:lnTo>
                  <a:lnTo>
                    <a:pt x="0" y="14541"/>
                  </a:lnTo>
                  <a:lnTo>
                    <a:pt x="1219" y="15265"/>
                  </a:lnTo>
                  <a:lnTo>
                    <a:pt x="2730" y="15265"/>
                  </a:lnTo>
                  <a:lnTo>
                    <a:pt x="4241" y="15265"/>
                  </a:lnTo>
                  <a:lnTo>
                    <a:pt x="5460" y="14541"/>
                  </a:lnTo>
                  <a:lnTo>
                    <a:pt x="5460" y="0"/>
                  </a:lnTo>
                  <a:close/>
                </a:path>
              </a:pathLst>
            </a:custGeom>
            <a:solidFill>
              <a:srgbClr val="8F8259"/>
            </a:solidFill>
          </p:spPr>
          <p:txBody>
            <a:bodyPr wrap="square" lIns="0" tIns="0" rIns="0" bIns="0" rtlCol="0"/>
            <a:lstStyle/>
            <a:p>
              <a:endParaRPr/>
            </a:p>
          </p:txBody>
        </p:sp>
        <p:sp>
          <p:nvSpPr>
            <p:cNvPr id="450" name="object 450"/>
            <p:cNvSpPr/>
            <p:nvPr/>
          </p:nvSpPr>
          <p:spPr>
            <a:xfrm>
              <a:off x="4309602" y="2840050"/>
              <a:ext cx="30480" cy="30480"/>
            </a:xfrm>
            <a:custGeom>
              <a:avLst/>
              <a:gdLst/>
              <a:ahLst/>
              <a:cxnLst/>
              <a:rect l="l" t="t" r="r" b="b"/>
              <a:pathLst>
                <a:path w="30479" h="30480">
                  <a:moveTo>
                    <a:pt x="23583" y="0"/>
                  </a:moveTo>
                  <a:lnTo>
                    <a:pt x="6794" y="0"/>
                  </a:lnTo>
                  <a:lnTo>
                    <a:pt x="0" y="6807"/>
                  </a:lnTo>
                  <a:lnTo>
                    <a:pt x="0" y="23596"/>
                  </a:lnTo>
                  <a:lnTo>
                    <a:pt x="6794" y="30403"/>
                  </a:lnTo>
                  <a:lnTo>
                    <a:pt x="23583" y="30403"/>
                  </a:lnTo>
                  <a:lnTo>
                    <a:pt x="30391" y="23596"/>
                  </a:lnTo>
                  <a:lnTo>
                    <a:pt x="30391" y="15201"/>
                  </a:lnTo>
                  <a:lnTo>
                    <a:pt x="30391" y="6807"/>
                  </a:lnTo>
                  <a:lnTo>
                    <a:pt x="23583" y="0"/>
                  </a:lnTo>
                  <a:close/>
                </a:path>
              </a:pathLst>
            </a:custGeom>
            <a:solidFill>
              <a:srgbClr val="006837"/>
            </a:solidFill>
          </p:spPr>
          <p:txBody>
            <a:bodyPr wrap="square" lIns="0" tIns="0" rIns="0" bIns="0" rtlCol="0"/>
            <a:lstStyle/>
            <a:p>
              <a:endParaRPr/>
            </a:p>
          </p:txBody>
        </p:sp>
        <p:sp>
          <p:nvSpPr>
            <p:cNvPr id="451" name="object 451"/>
            <p:cNvSpPr/>
            <p:nvPr/>
          </p:nvSpPr>
          <p:spPr>
            <a:xfrm>
              <a:off x="4346580" y="2913519"/>
              <a:ext cx="5080" cy="15875"/>
            </a:xfrm>
            <a:custGeom>
              <a:avLst/>
              <a:gdLst/>
              <a:ahLst/>
              <a:cxnLst/>
              <a:rect l="l" t="t" r="r" b="b"/>
              <a:pathLst>
                <a:path w="5079" h="15875">
                  <a:moveTo>
                    <a:pt x="4952" y="0"/>
                  </a:moveTo>
                  <a:lnTo>
                    <a:pt x="0" y="0"/>
                  </a:lnTo>
                  <a:lnTo>
                    <a:pt x="0" y="14541"/>
                  </a:lnTo>
                  <a:lnTo>
                    <a:pt x="1104" y="15265"/>
                  </a:lnTo>
                  <a:lnTo>
                    <a:pt x="2476" y="15265"/>
                  </a:lnTo>
                  <a:lnTo>
                    <a:pt x="3835" y="15265"/>
                  </a:lnTo>
                  <a:lnTo>
                    <a:pt x="4952" y="14541"/>
                  </a:lnTo>
                  <a:lnTo>
                    <a:pt x="4952" y="0"/>
                  </a:lnTo>
                  <a:close/>
                </a:path>
              </a:pathLst>
            </a:custGeom>
            <a:solidFill>
              <a:srgbClr val="8F8259"/>
            </a:solidFill>
          </p:spPr>
          <p:txBody>
            <a:bodyPr wrap="square" lIns="0" tIns="0" rIns="0" bIns="0" rtlCol="0"/>
            <a:lstStyle/>
            <a:p>
              <a:endParaRPr/>
            </a:p>
          </p:txBody>
        </p:sp>
        <p:sp>
          <p:nvSpPr>
            <p:cNvPr id="452" name="object 452"/>
            <p:cNvSpPr/>
            <p:nvPr/>
          </p:nvSpPr>
          <p:spPr>
            <a:xfrm>
              <a:off x="4333864" y="2890328"/>
              <a:ext cx="30480" cy="30480"/>
            </a:xfrm>
            <a:custGeom>
              <a:avLst/>
              <a:gdLst/>
              <a:ahLst/>
              <a:cxnLst/>
              <a:rect l="l" t="t" r="r" b="b"/>
              <a:pathLst>
                <a:path w="30479" h="30480">
                  <a:moveTo>
                    <a:pt x="23583" y="0"/>
                  </a:moveTo>
                  <a:lnTo>
                    <a:pt x="6794" y="0"/>
                  </a:lnTo>
                  <a:lnTo>
                    <a:pt x="0" y="6807"/>
                  </a:lnTo>
                  <a:lnTo>
                    <a:pt x="0" y="23596"/>
                  </a:lnTo>
                  <a:lnTo>
                    <a:pt x="6794" y="30403"/>
                  </a:lnTo>
                  <a:lnTo>
                    <a:pt x="23583" y="30403"/>
                  </a:lnTo>
                  <a:lnTo>
                    <a:pt x="30391" y="23596"/>
                  </a:lnTo>
                  <a:lnTo>
                    <a:pt x="30391" y="15201"/>
                  </a:lnTo>
                  <a:lnTo>
                    <a:pt x="30391" y="6807"/>
                  </a:lnTo>
                  <a:lnTo>
                    <a:pt x="23583" y="0"/>
                  </a:lnTo>
                  <a:close/>
                </a:path>
              </a:pathLst>
            </a:custGeom>
            <a:solidFill>
              <a:srgbClr val="006837"/>
            </a:solidFill>
          </p:spPr>
          <p:txBody>
            <a:bodyPr wrap="square" lIns="0" tIns="0" rIns="0" bIns="0" rtlCol="0"/>
            <a:lstStyle/>
            <a:p>
              <a:endParaRPr/>
            </a:p>
          </p:txBody>
        </p:sp>
        <p:sp>
          <p:nvSpPr>
            <p:cNvPr id="453" name="object 453"/>
            <p:cNvSpPr/>
            <p:nvPr/>
          </p:nvSpPr>
          <p:spPr>
            <a:xfrm>
              <a:off x="4324790" y="2843614"/>
              <a:ext cx="23495" cy="23495"/>
            </a:xfrm>
            <a:custGeom>
              <a:avLst/>
              <a:gdLst/>
              <a:ahLst/>
              <a:cxnLst/>
              <a:rect l="l" t="t" r="r" b="b"/>
              <a:pathLst>
                <a:path w="23495" h="23494">
                  <a:moveTo>
                    <a:pt x="18110" y="0"/>
                  </a:moveTo>
                  <a:lnTo>
                    <a:pt x="5232" y="0"/>
                  </a:lnTo>
                  <a:lnTo>
                    <a:pt x="0" y="5219"/>
                  </a:lnTo>
                  <a:lnTo>
                    <a:pt x="0" y="18097"/>
                  </a:lnTo>
                  <a:lnTo>
                    <a:pt x="5232" y="23317"/>
                  </a:lnTo>
                  <a:lnTo>
                    <a:pt x="18110" y="23317"/>
                  </a:lnTo>
                  <a:lnTo>
                    <a:pt x="23329" y="18097"/>
                  </a:lnTo>
                  <a:lnTo>
                    <a:pt x="23329" y="11658"/>
                  </a:lnTo>
                  <a:lnTo>
                    <a:pt x="23329" y="5219"/>
                  </a:lnTo>
                  <a:lnTo>
                    <a:pt x="18110" y="0"/>
                  </a:lnTo>
                  <a:close/>
                </a:path>
              </a:pathLst>
            </a:custGeom>
            <a:solidFill>
              <a:srgbClr val="25773E"/>
            </a:solidFill>
          </p:spPr>
          <p:txBody>
            <a:bodyPr wrap="square" lIns="0" tIns="0" rIns="0" bIns="0" rtlCol="0"/>
            <a:lstStyle/>
            <a:p>
              <a:endParaRPr/>
            </a:p>
          </p:txBody>
        </p:sp>
        <p:sp>
          <p:nvSpPr>
            <p:cNvPr id="454" name="object 454"/>
            <p:cNvSpPr/>
            <p:nvPr/>
          </p:nvSpPr>
          <p:spPr>
            <a:xfrm>
              <a:off x="4303103" y="2850324"/>
              <a:ext cx="49530" cy="73025"/>
            </a:xfrm>
            <a:custGeom>
              <a:avLst/>
              <a:gdLst/>
              <a:ahLst/>
              <a:cxnLst/>
              <a:rect l="l" t="t" r="r" b="b"/>
              <a:pathLst>
                <a:path w="49529" h="73025">
                  <a:moveTo>
                    <a:pt x="17767" y="3987"/>
                  </a:moveTo>
                  <a:lnTo>
                    <a:pt x="13792" y="0"/>
                  </a:lnTo>
                  <a:lnTo>
                    <a:pt x="3975" y="0"/>
                  </a:lnTo>
                  <a:lnTo>
                    <a:pt x="0" y="3987"/>
                  </a:lnTo>
                  <a:lnTo>
                    <a:pt x="0" y="13792"/>
                  </a:lnTo>
                  <a:lnTo>
                    <a:pt x="3975" y="17780"/>
                  </a:lnTo>
                  <a:lnTo>
                    <a:pt x="13792" y="17780"/>
                  </a:lnTo>
                  <a:lnTo>
                    <a:pt x="17767" y="13792"/>
                  </a:lnTo>
                  <a:lnTo>
                    <a:pt x="17767" y="8890"/>
                  </a:lnTo>
                  <a:lnTo>
                    <a:pt x="17767" y="3987"/>
                  </a:lnTo>
                  <a:close/>
                </a:path>
                <a:path w="49529" h="73025">
                  <a:moveTo>
                    <a:pt x="48412" y="38938"/>
                  </a:moveTo>
                  <a:lnTo>
                    <a:pt x="44437" y="34950"/>
                  </a:lnTo>
                  <a:lnTo>
                    <a:pt x="34620" y="34950"/>
                  </a:lnTo>
                  <a:lnTo>
                    <a:pt x="30645" y="38938"/>
                  </a:lnTo>
                  <a:lnTo>
                    <a:pt x="30645" y="48742"/>
                  </a:lnTo>
                  <a:lnTo>
                    <a:pt x="34620" y="52730"/>
                  </a:lnTo>
                  <a:lnTo>
                    <a:pt x="44437" y="52730"/>
                  </a:lnTo>
                  <a:lnTo>
                    <a:pt x="48412" y="48742"/>
                  </a:lnTo>
                  <a:lnTo>
                    <a:pt x="48412" y="43840"/>
                  </a:lnTo>
                  <a:lnTo>
                    <a:pt x="48412" y="38938"/>
                  </a:lnTo>
                  <a:close/>
                </a:path>
                <a:path w="49529" h="73025">
                  <a:moveTo>
                    <a:pt x="49517" y="58762"/>
                  </a:moveTo>
                  <a:lnTo>
                    <a:pt x="45542" y="54775"/>
                  </a:lnTo>
                  <a:lnTo>
                    <a:pt x="35725" y="54775"/>
                  </a:lnTo>
                  <a:lnTo>
                    <a:pt x="31750" y="58762"/>
                  </a:lnTo>
                  <a:lnTo>
                    <a:pt x="31750" y="68567"/>
                  </a:lnTo>
                  <a:lnTo>
                    <a:pt x="35725" y="72555"/>
                  </a:lnTo>
                  <a:lnTo>
                    <a:pt x="45542" y="72555"/>
                  </a:lnTo>
                  <a:lnTo>
                    <a:pt x="49517" y="68567"/>
                  </a:lnTo>
                  <a:lnTo>
                    <a:pt x="49517" y="63665"/>
                  </a:lnTo>
                  <a:lnTo>
                    <a:pt x="49517" y="58762"/>
                  </a:lnTo>
                  <a:close/>
                </a:path>
              </a:pathLst>
            </a:custGeom>
            <a:solidFill>
              <a:srgbClr val="006837"/>
            </a:solidFill>
          </p:spPr>
          <p:txBody>
            <a:bodyPr wrap="square" lIns="0" tIns="0" rIns="0" bIns="0" rtlCol="0"/>
            <a:lstStyle/>
            <a:p>
              <a:endParaRPr/>
            </a:p>
          </p:txBody>
        </p:sp>
        <p:sp>
          <p:nvSpPr>
            <p:cNvPr id="455" name="object 455"/>
            <p:cNvSpPr/>
            <p:nvPr/>
          </p:nvSpPr>
          <p:spPr>
            <a:xfrm>
              <a:off x="4347441" y="2890466"/>
              <a:ext cx="23495" cy="23495"/>
            </a:xfrm>
            <a:custGeom>
              <a:avLst/>
              <a:gdLst/>
              <a:ahLst/>
              <a:cxnLst/>
              <a:rect l="l" t="t" r="r" b="b"/>
              <a:pathLst>
                <a:path w="23495" h="23494">
                  <a:moveTo>
                    <a:pt x="18110" y="0"/>
                  </a:moveTo>
                  <a:lnTo>
                    <a:pt x="5232" y="0"/>
                  </a:lnTo>
                  <a:lnTo>
                    <a:pt x="0" y="5219"/>
                  </a:lnTo>
                  <a:lnTo>
                    <a:pt x="0" y="18097"/>
                  </a:lnTo>
                  <a:lnTo>
                    <a:pt x="5232" y="23317"/>
                  </a:lnTo>
                  <a:lnTo>
                    <a:pt x="18110" y="23317"/>
                  </a:lnTo>
                  <a:lnTo>
                    <a:pt x="23329" y="18097"/>
                  </a:lnTo>
                  <a:lnTo>
                    <a:pt x="23329" y="11658"/>
                  </a:lnTo>
                  <a:lnTo>
                    <a:pt x="23329" y="5219"/>
                  </a:lnTo>
                  <a:lnTo>
                    <a:pt x="18110" y="0"/>
                  </a:lnTo>
                  <a:close/>
                </a:path>
              </a:pathLst>
            </a:custGeom>
            <a:solidFill>
              <a:srgbClr val="25773E"/>
            </a:solidFill>
          </p:spPr>
          <p:txBody>
            <a:bodyPr wrap="square" lIns="0" tIns="0" rIns="0" bIns="0" rtlCol="0"/>
            <a:lstStyle/>
            <a:p>
              <a:endParaRPr/>
            </a:p>
          </p:txBody>
        </p:sp>
        <p:sp>
          <p:nvSpPr>
            <p:cNvPr id="456" name="object 456"/>
            <p:cNvSpPr/>
            <p:nvPr/>
          </p:nvSpPr>
          <p:spPr>
            <a:xfrm>
              <a:off x="4317339" y="2838475"/>
              <a:ext cx="27305" cy="71120"/>
            </a:xfrm>
            <a:custGeom>
              <a:avLst/>
              <a:gdLst/>
              <a:ahLst/>
              <a:cxnLst/>
              <a:rect l="l" t="t" r="r" b="b"/>
              <a:pathLst>
                <a:path w="27304" h="71119">
                  <a:moveTo>
                    <a:pt x="14909" y="3340"/>
                  </a:moveTo>
                  <a:lnTo>
                    <a:pt x="11569" y="0"/>
                  </a:lnTo>
                  <a:lnTo>
                    <a:pt x="3327" y="0"/>
                  </a:lnTo>
                  <a:lnTo>
                    <a:pt x="0" y="3340"/>
                  </a:lnTo>
                  <a:lnTo>
                    <a:pt x="0" y="11569"/>
                  </a:lnTo>
                  <a:lnTo>
                    <a:pt x="3327" y="14909"/>
                  </a:lnTo>
                  <a:lnTo>
                    <a:pt x="11569" y="14909"/>
                  </a:lnTo>
                  <a:lnTo>
                    <a:pt x="14909" y="11569"/>
                  </a:lnTo>
                  <a:lnTo>
                    <a:pt x="14909" y="7454"/>
                  </a:lnTo>
                  <a:lnTo>
                    <a:pt x="14909" y="3340"/>
                  </a:lnTo>
                  <a:close/>
                </a:path>
                <a:path w="27304" h="71119">
                  <a:moveTo>
                    <a:pt x="27114" y="59029"/>
                  </a:moveTo>
                  <a:lnTo>
                    <a:pt x="23774" y="55689"/>
                  </a:lnTo>
                  <a:lnTo>
                    <a:pt x="15544" y="55689"/>
                  </a:lnTo>
                  <a:lnTo>
                    <a:pt x="12204" y="59029"/>
                  </a:lnTo>
                  <a:lnTo>
                    <a:pt x="12204" y="67259"/>
                  </a:lnTo>
                  <a:lnTo>
                    <a:pt x="15544" y="70599"/>
                  </a:lnTo>
                  <a:lnTo>
                    <a:pt x="23774" y="70599"/>
                  </a:lnTo>
                  <a:lnTo>
                    <a:pt x="27114" y="67259"/>
                  </a:lnTo>
                  <a:lnTo>
                    <a:pt x="27114" y="63144"/>
                  </a:lnTo>
                  <a:lnTo>
                    <a:pt x="27114" y="59029"/>
                  </a:lnTo>
                  <a:close/>
                </a:path>
              </a:pathLst>
            </a:custGeom>
            <a:solidFill>
              <a:srgbClr val="316E33"/>
            </a:solidFill>
          </p:spPr>
          <p:txBody>
            <a:bodyPr wrap="square" lIns="0" tIns="0" rIns="0" bIns="0" rtlCol="0"/>
            <a:lstStyle/>
            <a:p>
              <a:endParaRPr/>
            </a:p>
          </p:txBody>
        </p:sp>
      </p:grpSp>
      <p:sp>
        <p:nvSpPr>
          <p:cNvPr id="457" name="object 457"/>
          <p:cNvSpPr/>
          <p:nvPr/>
        </p:nvSpPr>
        <p:spPr>
          <a:xfrm>
            <a:off x="3283290" y="617609"/>
            <a:ext cx="2559685" cy="492125"/>
          </a:xfrm>
          <a:custGeom>
            <a:avLst/>
            <a:gdLst/>
            <a:ahLst/>
            <a:cxnLst/>
            <a:rect l="l" t="t" r="r" b="b"/>
            <a:pathLst>
              <a:path w="2559685" h="492125">
                <a:moveTo>
                  <a:pt x="43472" y="10477"/>
                </a:moveTo>
                <a:lnTo>
                  <a:pt x="0" y="10477"/>
                </a:lnTo>
                <a:lnTo>
                  <a:pt x="91668" y="366712"/>
                </a:lnTo>
                <a:lnTo>
                  <a:pt x="140398" y="366712"/>
                </a:lnTo>
                <a:lnTo>
                  <a:pt x="157262" y="303847"/>
                </a:lnTo>
                <a:lnTo>
                  <a:pt x="116814" y="303847"/>
                </a:lnTo>
                <a:lnTo>
                  <a:pt x="43472" y="10477"/>
                </a:lnTo>
                <a:close/>
              </a:path>
              <a:path w="2559685" h="492125">
                <a:moveTo>
                  <a:pt x="257746" y="87490"/>
                </a:moveTo>
                <a:lnTo>
                  <a:pt x="215303" y="87490"/>
                </a:lnTo>
                <a:lnTo>
                  <a:pt x="287604" y="366712"/>
                </a:lnTo>
                <a:lnTo>
                  <a:pt x="336321" y="366712"/>
                </a:lnTo>
                <a:lnTo>
                  <a:pt x="353240" y="303847"/>
                </a:lnTo>
                <a:lnTo>
                  <a:pt x="312229" y="303847"/>
                </a:lnTo>
                <a:lnTo>
                  <a:pt x="257746" y="87490"/>
                </a:lnTo>
                <a:close/>
              </a:path>
              <a:path w="2559685" h="492125">
                <a:moveTo>
                  <a:pt x="238353" y="10477"/>
                </a:moveTo>
                <a:lnTo>
                  <a:pt x="195402" y="10477"/>
                </a:lnTo>
                <a:lnTo>
                  <a:pt x="116814" y="303847"/>
                </a:lnTo>
                <a:lnTo>
                  <a:pt x="157262" y="303847"/>
                </a:lnTo>
                <a:lnTo>
                  <a:pt x="215303" y="87490"/>
                </a:lnTo>
                <a:lnTo>
                  <a:pt x="257746" y="87490"/>
                </a:lnTo>
                <a:lnTo>
                  <a:pt x="238353" y="10477"/>
                </a:lnTo>
                <a:close/>
              </a:path>
              <a:path w="2559685" h="492125">
                <a:moveTo>
                  <a:pt x="432193" y="10477"/>
                </a:moveTo>
                <a:lnTo>
                  <a:pt x="390283" y="10477"/>
                </a:lnTo>
                <a:lnTo>
                  <a:pt x="312229" y="303847"/>
                </a:lnTo>
                <a:lnTo>
                  <a:pt x="353240" y="303847"/>
                </a:lnTo>
                <a:lnTo>
                  <a:pt x="432193" y="10477"/>
                </a:lnTo>
                <a:close/>
              </a:path>
              <a:path w="2559685" h="492125">
                <a:moveTo>
                  <a:pt x="582803" y="97434"/>
                </a:moveTo>
                <a:lnTo>
                  <a:pt x="533036" y="107454"/>
                </a:lnTo>
                <a:lnTo>
                  <a:pt x="492175" y="137515"/>
                </a:lnTo>
                <a:lnTo>
                  <a:pt x="464864" y="183622"/>
                </a:lnTo>
                <a:lnTo>
                  <a:pt x="455764" y="241769"/>
                </a:lnTo>
                <a:lnTo>
                  <a:pt x="457565" y="271976"/>
                </a:lnTo>
                <a:lnTo>
                  <a:pt x="471972" y="321086"/>
                </a:lnTo>
                <a:lnTo>
                  <a:pt x="499997" y="354891"/>
                </a:lnTo>
                <a:lnTo>
                  <a:pt x="536927" y="371913"/>
                </a:lnTo>
                <a:lnTo>
                  <a:pt x="558444" y="374040"/>
                </a:lnTo>
                <a:lnTo>
                  <a:pt x="584112" y="370799"/>
                </a:lnTo>
                <a:lnTo>
                  <a:pt x="606636" y="361076"/>
                </a:lnTo>
                <a:lnTo>
                  <a:pt x="626018" y="344872"/>
                </a:lnTo>
                <a:lnTo>
                  <a:pt x="630641" y="338416"/>
                </a:lnTo>
                <a:lnTo>
                  <a:pt x="566559" y="338416"/>
                </a:lnTo>
                <a:lnTo>
                  <a:pt x="551679" y="336845"/>
                </a:lnTo>
                <a:lnTo>
                  <a:pt x="515480" y="313270"/>
                </a:lnTo>
                <a:lnTo>
                  <a:pt x="496822" y="263037"/>
                </a:lnTo>
                <a:lnTo>
                  <a:pt x="495579" y="240715"/>
                </a:lnTo>
                <a:lnTo>
                  <a:pt x="497151" y="218096"/>
                </a:lnTo>
                <a:lnTo>
                  <a:pt x="509724" y="179329"/>
                </a:lnTo>
                <a:lnTo>
                  <a:pt x="534148" y="150006"/>
                </a:lnTo>
                <a:lnTo>
                  <a:pt x="584631" y="133070"/>
                </a:lnTo>
                <a:lnTo>
                  <a:pt x="680504" y="133070"/>
                </a:lnTo>
                <a:lnTo>
                  <a:pt x="680504" y="127825"/>
                </a:lnTo>
                <a:lnTo>
                  <a:pt x="658089" y="114531"/>
                </a:lnTo>
                <a:lnTo>
                  <a:pt x="634334" y="105033"/>
                </a:lnTo>
                <a:lnTo>
                  <a:pt x="609239" y="99334"/>
                </a:lnTo>
                <a:lnTo>
                  <a:pt x="582803" y="97434"/>
                </a:lnTo>
                <a:close/>
              </a:path>
              <a:path w="2559685" h="492125">
                <a:moveTo>
                  <a:pt x="681291" y="322186"/>
                </a:moveTo>
                <a:lnTo>
                  <a:pt x="642264" y="322186"/>
                </a:lnTo>
                <a:lnTo>
                  <a:pt x="651167" y="369328"/>
                </a:lnTo>
                <a:lnTo>
                  <a:pt x="685749" y="366712"/>
                </a:lnTo>
                <a:lnTo>
                  <a:pt x="681291" y="322186"/>
                </a:lnTo>
                <a:close/>
              </a:path>
              <a:path w="2559685" h="492125">
                <a:moveTo>
                  <a:pt x="680504" y="133070"/>
                </a:moveTo>
                <a:lnTo>
                  <a:pt x="584631" y="133070"/>
                </a:lnTo>
                <a:lnTo>
                  <a:pt x="599336" y="133889"/>
                </a:lnTo>
                <a:lnTo>
                  <a:pt x="613579" y="136345"/>
                </a:lnTo>
                <a:lnTo>
                  <a:pt x="627363" y="140437"/>
                </a:lnTo>
                <a:lnTo>
                  <a:pt x="640689" y="146164"/>
                </a:lnTo>
                <a:lnTo>
                  <a:pt x="640689" y="218973"/>
                </a:lnTo>
                <a:lnTo>
                  <a:pt x="635319" y="269598"/>
                </a:lnTo>
                <a:lnTo>
                  <a:pt x="619213" y="307251"/>
                </a:lnTo>
                <a:lnTo>
                  <a:pt x="581537" y="336470"/>
                </a:lnTo>
                <a:lnTo>
                  <a:pt x="566559" y="338416"/>
                </a:lnTo>
                <a:lnTo>
                  <a:pt x="630641" y="338416"/>
                </a:lnTo>
                <a:lnTo>
                  <a:pt x="642264" y="322186"/>
                </a:lnTo>
                <a:lnTo>
                  <a:pt x="681291" y="322186"/>
                </a:lnTo>
                <a:lnTo>
                  <a:pt x="680504" y="314325"/>
                </a:lnTo>
                <a:lnTo>
                  <a:pt x="680504" y="133070"/>
                </a:lnTo>
                <a:close/>
              </a:path>
              <a:path w="2559685" h="492125">
                <a:moveTo>
                  <a:pt x="822477" y="138823"/>
                </a:moveTo>
                <a:lnTo>
                  <a:pt x="782662" y="138823"/>
                </a:lnTo>
                <a:lnTo>
                  <a:pt x="782662" y="309613"/>
                </a:lnTo>
                <a:lnTo>
                  <a:pt x="790758" y="351798"/>
                </a:lnTo>
                <a:lnTo>
                  <a:pt x="826773" y="373173"/>
                </a:lnTo>
                <a:lnTo>
                  <a:pt x="840282" y="374040"/>
                </a:lnTo>
                <a:lnTo>
                  <a:pt x="854784" y="372535"/>
                </a:lnTo>
                <a:lnTo>
                  <a:pt x="869484" y="368019"/>
                </a:lnTo>
                <a:lnTo>
                  <a:pt x="884382" y="360490"/>
                </a:lnTo>
                <a:lnTo>
                  <a:pt x="899477" y="349948"/>
                </a:lnTo>
                <a:lnTo>
                  <a:pt x="893147" y="338416"/>
                </a:lnTo>
                <a:lnTo>
                  <a:pt x="846048" y="338416"/>
                </a:lnTo>
                <a:lnTo>
                  <a:pt x="835732" y="336616"/>
                </a:lnTo>
                <a:lnTo>
                  <a:pt x="828367" y="331216"/>
                </a:lnTo>
                <a:lnTo>
                  <a:pt x="823949" y="322214"/>
                </a:lnTo>
                <a:lnTo>
                  <a:pt x="822477" y="309613"/>
                </a:lnTo>
                <a:lnTo>
                  <a:pt x="822477" y="138823"/>
                </a:lnTo>
                <a:close/>
              </a:path>
              <a:path w="2559685" h="492125">
                <a:moveTo>
                  <a:pt x="884809" y="323227"/>
                </a:moveTo>
                <a:lnTo>
                  <a:pt x="874527" y="329876"/>
                </a:lnTo>
                <a:lnTo>
                  <a:pt x="864638" y="334622"/>
                </a:lnTo>
                <a:lnTo>
                  <a:pt x="855144" y="337468"/>
                </a:lnTo>
                <a:lnTo>
                  <a:pt x="846048" y="338416"/>
                </a:lnTo>
                <a:lnTo>
                  <a:pt x="893147" y="338416"/>
                </a:lnTo>
                <a:lnTo>
                  <a:pt x="884809" y="323227"/>
                </a:lnTo>
                <a:close/>
              </a:path>
              <a:path w="2559685" h="492125">
                <a:moveTo>
                  <a:pt x="883767" y="104775"/>
                </a:moveTo>
                <a:lnTo>
                  <a:pt x="742848" y="104775"/>
                </a:lnTo>
                <a:lnTo>
                  <a:pt x="742848" y="138823"/>
                </a:lnTo>
                <a:lnTo>
                  <a:pt x="883767" y="138823"/>
                </a:lnTo>
                <a:lnTo>
                  <a:pt x="883767" y="104775"/>
                </a:lnTo>
                <a:close/>
              </a:path>
              <a:path w="2559685" h="492125">
                <a:moveTo>
                  <a:pt x="822477" y="26200"/>
                </a:moveTo>
                <a:lnTo>
                  <a:pt x="795235" y="26200"/>
                </a:lnTo>
                <a:lnTo>
                  <a:pt x="782662" y="104775"/>
                </a:lnTo>
                <a:lnTo>
                  <a:pt x="822477" y="104775"/>
                </a:lnTo>
                <a:lnTo>
                  <a:pt x="822477" y="26200"/>
                </a:lnTo>
                <a:close/>
              </a:path>
              <a:path w="2559685" h="492125">
                <a:moveTo>
                  <a:pt x="1054544" y="97434"/>
                </a:moveTo>
                <a:lnTo>
                  <a:pt x="1002288" y="107784"/>
                </a:lnTo>
                <a:lnTo>
                  <a:pt x="960767" y="138823"/>
                </a:lnTo>
                <a:lnTo>
                  <a:pt x="933661" y="185848"/>
                </a:lnTo>
                <a:lnTo>
                  <a:pt x="924623" y="244132"/>
                </a:lnTo>
                <a:lnTo>
                  <a:pt x="926540" y="274155"/>
                </a:lnTo>
                <a:lnTo>
                  <a:pt x="941864" y="322609"/>
                </a:lnTo>
                <a:lnTo>
                  <a:pt x="971625" y="355480"/>
                </a:lnTo>
                <a:lnTo>
                  <a:pt x="1010525" y="371978"/>
                </a:lnTo>
                <a:lnTo>
                  <a:pt x="1033068" y="374040"/>
                </a:lnTo>
                <a:lnTo>
                  <a:pt x="1060310" y="371651"/>
                </a:lnTo>
                <a:lnTo>
                  <a:pt x="1085456" y="364483"/>
                </a:lnTo>
                <a:lnTo>
                  <a:pt x="1108506" y="352534"/>
                </a:lnTo>
                <a:lnTo>
                  <a:pt x="1126185" y="338416"/>
                </a:lnTo>
                <a:lnTo>
                  <a:pt x="1034643" y="338416"/>
                </a:lnTo>
                <a:lnTo>
                  <a:pt x="1021524" y="337206"/>
                </a:lnTo>
                <a:lnTo>
                  <a:pt x="979679" y="308235"/>
                </a:lnTo>
                <a:lnTo>
                  <a:pt x="965492" y="262458"/>
                </a:lnTo>
                <a:lnTo>
                  <a:pt x="1030122" y="262458"/>
                </a:lnTo>
                <a:lnTo>
                  <a:pt x="1032948" y="262299"/>
                </a:lnTo>
                <a:lnTo>
                  <a:pt x="1059846" y="257095"/>
                </a:lnTo>
                <a:lnTo>
                  <a:pt x="1082849" y="248420"/>
                </a:lnTo>
                <a:lnTo>
                  <a:pt x="1101953" y="236270"/>
                </a:lnTo>
                <a:lnTo>
                  <a:pt x="1109135" y="229463"/>
                </a:lnTo>
                <a:lnTo>
                  <a:pt x="1003211" y="229463"/>
                </a:lnTo>
                <a:lnTo>
                  <a:pt x="992956" y="229299"/>
                </a:lnTo>
                <a:lnTo>
                  <a:pt x="983165" y="228806"/>
                </a:lnTo>
                <a:lnTo>
                  <a:pt x="973834" y="227984"/>
                </a:lnTo>
                <a:lnTo>
                  <a:pt x="964958" y="226834"/>
                </a:lnTo>
                <a:lnTo>
                  <a:pt x="968282" y="206668"/>
                </a:lnTo>
                <a:lnTo>
                  <a:pt x="992987" y="158737"/>
                </a:lnTo>
                <a:lnTo>
                  <a:pt x="1035667" y="134675"/>
                </a:lnTo>
                <a:lnTo>
                  <a:pt x="1052969" y="133070"/>
                </a:lnTo>
                <a:lnTo>
                  <a:pt x="1124414" y="133070"/>
                </a:lnTo>
                <a:lnTo>
                  <a:pt x="1123592" y="131530"/>
                </a:lnTo>
                <a:lnTo>
                  <a:pt x="1113739" y="119710"/>
                </a:lnTo>
                <a:lnTo>
                  <a:pt x="1101595" y="109966"/>
                </a:lnTo>
                <a:lnTo>
                  <a:pt x="1087680" y="103004"/>
                </a:lnTo>
                <a:lnTo>
                  <a:pt x="1071996" y="98827"/>
                </a:lnTo>
                <a:lnTo>
                  <a:pt x="1054544" y="97434"/>
                </a:lnTo>
                <a:close/>
              </a:path>
              <a:path w="2559685" h="492125">
                <a:moveTo>
                  <a:pt x="1110602" y="310134"/>
                </a:moveTo>
                <a:lnTo>
                  <a:pt x="1094460" y="322509"/>
                </a:lnTo>
                <a:lnTo>
                  <a:pt x="1076418" y="331347"/>
                </a:lnTo>
                <a:lnTo>
                  <a:pt x="1056479" y="336649"/>
                </a:lnTo>
                <a:lnTo>
                  <a:pt x="1034643" y="338416"/>
                </a:lnTo>
                <a:lnTo>
                  <a:pt x="1126185" y="338416"/>
                </a:lnTo>
                <a:lnTo>
                  <a:pt x="1129461" y="335800"/>
                </a:lnTo>
                <a:lnTo>
                  <a:pt x="1110602" y="310134"/>
                </a:lnTo>
                <a:close/>
              </a:path>
              <a:path w="2559685" h="492125">
                <a:moveTo>
                  <a:pt x="1030122" y="262458"/>
                </a:moveTo>
                <a:lnTo>
                  <a:pt x="965492" y="262458"/>
                </a:lnTo>
                <a:lnTo>
                  <a:pt x="975050" y="263148"/>
                </a:lnTo>
                <a:lnTo>
                  <a:pt x="984348" y="263640"/>
                </a:lnTo>
                <a:lnTo>
                  <a:pt x="993384" y="263935"/>
                </a:lnTo>
                <a:lnTo>
                  <a:pt x="1002157" y="264033"/>
                </a:lnTo>
                <a:lnTo>
                  <a:pt x="1030122" y="262458"/>
                </a:lnTo>
                <a:close/>
              </a:path>
              <a:path w="2559685" h="492125">
                <a:moveTo>
                  <a:pt x="1124414" y="133070"/>
                </a:moveTo>
                <a:lnTo>
                  <a:pt x="1052969" y="133070"/>
                </a:lnTo>
                <a:lnTo>
                  <a:pt x="1062416" y="133839"/>
                </a:lnTo>
                <a:lnTo>
                  <a:pt x="1070848" y="136147"/>
                </a:lnTo>
                <a:lnTo>
                  <a:pt x="1095718" y="166054"/>
                </a:lnTo>
                <a:lnTo>
                  <a:pt x="1096454" y="173926"/>
                </a:lnTo>
                <a:lnTo>
                  <a:pt x="1094947" y="184601"/>
                </a:lnTo>
                <a:lnTo>
                  <a:pt x="1058996" y="220028"/>
                </a:lnTo>
                <a:lnTo>
                  <a:pt x="1003211" y="229463"/>
                </a:lnTo>
                <a:lnTo>
                  <a:pt x="1109135" y="229463"/>
                </a:lnTo>
                <a:lnTo>
                  <a:pt x="1116964" y="222042"/>
                </a:lnTo>
                <a:lnTo>
                  <a:pt x="1127688" y="207129"/>
                </a:lnTo>
                <a:lnTo>
                  <a:pt x="1134123" y="191527"/>
                </a:lnTo>
                <a:lnTo>
                  <a:pt x="1136269" y="175234"/>
                </a:lnTo>
                <a:lnTo>
                  <a:pt x="1134859" y="159291"/>
                </a:lnTo>
                <a:lnTo>
                  <a:pt x="1130633" y="144724"/>
                </a:lnTo>
                <a:lnTo>
                  <a:pt x="1124414" y="133070"/>
                </a:lnTo>
                <a:close/>
              </a:path>
              <a:path w="2559685" h="492125">
                <a:moveTo>
                  <a:pt x="1228471" y="102158"/>
                </a:moveTo>
                <a:lnTo>
                  <a:pt x="1193888" y="104775"/>
                </a:lnTo>
                <a:lnTo>
                  <a:pt x="1199134" y="157162"/>
                </a:lnTo>
                <a:lnTo>
                  <a:pt x="1199134" y="366712"/>
                </a:lnTo>
                <a:lnTo>
                  <a:pt x="1238948" y="366712"/>
                </a:lnTo>
                <a:lnTo>
                  <a:pt x="1238948" y="279742"/>
                </a:lnTo>
                <a:lnTo>
                  <a:pt x="1245853" y="220844"/>
                </a:lnTo>
                <a:lnTo>
                  <a:pt x="1263959" y="177726"/>
                </a:lnTo>
                <a:lnTo>
                  <a:pt x="1277575" y="165023"/>
                </a:lnTo>
                <a:lnTo>
                  <a:pt x="1238948" y="165023"/>
                </a:lnTo>
                <a:lnTo>
                  <a:pt x="1228471" y="102158"/>
                </a:lnTo>
                <a:close/>
              </a:path>
              <a:path w="2559685" h="492125">
                <a:moveTo>
                  <a:pt x="1331150" y="99009"/>
                </a:moveTo>
                <a:lnTo>
                  <a:pt x="1291068" y="108438"/>
                </a:lnTo>
                <a:lnTo>
                  <a:pt x="1256760" y="136474"/>
                </a:lnTo>
                <a:lnTo>
                  <a:pt x="1238948" y="165023"/>
                </a:lnTo>
                <a:lnTo>
                  <a:pt x="1277575" y="165023"/>
                </a:lnTo>
                <a:lnTo>
                  <a:pt x="1293264" y="150387"/>
                </a:lnTo>
                <a:lnTo>
                  <a:pt x="1333766" y="138823"/>
                </a:lnTo>
                <a:lnTo>
                  <a:pt x="1331150" y="99009"/>
                </a:lnTo>
                <a:close/>
              </a:path>
              <a:path w="2559685" h="492125">
                <a:moveTo>
                  <a:pt x="1617179" y="97434"/>
                </a:moveTo>
                <a:lnTo>
                  <a:pt x="1565375" y="107591"/>
                </a:lnTo>
                <a:lnTo>
                  <a:pt x="1526286" y="138036"/>
                </a:lnTo>
                <a:lnTo>
                  <a:pt x="1501728" y="184537"/>
                </a:lnTo>
                <a:lnTo>
                  <a:pt x="1493545" y="242811"/>
                </a:lnTo>
                <a:lnTo>
                  <a:pt x="1495591" y="272986"/>
                </a:lnTo>
                <a:lnTo>
                  <a:pt x="1511960" y="321839"/>
                </a:lnTo>
                <a:lnTo>
                  <a:pt x="1543733" y="355186"/>
                </a:lnTo>
                <a:lnTo>
                  <a:pt x="1585123" y="371946"/>
                </a:lnTo>
                <a:lnTo>
                  <a:pt x="1609064" y="374040"/>
                </a:lnTo>
                <a:lnTo>
                  <a:pt x="1633302" y="372011"/>
                </a:lnTo>
                <a:lnTo>
                  <a:pt x="1656008" y="365923"/>
                </a:lnTo>
                <a:lnTo>
                  <a:pt x="1677178" y="355775"/>
                </a:lnTo>
                <a:lnTo>
                  <a:pt x="1696808" y="341566"/>
                </a:lnTo>
                <a:lnTo>
                  <a:pt x="1695058" y="338416"/>
                </a:lnTo>
                <a:lnTo>
                  <a:pt x="1608797" y="338416"/>
                </a:lnTo>
                <a:lnTo>
                  <a:pt x="1593029" y="336895"/>
                </a:lnTo>
                <a:lnTo>
                  <a:pt x="1554581" y="314058"/>
                </a:lnTo>
                <a:lnTo>
                  <a:pt x="1534686" y="263673"/>
                </a:lnTo>
                <a:lnTo>
                  <a:pt x="1533359" y="240715"/>
                </a:lnTo>
                <a:lnTo>
                  <a:pt x="1534800" y="217455"/>
                </a:lnTo>
                <a:lnTo>
                  <a:pt x="1546325" y="178302"/>
                </a:lnTo>
                <a:lnTo>
                  <a:pt x="1583386" y="140404"/>
                </a:lnTo>
                <a:lnTo>
                  <a:pt x="1618221" y="133070"/>
                </a:lnTo>
                <a:lnTo>
                  <a:pt x="1679012" y="133070"/>
                </a:lnTo>
                <a:lnTo>
                  <a:pt x="1684235" y="116306"/>
                </a:lnTo>
                <a:lnTo>
                  <a:pt x="1668450" y="108048"/>
                </a:lnTo>
                <a:lnTo>
                  <a:pt x="1652012" y="102150"/>
                </a:lnTo>
                <a:lnTo>
                  <a:pt x="1634922" y="98613"/>
                </a:lnTo>
                <a:lnTo>
                  <a:pt x="1617179" y="97434"/>
                </a:lnTo>
                <a:close/>
              </a:path>
              <a:path w="2559685" h="492125">
                <a:moveTo>
                  <a:pt x="1681086" y="313270"/>
                </a:moveTo>
                <a:lnTo>
                  <a:pt x="1665174" y="324272"/>
                </a:lnTo>
                <a:lnTo>
                  <a:pt x="1647823" y="332130"/>
                </a:lnTo>
                <a:lnTo>
                  <a:pt x="1629031" y="336845"/>
                </a:lnTo>
                <a:lnTo>
                  <a:pt x="1608797" y="338416"/>
                </a:lnTo>
                <a:lnTo>
                  <a:pt x="1695058" y="338416"/>
                </a:lnTo>
                <a:lnTo>
                  <a:pt x="1681086" y="313270"/>
                </a:lnTo>
                <a:close/>
              </a:path>
              <a:path w="2559685" h="492125">
                <a:moveTo>
                  <a:pt x="1679012" y="133070"/>
                </a:moveTo>
                <a:lnTo>
                  <a:pt x="1618221" y="133070"/>
                </a:lnTo>
                <a:lnTo>
                  <a:pt x="1632332" y="134018"/>
                </a:lnTo>
                <a:lnTo>
                  <a:pt x="1646378" y="136864"/>
                </a:lnTo>
                <a:lnTo>
                  <a:pt x="1660360" y="141610"/>
                </a:lnTo>
                <a:lnTo>
                  <a:pt x="1674279" y="148259"/>
                </a:lnTo>
                <a:lnTo>
                  <a:pt x="1679012" y="133070"/>
                </a:lnTo>
                <a:close/>
              </a:path>
              <a:path w="2559685" h="492125">
                <a:moveTo>
                  <a:pt x="1749196" y="104775"/>
                </a:moveTo>
                <a:lnTo>
                  <a:pt x="1706232" y="104775"/>
                </a:lnTo>
                <a:lnTo>
                  <a:pt x="1808391" y="380339"/>
                </a:lnTo>
                <a:lnTo>
                  <a:pt x="1772767" y="480390"/>
                </a:lnTo>
                <a:lnTo>
                  <a:pt x="1806816" y="491921"/>
                </a:lnTo>
                <a:lnTo>
                  <a:pt x="1868262" y="323748"/>
                </a:lnTo>
                <a:lnTo>
                  <a:pt x="1828304" y="323748"/>
                </a:lnTo>
                <a:lnTo>
                  <a:pt x="1749196" y="104775"/>
                </a:lnTo>
                <a:close/>
              </a:path>
              <a:path w="2559685" h="492125">
                <a:moveTo>
                  <a:pt x="1948268" y="104775"/>
                </a:moveTo>
                <a:lnTo>
                  <a:pt x="1906358" y="104775"/>
                </a:lnTo>
                <a:lnTo>
                  <a:pt x="1828304" y="323748"/>
                </a:lnTo>
                <a:lnTo>
                  <a:pt x="1868262" y="323748"/>
                </a:lnTo>
                <a:lnTo>
                  <a:pt x="1948268" y="104775"/>
                </a:lnTo>
                <a:close/>
              </a:path>
              <a:path w="2559685" h="492125">
                <a:moveTo>
                  <a:pt x="2099665" y="97434"/>
                </a:moveTo>
                <a:lnTo>
                  <a:pt x="2047860" y="107591"/>
                </a:lnTo>
                <a:lnTo>
                  <a:pt x="2008771" y="138036"/>
                </a:lnTo>
                <a:lnTo>
                  <a:pt x="1984214" y="184537"/>
                </a:lnTo>
                <a:lnTo>
                  <a:pt x="1976031" y="242811"/>
                </a:lnTo>
                <a:lnTo>
                  <a:pt x="1978076" y="272986"/>
                </a:lnTo>
                <a:lnTo>
                  <a:pt x="1994445" y="321839"/>
                </a:lnTo>
                <a:lnTo>
                  <a:pt x="2026218" y="355186"/>
                </a:lnTo>
                <a:lnTo>
                  <a:pt x="2067604" y="371946"/>
                </a:lnTo>
                <a:lnTo>
                  <a:pt x="2091537" y="374040"/>
                </a:lnTo>
                <a:lnTo>
                  <a:pt x="2115783" y="372011"/>
                </a:lnTo>
                <a:lnTo>
                  <a:pt x="2138492" y="365923"/>
                </a:lnTo>
                <a:lnTo>
                  <a:pt x="2159663" y="355775"/>
                </a:lnTo>
                <a:lnTo>
                  <a:pt x="2179294" y="341566"/>
                </a:lnTo>
                <a:lnTo>
                  <a:pt x="2177544" y="338416"/>
                </a:lnTo>
                <a:lnTo>
                  <a:pt x="2091283" y="338416"/>
                </a:lnTo>
                <a:lnTo>
                  <a:pt x="2075514" y="336895"/>
                </a:lnTo>
                <a:lnTo>
                  <a:pt x="2037054" y="314058"/>
                </a:lnTo>
                <a:lnTo>
                  <a:pt x="2017171" y="263673"/>
                </a:lnTo>
                <a:lnTo>
                  <a:pt x="2015845" y="240715"/>
                </a:lnTo>
                <a:lnTo>
                  <a:pt x="2017284" y="217455"/>
                </a:lnTo>
                <a:lnTo>
                  <a:pt x="2028806" y="178302"/>
                </a:lnTo>
                <a:lnTo>
                  <a:pt x="2065872" y="140404"/>
                </a:lnTo>
                <a:lnTo>
                  <a:pt x="2100707" y="133070"/>
                </a:lnTo>
                <a:lnTo>
                  <a:pt x="2161497" y="133070"/>
                </a:lnTo>
                <a:lnTo>
                  <a:pt x="2166721" y="116306"/>
                </a:lnTo>
                <a:lnTo>
                  <a:pt x="2150936" y="108048"/>
                </a:lnTo>
                <a:lnTo>
                  <a:pt x="2134498" y="102150"/>
                </a:lnTo>
                <a:lnTo>
                  <a:pt x="2117408" y="98613"/>
                </a:lnTo>
                <a:lnTo>
                  <a:pt x="2099665" y="97434"/>
                </a:lnTo>
                <a:close/>
              </a:path>
              <a:path w="2559685" h="492125">
                <a:moveTo>
                  <a:pt x="2163572" y="313270"/>
                </a:moveTo>
                <a:lnTo>
                  <a:pt x="2147660" y="324272"/>
                </a:lnTo>
                <a:lnTo>
                  <a:pt x="2130309" y="332130"/>
                </a:lnTo>
                <a:lnTo>
                  <a:pt x="2111517" y="336845"/>
                </a:lnTo>
                <a:lnTo>
                  <a:pt x="2091283" y="338416"/>
                </a:lnTo>
                <a:lnTo>
                  <a:pt x="2177544" y="338416"/>
                </a:lnTo>
                <a:lnTo>
                  <a:pt x="2163572" y="313270"/>
                </a:lnTo>
                <a:close/>
              </a:path>
              <a:path w="2559685" h="492125">
                <a:moveTo>
                  <a:pt x="2161497" y="133070"/>
                </a:moveTo>
                <a:lnTo>
                  <a:pt x="2100707" y="133070"/>
                </a:lnTo>
                <a:lnTo>
                  <a:pt x="2114818" y="134018"/>
                </a:lnTo>
                <a:lnTo>
                  <a:pt x="2128864" y="136864"/>
                </a:lnTo>
                <a:lnTo>
                  <a:pt x="2142846" y="141610"/>
                </a:lnTo>
                <a:lnTo>
                  <a:pt x="2156764" y="148259"/>
                </a:lnTo>
                <a:lnTo>
                  <a:pt x="2161497" y="133070"/>
                </a:lnTo>
                <a:close/>
              </a:path>
              <a:path w="2559685" h="492125">
                <a:moveTo>
                  <a:pt x="2265210" y="0"/>
                </a:moveTo>
                <a:lnTo>
                  <a:pt x="2225395" y="0"/>
                </a:lnTo>
                <a:lnTo>
                  <a:pt x="2225395" y="309079"/>
                </a:lnTo>
                <a:lnTo>
                  <a:pt x="2233491" y="351422"/>
                </a:lnTo>
                <a:lnTo>
                  <a:pt x="2267743" y="373156"/>
                </a:lnTo>
                <a:lnTo>
                  <a:pt x="2279878" y="374040"/>
                </a:lnTo>
                <a:lnTo>
                  <a:pt x="2292906" y="372895"/>
                </a:lnTo>
                <a:lnTo>
                  <a:pt x="2306329" y="369458"/>
                </a:lnTo>
                <a:lnTo>
                  <a:pt x="2320147" y="363731"/>
                </a:lnTo>
                <a:lnTo>
                  <a:pt x="2334361" y="355714"/>
                </a:lnTo>
                <a:lnTo>
                  <a:pt x="2324460" y="337896"/>
                </a:lnTo>
                <a:lnTo>
                  <a:pt x="2288781" y="337896"/>
                </a:lnTo>
                <a:lnTo>
                  <a:pt x="2278465" y="336095"/>
                </a:lnTo>
                <a:lnTo>
                  <a:pt x="2271099" y="330693"/>
                </a:lnTo>
                <a:lnTo>
                  <a:pt x="2266682" y="321688"/>
                </a:lnTo>
                <a:lnTo>
                  <a:pt x="2265210" y="309079"/>
                </a:lnTo>
                <a:lnTo>
                  <a:pt x="2265210" y="0"/>
                </a:lnTo>
                <a:close/>
              </a:path>
              <a:path w="2559685" h="492125">
                <a:moveTo>
                  <a:pt x="2318639" y="327418"/>
                </a:moveTo>
                <a:lnTo>
                  <a:pt x="2311271" y="332007"/>
                </a:lnTo>
                <a:lnTo>
                  <a:pt x="2303838" y="335281"/>
                </a:lnTo>
                <a:lnTo>
                  <a:pt x="2296341" y="337243"/>
                </a:lnTo>
                <a:lnTo>
                  <a:pt x="2288781" y="337896"/>
                </a:lnTo>
                <a:lnTo>
                  <a:pt x="2324460" y="337896"/>
                </a:lnTo>
                <a:lnTo>
                  <a:pt x="2318639" y="327418"/>
                </a:lnTo>
                <a:close/>
              </a:path>
              <a:path w="2559685" h="492125">
                <a:moveTo>
                  <a:pt x="2477363" y="97434"/>
                </a:moveTo>
                <a:lnTo>
                  <a:pt x="2425109" y="107784"/>
                </a:lnTo>
                <a:lnTo>
                  <a:pt x="2383599" y="138823"/>
                </a:lnTo>
                <a:lnTo>
                  <a:pt x="2356481" y="185848"/>
                </a:lnTo>
                <a:lnTo>
                  <a:pt x="2347442" y="244132"/>
                </a:lnTo>
                <a:lnTo>
                  <a:pt x="2349359" y="274155"/>
                </a:lnTo>
                <a:lnTo>
                  <a:pt x="2364689" y="322609"/>
                </a:lnTo>
                <a:lnTo>
                  <a:pt x="2394449" y="355480"/>
                </a:lnTo>
                <a:lnTo>
                  <a:pt x="2433344" y="371978"/>
                </a:lnTo>
                <a:lnTo>
                  <a:pt x="2455887" y="374040"/>
                </a:lnTo>
                <a:lnTo>
                  <a:pt x="2483129" y="371651"/>
                </a:lnTo>
                <a:lnTo>
                  <a:pt x="2508275" y="364483"/>
                </a:lnTo>
                <a:lnTo>
                  <a:pt x="2531325" y="352534"/>
                </a:lnTo>
                <a:lnTo>
                  <a:pt x="2549004" y="338416"/>
                </a:lnTo>
                <a:lnTo>
                  <a:pt x="2457462" y="338416"/>
                </a:lnTo>
                <a:lnTo>
                  <a:pt x="2444349" y="337206"/>
                </a:lnTo>
                <a:lnTo>
                  <a:pt x="2402498" y="308235"/>
                </a:lnTo>
                <a:lnTo>
                  <a:pt x="2388311" y="262458"/>
                </a:lnTo>
                <a:lnTo>
                  <a:pt x="2452946" y="262458"/>
                </a:lnTo>
                <a:lnTo>
                  <a:pt x="2455773" y="262299"/>
                </a:lnTo>
                <a:lnTo>
                  <a:pt x="2482670" y="257095"/>
                </a:lnTo>
                <a:lnTo>
                  <a:pt x="2505670" y="248420"/>
                </a:lnTo>
                <a:lnTo>
                  <a:pt x="2524772" y="236270"/>
                </a:lnTo>
                <a:lnTo>
                  <a:pt x="2531954" y="229463"/>
                </a:lnTo>
                <a:lnTo>
                  <a:pt x="2426030" y="229463"/>
                </a:lnTo>
                <a:lnTo>
                  <a:pt x="2415781" y="229299"/>
                </a:lnTo>
                <a:lnTo>
                  <a:pt x="2405991" y="228806"/>
                </a:lnTo>
                <a:lnTo>
                  <a:pt x="2396660" y="227984"/>
                </a:lnTo>
                <a:lnTo>
                  <a:pt x="2387790" y="226834"/>
                </a:lnTo>
                <a:lnTo>
                  <a:pt x="2391107" y="206668"/>
                </a:lnTo>
                <a:lnTo>
                  <a:pt x="2415819" y="158737"/>
                </a:lnTo>
                <a:lnTo>
                  <a:pt x="2458494" y="134675"/>
                </a:lnTo>
                <a:lnTo>
                  <a:pt x="2475801" y="133070"/>
                </a:lnTo>
                <a:lnTo>
                  <a:pt x="2547243" y="133070"/>
                </a:lnTo>
                <a:lnTo>
                  <a:pt x="2546422" y="131530"/>
                </a:lnTo>
                <a:lnTo>
                  <a:pt x="2536571" y="119710"/>
                </a:lnTo>
                <a:lnTo>
                  <a:pt x="2524419" y="109966"/>
                </a:lnTo>
                <a:lnTo>
                  <a:pt x="2510501" y="103004"/>
                </a:lnTo>
                <a:lnTo>
                  <a:pt x="2494815" y="98827"/>
                </a:lnTo>
                <a:lnTo>
                  <a:pt x="2477363" y="97434"/>
                </a:lnTo>
                <a:close/>
              </a:path>
              <a:path w="2559685" h="492125">
                <a:moveTo>
                  <a:pt x="2533421" y="310134"/>
                </a:moveTo>
                <a:lnTo>
                  <a:pt x="2517279" y="322509"/>
                </a:lnTo>
                <a:lnTo>
                  <a:pt x="2499237" y="331347"/>
                </a:lnTo>
                <a:lnTo>
                  <a:pt x="2479298" y="336649"/>
                </a:lnTo>
                <a:lnTo>
                  <a:pt x="2457462" y="338416"/>
                </a:lnTo>
                <a:lnTo>
                  <a:pt x="2549004" y="338416"/>
                </a:lnTo>
                <a:lnTo>
                  <a:pt x="2552280" y="335800"/>
                </a:lnTo>
                <a:lnTo>
                  <a:pt x="2533421" y="310134"/>
                </a:lnTo>
                <a:close/>
              </a:path>
              <a:path w="2559685" h="492125">
                <a:moveTo>
                  <a:pt x="2452946" y="262458"/>
                </a:moveTo>
                <a:lnTo>
                  <a:pt x="2388311" y="262458"/>
                </a:lnTo>
                <a:lnTo>
                  <a:pt x="2397869" y="263148"/>
                </a:lnTo>
                <a:lnTo>
                  <a:pt x="2407167" y="263640"/>
                </a:lnTo>
                <a:lnTo>
                  <a:pt x="2416203" y="263935"/>
                </a:lnTo>
                <a:lnTo>
                  <a:pt x="2424976" y="264033"/>
                </a:lnTo>
                <a:lnTo>
                  <a:pt x="2452946" y="262458"/>
                </a:lnTo>
                <a:close/>
              </a:path>
              <a:path w="2559685" h="492125">
                <a:moveTo>
                  <a:pt x="2547243" y="133070"/>
                </a:moveTo>
                <a:lnTo>
                  <a:pt x="2475801" y="133070"/>
                </a:lnTo>
                <a:lnTo>
                  <a:pt x="2485242" y="133839"/>
                </a:lnTo>
                <a:lnTo>
                  <a:pt x="2493673" y="136147"/>
                </a:lnTo>
                <a:lnTo>
                  <a:pt x="2518537" y="166054"/>
                </a:lnTo>
                <a:lnTo>
                  <a:pt x="2519273" y="173926"/>
                </a:lnTo>
                <a:lnTo>
                  <a:pt x="2517766" y="184601"/>
                </a:lnTo>
                <a:lnTo>
                  <a:pt x="2481822" y="220028"/>
                </a:lnTo>
                <a:lnTo>
                  <a:pt x="2426030" y="229463"/>
                </a:lnTo>
                <a:lnTo>
                  <a:pt x="2531954" y="229463"/>
                </a:lnTo>
                <a:lnTo>
                  <a:pt x="2539783" y="222042"/>
                </a:lnTo>
                <a:lnTo>
                  <a:pt x="2550507" y="207129"/>
                </a:lnTo>
                <a:lnTo>
                  <a:pt x="2556942" y="191527"/>
                </a:lnTo>
                <a:lnTo>
                  <a:pt x="2559088" y="175234"/>
                </a:lnTo>
                <a:lnTo>
                  <a:pt x="2557680" y="159291"/>
                </a:lnTo>
                <a:lnTo>
                  <a:pt x="2553458" y="144724"/>
                </a:lnTo>
                <a:lnTo>
                  <a:pt x="2547243" y="133070"/>
                </a:lnTo>
                <a:close/>
              </a:path>
            </a:pathLst>
          </a:custGeom>
          <a:solidFill>
            <a:srgbClr val="004461"/>
          </a:solidFill>
        </p:spPr>
        <p:txBody>
          <a:bodyPr wrap="square" lIns="0" tIns="0" rIns="0" bIns="0" rtlCol="0"/>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9254" y="296862"/>
            <a:ext cx="1938985" cy="583806"/>
          </a:xfrm>
          <a:prstGeom prst="rect">
            <a:avLst/>
          </a:prstGeom>
        </p:spPr>
      </p:pic>
      <p:pic>
        <p:nvPicPr>
          <p:cNvPr id="4" name="object 4"/>
          <p:cNvPicPr/>
          <p:nvPr/>
        </p:nvPicPr>
        <p:blipFill>
          <a:blip r:embed="rId4" cstate="print"/>
          <a:stretch>
            <a:fillRect/>
          </a:stretch>
        </p:blipFill>
        <p:spPr>
          <a:xfrm>
            <a:off x="0" y="4635613"/>
            <a:ext cx="9144000" cy="1068590"/>
          </a:xfrm>
          <a:prstGeom prst="rect">
            <a:avLst/>
          </a:prstGeom>
        </p:spPr>
      </p:pic>
      <p:pic>
        <p:nvPicPr>
          <p:cNvPr id="5" name="object 5"/>
          <p:cNvPicPr/>
          <p:nvPr/>
        </p:nvPicPr>
        <p:blipFill>
          <a:blip r:embed="rId5" cstate="print"/>
          <a:stretch>
            <a:fillRect/>
          </a:stretch>
        </p:blipFill>
        <p:spPr>
          <a:xfrm>
            <a:off x="2850476" y="1390709"/>
            <a:ext cx="3429711" cy="357759"/>
          </a:xfrm>
          <a:prstGeom prst="rect">
            <a:avLst/>
          </a:prstGeom>
        </p:spPr>
      </p:pic>
      <p:sp>
        <p:nvSpPr>
          <p:cNvPr id="6" name="object 6"/>
          <p:cNvSpPr/>
          <p:nvPr/>
        </p:nvSpPr>
        <p:spPr>
          <a:xfrm>
            <a:off x="647198" y="3313018"/>
            <a:ext cx="681990" cy="217804"/>
          </a:xfrm>
          <a:custGeom>
            <a:avLst/>
            <a:gdLst/>
            <a:ahLst/>
            <a:cxnLst/>
            <a:rect l="l" t="t" r="r" b="b"/>
            <a:pathLst>
              <a:path w="681990" h="217804">
                <a:moveTo>
                  <a:pt x="20116" y="59436"/>
                </a:moveTo>
                <a:lnTo>
                  <a:pt x="0" y="60960"/>
                </a:lnTo>
                <a:lnTo>
                  <a:pt x="2987" y="90830"/>
                </a:lnTo>
                <a:lnTo>
                  <a:pt x="3047" y="213360"/>
                </a:lnTo>
                <a:lnTo>
                  <a:pt x="26212" y="213360"/>
                </a:lnTo>
                <a:lnTo>
                  <a:pt x="26212" y="145999"/>
                </a:lnTo>
                <a:lnTo>
                  <a:pt x="27517" y="130854"/>
                </a:lnTo>
                <a:lnTo>
                  <a:pt x="30518" y="117424"/>
                </a:lnTo>
                <a:lnTo>
                  <a:pt x="35213" y="105708"/>
                </a:lnTo>
                <a:lnTo>
                  <a:pt x="41605" y="95707"/>
                </a:lnTo>
                <a:lnTo>
                  <a:pt x="46139" y="90830"/>
                </a:lnTo>
                <a:lnTo>
                  <a:pt x="25907" y="90830"/>
                </a:lnTo>
                <a:lnTo>
                  <a:pt x="20116" y="59436"/>
                </a:lnTo>
                <a:close/>
              </a:path>
              <a:path w="681990" h="217804">
                <a:moveTo>
                  <a:pt x="117428" y="77419"/>
                </a:moveTo>
                <a:lnTo>
                  <a:pt x="73761" y="77419"/>
                </a:lnTo>
                <a:lnTo>
                  <a:pt x="87229" y="80124"/>
                </a:lnTo>
                <a:lnTo>
                  <a:pt x="96850" y="88239"/>
                </a:lnTo>
                <a:lnTo>
                  <a:pt x="102622" y="101765"/>
                </a:lnTo>
                <a:lnTo>
                  <a:pt x="104546" y="120700"/>
                </a:lnTo>
                <a:lnTo>
                  <a:pt x="104546" y="213360"/>
                </a:lnTo>
                <a:lnTo>
                  <a:pt x="127711" y="213360"/>
                </a:lnTo>
                <a:lnTo>
                  <a:pt x="127711" y="120700"/>
                </a:lnTo>
                <a:lnTo>
                  <a:pt x="124586" y="92697"/>
                </a:lnTo>
                <a:lnTo>
                  <a:pt x="117428" y="77419"/>
                </a:lnTo>
                <a:close/>
              </a:path>
              <a:path w="681990" h="217804">
                <a:moveTo>
                  <a:pt x="77723" y="56692"/>
                </a:moveTo>
                <a:lnTo>
                  <a:pt x="36499" y="76276"/>
                </a:lnTo>
                <a:lnTo>
                  <a:pt x="25907" y="90830"/>
                </a:lnTo>
                <a:lnTo>
                  <a:pt x="46139" y="90830"/>
                </a:lnTo>
                <a:lnTo>
                  <a:pt x="49044" y="87706"/>
                </a:lnTo>
                <a:lnTo>
                  <a:pt x="56883" y="81991"/>
                </a:lnTo>
                <a:lnTo>
                  <a:pt x="65122" y="78562"/>
                </a:lnTo>
                <a:lnTo>
                  <a:pt x="73761" y="77419"/>
                </a:lnTo>
                <a:lnTo>
                  <a:pt x="117428" y="77419"/>
                </a:lnTo>
                <a:lnTo>
                  <a:pt x="115214" y="72694"/>
                </a:lnTo>
                <a:lnTo>
                  <a:pt x="99593" y="60693"/>
                </a:lnTo>
                <a:lnTo>
                  <a:pt x="77723" y="56692"/>
                </a:lnTo>
                <a:close/>
              </a:path>
              <a:path w="681990" h="217804">
                <a:moveTo>
                  <a:pt x="239877" y="56692"/>
                </a:moveTo>
                <a:lnTo>
                  <a:pt x="196613" y="70237"/>
                </a:lnTo>
                <a:lnTo>
                  <a:pt x="169544" y="108127"/>
                </a:lnTo>
                <a:lnTo>
                  <a:pt x="164287" y="142036"/>
                </a:lnTo>
                <a:lnTo>
                  <a:pt x="165401" y="159505"/>
                </a:lnTo>
                <a:lnTo>
                  <a:pt x="182117" y="198424"/>
                </a:lnTo>
                <a:lnTo>
                  <a:pt x="227380" y="217627"/>
                </a:lnTo>
                <a:lnTo>
                  <a:pt x="243230" y="216236"/>
                </a:lnTo>
                <a:lnTo>
                  <a:pt x="257860" y="212064"/>
                </a:lnTo>
                <a:lnTo>
                  <a:pt x="271271" y="205111"/>
                </a:lnTo>
                <a:lnTo>
                  <a:pt x="281555" y="196900"/>
                </a:lnTo>
                <a:lnTo>
                  <a:pt x="228295" y="196900"/>
                </a:lnTo>
                <a:lnTo>
                  <a:pt x="220665" y="196195"/>
                </a:lnTo>
                <a:lnTo>
                  <a:pt x="189683" y="162877"/>
                </a:lnTo>
                <a:lnTo>
                  <a:pt x="188061" y="152704"/>
                </a:lnTo>
                <a:lnTo>
                  <a:pt x="225623" y="152704"/>
                </a:lnTo>
                <a:lnTo>
                  <a:pt x="227314" y="152609"/>
                </a:lnTo>
                <a:lnTo>
                  <a:pt x="242963" y="149580"/>
                </a:lnTo>
                <a:lnTo>
                  <a:pt x="256346" y="144532"/>
                </a:lnTo>
                <a:lnTo>
                  <a:pt x="267462" y="137464"/>
                </a:lnTo>
                <a:lnTo>
                  <a:pt x="271640" y="133502"/>
                </a:lnTo>
                <a:lnTo>
                  <a:pt x="201879" y="133502"/>
                </a:lnTo>
                <a:lnTo>
                  <a:pt x="194462" y="132994"/>
                </a:lnTo>
                <a:lnTo>
                  <a:pt x="187756" y="131978"/>
                </a:lnTo>
                <a:lnTo>
                  <a:pt x="189688" y="120243"/>
                </a:lnTo>
                <a:lnTo>
                  <a:pt x="193047" y="109728"/>
                </a:lnTo>
                <a:lnTo>
                  <a:pt x="219722" y="81153"/>
                </a:lnTo>
                <a:lnTo>
                  <a:pt x="238963" y="77419"/>
                </a:lnTo>
                <a:lnTo>
                  <a:pt x="280526" y="77419"/>
                </a:lnTo>
                <a:lnTo>
                  <a:pt x="280048" y="76523"/>
                </a:lnTo>
                <a:lnTo>
                  <a:pt x="274320" y="69646"/>
                </a:lnTo>
                <a:lnTo>
                  <a:pt x="267250" y="63979"/>
                </a:lnTo>
                <a:lnTo>
                  <a:pt x="259151" y="59931"/>
                </a:lnTo>
                <a:lnTo>
                  <a:pt x="250025" y="57502"/>
                </a:lnTo>
                <a:lnTo>
                  <a:pt x="239877" y="56692"/>
                </a:lnTo>
                <a:close/>
              </a:path>
              <a:path w="681990" h="217804">
                <a:moveTo>
                  <a:pt x="272491" y="180441"/>
                </a:moveTo>
                <a:lnTo>
                  <a:pt x="263099" y="187642"/>
                </a:lnTo>
                <a:lnTo>
                  <a:pt x="252603" y="192786"/>
                </a:lnTo>
                <a:lnTo>
                  <a:pt x="241001" y="195872"/>
                </a:lnTo>
                <a:lnTo>
                  <a:pt x="228295" y="196900"/>
                </a:lnTo>
                <a:lnTo>
                  <a:pt x="281555" y="196900"/>
                </a:lnTo>
                <a:lnTo>
                  <a:pt x="283463" y="195376"/>
                </a:lnTo>
                <a:lnTo>
                  <a:pt x="272491" y="180441"/>
                </a:lnTo>
                <a:close/>
              </a:path>
              <a:path w="681990" h="217804">
                <a:moveTo>
                  <a:pt x="225623" y="152704"/>
                </a:moveTo>
                <a:lnTo>
                  <a:pt x="188061" y="152704"/>
                </a:lnTo>
                <a:lnTo>
                  <a:pt x="195567" y="153314"/>
                </a:lnTo>
                <a:lnTo>
                  <a:pt x="202691" y="153619"/>
                </a:lnTo>
                <a:lnTo>
                  <a:pt x="209397" y="153619"/>
                </a:lnTo>
                <a:lnTo>
                  <a:pt x="225623" y="152704"/>
                </a:lnTo>
                <a:close/>
              </a:path>
              <a:path w="681990" h="217804">
                <a:moveTo>
                  <a:pt x="280526" y="77419"/>
                </a:moveTo>
                <a:lnTo>
                  <a:pt x="246684" y="77419"/>
                </a:lnTo>
                <a:lnTo>
                  <a:pt x="252831" y="79806"/>
                </a:lnTo>
                <a:lnTo>
                  <a:pt x="261975" y="89357"/>
                </a:lnTo>
                <a:lnTo>
                  <a:pt x="264261" y="94894"/>
                </a:lnTo>
                <a:lnTo>
                  <a:pt x="264153" y="101955"/>
                </a:lnTo>
                <a:lnTo>
                  <a:pt x="263383" y="107403"/>
                </a:lnTo>
                <a:lnTo>
                  <a:pt x="233172" y="131064"/>
                </a:lnTo>
                <a:lnTo>
                  <a:pt x="210007" y="133502"/>
                </a:lnTo>
                <a:lnTo>
                  <a:pt x="271640" y="133502"/>
                </a:lnTo>
                <a:lnTo>
                  <a:pt x="276191" y="129187"/>
                </a:lnTo>
                <a:lnTo>
                  <a:pt x="282430" y="120510"/>
                </a:lnTo>
                <a:lnTo>
                  <a:pt x="286176" y="111432"/>
                </a:lnTo>
                <a:lnTo>
                  <a:pt x="287426" y="101955"/>
                </a:lnTo>
                <a:lnTo>
                  <a:pt x="286605" y="92678"/>
                </a:lnTo>
                <a:lnTo>
                  <a:pt x="284145" y="84201"/>
                </a:lnTo>
                <a:lnTo>
                  <a:pt x="280526" y="77419"/>
                </a:lnTo>
                <a:close/>
              </a:path>
              <a:path w="681990" h="217804">
                <a:moveTo>
                  <a:pt x="387388" y="56692"/>
                </a:moveTo>
                <a:lnTo>
                  <a:pt x="344125" y="70237"/>
                </a:lnTo>
                <a:lnTo>
                  <a:pt x="317055" y="108127"/>
                </a:lnTo>
                <a:lnTo>
                  <a:pt x="311797" y="142036"/>
                </a:lnTo>
                <a:lnTo>
                  <a:pt x="312912" y="159505"/>
                </a:lnTo>
                <a:lnTo>
                  <a:pt x="329628" y="198424"/>
                </a:lnTo>
                <a:lnTo>
                  <a:pt x="374891" y="217627"/>
                </a:lnTo>
                <a:lnTo>
                  <a:pt x="390740" y="216236"/>
                </a:lnTo>
                <a:lnTo>
                  <a:pt x="405371" y="212064"/>
                </a:lnTo>
                <a:lnTo>
                  <a:pt x="418782" y="205111"/>
                </a:lnTo>
                <a:lnTo>
                  <a:pt x="429065" y="196900"/>
                </a:lnTo>
                <a:lnTo>
                  <a:pt x="375805" y="196900"/>
                </a:lnTo>
                <a:lnTo>
                  <a:pt x="368176" y="196195"/>
                </a:lnTo>
                <a:lnTo>
                  <a:pt x="337200" y="162877"/>
                </a:lnTo>
                <a:lnTo>
                  <a:pt x="335572" y="152704"/>
                </a:lnTo>
                <a:lnTo>
                  <a:pt x="373134" y="152704"/>
                </a:lnTo>
                <a:lnTo>
                  <a:pt x="374824" y="152609"/>
                </a:lnTo>
                <a:lnTo>
                  <a:pt x="390474" y="149580"/>
                </a:lnTo>
                <a:lnTo>
                  <a:pt x="403856" y="144532"/>
                </a:lnTo>
                <a:lnTo>
                  <a:pt x="414972" y="137464"/>
                </a:lnTo>
                <a:lnTo>
                  <a:pt x="419153" y="133502"/>
                </a:lnTo>
                <a:lnTo>
                  <a:pt x="349389" y="133502"/>
                </a:lnTo>
                <a:lnTo>
                  <a:pt x="341972" y="132994"/>
                </a:lnTo>
                <a:lnTo>
                  <a:pt x="335267" y="131978"/>
                </a:lnTo>
                <a:lnTo>
                  <a:pt x="337200" y="120243"/>
                </a:lnTo>
                <a:lnTo>
                  <a:pt x="340563" y="109728"/>
                </a:lnTo>
                <a:lnTo>
                  <a:pt x="367233" y="81153"/>
                </a:lnTo>
                <a:lnTo>
                  <a:pt x="386473" y="77419"/>
                </a:lnTo>
                <a:lnTo>
                  <a:pt x="428042" y="77419"/>
                </a:lnTo>
                <a:lnTo>
                  <a:pt x="427564" y="76523"/>
                </a:lnTo>
                <a:lnTo>
                  <a:pt x="421830" y="69646"/>
                </a:lnTo>
                <a:lnTo>
                  <a:pt x="414762" y="63979"/>
                </a:lnTo>
                <a:lnTo>
                  <a:pt x="406666" y="59931"/>
                </a:lnTo>
                <a:lnTo>
                  <a:pt x="397541" y="57502"/>
                </a:lnTo>
                <a:lnTo>
                  <a:pt x="387388" y="56692"/>
                </a:lnTo>
                <a:close/>
              </a:path>
              <a:path w="681990" h="217804">
                <a:moveTo>
                  <a:pt x="420001" y="180441"/>
                </a:moveTo>
                <a:lnTo>
                  <a:pt x="410610" y="187642"/>
                </a:lnTo>
                <a:lnTo>
                  <a:pt x="400113" y="192786"/>
                </a:lnTo>
                <a:lnTo>
                  <a:pt x="388512" y="195872"/>
                </a:lnTo>
                <a:lnTo>
                  <a:pt x="375805" y="196900"/>
                </a:lnTo>
                <a:lnTo>
                  <a:pt x="429065" y="196900"/>
                </a:lnTo>
                <a:lnTo>
                  <a:pt x="430974" y="195376"/>
                </a:lnTo>
                <a:lnTo>
                  <a:pt x="420001" y="180441"/>
                </a:lnTo>
                <a:close/>
              </a:path>
              <a:path w="681990" h="217804">
                <a:moveTo>
                  <a:pt x="373134" y="152704"/>
                </a:moveTo>
                <a:lnTo>
                  <a:pt x="335572" y="152704"/>
                </a:lnTo>
                <a:lnTo>
                  <a:pt x="343090" y="153314"/>
                </a:lnTo>
                <a:lnTo>
                  <a:pt x="350202" y="153619"/>
                </a:lnTo>
                <a:lnTo>
                  <a:pt x="356908" y="153619"/>
                </a:lnTo>
                <a:lnTo>
                  <a:pt x="373134" y="152704"/>
                </a:lnTo>
                <a:close/>
              </a:path>
              <a:path w="681990" h="217804">
                <a:moveTo>
                  <a:pt x="428042" y="77419"/>
                </a:moveTo>
                <a:lnTo>
                  <a:pt x="394195" y="77419"/>
                </a:lnTo>
                <a:lnTo>
                  <a:pt x="400342" y="79806"/>
                </a:lnTo>
                <a:lnTo>
                  <a:pt x="409486" y="89357"/>
                </a:lnTo>
                <a:lnTo>
                  <a:pt x="411772" y="94894"/>
                </a:lnTo>
                <a:lnTo>
                  <a:pt x="411664" y="101955"/>
                </a:lnTo>
                <a:lnTo>
                  <a:pt x="410895" y="107403"/>
                </a:lnTo>
                <a:lnTo>
                  <a:pt x="380682" y="131064"/>
                </a:lnTo>
                <a:lnTo>
                  <a:pt x="357517" y="133502"/>
                </a:lnTo>
                <a:lnTo>
                  <a:pt x="419153" y="133502"/>
                </a:lnTo>
                <a:lnTo>
                  <a:pt x="423706" y="129187"/>
                </a:lnTo>
                <a:lnTo>
                  <a:pt x="429945" y="120510"/>
                </a:lnTo>
                <a:lnTo>
                  <a:pt x="433689" y="111432"/>
                </a:lnTo>
                <a:lnTo>
                  <a:pt x="434936" y="101955"/>
                </a:lnTo>
                <a:lnTo>
                  <a:pt x="434117" y="92678"/>
                </a:lnTo>
                <a:lnTo>
                  <a:pt x="431660" y="84201"/>
                </a:lnTo>
                <a:lnTo>
                  <a:pt x="428042" y="77419"/>
                </a:lnTo>
                <a:close/>
              </a:path>
              <a:path w="681990" h="217804">
                <a:moveTo>
                  <a:pt x="534301" y="56692"/>
                </a:moveTo>
                <a:lnTo>
                  <a:pt x="491810" y="69808"/>
                </a:lnTo>
                <a:lnTo>
                  <a:pt x="464616" y="106832"/>
                </a:lnTo>
                <a:lnTo>
                  <a:pt x="459320" y="140665"/>
                </a:lnTo>
                <a:lnTo>
                  <a:pt x="460368" y="158238"/>
                </a:lnTo>
                <a:lnTo>
                  <a:pt x="476084" y="197815"/>
                </a:lnTo>
                <a:lnTo>
                  <a:pt x="519061" y="217627"/>
                </a:lnTo>
                <a:lnTo>
                  <a:pt x="533996" y="215741"/>
                </a:lnTo>
                <a:lnTo>
                  <a:pt x="547103" y="210083"/>
                </a:lnTo>
                <a:lnTo>
                  <a:pt x="558380" y="200653"/>
                </a:lnTo>
                <a:lnTo>
                  <a:pt x="561066" y="196900"/>
                </a:lnTo>
                <a:lnTo>
                  <a:pt x="523786" y="196900"/>
                </a:lnTo>
                <a:lnTo>
                  <a:pt x="515127" y="195986"/>
                </a:lnTo>
                <a:lnTo>
                  <a:pt x="485381" y="164401"/>
                </a:lnTo>
                <a:lnTo>
                  <a:pt x="482485" y="140055"/>
                </a:lnTo>
                <a:lnTo>
                  <a:pt x="483400" y="126892"/>
                </a:lnTo>
                <a:lnTo>
                  <a:pt x="504926" y="87277"/>
                </a:lnTo>
                <a:lnTo>
                  <a:pt x="534301" y="77419"/>
                </a:lnTo>
                <a:lnTo>
                  <a:pt x="590080" y="77419"/>
                </a:lnTo>
                <a:lnTo>
                  <a:pt x="590080" y="62484"/>
                </a:lnTo>
                <a:lnTo>
                  <a:pt x="566915" y="62484"/>
                </a:lnTo>
                <a:lnTo>
                  <a:pt x="558704" y="59950"/>
                </a:lnTo>
                <a:lnTo>
                  <a:pt x="550532" y="58140"/>
                </a:lnTo>
                <a:lnTo>
                  <a:pt x="542397" y="57054"/>
                </a:lnTo>
                <a:lnTo>
                  <a:pt x="534301" y="56692"/>
                </a:lnTo>
                <a:close/>
              </a:path>
              <a:path w="681990" h="217804">
                <a:moveTo>
                  <a:pt x="590537" y="187452"/>
                </a:moveTo>
                <a:lnTo>
                  <a:pt x="567829" y="187452"/>
                </a:lnTo>
                <a:lnTo>
                  <a:pt x="573011" y="214884"/>
                </a:lnTo>
                <a:lnTo>
                  <a:pt x="593128" y="213360"/>
                </a:lnTo>
                <a:lnTo>
                  <a:pt x="590537" y="187452"/>
                </a:lnTo>
                <a:close/>
              </a:path>
              <a:path w="681990" h="217804">
                <a:moveTo>
                  <a:pt x="590080" y="77419"/>
                </a:moveTo>
                <a:lnTo>
                  <a:pt x="534301" y="77419"/>
                </a:lnTo>
                <a:lnTo>
                  <a:pt x="542855" y="77895"/>
                </a:lnTo>
                <a:lnTo>
                  <a:pt x="551141" y="79324"/>
                </a:lnTo>
                <a:lnTo>
                  <a:pt x="559161" y="81705"/>
                </a:lnTo>
                <a:lnTo>
                  <a:pt x="566915" y="85039"/>
                </a:lnTo>
                <a:lnTo>
                  <a:pt x="566915" y="127406"/>
                </a:lnTo>
                <a:lnTo>
                  <a:pt x="559885" y="168754"/>
                </a:lnTo>
                <a:lnTo>
                  <a:pt x="532501" y="195767"/>
                </a:lnTo>
                <a:lnTo>
                  <a:pt x="523786" y="196900"/>
                </a:lnTo>
                <a:lnTo>
                  <a:pt x="561066" y="196900"/>
                </a:lnTo>
                <a:lnTo>
                  <a:pt x="567829" y="187452"/>
                </a:lnTo>
                <a:lnTo>
                  <a:pt x="590537" y="187452"/>
                </a:lnTo>
                <a:lnTo>
                  <a:pt x="590080" y="182880"/>
                </a:lnTo>
                <a:lnTo>
                  <a:pt x="590080" y="77419"/>
                </a:lnTo>
                <a:close/>
              </a:path>
              <a:path w="681990" h="217804">
                <a:moveTo>
                  <a:pt x="590080" y="0"/>
                </a:moveTo>
                <a:lnTo>
                  <a:pt x="566915" y="0"/>
                </a:lnTo>
                <a:lnTo>
                  <a:pt x="566915" y="62484"/>
                </a:lnTo>
                <a:lnTo>
                  <a:pt x="590080" y="62484"/>
                </a:lnTo>
                <a:lnTo>
                  <a:pt x="590080" y="0"/>
                </a:lnTo>
                <a:close/>
              </a:path>
              <a:path w="681990" h="217804">
                <a:moveTo>
                  <a:pt x="669988" y="184099"/>
                </a:moveTo>
                <a:lnTo>
                  <a:pt x="659218" y="184099"/>
                </a:lnTo>
                <a:lnTo>
                  <a:pt x="655104" y="185674"/>
                </a:lnTo>
                <a:lnTo>
                  <a:pt x="649414" y="191973"/>
                </a:lnTo>
                <a:lnTo>
                  <a:pt x="647992" y="195986"/>
                </a:lnTo>
                <a:lnTo>
                  <a:pt x="647992" y="205740"/>
                </a:lnTo>
                <a:lnTo>
                  <a:pt x="649414" y="209753"/>
                </a:lnTo>
                <a:lnTo>
                  <a:pt x="655104" y="216052"/>
                </a:lnTo>
                <a:lnTo>
                  <a:pt x="659218" y="217627"/>
                </a:lnTo>
                <a:lnTo>
                  <a:pt x="669988" y="217627"/>
                </a:lnTo>
                <a:lnTo>
                  <a:pt x="674154" y="216052"/>
                </a:lnTo>
                <a:lnTo>
                  <a:pt x="680046" y="209753"/>
                </a:lnTo>
                <a:lnTo>
                  <a:pt x="681520" y="205740"/>
                </a:lnTo>
                <a:lnTo>
                  <a:pt x="681520" y="195986"/>
                </a:lnTo>
                <a:lnTo>
                  <a:pt x="680046" y="191973"/>
                </a:lnTo>
                <a:lnTo>
                  <a:pt x="674154" y="185674"/>
                </a:lnTo>
                <a:lnTo>
                  <a:pt x="669988" y="184099"/>
                </a:lnTo>
                <a:close/>
              </a:path>
              <a:path w="681990" h="217804">
                <a:moveTo>
                  <a:pt x="669988" y="74371"/>
                </a:moveTo>
                <a:lnTo>
                  <a:pt x="659218" y="74371"/>
                </a:lnTo>
                <a:lnTo>
                  <a:pt x="655104" y="75946"/>
                </a:lnTo>
                <a:lnTo>
                  <a:pt x="649414" y="82245"/>
                </a:lnTo>
                <a:lnTo>
                  <a:pt x="647992" y="86258"/>
                </a:lnTo>
                <a:lnTo>
                  <a:pt x="647992" y="96012"/>
                </a:lnTo>
                <a:lnTo>
                  <a:pt x="649414" y="100025"/>
                </a:lnTo>
                <a:lnTo>
                  <a:pt x="655104" y="106324"/>
                </a:lnTo>
                <a:lnTo>
                  <a:pt x="659218" y="107899"/>
                </a:lnTo>
                <a:lnTo>
                  <a:pt x="669988" y="107899"/>
                </a:lnTo>
                <a:lnTo>
                  <a:pt x="674154" y="106324"/>
                </a:lnTo>
                <a:lnTo>
                  <a:pt x="680046" y="100025"/>
                </a:lnTo>
                <a:lnTo>
                  <a:pt x="681520" y="96012"/>
                </a:lnTo>
                <a:lnTo>
                  <a:pt x="681520" y="86258"/>
                </a:lnTo>
                <a:lnTo>
                  <a:pt x="680046" y="82245"/>
                </a:lnTo>
                <a:lnTo>
                  <a:pt x="674154" y="75946"/>
                </a:lnTo>
                <a:lnTo>
                  <a:pt x="669988" y="74371"/>
                </a:lnTo>
                <a:close/>
              </a:path>
            </a:pathLst>
          </a:custGeom>
          <a:solidFill>
            <a:srgbClr val="004461"/>
          </a:solidFill>
        </p:spPr>
        <p:txBody>
          <a:bodyPr wrap="square" lIns="0" tIns="0" rIns="0" bIns="0" rtlCol="0"/>
          <a:lstStyle/>
          <a:p>
            <a:endParaRPr/>
          </a:p>
        </p:txBody>
      </p:sp>
      <p:sp>
        <p:nvSpPr>
          <p:cNvPr id="7" name="object 7"/>
          <p:cNvSpPr/>
          <p:nvPr/>
        </p:nvSpPr>
        <p:spPr>
          <a:xfrm>
            <a:off x="480324" y="2947258"/>
            <a:ext cx="1014094" cy="217804"/>
          </a:xfrm>
          <a:custGeom>
            <a:avLst/>
            <a:gdLst/>
            <a:ahLst/>
            <a:cxnLst/>
            <a:rect l="l" t="t" r="r" b="b"/>
            <a:pathLst>
              <a:path w="1014094" h="217805">
                <a:moveTo>
                  <a:pt x="221742" y="56692"/>
                </a:moveTo>
                <a:lnTo>
                  <a:pt x="181022" y="69294"/>
                </a:lnTo>
                <a:lnTo>
                  <a:pt x="159029" y="104813"/>
                </a:lnTo>
                <a:lnTo>
                  <a:pt x="154838" y="137160"/>
                </a:lnTo>
                <a:lnTo>
                  <a:pt x="155886" y="154162"/>
                </a:lnTo>
                <a:lnTo>
                  <a:pt x="171602" y="195224"/>
                </a:lnTo>
                <a:lnTo>
                  <a:pt x="206092" y="216227"/>
                </a:lnTo>
                <a:lnTo>
                  <a:pt x="221742" y="217627"/>
                </a:lnTo>
                <a:lnTo>
                  <a:pt x="237410" y="216227"/>
                </a:lnTo>
                <a:lnTo>
                  <a:pt x="251040" y="212026"/>
                </a:lnTo>
                <a:lnTo>
                  <a:pt x="262632" y="205025"/>
                </a:lnTo>
                <a:lnTo>
                  <a:pt x="270552" y="196900"/>
                </a:lnTo>
                <a:lnTo>
                  <a:pt x="221894" y="196900"/>
                </a:lnTo>
                <a:lnTo>
                  <a:pt x="211607" y="195862"/>
                </a:lnTo>
                <a:lnTo>
                  <a:pt x="180746" y="161201"/>
                </a:lnTo>
                <a:lnTo>
                  <a:pt x="178003" y="137160"/>
                </a:lnTo>
                <a:lnTo>
                  <a:pt x="178689" y="124520"/>
                </a:lnTo>
                <a:lnTo>
                  <a:pt x="195148" y="86763"/>
                </a:lnTo>
                <a:lnTo>
                  <a:pt x="221894" y="77419"/>
                </a:lnTo>
                <a:lnTo>
                  <a:pt x="270552" y="77419"/>
                </a:lnTo>
                <a:lnTo>
                  <a:pt x="262632" y="69294"/>
                </a:lnTo>
                <a:lnTo>
                  <a:pt x="251040" y="62293"/>
                </a:lnTo>
                <a:lnTo>
                  <a:pt x="237410" y="58092"/>
                </a:lnTo>
                <a:lnTo>
                  <a:pt x="221742" y="56692"/>
                </a:lnTo>
                <a:close/>
              </a:path>
              <a:path w="1014094" h="217805">
                <a:moveTo>
                  <a:pt x="26822" y="6096"/>
                </a:moveTo>
                <a:lnTo>
                  <a:pt x="0" y="6096"/>
                </a:lnTo>
                <a:lnTo>
                  <a:pt x="68275" y="141732"/>
                </a:lnTo>
                <a:lnTo>
                  <a:pt x="68275" y="213360"/>
                </a:lnTo>
                <a:lnTo>
                  <a:pt x="92659" y="213360"/>
                </a:lnTo>
                <a:lnTo>
                  <a:pt x="92659" y="141732"/>
                </a:lnTo>
                <a:lnTo>
                  <a:pt x="104779" y="117652"/>
                </a:lnTo>
                <a:lnTo>
                  <a:pt x="80467" y="117652"/>
                </a:lnTo>
                <a:lnTo>
                  <a:pt x="26822" y="6096"/>
                </a:lnTo>
                <a:close/>
              </a:path>
              <a:path w="1014094" h="217805">
                <a:moveTo>
                  <a:pt x="270552" y="77419"/>
                </a:moveTo>
                <a:lnTo>
                  <a:pt x="221894" y="77419"/>
                </a:lnTo>
                <a:lnTo>
                  <a:pt x="232190" y="78457"/>
                </a:lnTo>
                <a:lnTo>
                  <a:pt x="241134" y="81572"/>
                </a:lnTo>
                <a:lnTo>
                  <a:pt x="263309" y="113118"/>
                </a:lnTo>
                <a:lnTo>
                  <a:pt x="266090" y="137160"/>
                </a:lnTo>
                <a:lnTo>
                  <a:pt x="265395" y="149799"/>
                </a:lnTo>
                <a:lnTo>
                  <a:pt x="248726" y="187556"/>
                </a:lnTo>
                <a:lnTo>
                  <a:pt x="221894" y="196900"/>
                </a:lnTo>
                <a:lnTo>
                  <a:pt x="270552" y="196900"/>
                </a:lnTo>
                <a:lnTo>
                  <a:pt x="288188" y="154162"/>
                </a:lnTo>
                <a:lnTo>
                  <a:pt x="289255" y="137160"/>
                </a:lnTo>
                <a:lnTo>
                  <a:pt x="288188" y="120157"/>
                </a:lnTo>
                <a:lnTo>
                  <a:pt x="284988" y="104813"/>
                </a:lnTo>
                <a:lnTo>
                  <a:pt x="279654" y="91125"/>
                </a:lnTo>
                <a:lnTo>
                  <a:pt x="272186" y="79095"/>
                </a:lnTo>
                <a:lnTo>
                  <a:pt x="270552" y="77419"/>
                </a:lnTo>
                <a:close/>
              </a:path>
              <a:path w="1014094" h="217805">
                <a:moveTo>
                  <a:pt x="160934" y="6096"/>
                </a:moveTo>
                <a:lnTo>
                  <a:pt x="134111" y="6096"/>
                </a:lnTo>
                <a:lnTo>
                  <a:pt x="80467" y="117652"/>
                </a:lnTo>
                <a:lnTo>
                  <a:pt x="104779" y="117652"/>
                </a:lnTo>
                <a:lnTo>
                  <a:pt x="160934" y="6096"/>
                </a:lnTo>
                <a:close/>
              </a:path>
              <a:path w="1014094" h="217805">
                <a:moveTo>
                  <a:pt x="350520" y="60960"/>
                </a:moveTo>
                <a:lnTo>
                  <a:pt x="327355" y="60960"/>
                </a:lnTo>
                <a:lnTo>
                  <a:pt x="327355" y="153619"/>
                </a:lnTo>
                <a:lnTo>
                  <a:pt x="330479" y="181622"/>
                </a:lnTo>
                <a:lnTo>
                  <a:pt x="339852" y="201625"/>
                </a:lnTo>
                <a:lnTo>
                  <a:pt x="355473" y="213626"/>
                </a:lnTo>
                <a:lnTo>
                  <a:pt x="377342" y="217627"/>
                </a:lnTo>
                <a:lnTo>
                  <a:pt x="384486" y="217074"/>
                </a:lnTo>
                <a:lnTo>
                  <a:pt x="418490" y="198043"/>
                </a:lnTo>
                <a:lnTo>
                  <a:pt x="419412" y="196900"/>
                </a:lnTo>
                <a:lnTo>
                  <a:pt x="381304" y="196900"/>
                </a:lnTo>
                <a:lnTo>
                  <a:pt x="367836" y="194195"/>
                </a:lnTo>
                <a:lnTo>
                  <a:pt x="358216" y="186080"/>
                </a:lnTo>
                <a:lnTo>
                  <a:pt x="352444" y="172554"/>
                </a:lnTo>
                <a:lnTo>
                  <a:pt x="350520" y="153619"/>
                </a:lnTo>
                <a:lnTo>
                  <a:pt x="350520" y="60960"/>
                </a:lnTo>
                <a:close/>
              </a:path>
              <a:path w="1014094" h="217805">
                <a:moveTo>
                  <a:pt x="452079" y="183489"/>
                </a:moveTo>
                <a:lnTo>
                  <a:pt x="428853" y="183489"/>
                </a:lnTo>
                <a:lnTo>
                  <a:pt x="434949" y="214884"/>
                </a:lnTo>
                <a:lnTo>
                  <a:pt x="455066" y="213360"/>
                </a:lnTo>
                <a:lnTo>
                  <a:pt x="452079" y="183489"/>
                </a:lnTo>
                <a:close/>
              </a:path>
              <a:path w="1014094" h="217805">
                <a:moveTo>
                  <a:pt x="452018" y="60960"/>
                </a:moveTo>
                <a:lnTo>
                  <a:pt x="428853" y="60960"/>
                </a:lnTo>
                <a:lnTo>
                  <a:pt x="428853" y="128625"/>
                </a:lnTo>
                <a:lnTo>
                  <a:pt x="427548" y="143760"/>
                </a:lnTo>
                <a:lnTo>
                  <a:pt x="406022" y="186699"/>
                </a:lnTo>
                <a:lnTo>
                  <a:pt x="381304" y="196900"/>
                </a:lnTo>
                <a:lnTo>
                  <a:pt x="419412" y="196900"/>
                </a:lnTo>
                <a:lnTo>
                  <a:pt x="423976" y="191242"/>
                </a:lnTo>
                <a:lnTo>
                  <a:pt x="428853" y="183489"/>
                </a:lnTo>
                <a:lnTo>
                  <a:pt x="452079" y="183489"/>
                </a:lnTo>
                <a:lnTo>
                  <a:pt x="452018" y="60960"/>
                </a:lnTo>
                <a:close/>
              </a:path>
              <a:path w="1014094" h="217805">
                <a:moveTo>
                  <a:pt x="583069" y="60960"/>
                </a:moveTo>
                <a:lnTo>
                  <a:pt x="558685" y="60960"/>
                </a:lnTo>
                <a:lnTo>
                  <a:pt x="601662" y="213360"/>
                </a:lnTo>
                <a:lnTo>
                  <a:pt x="627570" y="213360"/>
                </a:lnTo>
                <a:lnTo>
                  <a:pt x="638487" y="177393"/>
                </a:lnTo>
                <a:lnTo>
                  <a:pt x="615988" y="177393"/>
                </a:lnTo>
                <a:lnTo>
                  <a:pt x="583069" y="60960"/>
                </a:lnTo>
                <a:close/>
              </a:path>
              <a:path w="1014094" h="217805">
                <a:moveTo>
                  <a:pt x="684596" y="100888"/>
                </a:moveTo>
                <a:lnTo>
                  <a:pt x="661708" y="100888"/>
                </a:lnTo>
                <a:lnTo>
                  <a:pt x="695845" y="213360"/>
                </a:lnTo>
                <a:lnTo>
                  <a:pt x="721753" y="213360"/>
                </a:lnTo>
                <a:lnTo>
                  <a:pt x="731896" y="177393"/>
                </a:lnTo>
                <a:lnTo>
                  <a:pt x="707428" y="177393"/>
                </a:lnTo>
                <a:lnTo>
                  <a:pt x="684596" y="100888"/>
                </a:lnTo>
                <a:close/>
              </a:path>
              <a:path w="1014094" h="217805">
                <a:moveTo>
                  <a:pt x="672680" y="60960"/>
                </a:moveTo>
                <a:lnTo>
                  <a:pt x="650735" y="60960"/>
                </a:lnTo>
                <a:lnTo>
                  <a:pt x="615988" y="177393"/>
                </a:lnTo>
                <a:lnTo>
                  <a:pt x="638487" y="177393"/>
                </a:lnTo>
                <a:lnTo>
                  <a:pt x="661708" y="100888"/>
                </a:lnTo>
                <a:lnTo>
                  <a:pt x="684596" y="100888"/>
                </a:lnTo>
                <a:lnTo>
                  <a:pt x="672680" y="60960"/>
                </a:lnTo>
                <a:close/>
              </a:path>
              <a:path w="1014094" h="217805">
                <a:moveTo>
                  <a:pt x="764730" y="60960"/>
                </a:moveTo>
                <a:lnTo>
                  <a:pt x="740346" y="60960"/>
                </a:lnTo>
                <a:lnTo>
                  <a:pt x="707428" y="177393"/>
                </a:lnTo>
                <a:lnTo>
                  <a:pt x="731896" y="177393"/>
                </a:lnTo>
                <a:lnTo>
                  <a:pt x="764730" y="60960"/>
                </a:lnTo>
                <a:close/>
              </a:path>
              <a:path w="1014094" h="217805">
                <a:moveTo>
                  <a:pt x="812685" y="2438"/>
                </a:moveTo>
                <a:lnTo>
                  <a:pt x="803338" y="2438"/>
                </a:lnTo>
                <a:lnTo>
                  <a:pt x="799782" y="3810"/>
                </a:lnTo>
                <a:lnTo>
                  <a:pt x="794905" y="9296"/>
                </a:lnTo>
                <a:lnTo>
                  <a:pt x="793686" y="12801"/>
                </a:lnTo>
                <a:lnTo>
                  <a:pt x="793686" y="21336"/>
                </a:lnTo>
                <a:lnTo>
                  <a:pt x="794905" y="24841"/>
                </a:lnTo>
                <a:lnTo>
                  <a:pt x="799782" y="30327"/>
                </a:lnTo>
                <a:lnTo>
                  <a:pt x="803338" y="31699"/>
                </a:lnTo>
                <a:lnTo>
                  <a:pt x="812685" y="31699"/>
                </a:lnTo>
                <a:lnTo>
                  <a:pt x="816343" y="30276"/>
                </a:lnTo>
                <a:lnTo>
                  <a:pt x="821626" y="24587"/>
                </a:lnTo>
                <a:lnTo>
                  <a:pt x="822869" y="21336"/>
                </a:lnTo>
                <a:lnTo>
                  <a:pt x="822869" y="12801"/>
                </a:lnTo>
                <a:lnTo>
                  <a:pt x="821626" y="9550"/>
                </a:lnTo>
                <a:lnTo>
                  <a:pt x="816343" y="3860"/>
                </a:lnTo>
                <a:lnTo>
                  <a:pt x="812685" y="2438"/>
                </a:lnTo>
                <a:close/>
              </a:path>
              <a:path w="1014094" h="217805">
                <a:moveTo>
                  <a:pt x="819899" y="60960"/>
                </a:moveTo>
                <a:lnTo>
                  <a:pt x="796734" y="60960"/>
                </a:lnTo>
                <a:lnTo>
                  <a:pt x="796734" y="213360"/>
                </a:lnTo>
                <a:lnTo>
                  <a:pt x="819899" y="213360"/>
                </a:lnTo>
                <a:lnTo>
                  <a:pt x="819899" y="60960"/>
                </a:lnTo>
                <a:close/>
              </a:path>
              <a:path w="1014094" h="217805">
                <a:moveTo>
                  <a:pt x="893356" y="0"/>
                </a:moveTo>
                <a:lnTo>
                  <a:pt x="870191" y="0"/>
                </a:lnTo>
                <a:lnTo>
                  <a:pt x="870191" y="179832"/>
                </a:lnTo>
                <a:lnTo>
                  <a:pt x="891933" y="217627"/>
                </a:lnTo>
                <a:lnTo>
                  <a:pt x="901890" y="217627"/>
                </a:lnTo>
                <a:lnTo>
                  <a:pt x="909472" y="216960"/>
                </a:lnTo>
                <a:lnTo>
                  <a:pt x="917282" y="214960"/>
                </a:lnTo>
                <a:lnTo>
                  <a:pt x="925321" y="211626"/>
                </a:lnTo>
                <a:lnTo>
                  <a:pt x="933589" y="206959"/>
                </a:lnTo>
                <a:lnTo>
                  <a:pt x="927832" y="196596"/>
                </a:lnTo>
                <a:lnTo>
                  <a:pt x="897928" y="196596"/>
                </a:lnTo>
                <a:lnTo>
                  <a:pt x="893356" y="191008"/>
                </a:lnTo>
                <a:lnTo>
                  <a:pt x="893356" y="0"/>
                </a:lnTo>
                <a:close/>
              </a:path>
              <a:path w="1014094" h="217805">
                <a:moveTo>
                  <a:pt x="924445" y="190500"/>
                </a:moveTo>
                <a:lnTo>
                  <a:pt x="918756" y="194564"/>
                </a:lnTo>
                <a:lnTo>
                  <a:pt x="912964" y="196596"/>
                </a:lnTo>
                <a:lnTo>
                  <a:pt x="927832" y="196596"/>
                </a:lnTo>
                <a:lnTo>
                  <a:pt x="924445" y="190500"/>
                </a:lnTo>
                <a:close/>
              </a:path>
              <a:path w="1014094" h="217805">
                <a:moveTo>
                  <a:pt x="973518" y="0"/>
                </a:moveTo>
                <a:lnTo>
                  <a:pt x="950353" y="0"/>
                </a:lnTo>
                <a:lnTo>
                  <a:pt x="950353" y="179832"/>
                </a:lnTo>
                <a:lnTo>
                  <a:pt x="972096" y="217627"/>
                </a:lnTo>
                <a:lnTo>
                  <a:pt x="982052" y="217627"/>
                </a:lnTo>
                <a:lnTo>
                  <a:pt x="989634" y="216960"/>
                </a:lnTo>
                <a:lnTo>
                  <a:pt x="997445" y="214960"/>
                </a:lnTo>
                <a:lnTo>
                  <a:pt x="1005484" y="211626"/>
                </a:lnTo>
                <a:lnTo>
                  <a:pt x="1013752" y="206959"/>
                </a:lnTo>
                <a:lnTo>
                  <a:pt x="1007994" y="196596"/>
                </a:lnTo>
                <a:lnTo>
                  <a:pt x="978090" y="196596"/>
                </a:lnTo>
                <a:lnTo>
                  <a:pt x="973518" y="191008"/>
                </a:lnTo>
                <a:lnTo>
                  <a:pt x="973518" y="0"/>
                </a:lnTo>
                <a:close/>
              </a:path>
              <a:path w="1014094" h="217805">
                <a:moveTo>
                  <a:pt x="1004608" y="190500"/>
                </a:moveTo>
                <a:lnTo>
                  <a:pt x="998918" y="194564"/>
                </a:lnTo>
                <a:lnTo>
                  <a:pt x="993127" y="196596"/>
                </a:lnTo>
                <a:lnTo>
                  <a:pt x="1007994" y="196596"/>
                </a:lnTo>
                <a:lnTo>
                  <a:pt x="1004608" y="190500"/>
                </a:lnTo>
                <a:close/>
              </a:path>
            </a:pathLst>
          </a:custGeom>
          <a:solidFill>
            <a:srgbClr val="004461"/>
          </a:solidFill>
        </p:spPr>
        <p:txBody>
          <a:bodyPr wrap="square" lIns="0" tIns="0" rIns="0" bIns="0" rtlCol="0"/>
          <a:lstStyle/>
          <a:p>
            <a:endParaRPr/>
          </a:p>
        </p:txBody>
      </p:sp>
      <p:sp>
        <p:nvSpPr>
          <p:cNvPr id="8" name="object 8"/>
          <p:cNvSpPr/>
          <p:nvPr/>
        </p:nvSpPr>
        <p:spPr>
          <a:xfrm>
            <a:off x="7417080" y="3495898"/>
            <a:ext cx="1111885" cy="286385"/>
          </a:xfrm>
          <a:custGeom>
            <a:avLst/>
            <a:gdLst/>
            <a:ahLst/>
            <a:cxnLst/>
            <a:rect l="l" t="t" r="r" b="b"/>
            <a:pathLst>
              <a:path w="1111884" h="286385">
                <a:moveTo>
                  <a:pt x="18999" y="2438"/>
                </a:moveTo>
                <a:lnTo>
                  <a:pt x="9652" y="2438"/>
                </a:lnTo>
                <a:lnTo>
                  <a:pt x="6096" y="3810"/>
                </a:lnTo>
                <a:lnTo>
                  <a:pt x="1219" y="9296"/>
                </a:lnTo>
                <a:lnTo>
                  <a:pt x="0" y="12801"/>
                </a:lnTo>
                <a:lnTo>
                  <a:pt x="0" y="21336"/>
                </a:lnTo>
                <a:lnTo>
                  <a:pt x="1219" y="24841"/>
                </a:lnTo>
                <a:lnTo>
                  <a:pt x="6096" y="30327"/>
                </a:lnTo>
                <a:lnTo>
                  <a:pt x="9652" y="31699"/>
                </a:lnTo>
                <a:lnTo>
                  <a:pt x="18999" y="31699"/>
                </a:lnTo>
                <a:lnTo>
                  <a:pt x="22656" y="30276"/>
                </a:lnTo>
                <a:lnTo>
                  <a:pt x="27940" y="24587"/>
                </a:lnTo>
                <a:lnTo>
                  <a:pt x="29183" y="21336"/>
                </a:lnTo>
                <a:lnTo>
                  <a:pt x="29183" y="12801"/>
                </a:lnTo>
                <a:lnTo>
                  <a:pt x="27940" y="9550"/>
                </a:lnTo>
                <a:lnTo>
                  <a:pt x="22656" y="3860"/>
                </a:lnTo>
                <a:lnTo>
                  <a:pt x="18999" y="2438"/>
                </a:lnTo>
                <a:close/>
              </a:path>
              <a:path w="1111884" h="286385">
                <a:moveTo>
                  <a:pt x="26212" y="60960"/>
                </a:moveTo>
                <a:lnTo>
                  <a:pt x="3048" y="60960"/>
                </a:lnTo>
                <a:lnTo>
                  <a:pt x="3048" y="213360"/>
                </a:lnTo>
                <a:lnTo>
                  <a:pt x="26212" y="213360"/>
                </a:lnTo>
                <a:lnTo>
                  <a:pt x="26212" y="60960"/>
                </a:lnTo>
                <a:close/>
              </a:path>
              <a:path w="1111884" h="286385">
                <a:moveTo>
                  <a:pt x="96621" y="59436"/>
                </a:moveTo>
                <a:lnTo>
                  <a:pt x="76504" y="60960"/>
                </a:lnTo>
                <a:lnTo>
                  <a:pt x="79491" y="90830"/>
                </a:lnTo>
                <a:lnTo>
                  <a:pt x="79552" y="213360"/>
                </a:lnTo>
                <a:lnTo>
                  <a:pt x="102717" y="213360"/>
                </a:lnTo>
                <a:lnTo>
                  <a:pt x="102717" y="145999"/>
                </a:lnTo>
                <a:lnTo>
                  <a:pt x="104022" y="130854"/>
                </a:lnTo>
                <a:lnTo>
                  <a:pt x="107022" y="117424"/>
                </a:lnTo>
                <a:lnTo>
                  <a:pt x="111718" y="105708"/>
                </a:lnTo>
                <a:lnTo>
                  <a:pt x="118110" y="95707"/>
                </a:lnTo>
                <a:lnTo>
                  <a:pt x="122644" y="90830"/>
                </a:lnTo>
                <a:lnTo>
                  <a:pt x="102412" y="90830"/>
                </a:lnTo>
                <a:lnTo>
                  <a:pt x="96621" y="59436"/>
                </a:lnTo>
                <a:close/>
              </a:path>
              <a:path w="1111884" h="286385">
                <a:moveTo>
                  <a:pt x="193932" y="77419"/>
                </a:moveTo>
                <a:lnTo>
                  <a:pt x="150266" y="77419"/>
                </a:lnTo>
                <a:lnTo>
                  <a:pt x="163734" y="80124"/>
                </a:lnTo>
                <a:lnTo>
                  <a:pt x="173355" y="88239"/>
                </a:lnTo>
                <a:lnTo>
                  <a:pt x="179127" y="101765"/>
                </a:lnTo>
                <a:lnTo>
                  <a:pt x="181051" y="120700"/>
                </a:lnTo>
                <a:lnTo>
                  <a:pt x="181051" y="213360"/>
                </a:lnTo>
                <a:lnTo>
                  <a:pt x="204216" y="213360"/>
                </a:lnTo>
                <a:lnTo>
                  <a:pt x="204216" y="120700"/>
                </a:lnTo>
                <a:lnTo>
                  <a:pt x="201091" y="92697"/>
                </a:lnTo>
                <a:lnTo>
                  <a:pt x="193932" y="77419"/>
                </a:lnTo>
                <a:close/>
              </a:path>
              <a:path w="1111884" h="286385">
                <a:moveTo>
                  <a:pt x="154228" y="56692"/>
                </a:moveTo>
                <a:lnTo>
                  <a:pt x="113004" y="76276"/>
                </a:lnTo>
                <a:lnTo>
                  <a:pt x="102412" y="90830"/>
                </a:lnTo>
                <a:lnTo>
                  <a:pt x="122644" y="90830"/>
                </a:lnTo>
                <a:lnTo>
                  <a:pt x="125549" y="87706"/>
                </a:lnTo>
                <a:lnTo>
                  <a:pt x="133388" y="81991"/>
                </a:lnTo>
                <a:lnTo>
                  <a:pt x="141627" y="78562"/>
                </a:lnTo>
                <a:lnTo>
                  <a:pt x="150266" y="77419"/>
                </a:lnTo>
                <a:lnTo>
                  <a:pt x="193932" y="77419"/>
                </a:lnTo>
                <a:lnTo>
                  <a:pt x="191719" y="72694"/>
                </a:lnTo>
                <a:lnTo>
                  <a:pt x="176098" y="60693"/>
                </a:lnTo>
                <a:lnTo>
                  <a:pt x="154228" y="56692"/>
                </a:lnTo>
                <a:close/>
              </a:path>
              <a:path w="1111884" h="286385">
                <a:moveTo>
                  <a:pt x="390906" y="56692"/>
                </a:moveTo>
                <a:lnTo>
                  <a:pt x="349409" y="69808"/>
                </a:lnTo>
                <a:lnTo>
                  <a:pt x="322283" y="106832"/>
                </a:lnTo>
                <a:lnTo>
                  <a:pt x="316992" y="140665"/>
                </a:lnTo>
                <a:lnTo>
                  <a:pt x="318037" y="158238"/>
                </a:lnTo>
                <a:lnTo>
                  <a:pt x="333756" y="197815"/>
                </a:lnTo>
                <a:lnTo>
                  <a:pt x="376732" y="217627"/>
                </a:lnTo>
                <a:lnTo>
                  <a:pt x="391660" y="215741"/>
                </a:lnTo>
                <a:lnTo>
                  <a:pt x="404764" y="210083"/>
                </a:lnTo>
                <a:lnTo>
                  <a:pt x="416044" y="200653"/>
                </a:lnTo>
                <a:lnTo>
                  <a:pt x="418732" y="196900"/>
                </a:lnTo>
                <a:lnTo>
                  <a:pt x="381457" y="196900"/>
                </a:lnTo>
                <a:lnTo>
                  <a:pt x="372791" y="195986"/>
                </a:lnTo>
                <a:lnTo>
                  <a:pt x="343047" y="164401"/>
                </a:lnTo>
                <a:lnTo>
                  <a:pt x="340156" y="140055"/>
                </a:lnTo>
                <a:lnTo>
                  <a:pt x="341071" y="126892"/>
                </a:lnTo>
                <a:lnTo>
                  <a:pt x="362595" y="87277"/>
                </a:lnTo>
                <a:lnTo>
                  <a:pt x="391972" y="77419"/>
                </a:lnTo>
                <a:lnTo>
                  <a:pt x="447751" y="77419"/>
                </a:lnTo>
                <a:lnTo>
                  <a:pt x="447751" y="74371"/>
                </a:lnTo>
                <a:lnTo>
                  <a:pt x="434706" y="66636"/>
                </a:lnTo>
                <a:lnTo>
                  <a:pt x="420885" y="61112"/>
                </a:lnTo>
                <a:lnTo>
                  <a:pt x="406287" y="57797"/>
                </a:lnTo>
                <a:lnTo>
                  <a:pt x="390906" y="56692"/>
                </a:lnTo>
                <a:close/>
              </a:path>
              <a:path w="1111884" h="286385">
                <a:moveTo>
                  <a:pt x="448208" y="187452"/>
                </a:moveTo>
                <a:lnTo>
                  <a:pt x="425500" y="187452"/>
                </a:lnTo>
                <a:lnTo>
                  <a:pt x="430682" y="214884"/>
                </a:lnTo>
                <a:lnTo>
                  <a:pt x="450799" y="213360"/>
                </a:lnTo>
                <a:lnTo>
                  <a:pt x="448208" y="187452"/>
                </a:lnTo>
                <a:close/>
              </a:path>
              <a:path w="1111884" h="286385">
                <a:moveTo>
                  <a:pt x="447751" y="77419"/>
                </a:moveTo>
                <a:lnTo>
                  <a:pt x="391972" y="77419"/>
                </a:lnTo>
                <a:lnTo>
                  <a:pt x="400524" y="77895"/>
                </a:lnTo>
                <a:lnTo>
                  <a:pt x="408808" y="79324"/>
                </a:lnTo>
                <a:lnTo>
                  <a:pt x="416827" y="81705"/>
                </a:lnTo>
                <a:lnTo>
                  <a:pt x="424586" y="85039"/>
                </a:lnTo>
                <a:lnTo>
                  <a:pt x="424586" y="127406"/>
                </a:lnTo>
                <a:lnTo>
                  <a:pt x="417551" y="168754"/>
                </a:lnTo>
                <a:lnTo>
                  <a:pt x="390165" y="195767"/>
                </a:lnTo>
                <a:lnTo>
                  <a:pt x="381457" y="196900"/>
                </a:lnTo>
                <a:lnTo>
                  <a:pt x="418732" y="196900"/>
                </a:lnTo>
                <a:lnTo>
                  <a:pt x="425500" y="187452"/>
                </a:lnTo>
                <a:lnTo>
                  <a:pt x="448208" y="187452"/>
                </a:lnTo>
                <a:lnTo>
                  <a:pt x="447751" y="182880"/>
                </a:lnTo>
                <a:lnTo>
                  <a:pt x="447751" y="77419"/>
                </a:lnTo>
                <a:close/>
              </a:path>
              <a:path w="1111884" h="286385">
                <a:moveTo>
                  <a:pt x="597395" y="0"/>
                </a:moveTo>
                <a:lnTo>
                  <a:pt x="574230" y="0"/>
                </a:lnTo>
                <a:lnTo>
                  <a:pt x="574230" y="153619"/>
                </a:lnTo>
                <a:lnTo>
                  <a:pt x="581945" y="191023"/>
                </a:lnTo>
                <a:lnTo>
                  <a:pt x="617950" y="216550"/>
                </a:lnTo>
                <a:lnTo>
                  <a:pt x="632142" y="217627"/>
                </a:lnTo>
                <a:lnTo>
                  <a:pt x="646801" y="216169"/>
                </a:lnTo>
                <a:lnTo>
                  <a:pt x="660298" y="211797"/>
                </a:lnTo>
                <a:lnTo>
                  <a:pt x="672633" y="204511"/>
                </a:lnTo>
                <a:lnTo>
                  <a:pt x="680968" y="196900"/>
                </a:lnTo>
                <a:lnTo>
                  <a:pt x="630008" y="196900"/>
                </a:lnTo>
                <a:lnTo>
                  <a:pt x="622303" y="196148"/>
                </a:lnTo>
                <a:lnTo>
                  <a:pt x="597900" y="162772"/>
                </a:lnTo>
                <a:lnTo>
                  <a:pt x="597395" y="153619"/>
                </a:lnTo>
                <a:lnTo>
                  <a:pt x="597395" y="145694"/>
                </a:lnTo>
                <a:lnTo>
                  <a:pt x="605167" y="103689"/>
                </a:lnTo>
                <a:lnTo>
                  <a:pt x="618863" y="85953"/>
                </a:lnTo>
                <a:lnTo>
                  <a:pt x="597395" y="85953"/>
                </a:lnTo>
                <a:lnTo>
                  <a:pt x="597395" y="0"/>
                </a:lnTo>
                <a:close/>
              </a:path>
              <a:path w="1111884" h="286385">
                <a:moveTo>
                  <a:pt x="689275" y="77419"/>
                </a:moveTo>
                <a:lnTo>
                  <a:pt x="642353" y="77419"/>
                </a:lnTo>
                <a:lnTo>
                  <a:pt x="651202" y="78324"/>
                </a:lnTo>
                <a:lnTo>
                  <a:pt x="659003" y="81038"/>
                </a:lnTo>
                <a:lnTo>
                  <a:pt x="681177" y="121072"/>
                </a:lnTo>
                <a:lnTo>
                  <a:pt x="681824" y="134112"/>
                </a:lnTo>
                <a:lnTo>
                  <a:pt x="680910" y="147342"/>
                </a:lnTo>
                <a:lnTo>
                  <a:pt x="659384" y="187042"/>
                </a:lnTo>
                <a:lnTo>
                  <a:pt x="630008" y="196900"/>
                </a:lnTo>
                <a:lnTo>
                  <a:pt x="680968" y="196900"/>
                </a:lnTo>
                <a:lnTo>
                  <a:pt x="703665" y="151447"/>
                </a:lnTo>
                <a:lnTo>
                  <a:pt x="704989" y="133654"/>
                </a:lnTo>
                <a:lnTo>
                  <a:pt x="703970" y="116081"/>
                </a:lnTo>
                <a:lnTo>
                  <a:pt x="700913" y="100698"/>
                </a:lnTo>
                <a:lnTo>
                  <a:pt x="695817" y="87506"/>
                </a:lnTo>
                <a:lnTo>
                  <a:pt x="689275" y="77419"/>
                </a:lnTo>
                <a:close/>
              </a:path>
              <a:path w="1111884" h="286385">
                <a:moveTo>
                  <a:pt x="646772" y="56692"/>
                </a:moveTo>
                <a:lnTo>
                  <a:pt x="631456" y="58521"/>
                </a:lnTo>
                <a:lnTo>
                  <a:pt x="618121" y="64008"/>
                </a:lnTo>
                <a:lnTo>
                  <a:pt x="606767" y="73152"/>
                </a:lnTo>
                <a:lnTo>
                  <a:pt x="597395" y="85953"/>
                </a:lnTo>
                <a:lnTo>
                  <a:pt x="618863" y="85953"/>
                </a:lnTo>
                <a:lnTo>
                  <a:pt x="625094" y="81610"/>
                </a:lnTo>
                <a:lnTo>
                  <a:pt x="633352" y="78466"/>
                </a:lnTo>
                <a:lnTo>
                  <a:pt x="642353" y="77419"/>
                </a:lnTo>
                <a:lnTo>
                  <a:pt x="689275" y="77419"/>
                </a:lnTo>
                <a:lnTo>
                  <a:pt x="688682" y="76504"/>
                </a:lnTo>
                <a:lnTo>
                  <a:pt x="679948" y="67837"/>
                </a:lnTo>
                <a:lnTo>
                  <a:pt x="670052" y="61645"/>
                </a:lnTo>
                <a:lnTo>
                  <a:pt x="658993" y="57931"/>
                </a:lnTo>
                <a:lnTo>
                  <a:pt x="646772" y="56692"/>
                </a:lnTo>
                <a:close/>
              </a:path>
              <a:path w="1111884" h="286385">
                <a:moveTo>
                  <a:pt x="807859" y="56692"/>
                </a:moveTo>
                <a:lnTo>
                  <a:pt x="766368" y="69808"/>
                </a:lnTo>
                <a:lnTo>
                  <a:pt x="739241" y="106832"/>
                </a:lnTo>
                <a:lnTo>
                  <a:pt x="733945" y="140665"/>
                </a:lnTo>
                <a:lnTo>
                  <a:pt x="734993" y="158238"/>
                </a:lnTo>
                <a:lnTo>
                  <a:pt x="750709" y="197815"/>
                </a:lnTo>
                <a:lnTo>
                  <a:pt x="793686" y="217627"/>
                </a:lnTo>
                <a:lnTo>
                  <a:pt x="808621" y="215741"/>
                </a:lnTo>
                <a:lnTo>
                  <a:pt x="821728" y="210083"/>
                </a:lnTo>
                <a:lnTo>
                  <a:pt x="833005" y="200653"/>
                </a:lnTo>
                <a:lnTo>
                  <a:pt x="835691" y="196900"/>
                </a:lnTo>
                <a:lnTo>
                  <a:pt x="798410" y="196900"/>
                </a:lnTo>
                <a:lnTo>
                  <a:pt x="789752" y="195986"/>
                </a:lnTo>
                <a:lnTo>
                  <a:pt x="760006" y="164401"/>
                </a:lnTo>
                <a:lnTo>
                  <a:pt x="757110" y="140055"/>
                </a:lnTo>
                <a:lnTo>
                  <a:pt x="758024" y="126892"/>
                </a:lnTo>
                <a:lnTo>
                  <a:pt x="779551" y="87277"/>
                </a:lnTo>
                <a:lnTo>
                  <a:pt x="808926" y="77419"/>
                </a:lnTo>
                <a:lnTo>
                  <a:pt x="864704" y="77419"/>
                </a:lnTo>
                <a:lnTo>
                  <a:pt x="864704" y="74371"/>
                </a:lnTo>
                <a:lnTo>
                  <a:pt x="851665" y="66636"/>
                </a:lnTo>
                <a:lnTo>
                  <a:pt x="837844" y="61112"/>
                </a:lnTo>
                <a:lnTo>
                  <a:pt x="823242" y="57797"/>
                </a:lnTo>
                <a:lnTo>
                  <a:pt x="807859" y="56692"/>
                </a:lnTo>
                <a:close/>
              </a:path>
              <a:path w="1111884" h="286385">
                <a:moveTo>
                  <a:pt x="865162" y="187452"/>
                </a:moveTo>
                <a:lnTo>
                  <a:pt x="842454" y="187452"/>
                </a:lnTo>
                <a:lnTo>
                  <a:pt x="847636" y="214884"/>
                </a:lnTo>
                <a:lnTo>
                  <a:pt x="867752" y="213360"/>
                </a:lnTo>
                <a:lnTo>
                  <a:pt x="865162" y="187452"/>
                </a:lnTo>
                <a:close/>
              </a:path>
              <a:path w="1111884" h="286385">
                <a:moveTo>
                  <a:pt x="864704" y="77419"/>
                </a:moveTo>
                <a:lnTo>
                  <a:pt x="808926" y="77419"/>
                </a:lnTo>
                <a:lnTo>
                  <a:pt x="817479" y="77895"/>
                </a:lnTo>
                <a:lnTo>
                  <a:pt x="825766" y="79324"/>
                </a:lnTo>
                <a:lnTo>
                  <a:pt x="833786" y="81705"/>
                </a:lnTo>
                <a:lnTo>
                  <a:pt x="841540" y="85039"/>
                </a:lnTo>
                <a:lnTo>
                  <a:pt x="841540" y="127406"/>
                </a:lnTo>
                <a:lnTo>
                  <a:pt x="834510" y="168754"/>
                </a:lnTo>
                <a:lnTo>
                  <a:pt x="807126" y="195767"/>
                </a:lnTo>
                <a:lnTo>
                  <a:pt x="798410" y="196900"/>
                </a:lnTo>
                <a:lnTo>
                  <a:pt x="835691" y="196900"/>
                </a:lnTo>
                <a:lnTo>
                  <a:pt x="842454" y="187452"/>
                </a:lnTo>
                <a:lnTo>
                  <a:pt x="865162" y="187452"/>
                </a:lnTo>
                <a:lnTo>
                  <a:pt x="864704" y="182880"/>
                </a:lnTo>
                <a:lnTo>
                  <a:pt x="864704" y="77419"/>
                </a:lnTo>
                <a:close/>
              </a:path>
              <a:path w="1111884" h="286385">
                <a:moveTo>
                  <a:pt x="917435" y="250545"/>
                </a:moveTo>
                <a:lnTo>
                  <a:pt x="947315" y="285102"/>
                </a:lnTo>
                <a:lnTo>
                  <a:pt x="962698" y="286207"/>
                </a:lnTo>
                <a:lnTo>
                  <a:pt x="977823" y="284749"/>
                </a:lnTo>
                <a:lnTo>
                  <a:pt x="991654" y="280377"/>
                </a:lnTo>
                <a:lnTo>
                  <a:pt x="1004189" y="273091"/>
                </a:lnTo>
                <a:lnTo>
                  <a:pt x="1013581" y="264566"/>
                </a:lnTo>
                <a:lnTo>
                  <a:pt x="953300" y="264566"/>
                </a:lnTo>
                <a:lnTo>
                  <a:pt x="945070" y="263245"/>
                </a:lnTo>
                <a:lnTo>
                  <a:pt x="928814" y="257962"/>
                </a:lnTo>
                <a:lnTo>
                  <a:pt x="922312" y="254609"/>
                </a:lnTo>
                <a:lnTo>
                  <a:pt x="917435" y="250545"/>
                </a:lnTo>
                <a:close/>
              </a:path>
              <a:path w="1111884" h="286385">
                <a:moveTo>
                  <a:pt x="1036612" y="188366"/>
                </a:moveTo>
                <a:lnTo>
                  <a:pt x="1013447" y="188366"/>
                </a:lnTo>
                <a:lnTo>
                  <a:pt x="1013425" y="202996"/>
                </a:lnTo>
                <a:lnTo>
                  <a:pt x="1012532" y="215646"/>
                </a:lnTo>
                <a:lnTo>
                  <a:pt x="991006" y="254793"/>
                </a:lnTo>
                <a:lnTo>
                  <a:pt x="961631" y="264566"/>
                </a:lnTo>
                <a:lnTo>
                  <a:pt x="1013581" y="264566"/>
                </a:lnTo>
                <a:lnTo>
                  <a:pt x="1035288" y="220456"/>
                </a:lnTo>
                <a:lnTo>
                  <a:pt x="1036612" y="202996"/>
                </a:lnTo>
                <a:lnTo>
                  <a:pt x="1036612" y="188366"/>
                </a:lnTo>
                <a:close/>
              </a:path>
              <a:path w="1111884" h="286385">
                <a:moveTo>
                  <a:pt x="979766" y="56692"/>
                </a:moveTo>
                <a:lnTo>
                  <a:pt x="938276" y="69808"/>
                </a:lnTo>
                <a:lnTo>
                  <a:pt x="911148" y="106832"/>
                </a:lnTo>
                <a:lnTo>
                  <a:pt x="905898" y="140055"/>
                </a:lnTo>
                <a:lnTo>
                  <a:pt x="905958" y="142436"/>
                </a:lnTo>
                <a:lnTo>
                  <a:pt x="915282" y="186813"/>
                </a:lnTo>
                <a:lnTo>
                  <a:pt x="953077" y="216388"/>
                </a:lnTo>
                <a:lnTo>
                  <a:pt x="965593" y="217627"/>
                </a:lnTo>
                <a:lnTo>
                  <a:pt x="980128" y="215798"/>
                </a:lnTo>
                <a:lnTo>
                  <a:pt x="992949" y="210312"/>
                </a:lnTo>
                <a:lnTo>
                  <a:pt x="1004055" y="201168"/>
                </a:lnTo>
                <a:lnTo>
                  <a:pt x="1007186" y="196900"/>
                </a:lnTo>
                <a:lnTo>
                  <a:pt x="970318" y="196900"/>
                </a:lnTo>
                <a:lnTo>
                  <a:pt x="961659" y="195986"/>
                </a:lnTo>
                <a:lnTo>
                  <a:pt x="931913" y="164401"/>
                </a:lnTo>
                <a:lnTo>
                  <a:pt x="929017" y="140055"/>
                </a:lnTo>
                <a:lnTo>
                  <a:pt x="929932" y="126892"/>
                </a:lnTo>
                <a:lnTo>
                  <a:pt x="951458" y="87277"/>
                </a:lnTo>
                <a:lnTo>
                  <a:pt x="980833" y="77419"/>
                </a:lnTo>
                <a:lnTo>
                  <a:pt x="1036612" y="77419"/>
                </a:lnTo>
                <a:lnTo>
                  <a:pt x="1036612" y="74371"/>
                </a:lnTo>
                <a:lnTo>
                  <a:pt x="1023572" y="66636"/>
                </a:lnTo>
                <a:lnTo>
                  <a:pt x="1009751" y="61112"/>
                </a:lnTo>
                <a:lnTo>
                  <a:pt x="995149" y="57797"/>
                </a:lnTo>
                <a:lnTo>
                  <a:pt x="979766" y="56692"/>
                </a:lnTo>
                <a:close/>
              </a:path>
              <a:path w="1111884" h="286385">
                <a:moveTo>
                  <a:pt x="1036612" y="77419"/>
                </a:moveTo>
                <a:lnTo>
                  <a:pt x="980833" y="77419"/>
                </a:lnTo>
                <a:lnTo>
                  <a:pt x="989387" y="77895"/>
                </a:lnTo>
                <a:lnTo>
                  <a:pt x="997673" y="79324"/>
                </a:lnTo>
                <a:lnTo>
                  <a:pt x="1005693" y="81705"/>
                </a:lnTo>
                <a:lnTo>
                  <a:pt x="1013447" y="85039"/>
                </a:lnTo>
                <a:lnTo>
                  <a:pt x="1013427" y="126892"/>
                </a:lnTo>
                <a:lnTo>
                  <a:pt x="1006417" y="168497"/>
                </a:lnTo>
                <a:lnTo>
                  <a:pt x="979033" y="195757"/>
                </a:lnTo>
                <a:lnTo>
                  <a:pt x="970318" y="196900"/>
                </a:lnTo>
                <a:lnTo>
                  <a:pt x="1007186" y="196900"/>
                </a:lnTo>
                <a:lnTo>
                  <a:pt x="1013447" y="188366"/>
                </a:lnTo>
                <a:lnTo>
                  <a:pt x="1036612" y="188366"/>
                </a:lnTo>
                <a:lnTo>
                  <a:pt x="1036612" y="77419"/>
                </a:lnTo>
                <a:close/>
              </a:path>
              <a:path w="1111884" h="286385">
                <a:moveTo>
                  <a:pt x="1099743" y="184099"/>
                </a:moveTo>
                <a:lnTo>
                  <a:pt x="1088986" y="184099"/>
                </a:lnTo>
                <a:lnTo>
                  <a:pt x="1084872" y="185674"/>
                </a:lnTo>
                <a:lnTo>
                  <a:pt x="1079169" y="191973"/>
                </a:lnTo>
                <a:lnTo>
                  <a:pt x="1077760" y="195986"/>
                </a:lnTo>
                <a:lnTo>
                  <a:pt x="1077760" y="205740"/>
                </a:lnTo>
                <a:lnTo>
                  <a:pt x="1079169" y="209753"/>
                </a:lnTo>
                <a:lnTo>
                  <a:pt x="1084872" y="216052"/>
                </a:lnTo>
                <a:lnTo>
                  <a:pt x="1088986" y="217627"/>
                </a:lnTo>
                <a:lnTo>
                  <a:pt x="1099743" y="217627"/>
                </a:lnTo>
                <a:lnTo>
                  <a:pt x="1103922" y="216052"/>
                </a:lnTo>
                <a:lnTo>
                  <a:pt x="1109802" y="209753"/>
                </a:lnTo>
                <a:lnTo>
                  <a:pt x="1111288" y="205740"/>
                </a:lnTo>
                <a:lnTo>
                  <a:pt x="1111288" y="195986"/>
                </a:lnTo>
                <a:lnTo>
                  <a:pt x="1109802" y="191973"/>
                </a:lnTo>
                <a:lnTo>
                  <a:pt x="1103922" y="185674"/>
                </a:lnTo>
                <a:lnTo>
                  <a:pt x="1099743" y="184099"/>
                </a:lnTo>
                <a:close/>
              </a:path>
            </a:pathLst>
          </a:custGeom>
          <a:solidFill>
            <a:srgbClr val="004461"/>
          </a:solidFill>
        </p:spPr>
        <p:txBody>
          <a:bodyPr wrap="square" lIns="0" tIns="0" rIns="0" bIns="0" rtlCol="0"/>
          <a:lstStyle/>
          <a:p>
            <a:endParaRPr/>
          </a:p>
        </p:txBody>
      </p:sp>
      <p:sp>
        <p:nvSpPr>
          <p:cNvPr id="9" name="object 9"/>
          <p:cNvSpPr/>
          <p:nvPr/>
        </p:nvSpPr>
        <p:spPr>
          <a:xfrm>
            <a:off x="7241058" y="3130138"/>
            <a:ext cx="1448435" cy="286385"/>
          </a:xfrm>
          <a:custGeom>
            <a:avLst/>
            <a:gdLst/>
            <a:ahLst/>
            <a:cxnLst/>
            <a:rect l="l" t="t" r="r" b="b"/>
            <a:pathLst>
              <a:path w="1448434" h="286385">
                <a:moveTo>
                  <a:pt x="24383" y="60959"/>
                </a:moveTo>
                <a:lnTo>
                  <a:pt x="0" y="60959"/>
                </a:lnTo>
                <a:lnTo>
                  <a:pt x="42976" y="213359"/>
                </a:lnTo>
                <a:lnTo>
                  <a:pt x="68884" y="213359"/>
                </a:lnTo>
                <a:lnTo>
                  <a:pt x="79801" y="177393"/>
                </a:lnTo>
                <a:lnTo>
                  <a:pt x="57302" y="177393"/>
                </a:lnTo>
                <a:lnTo>
                  <a:pt x="24383" y="60959"/>
                </a:lnTo>
                <a:close/>
              </a:path>
              <a:path w="1448434" h="286385">
                <a:moveTo>
                  <a:pt x="125911" y="100888"/>
                </a:moveTo>
                <a:lnTo>
                  <a:pt x="103022" y="100888"/>
                </a:lnTo>
                <a:lnTo>
                  <a:pt x="137159" y="213359"/>
                </a:lnTo>
                <a:lnTo>
                  <a:pt x="163067" y="213359"/>
                </a:lnTo>
                <a:lnTo>
                  <a:pt x="173210" y="177393"/>
                </a:lnTo>
                <a:lnTo>
                  <a:pt x="148742" y="177393"/>
                </a:lnTo>
                <a:lnTo>
                  <a:pt x="125911" y="100888"/>
                </a:lnTo>
                <a:close/>
              </a:path>
              <a:path w="1448434" h="286385">
                <a:moveTo>
                  <a:pt x="113995" y="60959"/>
                </a:moveTo>
                <a:lnTo>
                  <a:pt x="92049" y="60959"/>
                </a:lnTo>
                <a:lnTo>
                  <a:pt x="57302" y="177393"/>
                </a:lnTo>
                <a:lnTo>
                  <a:pt x="79801" y="177393"/>
                </a:lnTo>
                <a:lnTo>
                  <a:pt x="103022" y="100888"/>
                </a:lnTo>
                <a:lnTo>
                  <a:pt x="125911" y="100888"/>
                </a:lnTo>
                <a:lnTo>
                  <a:pt x="113995" y="60959"/>
                </a:lnTo>
                <a:close/>
              </a:path>
              <a:path w="1448434" h="286385">
                <a:moveTo>
                  <a:pt x="206044" y="60959"/>
                </a:moveTo>
                <a:lnTo>
                  <a:pt x="181660" y="60959"/>
                </a:lnTo>
                <a:lnTo>
                  <a:pt x="148742" y="177393"/>
                </a:lnTo>
                <a:lnTo>
                  <a:pt x="173210" y="177393"/>
                </a:lnTo>
                <a:lnTo>
                  <a:pt x="206044" y="60959"/>
                </a:lnTo>
                <a:close/>
              </a:path>
              <a:path w="1448434" h="286385">
                <a:moveTo>
                  <a:pt x="298246" y="56692"/>
                </a:moveTo>
                <a:lnTo>
                  <a:pt x="256755" y="69808"/>
                </a:lnTo>
                <a:lnTo>
                  <a:pt x="229628" y="106832"/>
                </a:lnTo>
                <a:lnTo>
                  <a:pt x="224332" y="140665"/>
                </a:lnTo>
                <a:lnTo>
                  <a:pt x="225380" y="158238"/>
                </a:lnTo>
                <a:lnTo>
                  <a:pt x="241096" y="197815"/>
                </a:lnTo>
                <a:lnTo>
                  <a:pt x="284073" y="217627"/>
                </a:lnTo>
                <a:lnTo>
                  <a:pt x="299008" y="215741"/>
                </a:lnTo>
                <a:lnTo>
                  <a:pt x="312115" y="210083"/>
                </a:lnTo>
                <a:lnTo>
                  <a:pt x="323392" y="200653"/>
                </a:lnTo>
                <a:lnTo>
                  <a:pt x="326078" y="196900"/>
                </a:lnTo>
                <a:lnTo>
                  <a:pt x="288797" y="196900"/>
                </a:lnTo>
                <a:lnTo>
                  <a:pt x="280139" y="195986"/>
                </a:lnTo>
                <a:lnTo>
                  <a:pt x="250393" y="164401"/>
                </a:lnTo>
                <a:lnTo>
                  <a:pt x="247497" y="140055"/>
                </a:lnTo>
                <a:lnTo>
                  <a:pt x="248411" y="126892"/>
                </a:lnTo>
                <a:lnTo>
                  <a:pt x="269938" y="87277"/>
                </a:lnTo>
                <a:lnTo>
                  <a:pt x="299313" y="77419"/>
                </a:lnTo>
                <a:lnTo>
                  <a:pt x="355091" y="77419"/>
                </a:lnTo>
                <a:lnTo>
                  <a:pt x="355091" y="74371"/>
                </a:lnTo>
                <a:lnTo>
                  <a:pt x="342052" y="66636"/>
                </a:lnTo>
                <a:lnTo>
                  <a:pt x="328231" y="61112"/>
                </a:lnTo>
                <a:lnTo>
                  <a:pt x="313629" y="57797"/>
                </a:lnTo>
                <a:lnTo>
                  <a:pt x="298246" y="56692"/>
                </a:lnTo>
                <a:close/>
              </a:path>
              <a:path w="1448434" h="286385">
                <a:moveTo>
                  <a:pt x="355549" y="187451"/>
                </a:moveTo>
                <a:lnTo>
                  <a:pt x="332841" y="187451"/>
                </a:lnTo>
                <a:lnTo>
                  <a:pt x="338023" y="214883"/>
                </a:lnTo>
                <a:lnTo>
                  <a:pt x="358139" y="213359"/>
                </a:lnTo>
                <a:lnTo>
                  <a:pt x="355549" y="187451"/>
                </a:lnTo>
                <a:close/>
              </a:path>
              <a:path w="1448434" h="286385">
                <a:moveTo>
                  <a:pt x="355091" y="77419"/>
                </a:moveTo>
                <a:lnTo>
                  <a:pt x="299313" y="77419"/>
                </a:lnTo>
                <a:lnTo>
                  <a:pt x="307867" y="77895"/>
                </a:lnTo>
                <a:lnTo>
                  <a:pt x="316153" y="79324"/>
                </a:lnTo>
                <a:lnTo>
                  <a:pt x="324173" y="81705"/>
                </a:lnTo>
                <a:lnTo>
                  <a:pt x="331927" y="85039"/>
                </a:lnTo>
                <a:lnTo>
                  <a:pt x="331927" y="127406"/>
                </a:lnTo>
                <a:lnTo>
                  <a:pt x="324897" y="168754"/>
                </a:lnTo>
                <a:lnTo>
                  <a:pt x="297513" y="195767"/>
                </a:lnTo>
                <a:lnTo>
                  <a:pt x="288797" y="196900"/>
                </a:lnTo>
                <a:lnTo>
                  <a:pt x="326078" y="196900"/>
                </a:lnTo>
                <a:lnTo>
                  <a:pt x="332841" y="187451"/>
                </a:lnTo>
                <a:lnTo>
                  <a:pt x="355549" y="187451"/>
                </a:lnTo>
                <a:lnTo>
                  <a:pt x="355091" y="182879"/>
                </a:lnTo>
                <a:lnTo>
                  <a:pt x="355091" y="77419"/>
                </a:lnTo>
                <a:close/>
              </a:path>
              <a:path w="1448434" h="286385">
                <a:moveTo>
                  <a:pt x="437692" y="80771"/>
                </a:moveTo>
                <a:lnTo>
                  <a:pt x="414527" y="80771"/>
                </a:lnTo>
                <a:lnTo>
                  <a:pt x="414527" y="180136"/>
                </a:lnTo>
                <a:lnTo>
                  <a:pt x="433387" y="215607"/>
                </a:lnTo>
                <a:lnTo>
                  <a:pt x="448055" y="217627"/>
                </a:lnTo>
                <a:lnTo>
                  <a:pt x="456489" y="216750"/>
                </a:lnTo>
                <a:lnTo>
                  <a:pt x="465043" y="214121"/>
                </a:lnTo>
                <a:lnTo>
                  <a:pt x="473714" y="209740"/>
                </a:lnTo>
                <a:lnTo>
                  <a:pt x="482498" y="203606"/>
                </a:lnTo>
                <a:lnTo>
                  <a:pt x="478816" y="196900"/>
                </a:lnTo>
                <a:lnTo>
                  <a:pt x="442264" y="196900"/>
                </a:lnTo>
                <a:lnTo>
                  <a:pt x="437692" y="191312"/>
                </a:lnTo>
                <a:lnTo>
                  <a:pt x="437692" y="80771"/>
                </a:lnTo>
                <a:close/>
              </a:path>
              <a:path w="1448434" h="286385">
                <a:moveTo>
                  <a:pt x="473963" y="188061"/>
                </a:moveTo>
                <a:lnTo>
                  <a:pt x="465835" y="193954"/>
                </a:lnTo>
                <a:lnTo>
                  <a:pt x="458317" y="196900"/>
                </a:lnTo>
                <a:lnTo>
                  <a:pt x="478816" y="196900"/>
                </a:lnTo>
                <a:lnTo>
                  <a:pt x="473963" y="188061"/>
                </a:lnTo>
                <a:close/>
              </a:path>
              <a:path w="1448434" h="286385">
                <a:moveTo>
                  <a:pt x="473354" y="60959"/>
                </a:moveTo>
                <a:lnTo>
                  <a:pt x="391363" y="60959"/>
                </a:lnTo>
                <a:lnTo>
                  <a:pt x="391363" y="80771"/>
                </a:lnTo>
                <a:lnTo>
                  <a:pt x="473354" y="80771"/>
                </a:lnTo>
                <a:lnTo>
                  <a:pt x="473354" y="60959"/>
                </a:lnTo>
                <a:close/>
              </a:path>
              <a:path w="1448434" h="286385">
                <a:moveTo>
                  <a:pt x="437692" y="15239"/>
                </a:moveTo>
                <a:lnTo>
                  <a:pt x="421843" y="15239"/>
                </a:lnTo>
                <a:lnTo>
                  <a:pt x="414527" y="60959"/>
                </a:lnTo>
                <a:lnTo>
                  <a:pt x="437692" y="60959"/>
                </a:lnTo>
                <a:lnTo>
                  <a:pt x="437692" y="15239"/>
                </a:lnTo>
                <a:close/>
              </a:path>
              <a:path w="1448434" h="286385">
                <a:moveTo>
                  <a:pt x="572719" y="56692"/>
                </a:moveTo>
                <a:lnTo>
                  <a:pt x="529454" y="70237"/>
                </a:lnTo>
                <a:lnTo>
                  <a:pt x="502386" y="108127"/>
                </a:lnTo>
                <a:lnTo>
                  <a:pt x="497128" y="142036"/>
                </a:lnTo>
                <a:lnTo>
                  <a:pt x="498243" y="159505"/>
                </a:lnTo>
                <a:lnTo>
                  <a:pt x="514959" y="198424"/>
                </a:lnTo>
                <a:lnTo>
                  <a:pt x="560222" y="217627"/>
                </a:lnTo>
                <a:lnTo>
                  <a:pt x="576070" y="216236"/>
                </a:lnTo>
                <a:lnTo>
                  <a:pt x="590697" y="212064"/>
                </a:lnTo>
                <a:lnTo>
                  <a:pt x="604108" y="205111"/>
                </a:lnTo>
                <a:lnTo>
                  <a:pt x="614396" y="196900"/>
                </a:lnTo>
                <a:lnTo>
                  <a:pt x="561136" y="196900"/>
                </a:lnTo>
                <a:lnTo>
                  <a:pt x="553500" y="196195"/>
                </a:lnTo>
                <a:lnTo>
                  <a:pt x="522524" y="162877"/>
                </a:lnTo>
                <a:lnTo>
                  <a:pt x="520903" y="152704"/>
                </a:lnTo>
                <a:lnTo>
                  <a:pt x="558459" y="152704"/>
                </a:lnTo>
                <a:lnTo>
                  <a:pt x="560148" y="152609"/>
                </a:lnTo>
                <a:lnTo>
                  <a:pt x="575795" y="149580"/>
                </a:lnTo>
                <a:lnTo>
                  <a:pt x="589180" y="144532"/>
                </a:lnTo>
                <a:lnTo>
                  <a:pt x="600303" y="137464"/>
                </a:lnTo>
                <a:lnTo>
                  <a:pt x="604482" y="133502"/>
                </a:lnTo>
                <a:lnTo>
                  <a:pt x="534708" y="133502"/>
                </a:lnTo>
                <a:lnTo>
                  <a:pt x="527303" y="132994"/>
                </a:lnTo>
                <a:lnTo>
                  <a:pt x="520598" y="131978"/>
                </a:lnTo>
                <a:lnTo>
                  <a:pt x="522524" y="120243"/>
                </a:lnTo>
                <a:lnTo>
                  <a:pt x="525884" y="109727"/>
                </a:lnTo>
                <a:lnTo>
                  <a:pt x="552559" y="81152"/>
                </a:lnTo>
                <a:lnTo>
                  <a:pt x="571804" y="77419"/>
                </a:lnTo>
                <a:lnTo>
                  <a:pt x="613368" y="77419"/>
                </a:lnTo>
                <a:lnTo>
                  <a:pt x="612890" y="76523"/>
                </a:lnTo>
                <a:lnTo>
                  <a:pt x="607161" y="69646"/>
                </a:lnTo>
                <a:lnTo>
                  <a:pt x="600086" y="63979"/>
                </a:lnTo>
                <a:lnTo>
                  <a:pt x="591988" y="59931"/>
                </a:lnTo>
                <a:lnTo>
                  <a:pt x="582865" y="57502"/>
                </a:lnTo>
                <a:lnTo>
                  <a:pt x="572719" y="56692"/>
                </a:lnTo>
                <a:close/>
              </a:path>
              <a:path w="1448434" h="286385">
                <a:moveTo>
                  <a:pt x="605332" y="180441"/>
                </a:moveTo>
                <a:lnTo>
                  <a:pt x="595935" y="187642"/>
                </a:lnTo>
                <a:lnTo>
                  <a:pt x="585439" y="192785"/>
                </a:lnTo>
                <a:lnTo>
                  <a:pt x="573841" y="195872"/>
                </a:lnTo>
                <a:lnTo>
                  <a:pt x="561136" y="196900"/>
                </a:lnTo>
                <a:lnTo>
                  <a:pt x="614396" y="196900"/>
                </a:lnTo>
                <a:lnTo>
                  <a:pt x="616305" y="195376"/>
                </a:lnTo>
                <a:lnTo>
                  <a:pt x="605332" y="180441"/>
                </a:lnTo>
                <a:close/>
              </a:path>
              <a:path w="1448434" h="286385">
                <a:moveTo>
                  <a:pt x="558459" y="152704"/>
                </a:moveTo>
                <a:lnTo>
                  <a:pt x="520903" y="152704"/>
                </a:lnTo>
                <a:lnTo>
                  <a:pt x="528408" y="153314"/>
                </a:lnTo>
                <a:lnTo>
                  <a:pt x="535533" y="153619"/>
                </a:lnTo>
                <a:lnTo>
                  <a:pt x="542239" y="153619"/>
                </a:lnTo>
                <a:lnTo>
                  <a:pt x="558459" y="152704"/>
                </a:lnTo>
                <a:close/>
              </a:path>
              <a:path w="1448434" h="286385">
                <a:moveTo>
                  <a:pt x="613368" y="77419"/>
                </a:moveTo>
                <a:lnTo>
                  <a:pt x="579513" y="77419"/>
                </a:lnTo>
                <a:lnTo>
                  <a:pt x="585673" y="79806"/>
                </a:lnTo>
                <a:lnTo>
                  <a:pt x="594817" y="89357"/>
                </a:lnTo>
                <a:lnTo>
                  <a:pt x="597103" y="94894"/>
                </a:lnTo>
                <a:lnTo>
                  <a:pt x="596995" y="101955"/>
                </a:lnTo>
                <a:lnTo>
                  <a:pt x="596225" y="107403"/>
                </a:lnTo>
                <a:lnTo>
                  <a:pt x="566004" y="131063"/>
                </a:lnTo>
                <a:lnTo>
                  <a:pt x="542848" y="133502"/>
                </a:lnTo>
                <a:lnTo>
                  <a:pt x="604482" y="133502"/>
                </a:lnTo>
                <a:lnTo>
                  <a:pt x="609032" y="129187"/>
                </a:lnTo>
                <a:lnTo>
                  <a:pt x="615272" y="120510"/>
                </a:lnTo>
                <a:lnTo>
                  <a:pt x="619018" y="111432"/>
                </a:lnTo>
                <a:lnTo>
                  <a:pt x="620267" y="101955"/>
                </a:lnTo>
                <a:lnTo>
                  <a:pt x="619447" y="92678"/>
                </a:lnTo>
                <a:lnTo>
                  <a:pt x="616986" y="84200"/>
                </a:lnTo>
                <a:lnTo>
                  <a:pt x="613368" y="77419"/>
                </a:lnTo>
                <a:close/>
              </a:path>
              <a:path w="1448434" h="286385">
                <a:moveTo>
                  <a:pt x="673900" y="59435"/>
                </a:moveTo>
                <a:lnTo>
                  <a:pt x="653783" y="60959"/>
                </a:lnTo>
                <a:lnTo>
                  <a:pt x="656831" y="91439"/>
                </a:lnTo>
                <a:lnTo>
                  <a:pt x="656831" y="213359"/>
                </a:lnTo>
                <a:lnTo>
                  <a:pt x="679996" y="213359"/>
                </a:lnTo>
                <a:lnTo>
                  <a:pt x="679996" y="162763"/>
                </a:lnTo>
                <a:lnTo>
                  <a:pt x="684015" y="128492"/>
                </a:lnTo>
                <a:lnTo>
                  <a:pt x="694550" y="103403"/>
                </a:lnTo>
                <a:lnTo>
                  <a:pt x="702472" y="96011"/>
                </a:lnTo>
                <a:lnTo>
                  <a:pt x="679996" y="96011"/>
                </a:lnTo>
                <a:lnTo>
                  <a:pt x="673900" y="59435"/>
                </a:lnTo>
                <a:close/>
              </a:path>
              <a:path w="1448434" h="286385">
                <a:moveTo>
                  <a:pt x="733640" y="57607"/>
                </a:moveTo>
                <a:lnTo>
                  <a:pt x="696455" y="72809"/>
                </a:lnTo>
                <a:lnTo>
                  <a:pt x="679996" y="96011"/>
                </a:lnTo>
                <a:lnTo>
                  <a:pt x="702472" y="96011"/>
                </a:lnTo>
                <a:lnTo>
                  <a:pt x="711600" y="87496"/>
                </a:lnTo>
                <a:lnTo>
                  <a:pt x="735164" y="80771"/>
                </a:lnTo>
                <a:lnTo>
                  <a:pt x="733640" y="57607"/>
                </a:lnTo>
                <a:close/>
              </a:path>
              <a:path w="1448434" h="286385">
                <a:moveTo>
                  <a:pt x="900061" y="56692"/>
                </a:moveTo>
                <a:lnTo>
                  <a:pt x="857627" y="69980"/>
                </a:lnTo>
                <a:lnTo>
                  <a:pt x="832891" y="107365"/>
                </a:lnTo>
                <a:lnTo>
                  <a:pt x="828128" y="141274"/>
                </a:lnTo>
                <a:lnTo>
                  <a:pt x="829319" y="158829"/>
                </a:lnTo>
                <a:lnTo>
                  <a:pt x="847178" y="198119"/>
                </a:lnTo>
                <a:lnTo>
                  <a:pt x="881411" y="216407"/>
                </a:lnTo>
                <a:lnTo>
                  <a:pt x="895337" y="217627"/>
                </a:lnTo>
                <a:lnTo>
                  <a:pt x="909443" y="216446"/>
                </a:lnTo>
                <a:lnTo>
                  <a:pt x="922654" y="212902"/>
                </a:lnTo>
                <a:lnTo>
                  <a:pt x="934970" y="206997"/>
                </a:lnTo>
                <a:lnTo>
                  <a:pt x="946391" y="198729"/>
                </a:lnTo>
                <a:lnTo>
                  <a:pt x="945375" y="196900"/>
                </a:lnTo>
                <a:lnTo>
                  <a:pt x="895184" y="196900"/>
                </a:lnTo>
                <a:lnTo>
                  <a:pt x="886012" y="196014"/>
                </a:lnTo>
                <a:lnTo>
                  <a:pt x="854379" y="164972"/>
                </a:lnTo>
                <a:lnTo>
                  <a:pt x="851293" y="140055"/>
                </a:lnTo>
                <a:lnTo>
                  <a:pt x="852131" y="126520"/>
                </a:lnTo>
                <a:lnTo>
                  <a:pt x="871981" y="87020"/>
                </a:lnTo>
                <a:lnTo>
                  <a:pt x="900671" y="77419"/>
                </a:lnTo>
                <a:lnTo>
                  <a:pt x="936038" y="77419"/>
                </a:lnTo>
                <a:lnTo>
                  <a:pt x="939076" y="67665"/>
                </a:lnTo>
                <a:lnTo>
                  <a:pt x="929893" y="62864"/>
                </a:lnTo>
                <a:lnTo>
                  <a:pt x="920330" y="59435"/>
                </a:lnTo>
                <a:lnTo>
                  <a:pt x="910386" y="57378"/>
                </a:lnTo>
                <a:lnTo>
                  <a:pt x="900061" y="56692"/>
                </a:lnTo>
                <a:close/>
              </a:path>
              <a:path w="1448434" h="286385">
                <a:moveTo>
                  <a:pt x="937247" y="182270"/>
                </a:moveTo>
                <a:lnTo>
                  <a:pt x="927988" y="188671"/>
                </a:lnTo>
                <a:lnTo>
                  <a:pt x="917892" y="193243"/>
                </a:lnTo>
                <a:lnTo>
                  <a:pt x="906957" y="195986"/>
                </a:lnTo>
                <a:lnTo>
                  <a:pt x="895184" y="196900"/>
                </a:lnTo>
                <a:lnTo>
                  <a:pt x="945375" y="196900"/>
                </a:lnTo>
                <a:lnTo>
                  <a:pt x="937247" y="182270"/>
                </a:lnTo>
                <a:close/>
              </a:path>
              <a:path w="1448434" h="286385">
                <a:moveTo>
                  <a:pt x="936038" y="77419"/>
                </a:moveTo>
                <a:lnTo>
                  <a:pt x="900671" y="77419"/>
                </a:lnTo>
                <a:lnTo>
                  <a:pt x="908881" y="77971"/>
                </a:lnTo>
                <a:lnTo>
                  <a:pt x="917054" y="79628"/>
                </a:lnTo>
                <a:lnTo>
                  <a:pt x="925188" y="82391"/>
                </a:lnTo>
                <a:lnTo>
                  <a:pt x="933284" y="86258"/>
                </a:lnTo>
                <a:lnTo>
                  <a:pt x="936038" y="77419"/>
                </a:lnTo>
                <a:close/>
              </a:path>
              <a:path w="1448434" h="286385">
                <a:moveTo>
                  <a:pt x="976871" y="60959"/>
                </a:moveTo>
                <a:lnTo>
                  <a:pt x="951877" y="60959"/>
                </a:lnTo>
                <a:lnTo>
                  <a:pt x="1011313" y="221284"/>
                </a:lnTo>
                <a:lnTo>
                  <a:pt x="990587" y="279501"/>
                </a:lnTo>
                <a:lnTo>
                  <a:pt x="1010399" y="286207"/>
                </a:lnTo>
                <a:lnTo>
                  <a:pt x="1046146" y="188366"/>
                </a:lnTo>
                <a:lnTo>
                  <a:pt x="1022896" y="188366"/>
                </a:lnTo>
                <a:lnTo>
                  <a:pt x="976871" y="60959"/>
                </a:lnTo>
                <a:close/>
              </a:path>
              <a:path w="1448434" h="286385">
                <a:moveTo>
                  <a:pt x="1092695" y="60959"/>
                </a:moveTo>
                <a:lnTo>
                  <a:pt x="1068311" y="60959"/>
                </a:lnTo>
                <a:lnTo>
                  <a:pt x="1022896" y="188366"/>
                </a:lnTo>
                <a:lnTo>
                  <a:pt x="1046146" y="188366"/>
                </a:lnTo>
                <a:lnTo>
                  <a:pt x="1092695" y="60959"/>
                </a:lnTo>
                <a:close/>
              </a:path>
              <a:path w="1448434" h="286385">
                <a:moveTo>
                  <a:pt x="1180782" y="56692"/>
                </a:moveTo>
                <a:lnTo>
                  <a:pt x="1138348" y="69980"/>
                </a:lnTo>
                <a:lnTo>
                  <a:pt x="1113612" y="107365"/>
                </a:lnTo>
                <a:lnTo>
                  <a:pt x="1108849" y="141274"/>
                </a:lnTo>
                <a:lnTo>
                  <a:pt x="1110040" y="158829"/>
                </a:lnTo>
                <a:lnTo>
                  <a:pt x="1127899" y="198119"/>
                </a:lnTo>
                <a:lnTo>
                  <a:pt x="1162132" y="216407"/>
                </a:lnTo>
                <a:lnTo>
                  <a:pt x="1176058" y="217627"/>
                </a:lnTo>
                <a:lnTo>
                  <a:pt x="1190164" y="216446"/>
                </a:lnTo>
                <a:lnTo>
                  <a:pt x="1203375" y="212902"/>
                </a:lnTo>
                <a:lnTo>
                  <a:pt x="1215691" y="206997"/>
                </a:lnTo>
                <a:lnTo>
                  <a:pt x="1227112" y="198729"/>
                </a:lnTo>
                <a:lnTo>
                  <a:pt x="1226096" y="196900"/>
                </a:lnTo>
                <a:lnTo>
                  <a:pt x="1175905" y="196900"/>
                </a:lnTo>
                <a:lnTo>
                  <a:pt x="1166733" y="196014"/>
                </a:lnTo>
                <a:lnTo>
                  <a:pt x="1135100" y="164972"/>
                </a:lnTo>
                <a:lnTo>
                  <a:pt x="1132014" y="140055"/>
                </a:lnTo>
                <a:lnTo>
                  <a:pt x="1132852" y="126520"/>
                </a:lnTo>
                <a:lnTo>
                  <a:pt x="1152702" y="87020"/>
                </a:lnTo>
                <a:lnTo>
                  <a:pt x="1181392" y="77419"/>
                </a:lnTo>
                <a:lnTo>
                  <a:pt x="1216758" y="77419"/>
                </a:lnTo>
                <a:lnTo>
                  <a:pt x="1219796" y="67665"/>
                </a:lnTo>
                <a:lnTo>
                  <a:pt x="1210614" y="62864"/>
                </a:lnTo>
                <a:lnTo>
                  <a:pt x="1201051" y="59435"/>
                </a:lnTo>
                <a:lnTo>
                  <a:pt x="1191107" y="57378"/>
                </a:lnTo>
                <a:lnTo>
                  <a:pt x="1180782" y="56692"/>
                </a:lnTo>
                <a:close/>
              </a:path>
              <a:path w="1448434" h="286385">
                <a:moveTo>
                  <a:pt x="1217968" y="182270"/>
                </a:moveTo>
                <a:lnTo>
                  <a:pt x="1208709" y="188671"/>
                </a:lnTo>
                <a:lnTo>
                  <a:pt x="1198613" y="193243"/>
                </a:lnTo>
                <a:lnTo>
                  <a:pt x="1187678" y="195986"/>
                </a:lnTo>
                <a:lnTo>
                  <a:pt x="1175905" y="196900"/>
                </a:lnTo>
                <a:lnTo>
                  <a:pt x="1226096" y="196900"/>
                </a:lnTo>
                <a:lnTo>
                  <a:pt x="1217968" y="182270"/>
                </a:lnTo>
                <a:close/>
              </a:path>
              <a:path w="1448434" h="286385">
                <a:moveTo>
                  <a:pt x="1216758" y="77419"/>
                </a:moveTo>
                <a:lnTo>
                  <a:pt x="1181392" y="77419"/>
                </a:lnTo>
                <a:lnTo>
                  <a:pt x="1189602" y="77971"/>
                </a:lnTo>
                <a:lnTo>
                  <a:pt x="1197775" y="79628"/>
                </a:lnTo>
                <a:lnTo>
                  <a:pt x="1205909" y="82391"/>
                </a:lnTo>
                <a:lnTo>
                  <a:pt x="1214005" y="86258"/>
                </a:lnTo>
                <a:lnTo>
                  <a:pt x="1216758" y="77419"/>
                </a:lnTo>
                <a:close/>
              </a:path>
              <a:path w="1448434" h="286385">
                <a:moveTo>
                  <a:pt x="1277099" y="0"/>
                </a:moveTo>
                <a:lnTo>
                  <a:pt x="1253934" y="0"/>
                </a:lnTo>
                <a:lnTo>
                  <a:pt x="1253934" y="179831"/>
                </a:lnTo>
                <a:lnTo>
                  <a:pt x="1275676" y="217627"/>
                </a:lnTo>
                <a:lnTo>
                  <a:pt x="1285633" y="217627"/>
                </a:lnTo>
                <a:lnTo>
                  <a:pt x="1293215" y="216960"/>
                </a:lnTo>
                <a:lnTo>
                  <a:pt x="1301026" y="214960"/>
                </a:lnTo>
                <a:lnTo>
                  <a:pt x="1309065" y="211626"/>
                </a:lnTo>
                <a:lnTo>
                  <a:pt x="1317332" y="206959"/>
                </a:lnTo>
                <a:lnTo>
                  <a:pt x="1311575" y="196595"/>
                </a:lnTo>
                <a:lnTo>
                  <a:pt x="1281671" y="196595"/>
                </a:lnTo>
                <a:lnTo>
                  <a:pt x="1277099" y="191007"/>
                </a:lnTo>
                <a:lnTo>
                  <a:pt x="1277099" y="0"/>
                </a:lnTo>
                <a:close/>
              </a:path>
              <a:path w="1448434" h="286385">
                <a:moveTo>
                  <a:pt x="1308188" y="190499"/>
                </a:moveTo>
                <a:lnTo>
                  <a:pt x="1302499" y="194563"/>
                </a:lnTo>
                <a:lnTo>
                  <a:pt x="1296708" y="196595"/>
                </a:lnTo>
                <a:lnTo>
                  <a:pt x="1311575" y="196595"/>
                </a:lnTo>
                <a:lnTo>
                  <a:pt x="1308188" y="190499"/>
                </a:lnTo>
                <a:close/>
              </a:path>
              <a:path w="1448434" h="286385">
                <a:moveTo>
                  <a:pt x="1400543" y="56692"/>
                </a:moveTo>
                <a:lnTo>
                  <a:pt x="1357278" y="70237"/>
                </a:lnTo>
                <a:lnTo>
                  <a:pt x="1330210" y="108127"/>
                </a:lnTo>
                <a:lnTo>
                  <a:pt x="1324952" y="142036"/>
                </a:lnTo>
                <a:lnTo>
                  <a:pt x="1326067" y="159505"/>
                </a:lnTo>
                <a:lnTo>
                  <a:pt x="1342783" y="198424"/>
                </a:lnTo>
                <a:lnTo>
                  <a:pt x="1388046" y="217627"/>
                </a:lnTo>
                <a:lnTo>
                  <a:pt x="1403894" y="216236"/>
                </a:lnTo>
                <a:lnTo>
                  <a:pt x="1418521" y="212064"/>
                </a:lnTo>
                <a:lnTo>
                  <a:pt x="1431932" y="205111"/>
                </a:lnTo>
                <a:lnTo>
                  <a:pt x="1442220" y="196900"/>
                </a:lnTo>
                <a:lnTo>
                  <a:pt x="1388960" y="196900"/>
                </a:lnTo>
                <a:lnTo>
                  <a:pt x="1381324" y="196195"/>
                </a:lnTo>
                <a:lnTo>
                  <a:pt x="1350348" y="162877"/>
                </a:lnTo>
                <a:lnTo>
                  <a:pt x="1348727" y="152704"/>
                </a:lnTo>
                <a:lnTo>
                  <a:pt x="1386283" y="152704"/>
                </a:lnTo>
                <a:lnTo>
                  <a:pt x="1387972" y="152609"/>
                </a:lnTo>
                <a:lnTo>
                  <a:pt x="1403619" y="149580"/>
                </a:lnTo>
                <a:lnTo>
                  <a:pt x="1417004" y="144532"/>
                </a:lnTo>
                <a:lnTo>
                  <a:pt x="1428127" y="137464"/>
                </a:lnTo>
                <a:lnTo>
                  <a:pt x="1432306" y="133502"/>
                </a:lnTo>
                <a:lnTo>
                  <a:pt x="1362532" y="133502"/>
                </a:lnTo>
                <a:lnTo>
                  <a:pt x="1355128" y="132994"/>
                </a:lnTo>
                <a:lnTo>
                  <a:pt x="1348422" y="131978"/>
                </a:lnTo>
                <a:lnTo>
                  <a:pt x="1350348" y="120243"/>
                </a:lnTo>
                <a:lnTo>
                  <a:pt x="1353708" y="109727"/>
                </a:lnTo>
                <a:lnTo>
                  <a:pt x="1380383" y="81152"/>
                </a:lnTo>
                <a:lnTo>
                  <a:pt x="1399628" y="77419"/>
                </a:lnTo>
                <a:lnTo>
                  <a:pt x="1441192" y="77419"/>
                </a:lnTo>
                <a:lnTo>
                  <a:pt x="1440714" y="76523"/>
                </a:lnTo>
                <a:lnTo>
                  <a:pt x="1434985" y="69646"/>
                </a:lnTo>
                <a:lnTo>
                  <a:pt x="1427911" y="63979"/>
                </a:lnTo>
                <a:lnTo>
                  <a:pt x="1419812" y="59931"/>
                </a:lnTo>
                <a:lnTo>
                  <a:pt x="1410689" y="57502"/>
                </a:lnTo>
                <a:lnTo>
                  <a:pt x="1400543" y="56692"/>
                </a:lnTo>
                <a:close/>
              </a:path>
              <a:path w="1448434" h="286385">
                <a:moveTo>
                  <a:pt x="1433156" y="180441"/>
                </a:moveTo>
                <a:lnTo>
                  <a:pt x="1423759" y="187642"/>
                </a:lnTo>
                <a:lnTo>
                  <a:pt x="1413263" y="192785"/>
                </a:lnTo>
                <a:lnTo>
                  <a:pt x="1401665" y="195872"/>
                </a:lnTo>
                <a:lnTo>
                  <a:pt x="1388960" y="196900"/>
                </a:lnTo>
                <a:lnTo>
                  <a:pt x="1442220" y="196900"/>
                </a:lnTo>
                <a:lnTo>
                  <a:pt x="1444129" y="195376"/>
                </a:lnTo>
                <a:lnTo>
                  <a:pt x="1433156" y="180441"/>
                </a:lnTo>
                <a:close/>
              </a:path>
              <a:path w="1448434" h="286385">
                <a:moveTo>
                  <a:pt x="1386283" y="152704"/>
                </a:moveTo>
                <a:lnTo>
                  <a:pt x="1348727" y="152704"/>
                </a:lnTo>
                <a:lnTo>
                  <a:pt x="1356232" y="153314"/>
                </a:lnTo>
                <a:lnTo>
                  <a:pt x="1363357" y="153619"/>
                </a:lnTo>
                <a:lnTo>
                  <a:pt x="1370063" y="153619"/>
                </a:lnTo>
                <a:lnTo>
                  <a:pt x="1386283" y="152704"/>
                </a:lnTo>
                <a:close/>
              </a:path>
              <a:path w="1448434" h="286385">
                <a:moveTo>
                  <a:pt x="1441192" y="77419"/>
                </a:moveTo>
                <a:lnTo>
                  <a:pt x="1407337" y="77419"/>
                </a:lnTo>
                <a:lnTo>
                  <a:pt x="1413497" y="79806"/>
                </a:lnTo>
                <a:lnTo>
                  <a:pt x="1422641" y="89357"/>
                </a:lnTo>
                <a:lnTo>
                  <a:pt x="1424927" y="94894"/>
                </a:lnTo>
                <a:lnTo>
                  <a:pt x="1424819" y="101955"/>
                </a:lnTo>
                <a:lnTo>
                  <a:pt x="1424049" y="107403"/>
                </a:lnTo>
                <a:lnTo>
                  <a:pt x="1393828" y="131063"/>
                </a:lnTo>
                <a:lnTo>
                  <a:pt x="1370672" y="133502"/>
                </a:lnTo>
                <a:lnTo>
                  <a:pt x="1432306" y="133502"/>
                </a:lnTo>
                <a:lnTo>
                  <a:pt x="1436856" y="129187"/>
                </a:lnTo>
                <a:lnTo>
                  <a:pt x="1443096" y="120510"/>
                </a:lnTo>
                <a:lnTo>
                  <a:pt x="1446842" y="111432"/>
                </a:lnTo>
                <a:lnTo>
                  <a:pt x="1448092" y="101955"/>
                </a:lnTo>
                <a:lnTo>
                  <a:pt x="1447271" y="92678"/>
                </a:lnTo>
                <a:lnTo>
                  <a:pt x="1444810" y="84200"/>
                </a:lnTo>
                <a:lnTo>
                  <a:pt x="1441192" y="77419"/>
                </a:lnTo>
                <a:close/>
              </a:path>
            </a:pathLst>
          </a:custGeom>
          <a:solidFill>
            <a:srgbClr val="004461"/>
          </a:solidFill>
        </p:spPr>
        <p:txBody>
          <a:bodyPr wrap="square" lIns="0" tIns="0" rIns="0" bIns="0" rtlCol="0"/>
          <a:lstStyle/>
          <a:p>
            <a:endParaRPr/>
          </a:p>
        </p:txBody>
      </p:sp>
      <p:sp>
        <p:nvSpPr>
          <p:cNvPr id="10" name="object 10"/>
          <p:cNvSpPr/>
          <p:nvPr/>
        </p:nvSpPr>
        <p:spPr>
          <a:xfrm>
            <a:off x="7231156" y="2765597"/>
            <a:ext cx="1486535" cy="285115"/>
          </a:xfrm>
          <a:custGeom>
            <a:avLst/>
            <a:gdLst/>
            <a:ahLst/>
            <a:cxnLst/>
            <a:rect l="l" t="t" r="r" b="b"/>
            <a:pathLst>
              <a:path w="1486534" h="285114">
                <a:moveTo>
                  <a:pt x="87172" y="0"/>
                </a:moveTo>
                <a:lnTo>
                  <a:pt x="49034" y="7543"/>
                </a:lnTo>
                <a:lnTo>
                  <a:pt x="12258" y="46386"/>
                </a:lnTo>
                <a:lnTo>
                  <a:pt x="1362" y="85553"/>
                </a:lnTo>
                <a:lnTo>
                  <a:pt x="0" y="108508"/>
                </a:lnTo>
                <a:lnTo>
                  <a:pt x="1362" y="131464"/>
                </a:lnTo>
                <a:lnTo>
                  <a:pt x="12258" y="170630"/>
                </a:lnTo>
                <a:lnTo>
                  <a:pt x="49034" y="209473"/>
                </a:lnTo>
                <a:lnTo>
                  <a:pt x="87172" y="217017"/>
                </a:lnTo>
                <a:lnTo>
                  <a:pt x="102412" y="216007"/>
                </a:lnTo>
                <a:lnTo>
                  <a:pt x="117043" y="212979"/>
                </a:lnTo>
                <a:lnTo>
                  <a:pt x="131063" y="207930"/>
                </a:lnTo>
                <a:lnTo>
                  <a:pt x="144475" y="200863"/>
                </a:lnTo>
                <a:lnTo>
                  <a:pt x="141033" y="194767"/>
                </a:lnTo>
                <a:lnTo>
                  <a:pt x="87172" y="194767"/>
                </a:lnTo>
                <a:lnTo>
                  <a:pt x="72456" y="193271"/>
                </a:lnTo>
                <a:lnTo>
                  <a:pt x="40081" y="170840"/>
                </a:lnTo>
                <a:lnTo>
                  <a:pt x="25365" y="126806"/>
                </a:lnTo>
                <a:lnTo>
                  <a:pt x="24383" y="108508"/>
                </a:lnTo>
                <a:lnTo>
                  <a:pt x="25365" y="90211"/>
                </a:lnTo>
                <a:lnTo>
                  <a:pt x="40081" y="46177"/>
                </a:lnTo>
                <a:lnTo>
                  <a:pt x="72456" y="23745"/>
                </a:lnTo>
                <a:lnTo>
                  <a:pt x="87172" y="22250"/>
                </a:lnTo>
                <a:lnTo>
                  <a:pt x="135981" y="22250"/>
                </a:lnTo>
                <a:lnTo>
                  <a:pt x="139293" y="14325"/>
                </a:lnTo>
                <a:lnTo>
                  <a:pt x="127234" y="8058"/>
                </a:lnTo>
                <a:lnTo>
                  <a:pt x="114528" y="3581"/>
                </a:lnTo>
                <a:lnTo>
                  <a:pt x="101174" y="895"/>
                </a:lnTo>
                <a:lnTo>
                  <a:pt x="87172" y="0"/>
                </a:lnTo>
                <a:close/>
              </a:path>
              <a:path w="1486534" h="285114">
                <a:moveTo>
                  <a:pt x="133807" y="181965"/>
                </a:moveTo>
                <a:lnTo>
                  <a:pt x="123120" y="187566"/>
                </a:lnTo>
                <a:lnTo>
                  <a:pt x="111785" y="191566"/>
                </a:lnTo>
                <a:lnTo>
                  <a:pt x="99802" y="193967"/>
                </a:lnTo>
                <a:lnTo>
                  <a:pt x="87172" y="194767"/>
                </a:lnTo>
                <a:lnTo>
                  <a:pt x="141033" y="194767"/>
                </a:lnTo>
                <a:lnTo>
                  <a:pt x="133807" y="181965"/>
                </a:lnTo>
                <a:close/>
              </a:path>
              <a:path w="1486534" h="285114">
                <a:moveTo>
                  <a:pt x="135981" y="22250"/>
                </a:moveTo>
                <a:lnTo>
                  <a:pt x="87172" y="22250"/>
                </a:lnTo>
                <a:lnTo>
                  <a:pt x="98698" y="23031"/>
                </a:lnTo>
                <a:lnTo>
                  <a:pt x="109804" y="25374"/>
                </a:lnTo>
                <a:lnTo>
                  <a:pt x="120491" y="29279"/>
                </a:lnTo>
                <a:lnTo>
                  <a:pt x="130759" y="34747"/>
                </a:lnTo>
                <a:lnTo>
                  <a:pt x="135981" y="22250"/>
                </a:lnTo>
                <a:close/>
              </a:path>
              <a:path w="1486534" h="285114">
                <a:moveTo>
                  <a:pt x="190499" y="58216"/>
                </a:moveTo>
                <a:lnTo>
                  <a:pt x="170383" y="59740"/>
                </a:lnTo>
                <a:lnTo>
                  <a:pt x="173431" y="90220"/>
                </a:lnTo>
                <a:lnTo>
                  <a:pt x="173431" y="212140"/>
                </a:lnTo>
                <a:lnTo>
                  <a:pt x="196595" y="212140"/>
                </a:lnTo>
                <a:lnTo>
                  <a:pt x="196595" y="161544"/>
                </a:lnTo>
                <a:lnTo>
                  <a:pt x="200615" y="127273"/>
                </a:lnTo>
                <a:lnTo>
                  <a:pt x="211150" y="102184"/>
                </a:lnTo>
                <a:lnTo>
                  <a:pt x="219072" y="94792"/>
                </a:lnTo>
                <a:lnTo>
                  <a:pt x="196595" y="94792"/>
                </a:lnTo>
                <a:lnTo>
                  <a:pt x="190499" y="58216"/>
                </a:lnTo>
                <a:close/>
              </a:path>
              <a:path w="1486534" h="285114">
                <a:moveTo>
                  <a:pt x="250240" y="56388"/>
                </a:moveTo>
                <a:lnTo>
                  <a:pt x="213055" y="71589"/>
                </a:lnTo>
                <a:lnTo>
                  <a:pt x="196595" y="94792"/>
                </a:lnTo>
                <a:lnTo>
                  <a:pt x="219072" y="94792"/>
                </a:lnTo>
                <a:lnTo>
                  <a:pt x="228199" y="86277"/>
                </a:lnTo>
                <a:lnTo>
                  <a:pt x="251764" y="79552"/>
                </a:lnTo>
                <a:lnTo>
                  <a:pt x="250240" y="56388"/>
                </a:lnTo>
                <a:close/>
              </a:path>
              <a:path w="1486534" h="285114">
                <a:moveTo>
                  <a:pt x="344119" y="55473"/>
                </a:moveTo>
                <a:lnTo>
                  <a:pt x="300854" y="69018"/>
                </a:lnTo>
                <a:lnTo>
                  <a:pt x="273786" y="106908"/>
                </a:lnTo>
                <a:lnTo>
                  <a:pt x="268528" y="140817"/>
                </a:lnTo>
                <a:lnTo>
                  <a:pt x="269643" y="158286"/>
                </a:lnTo>
                <a:lnTo>
                  <a:pt x="286359" y="197205"/>
                </a:lnTo>
                <a:lnTo>
                  <a:pt x="331622" y="216408"/>
                </a:lnTo>
                <a:lnTo>
                  <a:pt x="347471" y="215017"/>
                </a:lnTo>
                <a:lnTo>
                  <a:pt x="362102" y="210845"/>
                </a:lnTo>
                <a:lnTo>
                  <a:pt x="375513" y="203892"/>
                </a:lnTo>
                <a:lnTo>
                  <a:pt x="385796" y="195681"/>
                </a:lnTo>
                <a:lnTo>
                  <a:pt x="332536" y="195681"/>
                </a:lnTo>
                <a:lnTo>
                  <a:pt x="324907" y="194976"/>
                </a:lnTo>
                <a:lnTo>
                  <a:pt x="293924" y="161658"/>
                </a:lnTo>
                <a:lnTo>
                  <a:pt x="292303" y="151485"/>
                </a:lnTo>
                <a:lnTo>
                  <a:pt x="329865" y="151485"/>
                </a:lnTo>
                <a:lnTo>
                  <a:pt x="331555" y="151390"/>
                </a:lnTo>
                <a:lnTo>
                  <a:pt x="347205" y="148361"/>
                </a:lnTo>
                <a:lnTo>
                  <a:pt x="360587" y="143313"/>
                </a:lnTo>
                <a:lnTo>
                  <a:pt x="371703" y="136245"/>
                </a:lnTo>
                <a:lnTo>
                  <a:pt x="375882" y="132283"/>
                </a:lnTo>
                <a:lnTo>
                  <a:pt x="306120" y="132283"/>
                </a:lnTo>
                <a:lnTo>
                  <a:pt x="298703" y="131775"/>
                </a:lnTo>
                <a:lnTo>
                  <a:pt x="291998" y="130759"/>
                </a:lnTo>
                <a:lnTo>
                  <a:pt x="293930" y="119024"/>
                </a:lnTo>
                <a:lnTo>
                  <a:pt x="297289" y="108508"/>
                </a:lnTo>
                <a:lnTo>
                  <a:pt x="323964" y="79933"/>
                </a:lnTo>
                <a:lnTo>
                  <a:pt x="343204" y="76200"/>
                </a:lnTo>
                <a:lnTo>
                  <a:pt x="384768" y="76200"/>
                </a:lnTo>
                <a:lnTo>
                  <a:pt x="384290" y="75304"/>
                </a:lnTo>
                <a:lnTo>
                  <a:pt x="378561" y="68427"/>
                </a:lnTo>
                <a:lnTo>
                  <a:pt x="371492" y="62760"/>
                </a:lnTo>
                <a:lnTo>
                  <a:pt x="363393" y="58712"/>
                </a:lnTo>
                <a:lnTo>
                  <a:pt x="354267" y="56283"/>
                </a:lnTo>
                <a:lnTo>
                  <a:pt x="344119" y="55473"/>
                </a:lnTo>
                <a:close/>
              </a:path>
              <a:path w="1486534" h="285114">
                <a:moveTo>
                  <a:pt x="376732" y="179222"/>
                </a:moveTo>
                <a:lnTo>
                  <a:pt x="367341" y="186423"/>
                </a:lnTo>
                <a:lnTo>
                  <a:pt x="356844" y="191566"/>
                </a:lnTo>
                <a:lnTo>
                  <a:pt x="345243" y="194652"/>
                </a:lnTo>
                <a:lnTo>
                  <a:pt x="332536" y="195681"/>
                </a:lnTo>
                <a:lnTo>
                  <a:pt x="385796" y="195681"/>
                </a:lnTo>
                <a:lnTo>
                  <a:pt x="387705" y="194157"/>
                </a:lnTo>
                <a:lnTo>
                  <a:pt x="376732" y="179222"/>
                </a:lnTo>
                <a:close/>
              </a:path>
              <a:path w="1486534" h="285114">
                <a:moveTo>
                  <a:pt x="329865" y="151485"/>
                </a:moveTo>
                <a:lnTo>
                  <a:pt x="292303" y="151485"/>
                </a:lnTo>
                <a:lnTo>
                  <a:pt x="299808" y="152095"/>
                </a:lnTo>
                <a:lnTo>
                  <a:pt x="306933" y="152400"/>
                </a:lnTo>
                <a:lnTo>
                  <a:pt x="313639" y="152400"/>
                </a:lnTo>
                <a:lnTo>
                  <a:pt x="329865" y="151485"/>
                </a:lnTo>
                <a:close/>
              </a:path>
              <a:path w="1486534" h="285114">
                <a:moveTo>
                  <a:pt x="384768" y="76200"/>
                </a:moveTo>
                <a:lnTo>
                  <a:pt x="350926" y="76200"/>
                </a:lnTo>
                <a:lnTo>
                  <a:pt x="357073" y="78587"/>
                </a:lnTo>
                <a:lnTo>
                  <a:pt x="366217" y="88138"/>
                </a:lnTo>
                <a:lnTo>
                  <a:pt x="368503" y="93675"/>
                </a:lnTo>
                <a:lnTo>
                  <a:pt x="368395" y="100736"/>
                </a:lnTo>
                <a:lnTo>
                  <a:pt x="367625" y="106184"/>
                </a:lnTo>
                <a:lnTo>
                  <a:pt x="337413" y="129844"/>
                </a:lnTo>
                <a:lnTo>
                  <a:pt x="314248" y="132283"/>
                </a:lnTo>
                <a:lnTo>
                  <a:pt x="375882" y="132283"/>
                </a:lnTo>
                <a:lnTo>
                  <a:pt x="380432" y="127968"/>
                </a:lnTo>
                <a:lnTo>
                  <a:pt x="386672" y="119291"/>
                </a:lnTo>
                <a:lnTo>
                  <a:pt x="390418" y="110213"/>
                </a:lnTo>
                <a:lnTo>
                  <a:pt x="391667" y="100736"/>
                </a:lnTo>
                <a:lnTo>
                  <a:pt x="390847" y="91459"/>
                </a:lnTo>
                <a:lnTo>
                  <a:pt x="388386" y="82981"/>
                </a:lnTo>
                <a:lnTo>
                  <a:pt x="384768" y="76200"/>
                </a:lnTo>
                <a:close/>
              </a:path>
              <a:path w="1486534" h="285114">
                <a:moveTo>
                  <a:pt x="489965" y="55473"/>
                </a:moveTo>
                <a:lnTo>
                  <a:pt x="448469" y="68589"/>
                </a:lnTo>
                <a:lnTo>
                  <a:pt x="421343" y="105613"/>
                </a:lnTo>
                <a:lnTo>
                  <a:pt x="416051" y="139446"/>
                </a:lnTo>
                <a:lnTo>
                  <a:pt x="417097" y="157019"/>
                </a:lnTo>
                <a:lnTo>
                  <a:pt x="432815" y="196596"/>
                </a:lnTo>
                <a:lnTo>
                  <a:pt x="475792" y="216408"/>
                </a:lnTo>
                <a:lnTo>
                  <a:pt x="490720" y="214522"/>
                </a:lnTo>
                <a:lnTo>
                  <a:pt x="503824" y="208864"/>
                </a:lnTo>
                <a:lnTo>
                  <a:pt x="515104" y="199434"/>
                </a:lnTo>
                <a:lnTo>
                  <a:pt x="517792" y="195681"/>
                </a:lnTo>
                <a:lnTo>
                  <a:pt x="480517" y="195681"/>
                </a:lnTo>
                <a:lnTo>
                  <a:pt x="471851" y="194767"/>
                </a:lnTo>
                <a:lnTo>
                  <a:pt x="442107" y="163182"/>
                </a:lnTo>
                <a:lnTo>
                  <a:pt x="439216" y="138836"/>
                </a:lnTo>
                <a:lnTo>
                  <a:pt x="440131" y="125672"/>
                </a:lnTo>
                <a:lnTo>
                  <a:pt x="461655" y="86058"/>
                </a:lnTo>
                <a:lnTo>
                  <a:pt x="491032" y="76200"/>
                </a:lnTo>
                <a:lnTo>
                  <a:pt x="546811" y="76200"/>
                </a:lnTo>
                <a:lnTo>
                  <a:pt x="546811" y="73152"/>
                </a:lnTo>
                <a:lnTo>
                  <a:pt x="533766" y="65417"/>
                </a:lnTo>
                <a:lnTo>
                  <a:pt x="519945" y="59893"/>
                </a:lnTo>
                <a:lnTo>
                  <a:pt x="505347" y="56578"/>
                </a:lnTo>
                <a:lnTo>
                  <a:pt x="489965" y="55473"/>
                </a:lnTo>
                <a:close/>
              </a:path>
              <a:path w="1486534" h="285114">
                <a:moveTo>
                  <a:pt x="547268" y="186232"/>
                </a:moveTo>
                <a:lnTo>
                  <a:pt x="524560" y="186232"/>
                </a:lnTo>
                <a:lnTo>
                  <a:pt x="529742" y="213664"/>
                </a:lnTo>
                <a:lnTo>
                  <a:pt x="549859" y="212140"/>
                </a:lnTo>
                <a:lnTo>
                  <a:pt x="547268" y="186232"/>
                </a:lnTo>
                <a:close/>
              </a:path>
              <a:path w="1486534" h="285114">
                <a:moveTo>
                  <a:pt x="546811" y="76200"/>
                </a:moveTo>
                <a:lnTo>
                  <a:pt x="491032" y="76200"/>
                </a:lnTo>
                <a:lnTo>
                  <a:pt x="499584" y="76676"/>
                </a:lnTo>
                <a:lnTo>
                  <a:pt x="507868" y="78105"/>
                </a:lnTo>
                <a:lnTo>
                  <a:pt x="515887" y="80486"/>
                </a:lnTo>
                <a:lnTo>
                  <a:pt x="523646" y="83820"/>
                </a:lnTo>
                <a:lnTo>
                  <a:pt x="523646" y="126187"/>
                </a:lnTo>
                <a:lnTo>
                  <a:pt x="516611" y="167535"/>
                </a:lnTo>
                <a:lnTo>
                  <a:pt x="489225" y="194548"/>
                </a:lnTo>
                <a:lnTo>
                  <a:pt x="480517" y="195681"/>
                </a:lnTo>
                <a:lnTo>
                  <a:pt x="517792" y="195681"/>
                </a:lnTo>
                <a:lnTo>
                  <a:pt x="524560" y="186232"/>
                </a:lnTo>
                <a:lnTo>
                  <a:pt x="547268" y="186232"/>
                </a:lnTo>
                <a:lnTo>
                  <a:pt x="546811" y="181660"/>
                </a:lnTo>
                <a:lnTo>
                  <a:pt x="546811" y="76200"/>
                </a:lnTo>
                <a:close/>
              </a:path>
              <a:path w="1486534" h="285114">
                <a:moveTo>
                  <a:pt x="629399" y="79552"/>
                </a:moveTo>
                <a:lnTo>
                  <a:pt x="606234" y="79552"/>
                </a:lnTo>
                <a:lnTo>
                  <a:pt x="606234" y="178917"/>
                </a:lnTo>
                <a:lnTo>
                  <a:pt x="625093" y="214388"/>
                </a:lnTo>
                <a:lnTo>
                  <a:pt x="639762" y="216408"/>
                </a:lnTo>
                <a:lnTo>
                  <a:pt x="648201" y="215531"/>
                </a:lnTo>
                <a:lnTo>
                  <a:pt x="656755" y="212902"/>
                </a:lnTo>
                <a:lnTo>
                  <a:pt x="665422" y="208521"/>
                </a:lnTo>
                <a:lnTo>
                  <a:pt x="674204" y="202387"/>
                </a:lnTo>
                <a:lnTo>
                  <a:pt x="670523" y="195681"/>
                </a:lnTo>
                <a:lnTo>
                  <a:pt x="633971" y="195681"/>
                </a:lnTo>
                <a:lnTo>
                  <a:pt x="629399" y="190093"/>
                </a:lnTo>
                <a:lnTo>
                  <a:pt x="629399" y="79552"/>
                </a:lnTo>
                <a:close/>
              </a:path>
              <a:path w="1486534" h="285114">
                <a:moveTo>
                  <a:pt x="665670" y="186842"/>
                </a:moveTo>
                <a:lnTo>
                  <a:pt x="657542" y="192735"/>
                </a:lnTo>
                <a:lnTo>
                  <a:pt x="650024" y="195681"/>
                </a:lnTo>
                <a:lnTo>
                  <a:pt x="670523" y="195681"/>
                </a:lnTo>
                <a:lnTo>
                  <a:pt x="665670" y="186842"/>
                </a:lnTo>
                <a:close/>
              </a:path>
              <a:path w="1486534" h="285114">
                <a:moveTo>
                  <a:pt x="665060" y="59740"/>
                </a:moveTo>
                <a:lnTo>
                  <a:pt x="583069" y="59740"/>
                </a:lnTo>
                <a:lnTo>
                  <a:pt x="583069" y="79552"/>
                </a:lnTo>
                <a:lnTo>
                  <a:pt x="665060" y="79552"/>
                </a:lnTo>
                <a:lnTo>
                  <a:pt x="665060" y="59740"/>
                </a:lnTo>
                <a:close/>
              </a:path>
              <a:path w="1486534" h="285114">
                <a:moveTo>
                  <a:pt x="629399" y="14020"/>
                </a:moveTo>
                <a:lnTo>
                  <a:pt x="613549" y="14020"/>
                </a:lnTo>
                <a:lnTo>
                  <a:pt x="606234" y="59740"/>
                </a:lnTo>
                <a:lnTo>
                  <a:pt x="629399" y="59740"/>
                </a:lnTo>
                <a:lnTo>
                  <a:pt x="629399" y="14020"/>
                </a:lnTo>
                <a:close/>
              </a:path>
              <a:path w="1486534" h="285114">
                <a:moveTo>
                  <a:pt x="764425" y="55473"/>
                </a:moveTo>
                <a:lnTo>
                  <a:pt x="721163" y="69018"/>
                </a:lnTo>
                <a:lnTo>
                  <a:pt x="694093" y="106908"/>
                </a:lnTo>
                <a:lnTo>
                  <a:pt x="688835" y="140817"/>
                </a:lnTo>
                <a:lnTo>
                  <a:pt x="689949" y="158286"/>
                </a:lnTo>
                <a:lnTo>
                  <a:pt x="706666" y="197205"/>
                </a:lnTo>
                <a:lnTo>
                  <a:pt x="751928" y="216408"/>
                </a:lnTo>
                <a:lnTo>
                  <a:pt x="767778" y="215017"/>
                </a:lnTo>
                <a:lnTo>
                  <a:pt x="782408" y="210845"/>
                </a:lnTo>
                <a:lnTo>
                  <a:pt x="795820" y="203892"/>
                </a:lnTo>
                <a:lnTo>
                  <a:pt x="806103" y="195681"/>
                </a:lnTo>
                <a:lnTo>
                  <a:pt x="752843" y="195681"/>
                </a:lnTo>
                <a:lnTo>
                  <a:pt x="745213" y="194976"/>
                </a:lnTo>
                <a:lnTo>
                  <a:pt x="714238" y="161658"/>
                </a:lnTo>
                <a:lnTo>
                  <a:pt x="712609" y="151485"/>
                </a:lnTo>
                <a:lnTo>
                  <a:pt x="750171" y="151485"/>
                </a:lnTo>
                <a:lnTo>
                  <a:pt x="751862" y="151390"/>
                </a:lnTo>
                <a:lnTo>
                  <a:pt x="767511" y="148361"/>
                </a:lnTo>
                <a:lnTo>
                  <a:pt x="780894" y="143313"/>
                </a:lnTo>
                <a:lnTo>
                  <a:pt x="792010" y="136245"/>
                </a:lnTo>
                <a:lnTo>
                  <a:pt x="796191" y="132283"/>
                </a:lnTo>
                <a:lnTo>
                  <a:pt x="726427" y="132283"/>
                </a:lnTo>
                <a:lnTo>
                  <a:pt x="719010" y="131775"/>
                </a:lnTo>
                <a:lnTo>
                  <a:pt x="712304" y="130759"/>
                </a:lnTo>
                <a:lnTo>
                  <a:pt x="714238" y="119024"/>
                </a:lnTo>
                <a:lnTo>
                  <a:pt x="717600" y="108508"/>
                </a:lnTo>
                <a:lnTo>
                  <a:pt x="744270" y="79933"/>
                </a:lnTo>
                <a:lnTo>
                  <a:pt x="763511" y="76200"/>
                </a:lnTo>
                <a:lnTo>
                  <a:pt x="805079" y="76200"/>
                </a:lnTo>
                <a:lnTo>
                  <a:pt x="804602" y="75304"/>
                </a:lnTo>
                <a:lnTo>
                  <a:pt x="798868" y="68427"/>
                </a:lnTo>
                <a:lnTo>
                  <a:pt x="791800" y="62760"/>
                </a:lnTo>
                <a:lnTo>
                  <a:pt x="783704" y="58712"/>
                </a:lnTo>
                <a:lnTo>
                  <a:pt x="774579" y="56283"/>
                </a:lnTo>
                <a:lnTo>
                  <a:pt x="764425" y="55473"/>
                </a:lnTo>
                <a:close/>
              </a:path>
              <a:path w="1486534" h="285114">
                <a:moveTo>
                  <a:pt x="797039" y="179222"/>
                </a:moveTo>
                <a:lnTo>
                  <a:pt x="787647" y="186423"/>
                </a:lnTo>
                <a:lnTo>
                  <a:pt x="777151" y="191566"/>
                </a:lnTo>
                <a:lnTo>
                  <a:pt x="765549" y="194652"/>
                </a:lnTo>
                <a:lnTo>
                  <a:pt x="752843" y="195681"/>
                </a:lnTo>
                <a:lnTo>
                  <a:pt x="806103" y="195681"/>
                </a:lnTo>
                <a:lnTo>
                  <a:pt x="808012" y="194157"/>
                </a:lnTo>
                <a:lnTo>
                  <a:pt x="797039" y="179222"/>
                </a:lnTo>
                <a:close/>
              </a:path>
              <a:path w="1486534" h="285114">
                <a:moveTo>
                  <a:pt x="750171" y="151485"/>
                </a:moveTo>
                <a:lnTo>
                  <a:pt x="712609" y="151485"/>
                </a:lnTo>
                <a:lnTo>
                  <a:pt x="720128" y="152095"/>
                </a:lnTo>
                <a:lnTo>
                  <a:pt x="727240" y="152400"/>
                </a:lnTo>
                <a:lnTo>
                  <a:pt x="733945" y="152400"/>
                </a:lnTo>
                <a:lnTo>
                  <a:pt x="750171" y="151485"/>
                </a:lnTo>
                <a:close/>
              </a:path>
              <a:path w="1486534" h="285114">
                <a:moveTo>
                  <a:pt x="805079" y="76200"/>
                </a:moveTo>
                <a:lnTo>
                  <a:pt x="771232" y="76200"/>
                </a:lnTo>
                <a:lnTo>
                  <a:pt x="777379" y="78587"/>
                </a:lnTo>
                <a:lnTo>
                  <a:pt x="786523" y="88138"/>
                </a:lnTo>
                <a:lnTo>
                  <a:pt x="788809" y="93675"/>
                </a:lnTo>
                <a:lnTo>
                  <a:pt x="788702" y="100736"/>
                </a:lnTo>
                <a:lnTo>
                  <a:pt x="787933" y="106184"/>
                </a:lnTo>
                <a:lnTo>
                  <a:pt x="757720" y="129844"/>
                </a:lnTo>
                <a:lnTo>
                  <a:pt x="734555" y="132283"/>
                </a:lnTo>
                <a:lnTo>
                  <a:pt x="796191" y="132283"/>
                </a:lnTo>
                <a:lnTo>
                  <a:pt x="800744" y="127968"/>
                </a:lnTo>
                <a:lnTo>
                  <a:pt x="806983" y="119291"/>
                </a:lnTo>
                <a:lnTo>
                  <a:pt x="810726" y="110213"/>
                </a:lnTo>
                <a:lnTo>
                  <a:pt x="811974" y="100736"/>
                </a:lnTo>
                <a:lnTo>
                  <a:pt x="811155" y="91459"/>
                </a:lnTo>
                <a:lnTo>
                  <a:pt x="808697" y="82981"/>
                </a:lnTo>
                <a:lnTo>
                  <a:pt x="805079" y="76200"/>
                </a:lnTo>
                <a:close/>
              </a:path>
              <a:path w="1486534" h="285114">
                <a:moveTo>
                  <a:pt x="925360" y="59740"/>
                </a:moveTo>
                <a:lnTo>
                  <a:pt x="900366" y="59740"/>
                </a:lnTo>
                <a:lnTo>
                  <a:pt x="959802" y="220065"/>
                </a:lnTo>
                <a:lnTo>
                  <a:pt x="939076" y="278282"/>
                </a:lnTo>
                <a:lnTo>
                  <a:pt x="958888" y="284988"/>
                </a:lnTo>
                <a:lnTo>
                  <a:pt x="994635" y="187147"/>
                </a:lnTo>
                <a:lnTo>
                  <a:pt x="971384" y="187147"/>
                </a:lnTo>
                <a:lnTo>
                  <a:pt x="925360" y="59740"/>
                </a:lnTo>
                <a:close/>
              </a:path>
              <a:path w="1486534" h="285114">
                <a:moveTo>
                  <a:pt x="1041184" y="59740"/>
                </a:moveTo>
                <a:lnTo>
                  <a:pt x="1016800" y="59740"/>
                </a:lnTo>
                <a:lnTo>
                  <a:pt x="971384" y="187147"/>
                </a:lnTo>
                <a:lnTo>
                  <a:pt x="994635" y="187147"/>
                </a:lnTo>
                <a:lnTo>
                  <a:pt x="1041184" y="59740"/>
                </a:lnTo>
                <a:close/>
              </a:path>
              <a:path w="1486534" h="285114">
                <a:moveTo>
                  <a:pt x="1125766" y="55473"/>
                </a:moveTo>
                <a:lnTo>
                  <a:pt x="1085046" y="68075"/>
                </a:lnTo>
                <a:lnTo>
                  <a:pt x="1063053" y="103593"/>
                </a:lnTo>
                <a:lnTo>
                  <a:pt x="1058862" y="135940"/>
                </a:lnTo>
                <a:lnTo>
                  <a:pt x="1059910" y="152942"/>
                </a:lnTo>
                <a:lnTo>
                  <a:pt x="1075626" y="194005"/>
                </a:lnTo>
                <a:lnTo>
                  <a:pt x="1110116" y="215007"/>
                </a:lnTo>
                <a:lnTo>
                  <a:pt x="1125766" y="216408"/>
                </a:lnTo>
                <a:lnTo>
                  <a:pt x="1141434" y="215007"/>
                </a:lnTo>
                <a:lnTo>
                  <a:pt x="1155064" y="210807"/>
                </a:lnTo>
                <a:lnTo>
                  <a:pt x="1166656" y="203806"/>
                </a:lnTo>
                <a:lnTo>
                  <a:pt x="1174576" y="195681"/>
                </a:lnTo>
                <a:lnTo>
                  <a:pt x="1125918" y="195681"/>
                </a:lnTo>
                <a:lnTo>
                  <a:pt x="1115631" y="194643"/>
                </a:lnTo>
                <a:lnTo>
                  <a:pt x="1084770" y="159981"/>
                </a:lnTo>
                <a:lnTo>
                  <a:pt x="1082027" y="135940"/>
                </a:lnTo>
                <a:lnTo>
                  <a:pt x="1082713" y="123301"/>
                </a:lnTo>
                <a:lnTo>
                  <a:pt x="1099172" y="85544"/>
                </a:lnTo>
                <a:lnTo>
                  <a:pt x="1125918" y="76200"/>
                </a:lnTo>
                <a:lnTo>
                  <a:pt x="1174576" y="76200"/>
                </a:lnTo>
                <a:lnTo>
                  <a:pt x="1166656" y="68075"/>
                </a:lnTo>
                <a:lnTo>
                  <a:pt x="1155064" y="61074"/>
                </a:lnTo>
                <a:lnTo>
                  <a:pt x="1141434" y="56873"/>
                </a:lnTo>
                <a:lnTo>
                  <a:pt x="1125766" y="55473"/>
                </a:lnTo>
                <a:close/>
              </a:path>
              <a:path w="1486534" h="285114">
                <a:moveTo>
                  <a:pt x="1174576" y="76200"/>
                </a:moveTo>
                <a:lnTo>
                  <a:pt x="1125918" y="76200"/>
                </a:lnTo>
                <a:lnTo>
                  <a:pt x="1136215" y="77238"/>
                </a:lnTo>
                <a:lnTo>
                  <a:pt x="1145158" y="80352"/>
                </a:lnTo>
                <a:lnTo>
                  <a:pt x="1167333" y="111899"/>
                </a:lnTo>
                <a:lnTo>
                  <a:pt x="1170114" y="135940"/>
                </a:lnTo>
                <a:lnTo>
                  <a:pt x="1169419" y="148580"/>
                </a:lnTo>
                <a:lnTo>
                  <a:pt x="1152750" y="186337"/>
                </a:lnTo>
                <a:lnTo>
                  <a:pt x="1125918" y="195681"/>
                </a:lnTo>
                <a:lnTo>
                  <a:pt x="1174576" y="195681"/>
                </a:lnTo>
                <a:lnTo>
                  <a:pt x="1192212" y="152942"/>
                </a:lnTo>
                <a:lnTo>
                  <a:pt x="1193279" y="135940"/>
                </a:lnTo>
                <a:lnTo>
                  <a:pt x="1192212" y="118938"/>
                </a:lnTo>
                <a:lnTo>
                  <a:pt x="1189012" y="103593"/>
                </a:lnTo>
                <a:lnTo>
                  <a:pt x="1183678" y="89906"/>
                </a:lnTo>
                <a:lnTo>
                  <a:pt x="1176210" y="77876"/>
                </a:lnTo>
                <a:lnTo>
                  <a:pt x="1174576" y="76200"/>
                </a:lnTo>
                <a:close/>
              </a:path>
              <a:path w="1486534" h="285114">
                <a:moveTo>
                  <a:pt x="1254544" y="59740"/>
                </a:moveTo>
                <a:lnTo>
                  <a:pt x="1231379" y="59740"/>
                </a:lnTo>
                <a:lnTo>
                  <a:pt x="1231379" y="152400"/>
                </a:lnTo>
                <a:lnTo>
                  <a:pt x="1234501" y="180403"/>
                </a:lnTo>
                <a:lnTo>
                  <a:pt x="1243871" y="200406"/>
                </a:lnTo>
                <a:lnTo>
                  <a:pt x="1259491" y="212407"/>
                </a:lnTo>
                <a:lnTo>
                  <a:pt x="1281366" y="216408"/>
                </a:lnTo>
                <a:lnTo>
                  <a:pt x="1288503" y="215855"/>
                </a:lnTo>
                <a:lnTo>
                  <a:pt x="1322509" y="196824"/>
                </a:lnTo>
                <a:lnTo>
                  <a:pt x="1323432" y="195681"/>
                </a:lnTo>
                <a:lnTo>
                  <a:pt x="1285328" y="195681"/>
                </a:lnTo>
                <a:lnTo>
                  <a:pt x="1271855" y="192976"/>
                </a:lnTo>
                <a:lnTo>
                  <a:pt x="1262235" y="184861"/>
                </a:lnTo>
                <a:lnTo>
                  <a:pt x="1256466" y="171335"/>
                </a:lnTo>
                <a:lnTo>
                  <a:pt x="1254544" y="152400"/>
                </a:lnTo>
                <a:lnTo>
                  <a:pt x="1254544" y="59740"/>
                </a:lnTo>
                <a:close/>
              </a:path>
              <a:path w="1486534" h="285114">
                <a:moveTo>
                  <a:pt x="1356103" y="182270"/>
                </a:moveTo>
                <a:lnTo>
                  <a:pt x="1332877" y="182270"/>
                </a:lnTo>
                <a:lnTo>
                  <a:pt x="1338973" y="213664"/>
                </a:lnTo>
                <a:lnTo>
                  <a:pt x="1359090" y="212140"/>
                </a:lnTo>
                <a:lnTo>
                  <a:pt x="1356103" y="182270"/>
                </a:lnTo>
                <a:close/>
              </a:path>
              <a:path w="1486534" h="285114">
                <a:moveTo>
                  <a:pt x="1356042" y="59740"/>
                </a:moveTo>
                <a:lnTo>
                  <a:pt x="1332877" y="59740"/>
                </a:lnTo>
                <a:lnTo>
                  <a:pt x="1332877" y="127406"/>
                </a:lnTo>
                <a:lnTo>
                  <a:pt x="1331570" y="142541"/>
                </a:lnTo>
                <a:lnTo>
                  <a:pt x="1310039" y="185480"/>
                </a:lnTo>
                <a:lnTo>
                  <a:pt x="1285328" y="195681"/>
                </a:lnTo>
                <a:lnTo>
                  <a:pt x="1323432" y="195681"/>
                </a:lnTo>
                <a:lnTo>
                  <a:pt x="1327999" y="190023"/>
                </a:lnTo>
                <a:lnTo>
                  <a:pt x="1332877" y="182270"/>
                </a:lnTo>
                <a:lnTo>
                  <a:pt x="1356103" y="182270"/>
                </a:lnTo>
                <a:lnTo>
                  <a:pt x="1356042" y="59740"/>
                </a:lnTo>
                <a:close/>
              </a:path>
              <a:path w="1486534" h="285114">
                <a:moveTo>
                  <a:pt x="1424914" y="58216"/>
                </a:moveTo>
                <a:lnTo>
                  <a:pt x="1404797" y="59740"/>
                </a:lnTo>
                <a:lnTo>
                  <a:pt x="1407845" y="90220"/>
                </a:lnTo>
                <a:lnTo>
                  <a:pt x="1407845" y="212140"/>
                </a:lnTo>
                <a:lnTo>
                  <a:pt x="1431010" y="212140"/>
                </a:lnTo>
                <a:lnTo>
                  <a:pt x="1431010" y="161544"/>
                </a:lnTo>
                <a:lnTo>
                  <a:pt x="1435030" y="127273"/>
                </a:lnTo>
                <a:lnTo>
                  <a:pt x="1445564" y="102184"/>
                </a:lnTo>
                <a:lnTo>
                  <a:pt x="1453487" y="94792"/>
                </a:lnTo>
                <a:lnTo>
                  <a:pt x="1431010" y="94792"/>
                </a:lnTo>
                <a:lnTo>
                  <a:pt x="1424914" y="58216"/>
                </a:lnTo>
                <a:close/>
              </a:path>
              <a:path w="1486534" h="285114">
                <a:moveTo>
                  <a:pt x="1484655" y="56388"/>
                </a:moveTo>
                <a:lnTo>
                  <a:pt x="1447469" y="71589"/>
                </a:lnTo>
                <a:lnTo>
                  <a:pt x="1431010" y="94792"/>
                </a:lnTo>
                <a:lnTo>
                  <a:pt x="1453487" y="94792"/>
                </a:lnTo>
                <a:lnTo>
                  <a:pt x="1462614" y="86277"/>
                </a:lnTo>
                <a:lnTo>
                  <a:pt x="1486179" y="79552"/>
                </a:lnTo>
                <a:lnTo>
                  <a:pt x="1484655" y="56388"/>
                </a:lnTo>
                <a:close/>
              </a:path>
            </a:pathLst>
          </a:custGeom>
          <a:solidFill>
            <a:srgbClr val="004461"/>
          </a:solidFill>
        </p:spPr>
        <p:txBody>
          <a:bodyPr wrap="square" lIns="0" tIns="0" rIns="0" bIns="0" rtlCol="0"/>
          <a:lstStyle/>
          <a:p>
            <a:endParaRPr/>
          </a:p>
        </p:txBody>
      </p:sp>
      <p:pic>
        <p:nvPicPr>
          <p:cNvPr id="11" name="object 11"/>
          <p:cNvPicPr/>
          <p:nvPr/>
        </p:nvPicPr>
        <p:blipFill>
          <a:blip r:embed="rId6" cstate="print"/>
          <a:stretch>
            <a:fillRect/>
          </a:stretch>
        </p:blipFill>
        <p:spPr>
          <a:xfrm>
            <a:off x="1844001" y="2042997"/>
            <a:ext cx="2401874" cy="2401874"/>
          </a:xfrm>
          <a:prstGeom prst="rect">
            <a:avLst/>
          </a:prstGeom>
        </p:spPr>
      </p:pic>
      <p:grpSp>
        <p:nvGrpSpPr>
          <p:cNvPr id="12" name="object 12"/>
          <p:cNvGrpSpPr/>
          <p:nvPr/>
        </p:nvGrpSpPr>
        <p:grpSpPr>
          <a:xfrm>
            <a:off x="4514716" y="2042990"/>
            <a:ext cx="2402205" cy="2402205"/>
            <a:chOff x="4514716" y="2042990"/>
            <a:chExt cx="2402205" cy="2402205"/>
          </a:xfrm>
        </p:grpSpPr>
        <p:sp>
          <p:nvSpPr>
            <p:cNvPr id="13" name="object 13"/>
            <p:cNvSpPr/>
            <p:nvPr/>
          </p:nvSpPr>
          <p:spPr>
            <a:xfrm>
              <a:off x="4514716" y="2042990"/>
              <a:ext cx="2402205" cy="2402205"/>
            </a:xfrm>
            <a:custGeom>
              <a:avLst/>
              <a:gdLst/>
              <a:ahLst/>
              <a:cxnLst/>
              <a:rect l="l" t="t" r="r" b="b"/>
              <a:pathLst>
                <a:path w="2402204" h="2402204">
                  <a:moveTo>
                    <a:pt x="1200937" y="0"/>
                  </a:moveTo>
                  <a:lnTo>
                    <a:pt x="1152636" y="953"/>
                  </a:lnTo>
                  <a:lnTo>
                    <a:pt x="1104819" y="3790"/>
                  </a:lnTo>
                  <a:lnTo>
                    <a:pt x="1057522" y="8474"/>
                  </a:lnTo>
                  <a:lnTo>
                    <a:pt x="1010781" y="14970"/>
                  </a:lnTo>
                  <a:lnTo>
                    <a:pt x="964632" y="23241"/>
                  </a:lnTo>
                  <a:lnTo>
                    <a:pt x="919110" y="33253"/>
                  </a:lnTo>
                  <a:lnTo>
                    <a:pt x="874252" y="44968"/>
                  </a:lnTo>
                  <a:lnTo>
                    <a:pt x="830093" y="58351"/>
                  </a:lnTo>
                  <a:lnTo>
                    <a:pt x="786670" y="73366"/>
                  </a:lnTo>
                  <a:lnTo>
                    <a:pt x="744017" y="89977"/>
                  </a:lnTo>
                  <a:lnTo>
                    <a:pt x="702172" y="108149"/>
                  </a:lnTo>
                  <a:lnTo>
                    <a:pt x="661169" y="127846"/>
                  </a:lnTo>
                  <a:lnTo>
                    <a:pt x="621045" y="149031"/>
                  </a:lnTo>
                  <a:lnTo>
                    <a:pt x="581836" y="171669"/>
                  </a:lnTo>
                  <a:lnTo>
                    <a:pt x="543577" y="195723"/>
                  </a:lnTo>
                  <a:lnTo>
                    <a:pt x="506304" y="221159"/>
                  </a:lnTo>
                  <a:lnTo>
                    <a:pt x="470054" y="247940"/>
                  </a:lnTo>
                  <a:lnTo>
                    <a:pt x="434862" y="276030"/>
                  </a:lnTo>
                  <a:lnTo>
                    <a:pt x="400764" y="305394"/>
                  </a:lnTo>
                  <a:lnTo>
                    <a:pt x="367796" y="335995"/>
                  </a:lnTo>
                  <a:lnTo>
                    <a:pt x="335993" y="367798"/>
                  </a:lnTo>
                  <a:lnTo>
                    <a:pt x="305392" y="400766"/>
                  </a:lnTo>
                  <a:lnTo>
                    <a:pt x="276029" y="434864"/>
                  </a:lnTo>
                  <a:lnTo>
                    <a:pt x="247939" y="470057"/>
                  </a:lnTo>
                  <a:lnTo>
                    <a:pt x="221158" y="506307"/>
                  </a:lnTo>
                  <a:lnTo>
                    <a:pt x="195723" y="543580"/>
                  </a:lnTo>
                  <a:lnTo>
                    <a:pt x="171668" y="581839"/>
                  </a:lnTo>
                  <a:lnTo>
                    <a:pt x="149030" y="621049"/>
                  </a:lnTo>
                  <a:lnTo>
                    <a:pt x="127845" y="661173"/>
                  </a:lnTo>
                  <a:lnTo>
                    <a:pt x="108149" y="702177"/>
                  </a:lnTo>
                  <a:lnTo>
                    <a:pt x="89977" y="744023"/>
                  </a:lnTo>
                  <a:lnTo>
                    <a:pt x="73366" y="786676"/>
                  </a:lnTo>
                  <a:lnTo>
                    <a:pt x="58351" y="830100"/>
                  </a:lnTo>
                  <a:lnTo>
                    <a:pt x="44968" y="874259"/>
                  </a:lnTo>
                  <a:lnTo>
                    <a:pt x="33253" y="919118"/>
                  </a:lnTo>
                  <a:lnTo>
                    <a:pt x="23241" y="964641"/>
                  </a:lnTo>
                  <a:lnTo>
                    <a:pt x="14970" y="1010791"/>
                  </a:lnTo>
                  <a:lnTo>
                    <a:pt x="8474" y="1057532"/>
                  </a:lnTo>
                  <a:lnTo>
                    <a:pt x="3790" y="1104830"/>
                  </a:lnTo>
                  <a:lnTo>
                    <a:pt x="953" y="1152648"/>
                  </a:lnTo>
                  <a:lnTo>
                    <a:pt x="0" y="1200950"/>
                  </a:lnTo>
                  <a:lnTo>
                    <a:pt x="953" y="1249251"/>
                  </a:lnTo>
                  <a:lnTo>
                    <a:pt x="3790" y="1297067"/>
                  </a:lnTo>
                  <a:lnTo>
                    <a:pt x="8474" y="1344364"/>
                  </a:lnTo>
                  <a:lnTo>
                    <a:pt x="14970" y="1391105"/>
                  </a:lnTo>
                  <a:lnTo>
                    <a:pt x="23241" y="1437255"/>
                  </a:lnTo>
                  <a:lnTo>
                    <a:pt x="33253" y="1482776"/>
                  </a:lnTo>
                  <a:lnTo>
                    <a:pt x="44968" y="1527634"/>
                  </a:lnTo>
                  <a:lnTo>
                    <a:pt x="58351" y="1571793"/>
                  </a:lnTo>
                  <a:lnTo>
                    <a:pt x="73366" y="1615217"/>
                  </a:lnTo>
                  <a:lnTo>
                    <a:pt x="89977" y="1657869"/>
                  </a:lnTo>
                  <a:lnTo>
                    <a:pt x="108149" y="1699715"/>
                  </a:lnTo>
                  <a:lnTo>
                    <a:pt x="127845" y="1740718"/>
                  </a:lnTo>
                  <a:lnTo>
                    <a:pt x="149030" y="1780841"/>
                  </a:lnTo>
                  <a:lnTo>
                    <a:pt x="171668" y="1820051"/>
                  </a:lnTo>
                  <a:lnTo>
                    <a:pt x="195723" y="1858310"/>
                  </a:lnTo>
                  <a:lnTo>
                    <a:pt x="221158" y="1895582"/>
                  </a:lnTo>
                  <a:lnTo>
                    <a:pt x="247939" y="1931832"/>
                  </a:lnTo>
                  <a:lnTo>
                    <a:pt x="276029" y="1967024"/>
                  </a:lnTo>
                  <a:lnTo>
                    <a:pt x="305392" y="2001122"/>
                  </a:lnTo>
                  <a:lnTo>
                    <a:pt x="335993" y="2034091"/>
                  </a:lnTo>
                  <a:lnTo>
                    <a:pt x="367796" y="2065893"/>
                  </a:lnTo>
                  <a:lnTo>
                    <a:pt x="400764" y="2096494"/>
                  </a:lnTo>
                  <a:lnTo>
                    <a:pt x="434862" y="2125857"/>
                  </a:lnTo>
                  <a:lnTo>
                    <a:pt x="470054" y="2153947"/>
                  </a:lnTo>
                  <a:lnTo>
                    <a:pt x="506304" y="2180728"/>
                  </a:lnTo>
                  <a:lnTo>
                    <a:pt x="543577" y="2206164"/>
                  </a:lnTo>
                  <a:lnTo>
                    <a:pt x="581836" y="2230218"/>
                  </a:lnTo>
                  <a:lnTo>
                    <a:pt x="621045" y="2252856"/>
                  </a:lnTo>
                  <a:lnTo>
                    <a:pt x="661169" y="2274041"/>
                  </a:lnTo>
                  <a:lnTo>
                    <a:pt x="702172" y="2293737"/>
                  </a:lnTo>
                  <a:lnTo>
                    <a:pt x="744017" y="2311909"/>
                  </a:lnTo>
                  <a:lnTo>
                    <a:pt x="786670" y="2328521"/>
                  </a:lnTo>
                  <a:lnTo>
                    <a:pt x="830093" y="2343536"/>
                  </a:lnTo>
                  <a:lnTo>
                    <a:pt x="874252" y="2356919"/>
                  </a:lnTo>
                  <a:lnTo>
                    <a:pt x="919110" y="2368634"/>
                  </a:lnTo>
                  <a:lnTo>
                    <a:pt x="964632" y="2378645"/>
                  </a:lnTo>
                  <a:lnTo>
                    <a:pt x="1010781" y="2386917"/>
                  </a:lnTo>
                  <a:lnTo>
                    <a:pt x="1057522" y="2393412"/>
                  </a:lnTo>
                  <a:lnTo>
                    <a:pt x="1104819" y="2398097"/>
                  </a:lnTo>
                  <a:lnTo>
                    <a:pt x="1152636" y="2400933"/>
                  </a:lnTo>
                  <a:lnTo>
                    <a:pt x="1200937" y="2401887"/>
                  </a:lnTo>
                  <a:lnTo>
                    <a:pt x="1249238" y="2400933"/>
                  </a:lnTo>
                  <a:lnTo>
                    <a:pt x="1297055" y="2398097"/>
                  </a:lnTo>
                  <a:lnTo>
                    <a:pt x="1344352" y="2393412"/>
                  </a:lnTo>
                  <a:lnTo>
                    <a:pt x="1391093" y="2386917"/>
                  </a:lnTo>
                  <a:lnTo>
                    <a:pt x="1437242" y="2378645"/>
                  </a:lnTo>
                  <a:lnTo>
                    <a:pt x="1482764" y="2368634"/>
                  </a:lnTo>
                  <a:lnTo>
                    <a:pt x="1527622" y="2356919"/>
                  </a:lnTo>
                  <a:lnTo>
                    <a:pt x="1571781" y="2343536"/>
                  </a:lnTo>
                  <a:lnTo>
                    <a:pt x="1615204" y="2328521"/>
                  </a:lnTo>
                  <a:lnTo>
                    <a:pt x="1657857" y="2311909"/>
                  </a:lnTo>
                  <a:lnTo>
                    <a:pt x="1699702" y="2293737"/>
                  </a:lnTo>
                  <a:lnTo>
                    <a:pt x="1740705" y="2274041"/>
                  </a:lnTo>
                  <a:lnTo>
                    <a:pt x="1780829" y="2252856"/>
                  </a:lnTo>
                  <a:lnTo>
                    <a:pt x="1820038" y="2230218"/>
                  </a:lnTo>
                  <a:lnTo>
                    <a:pt x="1858297" y="2206164"/>
                  </a:lnTo>
                  <a:lnTo>
                    <a:pt x="1895569" y="2180728"/>
                  </a:lnTo>
                  <a:lnTo>
                    <a:pt x="1931820" y="2153947"/>
                  </a:lnTo>
                  <a:lnTo>
                    <a:pt x="1967012" y="2125857"/>
                  </a:lnTo>
                  <a:lnTo>
                    <a:pt x="2001110" y="2096494"/>
                  </a:lnTo>
                  <a:lnTo>
                    <a:pt x="2034078" y="2065893"/>
                  </a:lnTo>
                  <a:lnTo>
                    <a:pt x="2065880" y="2034091"/>
                  </a:lnTo>
                  <a:lnTo>
                    <a:pt x="2096481" y="2001122"/>
                  </a:lnTo>
                  <a:lnTo>
                    <a:pt x="2125845" y="1967024"/>
                  </a:lnTo>
                  <a:lnTo>
                    <a:pt x="2153935" y="1931832"/>
                  </a:lnTo>
                  <a:lnTo>
                    <a:pt x="2180715" y="1895582"/>
                  </a:lnTo>
                  <a:lnTo>
                    <a:pt x="2206151" y="1858310"/>
                  </a:lnTo>
                  <a:lnTo>
                    <a:pt x="2230206" y="1820051"/>
                  </a:lnTo>
                  <a:lnTo>
                    <a:pt x="2252843" y="1780841"/>
                  </a:lnTo>
                  <a:lnTo>
                    <a:pt x="2274028" y="1740718"/>
                  </a:lnTo>
                  <a:lnTo>
                    <a:pt x="2293725" y="1699715"/>
                  </a:lnTo>
                  <a:lnTo>
                    <a:pt x="2311896" y="1657869"/>
                  </a:lnTo>
                  <a:lnTo>
                    <a:pt x="2328508" y="1615217"/>
                  </a:lnTo>
                  <a:lnTo>
                    <a:pt x="2343523" y="1571793"/>
                  </a:lnTo>
                  <a:lnTo>
                    <a:pt x="2356906" y="1527634"/>
                  </a:lnTo>
                  <a:lnTo>
                    <a:pt x="2368621" y="1482776"/>
                  </a:lnTo>
                  <a:lnTo>
                    <a:pt x="2378632" y="1437255"/>
                  </a:lnTo>
                  <a:lnTo>
                    <a:pt x="2386904" y="1391105"/>
                  </a:lnTo>
                  <a:lnTo>
                    <a:pt x="2393400" y="1344364"/>
                  </a:lnTo>
                  <a:lnTo>
                    <a:pt x="2398084" y="1297067"/>
                  </a:lnTo>
                  <a:lnTo>
                    <a:pt x="2400921" y="1249251"/>
                  </a:lnTo>
                  <a:lnTo>
                    <a:pt x="2401874" y="1200950"/>
                  </a:lnTo>
                  <a:lnTo>
                    <a:pt x="2400921" y="1152648"/>
                  </a:lnTo>
                  <a:lnTo>
                    <a:pt x="2398084" y="1104830"/>
                  </a:lnTo>
                  <a:lnTo>
                    <a:pt x="2393400" y="1057532"/>
                  </a:lnTo>
                  <a:lnTo>
                    <a:pt x="2386904" y="1010791"/>
                  </a:lnTo>
                  <a:lnTo>
                    <a:pt x="2378632" y="964641"/>
                  </a:lnTo>
                  <a:lnTo>
                    <a:pt x="2368621" y="919118"/>
                  </a:lnTo>
                  <a:lnTo>
                    <a:pt x="2356906" y="874259"/>
                  </a:lnTo>
                  <a:lnTo>
                    <a:pt x="2343523" y="830100"/>
                  </a:lnTo>
                  <a:lnTo>
                    <a:pt x="2328508" y="786676"/>
                  </a:lnTo>
                  <a:lnTo>
                    <a:pt x="2311896" y="744023"/>
                  </a:lnTo>
                  <a:lnTo>
                    <a:pt x="2293725" y="702177"/>
                  </a:lnTo>
                  <a:lnTo>
                    <a:pt x="2274028" y="661173"/>
                  </a:lnTo>
                  <a:lnTo>
                    <a:pt x="2252843" y="621049"/>
                  </a:lnTo>
                  <a:lnTo>
                    <a:pt x="2230206" y="581839"/>
                  </a:lnTo>
                  <a:lnTo>
                    <a:pt x="2206151" y="543580"/>
                  </a:lnTo>
                  <a:lnTo>
                    <a:pt x="2180715" y="506307"/>
                  </a:lnTo>
                  <a:lnTo>
                    <a:pt x="2153935" y="470057"/>
                  </a:lnTo>
                  <a:lnTo>
                    <a:pt x="2125845" y="434864"/>
                  </a:lnTo>
                  <a:lnTo>
                    <a:pt x="2096481" y="400766"/>
                  </a:lnTo>
                  <a:lnTo>
                    <a:pt x="2065880" y="367798"/>
                  </a:lnTo>
                  <a:lnTo>
                    <a:pt x="2034078" y="335995"/>
                  </a:lnTo>
                  <a:lnTo>
                    <a:pt x="2001110" y="305394"/>
                  </a:lnTo>
                  <a:lnTo>
                    <a:pt x="1967012" y="276030"/>
                  </a:lnTo>
                  <a:lnTo>
                    <a:pt x="1931820" y="247940"/>
                  </a:lnTo>
                  <a:lnTo>
                    <a:pt x="1895569" y="221159"/>
                  </a:lnTo>
                  <a:lnTo>
                    <a:pt x="1858297" y="195723"/>
                  </a:lnTo>
                  <a:lnTo>
                    <a:pt x="1820038" y="171669"/>
                  </a:lnTo>
                  <a:lnTo>
                    <a:pt x="1780829" y="149031"/>
                  </a:lnTo>
                  <a:lnTo>
                    <a:pt x="1740705" y="127846"/>
                  </a:lnTo>
                  <a:lnTo>
                    <a:pt x="1699702" y="108149"/>
                  </a:lnTo>
                  <a:lnTo>
                    <a:pt x="1657857" y="89977"/>
                  </a:lnTo>
                  <a:lnTo>
                    <a:pt x="1615204" y="73366"/>
                  </a:lnTo>
                  <a:lnTo>
                    <a:pt x="1571781" y="58351"/>
                  </a:lnTo>
                  <a:lnTo>
                    <a:pt x="1527622" y="44968"/>
                  </a:lnTo>
                  <a:lnTo>
                    <a:pt x="1482764" y="33253"/>
                  </a:lnTo>
                  <a:lnTo>
                    <a:pt x="1437242" y="23241"/>
                  </a:lnTo>
                  <a:lnTo>
                    <a:pt x="1391093" y="14970"/>
                  </a:lnTo>
                  <a:lnTo>
                    <a:pt x="1344352" y="8474"/>
                  </a:lnTo>
                  <a:lnTo>
                    <a:pt x="1297055" y="3790"/>
                  </a:lnTo>
                  <a:lnTo>
                    <a:pt x="1249238" y="953"/>
                  </a:lnTo>
                  <a:lnTo>
                    <a:pt x="1200937" y="0"/>
                  </a:lnTo>
                  <a:close/>
                </a:path>
              </a:pathLst>
            </a:custGeom>
            <a:solidFill>
              <a:srgbClr val="D5EFFF"/>
            </a:solidFill>
          </p:spPr>
          <p:txBody>
            <a:bodyPr wrap="square" lIns="0" tIns="0" rIns="0" bIns="0" rtlCol="0"/>
            <a:lstStyle/>
            <a:p>
              <a:endParaRPr/>
            </a:p>
          </p:txBody>
        </p:sp>
        <p:pic>
          <p:nvPicPr>
            <p:cNvPr id="14" name="object 14"/>
            <p:cNvPicPr/>
            <p:nvPr/>
          </p:nvPicPr>
          <p:blipFill>
            <a:blip r:embed="rId7" cstate="print"/>
            <a:stretch>
              <a:fillRect/>
            </a:stretch>
          </p:blipFill>
          <p:spPr>
            <a:xfrm>
              <a:off x="4839843" y="2411996"/>
              <a:ext cx="1759754" cy="1708086"/>
            </a:xfrm>
            <a:prstGeom prst="rect">
              <a:avLst/>
            </a:prstGeom>
          </p:spPr>
        </p:pic>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9254" y="296862"/>
            <a:ext cx="1938985" cy="583806"/>
          </a:xfrm>
          <a:prstGeom prst="rect">
            <a:avLst/>
          </a:prstGeom>
        </p:spPr>
      </p:pic>
      <p:pic>
        <p:nvPicPr>
          <p:cNvPr id="4" name="object 4"/>
          <p:cNvPicPr/>
          <p:nvPr/>
        </p:nvPicPr>
        <p:blipFill>
          <a:blip r:embed="rId4" cstate="print"/>
          <a:stretch>
            <a:fillRect/>
          </a:stretch>
        </p:blipFill>
        <p:spPr>
          <a:xfrm>
            <a:off x="0" y="4635613"/>
            <a:ext cx="9144000" cy="1068590"/>
          </a:xfrm>
          <a:prstGeom prst="rect">
            <a:avLst/>
          </a:prstGeom>
        </p:spPr>
      </p:pic>
      <p:pic>
        <p:nvPicPr>
          <p:cNvPr id="5" name="object 5"/>
          <p:cNvPicPr/>
          <p:nvPr/>
        </p:nvPicPr>
        <p:blipFill>
          <a:blip r:embed="rId5" cstate="print"/>
          <a:stretch>
            <a:fillRect/>
          </a:stretch>
        </p:blipFill>
        <p:spPr>
          <a:xfrm>
            <a:off x="2551967" y="1385376"/>
            <a:ext cx="4038168" cy="363092"/>
          </a:xfrm>
          <a:prstGeom prst="rect">
            <a:avLst/>
          </a:prstGeom>
        </p:spPr>
      </p:pic>
      <p:pic>
        <p:nvPicPr>
          <p:cNvPr id="6" name="object 6"/>
          <p:cNvPicPr/>
          <p:nvPr/>
        </p:nvPicPr>
        <p:blipFill>
          <a:blip r:embed="rId6" cstate="print"/>
          <a:stretch>
            <a:fillRect/>
          </a:stretch>
        </p:blipFill>
        <p:spPr>
          <a:xfrm>
            <a:off x="695591" y="3577903"/>
            <a:ext cx="7413840" cy="286207"/>
          </a:xfrm>
          <a:prstGeom prst="rect">
            <a:avLst/>
          </a:prstGeom>
        </p:spPr>
      </p:pic>
      <p:pic>
        <p:nvPicPr>
          <p:cNvPr id="7" name="object 7"/>
          <p:cNvPicPr/>
          <p:nvPr/>
        </p:nvPicPr>
        <p:blipFill>
          <a:blip r:embed="rId7" cstate="print"/>
          <a:stretch>
            <a:fillRect/>
          </a:stretch>
        </p:blipFill>
        <p:spPr>
          <a:xfrm>
            <a:off x="540143" y="3207876"/>
            <a:ext cx="7617142" cy="290474"/>
          </a:xfrm>
          <a:prstGeom prst="rect">
            <a:avLst/>
          </a:prstGeom>
        </p:spPr>
      </p:pic>
      <p:pic>
        <p:nvPicPr>
          <p:cNvPr id="8" name="object 8"/>
          <p:cNvPicPr/>
          <p:nvPr/>
        </p:nvPicPr>
        <p:blipFill>
          <a:blip r:embed="rId8" cstate="print"/>
          <a:stretch>
            <a:fillRect/>
          </a:stretch>
        </p:blipFill>
        <p:spPr>
          <a:xfrm>
            <a:off x="540143" y="2486382"/>
            <a:ext cx="6147117" cy="286207"/>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9254" y="296862"/>
            <a:ext cx="1938985" cy="583806"/>
          </a:xfrm>
          <a:prstGeom prst="rect">
            <a:avLst/>
          </a:prstGeom>
        </p:spPr>
      </p:pic>
      <p:pic>
        <p:nvPicPr>
          <p:cNvPr id="4" name="object 4"/>
          <p:cNvPicPr/>
          <p:nvPr/>
        </p:nvPicPr>
        <p:blipFill>
          <a:blip r:embed="rId4" cstate="print"/>
          <a:stretch>
            <a:fillRect/>
          </a:stretch>
        </p:blipFill>
        <p:spPr>
          <a:xfrm>
            <a:off x="0" y="4635613"/>
            <a:ext cx="9144000" cy="1068590"/>
          </a:xfrm>
          <a:prstGeom prst="rect">
            <a:avLst/>
          </a:prstGeom>
        </p:spPr>
      </p:pic>
      <p:pic>
        <p:nvPicPr>
          <p:cNvPr id="5" name="object 5"/>
          <p:cNvPicPr/>
          <p:nvPr/>
        </p:nvPicPr>
        <p:blipFill>
          <a:blip r:embed="rId5" cstate="print"/>
          <a:stretch>
            <a:fillRect/>
          </a:stretch>
        </p:blipFill>
        <p:spPr>
          <a:xfrm>
            <a:off x="3760939" y="1628990"/>
            <a:ext cx="2702115" cy="2702128"/>
          </a:xfrm>
          <a:prstGeom prst="rect">
            <a:avLst/>
          </a:prstGeom>
        </p:spPr>
      </p:pic>
      <p:pic>
        <p:nvPicPr>
          <p:cNvPr id="6" name="object 6"/>
          <p:cNvPicPr/>
          <p:nvPr/>
        </p:nvPicPr>
        <p:blipFill>
          <a:blip r:embed="rId6" cstate="print"/>
          <a:stretch>
            <a:fillRect/>
          </a:stretch>
        </p:blipFill>
        <p:spPr>
          <a:xfrm>
            <a:off x="454248" y="2297245"/>
            <a:ext cx="2902686" cy="1482750"/>
          </a:xfrm>
          <a:prstGeom prst="rect">
            <a:avLst/>
          </a:prstGeom>
        </p:spPr>
      </p:pic>
      <p:pic>
        <p:nvPicPr>
          <p:cNvPr id="7" name="object 7"/>
          <p:cNvPicPr/>
          <p:nvPr/>
        </p:nvPicPr>
        <p:blipFill>
          <a:blip r:embed="rId7" cstate="print"/>
          <a:stretch>
            <a:fillRect/>
          </a:stretch>
        </p:blipFill>
        <p:spPr>
          <a:xfrm>
            <a:off x="6849005" y="2280255"/>
            <a:ext cx="1505927" cy="151673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970" rIns="0" bIns="0" rtlCol="0">
            <a:spAutoFit/>
          </a:bodyPr>
          <a:lstStyle/>
          <a:p>
            <a:pPr marL="12700">
              <a:lnSpc>
                <a:spcPts val="3045"/>
              </a:lnSpc>
              <a:spcBef>
                <a:spcPts val="110"/>
              </a:spcBef>
            </a:pPr>
            <a:r>
              <a:rPr spc="-20" dirty="0"/>
              <a:t>STEM</a:t>
            </a:r>
          </a:p>
          <a:p>
            <a:pPr marL="24130">
              <a:lnSpc>
                <a:spcPts val="1125"/>
              </a:lnSpc>
            </a:pPr>
            <a:r>
              <a:rPr sz="1100" b="0" spc="-10" dirty="0">
                <a:latin typeface="Bliss"/>
                <a:cs typeface="Bliss"/>
              </a:rPr>
              <a:t>LEARNING</a:t>
            </a:r>
            <a:endParaRPr sz="1100">
              <a:latin typeface="Bliss"/>
              <a:cs typeface="Bliss"/>
            </a:endParaRPr>
          </a:p>
        </p:txBody>
      </p:sp>
      <p:pic>
        <p:nvPicPr>
          <p:cNvPr id="3" name="object 3"/>
          <p:cNvPicPr/>
          <p:nvPr/>
        </p:nvPicPr>
        <p:blipFill>
          <a:blip r:embed="rId3" cstate="print"/>
          <a:stretch>
            <a:fillRect/>
          </a:stretch>
        </p:blipFill>
        <p:spPr>
          <a:xfrm>
            <a:off x="6884999" y="285584"/>
            <a:ext cx="1938985" cy="583806"/>
          </a:xfrm>
          <a:prstGeom prst="rect">
            <a:avLst/>
          </a:prstGeom>
        </p:spPr>
      </p:pic>
      <p:pic>
        <p:nvPicPr>
          <p:cNvPr id="4" name="object 4"/>
          <p:cNvPicPr/>
          <p:nvPr/>
        </p:nvPicPr>
        <p:blipFill>
          <a:blip r:embed="rId4" cstate="print"/>
          <a:stretch>
            <a:fillRect/>
          </a:stretch>
        </p:blipFill>
        <p:spPr>
          <a:xfrm>
            <a:off x="3419100" y="1701419"/>
            <a:ext cx="2305799" cy="2305812"/>
          </a:xfrm>
          <a:prstGeom prst="rect">
            <a:avLst/>
          </a:prstGeom>
        </p:spPr>
      </p:pic>
      <p:sp>
        <p:nvSpPr>
          <p:cNvPr id="5" name="object 5"/>
          <p:cNvSpPr txBox="1"/>
          <p:nvPr/>
        </p:nvSpPr>
        <p:spPr>
          <a:xfrm>
            <a:off x="3698612" y="4182440"/>
            <a:ext cx="1753870" cy="29972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646363"/>
                </a:solidFill>
                <a:latin typeface="Arial"/>
                <a:cs typeface="Arial"/>
              </a:rPr>
              <a:t>Insert</a:t>
            </a:r>
            <a:r>
              <a:rPr sz="1800" spc="-10" dirty="0">
                <a:solidFill>
                  <a:srgbClr val="646363"/>
                </a:solidFill>
                <a:latin typeface="Arial"/>
                <a:cs typeface="Arial"/>
              </a:rPr>
              <a:t> </a:t>
            </a:r>
            <a:r>
              <a:rPr sz="1800" dirty="0">
                <a:solidFill>
                  <a:srgbClr val="646363"/>
                </a:solidFill>
                <a:latin typeface="Arial"/>
                <a:cs typeface="Arial"/>
              </a:rPr>
              <a:t>name</a:t>
            </a:r>
            <a:r>
              <a:rPr sz="1800" spc="-10" dirty="0">
                <a:solidFill>
                  <a:srgbClr val="646363"/>
                </a:solidFill>
                <a:latin typeface="Arial"/>
                <a:cs typeface="Arial"/>
              </a:rPr>
              <a:t> </a:t>
            </a:r>
            <a:r>
              <a:rPr sz="1800" spc="-20" dirty="0">
                <a:solidFill>
                  <a:srgbClr val="646363"/>
                </a:solidFill>
                <a:latin typeface="Arial"/>
                <a:cs typeface="Arial"/>
              </a:rPr>
              <a:t>here</a:t>
            </a:r>
            <a:endParaRPr sz="1800" dirty="0">
              <a:latin typeface="Arial"/>
              <a:cs typeface="Aria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38</TotalTime>
  <Words>1547</Words>
  <Application>Microsoft Office PowerPoint</Application>
  <PresentationFormat>Custom</PresentationFormat>
  <Paragraphs>82</Paragraphs>
  <Slides>10</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Bliss</vt:lpstr>
      <vt:lpstr>Calibri</vt:lpstr>
      <vt:lpstr>Office Theme</vt:lpstr>
      <vt:lpstr>STEM LEARNING</vt:lpstr>
      <vt:lpstr>STEM LEARNING</vt:lpstr>
      <vt:lpstr>STEM LEARNING</vt:lpstr>
      <vt:lpstr>STEM LEARNING</vt:lpstr>
      <vt:lpstr>PowerPoint Presentation</vt:lpstr>
      <vt:lpstr>STEM LEARNING</vt:lpstr>
      <vt:lpstr>STEM LEARNING</vt:lpstr>
      <vt:lpstr>STEM LEARNING</vt:lpstr>
      <vt:lpstr>STEM LEARNING</vt:lpstr>
      <vt:lpstr>STEM LEARNING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STEM LEARNING</dc:title>
  <cp:lastModifiedBy>Elizabeth Hooper</cp:lastModifiedBy>
  <cp:revision>4</cp:revision>
  <dcterms:created xsi:type="dcterms:W3CDTF">2022-09-22T10:14:02Z</dcterms:created>
  <dcterms:modified xsi:type="dcterms:W3CDTF">2022-09-28T10:17:52Z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2022-09-22T00:00:00Z</vt:filetime>
  </property>
  <property fmtid="{D5CDD505-2E9C-101B-9397-08002B2CF9AE}" pid="3" name="Creator">
    <vt:lpwstr>Adobe InDesign 17.2 (Macintosh)</vt:lpwstr>
  </property>
  <property fmtid="{D5CDD505-2E9C-101B-9397-08002B2CF9AE}" pid="4" name="LastSaved">
    <vt:filetime>2022-09-22T00:00:00Z</vt:filetime>
  </property>
  <property fmtid="{D5CDD505-2E9C-101B-9397-08002B2CF9AE}" pid="5" name="Producer">
    <vt:lpwstr>Adobe PDF Library 16.0.7</vt:lpwstr>
  </property>
</Properties>
</file>