
<file path=[Content_Types].xml><?xml version="1.0" encoding="utf-8"?>
<Types xmlns="http://schemas.openxmlformats.org/package/2006/content-types">
  <Default ContentType="image/jpeg" Extension="jpg"/>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3"/>
  </p:sldMasterIdLst>
  <p:notesMasterIdLst>
    <p:notesMasterId r:id="rId4"/>
  </p:notesMasterIdLst>
  <p:sldIdLst>
    <p:sldId id="256" r:id="rId5"/>
    <p:sldId id="257" r:id="rId6"/>
    <p:sldId id="258" r:id="rId7"/>
    <p:sldId id="259" r:id="rId8"/>
    <p:sldId id="260" r:id="rId9"/>
    <p:sldId id="261" r:id="rId10"/>
    <p:sldId id="262" r:id="rId11"/>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12" roundtripDataSignature="AMtx7mi3tqtFeTaAv41xogPG+AsrHS3MB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2"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GB"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5" name="Google Shape;14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51" name="Google Shape;151;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Activity one; Watch the video to discuss, what is human enhancement? </a:t>
            </a:r>
            <a:endParaRPr/>
          </a:p>
        </p:txBody>
      </p:sp>
      <p:sp>
        <p:nvSpPr>
          <p:cNvPr id="152" name="Google Shape;152;p2: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0" name="Google Shape;16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Phase 1 </a:t>
            </a:r>
            <a:endParaRPr/>
          </a:p>
          <a:p>
            <a:pPr indent="0" lvl="0" marL="0" rtl="0" algn="l">
              <a:spcBef>
                <a:spcPts val="0"/>
              </a:spcBef>
              <a:spcAft>
                <a:spcPts val="0"/>
              </a:spcAft>
              <a:buNone/>
            </a:pPr>
            <a:r>
              <a:rPr b="1" lang="en-GB" sz="1200">
                <a:solidFill>
                  <a:schemeClr val="dk1"/>
                </a:solidFill>
                <a:latin typeface="Calibri"/>
                <a:ea typeface="Calibri"/>
                <a:cs typeface="Calibri"/>
                <a:sym typeface="Calibri"/>
              </a:rPr>
              <a:t>Students research examples of human enhancement, the effect it has on people’s lives and that of wider society. Students can share their ideas via a class discussion.</a:t>
            </a:r>
            <a:endParaRPr/>
          </a:p>
          <a:p>
            <a:pPr indent="0" lvl="0" marL="0" marR="0" rtl="0" algn="l">
              <a:lnSpc>
                <a:spcPct val="100000"/>
              </a:lnSpc>
              <a:spcBef>
                <a:spcPts val="0"/>
              </a:spcBef>
              <a:spcAft>
                <a:spcPts val="0"/>
              </a:spcAft>
              <a:buClr>
                <a:schemeClr val="dk1"/>
              </a:buClr>
              <a:buSzPts val="1200"/>
              <a:buFont typeface="Calibri"/>
              <a:buNone/>
            </a:pPr>
            <a:r>
              <a:t/>
            </a:r>
            <a:endParaRPr sz="1200">
              <a:solidFill>
                <a:schemeClr val="dk1"/>
              </a:solidFill>
              <a:latin typeface="Calibri"/>
              <a:ea typeface="Calibri"/>
              <a:cs typeface="Calibri"/>
              <a:sym typeface="Calibri"/>
            </a:endParaRPr>
          </a:p>
          <a:p>
            <a:pPr indent="0" lvl="0" marL="0" rtl="0" algn="l">
              <a:spcBef>
                <a:spcPts val="0"/>
              </a:spcBef>
              <a:spcAft>
                <a:spcPts val="0"/>
              </a:spcAft>
              <a:buNone/>
            </a:pPr>
            <a:r>
              <a:t/>
            </a:r>
            <a:endParaRPr/>
          </a:p>
        </p:txBody>
      </p:sp>
      <p:sp>
        <p:nvSpPr>
          <p:cNvPr id="161" name="Google Shape;161;p3: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67" name="Google Shape;16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Phase 2</a:t>
            </a:r>
            <a:endParaRPr/>
          </a:p>
          <a:p>
            <a:pPr indent="0" lvl="0" marL="0" rtl="0" algn="l">
              <a:spcBef>
                <a:spcPts val="0"/>
              </a:spcBef>
              <a:spcAft>
                <a:spcPts val="0"/>
              </a:spcAft>
              <a:buNone/>
            </a:pPr>
            <a:r>
              <a:rPr lang="en-GB"/>
              <a:t>Students research how decisions on the use of human enhancement is made. This will vary by country.</a:t>
            </a:r>
            <a:endParaRPr/>
          </a:p>
        </p:txBody>
      </p:sp>
      <p:sp>
        <p:nvSpPr>
          <p:cNvPr id="168" name="Google Shape;168;p4: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74" name="Google Shape;174;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b="0" lang="en-GB"/>
              <a:t>Phase 3</a:t>
            </a:r>
            <a:endParaRPr/>
          </a:p>
          <a:p>
            <a:pPr indent="0" lvl="0" marL="0" marR="0" rtl="0" algn="l">
              <a:lnSpc>
                <a:spcPct val="100000"/>
              </a:lnSpc>
              <a:spcBef>
                <a:spcPts val="0"/>
              </a:spcBef>
              <a:spcAft>
                <a:spcPts val="0"/>
              </a:spcAft>
              <a:buClr>
                <a:schemeClr val="dk1"/>
              </a:buClr>
              <a:buSzPts val="1200"/>
              <a:buFont typeface="Calibri"/>
              <a:buNone/>
            </a:pPr>
            <a:r>
              <a:rPr lang="en-GB" sz="1200">
                <a:solidFill>
                  <a:schemeClr val="dk1"/>
                </a:solidFill>
                <a:latin typeface="Calibri"/>
                <a:ea typeface="Calibri"/>
                <a:cs typeface="Calibri"/>
                <a:sym typeface="Calibri"/>
              </a:rPr>
              <a:t>Students share and explain their findings to build up an understanding of how decisions on the use of human enhancement are made and the evidence required to underpin any decisions. To prepare for the presentation and discussion in phase 5 students should agree the evidence needed, how the information should be presented and a suitable voting system in stage 5.</a:t>
            </a:r>
            <a:endParaRPr/>
          </a:p>
          <a:p>
            <a:pPr indent="0" lvl="0" marL="0" rtl="0" algn="l">
              <a:spcBef>
                <a:spcPts val="0"/>
              </a:spcBef>
              <a:spcAft>
                <a:spcPts val="0"/>
              </a:spcAft>
              <a:buNone/>
            </a:pPr>
            <a:r>
              <a:t/>
            </a:r>
            <a:endParaRPr b="0"/>
          </a:p>
        </p:txBody>
      </p:sp>
      <p:sp>
        <p:nvSpPr>
          <p:cNvPr id="175" name="Google Shape;175;p5: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1" name="Google Shape;181;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Phase 3</a:t>
            </a:r>
            <a:endParaRPr/>
          </a:p>
          <a:p>
            <a:pPr indent="0" lvl="0" marL="0" rtl="0" algn="l">
              <a:spcBef>
                <a:spcPts val="0"/>
              </a:spcBef>
              <a:spcAft>
                <a:spcPts val="0"/>
              </a:spcAft>
              <a:buNone/>
            </a:pPr>
            <a:r>
              <a:rPr lang="en-GB"/>
              <a:t>Pupils should watch the general introduction to neural interfaces. Then select one future application from the three below to research in phase 4. Below are very board headings students are free to research an application to use as an example.</a:t>
            </a:r>
            <a:endParaRPr/>
          </a:p>
          <a:p>
            <a:pPr indent="-171450" lvl="0" marL="171450" rtl="0" algn="l">
              <a:spcBef>
                <a:spcPts val="0"/>
              </a:spcBef>
              <a:spcAft>
                <a:spcPts val="0"/>
              </a:spcAft>
              <a:buClr>
                <a:schemeClr val="dk1"/>
              </a:buClr>
              <a:buSzPts val="1200"/>
              <a:buFont typeface="Arial"/>
              <a:buChar char="•"/>
            </a:pPr>
            <a:r>
              <a:rPr lang="en-GB"/>
              <a:t>Brain to brain direct communication</a:t>
            </a:r>
            <a:endParaRPr/>
          </a:p>
          <a:p>
            <a:pPr indent="-171450" lvl="1" marL="628650" rtl="0" algn="l">
              <a:spcBef>
                <a:spcPts val="0"/>
              </a:spcBef>
              <a:spcAft>
                <a:spcPts val="0"/>
              </a:spcAft>
              <a:buClr>
                <a:schemeClr val="dk1"/>
              </a:buClr>
              <a:buSzPts val="1200"/>
              <a:buFont typeface="Arial"/>
              <a:buChar char="•"/>
            </a:pPr>
            <a:r>
              <a:rPr lang="en-GB"/>
              <a:t>E.g. Used to send an image form one person to another, or an employer sending instructions direct to an employee</a:t>
            </a:r>
            <a:endParaRPr/>
          </a:p>
          <a:p>
            <a:pPr indent="-171450" lvl="0" marL="171450" rtl="0" algn="l">
              <a:spcBef>
                <a:spcPts val="0"/>
              </a:spcBef>
              <a:spcAft>
                <a:spcPts val="0"/>
              </a:spcAft>
              <a:buClr>
                <a:schemeClr val="dk1"/>
              </a:buClr>
              <a:buSzPts val="1200"/>
              <a:buFont typeface="Arial"/>
              <a:buChar char="•"/>
            </a:pPr>
            <a:r>
              <a:rPr lang="en-GB"/>
              <a:t>Devices that monitor brain activity </a:t>
            </a:r>
            <a:endParaRPr/>
          </a:p>
          <a:p>
            <a:pPr indent="-171450" lvl="1" marL="628650" rtl="0" algn="l">
              <a:spcBef>
                <a:spcPts val="0"/>
              </a:spcBef>
              <a:spcAft>
                <a:spcPts val="0"/>
              </a:spcAft>
              <a:buClr>
                <a:schemeClr val="dk1"/>
              </a:buClr>
              <a:buSzPts val="1200"/>
              <a:buFont typeface="Arial"/>
              <a:buChar char="•"/>
            </a:pPr>
            <a:r>
              <a:rPr lang="en-GB"/>
              <a:t>This could be for health and safety reasons, for example monitoring features such as tiredness</a:t>
            </a:r>
            <a:endParaRPr/>
          </a:p>
          <a:p>
            <a:pPr indent="-171450" lvl="0" marL="171450" rtl="0" algn="l">
              <a:spcBef>
                <a:spcPts val="0"/>
              </a:spcBef>
              <a:spcAft>
                <a:spcPts val="0"/>
              </a:spcAft>
              <a:buClr>
                <a:schemeClr val="dk1"/>
              </a:buClr>
              <a:buSzPts val="1200"/>
              <a:buFont typeface="Arial"/>
              <a:buChar char="•"/>
            </a:pPr>
            <a:r>
              <a:rPr lang="en-GB"/>
              <a:t>Memory enhancement</a:t>
            </a:r>
            <a:endParaRPr/>
          </a:p>
          <a:p>
            <a:pPr indent="-171450" lvl="1" marL="628650" rtl="0" algn="l">
              <a:spcBef>
                <a:spcPts val="0"/>
              </a:spcBef>
              <a:spcAft>
                <a:spcPts val="0"/>
              </a:spcAft>
              <a:buClr>
                <a:schemeClr val="dk1"/>
              </a:buClr>
              <a:buSzPts val="1200"/>
              <a:buFont typeface="Arial"/>
              <a:buChar char="•"/>
            </a:pPr>
            <a:r>
              <a:rPr lang="en-GB"/>
              <a:t>This could be used to help people multi task or memorise information </a:t>
            </a:r>
            <a:endParaRPr/>
          </a:p>
        </p:txBody>
      </p:sp>
      <p:sp>
        <p:nvSpPr>
          <p:cNvPr id="182" name="Google Shape;182;p6: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89" name="Google Shape;189;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rPr lang="en-GB"/>
              <a:t>Phase 5</a:t>
            </a:r>
            <a:endParaRPr/>
          </a:p>
          <a:p>
            <a:pPr indent="0" lvl="0" marL="0" rtl="0" algn="l">
              <a:spcBef>
                <a:spcPts val="0"/>
              </a:spcBef>
              <a:spcAft>
                <a:spcPts val="0"/>
              </a:spcAft>
              <a:buNone/>
            </a:pPr>
            <a:r>
              <a:rPr lang="en-GB"/>
              <a:t>The class meets to make recommendations of the use and availability of a human BCI enhancement. Each group should present the BCI and its application that they researched followed by a class discussion which can be supported by the questions in Activity 3. The class vote on whether to approve the technology for use and what restrictions they would place on its use.</a:t>
            </a:r>
            <a:endParaRPr/>
          </a:p>
        </p:txBody>
      </p:sp>
      <p:sp>
        <p:nvSpPr>
          <p:cNvPr id="190" name="Google Shape;190;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type="title">
  <p:cSld name="TITLE">
    <p:spTree>
      <p:nvGrpSpPr>
        <p:cNvPr id="26" name="Shape 26"/>
        <p:cNvGrpSpPr/>
        <p:nvPr/>
      </p:nvGrpSpPr>
      <p:grpSpPr>
        <a:xfrm>
          <a:off x="0" y="0"/>
          <a:ext cx="0" cy="0"/>
          <a:chOff x="0" y="0"/>
          <a:chExt cx="0" cy="0"/>
        </a:xfrm>
      </p:grpSpPr>
      <p:grpSp>
        <p:nvGrpSpPr>
          <p:cNvPr id="27" name="Google Shape;27;p9"/>
          <p:cNvGrpSpPr/>
          <p:nvPr/>
        </p:nvGrpSpPr>
        <p:grpSpPr>
          <a:xfrm>
            <a:off x="0" y="-8467"/>
            <a:ext cx="12192000" cy="6866467"/>
            <a:chOff x="0" y="-8467"/>
            <a:chExt cx="12192000" cy="6866467"/>
          </a:xfrm>
        </p:grpSpPr>
        <p:cxnSp>
          <p:nvCxnSpPr>
            <p:cNvPr id="28" name="Google Shape;28;p9"/>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29" name="Google Shape;29;p9"/>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30" name="Google Shape;30;p9"/>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31" name="Google Shape;31;p9"/>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9"/>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9"/>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34" name="Google Shape;34;p9"/>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35" name="Google Shape;35;p9"/>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36" name="Google Shape;36;p9"/>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p:nvPr/>
          </p:nvSpPr>
          <p:spPr>
            <a:xfrm rot="10800000">
              <a:off x="0" y="0"/>
              <a:ext cx="842596" cy="5666154"/>
            </a:xfrm>
            <a:prstGeom prst="triangle">
              <a:avLst>
                <a:gd fmla="val 10000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38" name="Google Shape;38;p9"/>
          <p:cNvSpPr txBox="1"/>
          <p:nvPr>
            <p:ph type="ctrTitle"/>
          </p:nvPr>
        </p:nvSpPr>
        <p:spPr>
          <a:xfrm>
            <a:off x="1507067" y="2404534"/>
            <a:ext cx="7766936" cy="1646302"/>
          </a:xfrm>
          <a:prstGeom prst="rect">
            <a:avLst/>
          </a:prstGeom>
          <a:noFill/>
          <a:ln>
            <a:noFill/>
          </a:ln>
        </p:spPr>
        <p:txBody>
          <a:bodyPr anchorCtr="0" anchor="b" bIns="45700" lIns="91425" spcFirstLastPara="1" rIns="91425" wrap="square" tIns="45700">
            <a:noAutofit/>
          </a:bodyPr>
          <a:lstStyle>
            <a:lvl1pPr lvl="0" algn="r">
              <a:spcBef>
                <a:spcPts val="0"/>
              </a:spcBef>
              <a:spcAft>
                <a:spcPts val="0"/>
              </a:spcAft>
              <a:buClr>
                <a:srgbClr val="EA3C9E"/>
              </a:buClr>
              <a:buSzPts val="5400"/>
              <a:buFont typeface="Trebuchet MS"/>
              <a:buNone/>
              <a:defRPr sz="5400">
                <a:solidFill>
                  <a:srgbClr val="EA3C9E"/>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9"/>
          <p:cNvSpPr txBox="1"/>
          <p:nvPr>
            <p:ph idx="1" type="subTitle"/>
          </p:nvPr>
        </p:nvSpPr>
        <p:spPr>
          <a:xfrm>
            <a:off x="1507067" y="4050833"/>
            <a:ext cx="7766936" cy="1096899"/>
          </a:xfrm>
          <a:prstGeom prst="rect">
            <a:avLst/>
          </a:prstGeom>
          <a:noFill/>
          <a:ln>
            <a:noFill/>
          </a:ln>
        </p:spPr>
        <p:txBody>
          <a:bodyPr anchorCtr="0" anchor="t" bIns="45700" lIns="91425" spcFirstLastPara="1" rIns="91425" wrap="square" tIns="4570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p:txBody>
      </p:sp>
      <p:sp>
        <p:nvSpPr>
          <p:cNvPr id="40" name="Google Shape;40;p9"/>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9"/>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9"/>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aption">
  <p:cSld name="Title and Caption">
    <p:spTree>
      <p:nvGrpSpPr>
        <p:cNvPr id="94" name="Shape 94"/>
        <p:cNvGrpSpPr/>
        <p:nvPr/>
      </p:nvGrpSpPr>
      <p:grpSpPr>
        <a:xfrm>
          <a:off x="0" y="0"/>
          <a:ext cx="0" cy="0"/>
          <a:chOff x="0" y="0"/>
          <a:chExt cx="0" cy="0"/>
        </a:xfrm>
      </p:grpSpPr>
      <p:sp>
        <p:nvSpPr>
          <p:cNvPr id="95" name="Google Shape;95;p18"/>
          <p:cNvSpPr txBox="1"/>
          <p:nvPr>
            <p:ph type="title"/>
          </p:nvPr>
        </p:nvSpPr>
        <p:spPr>
          <a:xfrm>
            <a:off x="677335" y="609600"/>
            <a:ext cx="8596668" cy="3403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8"/>
          <p:cNvSpPr txBox="1"/>
          <p:nvPr>
            <p:ph idx="1"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97" name="Google Shape;97;p18"/>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8" name="Google Shape;98;p18"/>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9" name="Google Shape;99;p18"/>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with Caption">
  <p:cSld name="Quote with Caption">
    <p:spTree>
      <p:nvGrpSpPr>
        <p:cNvPr id="100" name="Shape 100"/>
        <p:cNvGrpSpPr/>
        <p:nvPr/>
      </p:nvGrpSpPr>
      <p:grpSpPr>
        <a:xfrm>
          <a:off x="0" y="0"/>
          <a:ext cx="0" cy="0"/>
          <a:chOff x="0" y="0"/>
          <a:chExt cx="0" cy="0"/>
        </a:xfrm>
      </p:grpSpPr>
      <p:sp>
        <p:nvSpPr>
          <p:cNvPr id="101" name="Google Shape;101;p19"/>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19"/>
          <p:cNvSpPr txBox="1"/>
          <p:nvPr>
            <p:ph idx="1" type="body"/>
          </p:nvPr>
        </p:nvSpPr>
        <p:spPr>
          <a:xfrm>
            <a:off x="1366139" y="3632200"/>
            <a:ext cx="7224524" cy="381000"/>
          </a:xfrm>
          <a:prstGeom prst="rect">
            <a:avLst/>
          </a:prstGeom>
          <a:noFill/>
          <a:ln>
            <a:noFill/>
          </a:ln>
        </p:spPr>
        <p:txBody>
          <a:bodyPr anchorCtr="0" anchor="ctr" bIns="45700" lIns="91425" spcFirstLastPara="1" rIns="91425" wrap="square" tIns="45700">
            <a:noAutofit/>
          </a:bodyPr>
          <a:lstStyle>
            <a:lvl1pPr indent="-228600" lvl="0" marL="457200" algn="l">
              <a:spcBef>
                <a:spcPts val="1000"/>
              </a:spcBef>
              <a:spcAft>
                <a:spcPts val="0"/>
              </a:spcAft>
              <a:buSzPts val="1280"/>
              <a:buFont typeface="Trebuchet MS"/>
              <a:buNone/>
              <a:defRPr sz="1600">
                <a:solidFill>
                  <a:srgbClr val="7F7F7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03" name="Google Shape;103;p19"/>
          <p:cNvSpPr txBox="1"/>
          <p:nvPr>
            <p:ph idx="2" type="body"/>
          </p:nvPr>
        </p:nvSpPr>
        <p:spPr>
          <a:xfrm>
            <a:off x="677335" y="4470400"/>
            <a:ext cx="8596668" cy="1570962"/>
          </a:xfrm>
          <a:prstGeom prst="rect">
            <a:avLst/>
          </a:prstGeom>
          <a:noFill/>
          <a:ln>
            <a:noFill/>
          </a:ln>
        </p:spPr>
        <p:txBody>
          <a:bodyPr anchorCtr="0" anchor="ctr"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04" name="Google Shape;104;p19"/>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5" name="Google Shape;105;p19"/>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6" name="Google Shape;106;p19"/>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07" name="Google Shape;107;p19"/>
          <p:cNvSpPr txBox="1"/>
          <p:nvPr/>
        </p:nvSpPr>
        <p:spPr>
          <a:xfrm>
            <a:off x="541870" y="790378"/>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GB" sz="8000" u="none" cap="none" strike="noStrike">
                <a:solidFill>
                  <a:schemeClr val="accent1"/>
                </a:solidFill>
                <a:latin typeface="Arial"/>
                <a:ea typeface="Arial"/>
                <a:cs typeface="Arial"/>
                <a:sym typeface="Arial"/>
              </a:rPr>
              <a:t>“</a:t>
            </a:r>
            <a:endParaRPr/>
          </a:p>
        </p:txBody>
      </p:sp>
      <p:sp>
        <p:nvSpPr>
          <p:cNvPr id="108" name="Google Shape;108;p19"/>
          <p:cNvSpPr txBox="1"/>
          <p:nvPr/>
        </p:nvSpPr>
        <p:spPr>
          <a:xfrm>
            <a:off x="8893011" y="288655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GB" sz="8000" u="none" cap="none" strike="noStrike">
                <a:solidFill>
                  <a:schemeClr val="accent1"/>
                </a:solidFill>
                <a:latin typeface="Arial"/>
                <a:ea typeface="Arial"/>
                <a:cs typeface="Arial"/>
                <a:sym typeface="Arial"/>
              </a:rPr>
              <a:t>”</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ame Card">
  <p:cSld name="Name Card">
    <p:spTree>
      <p:nvGrpSpPr>
        <p:cNvPr id="109" name="Shape 109"/>
        <p:cNvGrpSpPr/>
        <p:nvPr/>
      </p:nvGrpSpPr>
      <p:grpSpPr>
        <a:xfrm>
          <a:off x="0" y="0"/>
          <a:ext cx="0" cy="0"/>
          <a:chOff x="0" y="0"/>
          <a:chExt cx="0" cy="0"/>
        </a:xfrm>
      </p:grpSpPr>
      <p:sp>
        <p:nvSpPr>
          <p:cNvPr id="110" name="Google Shape;110;p20"/>
          <p:cNvSpPr txBox="1"/>
          <p:nvPr>
            <p:ph type="title"/>
          </p:nvPr>
        </p:nvSpPr>
        <p:spPr>
          <a:xfrm>
            <a:off x="677335" y="1931988"/>
            <a:ext cx="8596668" cy="2595460"/>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1" name="Google Shape;111;p20"/>
          <p:cNvSpPr txBox="1"/>
          <p:nvPr>
            <p:ph idx="1"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3F3F3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12" name="Google Shape;112;p20"/>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3" name="Google Shape;113;p20"/>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20"/>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Name Card">
  <p:cSld name="Quote Name Card">
    <p:spTree>
      <p:nvGrpSpPr>
        <p:cNvPr id="115" name="Shape 115"/>
        <p:cNvGrpSpPr/>
        <p:nvPr/>
      </p:nvGrpSpPr>
      <p:grpSpPr>
        <a:xfrm>
          <a:off x="0" y="0"/>
          <a:ext cx="0" cy="0"/>
          <a:chOff x="0" y="0"/>
          <a:chExt cx="0" cy="0"/>
        </a:xfrm>
      </p:grpSpPr>
      <p:sp>
        <p:nvSpPr>
          <p:cNvPr id="116" name="Google Shape;116;p21"/>
          <p:cNvSpPr txBox="1"/>
          <p:nvPr>
            <p:ph type="title"/>
          </p:nvPr>
        </p:nvSpPr>
        <p:spPr>
          <a:xfrm>
            <a:off x="931334" y="609600"/>
            <a:ext cx="8094134"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7" name="Google Shape;117;p21"/>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rgbClr val="3F3F3F"/>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18" name="Google Shape;118;p21"/>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19" name="Google Shape;119;p21"/>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0" name="Google Shape;120;p21"/>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1" name="Google Shape;121;p21"/>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
        <p:nvSpPr>
          <p:cNvPr id="122" name="Google Shape;122;p21"/>
          <p:cNvSpPr txBox="1"/>
          <p:nvPr/>
        </p:nvSpPr>
        <p:spPr>
          <a:xfrm>
            <a:off x="541870" y="790378"/>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GB" sz="8000" u="none" cap="none" strike="noStrike">
                <a:solidFill>
                  <a:schemeClr val="accent1"/>
                </a:solidFill>
                <a:latin typeface="Arial"/>
                <a:ea typeface="Arial"/>
                <a:cs typeface="Arial"/>
                <a:sym typeface="Arial"/>
              </a:rPr>
              <a:t>“</a:t>
            </a:r>
            <a:endParaRPr/>
          </a:p>
        </p:txBody>
      </p:sp>
      <p:sp>
        <p:nvSpPr>
          <p:cNvPr id="123" name="Google Shape;123;p21"/>
          <p:cNvSpPr txBox="1"/>
          <p:nvPr/>
        </p:nvSpPr>
        <p:spPr>
          <a:xfrm>
            <a:off x="8893011" y="2886556"/>
            <a:ext cx="609600" cy="584776"/>
          </a:xfrm>
          <a:prstGeom prst="rect">
            <a:avLst/>
          </a:prstGeom>
          <a:noFill/>
          <a:ln>
            <a:noFill/>
          </a:ln>
        </p:spPr>
        <p:txBody>
          <a:bodyPr anchorCtr="0" anchor="ctr" bIns="45700" lIns="91425" spcFirstLastPara="1" rIns="91425" wrap="square" tIns="45700">
            <a:noAutofit/>
          </a:bodyPr>
          <a:lstStyle/>
          <a:p>
            <a:pPr indent="0" lvl="0" marL="0" marR="0" rtl="0" algn="l">
              <a:spcBef>
                <a:spcPts val="0"/>
              </a:spcBef>
              <a:spcAft>
                <a:spcPts val="0"/>
              </a:spcAft>
              <a:buNone/>
            </a:pPr>
            <a:r>
              <a:rPr b="0" i="0" lang="en-GB" sz="8000" u="none" cap="none" strike="noStrike">
                <a:solidFill>
                  <a:schemeClr val="accent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rue or False">
  <p:cSld name="True or False">
    <p:spTree>
      <p:nvGrpSpPr>
        <p:cNvPr id="124" name="Shape 124"/>
        <p:cNvGrpSpPr/>
        <p:nvPr/>
      </p:nvGrpSpPr>
      <p:grpSpPr>
        <a:xfrm>
          <a:off x="0" y="0"/>
          <a:ext cx="0" cy="0"/>
          <a:chOff x="0" y="0"/>
          <a:chExt cx="0" cy="0"/>
        </a:xfrm>
      </p:grpSpPr>
      <p:sp>
        <p:nvSpPr>
          <p:cNvPr id="125" name="Google Shape;125;p22"/>
          <p:cNvSpPr txBox="1"/>
          <p:nvPr>
            <p:ph type="title"/>
          </p:nvPr>
        </p:nvSpPr>
        <p:spPr>
          <a:xfrm>
            <a:off x="685799" y="609600"/>
            <a:ext cx="8588203" cy="3022600"/>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4400"/>
              <a:buFont typeface="Trebuchet MS"/>
              <a:buNone/>
              <a:defRPr b="0" sz="44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22"/>
          <p:cNvSpPr txBox="1"/>
          <p:nvPr>
            <p:ph idx="1" type="body"/>
          </p:nvPr>
        </p:nvSpPr>
        <p:spPr>
          <a:xfrm>
            <a:off x="677332" y="4013200"/>
            <a:ext cx="8596669" cy="514248"/>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Font typeface="Trebuchet MS"/>
              <a:buNone/>
              <a:defRPr sz="2400">
                <a:solidFill>
                  <a:schemeClr val="accent1"/>
                </a:solidFill>
              </a:defRPr>
            </a:lvl1pPr>
            <a:lvl2pPr indent="-228600" lvl="1" marL="914400" algn="l">
              <a:spcBef>
                <a:spcPts val="1000"/>
              </a:spcBef>
              <a:spcAft>
                <a:spcPts val="0"/>
              </a:spcAft>
              <a:buSzPts val="1280"/>
              <a:buFont typeface="Trebuchet MS"/>
              <a:buNone/>
              <a:defRPr/>
            </a:lvl2pPr>
            <a:lvl3pPr indent="-228600" lvl="2" marL="1371600" algn="l">
              <a:spcBef>
                <a:spcPts val="1000"/>
              </a:spcBef>
              <a:spcAft>
                <a:spcPts val="0"/>
              </a:spcAft>
              <a:buSzPts val="1120"/>
              <a:buFont typeface="Trebuchet MS"/>
              <a:buNone/>
              <a:defRPr/>
            </a:lvl3pPr>
            <a:lvl4pPr indent="-228600" lvl="3" marL="1828800" algn="l">
              <a:spcBef>
                <a:spcPts val="1000"/>
              </a:spcBef>
              <a:spcAft>
                <a:spcPts val="0"/>
              </a:spcAft>
              <a:buSzPts val="960"/>
              <a:buFont typeface="Trebuchet MS"/>
              <a:buNone/>
              <a:defRPr/>
            </a:lvl4pPr>
            <a:lvl5pPr indent="-228600" lvl="4" marL="2286000" algn="l">
              <a:spcBef>
                <a:spcPts val="1000"/>
              </a:spcBef>
              <a:spcAft>
                <a:spcPts val="0"/>
              </a:spcAft>
              <a:buSzPts val="960"/>
              <a:buFont typeface="Trebuchet MS"/>
              <a:buNone/>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27" name="Google Shape;127;p22"/>
          <p:cNvSpPr txBox="1"/>
          <p:nvPr>
            <p:ph idx="2" type="body"/>
          </p:nvPr>
        </p:nvSpPr>
        <p:spPr>
          <a:xfrm>
            <a:off x="677335" y="4527448"/>
            <a:ext cx="8596668" cy="151391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440"/>
              <a:buNone/>
              <a:defRPr sz="18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128" name="Google Shape;128;p22"/>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9" name="Google Shape;129;p22"/>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0" name="Google Shape;130;p22"/>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131" name="Shape 131"/>
        <p:cNvGrpSpPr/>
        <p:nvPr/>
      </p:nvGrpSpPr>
      <p:grpSpPr>
        <a:xfrm>
          <a:off x="0" y="0"/>
          <a:ext cx="0" cy="0"/>
          <a:chOff x="0" y="0"/>
          <a:chExt cx="0" cy="0"/>
        </a:xfrm>
      </p:grpSpPr>
      <p:sp>
        <p:nvSpPr>
          <p:cNvPr id="132" name="Google Shape;132;p2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3" name="Google Shape;133;p23"/>
          <p:cNvSpPr txBox="1"/>
          <p:nvPr>
            <p:ph idx="1" type="body"/>
          </p:nvPr>
        </p:nvSpPr>
        <p:spPr>
          <a:xfrm rot="5400000">
            <a:off x="3035281" y="-197358"/>
            <a:ext cx="3880773" cy="8596668"/>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34" name="Google Shape;134;p23"/>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23"/>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23"/>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137" name="Shape 137"/>
        <p:cNvGrpSpPr/>
        <p:nvPr/>
      </p:nvGrpSpPr>
      <p:grpSpPr>
        <a:xfrm>
          <a:off x="0" y="0"/>
          <a:ext cx="0" cy="0"/>
          <a:chOff x="0" y="0"/>
          <a:chExt cx="0" cy="0"/>
        </a:xfrm>
      </p:grpSpPr>
      <p:sp>
        <p:nvSpPr>
          <p:cNvPr id="138" name="Google Shape;138;p24"/>
          <p:cNvSpPr txBox="1"/>
          <p:nvPr>
            <p:ph type="title"/>
          </p:nvPr>
        </p:nvSpPr>
        <p:spPr>
          <a:xfrm rot="5400000">
            <a:off x="5994319" y="2582953"/>
            <a:ext cx="5251451" cy="1304743"/>
          </a:xfrm>
          <a:prstGeom prst="rect">
            <a:avLst/>
          </a:prstGeom>
          <a:noFill/>
          <a:ln>
            <a:noFill/>
          </a:ln>
        </p:spPr>
        <p:txBody>
          <a:bodyPr anchorCtr="0" anchor="ctr"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9" name="Google Shape;139;p24"/>
          <p:cNvSpPr txBox="1"/>
          <p:nvPr>
            <p:ph idx="1" type="body"/>
          </p:nvPr>
        </p:nvSpPr>
        <p:spPr>
          <a:xfrm rot="5400000">
            <a:off x="1581685" y="-294750"/>
            <a:ext cx="5251450" cy="7060150"/>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140" name="Google Shape;140;p24"/>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1" name="Google Shape;141;p24"/>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24"/>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43" name="Shape 43"/>
        <p:cNvGrpSpPr/>
        <p:nvPr/>
      </p:nvGrpSpPr>
      <p:grpSpPr>
        <a:xfrm>
          <a:off x="0" y="0"/>
          <a:ext cx="0" cy="0"/>
          <a:chOff x="0" y="0"/>
          <a:chExt cx="0" cy="0"/>
        </a:xfrm>
      </p:grpSpPr>
      <p:sp>
        <p:nvSpPr>
          <p:cNvPr id="44" name="Google Shape;44;p10"/>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5" name="Google Shape;45;p10"/>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46" name="Google Shape;46;p10"/>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0"/>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8" name="Google Shape;48;p10"/>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9" name="Shape 49"/>
        <p:cNvGrpSpPr/>
        <p:nvPr/>
      </p:nvGrpSpPr>
      <p:grpSpPr>
        <a:xfrm>
          <a:off x="0" y="0"/>
          <a:ext cx="0" cy="0"/>
          <a:chOff x="0" y="0"/>
          <a:chExt cx="0" cy="0"/>
        </a:xfrm>
      </p:grpSpPr>
      <p:sp>
        <p:nvSpPr>
          <p:cNvPr id="50" name="Google Shape;50;p11"/>
          <p:cNvSpPr txBox="1"/>
          <p:nvPr>
            <p:ph type="title"/>
          </p:nvPr>
        </p:nvSpPr>
        <p:spPr>
          <a:xfrm>
            <a:off x="677335" y="2700867"/>
            <a:ext cx="8596668" cy="1826581"/>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4000"/>
              <a:buFont typeface="Trebuchet MS"/>
              <a:buNone/>
              <a:defRPr b="0" sz="400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1" name="Google Shape;51;p11"/>
          <p:cNvSpPr txBox="1"/>
          <p:nvPr>
            <p:ph idx="1" type="body"/>
          </p:nvPr>
        </p:nvSpPr>
        <p:spPr>
          <a:xfrm>
            <a:off x="677335" y="4527448"/>
            <a:ext cx="8596668" cy="860400"/>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600"/>
              <a:buNone/>
              <a:defRPr sz="2000">
                <a:solidFill>
                  <a:srgbClr val="7F7F7F"/>
                </a:solidFill>
              </a:defRPr>
            </a:lvl1pPr>
            <a:lvl2pPr indent="-228600" lvl="1" marL="914400" algn="l">
              <a:spcBef>
                <a:spcPts val="1000"/>
              </a:spcBef>
              <a:spcAft>
                <a:spcPts val="0"/>
              </a:spcAft>
              <a:buSzPts val="1440"/>
              <a:buNone/>
              <a:defRPr sz="1800">
                <a:solidFill>
                  <a:srgbClr val="888888"/>
                </a:solidFill>
              </a:defRPr>
            </a:lvl2pPr>
            <a:lvl3pPr indent="-228600" lvl="2" marL="1371600" algn="l">
              <a:spcBef>
                <a:spcPts val="1000"/>
              </a:spcBef>
              <a:spcAft>
                <a:spcPts val="0"/>
              </a:spcAft>
              <a:buSzPts val="1280"/>
              <a:buNone/>
              <a:defRPr sz="1600">
                <a:solidFill>
                  <a:srgbClr val="888888"/>
                </a:solidFill>
              </a:defRPr>
            </a:lvl3pPr>
            <a:lvl4pPr indent="-228600" lvl="3" marL="1828800" algn="l">
              <a:spcBef>
                <a:spcPts val="1000"/>
              </a:spcBef>
              <a:spcAft>
                <a:spcPts val="0"/>
              </a:spcAft>
              <a:buSzPts val="1120"/>
              <a:buNone/>
              <a:defRPr sz="1400">
                <a:solidFill>
                  <a:srgbClr val="888888"/>
                </a:solidFill>
              </a:defRPr>
            </a:lvl4pPr>
            <a:lvl5pPr indent="-228600" lvl="4" marL="2286000" algn="l">
              <a:spcBef>
                <a:spcPts val="1000"/>
              </a:spcBef>
              <a:spcAft>
                <a:spcPts val="0"/>
              </a:spcAft>
              <a:buSzPts val="1120"/>
              <a:buNone/>
              <a:defRPr sz="1400">
                <a:solidFill>
                  <a:srgbClr val="888888"/>
                </a:solidFill>
              </a:defRPr>
            </a:lvl5pPr>
            <a:lvl6pPr indent="-228600" lvl="5" marL="2743200" algn="l">
              <a:spcBef>
                <a:spcPts val="1000"/>
              </a:spcBef>
              <a:spcAft>
                <a:spcPts val="0"/>
              </a:spcAft>
              <a:buSzPts val="1120"/>
              <a:buNone/>
              <a:defRPr sz="1400">
                <a:solidFill>
                  <a:srgbClr val="888888"/>
                </a:solidFill>
              </a:defRPr>
            </a:lvl6pPr>
            <a:lvl7pPr indent="-228600" lvl="6" marL="3200400" algn="l">
              <a:spcBef>
                <a:spcPts val="1000"/>
              </a:spcBef>
              <a:spcAft>
                <a:spcPts val="0"/>
              </a:spcAft>
              <a:buSzPts val="1120"/>
              <a:buNone/>
              <a:defRPr sz="1400">
                <a:solidFill>
                  <a:srgbClr val="888888"/>
                </a:solidFill>
              </a:defRPr>
            </a:lvl7pPr>
            <a:lvl8pPr indent="-228600" lvl="7" marL="3657600" algn="l">
              <a:spcBef>
                <a:spcPts val="1000"/>
              </a:spcBef>
              <a:spcAft>
                <a:spcPts val="0"/>
              </a:spcAft>
              <a:buSzPts val="1120"/>
              <a:buNone/>
              <a:defRPr sz="1400">
                <a:solidFill>
                  <a:srgbClr val="888888"/>
                </a:solidFill>
              </a:defRPr>
            </a:lvl8pPr>
            <a:lvl9pPr indent="-228600" lvl="8" marL="4114800" algn="l">
              <a:spcBef>
                <a:spcPts val="1000"/>
              </a:spcBef>
              <a:spcAft>
                <a:spcPts val="0"/>
              </a:spcAft>
              <a:buSzPts val="1120"/>
              <a:buNone/>
              <a:defRPr sz="1400">
                <a:solidFill>
                  <a:srgbClr val="888888"/>
                </a:solidFill>
              </a:defRPr>
            </a:lvl9pPr>
          </a:lstStyle>
          <a:p/>
        </p:txBody>
      </p:sp>
      <p:sp>
        <p:nvSpPr>
          <p:cNvPr id="52" name="Google Shape;52;p11"/>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1"/>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1"/>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2"/>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7" name="Google Shape;57;p12"/>
          <p:cNvSpPr txBox="1"/>
          <p:nvPr>
            <p:ph idx="1" type="body"/>
          </p:nvPr>
        </p:nvSpPr>
        <p:spPr>
          <a:xfrm>
            <a:off x="677334" y="2160589"/>
            <a:ext cx="4184035" cy="3880772"/>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8" name="Google Shape;58;p12"/>
          <p:cNvSpPr txBox="1"/>
          <p:nvPr>
            <p:ph idx="2" type="body"/>
          </p:nvPr>
        </p:nvSpPr>
        <p:spPr>
          <a:xfrm>
            <a:off x="5089970" y="2160589"/>
            <a:ext cx="4184034" cy="3880773"/>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59" name="Google Shape;59;p12"/>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0" name="Google Shape;60;p12"/>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2"/>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2" name="Shape 62"/>
        <p:cNvGrpSpPr/>
        <p:nvPr/>
      </p:nvGrpSpPr>
      <p:grpSpPr>
        <a:xfrm>
          <a:off x="0" y="0"/>
          <a:ext cx="0" cy="0"/>
          <a:chOff x="0" y="0"/>
          <a:chExt cx="0" cy="0"/>
        </a:xfrm>
      </p:grpSpPr>
      <p:sp>
        <p:nvSpPr>
          <p:cNvPr id="63" name="Google Shape;63;p1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EA3C9E"/>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4" name="Google Shape;64;p13"/>
          <p:cNvSpPr txBox="1"/>
          <p:nvPr>
            <p:ph idx="1" type="body"/>
          </p:nvPr>
        </p:nvSpPr>
        <p:spPr>
          <a:xfrm>
            <a:off x="675745" y="2160983"/>
            <a:ext cx="4185623"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65" name="Google Shape;65;p13"/>
          <p:cNvSpPr txBox="1"/>
          <p:nvPr>
            <p:ph idx="2" type="body"/>
          </p:nvPr>
        </p:nvSpPr>
        <p:spPr>
          <a:xfrm>
            <a:off x="675745" y="2737245"/>
            <a:ext cx="4185623"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6" name="Google Shape;66;p13"/>
          <p:cNvSpPr txBox="1"/>
          <p:nvPr>
            <p:ph idx="3" type="body"/>
          </p:nvPr>
        </p:nvSpPr>
        <p:spPr>
          <a:xfrm>
            <a:off x="5088383" y="2160983"/>
            <a:ext cx="4185618" cy="576262"/>
          </a:xfrm>
          <a:prstGeom prst="rect">
            <a:avLst/>
          </a:prstGeom>
          <a:noFill/>
          <a:ln>
            <a:noFill/>
          </a:ln>
        </p:spPr>
        <p:txBody>
          <a:bodyPr anchorCtr="0" anchor="b" bIns="45700" lIns="91425" spcFirstLastPara="1" rIns="91425" wrap="square" tIns="45700">
            <a:noAutofit/>
          </a:bodyPr>
          <a:lstStyle>
            <a:lvl1pPr indent="-228600" lvl="0" marL="457200" algn="l">
              <a:spcBef>
                <a:spcPts val="1000"/>
              </a:spcBef>
              <a:spcAft>
                <a:spcPts val="0"/>
              </a:spcAft>
              <a:buSzPts val="1920"/>
              <a:buNone/>
              <a:defRPr b="0" sz="2400"/>
            </a:lvl1pPr>
            <a:lvl2pPr indent="-228600" lvl="1" marL="914400" algn="l">
              <a:spcBef>
                <a:spcPts val="1000"/>
              </a:spcBef>
              <a:spcAft>
                <a:spcPts val="0"/>
              </a:spcAft>
              <a:buSzPts val="1600"/>
              <a:buNone/>
              <a:defRPr b="1" sz="2000"/>
            </a:lvl2pPr>
            <a:lvl3pPr indent="-228600" lvl="2" marL="1371600" algn="l">
              <a:spcBef>
                <a:spcPts val="1000"/>
              </a:spcBef>
              <a:spcAft>
                <a:spcPts val="0"/>
              </a:spcAft>
              <a:buSzPts val="1440"/>
              <a:buNone/>
              <a:defRPr b="1" sz="1800"/>
            </a:lvl3pPr>
            <a:lvl4pPr indent="-228600" lvl="3" marL="1828800" algn="l">
              <a:spcBef>
                <a:spcPts val="1000"/>
              </a:spcBef>
              <a:spcAft>
                <a:spcPts val="0"/>
              </a:spcAft>
              <a:buSzPts val="1280"/>
              <a:buNone/>
              <a:defRPr b="1" sz="1600"/>
            </a:lvl4pPr>
            <a:lvl5pPr indent="-228600" lvl="4" marL="2286000" algn="l">
              <a:spcBef>
                <a:spcPts val="1000"/>
              </a:spcBef>
              <a:spcAft>
                <a:spcPts val="0"/>
              </a:spcAft>
              <a:buSzPts val="1280"/>
              <a:buNone/>
              <a:defRPr b="1" sz="1600"/>
            </a:lvl5pPr>
            <a:lvl6pPr indent="-228600" lvl="5" marL="2743200" algn="l">
              <a:spcBef>
                <a:spcPts val="1000"/>
              </a:spcBef>
              <a:spcAft>
                <a:spcPts val="0"/>
              </a:spcAft>
              <a:buSzPts val="1280"/>
              <a:buNone/>
              <a:defRPr b="1" sz="1600"/>
            </a:lvl6pPr>
            <a:lvl7pPr indent="-228600" lvl="6" marL="3200400" algn="l">
              <a:spcBef>
                <a:spcPts val="1000"/>
              </a:spcBef>
              <a:spcAft>
                <a:spcPts val="0"/>
              </a:spcAft>
              <a:buSzPts val="1280"/>
              <a:buNone/>
              <a:defRPr b="1" sz="1600"/>
            </a:lvl7pPr>
            <a:lvl8pPr indent="-228600" lvl="7" marL="3657600" algn="l">
              <a:spcBef>
                <a:spcPts val="1000"/>
              </a:spcBef>
              <a:spcAft>
                <a:spcPts val="0"/>
              </a:spcAft>
              <a:buSzPts val="1280"/>
              <a:buNone/>
              <a:defRPr b="1" sz="1600"/>
            </a:lvl8pPr>
            <a:lvl9pPr indent="-228600" lvl="8" marL="4114800" algn="l">
              <a:spcBef>
                <a:spcPts val="1000"/>
              </a:spcBef>
              <a:spcAft>
                <a:spcPts val="0"/>
              </a:spcAft>
              <a:buSzPts val="1280"/>
              <a:buNone/>
              <a:defRPr b="1" sz="1600"/>
            </a:lvl9pPr>
          </a:lstStyle>
          <a:p/>
        </p:txBody>
      </p:sp>
      <p:sp>
        <p:nvSpPr>
          <p:cNvPr id="67" name="Google Shape;67;p13"/>
          <p:cNvSpPr txBox="1"/>
          <p:nvPr>
            <p:ph idx="4" type="body"/>
          </p:nvPr>
        </p:nvSpPr>
        <p:spPr>
          <a:xfrm>
            <a:off x="5088384" y="2737245"/>
            <a:ext cx="4185617" cy="330411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68" name="Google Shape;68;p13"/>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3"/>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3"/>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1" name="Shape 71"/>
        <p:cNvGrpSpPr/>
        <p:nvPr/>
      </p:nvGrpSpPr>
      <p:grpSpPr>
        <a:xfrm>
          <a:off x="0" y="0"/>
          <a:ext cx="0" cy="0"/>
          <a:chOff x="0" y="0"/>
          <a:chExt cx="0" cy="0"/>
        </a:xfrm>
      </p:grpSpPr>
      <p:sp>
        <p:nvSpPr>
          <p:cNvPr id="72" name="Google Shape;72;p14"/>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algn="l">
              <a:spcBef>
                <a:spcPts val="0"/>
              </a:spcBef>
              <a:spcAft>
                <a:spcPts val="0"/>
              </a:spcAft>
              <a:buClr>
                <a:srgbClr val="EA3C9E"/>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3" name="Google Shape;73;p14"/>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4" name="Google Shape;74;p14"/>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4"/>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6" name="Shape 76"/>
        <p:cNvGrpSpPr/>
        <p:nvPr/>
      </p:nvGrpSpPr>
      <p:grpSpPr>
        <a:xfrm>
          <a:off x="0" y="0"/>
          <a:ext cx="0" cy="0"/>
          <a:chOff x="0" y="0"/>
          <a:chExt cx="0" cy="0"/>
        </a:xfrm>
      </p:grpSpPr>
      <p:sp>
        <p:nvSpPr>
          <p:cNvPr id="77" name="Google Shape;77;p15"/>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8" name="Google Shape;78;p15"/>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9" name="Google Shape;79;p15"/>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80" name="Shape 80"/>
        <p:cNvGrpSpPr/>
        <p:nvPr/>
      </p:nvGrpSpPr>
      <p:grpSpPr>
        <a:xfrm>
          <a:off x="0" y="0"/>
          <a:ext cx="0" cy="0"/>
          <a:chOff x="0" y="0"/>
          <a:chExt cx="0" cy="0"/>
        </a:xfrm>
      </p:grpSpPr>
      <p:sp>
        <p:nvSpPr>
          <p:cNvPr id="81" name="Google Shape;81;p16"/>
          <p:cNvSpPr txBox="1"/>
          <p:nvPr>
            <p:ph type="title"/>
          </p:nvPr>
        </p:nvSpPr>
        <p:spPr>
          <a:xfrm>
            <a:off x="677334" y="1498604"/>
            <a:ext cx="3854528" cy="1278466"/>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2" name="Google Shape;82;p16"/>
          <p:cNvSpPr txBox="1"/>
          <p:nvPr>
            <p:ph idx="1" type="body"/>
          </p:nvPr>
        </p:nvSpPr>
        <p:spPr>
          <a:xfrm>
            <a:off x="4760461" y="514924"/>
            <a:ext cx="4513541" cy="5526437"/>
          </a:xfrm>
          <a:prstGeom prst="rect">
            <a:avLst/>
          </a:prstGeom>
          <a:noFill/>
          <a:ln>
            <a:noFill/>
          </a:ln>
        </p:spPr>
        <p:txBody>
          <a:bodyPr anchorCtr="0" anchor="t" bIns="45700" lIns="91425" spcFirstLastPara="1" rIns="91425" wrap="square" tIns="45700">
            <a:normAutofit/>
          </a:bodyPr>
          <a:lstStyle>
            <a:lvl1pPr indent="-320040" lvl="0" marL="457200" algn="l">
              <a:spcBef>
                <a:spcPts val="1000"/>
              </a:spcBef>
              <a:spcAft>
                <a:spcPts val="0"/>
              </a:spcAft>
              <a:buSzPts val="1440"/>
              <a:buChar char="►"/>
              <a:defRPr/>
            </a:lvl1pPr>
            <a:lvl2pPr indent="-320040" lvl="1" marL="914400" algn="l">
              <a:spcBef>
                <a:spcPts val="1000"/>
              </a:spcBef>
              <a:spcAft>
                <a:spcPts val="0"/>
              </a:spcAft>
              <a:buSzPts val="1440"/>
              <a:buChar char="►"/>
              <a:defRPr/>
            </a:lvl2pPr>
            <a:lvl3pPr indent="-320039" lvl="2" marL="1371600" algn="l">
              <a:spcBef>
                <a:spcPts val="1000"/>
              </a:spcBef>
              <a:spcAft>
                <a:spcPts val="0"/>
              </a:spcAft>
              <a:buSzPts val="1440"/>
              <a:buChar char="►"/>
              <a:defRPr/>
            </a:lvl3pPr>
            <a:lvl4pPr indent="-320039" lvl="3" marL="1828800" algn="l">
              <a:spcBef>
                <a:spcPts val="1000"/>
              </a:spcBef>
              <a:spcAft>
                <a:spcPts val="0"/>
              </a:spcAft>
              <a:buSzPts val="1440"/>
              <a:buChar char="►"/>
              <a:defRPr/>
            </a:lvl4pPr>
            <a:lvl5pPr indent="-320039" lvl="4" marL="2286000" algn="l">
              <a:spcBef>
                <a:spcPts val="1000"/>
              </a:spcBef>
              <a:spcAft>
                <a:spcPts val="0"/>
              </a:spcAft>
              <a:buSzPts val="1440"/>
              <a:buChar char="►"/>
              <a:defRPr/>
            </a:lvl5pPr>
            <a:lvl6pPr indent="-320039" lvl="5" marL="2743200" algn="l">
              <a:spcBef>
                <a:spcPts val="1000"/>
              </a:spcBef>
              <a:spcAft>
                <a:spcPts val="0"/>
              </a:spcAft>
              <a:buSzPts val="1440"/>
              <a:buChar char="►"/>
              <a:defRPr/>
            </a:lvl6pPr>
            <a:lvl7pPr indent="-320039" lvl="6" marL="3200400" algn="l">
              <a:spcBef>
                <a:spcPts val="1000"/>
              </a:spcBef>
              <a:spcAft>
                <a:spcPts val="0"/>
              </a:spcAft>
              <a:buSzPts val="1440"/>
              <a:buChar char="►"/>
              <a:defRPr/>
            </a:lvl7pPr>
            <a:lvl8pPr indent="-320040" lvl="7" marL="3657600" algn="l">
              <a:spcBef>
                <a:spcPts val="1000"/>
              </a:spcBef>
              <a:spcAft>
                <a:spcPts val="0"/>
              </a:spcAft>
              <a:buSzPts val="1440"/>
              <a:buChar char="►"/>
              <a:defRPr/>
            </a:lvl8pPr>
            <a:lvl9pPr indent="-320040" lvl="8" marL="4114800" algn="l">
              <a:spcBef>
                <a:spcPts val="1000"/>
              </a:spcBef>
              <a:spcAft>
                <a:spcPts val="0"/>
              </a:spcAft>
              <a:buSzPts val="1440"/>
              <a:buChar char="►"/>
              <a:defRPr/>
            </a:lvl9pPr>
          </a:lstStyle>
          <a:p/>
        </p:txBody>
      </p:sp>
      <p:sp>
        <p:nvSpPr>
          <p:cNvPr id="83" name="Google Shape;83;p16"/>
          <p:cNvSpPr txBox="1"/>
          <p:nvPr>
            <p:ph idx="2" type="body"/>
          </p:nvPr>
        </p:nvSpPr>
        <p:spPr>
          <a:xfrm>
            <a:off x="677334" y="2777069"/>
            <a:ext cx="3854528" cy="2584449"/>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1120"/>
              <a:buNone/>
              <a:defRPr sz="1400"/>
            </a:lvl1pPr>
            <a:lvl2pPr indent="-228600" lvl="1" marL="914400" algn="l">
              <a:spcBef>
                <a:spcPts val="1000"/>
              </a:spcBef>
              <a:spcAft>
                <a:spcPts val="0"/>
              </a:spcAft>
              <a:buSzPts val="1120"/>
              <a:buNone/>
              <a:defRPr sz="1400"/>
            </a:lvl2pPr>
            <a:lvl3pPr indent="-228600" lvl="2" marL="1371600" algn="l">
              <a:spcBef>
                <a:spcPts val="1000"/>
              </a:spcBef>
              <a:spcAft>
                <a:spcPts val="0"/>
              </a:spcAft>
              <a:buSzPts val="960"/>
              <a:buNone/>
              <a:defRPr sz="1200"/>
            </a:lvl3pPr>
            <a:lvl4pPr indent="-228600" lvl="3" marL="1828800" algn="l">
              <a:spcBef>
                <a:spcPts val="1000"/>
              </a:spcBef>
              <a:spcAft>
                <a:spcPts val="0"/>
              </a:spcAft>
              <a:buSzPts val="800"/>
              <a:buNone/>
              <a:defRPr sz="1000"/>
            </a:lvl4pPr>
            <a:lvl5pPr indent="-228600" lvl="4" marL="2286000" algn="l">
              <a:spcBef>
                <a:spcPts val="1000"/>
              </a:spcBef>
              <a:spcAft>
                <a:spcPts val="0"/>
              </a:spcAft>
              <a:buSzPts val="800"/>
              <a:buNone/>
              <a:defRPr sz="1000"/>
            </a:lvl5pPr>
            <a:lvl6pPr indent="-228600" lvl="5" marL="2743200" algn="l">
              <a:spcBef>
                <a:spcPts val="1000"/>
              </a:spcBef>
              <a:spcAft>
                <a:spcPts val="0"/>
              </a:spcAft>
              <a:buSzPts val="800"/>
              <a:buNone/>
              <a:defRPr sz="1000"/>
            </a:lvl6pPr>
            <a:lvl7pPr indent="-228600" lvl="6" marL="3200400" algn="l">
              <a:spcBef>
                <a:spcPts val="1000"/>
              </a:spcBef>
              <a:spcAft>
                <a:spcPts val="0"/>
              </a:spcAft>
              <a:buSzPts val="800"/>
              <a:buNone/>
              <a:defRPr sz="1000"/>
            </a:lvl7pPr>
            <a:lvl8pPr indent="-228600" lvl="7" marL="3657600" algn="l">
              <a:spcBef>
                <a:spcPts val="1000"/>
              </a:spcBef>
              <a:spcAft>
                <a:spcPts val="0"/>
              </a:spcAft>
              <a:buSzPts val="800"/>
              <a:buNone/>
              <a:defRPr sz="1000"/>
            </a:lvl8pPr>
            <a:lvl9pPr indent="-228600" lvl="8" marL="4114800" algn="l">
              <a:spcBef>
                <a:spcPts val="1000"/>
              </a:spcBef>
              <a:spcAft>
                <a:spcPts val="0"/>
              </a:spcAft>
              <a:buSzPts val="800"/>
              <a:buNone/>
              <a:defRPr sz="1000"/>
            </a:lvl9pPr>
          </a:lstStyle>
          <a:p/>
        </p:txBody>
      </p:sp>
      <p:sp>
        <p:nvSpPr>
          <p:cNvPr id="84" name="Google Shape;84;p16"/>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5" name="Google Shape;85;p16"/>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6" name="Google Shape;86;p16"/>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7" name="Shape 87"/>
        <p:cNvGrpSpPr/>
        <p:nvPr/>
      </p:nvGrpSpPr>
      <p:grpSpPr>
        <a:xfrm>
          <a:off x="0" y="0"/>
          <a:ext cx="0" cy="0"/>
          <a:chOff x="0" y="0"/>
          <a:chExt cx="0" cy="0"/>
        </a:xfrm>
      </p:grpSpPr>
      <p:sp>
        <p:nvSpPr>
          <p:cNvPr id="88" name="Google Shape;88;p17"/>
          <p:cNvSpPr txBox="1"/>
          <p:nvPr>
            <p:ph type="title"/>
          </p:nvPr>
        </p:nvSpPr>
        <p:spPr>
          <a:xfrm>
            <a:off x="677334" y="4800600"/>
            <a:ext cx="8596667" cy="566738"/>
          </a:xfrm>
          <a:prstGeom prst="rect">
            <a:avLst/>
          </a:prstGeom>
          <a:noFill/>
          <a:ln>
            <a:noFill/>
          </a:ln>
        </p:spPr>
        <p:txBody>
          <a:bodyPr anchorCtr="0" anchor="b" bIns="45700" lIns="91425" spcFirstLastPara="1" rIns="91425" wrap="square" tIns="45700">
            <a:normAutofit/>
          </a:bodyPr>
          <a:lstStyle>
            <a:lvl1pPr lvl="0" algn="l">
              <a:spcBef>
                <a:spcPts val="0"/>
              </a:spcBef>
              <a:spcAft>
                <a:spcPts val="0"/>
              </a:spcAft>
              <a:buClr>
                <a:srgbClr val="EA3C9E"/>
              </a:buClr>
              <a:buSzPts val="2400"/>
              <a:buFont typeface="Trebuchet MS"/>
              <a:buNone/>
              <a:defRPr b="0" sz="24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9" name="Google Shape;89;p17"/>
          <p:cNvSpPr/>
          <p:nvPr>
            <p:ph idx="2" type="pic"/>
          </p:nvPr>
        </p:nvSpPr>
        <p:spPr>
          <a:xfrm>
            <a:off x="677334" y="609600"/>
            <a:ext cx="8596668" cy="3845718"/>
          </a:xfrm>
          <a:prstGeom prst="rect">
            <a:avLst/>
          </a:prstGeom>
          <a:noFill/>
          <a:ln>
            <a:noFill/>
          </a:ln>
        </p:spPr>
      </p:sp>
      <p:sp>
        <p:nvSpPr>
          <p:cNvPr id="90" name="Google Shape;90;p17"/>
          <p:cNvSpPr txBox="1"/>
          <p:nvPr>
            <p:ph idx="1" type="body"/>
          </p:nvPr>
        </p:nvSpPr>
        <p:spPr>
          <a:xfrm>
            <a:off x="677334" y="5367338"/>
            <a:ext cx="8596667" cy="674024"/>
          </a:xfrm>
          <a:prstGeom prst="rect">
            <a:avLst/>
          </a:prstGeom>
          <a:noFill/>
          <a:ln>
            <a:noFill/>
          </a:ln>
        </p:spPr>
        <p:txBody>
          <a:bodyPr anchorCtr="0" anchor="t" bIns="45700" lIns="91425" spcFirstLastPara="1" rIns="91425" wrap="square" tIns="45700">
            <a:normAutofit/>
          </a:bodyPr>
          <a:lstStyle>
            <a:lvl1pPr indent="-228600" lvl="0" marL="457200" algn="l">
              <a:spcBef>
                <a:spcPts val="1000"/>
              </a:spcBef>
              <a:spcAft>
                <a:spcPts val="0"/>
              </a:spcAft>
              <a:buSzPts val="960"/>
              <a:buNone/>
              <a:defRPr sz="1200"/>
            </a:lvl1pPr>
            <a:lvl2pPr indent="-228600" lvl="1" marL="914400" algn="l">
              <a:spcBef>
                <a:spcPts val="1000"/>
              </a:spcBef>
              <a:spcAft>
                <a:spcPts val="0"/>
              </a:spcAft>
              <a:buSzPts val="960"/>
              <a:buNone/>
              <a:defRPr sz="1200"/>
            </a:lvl2pPr>
            <a:lvl3pPr indent="-228600" lvl="2" marL="1371600" algn="l">
              <a:spcBef>
                <a:spcPts val="1000"/>
              </a:spcBef>
              <a:spcAft>
                <a:spcPts val="0"/>
              </a:spcAft>
              <a:buSzPts val="800"/>
              <a:buNone/>
              <a:defRPr sz="1000"/>
            </a:lvl3pPr>
            <a:lvl4pPr indent="-228600" lvl="3" marL="1828800" algn="l">
              <a:spcBef>
                <a:spcPts val="1000"/>
              </a:spcBef>
              <a:spcAft>
                <a:spcPts val="0"/>
              </a:spcAft>
              <a:buSzPts val="720"/>
              <a:buNone/>
              <a:defRPr sz="900"/>
            </a:lvl4pPr>
            <a:lvl5pPr indent="-228600" lvl="4" marL="2286000" algn="l">
              <a:spcBef>
                <a:spcPts val="1000"/>
              </a:spcBef>
              <a:spcAft>
                <a:spcPts val="0"/>
              </a:spcAft>
              <a:buSzPts val="720"/>
              <a:buNone/>
              <a:defRPr sz="900"/>
            </a:lvl5pPr>
            <a:lvl6pPr indent="-228600" lvl="5" marL="2743200" algn="l">
              <a:spcBef>
                <a:spcPts val="1000"/>
              </a:spcBef>
              <a:spcAft>
                <a:spcPts val="0"/>
              </a:spcAft>
              <a:buSzPts val="720"/>
              <a:buNone/>
              <a:defRPr sz="900"/>
            </a:lvl6pPr>
            <a:lvl7pPr indent="-228600" lvl="6" marL="3200400" algn="l">
              <a:spcBef>
                <a:spcPts val="1000"/>
              </a:spcBef>
              <a:spcAft>
                <a:spcPts val="0"/>
              </a:spcAft>
              <a:buSzPts val="720"/>
              <a:buNone/>
              <a:defRPr sz="900"/>
            </a:lvl7pPr>
            <a:lvl8pPr indent="-228600" lvl="7" marL="3657600" algn="l">
              <a:spcBef>
                <a:spcPts val="1000"/>
              </a:spcBef>
              <a:spcAft>
                <a:spcPts val="0"/>
              </a:spcAft>
              <a:buSzPts val="720"/>
              <a:buNone/>
              <a:defRPr sz="900"/>
            </a:lvl8pPr>
            <a:lvl9pPr indent="-228600" lvl="8" marL="4114800" algn="l">
              <a:spcBef>
                <a:spcPts val="1000"/>
              </a:spcBef>
              <a:spcAft>
                <a:spcPts val="0"/>
              </a:spcAft>
              <a:buSzPts val="720"/>
              <a:buNone/>
              <a:defRPr sz="900"/>
            </a:lvl9pPr>
          </a:lstStyle>
          <a:p/>
        </p:txBody>
      </p:sp>
      <p:sp>
        <p:nvSpPr>
          <p:cNvPr id="91" name="Google Shape;91;p17"/>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2" name="Google Shape;92;p17"/>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3" name="Google Shape;93;p17"/>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theme" Target="../theme/theme1.xml"/><Relationship Id="rId16" Type="http://schemas.openxmlformats.org/officeDocument/2006/relationships/slideLayout" Target="../slideLayouts/slideLayout16.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grpSp>
        <p:nvGrpSpPr>
          <p:cNvPr id="10" name="Google Shape;10;p8"/>
          <p:cNvGrpSpPr/>
          <p:nvPr/>
        </p:nvGrpSpPr>
        <p:grpSpPr>
          <a:xfrm>
            <a:off x="0" y="-8467"/>
            <a:ext cx="12192000" cy="6866467"/>
            <a:chOff x="0" y="-8467"/>
            <a:chExt cx="12192000" cy="6866467"/>
          </a:xfrm>
        </p:grpSpPr>
        <p:cxnSp>
          <p:nvCxnSpPr>
            <p:cNvPr id="11" name="Google Shape;11;p8"/>
            <p:cNvCxnSpPr/>
            <p:nvPr/>
          </p:nvCxnSpPr>
          <p:spPr>
            <a:xfrm>
              <a:off x="9371012" y="0"/>
              <a:ext cx="1219200" cy="6858000"/>
            </a:xfrm>
            <a:prstGeom prst="straightConnector1">
              <a:avLst/>
            </a:prstGeom>
            <a:noFill/>
            <a:ln cap="flat" cmpd="sng" w="9525">
              <a:solidFill>
                <a:schemeClr val="accent1">
                  <a:alpha val="69803"/>
                </a:schemeClr>
              </a:solidFill>
              <a:prstDash val="solid"/>
              <a:round/>
              <a:headEnd len="sm" w="sm" type="none"/>
              <a:tailEnd len="sm" w="sm" type="none"/>
            </a:ln>
          </p:spPr>
        </p:cxnSp>
        <p:cxnSp>
          <p:nvCxnSpPr>
            <p:cNvPr id="12" name="Google Shape;12;p8"/>
            <p:cNvCxnSpPr/>
            <p:nvPr/>
          </p:nvCxnSpPr>
          <p:spPr>
            <a:xfrm flipH="1">
              <a:off x="7425267" y="3681413"/>
              <a:ext cx="4763558" cy="3176587"/>
            </a:xfrm>
            <a:prstGeom prst="straightConnector1">
              <a:avLst/>
            </a:prstGeom>
            <a:noFill/>
            <a:ln cap="flat" cmpd="sng" w="9525">
              <a:solidFill>
                <a:schemeClr val="accent1">
                  <a:alpha val="69803"/>
                </a:schemeClr>
              </a:solidFill>
              <a:prstDash val="solid"/>
              <a:round/>
              <a:headEnd len="sm" w="sm" type="none"/>
              <a:tailEnd len="sm" w="sm" type="none"/>
            </a:ln>
          </p:spPr>
        </p:cxnSp>
        <p:sp>
          <p:nvSpPr>
            <p:cNvPr id="13" name="Google Shape;13;p8"/>
            <p:cNvSpPr/>
            <p:nvPr/>
          </p:nvSpPr>
          <p:spPr>
            <a:xfrm>
              <a:off x="9181476" y="-8467"/>
              <a:ext cx="3007349" cy="6866467"/>
            </a:xfrm>
            <a:custGeom>
              <a:rect b="b" l="l" r="r" t="t"/>
              <a:pathLst>
                <a:path extrusionOk="0" h="6866467" w="3007349">
                  <a:moveTo>
                    <a:pt x="2045532" y="0"/>
                  </a:moveTo>
                  <a:lnTo>
                    <a:pt x="3007349" y="0"/>
                  </a:lnTo>
                  <a:lnTo>
                    <a:pt x="3007349" y="6866467"/>
                  </a:lnTo>
                  <a:lnTo>
                    <a:pt x="0" y="6866467"/>
                  </a:lnTo>
                  <a:lnTo>
                    <a:pt x="2045532" y="0"/>
                  </a:lnTo>
                  <a:close/>
                </a:path>
              </a:pathLst>
            </a:custGeom>
            <a:solidFill>
              <a:schemeClr val="accent1">
                <a:alpha val="35686"/>
              </a:schemeClr>
            </a:solidFill>
            <a:ln>
              <a:noFill/>
            </a:ln>
          </p:spPr>
        </p:sp>
        <p:sp>
          <p:nvSpPr>
            <p:cNvPr id="14" name="Google Shape;14;p8"/>
            <p:cNvSpPr/>
            <p:nvPr/>
          </p:nvSpPr>
          <p:spPr>
            <a:xfrm>
              <a:off x="9603442" y="-8467"/>
              <a:ext cx="2588558" cy="6866467"/>
            </a:xfrm>
            <a:custGeom>
              <a:rect b="b" l="l" r="r" t="t"/>
              <a:pathLst>
                <a:path extrusionOk="0" h="6866467" w="2573311">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8"/>
            <p:cNvSpPr/>
            <p:nvPr/>
          </p:nvSpPr>
          <p:spPr>
            <a:xfrm>
              <a:off x="8932333" y="3048000"/>
              <a:ext cx="3259667" cy="3810000"/>
            </a:xfrm>
            <a:prstGeom prst="triangle">
              <a:avLst>
                <a:gd fmla="val 100000" name="adj"/>
              </a:avLst>
            </a:prstGeom>
            <a:solidFill>
              <a:schemeClr val="accent1">
                <a:alpha val="71764"/>
              </a:scheme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8"/>
            <p:cNvSpPr/>
            <p:nvPr/>
          </p:nvSpPr>
          <p:spPr>
            <a:xfrm>
              <a:off x="9334500" y="-8467"/>
              <a:ext cx="2854326" cy="6866467"/>
            </a:xfrm>
            <a:custGeom>
              <a:rect b="b" l="l" r="r" t="t"/>
              <a:pathLst>
                <a:path extrusionOk="0" h="6866467" w="2858013">
                  <a:moveTo>
                    <a:pt x="0" y="0"/>
                  </a:moveTo>
                  <a:lnTo>
                    <a:pt x="2858013" y="0"/>
                  </a:lnTo>
                  <a:lnTo>
                    <a:pt x="2858013" y="6866467"/>
                  </a:lnTo>
                  <a:lnTo>
                    <a:pt x="2473942" y="6866467"/>
                  </a:lnTo>
                  <a:lnTo>
                    <a:pt x="0" y="0"/>
                  </a:lnTo>
                  <a:close/>
                </a:path>
              </a:pathLst>
            </a:custGeom>
            <a:solidFill>
              <a:srgbClr val="EA3C9E">
                <a:alpha val="49803"/>
              </a:srgbClr>
            </a:solidFill>
            <a:ln>
              <a:noFill/>
            </a:ln>
          </p:spPr>
        </p:sp>
        <p:sp>
          <p:nvSpPr>
            <p:cNvPr id="17" name="Google Shape;17;p8"/>
            <p:cNvSpPr/>
            <p:nvPr/>
          </p:nvSpPr>
          <p:spPr>
            <a:xfrm>
              <a:off x="10898730" y="-8467"/>
              <a:ext cx="1290094" cy="6866467"/>
            </a:xfrm>
            <a:custGeom>
              <a:rect b="b" l="l" r="r" t="t"/>
              <a:pathLst>
                <a:path extrusionOk="0" h="6858000" w="1290094">
                  <a:moveTo>
                    <a:pt x="1019735" y="0"/>
                  </a:moveTo>
                  <a:lnTo>
                    <a:pt x="1290094" y="0"/>
                  </a:lnTo>
                  <a:lnTo>
                    <a:pt x="1290094" y="6858000"/>
                  </a:lnTo>
                  <a:lnTo>
                    <a:pt x="0" y="6858000"/>
                  </a:lnTo>
                  <a:lnTo>
                    <a:pt x="1019735" y="0"/>
                  </a:lnTo>
                  <a:close/>
                </a:path>
              </a:pathLst>
            </a:custGeom>
            <a:solidFill>
              <a:srgbClr val="EA3C9E">
                <a:alpha val="69803"/>
              </a:srgbClr>
            </a:solidFill>
            <a:ln>
              <a:noFill/>
            </a:ln>
          </p:spPr>
        </p:sp>
        <p:sp>
          <p:nvSpPr>
            <p:cNvPr id="18" name="Google Shape;18;p8"/>
            <p:cNvSpPr/>
            <p:nvPr/>
          </p:nvSpPr>
          <p:spPr>
            <a:xfrm>
              <a:off x="10938999" y="-8467"/>
              <a:ext cx="1249825" cy="6866467"/>
            </a:xfrm>
            <a:custGeom>
              <a:rect b="b" l="l" r="r" t="t"/>
              <a:pathLst>
                <a:path extrusionOk="0" h="6858000" w="1249825">
                  <a:moveTo>
                    <a:pt x="0" y="0"/>
                  </a:moveTo>
                  <a:lnTo>
                    <a:pt x="1249825" y="0"/>
                  </a:lnTo>
                  <a:lnTo>
                    <a:pt x="1249825" y="6858000"/>
                  </a:lnTo>
                  <a:lnTo>
                    <a:pt x="1109382" y="6858000"/>
                  </a:lnTo>
                  <a:lnTo>
                    <a:pt x="0" y="0"/>
                  </a:lnTo>
                  <a:close/>
                </a:path>
              </a:pathLst>
            </a:custGeom>
            <a:solidFill>
              <a:srgbClr val="B2126C">
                <a:alpha val="80000"/>
              </a:srgbClr>
            </a:solidFill>
            <a:ln>
              <a:noFill/>
            </a:ln>
          </p:spPr>
        </p:sp>
        <p:sp>
          <p:nvSpPr>
            <p:cNvPr id="19" name="Google Shape;19;p8"/>
            <p:cNvSpPr/>
            <p:nvPr/>
          </p:nvSpPr>
          <p:spPr>
            <a:xfrm>
              <a:off x="10371666" y="3589867"/>
              <a:ext cx="1817159" cy="3268133"/>
            </a:xfrm>
            <a:prstGeom prst="triangle">
              <a:avLst>
                <a:gd fmla="val 100000" name="adj"/>
              </a:avLst>
            </a:prstGeom>
            <a:solidFill>
              <a:srgbClr val="B2126C">
                <a:alpha val="65882"/>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8"/>
            <p:cNvSpPr/>
            <p:nvPr/>
          </p:nvSpPr>
          <p:spPr>
            <a:xfrm>
              <a:off x="0" y="4013200"/>
              <a:ext cx="448733" cy="2844800"/>
            </a:xfrm>
            <a:prstGeom prst="triangle">
              <a:avLst>
                <a:gd fmla="val 0" name="adj"/>
              </a:avLst>
            </a:prstGeom>
            <a:solidFill>
              <a:srgbClr val="EA3C9E">
                <a:alpha val="69803"/>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21" name="Google Shape;21;p8"/>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lvl1pPr lvl="0" marR="0" rtl="0" algn="l">
              <a:spcBef>
                <a:spcPts val="0"/>
              </a:spcBef>
              <a:spcAft>
                <a:spcPts val="0"/>
              </a:spcAft>
              <a:buClr>
                <a:srgbClr val="EA3C9E"/>
              </a:buClr>
              <a:buSzPts val="3600"/>
              <a:buFont typeface="Trebuchet MS"/>
              <a:buNone/>
              <a:defRPr b="0" i="0" sz="3600" u="none" cap="none" strike="noStrike">
                <a:solidFill>
                  <a:srgbClr val="EA3C9E"/>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2"/>
                </a:solidFill>
              </a:defRPr>
            </a:lvl2pPr>
            <a:lvl3pPr lvl="2" marR="0" rtl="0" algn="l">
              <a:spcBef>
                <a:spcPts val="0"/>
              </a:spcBef>
              <a:spcAft>
                <a:spcPts val="0"/>
              </a:spcAft>
              <a:buSzPts val="1400"/>
              <a:buNone/>
              <a:defRPr b="0" i="0" sz="1800" u="none" cap="none" strike="noStrike">
                <a:solidFill>
                  <a:schemeClr val="dk2"/>
                </a:solidFill>
              </a:defRPr>
            </a:lvl3pPr>
            <a:lvl4pPr lvl="3" marR="0" rtl="0" algn="l">
              <a:spcBef>
                <a:spcPts val="0"/>
              </a:spcBef>
              <a:spcAft>
                <a:spcPts val="0"/>
              </a:spcAft>
              <a:buSzPts val="1400"/>
              <a:buNone/>
              <a:defRPr b="0" i="0" sz="1800" u="none" cap="none" strike="noStrike">
                <a:solidFill>
                  <a:schemeClr val="dk2"/>
                </a:solidFill>
              </a:defRPr>
            </a:lvl4pPr>
            <a:lvl5pPr lvl="4" marR="0" rtl="0" algn="l">
              <a:spcBef>
                <a:spcPts val="0"/>
              </a:spcBef>
              <a:spcAft>
                <a:spcPts val="0"/>
              </a:spcAft>
              <a:buSzPts val="1400"/>
              <a:buNone/>
              <a:defRPr b="0" i="0" sz="1800" u="none" cap="none" strike="noStrike">
                <a:solidFill>
                  <a:schemeClr val="dk2"/>
                </a:solidFill>
              </a:defRPr>
            </a:lvl5pPr>
            <a:lvl6pPr lvl="5" marR="0" rtl="0" algn="l">
              <a:spcBef>
                <a:spcPts val="0"/>
              </a:spcBef>
              <a:spcAft>
                <a:spcPts val="0"/>
              </a:spcAft>
              <a:buSzPts val="1400"/>
              <a:buNone/>
              <a:defRPr b="0" i="0" sz="1800" u="none" cap="none" strike="noStrike">
                <a:solidFill>
                  <a:schemeClr val="dk2"/>
                </a:solidFill>
              </a:defRPr>
            </a:lvl6pPr>
            <a:lvl7pPr lvl="6" marR="0" rtl="0" algn="l">
              <a:spcBef>
                <a:spcPts val="0"/>
              </a:spcBef>
              <a:spcAft>
                <a:spcPts val="0"/>
              </a:spcAft>
              <a:buSzPts val="1400"/>
              <a:buNone/>
              <a:defRPr b="0" i="0" sz="1800" u="none" cap="none" strike="noStrike">
                <a:solidFill>
                  <a:schemeClr val="dk2"/>
                </a:solidFill>
              </a:defRPr>
            </a:lvl7pPr>
            <a:lvl8pPr lvl="7" marR="0" rtl="0" algn="l">
              <a:spcBef>
                <a:spcPts val="0"/>
              </a:spcBef>
              <a:spcAft>
                <a:spcPts val="0"/>
              </a:spcAft>
              <a:buSzPts val="1400"/>
              <a:buNone/>
              <a:defRPr b="0" i="0" sz="1800" u="none" cap="none" strike="noStrike">
                <a:solidFill>
                  <a:schemeClr val="dk2"/>
                </a:solidFill>
              </a:defRPr>
            </a:lvl8pPr>
            <a:lvl9pPr lvl="8" marR="0" rtl="0" algn="l">
              <a:spcBef>
                <a:spcPts val="0"/>
              </a:spcBef>
              <a:spcAft>
                <a:spcPts val="0"/>
              </a:spcAft>
              <a:buSzPts val="1400"/>
              <a:buNone/>
              <a:defRPr b="0" i="0" sz="1800" u="none" cap="none" strike="noStrike">
                <a:solidFill>
                  <a:schemeClr val="dk2"/>
                </a:solidFill>
              </a:defRPr>
            </a:lvl9pPr>
          </a:lstStyle>
          <a:p/>
        </p:txBody>
      </p:sp>
      <p:sp>
        <p:nvSpPr>
          <p:cNvPr id="22" name="Google Shape;22;p8"/>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lvl1pPr indent="-320040" lvl="0" marL="457200" marR="0" rtl="0" algn="l">
              <a:spcBef>
                <a:spcPts val="1000"/>
              </a:spcBef>
              <a:spcAft>
                <a:spcPts val="0"/>
              </a:spcAft>
              <a:buClr>
                <a:srgbClr val="EA3C9E"/>
              </a:buClr>
              <a:buSzPts val="1440"/>
              <a:buFont typeface="Noto Sans Symbols"/>
              <a:buChar char="►"/>
              <a:defRPr b="0" i="0" sz="1800" u="none" cap="none" strike="noStrike">
                <a:solidFill>
                  <a:srgbClr val="3F3F3F"/>
                </a:solidFill>
                <a:latin typeface="Trebuchet MS"/>
                <a:ea typeface="Trebuchet MS"/>
                <a:cs typeface="Trebuchet MS"/>
                <a:sym typeface="Trebuchet MS"/>
              </a:defRPr>
            </a:lvl1pPr>
            <a:lvl2pPr indent="-309880" lvl="1" marL="914400" marR="0" rtl="0" algn="l">
              <a:spcBef>
                <a:spcPts val="1000"/>
              </a:spcBef>
              <a:spcAft>
                <a:spcPts val="0"/>
              </a:spcAft>
              <a:buClr>
                <a:srgbClr val="EA3C9E"/>
              </a:buClr>
              <a:buSzPts val="1280"/>
              <a:buFont typeface="Noto Sans Symbols"/>
              <a:buChar char="►"/>
              <a:defRPr b="0" i="0" sz="1600" u="none" cap="none" strike="noStrike">
                <a:solidFill>
                  <a:srgbClr val="3F3F3F"/>
                </a:solidFill>
                <a:latin typeface="Trebuchet MS"/>
                <a:ea typeface="Trebuchet MS"/>
                <a:cs typeface="Trebuchet MS"/>
                <a:sym typeface="Trebuchet MS"/>
              </a:defRPr>
            </a:lvl2pPr>
            <a:lvl3pPr indent="-299719" lvl="2" marL="1371600" marR="0" rtl="0" algn="l">
              <a:spcBef>
                <a:spcPts val="1000"/>
              </a:spcBef>
              <a:spcAft>
                <a:spcPts val="0"/>
              </a:spcAft>
              <a:buClr>
                <a:srgbClr val="EA3C9E"/>
              </a:buClr>
              <a:buSzPts val="1120"/>
              <a:buFont typeface="Noto Sans Symbols"/>
              <a:buChar char="►"/>
              <a:defRPr b="0" i="0" sz="1400" u="none" cap="none" strike="noStrike">
                <a:solidFill>
                  <a:srgbClr val="3F3F3F"/>
                </a:solidFill>
                <a:latin typeface="Trebuchet MS"/>
                <a:ea typeface="Trebuchet MS"/>
                <a:cs typeface="Trebuchet MS"/>
                <a:sym typeface="Trebuchet MS"/>
              </a:defRPr>
            </a:lvl3pPr>
            <a:lvl4pPr indent="-289560" lvl="3" marL="1828800" marR="0" rtl="0" algn="l">
              <a:spcBef>
                <a:spcPts val="1000"/>
              </a:spcBef>
              <a:spcAft>
                <a:spcPts val="0"/>
              </a:spcAft>
              <a:buClr>
                <a:srgbClr val="EA3C9E"/>
              </a:buClr>
              <a:buSzPts val="960"/>
              <a:buFont typeface="Noto Sans Symbols"/>
              <a:buChar char="►"/>
              <a:defRPr b="0" i="0" sz="1200" u="none" cap="none" strike="noStrike">
                <a:solidFill>
                  <a:srgbClr val="3F3F3F"/>
                </a:solidFill>
                <a:latin typeface="Trebuchet MS"/>
                <a:ea typeface="Trebuchet MS"/>
                <a:cs typeface="Trebuchet MS"/>
                <a:sym typeface="Trebuchet MS"/>
              </a:defRPr>
            </a:lvl4pPr>
            <a:lvl5pPr indent="-289560" lvl="4" marL="2286000" marR="0" rtl="0" algn="l">
              <a:spcBef>
                <a:spcPts val="1000"/>
              </a:spcBef>
              <a:spcAft>
                <a:spcPts val="0"/>
              </a:spcAft>
              <a:buClr>
                <a:srgbClr val="EA3C9E"/>
              </a:buClr>
              <a:buSzPts val="960"/>
              <a:buFont typeface="Noto Sans Symbols"/>
              <a:buChar char="►"/>
              <a:defRPr b="0" i="0" sz="1200" u="none" cap="none" strike="noStrike">
                <a:solidFill>
                  <a:srgbClr val="3F3F3F"/>
                </a:solidFill>
                <a:latin typeface="Trebuchet MS"/>
                <a:ea typeface="Trebuchet MS"/>
                <a:cs typeface="Trebuchet MS"/>
                <a:sym typeface="Trebuchet MS"/>
              </a:defRPr>
            </a:lvl5pPr>
            <a:lvl6pPr indent="-289560" lvl="5" marL="2743200" marR="0" rtl="0" algn="l">
              <a:spcBef>
                <a:spcPts val="1000"/>
              </a:spcBef>
              <a:spcAft>
                <a:spcPts val="0"/>
              </a:spcAft>
              <a:buClr>
                <a:srgbClr val="EA3C9E"/>
              </a:buClr>
              <a:buSzPts val="960"/>
              <a:buFont typeface="Noto Sans Symbols"/>
              <a:buChar char="►"/>
              <a:defRPr b="0" i="0" sz="1200" u="none" cap="none" strike="noStrike">
                <a:solidFill>
                  <a:srgbClr val="3F3F3F"/>
                </a:solidFill>
                <a:latin typeface="Trebuchet MS"/>
                <a:ea typeface="Trebuchet MS"/>
                <a:cs typeface="Trebuchet MS"/>
                <a:sym typeface="Trebuchet MS"/>
              </a:defRPr>
            </a:lvl6pPr>
            <a:lvl7pPr indent="-289560" lvl="6" marL="3200400" marR="0" rtl="0" algn="l">
              <a:spcBef>
                <a:spcPts val="1000"/>
              </a:spcBef>
              <a:spcAft>
                <a:spcPts val="0"/>
              </a:spcAft>
              <a:buClr>
                <a:srgbClr val="EA3C9E"/>
              </a:buClr>
              <a:buSzPts val="960"/>
              <a:buFont typeface="Noto Sans Symbols"/>
              <a:buChar char="►"/>
              <a:defRPr b="0" i="0" sz="1200" u="none" cap="none" strike="noStrike">
                <a:solidFill>
                  <a:srgbClr val="3F3F3F"/>
                </a:solidFill>
                <a:latin typeface="Trebuchet MS"/>
                <a:ea typeface="Trebuchet MS"/>
                <a:cs typeface="Trebuchet MS"/>
                <a:sym typeface="Trebuchet MS"/>
              </a:defRPr>
            </a:lvl7pPr>
            <a:lvl8pPr indent="-289559" lvl="7" marL="3657600" marR="0" rtl="0" algn="l">
              <a:spcBef>
                <a:spcPts val="1000"/>
              </a:spcBef>
              <a:spcAft>
                <a:spcPts val="0"/>
              </a:spcAft>
              <a:buClr>
                <a:srgbClr val="EA3C9E"/>
              </a:buClr>
              <a:buSzPts val="960"/>
              <a:buFont typeface="Noto Sans Symbols"/>
              <a:buChar char="►"/>
              <a:defRPr b="0" i="0" sz="1200" u="none" cap="none" strike="noStrike">
                <a:solidFill>
                  <a:srgbClr val="3F3F3F"/>
                </a:solidFill>
                <a:latin typeface="Trebuchet MS"/>
                <a:ea typeface="Trebuchet MS"/>
                <a:cs typeface="Trebuchet MS"/>
                <a:sym typeface="Trebuchet MS"/>
              </a:defRPr>
            </a:lvl8pPr>
            <a:lvl9pPr indent="-289559" lvl="8" marL="4114800" marR="0" rtl="0" algn="l">
              <a:spcBef>
                <a:spcPts val="1000"/>
              </a:spcBef>
              <a:spcAft>
                <a:spcPts val="0"/>
              </a:spcAft>
              <a:buClr>
                <a:srgbClr val="EA3C9E"/>
              </a:buClr>
              <a:buSzPts val="960"/>
              <a:buFont typeface="Noto Sans Symbols"/>
              <a:buChar char="►"/>
              <a:defRPr b="0" i="0" sz="1200" u="none" cap="none" strike="noStrike">
                <a:solidFill>
                  <a:srgbClr val="3F3F3F"/>
                </a:solidFill>
                <a:latin typeface="Trebuchet MS"/>
                <a:ea typeface="Trebuchet MS"/>
                <a:cs typeface="Trebuchet MS"/>
                <a:sym typeface="Trebuchet MS"/>
              </a:defRPr>
            </a:lvl9pPr>
          </a:lstStyle>
          <a:p/>
        </p:txBody>
      </p:sp>
      <p:sp>
        <p:nvSpPr>
          <p:cNvPr id="23" name="Google Shape;23;p8"/>
          <p:cNvSpPr txBox="1"/>
          <p:nvPr>
            <p:ph idx="10" type="dt"/>
          </p:nvPr>
        </p:nvSpPr>
        <p:spPr>
          <a:xfrm>
            <a:off x="7205133" y="6041362"/>
            <a:ext cx="911939" cy="365125"/>
          </a:xfrm>
          <a:prstGeom prst="rect">
            <a:avLst/>
          </a:prstGeom>
          <a:noFill/>
          <a:ln>
            <a:noFill/>
          </a:ln>
        </p:spPr>
        <p:txBody>
          <a:bodyPr anchorCtr="0" anchor="ctr" bIns="45700" lIns="91425" spcFirstLastPara="1" rIns="91425" wrap="square" tIns="45700">
            <a:noAutofit/>
          </a:bodyPr>
          <a:lstStyle>
            <a:lvl1pPr lvl="0" marR="0" rtl="0" algn="r">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4" name="Google Shape;24;p8"/>
          <p:cNvSpPr txBox="1"/>
          <p:nvPr>
            <p:ph idx="11" type="ftr"/>
          </p:nvPr>
        </p:nvSpPr>
        <p:spPr>
          <a:xfrm>
            <a:off x="677334" y="6041362"/>
            <a:ext cx="6297612"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900" u="none" cap="none" strike="noStrike">
                <a:solidFill>
                  <a:srgbClr val="888888"/>
                </a:solidFill>
                <a:latin typeface="Trebuchet MS"/>
                <a:ea typeface="Trebuchet MS"/>
                <a:cs typeface="Trebuchet MS"/>
                <a:sym typeface="Trebuchet MS"/>
              </a:defRPr>
            </a:lvl1pPr>
            <a:lvl2pPr lvl="1"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2pPr>
            <a:lvl3pPr lvl="2"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3pPr>
            <a:lvl4pPr lvl="3"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4pPr>
            <a:lvl5pPr lvl="4"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5pPr>
            <a:lvl6pPr lvl="5"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6pPr>
            <a:lvl7pPr lvl="6"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7pPr>
            <a:lvl8pPr lvl="7"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8pPr>
            <a:lvl9pPr lvl="8" marR="0" rtl="0" algn="l">
              <a:spcBef>
                <a:spcPts val="0"/>
              </a:spcBef>
              <a:spcAft>
                <a:spcPts val="0"/>
              </a:spcAft>
              <a:buSzPts val="1400"/>
              <a:buNone/>
              <a:defRPr b="0" i="0" sz="1800" u="none" cap="none" strike="noStrike">
                <a:solidFill>
                  <a:schemeClr val="dk1"/>
                </a:solidFill>
                <a:latin typeface="Trebuchet MS"/>
                <a:ea typeface="Trebuchet MS"/>
                <a:cs typeface="Trebuchet MS"/>
                <a:sym typeface="Trebuchet MS"/>
              </a:defRPr>
            </a:lvl9pPr>
          </a:lstStyle>
          <a:p/>
        </p:txBody>
      </p:sp>
      <p:sp>
        <p:nvSpPr>
          <p:cNvPr id="25" name="Google Shape;25;p8"/>
          <p:cNvSpPr txBox="1"/>
          <p:nvPr>
            <p:ph idx="12" type="sldNum"/>
          </p:nvPr>
        </p:nvSpPr>
        <p:spPr>
          <a:xfrm>
            <a:off x="8590663" y="6041362"/>
            <a:ext cx="683339"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900" u="none" cap="none" strike="noStrike">
                <a:solidFill>
                  <a:srgbClr val="EA3C9E"/>
                </a:solidFill>
                <a:latin typeface="Trebuchet MS"/>
                <a:ea typeface="Trebuchet MS"/>
                <a:cs typeface="Trebuchet MS"/>
                <a:sym typeface="Trebuchet MS"/>
              </a:defRPr>
            </a:lvl1pPr>
            <a:lvl2pPr indent="0" lvl="1" marL="0" marR="0" rtl="0" algn="r">
              <a:spcBef>
                <a:spcPts val="0"/>
              </a:spcBef>
              <a:buNone/>
              <a:defRPr b="0" i="0" sz="900" u="none" cap="none" strike="noStrike">
                <a:solidFill>
                  <a:srgbClr val="EA3C9E"/>
                </a:solidFill>
                <a:latin typeface="Trebuchet MS"/>
                <a:ea typeface="Trebuchet MS"/>
                <a:cs typeface="Trebuchet MS"/>
                <a:sym typeface="Trebuchet MS"/>
              </a:defRPr>
            </a:lvl2pPr>
            <a:lvl3pPr indent="0" lvl="2" marL="0" marR="0" rtl="0" algn="r">
              <a:spcBef>
                <a:spcPts val="0"/>
              </a:spcBef>
              <a:buNone/>
              <a:defRPr b="0" i="0" sz="900" u="none" cap="none" strike="noStrike">
                <a:solidFill>
                  <a:srgbClr val="EA3C9E"/>
                </a:solidFill>
                <a:latin typeface="Trebuchet MS"/>
                <a:ea typeface="Trebuchet MS"/>
                <a:cs typeface="Trebuchet MS"/>
                <a:sym typeface="Trebuchet MS"/>
              </a:defRPr>
            </a:lvl3pPr>
            <a:lvl4pPr indent="0" lvl="3" marL="0" marR="0" rtl="0" algn="r">
              <a:spcBef>
                <a:spcPts val="0"/>
              </a:spcBef>
              <a:buNone/>
              <a:defRPr b="0" i="0" sz="900" u="none" cap="none" strike="noStrike">
                <a:solidFill>
                  <a:srgbClr val="EA3C9E"/>
                </a:solidFill>
                <a:latin typeface="Trebuchet MS"/>
                <a:ea typeface="Trebuchet MS"/>
                <a:cs typeface="Trebuchet MS"/>
                <a:sym typeface="Trebuchet MS"/>
              </a:defRPr>
            </a:lvl4pPr>
            <a:lvl5pPr indent="0" lvl="4" marL="0" marR="0" rtl="0" algn="r">
              <a:spcBef>
                <a:spcPts val="0"/>
              </a:spcBef>
              <a:buNone/>
              <a:defRPr b="0" i="0" sz="900" u="none" cap="none" strike="noStrike">
                <a:solidFill>
                  <a:srgbClr val="EA3C9E"/>
                </a:solidFill>
                <a:latin typeface="Trebuchet MS"/>
                <a:ea typeface="Trebuchet MS"/>
                <a:cs typeface="Trebuchet MS"/>
                <a:sym typeface="Trebuchet MS"/>
              </a:defRPr>
            </a:lvl5pPr>
            <a:lvl6pPr indent="0" lvl="5" marL="0" marR="0" rtl="0" algn="r">
              <a:spcBef>
                <a:spcPts val="0"/>
              </a:spcBef>
              <a:buNone/>
              <a:defRPr b="0" i="0" sz="900" u="none" cap="none" strike="noStrike">
                <a:solidFill>
                  <a:srgbClr val="EA3C9E"/>
                </a:solidFill>
                <a:latin typeface="Trebuchet MS"/>
                <a:ea typeface="Trebuchet MS"/>
                <a:cs typeface="Trebuchet MS"/>
                <a:sym typeface="Trebuchet MS"/>
              </a:defRPr>
            </a:lvl6pPr>
            <a:lvl7pPr indent="0" lvl="6" marL="0" marR="0" rtl="0" algn="r">
              <a:spcBef>
                <a:spcPts val="0"/>
              </a:spcBef>
              <a:buNone/>
              <a:defRPr b="0" i="0" sz="900" u="none" cap="none" strike="noStrike">
                <a:solidFill>
                  <a:srgbClr val="EA3C9E"/>
                </a:solidFill>
                <a:latin typeface="Trebuchet MS"/>
                <a:ea typeface="Trebuchet MS"/>
                <a:cs typeface="Trebuchet MS"/>
                <a:sym typeface="Trebuchet MS"/>
              </a:defRPr>
            </a:lvl7pPr>
            <a:lvl8pPr indent="0" lvl="7" marL="0" marR="0" rtl="0" algn="r">
              <a:spcBef>
                <a:spcPts val="0"/>
              </a:spcBef>
              <a:buNone/>
              <a:defRPr b="0" i="0" sz="900" u="none" cap="none" strike="noStrike">
                <a:solidFill>
                  <a:srgbClr val="EA3C9E"/>
                </a:solidFill>
                <a:latin typeface="Trebuchet MS"/>
                <a:ea typeface="Trebuchet MS"/>
                <a:cs typeface="Trebuchet MS"/>
                <a:sym typeface="Trebuchet MS"/>
              </a:defRPr>
            </a:lvl8pPr>
            <a:lvl9pPr indent="0" lvl="8" marL="0" marR="0" rtl="0" algn="r">
              <a:spcBef>
                <a:spcPts val="0"/>
              </a:spcBef>
              <a:buNone/>
              <a:defRPr b="0" i="0" sz="900" u="none" cap="none" strike="noStrike">
                <a:solidFill>
                  <a:srgbClr val="EA3C9E"/>
                </a:solidFill>
                <a:latin typeface="Trebuchet MS"/>
                <a:ea typeface="Trebuchet MS"/>
                <a:cs typeface="Trebuchet MS"/>
                <a:sym typeface="Trebuchet MS"/>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hyperlink" Target="https://royalsociety.org/-/media/policy/projects/ihuman/ihuman-teacher-factsheets-summary.pdf?la=en-GB&amp;hash=FE9D1D9CA785595F6194F8350F7315FD" TargetMode="External"/><Relationship Id="rId4" Type="http://schemas.openxmlformats.org/officeDocument/2006/relationships/image" Target="../media/image2.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
          <p:cNvSpPr txBox="1"/>
          <p:nvPr>
            <p:ph type="ctrTitle"/>
          </p:nvPr>
        </p:nvSpPr>
        <p:spPr>
          <a:xfrm>
            <a:off x="1507067" y="2404534"/>
            <a:ext cx="7766936" cy="1646302"/>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Clr>
                <a:srgbClr val="EA3C9E"/>
              </a:buClr>
              <a:buSzPts val="5400"/>
              <a:buFont typeface="Trebuchet MS"/>
              <a:buNone/>
            </a:pPr>
            <a:r>
              <a:rPr lang="en-GB"/>
              <a:t>Human Enhancement</a:t>
            </a:r>
            <a:endParaRPr/>
          </a:p>
        </p:txBody>
      </p:sp>
      <p:sp>
        <p:nvSpPr>
          <p:cNvPr id="148" name="Google Shape;148;p1"/>
          <p:cNvSpPr txBox="1"/>
          <p:nvPr>
            <p:ph idx="1" type="subTitle"/>
          </p:nvPr>
        </p:nvSpPr>
        <p:spPr>
          <a:xfrm>
            <a:off x="1507067" y="4050833"/>
            <a:ext cx="7766936" cy="1096899"/>
          </a:xfrm>
          <a:prstGeom prst="rect">
            <a:avLst/>
          </a:prstGeom>
          <a:noFill/>
          <a:ln>
            <a:noFill/>
          </a:ln>
        </p:spPr>
        <p:txBody>
          <a:bodyPr anchorCtr="0" anchor="t" bIns="45700" lIns="91425" spcFirstLastPara="1" rIns="91425" wrap="square" tIns="45700">
            <a:normAutofit/>
          </a:bodyPr>
          <a:lstStyle/>
          <a:p>
            <a:pPr indent="0" lvl="0" marL="0" rtl="0" algn="ctr">
              <a:spcBef>
                <a:spcPts val="0"/>
              </a:spcBef>
              <a:spcAft>
                <a:spcPts val="0"/>
              </a:spcAft>
              <a:buSzPts val="1440"/>
              <a:buNone/>
            </a:pPr>
            <a:r>
              <a:rPr lang="en-GB"/>
              <a:t>Science beyond the boundaries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sp>
        <p:nvSpPr>
          <p:cNvPr id="154" name="Google Shape;154;p2"/>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Trebuchet MS"/>
              <a:buNone/>
            </a:pPr>
            <a:r>
              <a:rPr lang="en-GB"/>
              <a:t>What is human enhancement?</a:t>
            </a:r>
            <a:endParaRPr/>
          </a:p>
        </p:txBody>
      </p:sp>
      <p:sp>
        <p:nvSpPr>
          <p:cNvPr id="155" name="Google Shape;155;p2"/>
          <p:cNvSpPr txBox="1"/>
          <p:nvPr>
            <p:ph idx="1" type="body"/>
          </p:nvPr>
        </p:nvSpPr>
        <p:spPr>
          <a:xfrm>
            <a:off x="677334" y="1765739"/>
            <a:ext cx="8596668" cy="4275624"/>
          </a:xfrm>
          <a:prstGeom prst="rect">
            <a:avLst/>
          </a:prstGeom>
          <a:noFill/>
          <a:ln>
            <a:noFill/>
          </a:ln>
        </p:spPr>
        <p:txBody>
          <a:bodyPr anchorCtr="0" anchor="t" bIns="45700" lIns="91425" spcFirstLastPara="1" rIns="91425" wrap="square" tIns="45700">
            <a:normAutofit/>
          </a:bodyPr>
          <a:lstStyle/>
          <a:p>
            <a:pPr indent="-251459" lvl="0" marL="342900" rtl="0" algn="l">
              <a:spcBef>
                <a:spcPts val="0"/>
              </a:spcBef>
              <a:spcAft>
                <a:spcPts val="0"/>
              </a:spcAft>
              <a:buSzPts val="1440"/>
              <a:buNone/>
            </a:pPr>
            <a:r>
              <a:t/>
            </a:r>
            <a:endParaRPr/>
          </a:p>
          <a:p>
            <a:pPr indent="-251459" lvl="0" marL="342900" rtl="0" algn="l">
              <a:spcBef>
                <a:spcPts val="1000"/>
              </a:spcBef>
              <a:spcAft>
                <a:spcPts val="0"/>
              </a:spcAft>
              <a:buSzPts val="1440"/>
              <a:buNone/>
            </a:pPr>
            <a:r>
              <a:t/>
            </a:r>
            <a:endParaRPr/>
          </a:p>
        </p:txBody>
      </p:sp>
      <p:pic>
        <p:nvPicPr>
          <p:cNvPr id="156" name="Google Shape;156;p2"/>
          <p:cNvPicPr preferRelativeResize="0"/>
          <p:nvPr/>
        </p:nvPicPr>
        <p:blipFill rotWithShape="1">
          <a:blip r:embed="rId3">
            <a:alphaModFix/>
          </a:blip>
          <a:srcRect b="0" l="0" r="0" t="0"/>
          <a:stretch/>
        </p:blipFill>
        <p:spPr>
          <a:xfrm>
            <a:off x="220788" y="2617676"/>
            <a:ext cx="4572000" cy="2571750"/>
          </a:xfrm>
          <a:prstGeom prst="rect">
            <a:avLst/>
          </a:prstGeom>
          <a:noFill/>
          <a:ln>
            <a:noFill/>
          </a:ln>
        </p:spPr>
      </p:pic>
      <p:pic>
        <p:nvPicPr>
          <p:cNvPr id="157" name="Google Shape;157;p2"/>
          <p:cNvPicPr preferRelativeResize="0"/>
          <p:nvPr/>
        </p:nvPicPr>
        <p:blipFill rotWithShape="1">
          <a:blip r:embed="rId4">
            <a:alphaModFix/>
          </a:blip>
          <a:srcRect b="0" l="0" r="0" t="0"/>
          <a:stretch/>
        </p:blipFill>
        <p:spPr>
          <a:xfrm>
            <a:off x="5005494" y="2617676"/>
            <a:ext cx="4572000" cy="2571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3"/>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Trebuchet MS"/>
              <a:buNone/>
            </a:pPr>
            <a:r>
              <a:rPr lang="en-GB"/>
              <a:t>Examples of human enhancement</a:t>
            </a:r>
            <a:endParaRPr/>
          </a:p>
        </p:txBody>
      </p:sp>
      <p:sp>
        <p:nvSpPr>
          <p:cNvPr id="164" name="Google Shape;164;p3"/>
          <p:cNvSpPr txBox="1"/>
          <p:nvPr>
            <p:ph idx="1" type="body"/>
          </p:nvPr>
        </p:nvSpPr>
        <p:spPr>
          <a:xfrm>
            <a:off x="491355" y="1788629"/>
            <a:ext cx="8596668" cy="388077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GB"/>
              <a:t>We can broadly categorise human enhancements into three main categories:</a:t>
            </a:r>
            <a:endParaRPr/>
          </a:p>
          <a:p>
            <a:pPr indent="-285750" lvl="1" marL="742950" rtl="0" algn="l">
              <a:spcBef>
                <a:spcPts val="1000"/>
              </a:spcBef>
              <a:spcAft>
                <a:spcPts val="0"/>
              </a:spcAft>
              <a:buSzPts val="1280"/>
              <a:buChar char="►"/>
            </a:pPr>
            <a:r>
              <a:rPr lang="en-GB"/>
              <a:t>Those that replicate/repair/restore something we already have or can do (Examples include: glasses or prosthetic limbs)</a:t>
            </a:r>
            <a:endParaRPr/>
          </a:p>
          <a:p>
            <a:pPr indent="-285750" lvl="1" marL="742950" rtl="0" algn="l">
              <a:spcBef>
                <a:spcPts val="1000"/>
              </a:spcBef>
              <a:spcAft>
                <a:spcPts val="0"/>
              </a:spcAft>
              <a:buSzPts val="1280"/>
              <a:buChar char="►"/>
            </a:pPr>
            <a:r>
              <a:rPr lang="en-GB"/>
              <a:t>Those that improve an ability we already have (Examples include: Intelligence or physical strength)</a:t>
            </a:r>
            <a:endParaRPr/>
          </a:p>
          <a:p>
            <a:pPr indent="-285750" lvl="1" marL="742950" rtl="0" algn="l">
              <a:spcBef>
                <a:spcPts val="1000"/>
              </a:spcBef>
              <a:spcAft>
                <a:spcPts val="0"/>
              </a:spcAft>
              <a:buSzPts val="1280"/>
              <a:buChar char="►"/>
            </a:pPr>
            <a:r>
              <a:rPr lang="en-GB"/>
              <a:t>Those that add a new function or ability (Examples include: seeing infrared light)</a:t>
            </a:r>
            <a:endParaRPr/>
          </a:p>
          <a:p>
            <a:pPr indent="-251459" lvl="0" marL="342900" rtl="0" algn="l">
              <a:spcBef>
                <a:spcPts val="1000"/>
              </a:spcBef>
              <a:spcAft>
                <a:spcPts val="0"/>
              </a:spcAft>
              <a:buSzPts val="1440"/>
              <a:buNone/>
            </a:pPr>
            <a:r>
              <a:t/>
            </a:r>
            <a:endParaRPr/>
          </a:p>
          <a:p>
            <a:pPr indent="-342900" lvl="0" marL="342900" rtl="0" algn="l">
              <a:spcBef>
                <a:spcPts val="1000"/>
              </a:spcBef>
              <a:spcAft>
                <a:spcPts val="0"/>
              </a:spcAft>
              <a:buSzPts val="1440"/>
              <a:buChar char="►"/>
            </a:pPr>
            <a:r>
              <a:rPr lang="en-GB"/>
              <a:t>Examples</a:t>
            </a:r>
            <a:endParaRPr/>
          </a:p>
          <a:p>
            <a:pPr indent="-285750" lvl="1" marL="742950" rtl="0" algn="l">
              <a:spcBef>
                <a:spcPts val="1000"/>
              </a:spcBef>
              <a:spcAft>
                <a:spcPts val="0"/>
              </a:spcAft>
              <a:buSzPts val="1280"/>
              <a:buChar char="►"/>
            </a:pPr>
            <a:r>
              <a:rPr lang="en-GB"/>
              <a:t>Robotic skeletons, prosthetic limbs, glasses, hearing aids, orthodontics, cochlear implants, smart earbuds, artificial hearts or heart pumps.</a:t>
            </a:r>
            <a:endParaRPr/>
          </a:p>
          <a:p>
            <a:pPr indent="-251459" lvl="0" marL="342900" rtl="0" algn="l">
              <a:spcBef>
                <a:spcPts val="1000"/>
              </a:spcBef>
              <a:spcAft>
                <a:spcPts val="0"/>
              </a:spcAft>
              <a:buSzPts val="1440"/>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sp>
        <p:nvSpPr>
          <p:cNvPr id="170" name="Google Shape;170;p4"/>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Trebuchet MS"/>
              <a:buNone/>
            </a:pPr>
            <a:r>
              <a:rPr lang="en-GB"/>
              <a:t>Who decides? And based on what evidence?</a:t>
            </a:r>
            <a:endParaRPr/>
          </a:p>
        </p:txBody>
      </p:sp>
      <p:sp>
        <p:nvSpPr>
          <p:cNvPr id="171" name="Google Shape;171;p4"/>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GB"/>
              <a:t>Who approves the use of technology for human enhancement? </a:t>
            </a:r>
            <a:endParaRPr/>
          </a:p>
          <a:p>
            <a:pPr indent="-342900" lvl="0" marL="342900" rtl="0" algn="l">
              <a:spcBef>
                <a:spcPts val="1000"/>
              </a:spcBef>
              <a:spcAft>
                <a:spcPts val="0"/>
              </a:spcAft>
              <a:buSzPts val="1440"/>
              <a:buChar char="►"/>
            </a:pPr>
            <a:r>
              <a:rPr lang="en-GB"/>
              <a:t>What evidence is needed to inform the decision making process?</a:t>
            </a:r>
            <a:endParaRPr/>
          </a:p>
          <a:p>
            <a:pPr indent="-342900" lvl="0" marL="342900" rtl="0" algn="l">
              <a:spcBef>
                <a:spcPts val="1000"/>
              </a:spcBef>
              <a:spcAft>
                <a:spcPts val="0"/>
              </a:spcAft>
              <a:buSzPts val="1440"/>
              <a:buChar char="►"/>
            </a:pPr>
            <a:r>
              <a:rPr lang="en-GB"/>
              <a:t>What moral and ethical questions need to be discussed?</a:t>
            </a:r>
            <a:endParaRPr/>
          </a:p>
          <a:p>
            <a:pPr indent="-251459" lvl="0" marL="342900" rtl="0" algn="l">
              <a:spcBef>
                <a:spcPts val="1000"/>
              </a:spcBef>
              <a:spcAft>
                <a:spcPts val="0"/>
              </a:spcAft>
              <a:buSzPts val="1440"/>
              <a:buNone/>
            </a:pPr>
            <a:r>
              <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5"/>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Trebuchet MS"/>
              <a:buNone/>
            </a:pPr>
            <a:r>
              <a:rPr lang="en-GB"/>
              <a:t>Setting up a panel hearing</a:t>
            </a:r>
            <a:endParaRPr/>
          </a:p>
        </p:txBody>
      </p:sp>
      <p:sp>
        <p:nvSpPr>
          <p:cNvPr id="178" name="Google Shape;178;p5"/>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GB"/>
              <a:t>How do decision making bodies work?</a:t>
            </a:r>
            <a:endParaRPr/>
          </a:p>
          <a:p>
            <a:pPr indent="-342900" lvl="0" marL="342900" rtl="0" algn="l">
              <a:spcBef>
                <a:spcPts val="1000"/>
              </a:spcBef>
              <a:spcAft>
                <a:spcPts val="0"/>
              </a:spcAft>
              <a:buSzPts val="1440"/>
              <a:buChar char="►"/>
            </a:pPr>
            <a:r>
              <a:rPr lang="en-GB"/>
              <a:t>Who is on a panel?</a:t>
            </a:r>
            <a:endParaRPr/>
          </a:p>
          <a:p>
            <a:pPr indent="-342900" lvl="0" marL="342900" rtl="0" algn="l">
              <a:spcBef>
                <a:spcPts val="1000"/>
              </a:spcBef>
              <a:spcAft>
                <a:spcPts val="0"/>
              </a:spcAft>
              <a:buSzPts val="1440"/>
              <a:buChar char="►"/>
            </a:pPr>
            <a:r>
              <a:rPr lang="en-GB"/>
              <a:t>Can you categorise the evidence?</a:t>
            </a:r>
            <a:endParaRPr/>
          </a:p>
          <a:p>
            <a:pPr indent="-251459" lvl="0" marL="342900" rtl="0" algn="l">
              <a:spcBef>
                <a:spcPts val="1000"/>
              </a:spcBef>
              <a:spcAft>
                <a:spcPts val="0"/>
              </a:spcAft>
              <a:buSzPts val="144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6"/>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Trebuchet MS"/>
              <a:buNone/>
            </a:pPr>
            <a:r>
              <a:rPr lang="en-GB"/>
              <a:t>What are neural interfaces and brain-computer interfaces?</a:t>
            </a:r>
            <a:endParaRPr/>
          </a:p>
        </p:txBody>
      </p:sp>
      <p:sp>
        <p:nvSpPr>
          <p:cNvPr id="185" name="Google Shape;185;p6"/>
          <p:cNvSpPr txBox="1"/>
          <p:nvPr>
            <p:ph idx="1" type="body"/>
          </p:nvPr>
        </p:nvSpPr>
        <p:spPr>
          <a:xfrm>
            <a:off x="677334" y="5030470"/>
            <a:ext cx="8596668" cy="1010892"/>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GB"/>
              <a:t>Other sources of information</a:t>
            </a:r>
            <a:endParaRPr/>
          </a:p>
          <a:p>
            <a:pPr indent="-285750" lvl="1" marL="742950" rtl="0" algn="l">
              <a:spcBef>
                <a:spcPts val="1000"/>
              </a:spcBef>
              <a:spcAft>
                <a:spcPts val="0"/>
              </a:spcAft>
              <a:buSzPts val="1280"/>
              <a:buChar char="►"/>
            </a:pPr>
            <a:r>
              <a:rPr lang="en-GB" u="sng">
                <a:solidFill>
                  <a:schemeClr val="hlink"/>
                </a:solidFill>
                <a:hlinkClick r:id="rId3"/>
              </a:rPr>
              <a:t>iHuman factsheet: Introduction to neural interfaces (Royal Society, 2019)</a:t>
            </a:r>
            <a:endParaRPr/>
          </a:p>
        </p:txBody>
      </p:sp>
      <p:pic>
        <p:nvPicPr>
          <p:cNvPr id="186" name="Google Shape;186;p6"/>
          <p:cNvPicPr preferRelativeResize="0"/>
          <p:nvPr/>
        </p:nvPicPr>
        <p:blipFill rotWithShape="1">
          <a:blip r:embed="rId4">
            <a:alphaModFix/>
          </a:blip>
          <a:srcRect b="0" l="0" r="0" t="0"/>
          <a:stretch/>
        </p:blipFill>
        <p:spPr>
          <a:xfrm>
            <a:off x="2445174" y="1930400"/>
            <a:ext cx="4572000" cy="25717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7"/>
          <p:cNvSpPr txBox="1"/>
          <p:nvPr>
            <p:ph type="title"/>
          </p:nvPr>
        </p:nvSpPr>
        <p:spPr>
          <a:xfrm>
            <a:off x="677334" y="609600"/>
            <a:ext cx="8596668" cy="1320800"/>
          </a:xfrm>
          <a:prstGeom prst="rect">
            <a:avLst/>
          </a:prstGeom>
          <a:noFill/>
          <a:ln>
            <a:noFill/>
          </a:ln>
        </p:spPr>
        <p:txBody>
          <a:bodyPr anchorCtr="0" anchor="t" bIns="45700" lIns="91425" spcFirstLastPara="1" rIns="91425" wrap="square" tIns="45700">
            <a:normAutofit/>
          </a:bodyPr>
          <a:lstStyle/>
          <a:p>
            <a:pPr indent="0" lvl="0" marL="0" rtl="0" algn="l">
              <a:spcBef>
                <a:spcPts val="0"/>
              </a:spcBef>
              <a:spcAft>
                <a:spcPts val="0"/>
              </a:spcAft>
              <a:buClr>
                <a:srgbClr val="EA3C9E"/>
              </a:buClr>
              <a:buSzPts val="3600"/>
              <a:buFont typeface="Trebuchet MS"/>
              <a:buNone/>
            </a:pPr>
            <a:r>
              <a:rPr lang="en-GB"/>
              <a:t>Expert panel meeting</a:t>
            </a:r>
            <a:endParaRPr/>
          </a:p>
        </p:txBody>
      </p:sp>
      <p:sp>
        <p:nvSpPr>
          <p:cNvPr id="193" name="Google Shape;193;p7"/>
          <p:cNvSpPr txBox="1"/>
          <p:nvPr>
            <p:ph idx="1" type="body"/>
          </p:nvPr>
        </p:nvSpPr>
        <p:spPr>
          <a:xfrm>
            <a:off x="677334" y="2160589"/>
            <a:ext cx="8596668" cy="3880773"/>
          </a:xfrm>
          <a:prstGeom prst="rect">
            <a:avLst/>
          </a:prstGeom>
          <a:noFill/>
          <a:ln>
            <a:noFill/>
          </a:ln>
        </p:spPr>
        <p:txBody>
          <a:bodyPr anchorCtr="0" anchor="t" bIns="45700" lIns="91425" spcFirstLastPara="1" rIns="91425" wrap="square" tIns="45700">
            <a:normAutofit/>
          </a:bodyPr>
          <a:lstStyle/>
          <a:p>
            <a:pPr indent="-342900" lvl="0" marL="342900" rtl="0" algn="l">
              <a:spcBef>
                <a:spcPts val="0"/>
              </a:spcBef>
              <a:spcAft>
                <a:spcPts val="0"/>
              </a:spcAft>
              <a:buSzPts val="1440"/>
              <a:buChar char="►"/>
            </a:pPr>
            <a:r>
              <a:rPr lang="en-GB"/>
              <a:t>Welcome and Introduction</a:t>
            </a:r>
            <a:endParaRPr/>
          </a:p>
          <a:p>
            <a:pPr indent="-342900" lvl="0" marL="342900" rtl="0" algn="l">
              <a:spcBef>
                <a:spcPts val="1000"/>
              </a:spcBef>
              <a:spcAft>
                <a:spcPts val="0"/>
              </a:spcAft>
              <a:buSzPts val="1440"/>
              <a:buChar char="►"/>
            </a:pPr>
            <a:r>
              <a:rPr lang="en-GB"/>
              <a:t>Presentation </a:t>
            </a:r>
            <a:endParaRPr/>
          </a:p>
          <a:p>
            <a:pPr indent="-342900" lvl="0" marL="342900" rtl="0" algn="l">
              <a:spcBef>
                <a:spcPts val="1000"/>
              </a:spcBef>
              <a:spcAft>
                <a:spcPts val="0"/>
              </a:spcAft>
              <a:buSzPts val="1440"/>
              <a:buChar char="►"/>
            </a:pPr>
            <a:r>
              <a:rPr lang="en-GB"/>
              <a:t>Questions and discussion</a:t>
            </a:r>
            <a:endParaRPr/>
          </a:p>
          <a:p>
            <a:pPr indent="-342900" lvl="0" marL="342900" rtl="0" algn="l">
              <a:spcBef>
                <a:spcPts val="1000"/>
              </a:spcBef>
              <a:spcAft>
                <a:spcPts val="0"/>
              </a:spcAft>
              <a:buSzPts val="1440"/>
              <a:buChar char="►"/>
            </a:pPr>
            <a:r>
              <a:rPr lang="en-GB"/>
              <a:t>Voting on its use and any conditions or restrictions</a:t>
            </a:r>
            <a:endParaRPr/>
          </a:p>
        </p:txBody>
      </p:sp>
    </p:spTree>
  </p:cSld>
  <p:clrMapOvr>
    <a:masterClrMapping/>
  </p:clrMapOvr>
</p:sld>
</file>

<file path=ppt/theme/theme1.xml><?xml version="1.0" encoding="utf-8"?>
<a:theme xmlns:a="http://schemas.openxmlformats.org/drawingml/2006/main" xmlns:r="http://schemas.openxmlformats.org/officeDocument/2006/relationships" name="Facet">
  <a:themeElements>
    <a:clrScheme name="Facet">
      <a:dk1>
        <a:srgbClr val="000000"/>
      </a:dk1>
      <a:lt1>
        <a:srgbClr val="FFFFFF"/>
      </a:lt1>
      <a:dk2>
        <a:srgbClr val="2C3C43"/>
      </a:dk2>
      <a:lt2>
        <a:srgbClr val="EBEBEB"/>
      </a:lt2>
      <a:accent1>
        <a:srgbClr val="F496CB"/>
      </a:accent1>
      <a:accent2>
        <a:srgbClr val="BC356F"/>
      </a:accent2>
      <a:accent3>
        <a:srgbClr val="E65331"/>
      </a:accent3>
      <a:accent4>
        <a:srgbClr val="F27E19"/>
      </a:accent4>
      <a:accent5>
        <a:srgbClr val="F2AC19"/>
      </a:accent5>
      <a:accent6>
        <a:srgbClr val="BC80E0"/>
      </a:accent6>
      <a:hlink>
        <a:srgbClr val="EF5285"/>
      </a:hlink>
      <a:folHlink>
        <a:srgbClr val="F77F9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2023-05-11T12:41:42Z</dcterms:created>
  <dc:creator>Leanne Mason</dc:creator>
</cp:coreProperties>
</file>