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5"/>
  </p:notesMasterIdLst>
  <p:handoutMasterIdLst>
    <p:handoutMasterId r:id="rId16"/>
  </p:handoutMasterIdLst>
  <p:sldIdLst>
    <p:sldId id="256" r:id="rId5"/>
    <p:sldId id="278" r:id="rId6"/>
    <p:sldId id="288" r:id="rId7"/>
    <p:sldId id="289" r:id="rId8"/>
    <p:sldId id="290" r:id="rId9"/>
    <p:sldId id="291" r:id="rId10"/>
    <p:sldId id="298" r:id="rId11"/>
    <p:sldId id="304" r:id="rId12"/>
    <p:sldId id="299" r:id="rId13"/>
    <p:sldId id="297" r:id="rId14"/>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5pPr>
    <a:lvl6pPr marL="22860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6pPr>
    <a:lvl7pPr marL="27432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7pPr>
    <a:lvl8pPr marL="32004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8pPr>
    <a:lvl9pPr marL="36576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1C74"/>
    <a:srgbClr val="002D61"/>
    <a:srgbClr val="0023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10" autoAdjust="0"/>
    <p:restoredTop sz="88249" autoAdjust="0"/>
  </p:normalViewPr>
  <p:slideViewPr>
    <p:cSldViewPr>
      <p:cViewPr varScale="1">
        <p:scale>
          <a:sx n="98" d="100"/>
          <a:sy n="98" d="100"/>
        </p:scale>
        <p:origin x="145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0" d="100"/>
          <a:sy n="70" d="100"/>
        </p:scale>
        <p:origin x="32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tair Bissell" userId="6bc097de-efb8-4b4c-9d6e-79423327815d" providerId="ADAL" clId="{DB481D15-6A39-4FAF-B774-DD8CE6F88E6E}"/>
    <pc:docChg chg="undo custSel addSld delSld modSld sldOrd">
      <pc:chgData name="Alistair Bissell" userId="6bc097de-efb8-4b4c-9d6e-79423327815d" providerId="ADAL" clId="{DB481D15-6A39-4FAF-B774-DD8CE6F88E6E}" dt="2021-09-23T18:10:44.058" v="4965" actId="20577"/>
      <pc:docMkLst>
        <pc:docMk/>
      </pc:docMkLst>
      <pc:sldChg chg="modSp mod modNotesTx">
        <pc:chgData name="Alistair Bissell" userId="6bc097de-efb8-4b4c-9d6e-79423327815d" providerId="ADAL" clId="{DB481D15-6A39-4FAF-B774-DD8CE6F88E6E}" dt="2021-09-21T00:14:27.172" v="2882" actId="20577"/>
        <pc:sldMkLst>
          <pc:docMk/>
          <pc:sldMk cId="1779749011" sldId="271"/>
        </pc:sldMkLst>
        <pc:spChg chg="mod">
          <ac:chgData name="Alistair Bissell" userId="6bc097de-efb8-4b4c-9d6e-79423327815d" providerId="ADAL" clId="{DB481D15-6A39-4FAF-B774-DD8CE6F88E6E}" dt="2021-09-20T23:32:12.300" v="1051" actId="20577"/>
          <ac:spMkLst>
            <pc:docMk/>
            <pc:sldMk cId="1779749011" sldId="271"/>
            <ac:spMk id="2" creationId="{00000000-0000-0000-0000-000000000000}"/>
          </ac:spMkLst>
        </pc:spChg>
        <pc:spChg chg="mod">
          <ac:chgData name="Alistair Bissell" userId="6bc097de-efb8-4b4c-9d6e-79423327815d" providerId="ADAL" clId="{DB481D15-6A39-4FAF-B774-DD8CE6F88E6E}" dt="2021-09-20T23:32:27.188" v="1096" actId="20577"/>
          <ac:spMkLst>
            <pc:docMk/>
            <pc:sldMk cId="1779749011" sldId="271"/>
            <ac:spMk id="3" creationId="{00000000-0000-0000-0000-000000000000}"/>
          </ac:spMkLst>
        </pc:spChg>
      </pc:sldChg>
      <pc:sldChg chg="addSp modSp mod ord modNotesTx">
        <pc:chgData name="Alistair Bissell" userId="6bc097de-efb8-4b4c-9d6e-79423327815d" providerId="ADAL" clId="{DB481D15-6A39-4FAF-B774-DD8CE6F88E6E}" dt="2021-09-21T00:19:06.308" v="3102" actId="20577"/>
        <pc:sldMkLst>
          <pc:docMk/>
          <pc:sldMk cId="4083647472" sldId="276"/>
        </pc:sldMkLst>
        <pc:spChg chg="mod">
          <ac:chgData name="Alistair Bissell" userId="6bc097de-efb8-4b4c-9d6e-79423327815d" providerId="ADAL" clId="{DB481D15-6A39-4FAF-B774-DD8CE6F88E6E}" dt="2021-09-20T23:34:01.715" v="1119" actId="20577"/>
          <ac:spMkLst>
            <pc:docMk/>
            <pc:sldMk cId="4083647472" sldId="276"/>
            <ac:spMk id="2" creationId="{C113A8EB-52ED-450F-844F-A676A98DA0F7}"/>
          </ac:spMkLst>
        </pc:spChg>
        <pc:spChg chg="mod">
          <ac:chgData name="Alistair Bissell" userId="6bc097de-efb8-4b4c-9d6e-79423327815d" providerId="ADAL" clId="{DB481D15-6A39-4FAF-B774-DD8CE6F88E6E}" dt="2021-09-21T00:19:06.308" v="3102" actId="20577"/>
          <ac:spMkLst>
            <pc:docMk/>
            <pc:sldMk cId="4083647472" sldId="276"/>
            <ac:spMk id="3" creationId="{B43B5E3D-6836-4BA2-9692-726749CD4ACE}"/>
          </ac:spMkLst>
        </pc:spChg>
        <pc:spChg chg="add mod">
          <ac:chgData name="Alistair Bissell" userId="6bc097de-efb8-4b4c-9d6e-79423327815d" providerId="ADAL" clId="{DB481D15-6A39-4FAF-B774-DD8CE6F88E6E}" dt="2021-09-20T23:41:04.811" v="1950" actId="164"/>
          <ac:spMkLst>
            <pc:docMk/>
            <pc:sldMk cId="4083647472" sldId="276"/>
            <ac:spMk id="4" creationId="{E729976B-03DB-42CF-B2B6-072287F4244A}"/>
          </ac:spMkLst>
        </pc:spChg>
        <pc:spChg chg="add mod">
          <ac:chgData name="Alistair Bissell" userId="6bc097de-efb8-4b4c-9d6e-79423327815d" providerId="ADAL" clId="{DB481D15-6A39-4FAF-B774-DD8CE6F88E6E}" dt="2021-09-20T23:41:04.811" v="1950" actId="164"/>
          <ac:spMkLst>
            <pc:docMk/>
            <pc:sldMk cId="4083647472" sldId="276"/>
            <ac:spMk id="5" creationId="{1C2F5344-87BA-4DE1-9800-B40A40235AF1}"/>
          </ac:spMkLst>
        </pc:spChg>
        <pc:spChg chg="add mod">
          <ac:chgData name="Alistair Bissell" userId="6bc097de-efb8-4b4c-9d6e-79423327815d" providerId="ADAL" clId="{DB481D15-6A39-4FAF-B774-DD8CE6F88E6E}" dt="2021-09-20T23:41:04.811" v="1950" actId="164"/>
          <ac:spMkLst>
            <pc:docMk/>
            <pc:sldMk cId="4083647472" sldId="276"/>
            <ac:spMk id="6" creationId="{F2B3B378-1A7F-4B26-9B5E-F3464DA483EB}"/>
          </ac:spMkLst>
        </pc:spChg>
        <pc:grpChg chg="add mod">
          <ac:chgData name="Alistair Bissell" userId="6bc097de-efb8-4b4c-9d6e-79423327815d" providerId="ADAL" clId="{DB481D15-6A39-4FAF-B774-DD8CE6F88E6E}" dt="2021-09-20T23:41:07.380" v="1951" actId="1076"/>
          <ac:grpSpMkLst>
            <pc:docMk/>
            <pc:sldMk cId="4083647472" sldId="276"/>
            <ac:grpSpMk id="7" creationId="{34E5E89F-08DF-477A-A3A0-B93EFBEF30C6}"/>
          </ac:grpSpMkLst>
        </pc:grpChg>
      </pc:sldChg>
      <pc:sldChg chg="modSp mod ord">
        <pc:chgData name="Alistair Bissell" userId="6bc097de-efb8-4b4c-9d6e-79423327815d" providerId="ADAL" clId="{DB481D15-6A39-4FAF-B774-DD8CE6F88E6E}" dt="2021-09-21T00:17:22.748" v="3061"/>
        <pc:sldMkLst>
          <pc:docMk/>
          <pc:sldMk cId="1358479436" sldId="277"/>
        </pc:sldMkLst>
        <pc:spChg chg="mod">
          <ac:chgData name="Alistair Bissell" userId="6bc097de-efb8-4b4c-9d6e-79423327815d" providerId="ADAL" clId="{DB481D15-6A39-4FAF-B774-DD8CE6F88E6E}" dt="2021-09-21T00:15:59.100" v="2883" actId="20577"/>
          <ac:spMkLst>
            <pc:docMk/>
            <pc:sldMk cId="1358479436" sldId="277"/>
            <ac:spMk id="3" creationId="{B43B5E3D-6836-4BA2-9692-726749CD4ACE}"/>
          </ac:spMkLst>
        </pc:spChg>
        <pc:spChg chg="mod">
          <ac:chgData name="Alistair Bissell" userId="6bc097de-efb8-4b4c-9d6e-79423327815d" providerId="ADAL" clId="{DB481D15-6A39-4FAF-B774-DD8CE6F88E6E}" dt="2021-09-21T00:16:55.628" v="3057" actId="20577"/>
          <ac:spMkLst>
            <pc:docMk/>
            <pc:sldMk cId="1358479436" sldId="277"/>
            <ac:spMk id="4" creationId="{70A25FD5-ECF7-4B4B-A7AB-A122A57991E1}"/>
          </ac:spMkLst>
        </pc:spChg>
      </pc:sldChg>
      <pc:sldChg chg="modSp mod ord modNotesTx">
        <pc:chgData name="Alistair Bissell" userId="6bc097de-efb8-4b4c-9d6e-79423327815d" providerId="ADAL" clId="{DB481D15-6A39-4FAF-B774-DD8CE6F88E6E}" dt="2021-09-20T23:45:40.773" v="2328" actId="1076"/>
        <pc:sldMkLst>
          <pc:docMk/>
          <pc:sldMk cId="2076068061" sldId="278"/>
        </pc:sldMkLst>
        <pc:spChg chg="mod">
          <ac:chgData name="Alistair Bissell" userId="6bc097de-efb8-4b4c-9d6e-79423327815d" providerId="ADAL" clId="{DB481D15-6A39-4FAF-B774-DD8CE6F88E6E}" dt="2021-09-20T23:45:40.773" v="2328" actId="1076"/>
          <ac:spMkLst>
            <pc:docMk/>
            <pc:sldMk cId="2076068061" sldId="278"/>
            <ac:spMk id="3" creationId="{B43B5E3D-6836-4BA2-9692-726749CD4ACE}"/>
          </ac:spMkLst>
        </pc:spChg>
      </pc:sldChg>
      <pc:sldChg chg="addSp delSp modSp mod modClrScheme chgLayout modNotesTx">
        <pc:chgData name="Alistair Bissell" userId="6bc097de-efb8-4b4c-9d6e-79423327815d" providerId="ADAL" clId="{DB481D15-6A39-4FAF-B774-DD8CE6F88E6E}" dt="2021-09-21T00:40:12.609" v="4343" actId="20577"/>
        <pc:sldMkLst>
          <pc:docMk/>
          <pc:sldMk cId="4194139235" sldId="279"/>
        </pc:sldMkLst>
        <pc:spChg chg="mod">
          <ac:chgData name="Alistair Bissell" userId="6bc097de-efb8-4b4c-9d6e-79423327815d" providerId="ADAL" clId="{DB481D15-6A39-4FAF-B774-DD8CE6F88E6E}" dt="2021-09-21T00:04:42.957" v="2765" actId="26606"/>
          <ac:spMkLst>
            <pc:docMk/>
            <pc:sldMk cId="4194139235" sldId="279"/>
            <ac:spMk id="2" creationId="{C113A8EB-52ED-450F-844F-A676A98DA0F7}"/>
          </ac:spMkLst>
        </pc:spChg>
        <pc:spChg chg="add del mod">
          <ac:chgData name="Alistair Bissell" userId="6bc097de-efb8-4b4c-9d6e-79423327815d" providerId="ADAL" clId="{DB481D15-6A39-4FAF-B774-DD8CE6F88E6E}" dt="2021-09-21T00:39:09.186" v="4132" actId="6549"/>
          <ac:spMkLst>
            <pc:docMk/>
            <pc:sldMk cId="4194139235" sldId="279"/>
            <ac:spMk id="3" creationId="{B43B5E3D-6836-4BA2-9692-726749CD4ACE}"/>
          </ac:spMkLst>
        </pc:spChg>
        <pc:spChg chg="add del mod">
          <ac:chgData name="Alistair Bissell" userId="6bc097de-efb8-4b4c-9d6e-79423327815d" providerId="ADAL" clId="{DB481D15-6A39-4FAF-B774-DD8CE6F88E6E}" dt="2021-09-21T00:04:42.957" v="2765" actId="26606"/>
          <ac:spMkLst>
            <pc:docMk/>
            <pc:sldMk cId="4194139235" sldId="279"/>
            <ac:spMk id="9" creationId="{DA2B75FB-D78F-4563-9A42-258BF75F5882}"/>
          </ac:spMkLst>
        </pc:spChg>
        <pc:graphicFrameChg chg="add del mod">
          <ac:chgData name="Alistair Bissell" userId="6bc097de-efb8-4b4c-9d6e-79423327815d" providerId="ADAL" clId="{DB481D15-6A39-4FAF-B774-DD8CE6F88E6E}" dt="2021-09-21T00:04:42.957" v="2765" actId="26606"/>
          <ac:graphicFrameMkLst>
            <pc:docMk/>
            <pc:sldMk cId="4194139235" sldId="279"/>
            <ac:graphicFrameMk id="5" creationId="{CA54FAC0-9B59-40A8-B7A3-B273A2CE2E1C}"/>
          </ac:graphicFrameMkLst>
        </pc:graphicFrameChg>
      </pc:sldChg>
      <pc:sldChg chg="modSp mod modNotesTx">
        <pc:chgData name="Alistair Bissell" userId="6bc097de-efb8-4b4c-9d6e-79423327815d" providerId="ADAL" clId="{DB481D15-6A39-4FAF-B774-DD8CE6F88E6E}" dt="2021-09-21T00:44:33.254" v="4677" actId="20577"/>
        <pc:sldMkLst>
          <pc:docMk/>
          <pc:sldMk cId="1484851767" sldId="280"/>
        </pc:sldMkLst>
        <pc:spChg chg="mod">
          <ac:chgData name="Alistair Bissell" userId="6bc097de-efb8-4b4c-9d6e-79423327815d" providerId="ADAL" clId="{DB481D15-6A39-4FAF-B774-DD8CE6F88E6E}" dt="2021-09-21T00:41:11.292" v="4364" actId="20577"/>
          <ac:spMkLst>
            <pc:docMk/>
            <pc:sldMk cId="1484851767" sldId="280"/>
            <ac:spMk id="2" creationId="{C113A8EB-52ED-450F-844F-A676A98DA0F7}"/>
          </ac:spMkLst>
        </pc:spChg>
        <pc:spChg chg="mod">
          <ac:chgData name="Alistair Bissell" userId="6bc097de-efb8-4b4c-9d6e-79423327815d" providerId="ADAL" clId="{DB481D15-6A39-4FAF-B774-DD8CE6F88E6E}" dt="2021-09-21T00:44:33.254" v="4677" actId="20577"/>
          <ac:spMkLst>
            <pc:docMk/>
            <pc:sldMk cId="1484851767" sldId="280"/>
            <ac:spMk id="3" creationId="{B43B5E3D-6836-4BA2-9692-726749CD4ACE}"/>
          </ac:spMkLst>
        </pc:spChg>
      </pc:sldChg>
      <pc:sldChg chg="modSp mod modNotesTx">
        <pc:chgData name="Alistair Bissell" userId="6bc097de-efb8-4b4c-9d6e-79423327815d" providerId="ADAL" clId="{DB481D15-6A39-4FAF-B774-DD8CE6F88E6E}" dt="2021-09-21T00:45:09.684" v="4679" actId="5793"/>
        <pc:sldMkLst>
          <pc:docMk/>
          <pc:sldMk cId="622518344" sldId="281"/>
        </pc:sldMkLst>
        <pc:spChg chg="mod">
          <ac:chgData name="Alistair Bissell" userId="6bc097de-efb8-4b4c-9d6e-79423327815d" providerId="ADAL" clId="{DB481D15-6A39-4FAF-B774-DD8CE6F88E6E}" dt="2021-09-21T00:45:09.684" v="4679" actId="5793"/>
          <ac:spMkLst>
            <pc:docMk/>
            <pc:sldMk cId="622518344" sldId="281"/>
            <ac:spMk id="3" creationId="{B43B5E3D-6836-4BA2-9692-726749CD4ACE}"/>
          </ac:spMkLst>
        </pc:spChg>
      </pc:sldChg>
      <pc:sldChg chg="modSp mod ord modNotesTx">
        <pc:chgData name="Alistair Bissell" userId="6bc097de-efb8-4b4c-9d6e-79423327815d" providerId="ADAL" clId="{DB481D15-6A39-4FAF-B774-DD8CE6F88E6E}" dt="2021-09-21T00:46:43.918" v="4685"/>
        <pc:sldMkLst>
          <pc:docMk/>
          <pc:sldMk cId="3544029095" sldId="282"/>
        </pc:sldMkLst>
        <pc:spChg chg="mod">
          <ac:chgData name="Alistair Bissell" userId="6bc097de-efb8-4b4c-9d6e-79423327815d" providerId="ADAL" clId="{DB481D15-6A39-4FAF-B774-DD8CE6F88E6E}" dt="2021-09-21T00:45:50.766" v="4680" actId="6549"/>
          <ac:spMkLst>
            <pc:docMk/>
            <pc:sldMk cId="3544029095" sldId="282"/>
            <ac:spMk id="3" creationId="{B43B5E3D-6836-4BA2-9692-726749CD4ACE}"/>
          </ac:spMkLst>
        </pc:spChg>
      </pc:sldChg>
      <pc:sldChg chg="delSp modSp mod delAnim modAnim">
        <pc:chgData name="Alistair Bissell" userId="6bc097de-efb8-4b4c-9d6e-79423327815d" providerId="ADAL" clId="{DB481D15-6A39-4FAF-B774-DD8CE6F88E6E}" dt="2021-09-23T18:10:44.058" v="4965" actId="20577"/>
        <pc:sldMkLst>
          <pc:docMk/>
          <pc:sldMk cId="3315589025" sldId="283"/>
        </pc:sldMkLst>
        <pc:spChg chg="mod">
          <ac:chgData name="Alistair Bissell" userId="6bc097de-efb8-4b4c-9d6e-79423327815d" providerId="ADAL" clId="{DB481D15-6A39-4FAF-B774-DD8CE6F88E6E}" dt="2021-09-23T18:10:44.058" v="4965" actId="20577"/>
          <ac:spMkLst>
            <pc:docMk/>
            <pc:sldMk cId="3315589025" sldId="283"/>
            <ac:spMk id="3" creationId="{B43B5E3D-6836-4BA2-9692-726749CD4ACE}"/>
          </ac:spMkLst>
        </pc:spChg>
        <pc:spChg chg="del mod">
          <ac:chgData name="Alistair Bissell" userId="6bc097de-efb8-4b4c-9d6e-79423327815d" providerId="ADAL" clId="{DB481D15-6A39-4FAF-B774-DD8CE6F88E6E}" dt="2021-09-23T18:10:24.666" v="4946"/>
          <ac:spMkLst>
            <pc:docMk/>
            <pc:sldMk cId="3315589025" sldId="283"/>
            <ac:spMk id="5" creationId="{D9FDE1EA-BE04-457F-9D53-EF442EF0BB1C}"/>
          </ac:spMkLst>
        </pc:spChg>
        <pc:spChg chg="mod">
          <ac:chgData name="Alistair Bissell" userId="6bc097de-efb8-4b4c-9d6e-79423327815d" providerId="ADAL" clId="{DB481D15-6A39-4FAF-B774-DD8CE6F88E6E}" dt="2021-09-23T18:10:22.222" v="4944" actId="1076"/>
          <ac:spMkLst>
            <pc:docMk/>
            <pc:sldMk cId="3315589025" sldId="283"/>
            <ac:spMk id="6" creationId="{A2584E5F-4F98-4C9D-AA2D-7370BF9109F1}"/>
          </ac:spMkLst>
        </pc:spChg>
      </pc:sldChg>
      <pc:sldChg chg="modNotesTx">
        <pc:chgData name="Alistair Bissell" userId="6bc097de-efb8-4b4c-9d6e-79423327815d" providerId="ADAL" clId="{DB481D15-6A39-4FAF-B774-DD8CE6F88E6E}" dt="2021-09-21T00:27:10.086" v="3542" actId="20577"/>
        <pc:sldMkLst>
          <pc:docMk/>
          <pc:sldMk cId="494250652" sldId="284"/>
        </pc:sldMkLst>
      </pc:sldChg>
      <pc:sldChg chg="addSp delSp modSp add mod modNotesTx">
        <pc:chgData name="Alistair Bissell" userId="6bc097de-efb8-4b4c-9d6e-79423327815d" providerId="ADAL" clId="{DB481D15-6A39-4FAF-B774-DD8CE6F88E6E}" dt="2021-09-21T00:25:56.484" v="3448" actId="20577"/>
        <pc:sldMkLst>
          <pc:docMk/>
          <pc:sldMk cId="2237289618" sldId="285"/>
        </pc:sldMkLst>
        <pc:spChg chg="del">
          <ac:chgData name="Alistair Bissell" userId="6bc097de-efb8-4b4c-9d6e-79423327815d" providerId="ADAL" clId="{DB481D15-6A39-4FAF-B774-DD8CE6F88E6E}" dt="2021-09-20T23:01:29.949" v="570" actId="478"/>
          <ac:spMkLst>
            <pc:docMk/>
            <pc:sldMk cId="2237289618" sldId="285"/>
            <ac:spMk id="3" creationId="{00000000-0000-0000-0000-000000000000}"/>
          </ac:spMkLst>
        </pc:spChg>
        <pc:spChg chg="add del mod">
          <ac:chgData name="Alistair Bissell" userId="6bc097de-efb8-4b4c-9d6e-79423327815d" providerId="ADAL" clId="{DB481D15-6A39-4FAF-B774-DD8CE6F88E6E}" dt="2021-09-20T23:01:32.044" v="571" actId="478"/>
          <ac:spMkLst>
            <pc:docMk/>
            <pc:sldMk cId="2237289618" sldId="285"/>
            <ac:spMk id="6" creationId="{90DD162A-E316-418F-B377-92443213732F}"/>
          </ac:spMkLst>
        </pc:spChg>
        <pc:graphicFrameChg chg="add mod modGraphic">
          <ac:chgData name="Alistair Bissell" userId="6bc097de-efb8-4b4c-9d6e-79423327815d" providerId="ADAL" clId="{DB481D15-6A39-4FAF-B774-DD8CE6F88E6E}" dt="2021-09-20T23:27:18.742" v="819" actId="20577"/>
          <ac:graphicFrameMkLst>
            <pc:docMk/>
            <pc:sldMk cId="2237289618" sldId="285"/>
            <ac:graphicFrameMk id="4" creationId="{190FC0EA-5491-46A9-AD66-A56AF9A63378}"/>
          </ac:graphicFrameMkLst>
        </pc:graphicFrameChg>
      </pc:sldChg>
      <pc:sldChg chg="add del">
        <pc:chgData name="Alistair Bissell" userId="6bc097de-efb8-4b4c-9d6e-79423327815d" providerId="ADAL" clId="{DB481D15-6A39-4FAF-B774-DD8CE6F88E6E}" dt="2021-09-20T23:29:22.673" v="824" actId="47"/>
        <pc:sldMkLst>
          <pc:docMk/>
          <pc:sldMk cId="1216987154" sldId="286"/>
        </pc:sldMkLst>
      </pc:sldChg>
      <pc:sldChg chg="addSp delSp modSp add mod ord delAnim modAnim modNotesTx">
        <pc:chgData name="Alistair Bissell" userId="6bc097de-efb8-4b4c-9d6e-79423327815d" providerId="ADAL" clId="{DB481D15-6A39-4FAF-B774-DD8CE6F88E6E}" dt="2021-09-20T23:30:53.741" v="1008" actId="478"/>
        <pc:sldMkLst>
          <pc:docMk/>
          <pc:sldMk cId="513315811" sldId="287"/>
        </pc:sldMkLst>
        <pc:spChg chg="mod">
          <ac:chgData name="Alistair Bissell" userId="6bc097de-efb8-4b4c-9d6e-79423327815d" providerId="ADAL" clId="{DB481D15-6A39-4FAF-B774-DD8CE6F88E6E}" dt="2021-09-20T23:29:42.093" v="856" actId="20577"/>
          <ac:spMkLst>
            <pc:docMk/>
            <pc:sldMk cId="513315811" sldId="287"/>
            <ac:spMk id="3" creationId="{B43B5E3D-6836-4BA2-9692-726749CD4ACE}"/>
          </ac:spMkLst>
        </pc:spChg>
        <pc:spChg chg="mod">
          <ac:chgData name="Alistair Bissell" userId="6bc097de-efb8-4b4c-9d6e-79423327815d" providerId="ADAL" clId="{DB481D15-6A39-4FAF-B774-DD8CE6F88E6E}" dt="2021-09-20T23:30:51.416" v="1007"/>
          <ac:spMkLst>
            <pc:docMk/>
            <pc:sldMk cId="513315811" sldId="287"/>
            <ac:spMk id="5" creationId="{D9FDE1EA-BE04-457F-9D53-EF442EF0BB1C}"/>
          </ac:spMkLst>
        </pc:spChg>
        <pc:spChg chg="add del mod">
          <ac:chgData name="Alistair Bissell" userId="6bc097de-efb8-4b4c-9d6e-79423327815d" providerId="ADAL" clId="{DB481D15-6A39-4FAF-B774-DD8CE6F88E6E}" dt="2021-09-20T23:30:46.072" v="1005" actId="478"/>
          <ac:spMkLst>
            <pc:docMk/>
            <pc:sldMk cId="513315811" sldId="287"/>
            <ac:spMk id="6" creationId="{9530F8CA-3AA2-4339-9358-E96A27DF9FB9}"/>
          </ac:spMkLst>
        </pc:spChg>
        <pc:spChg chg="add del mod">
          <ac:chgData name="Alistair Bissell" userId="6bc097de-efb8-4b4c-9d6e-79423327815d" providerId="ADAL" clId="{DB481D15-6A39-4FAF-B774-DD8CE6F88E6E}" dt="2021-09-20T23:30:53.741" v="1008" actId="478"/>
          <ac:spMkLst>
            <pc:docMk/>
            <pc:sldMk cId="513315811" sldId="287"/>
            <ac:spMk id="7" creationId="{81F4F7DA-1212-485C-A032-7966181387E8}"/>
          </ac:spMkLst>
        </pc:spChg>
      </pc:sldChg>
      <pc:sldChg chg="addSp delSp modSp add mod delAnim modNotesTx">
        <pc:chgData name="Alistair Bissell" userId="6bc097de-efb8-4b4c-9d6e-79423327815d" providerId="ADAL" clId="{DB481D15-6A39-4FAF-B774-DD8CE6F88E6E}" dt="2021-09-21T00:21:50.044" v="3205" actId="20577"/>
        <pc:sldMkLst>
          <pc:docMk/>
          <pc:sldMk cId="2524279229" sldId="288"/>
        </pc:sldMkLst>
        <pc:spChg chg="mod">
          <ac:chgData name="Alistair Bissell" userId="6bc097de-efb8-4b4c-9d6e-79423327815d" providerId="ADAL" clId="{DB481D15-6A39-4FAF-B774-DD8CE6F88E6E}" dt="2021-09-20T23:50:51.558" v="2339" actId="20577"/>
          <ac:spMkLst>
            <pc:docMk/>
            <pc:sldMk cId="2524279229" sldId="288"/>
            <ac:spMk id="2" creationId="{C113A8EB-52ED-450F-844F-A676A98DA0F7}"/>
          </ac:spMkLst>
        </pc:spChg>
        <pc:spChg chg="del mod">
          <ac:chgData name="Alistair Bissell" userId="6bc097de-efb8-4b4c-9d6e-79423327815d" providerId="ADAL" clId="{DB481D15-6A39-4FAF-B774-DD8CE6F88E6E}" dt="2021-09-20T23:51:53.606" v="2372" actId="478"/>
          <ac:spMkLst>
            <pc:docMk/>
            <pc:sldMk cId="2524279229" sldId="288"/>
            <ac:spMk id="3" creationId="{B43B5E3D-6836-4BA2-9692-726749CD4ACE}"/>
          </ac:spMkLst>
        </pc:spChg>
        <pc:spChg chg="del">
          <ac:chgData name="Alistair Bissell" userId="6bc097de-efb8-4b4c-9d6e-79423327815d" providerId="ADAL" clId="{DB481D15-6A39-4FAF-B774-DD8CE6F88E6E}" dt="2021-09-20T23:50:59.162" v="2341" actId="478"/>
          <ac:spMkLst>
            <pc:docMk/>
            <pc:sldMk cId="2524279229" sldId="288"/>
            <ac:spMk id="4" creationId="{70A25FD5-ECF7-4B4B-A7AB-A122A57991E1}"/>
          </ac:spMkLst>
        </pc:spChg>
        <pc:picChg chg="add mod">
          <ac:chgData name="Alistair Bissell" userId="6bc097de-efb8-4b4c-9d6e-79423327815d" providerId="ADAL" clId="{DB481D15-6A39-4FAF-B774-DD8CE6F88E6E}" dt="2021-09-20T23:52:01.150" v="2373" actId="1076"/>
          <ac:picMkLst>
            <pc:docMk/>
            <pc:sldMk cId="2524279229" sldId="288"/>
            <ac:picMk id="6" creationId="{77A3A3BA-AEA1-48B7-A1A1-D924FBA8989A}"/>
          </ac:picMkLst>
        </pc:picChg>
      </pc:sldChg>
      <pc:sldChg chg="addSp delSp modSp add mod">
        <pc:chgData name="Alistair Bissell" userId="6bc097de-efb8-4b4c-9d6e-79423327815d" providerId="ADAL" clId="{DB481D15-6A39-4FAF-B774-DD8CE6F88E6E}" dt="2021-09-20T23:57:20.477" v="2481" actId="1076"/>
        <pc:sldMkLst>
          <pc:docMk/>
          <pc:sldMk cId="4047992373" sldId="289"/>
        </pc:sldMkLst>
        <pc:spChg chg="mod">
          <ac:chgData name="Alistair Bissell" userId="6bc097de-efb8-4b4c-9d6e-79423327815d" providerId="ADAL" clId="{DB481D15-6A39-4FAF-B774-DD8CE6F88E6E}" dt="2021-09-20T23:51:06.462" v="2353" actId="20577"/>
          <ac:spMkLst>
            <pc:docMk/>
            <pc:sldMk cId="4047992373" sldId="289"/>
            <ac:spMk id="2" creationId="{C113A8EB-52ED-450F-844F-A676A98DA0F7}"/>
          </ac:spMkLst>
        </pc:spChg>
        <pc:spChg chg="del">
          <ac:chgData name="Alistair Bissell" userId="6bc097de-efb8-4b4c-9d6e-79423327815d" providerId="ADAL" clId="{DB481D15-6A39-4FAF-B774-DD8CE6F88E6E}" dt="2021-09-20T23:57:15.575" v="2479" actId="478"/>
          <ac:spMkLst>
            <pc:docMk/>
            <pc:sldMk cId="4047992373" sldId="289"/>
            <ac:spMk id="3" creationId="{B43B5E3D-6836-4BA2-9692-726749CD4ACE}"/>
          </ac:spMkLst>
        </pc:spChg>
        <pc:picChg chg="add mod">
          <ac:chgData name="Alistair Bissell" userId="6bc097de-efb8-4b4c-9d6e-79423327815d" providerId="ADAL" clId="{DB481D15-6A39-4FAF-B774-DD8CE6F88E6E}" dt="2021-09-20T23:57:20.477" v="2481" actId="1076"/>
          <ac:picMkLst>
            <pc:docMk/>
            <pc:sldMk cId="4047992373" sldId="289"/>
            <ac:picMk id="5" creationId="{3821EFA6-3645-4E83-B28D-06EB1AAA7B37}"/>
          </ac:picMkLst>
        </pc:picChg>
      </pc:sldChg>
      <pc:sldChg chg="addSp delSp modSp add mod">
        <pc:chgData name="Alistair Bissell" userId="6bc097de-efb8-4b4c-9d6e-79423327815d" providerId="ADAL" clId="{DB481D15-6A39-4FAF-B774-DD8CE6F88E6E}" dt="2021-09-20T23:58:53.963" v="2494" actId="1076"/>
        <pc:sldMkLst>
          <pc:docMk/>
          <pc:sldMk cId="3246882978" sldId="290"/>
        </pc:sldMkLst>
        <pc:spChg chg="mod">
          <ac:chgData name="Alistair Bissell" userId="6bc097de-efb8-4b4c-9d6e-79423327815d" providerId="ADAL" clId="{DB481D15-6A39-4FAF-B774-DD8CE6F88E6E}" dt="2021-09-20T23:57:51.182" v="2483" actId="20577"/>
          <ac:spMkLst>
            <pc:docMk/>
            <pc:sldMk cId="3246882978" sldId="290"/>
            <ac:spMk id="2" creationId="{C113A8EB-52ED-450F-844F-A676A98DA0F7}"/>
          </ac:spMkLst>
        </pc:spChg>
        <pc:spChg chg="del">
          <ac:chgData name="Alistair Bissell" userId="6bc097de-efb8-4b4c-9d6e-79423327815d" providerId="ADAL" clId="{DB481D15-6A39-4FAF-B774-DD8CE6F88E6E}" dt="2021-09-20T23:58:24.413" v="2492" actId="478"/>
          <ac:spMkLst>
            <pc:docMk/>
            <pc:sldMk cId="3246882978" sldId="290"/>
            <ac:spMk id="3" creationId="{B43B5E3D-6836-4BA2-9692-726749CD4ACE}"/>
          </ac:spMkLst>
        </pc:spChg>
        <pc:picChg chg="add mod">
          <ac:chgData name="Alistair Bissell" userId="6bc097de-efb8-4b4c-9d6e-79423327815d" providerId="ADAL" clId="{DB481D15-6A39-4FAF-B774-DD8CE6F88E6E}" dt="2021-09-20T23:58:53.963" v="2494" actId="1076"/>
          <ac:picMkLst>
            <pc:docMk/>
            <pc:sldMk cId="3246882978" sldId="290"/>
            <ac:picMk id="5" creationId="{AAD6C4E0-59FE-4D39-ACF3-ADBC1F1DE36D}"/>
          </ac:picMkLst>
        </pc:picChg>
      </pc:sldChg>
      <pc:sldChg chg="addSp delSp modSp add mod modNotesTx">
        <pc:chgData name="Alistair Bissell" userId="6bc097de-efb8-4b4c-9d6e-79423327815d" providerId="ADAL" clId="{DB481D15-6A39-4FAF-B774-DD8CE6F88E6E}" dt="2021-09-21T00:04:09.411" v="2763" actId="20577"/>
        <pc:sldMkLst>
          <pc:docMk/>
          <pc:sldMk cId="2299530733" sldId="291"/>
        </pc:sldMkLst>
        <pc:spChg chg="mod">
          <ac:chgData name="Alistair Bissell" userId="6bc097de-efb8-4b4c-9d6e-79423327815d" providerId="ADAL" clId="{DB481D15-6A39-4FAF-B774-DD8CE6F88E6E}" dt="2021-09-21T00:03:54.855" v="2709" actId="20577"/>
          <ac:spMkLst>
            <pc:docMk/>
            <pc:sldMk cId="2299530733" sldId="291"/>
            <ac:spMk id="2" creationId="{C113A8EB-52ED-450F-844F-A676A98DA0F7}"/>
          </ac:spMkLst>
        </pc:spChg>
        <pc:spChg chg="del mod">
          <ac:chgData name="Alistair Bissell" userId="6bc097de-efb8-4b4c-9d6e-79423327815d" providerId="ADAL" clId="{DB481D15-6A39-4FAF-B774-DD8CE6F88E6E}" dt="2021-09-21T00:03:01.010" v="2550" actId="478"/>
          <ac:spMkLst>
            <pc:docMk/>
            <pc:sldMk cId="2299530733" sldId="291"/>
            <ac:spMk id="3" creationId="{B43B5E3D-6836-4BA2-9692-726749CD4ACE}"/>
          </ac:spMkLst>
        </pc:spChg>
        <pc:spChg chg="add del mod">
          <ac:chgData name="Alistair Bissell" userId="6bc097de-efb8-4b4c-9d6e-79423327815d" providerId="ADAL" clId="{DB481D15-6A39-4FAF-B774-DD8CE6F88E6E}" dt="2021-09-21T00:03:05.088" v="2552" actId="478"/>
          <ac:spMkLst>
            <pc:docMk/>
            <pc:sldMk cId="2299530733" sldId="291"/>
            <ac:spMk id="4" creationId="{BDC41A21-9A48-4759-ADF1-4F0956657D25}"/>
          </ac:spMkLst>
        </pc:spChg>
        <pc:spChg chg="add del mod">
          <ac:chgData name="Alistair Bissell" userId="6bc097de-efb8-4b4c-9d6e-79423327815d" providerId="ADAL" clId="{DB481D15-6A39-4FAF-B774-DD8CE6F88E6E}" dt="2021-09-21T00:03:06.675" v="2553" actId="478"/>
          <ac:spMkLst>
            <pc:docMk/>
            <pc:sldMk cId="2299530733" sldId="291"/>
            <ac:spMk id="5" creationId="{DAF9C332-9FDA-4C5C-86D7-2AEE5CF82546}"/>
          </ac:spMkLst>
        </pc:spChg>
        <pc:spChg chg="add del mod">
          <ac:chgData name="Alistair Bissell" userId="6bc097de-efb8-4b4c-9d6e-79423327815d" providerId="ADAL" clId="{DB481D15-6A39-4FAF-B774-DD8CE6F88E6E}" dt="2021-09-21T00:03:02.963" v="2551" actId="478"/>
          <ac:spMkLst>
            <pc:docMk/>
            <pc:sldMk cId="2299530733" sldId="291"/>
            <ac:spMk id="7" creationId="{9A11E270-2AE6-4B59-ABC3-7501B6D7024E}"/>
          </ac:spMkLst>
        </pc:spChg>
      </pc:sldChg>
      <pc:sldChg chg="add">
        <pc:chgData name="Alistair Bissell" userId="6bc097de-efb8-4b4c-9d6e-79423327815d" providerId="ADAL" clId="{DB481D15-6A39-4FAF-B774-DD8CE6F88E6E}" dt="2021-09-21T00:18:10.457" v="3062"/>
        <pc:sldMkLst>
          <pc:docMk/>
          <pc:sldMk cId="404322080" sldId="292"/>
        </pc:sldMkLst>
      </pc:sldChg>
      <pc:sldChg chg="addSp delSp modSp add mod ord modNotesTx">
        <pc:chgData name="Alistair Bissell" userId="6bc097de-efb8-4b4c-9d6e-79423327815d" providerId="ADAL" clId="{DB481D15-6A39-4FAF-B774-DD8CE6F88E6E}" dt="2021-09-21T00:56:27.219" v="4889" actId="2711"/>
        <pc:sldMkLst>
          <pc:docMk/>
          <pc:sldMk cId="1846356873" sldId="293"/>
        </pc:sldMkLst>
        <pc:spChg chg="del mod">
          <ac:chgData name="Alistair Bissell" userId="6bc097de-efb8-4b4c-9d6e-79423327815d" providerId="ADAL" clId="{DB481D15-6A39-4FAF-B774-DD8CE6F88E6E}" dt="2021-09-21T00:51:10.638" v="4691" actId="478"/>
          <ac:spMkLst>
            <pc:docMk/>
            <pc:sldMk cId="1846356873" sldId="293"/>
            <ac:spMk id="3" creationId="{B43B5E3D-6836-4BA2-9692-726749CD4ACE}"/>
          </ac:spMkLst>
        </pc:spChg>
        <pc:spChg chg="add del mod">
          <ac:chgData name="Alistair Bissell" userId="6bc097de-efb8-4b4c-9d6e-79423327815d" providerId="ADAL" clId="{DB481D15-6A39-4FAF-B774-DD8CE6F88E6E}" dt="2021-09-21T00:52:03.920" v="4700" actId="22"/>
          <ac:spMkLst>
            <pc:docMk/>
            <pc:sldMk cId="1846356873" sldId="293"/>
            <ac:spMk id="7" creationId="{DA60279A-2847-4F1D-8587-F1BDE2B06F6E}"/>
          </ac:spMkLst>
        </pc:spChg>
        <pc:spChg chg="add mod">
          <ac:chgData name="Alistair Bissell" userId="6bc097de-efb8-4b4c-9d6e-79423327815d" providerId="ADAL" clId="{DB481D15-6A39-4FAF-B774-DD8CE6F88E6E}" dt="2021-09-21T00:52:15.312" v="4702" actId="1076"/>
          <ac:spMkLst>
            <pc:docMk/>
            <pc:sldMk cId="1846356873" sldId="293"/>
            <ac:spMk id="9" creationId="{9D783D54-3737-45D0-8E8C-84EA8EB3614E}"/>
          </ac:spMkLst>
        </pc:spChg>
        <pc:spChg chg="add mod">
          <ac:chgData name="Alistair Bissell" userId="6bc097de-efb8-4b4c-9d6e-79423327815d" providerId="ADAL" clId="{DB481D15-6A39-4FAF-B774-DD8CE6F88E6E}" dt="2021-09-21T00:56:27.219" v="4889" actId="2711"/>
          <ac:spMkLst>
            <pc:docMk/>
            <pc:sldMk cId="1846356873" sldId="293"/>
            <ac:spMk id="10" creationId="{313977D0-F7B6-4841-A6D3-5EB5421596B1}"/>
          </ac:spMkLst>
        </pc:spChg>
        <pc:picChg chg="add mod">
          <ac:chgData name="Alistair Bissell" userId="6bc097de-efb8-4b4c-9d6e-79423327815d" providerId="ADAL" clId="{DB481D15-6A39-4FAF-B774-DD8CE6F88E6E}" dt="2021-09-21T00:51:28.397" v="4696" actId="1076"/>
          <ac:picMkLst>
            <pc:docMk/>
            <pc:sldMk cId="1846356873" sldId="293"/>
            <ac:picMk id="5" creationId="{042351ED-EE1C-4AA8-93E8-C71223F306E2}"/>
          </ac:picMkLst>
        </pc:picChg>
      </pc:sldChg>
    </pc:docChg>
  </pc:docChgLst>
  <pc:docChgLst>
    <pc:chgData name="Alistair Bissell" userId="6bc097de-efb8-4b4c-9d6e-79423327815d" providerId="ADAL" clId="{B4626EB3-AFD8-468B-92BE-EB14310675E6}"/>
    <pc:docChg chg="undo redo custSel addSld delSld modSld sldOrd">
      <pc:chgData name="Alistair Bissell" userId="6bc097de-efb8-4b4c-9d6e-79423327815d" providerId="ADAL" clId="{B4626EB3-AFD8-468B-92BE-EB14310675E6}" dt="2021-10-21T21:27:28.834" v="8163" actId="6549"/>
      <pc:docMkLst>
        <pc:docMk/>
      </pc:docMkLst>
      <pc:sldChg chg="modNotesTx">
        <pc:chgData name="Alistair Bissell" userId="6bc097de-efb8-4b4c-9d6e-79423327815d" providerId="ADAL" clId="{B4626EB3-AFD8-468B-92BE-EB14310675E6}" dt="2021-10-17T23:39:44.712" v="2477" actId="20577"/>
        <pc:sldMkLst>
          <pc:docMk/>
          <pc:sldMk cId="1779749011" sldId="271"/>
        </pc:sldMkLst>
      </pc:sldChg>
      <pc:sldChg chg="del">
        <pc:chgData name="Alistair Bissell" userId="6bc097de-efb8-4b4c-9d6e-79423327815d" providerId="ADAL" clId="{B4626EB3-AFD8-468B-92BE-EB14310675E6}" dt="2021-10-17T22:41:23.550" v="561" actId="47"/>
        <pc:sldMkLst>
          <pc:docMk/>
          <pc:sldMk cId="1762851674" sldId="272"/>
        </pc:sldMkLst>
      </pc:sldChg>
      <pc:sldChg chg="addSp modSp mod modNotesTx">
        <pc:chgData name="Alistair Bissell" userId="6bc097de-efb8-4b4c-9d6e-79423327815d" providerId="ADAL" clId="{B4626EB3-AFD8-468B-92BE-EB14310675E6}" dt="2021-10-21T18:24:51.397" v="6168" actId="947"/>
        <pc:sldMkLst>
          <pc:docMk/>
          <pc:sldMk cId="3364562764" sldId="273"/>
        </pc:sldMkLst>
        <pc:spChg chg="mod">
          <ac:chgData name="Alistair Bissell" userId="6bc097de-efb8-4b4c-9d6e-79423327815d" providerId="ADAL" clId="{B4626EB3-AFD8-468B-92BE-EB14310675E6}" dt="2021-10-17T23:24:12.087" v="1339" actId="108"/>
          <ac:spMkLst>
            <pc:docMk/>
            <pc:sldMk cId="3364562764" sldId="273"/>
            <ac:spMk id="4" creationId="{75FFDA26-5225-4538-9F27-ADAFDC9CD8BF}"/>
          </ac:spMkLst>
        </pc:spChg>
        <pc:grpChg chg="add mod">
          <ac:chgData name="Alistair Bissell" userId="6bc097de-efb8-4b4c-9d6e-79423327815d" providerId="ADAL" clId="{B4626EB3-AFD8-468B-92BE-EB14310675E6}" dt="2021-10-17T22:45:09.944" v="736" actId="14100"/>
          <ac:grpSpMkLst>
            <pc:docMk/>
            <pc:sldMk cId="3364562764" sldId="273"/>
            <ac:grpSpMk id="3" creationId="{2BD304F1-EA4E-4819-9F01-195AE361EC1A}"/>
          </ac:grpSpMkLst>
        </pc:grpChg>
        <pc:grpChg chg="mod">
          <ac:chgData name="Alistair Bissell" userId="6bc097de-efb8-4b4c-9d6e-79423327815d" providerId="ADAL" clId="{B4626EB3-AFD8-468B-92BE-EB14310675E6}" dt="2021-10-17T22:44:00.672" v="722" actId="1076"/>
          <ac:grpSpMkLst>
            <pc:docMk/>
            <pc:sldMk cId="3364562764" sldId="273"/>
            <ac:grpSpMk id="15" creationId="{18F8AA03-CCCD-4632-9845-CFCD9E1B8419}"/>
          </ac:grpSpMkLst>
        </pc:grpChg>
        <pc:picChg chg="mod">
          <ac:chgData name="Alistair Bissell" userId="6bc097de-efb8-4b4c-9d6e-79423327815d" providerId="ADAL" clId="{B4626EB3-AFD8-468B-92BE-EB14310675E6}" dt="2021-10-17T22:41:54.549" v="564" actId="164"/>
          <ac:picMkLst>
            <pc:docMk/>
            <pc:sldMk cId="3364562764" sldId="273"/>
            <ac:picMk id="18" creationId="{2F3117A0-9771-41C2-94CF-A1CB4FCA0A7A}"/>
          </ac:picMkLst>
        </pc:picChg>
        <pc:picChg chg="mod">
          <ac:chgData name="Alistair Bissell" userId="6bc097de-efb8-4b4c-9d6e-79423327815d" providerId="ADAL" clId="{B4626EB3-AFD8-468B-92BE-EB14310675E6}" dt="2021-10-17T22:41:54.549" v="564" actId="164"/>
          <ac:picMkLst>
            <pc:docMk/>
            <pc:sldMk cId="3364562764" sldId="273"/>
            <ac:picMk id="20" creationId="{8BF17376-503D-47D8-9534-2C1C1AB2541E}"/>
          </ac:picMkLst>
        </pc:picChg>
      </pc:sldChg>
      <pc:sldChg chg="modNotesTx">
        <pc:chgData name="Alistair Bissell" userId="6bc097de-efb8-4b4c-9d6e-79423327815d" providerId="ADAL" clId="{B4626EB3-AFD8-468B-92BE-EB14310675E6}" dt="2021-10-21T18:18:15.148" v="5706" actId="6549"/>
        <pc:sldMkLst>
          <pc:docMk/>
          <pc:sldMk cId="3271106796" sldId="275"/>
        </pc:sldMkLst>
      </pc:sldChg>
      <pc:sldChg chg="modNotesTx">
        <pc:chgData name="Alistair Bissell" userId="6bc097de-efb8-4b4c-9d6e-79423327815d" providerId="ADAL" clId="{B4626EB3-AFD8-468B-92BE-EB14310675E6}" dt="2021-10-21T18:37:12.383" v="6962" actId="20577"/>
        <pc:sldMkLst>
          <pc:docMk/>
          <pc:sldMk cId="4083647472" sldId="276"/>
        </pc:sldMkLst>
      </pc:sldChg>
      <pc:sldChg chg="addSp delSp modSp mod delAnim modNotesTx">
        <pc:chgData name="Alistair Bissell" userId="6bc097de-efb8-4b4c-9d6e-79423327815d" providerId="ADAL" clId="{B4626EB3-AFD8-468B-92BE-EB14310675E6}" dt="2021-10-21T18:39:34.128" v="7159" actId="20577"/>
        <pc:sldMkLst>
          <pc:docMk/>
          <pc:sldMk cId="1358479436" sldId="277"/>
        </pc:sldMkLst>
        <pc:spChg chg="mod">
          <ac:chgData name="Alistair Bissell" userId="6bc097de-efb8-4b4c-9d6e-79423327815d" providerId="ADAL" clId="{B4626EB3-AFD8-468B-92BE-EB14310675E6}" dt="2021-10-17T22:46:09.655" v="749" actId="313"/>
          <ac:spMkLst>
            <pc:docMk/>
            <pc:sldMk cId="1358479436" sldId="277"/>
            <ac:spMk id="2" creationId="{C113A8EB-52ED-450F-844F-A676A98DA0F7}"/>
          </ac:spMkLst>
        </pc:spChg>
        <pc:spChg chg="mod">
          <ac:chgData name="Alistair Bissell" userId="6bc097de-efb8-4b4c-9d6e-79423327815d" providerId="ADAL" clId="{B4626EB3-AFD8-468B-92BE-EB14310675E6}" dt="2021-10-21T14:09:09.050" v="5208" actId="14100"/>
          <ac:spMkLst>
            <pc:docMk/>
            <pc:sldMk cId="1358479436" sldId="277"/>
            <ac:spMk id="3" creationId="{B43B5E3D-6836-4BA2-9692-726749CD4ACE}"/>
          </ac:spMkLst>
        </pc:spChg>
        <pc:spChg chg="del mod">
          <ac:chgData name="Alistair Bissell" userId="6bc097de-efb8-4b4c-9d6e-79423327815d" providerId="ADAL" clId="{B4626EB3-AFD8-468B-92BE-EB14310675E6}" dt="2021-10-21T14:08:01.320" v="5121" actId="478"/>
          <ac:spMkLst>
            <pc:docMk/>
            <pc:sldMk cId="1358479436" sldId="277"/>
            <ac:spMk id="4" creationId="{70A25FD5-ECF7-4B4B-A7AB-A122A57991E1}"/>
          </ac:spMkLst>
        </pc:spChg>
        <pc:spChg chg="mod">
          <ac:chgData name="Alistair Bissell" userId="6bc097de-efb8-4b4c-9d6e-79423327815d" providerId="ADAL" clId="{B4626EB3-AFD8-468B-92BE-EB14310675E6}" dt="2021-10-17T22:25:01.976" v="77" actId="404"/>
          <ac:spMkLst>
            <pc:docMk/>
            <pc:sldMk cId="1358479436" sldId="277"/>
            <ac:spMk id="15" creationId="{85E3AE65-0854-4405-BC0F-44B57AA6AEE1}"/>
          </ac:spMkLst>
        </pc:spChg>
        <pc:spChg chg="mod">
          <ac:chgData name="Alistair Bissell" userId="6bc097de-efb8-4b4c-9d6e-79423327815d" providerId="ADAL" clId="{B4626EB3-AFD8-468B-92BE-EB14310675E6}" dt="2021-10-17T22:24:26.169" v="70" actId="404"/>
          <ac:spMkLst>
            <pc:docMk/>
            <pc:sldMk cId="1358479436" sldId="277"/>
            <ac:spMk id="18" creationId="{8E8EA6E5-4C02-483F-94BD-F46C156554EC}"/>
          </ac:spMkLst>
        </pc:spChg>
        <pc:spChg chg="mod">
          <ac:chgData name="Alistair Bissell" userId="6bc097de-efb8-4b4c-9d6e-79423327815d" providerId="ADAL" clId="{B4626EB3-AFD8-468B-92BE-EB14310675E6}" dt="2021-10-17T22:24:37.997" v="72" actId="404"/>
          <ac:spMkLst>
            <pc:docMk/>
            <pc:sldMk cId="1358479436" sldId="277"/>
            <ac:spMk id="21" creationId="{34EFE3A8-46B5-489E-977A-3A728FC6A806}"/>
          </ac:spMkLst>
        </pc:spChg>
        <pc:grpChg chg="del">
          <ac:chgData name="Alistair Bissell" userId="6bc097de-efb8-4b4c-9d6e-79423327815d" providerId="ADAL" clId="{B4626EB3-AFD8-468B-92BE-EB14310675E6}" dt="2021-10-17T22:20:51.740" v="10" actId="478"/>
          <ac:grpSpMkLst>
            <pc:docMk/>
            <pc:sldMk cId="1358479436" sldId="277"/>
            <ac:grpSpMk id="10" creationId="{7FF4A36C-90FA-499F-8AFE-41C7A20EA922}"/>
          </ac:grpSpMkLst>
        </pc:grpChg>
        <pc:grpChg chg="del">
          <ac:chgData name="Alistair Bissell" userId="6bc097de-efb8-4b4c-9d6e-79423327815d" providerId="ADAL" clId="{B4626EB3-AFD8-468B-92BE-EB14310675E6}" dt="2021-10-17T22:20:53.078" v="11" actId="478"/>
          <ac:grpSpMkLst>
            <pc:docMk/>
            <pc:sldMk cId="1358479436" sldId="277"/>
            <ac:grpSpMk id="12" creationId="{3DDF652D-30F9-421F-B860-8AF0078BA927}"/>
          </ac:grpSpMkLst>
        </pc:grpChg>
        <pc:grpChg chg="add del mod">
          <ac:chgData name="Alistair Bissell" userId="6bc097de-efb8-4b4c-9d6e-79423327815d" providerId="ADAL" clId="{B4626EB3-AFD8-468B-92BE-EB14310675E6}" dt="2021-10-21T14:07:58.369" v="5119" actId="478"/>
          <ac:grpSpMkLst>
            <pc:docMk/>
            <pc:sldMk cId="1358479436" sldId="277"/>
            <ac:grpSpMk id="13" creationId="{77BE0379-59FF-4232-A759-0CDC07D9D572}"/>
          </ac:grpSpMkLst>
        </pc:grpChg>
        <pc:grpChg chg="add del mod">
          <ac:chgData name="Alistair Bissell" userId="6bc097de-efb8-4b4c-9d6e-79423327815d" providerId="ADAL" clId="{B4626EB3-AFD8-468B-92BE-EB14310675E6}" dt="2021-10-21T14:07:57.735" v="5118" actId="478"/>
          <ac:grpSpMkLst>
            <pc:docMk/>
            <pc:sldMk cId="1358479436" sldId="277"/>
            <ac:grpSpMk id="16" creationId="{3C1C9BC2-249B-4FF0-884F-832AD453F0B1}"/>
          </ac:grpSpMkLst>
        </pc:grpChg>
        <pc:grpChg chg="add del mod">
          <ac:chgData name="Alistair Bissell" userId="6bc097de-efb8-4b4c-9d6e-79423327815d" providerId="ADAL" clId="{B4626EB3-AFD8-468B-92BE-EB14310675E6}" dt="2021-10-21T14:07:57.128" v="5117" actId="478"/>
          <ac:grpSpMkLst>
            <pc:docMk/>
            <pc:sldMk cId="1358479436" sldId="277"/>
            <ac:grpSpMk id="19" creationId="{15A27F51-E8B9-4D33-A8CC-ACD24C765C0F}"/>
          </ac:grpSpMkLst>
        </pc:grpChg>
        <pc:picChg chg="add mod">
          <ac:chgData name="Alistair Bissell" userId="6bc097de-efb8-4b4c-9d6e-79423327815d" providerId="ADAL" clId="{B4626EB3-AFD8-468B-92BE-EB14310675E6}" dt="2021-10-21T14:11:33.103" v="5214"/>
          <ac:picMkLst>
            <pc:docMk/>
            <pc:sldMk cId="1358479436" sldId="277"/>
            <ac:picMk id="6" creationId="{ECD333DC-74A0-405D-9617-FF193E9ECB3F}"/>
          </ac:picMkLst>
        </pc:picChg>
        <pc:picChg chg="mod">
          <ac:chgData name="Alistair Bissell" userId="6bc097de-efb8-4b4c-9d6e-79423327815d" providerId="ADAL" clId="{B4626EB3-AFD8-468B-92BE-EB14310675E6}" dt="2021-10-17T22:20:57.758" v="12"/>
          <ac:picMkLst>
            <pc:docMk/>
            <pc:sldMk cId="1358479436" sldId="277"/>
            <ac:picMk id="14" creationId="{C9247951-D14D-4759-9D63-4D7A64BE6519}"/>
          </ac:picMkLst>
        </pc:picChg>
        <pc:picChg chg="mod">
          <ac:chgData name="Alistair Bissell" userId="6bc097de-efb8-4b4c-9d6e-79423327815d" providerId="ADAL" clId="{B4626EB3-AFD8-468B-92BE-EB14310675E6}" dt="2021-10-17T22:22:30.136" v="52" actId="1076"/>
          <ac:picMkLst>
            <pc:docMk/>
            <pc:sldMk cId="1358479436" sldId="277"/>
            <ac:picMk id="17" creationId="{3B3AD28A-1106-4091-9FDE-8FCD2BC696ED}"/>
          </ac:picMkLst>
        </pc:picChg>
        <pc:picChg chg="mod">
          <ac:chgData name="Alistair Bissell" userId="6bc097de-efb8-4b4c-9d6e-79423327815d" providerId="ADAL" clId="{B4626EB3-AFD8-468B-92BE-EB14310675E6}" dt="2021-10-17T22:23:18.347" v="59"/>
          <ac:picMkLst>
            <pc:docMk/>
            <pc:sldMk cId="1358479436" sldId="277"/>
            <ac:picMk id="20" creationId="{A61A91BB-7788-465D-BB2D-003D49D689E2}"/>
          </ac:picMkLst>
        </pc:picChg>
      </pc:sldChg>
      <pc:sldChg chg="addSp delSp modSp mod ord modNotesTx">
        <pc:chgData name="Alistair Bissell" userId="6bc097de-efb8-4b4c-9d6e-79423327815d" providerId="ADAL" clId="{B4626EB3-AFD8-468B-92BE-EB14310675E6}" dt="2021-10-21T18:15:22.774" v="5704" actId="20577"/>
        <pc:sldMkLst>
          <pc:docMk/>
          <pc:sldMk cId="2076068061" sldId="278"/>
        </pc:sldMkLst>
        <pc:spChg chg="mod">
          <ac:chgData name="Alistair Bissell" userId="6bc097de-efb8-4b4c-9d6e-79423327815d" providerId="ADAL" clId="{B4626EB3-AFD8-468B-92BE-EB14310675E6}" dt="2021-10-21T14:06:37.859" v="5087" actId="122"/>
          <ac:spMkLst>
            <pc:docMk/>
            <pc:sldMk cId="2076068061" sldId="278"/>
            <ac:spMk id="2" creationId="{C113A8EB-52ED-450F-844F-A676A98DA0F7}"/>
          </ac:spMkLst>
        </pc:spChg>
        <pc:spChg chg="mod">
          <ac:chgData name="Alistair Bissell" userId="6bc097de-efb8-4b4c-9d6e-79423327815d" providerId="ADAL" clId="{B4626EB3-AFD8-468B-92BE-EB14310675E6}" dt="2021-10-21T13:38:08.541" v="4319" actId="1076"/>
          <ac:spMkLst>
            <pc:docMk/>
            <pc:sldMk cId="2076068061" sldId="278"/>
            <ac:spMk id="3" creationId="{B43B5E3D-6836-4BA2-9692-726749CD4ACE}"/>
          </ac:spMkLst>
        </pc:spChg>
        <pc:spChg chg="mod">
          <ac:chgData name="Alistair Bissell" userId="6bc097de-efb8-4b4c-9d6e-79423327815d" providerId="ADAL" clId="{B4626EB3-AFD8-468B-92BE-EB14310675E6}" dt="2021-10-17T22:20:30.055" v="6"/>
          <ac:spMkLst>
            <pc:docMk/>
            <pc:sldMk cId="2076068061" sldId="278"/>
            <ac:spMk id="11" creationId="{6EFB7D68-78DD-433E-89FD-A5049DE75E92}"/>
          </ac:spMkLst>
        </pc:spChg>
        <pc:grpChg chg="del mod">
          <ac:chgData name="Alistair Bissell" userId="6bc097de-efb8-4b4c-9d6e-79423327815d" providerId="ADAL" clId="{B4626EB3-AFD8-468B-92BE-EB14310675E6}" dt="2021-10-21T13:27:49.702" v="4245" actId="478"/>
          <ac:grpSpMkLst>
            <pc:docMk/>
            <pc:sldMk cId="2076068061" sldId="278"/>
            <ac:grpSpMk id="6" creationId="{128B8E32-F068-4772-A237-B2A7B4447E04}"/>
          </ac:grpSpMkLst>
        </pc:grpChg>
        <pc:grpChg chg="add del mod">
          <ac:chgData name="Alistair Bissell" userId="6bc097de-efb8-4b4c-9d6e-79423327815d" providerId="ADAL" clId="{B4626EB3-AFD8-468B-92BE-EB14310675E6}" dt="2021-10-21T13:27:54.229" v="4247" actId="478"/>
          <ac:grpSpMkLst>
            <pc:docMk/>
            <pc:sldMk cId="2076068061" sldId="278"/>
            <ac:grpSpMk id="9" creationId="{F72F8400-237D-4A24-BEE3-AA7F8EB76909}"/>
          </ac:grpSpMkLst>
        </pc:grpChg>
        <pc:picChg chg="mod">
          <ac:chgData name="Alistair Bissell" userId="6bc097de-efb8-4b4c-9d6e-79423327815d" providerId="ADAL" clId="{B4626EB3-AFD8-468B-92BE-EB14310675E6}" dt="2021-10-17T22:20:30.055" v="6"/>
          <ac:picMkLst>
            <pc:docMk/>
            <pc:sldMk cId="2076068061" sldId="278"/>
            <ac:picMk id="10" creationId="{B3223667-1B94-4963-AFCC-BD0A6FC0A3B7}"/>
          </ac:picMkLst>
        </pc:picChg>
        <pc:picChg chg="add mod">
          <ac:chgData name="Alistair Bissell" userId="6bc097de-efb8-4b4c-9d6e-79423327815d" providerId="ADAL" clId="{B4626EB3-AFD8-468B-92BE-EB14310675E6}" dt="2021-10-21T13:38:11.517" v="4320" actId="14100"/>
          <ac:picMkLst>
            <pc:docMk/>
            <pc:sldMk cId="2076068061" sldId="278"/>
            <ac:picMk id="12" creationId="{6574D6BB-FF0A-4933-A60D-35F7655D3BF9}"/>
          </ac:picMkLst>
        </pc:picChg>
      </pc:sldChg>
      <pc:sldChg chg="delSp modSp del mod modNotesTx">
        <pc:chgData name="Alistair Bissell" userId="6bc097de-efb8-4b4c-9d6e-79423327815d" providerId="ADAL" clId="{B4626EB3-AFD8-468B-92BE-EB14310675E6}" dt="2021-10-21T13:32:28.258" v="4306" actId="47"/>
        <pc:sldMkLst>
          <pc:docMk/>
          <pc:sldMk cId="4194139235" sldId="279"/>
        </pc:sldMkLst>
        <pc:spChg chg="mod">
          <ac:chgData name="Alistair Bissell" userId="6bc097de-efb8-4b4c-9d6e-79423327815d" providerId="ADAL" clId="{B4626EB3-AFD8-468B-92BE-EB14310675E6}" dt="2021-10-21T11:07:53.922" v="3127" actId="20577"/>
          <ac:spMkLst>
            <pc:docMk/>
            <pc:sldMk cId="4194139235" sldId="279"/>
            <ac:spMk id="2" creationId="{C113A8EB-52ED-450F-844F-A676A98DA0F7}"/>
          </ac:spMkLst>
        </pc:spChg>
        <pc:spChg chg="del mod">
          <ac:chgData name="Alistair Bissell" userId="6bc097de-efb8-4b4c-9d6e-79423327815d" providerId="ADAL" clId="{B4626EB3-AFD8-468B-92BE-EB14310675E6}" dt="2021-10-17T23:51:07.801" v="2575" actId="478"/>
          <ac:spMkLst>
            <pc:docMk/>
            <pc:sldMk cId="4194139235" sldId="279"/>
            <ac:spMk id="3" creationId="{B43B5E3D-6836-4BA2-9692-726749CD4ACE}"/>
          </ac:spMkLst>
        </pc:spChg>
      </pc:sldChg>
      <pc:sldChg chg="addSp delSp modSp mod ord modNotesTx">
        <pc:chgData name="Alistair Bissell" userId="6bc097de-efb8-4b4c-9d6e-79423327815d" providerId="ADAL" clId="{B4626EB3-AFD8-468B-92BE-EB14310675E6}" dt="2021-10-21T18:19:38.520" v="5768" actId="20577"/>
        <pc:sldMkLst>
          <pc:docMk/>
          <pc:sldMk cId="1484851767" sldId="280"/>
        </pc:sldMkLst>
        <pc:spChg chg="mod">
          <ac:chgData name="Alistair Bissell" userId="6bc097de-efb8-4b4c-9d6e-79423327815d" providerId="ADAL" clId="{B4626EB3-AFD8-468B-92BE-EB14310675E6}" dt="2021-10-17T22:36:08.411" v="291" actId="1076"/>
          <ac:spMkLst>
            <pc:docMk/>
            <pc:sldMk cId="1484851767" sldId="280"/>
            <ac:spMk id="3" creationId="{B43B5E3D-6836-4BA2-9692-726749CD4ACE}"/>
          </ac:spMkLst>
        </pc:spChg>
        <pc:picChg chg="add del mod">
          <ac:chgData name="Alistair Bissell" userId="6bc097de-efb8-4b4c-9d6e-79423327815d" providerId="ADAL" clId="{B4626EB3-AFD8-468B-92BE-EB14310675E6}" dt="2021-10-17T22:32:42.404" v="131" actId="478"/>
          <ac:picMkLst>
            <pc:docMk/>
            <pc:sldMk cId="1484851767" sldId="280"/>
            <ac:picMk id="5" creationId="{43B21034-5AD3-48EB-A533-E6C4434426B9}"/>
          </ac:picMkLst>
        </pc:picChg>
        <pc:picChg chg="add mod">
          <ac:chgData name="Alistair Bissell" userId="6bc097de-efb8-4b4c-9d6e-79423327815d" providerId="ADAL" clId="{B4626EB3-AFD8-468B-92BE-EB14310675E6}" dt="2021-10-17T22:36:12.169" v="292" actId="1076"/>
          <ac:picMkLst>
            <pc:docMk/>
            <pc:sldMk cId="1484851767" sldId="280"/>
            <ac:picMk id="7" creationId="{9CA3C2FB-4589-4E0E-A07A-A9A494E228D5}"/>
          </ac:picMkLst>
        </pc:picChg>
      </pc:sldChg>
      <pc:sldChg chg="modNotesTx">
        <pc:chgData name="Alistair Bissell" userId="6bc097de-efb8-4b4c-9d6e-79423327815d" providerId="ADAL" clId="{B4626EB3-AFD8-468B-92BE-EB14310675E6}" dt="2021-10-21T18:21:04.037" v="5770" actId="947"/>
        <pc:sldMkLst>
          <pc:docMk/>
          <pc:sldMk cId="3315589025" sldId="283"/>
        </pc:sldMkLst>
      </pc:sldChg>
      <pc:sldChg chg="modNotesTx">
        <pc:chgData name="Alistair Bissell" userId="6bc097de-efb8-4b4c-9d6e-79423327815d" providerId="ADAL" clId="{B4626EB3-AFD8-468B-92BE-EB14310675E6}" dt="2021-10-17T22:35:42.094" v="289" actId="6549"/>
        <pc:sldMkLst>
          <pc:docMk/>
          <pc:sldMk cId="2237289618" sldId="285"/>
        </pc:sldMkLst>
      </pc:sldChg>
      <pc:sldChg chg="delSp modSp mod delAnim modNotesTx">
        <pc:chgData name="Alistair Bissell" userId="6bc097de-efb8-4b4c-9d6e-79423327815d" providerId="ADAL" clId="{B4626EB3-AFD8-468B-92BE-EB14310675E6}" dt="2021-10-21T18:22:21.207" v="5874" actId="20577"/>
        <pc:sldMkLst>
          <pc:docMk/>
          <pc:sldMk cId="513315811" sldId="287"/>
        </pc:sldMkLst>
        <pc:spChg chg="mod">
          <ac:chgData name="Alistair Bissell" userId="6bc097de-efb8-4b4c-9d6e-79423327815d" providerId="ADAL" clId="{B4626EB3-AFD8-468B-92BE-EB14310675E6}" dt="2021-10-17T22:38:53.861" v="560" actId="20577"/>
          <ac:spMkLst>
            <pc:docMk/>
            <pc:sldMk cId="513315811" sldId="287"/>
            <ac:spMk id="3" creationId="{B43B5E3D-6836-4BA2-9692-726749CD4ACE}"/>
          </ac:spMkLst>
        </pc:spChg>
        <pc:spChg chg="del mod">
          <ac:chgData name="Alistair Bissell" userId="6bc097de-efb8-4b4c-9d6e-79423327815d" providerId="ADAL" clId="{B4626EB3-AFD8-468B-92BE-EB14310675E6}" dt="2021-10-17T22:38:50.072" v="559" actId="478"/>
          <ac:spMkLst>
            <pc:docMk/>
            <pc:sldMk cId="513315811" sldId="287"/>
            <ac:spMk id="5" creationId="{D9FDE1EA-BE04-457F-9D53-EF442EF0BB1C}"/>
          </ac:spMkLst>
        </pc:spChg>
      </pc:sldChg>
      <pc:sldChg chg="modNotesTx">
        <pc:chgData name="Alistair Bissell" userId="6bc097de-efb8-4b4c-9d6e-79423327815d" providerId="ADAL" clId="{B4626EB3-AFD8-468B-92BE-EB14310675E6}" dt="2021-10-21T18:32:46.649" v="6699" actId="20577"/>
        <pc:sldMkLst>
          <pc:docMk/>
          <pc:sldMk cId="2524279229" sldId="288"/>
        </pc:sldMkLst>
      </pc:sldChg>
      <pc:sldChg chg="addSp delSp modSp mod modNotesTx">
        <pc:chgData name="Alistair Bissell" userId="6bc097de-efb8-4b4c-9d6e-79423327815d" providerId="ADAL" clId="{B4626EB3-AFD8-468B-92BE-EB14310675E6}" dt="2021-10-17T23:32:38.175" v="2038" actId="20577"/>
        <pc:sldMkLst>
          <pc:docMk/>
          <pc:sldMk cId="2299530733" sldId="291"/>
        </pc:sldMkLst>
        <pc:spChg chg="del">
          <ac:chgData name="Alistair Bissell" userId="6bc097de-efb8-4b4c-9d6e-79423327815d" providerId="ADAL" clId="{B4626EB3-AFD8-468B-92BE-EB14310675E6}" dt="2021-10-17T22:51:41.581" v="857" actId="478"/>
          <ac:spMkLst>
            <pc:docMk/>
            <pc:sldMk cId="2299530733" sldId="291"/>
            <ac:spMk id="6" creationId="{73A0210B-207D-4124-B422-A975DDEF049B}"/>
          </ac:spMkLst>
        </pc:spChg>
        <pc:spChg chg="mod">
          <ac:chgData name="Alistair Bissell" userId="6bc097de-efb8-4b4c-9d6e-79423327815d" providerId="ADAL" clId="{B4626EB3-AFD8-468B-92BE-EB14310675E6}" dt="2021-10-17T22:50:40.272" v="839" actId="404"/>
          <ac:spMkLst>
            <pc:docMk/>
            <pc:sldMk cId="2299530733" sldId="291"/>
            <ac:spMk id="9" creationId="{26DB0A6B-AFE1-454E-83F7-40A1635E0118}"/>
          </ac:spMkLst>
        </pc:spChg>
        <pc:spChg chg="mod">
          <ac:chgData name="Alistair Bissell" userId="6bc097de-efb8-4b4c-9d6e-79423327815d" providerId="ADAL" clId="{B4626EB3-AFD8-468B-92BE-EB14310675E6}" dt="2021-10-17T22:50:44.785" v="846" actId="404"/>
          <ac:spMkLst>
            <pc:docMk/>
            <pc:sldMk cId="2299530733" sldId="291"/>
            <ac:spMk id="10" creationId="{9C877EA8-BC8B-46E2-A966-CB1905BF61A4}"/>
          </ac:spMkLst>
        </pc:spChg>
        <pc:spChg chg="mod">
          <ac:chgData name="Alistair Bissell" userId="6bc097de-efb8-4b4c-9d6e-79423327815d" providerId="ADAL" clId="{B4626EB3-AFD8-468B-92BE-EB14310675E6}" dt="2021-10-17T22:50:17.217" v="829" actId="404"/>
          <ac:spMkLst>
            <pc:docMk/>
            <pc:sldMk cId="2299530733" sldId="291"/>
            <ac:spMk id="13" creationId="{1CA1A357-35D6-43AD-A8BE-531AAC0984EC}"/>
          </ac:spMkLst>
        </pc:spChg>
        <pc:grpChg chg="mod">
          <ac:chgData name="Alistair Bissell" userId="6bc097de-efb8-4b4c-9d6e-79423327815d" providerId="ADAL" clId="{B4626EB3-AFD8-468B-92BE-EB14310675E6}" dt="2021-10-17T22:52:04.806" v="861" actId="1076"/>
          <ac:grpSpMkLst>
            <pc:docMk/>
            <pc:sldMk cId="2299530733" sldId="291"/>
            <ac:grpSpMk id="11" creationId="{13F0CAEA-FB13-4727-BF9D-F020D779FBC9}"/>
          </ac:grpSpMkLst>
        </pc:grpChg>
        <pc:grpChg chg="mod">
          <ac:chgData name="Alistair Bissell" userId="6bc097de-efb8-4b4c-9d6e-79423327815d" providerId="ADAL" clId="{B4626EB3-AFD8-468B-92BE-EB14310675E6}" dt="2021-10-17T22:53:28.618" v="875" actId="1076"/>
          <ac:grpSpMkLst>
            <pc:docMk/>
            <pc:sldMk cId="2299530733" sldId="291"/>
            <ac:grpSpMk id="12" creationId="{59ED71E6-A189-40C1-B021-10EC01041055}"/>
          </ac:grpSpMkLst>
        </pc:grpChg>
        <pc:grpChg chg="mod">
          <ac:chgData name="Alistair Bissell" userId="6bc097de-efb8-4b4c-9d6e-79423327815d" providerId="ADAL" clId="{B4626EB3-AFD8-468B-92BE-EB14310675E6}" dt="2021-10-17T22:53:38.573" v="879" actId="1076"/>
          <ac:grpSpMkLst>
            <pc:docMk/>
            <pc:sldMk cId="2299530733" sldId="291"/>
            <ac:grpSpMk id="16" creationId="{49439EF8-F2A1-43F8-8951-0457FFF827D3}"/>
          </ac:grpSpMkLst>
        </pc:grpChg>
        <pc:picChg chg="add mod">
          <ac:chgData name="Alistair Bissell" userId="6bc097de-efb8-4b4c-9d6e-79423327815d" providerId="ADAL" clId="{B4626EB3-AFD8-468B-92BE-EB14310675E6}" dt="2021-10-17T22:52:41.748" v="866" actId="14100"/>
          <ac:picMkLst>
            <pc:docMk/>
            <pc:sldMk cId="2299530733" sldId="291"/>
            <ac:picMk id="14" creationId="{39462017-06CC-4398-9F9C-A554A39A1BB5}"/>
          </ac:picMkLst>
        </pc:picChg>
        <pc:picChg chg="add mod">
          <ac:chgData name="Alistair Bissell" userId="6bc097de-efb8-4b4c-9d6e-79423327815d" providerId="ADAL" clId="{B4626EB3-AFD8-468B-92BE-EB14310675E6}" dt="2021-10-17T22:54:41.219" v="888" actId="1076"/>
          <ac:picMkLst>
            <pc:docMk/>
            <pc:sldMk cId="2299530733" sldId="291"/>
            <ac:picMk id="17" creationId="{F28C42CC-8E51-42BB-BB12-458E783FB19B}"/>
          </ac:picMkLst>
        </pc:picChg>
        <pc:picChg chg="add mod">
          <ac:chgData name="Alistair Bissell" userId="6bc097de-efb8-4b4c-9d6e-79423327815d" providerId="ADAL" clId="{B4626EB3-AFD8-468B-92BE-EB14310675E6}" dt="2021-10-17T22:53:34.448" v="878" actId="1076"/>
          <ac:picMkLst>
            <pc:docMk/>
            <pc:sldMk cId="2299530733" sldId="291"/>
            <ac:picMk id="18" creationId="{4F0A4350-2ADF-4A11-8364-AF73F364CF03}"/>
          </ac:picMkLst>
        </pc:picChg>
        <pc:cxnChg chg="add mod">
          <ac:chgData name="Alistair Bissell" userId="6bc097de-efb8-4b4c-9d6e-79423327815d" providerId="ADAL" clId="{B4626EB3-AFD8-468B-92BE-EB14310675E6}" dt="2021-10-17T22:54:31.350" v="886" actId="1076"/>
          <ac:cxnSpMkLst>
            <pc:docMk/>
            <pc:sldMk cId="2299530733" sldId="291"/>
            <ac:cxnSpMk id="5" creationId="{7EC1B2B4-8BAD-446A-A010-F45CCF7C23F8}"/>
          </ac:cxnSpMkLst>
        </pc:cxnChg>
        <pc:cxnChg chg="add mod">
          <ac:chgData name="Alistair Bissell" userId="6bc097de-efb8-4b4c-9d6e-79423327815d" providerId="ADAL" clId="{B4626EB3-AFD8-468B-92BE-EB14310675E6}" dt="2021-10-17T22:54:33.155" v="887" actId="1076"/>
          <ac:cxnSpMkLst>
            <pc:docMk/>
            <pc:sldMk cId="2299530733" sldId="291"/>
            <ac:cxnSpMk id="19" creationId="{800327CA-1256-4FF8-8DE3-9E72D2FC5122}"/>
          </ac:cxnSpMkLst>
        </pc:cxnChg>
      </pc:sldChg>
      <pc:sldChg chg="modSp mod modNotesTx">
        <pc:chgData name="Alistair Bissell" userId="6bc097de-efb8-4b4c-9d6e-79423327815d" providerId="ADAL" clId="{B4626EB3-AFD8-468B-92BE-EB14310675E6}" dt="2021-10-21T19:01:03.135" v="8086" actId="20577"/>
        <pc:sldMkLst>
          <pc:docMk/>
          <pc:sldMk cId="404322080" sldId="292"/>
        </pc:sldMkLst>
        <pc:spChg chg="mod">
          <ac:chgData name="Alistair Bissell" userId="6bc097de-efb8-4b4c-9d6e-79423327815d" providerId="ADAL" clId="{B4626EB3-AFD8-468B-92BE-EB14310675E6}" dt="2021-10-21T14:17:11.840" v="5237" actId="313"/>
          <ac:spMkLst>
            <pc:docMk/>
            <pc:sldMk cId="404322080" sldId="292"/>
            <ac:spMk id="3" creationId="{B43B5E3D-6836-4BA2-9692-726749CD4ACE}"/>
          </ac:spMkLst>
        </pc:spChg>
      </pc:sldChg>
      <pc:sldChg chg="modNotesTx">
        <pc:chgData name="Alistair Bissell" userId="6bc097de-efb8-4b4c-9d6e-79423327815d" providerId="ADAL" clId="{B4626EB3-AFD8-468B-92BE-EB14310675E6}" dt="2021-10-21T18:17:46.889" v="5705" actId="947"/>
        <pc:sldMkLst>
          <pc:docMk/>
          <pc:sldMk cId="1846356873" sldId="293"/>
        </pc:sldMkLst>
      </pc:sldChg>
      <pc:sldChg chg="modNotesTx">
        <pc:chgData name="Alistair Bissell" userId="6bc097de-efb8-4b4c-9d6e-79423327815d" providerId="ADAL" clId="{B4626EB3-AFD8-468B-92BE-EB14310675E6}" dt="2021-10-21T18:20:13.818" v="5769" actId="20577"/>
        <pc:sldMkLst>
          <pc:docMk/>
          <pc:sldMk cId="3398209071" sldId="294"/>
        </pc:sldMkLst>
      </pc:sldChg>
      <pc:sldChg chg="delSp add del mod ord">
        <pc:chgData name="Alistair Bissell" userId="6bc097de-efb8-4b4c-9d6e-79423327815d" providerId="ADAL" clId="{B4626EB3-AFD8-468B-92BE-EB14310675E6}" dt="2021-10-17T22:49:57.233" v="820" actId="47"/>
        <pc:sldMkLst>
          <pc:docMk/>
          <pc:sldMk cId="134239119" sldId="296"/>
        </pc:sldMkLst>
        <pc:grpChg chg="del">
          <ac:chgData name="Alistair Bissell" userId="6bc097de-efb8-4b4c-9d6e-79423327815d" providerId="ADAL" clId="{B4626EB3-AFD8-468B-92BE-EB14310675E6}" dt="2021-10-17T22:48:55.442" v="815" actId="478"/>
          <ac:grpSpMkLst>
            <pc:docMk/>
            <pc:sldMk cId="134239119" sldId="296"/>
            <ac:grpSpMk id="11" creationId="{13F0CAEA-FB13-4727-BF9D-F020D779FBC9}"/>
          </ac:grpSpMkLst>
        </pc:grpChg>
        <pc:grpChg chg="del">
          <ac:chgData name="Alistair Bissell" userId="6bc097de-efb8-4b4c-9d6e-79423327815d" providerId="ADAL" clId="{B4626EB3-AFD8-468B-92BE-EB14310675E6}" dt="2021-10-17T22:48:56.095" v="816" actId="478"/>
          <ac:grpSpMkLst>
            <pc:docMk/>
            <pc:sldMk cId="134239119" sldId="296"/>
            <ac:grpSpMk id="12" creationId="{59ED71E6-A189-40C1-B021-10EC01041055}"/>
          </ac:grpSpMkLst>
        </pc:grpChg>
        <pc:grpChg chg="del">
          <ac:chgData name="Alistair Bissell" userId="6bc097de-efb8-4b4c-9d6e-79423327815d" providerId="ADAL" clId="{B4626EB3-AFD8-468B-92BE-EB14310675E6}" dt="2021-10-17T22:48:56.512" v="817" actId="478"/>
          <ac:grpSpMkLst>
            <pc:docMk/>
            <pc:sldMk cId="134239119" sldId="296"/>
            <ac:grpSpMk id="16" creationId="{49439EF8-F2A1-43F8-8951-0457FFF827D3}"/>
          </ac:grpSpMkLst>
        </pc:grpChg>
      </pc:sldChg>
      <pc:sldChg chg="add del">
        <pc:chgData name="Alistair Bissell" userId="6bc097de-efb8-4b4c-9d6e-79423327815d" providerId="ADAL" clId="{B4626EB3-AFD8-468B-92BE-EB14310675E6}" dt="2021-10-17T22:57:12.337" v="895" actId="47"/>
        <pc:sldMkLst>
          <pc:docMk/>
          <pc:sldMk cId="3744173189" sldId="296"/>
        </pc:sldMkLst>
      </pc:sldChg>
      <pc:sldChg chg="modSp add mod">
        <pc:chgData name="Alistair Bissell" userId="6bc097de-efb8-4b4c-9d6e-79423327815d" providerId="ADAL" clId="{B4626EB3-AFD8-468B-92BE-EB14310675E6}" dt="2021-10-17T23:04:33.291" v="1098" actId="1076"/>
        <pc:sldMkLst>
          <pc:docMk/>
          <pc:sldMk cId="2110757721" sldId="297"/>
        </pc:sldMkLst>
        <pc:grpChg chg="mod">
          <ac:chgData name="Alistair Bissell" userId="6bc097de-efb8-4b4c-9d6e-79423327815d" providerId="ADAL" clId="{B4626EB3-AFD8-468B-92BE-EB14310675E6}" dt="2021-10-17T23:04:33.291" v="1098" actId="1076"/>
          <ac:grpSpMkLst>
            <pc:docMk/>
            <pc:sldMk cId="2110757721" sldId="297"/>
            <ac:grpSpMk id="11" creationId="{13F0CAEA-FB13-4727-BF9D-F020D779FBC9}"/>
          </ac:grpSpMkLst>
        </pc:grpChg>
        <pc:grpChg chg="mod">
          <ac:chgData name="Alistair Bissell" userId="6bc097de-efb8-4b4c-9d6e-79423327815d" providerId="ADAL" clId="{B4626EB3-AFD8-468B-92BE-EB14310675E6}" dt="2021-10-17T23:04:32.855" v="1097" actId="1076"/>
          <ac:grpSpMkLst>
            <pc:docMk/>
            <pc:sldMk cId="2110757721" sldId="297"/>
            <ac:grpSpMk id="12" creationId="{59ED71E6-A189-40C1-B021-10EC01041055}"/>
          </ac:grpSpMkLst>
        </pc:grpChg>
        <pc:grpChg chg="mod">
          <ac:chgData name="Alistair Bissell" userId="6bc097de-efb8-4b4c-9d6e-79423327815d" providerId="ADAL" clId="{B4626EB3-AFD8-468B-92BE-EB14310675E6}" dt="2021-10-17T23:04:32.369" v="1096" actId="1076"/>
          <ac:grpSpMkLst>
            <pc:docMk/>
            <pc:sldMk cId="2110757721" sldId="297"/>
            <ac:grpSpMk id="16" creationId="{49439EF8-F2A1-43F8-8951-0457FFF827D3}"/>
          </ac:grpSpMkLst>
        </pc:grpChg>
      </pc:sldChg>
      <pc:sldChg chg="delSp add del mod">
        <pc:chgData name="Alistair Bissell" userId="6bc097de-efb8-4b4c-9d6e-79423327815d" providerId="ADAL" clId="{B4626EB3-AFD8-468B-92BE-EB14310675E6}" dt="2021-10-17T22:57:00.337" v="893" actId="47"/>
        <pc:sldMkLst>
          <pc:docMk/>
          <pc:sldMk cId="2469638847" sldId="297"/>
        </pc:sldMkLst>
        <pc:grpChg chg="del">
          <ac:chgData name="Alistair Bissell" userId="6bc097de-efb8-4b4c-9d6e-79423327815d" providerId="ADAL" clId="{B4626EB3-AFD8-468B-92BE-EB14310675E6}" dt="2021-10-17T22:56:55.001" v="890" actId="478"/>
          <ac:grpSpMkLst>
            <pc:docMk/>
            <pc:sldMk cId="2469638847" sldId="297"/>
            <ac:grpSpMk id="11" creationId="{13F0CAEA-FB13-4727-BF9D-F020D779FBC9}"/>
          </ac:grpSpMkLst>
        </pc:grpChg>
        <pc:picChg chg="del">
          <ac:chgData name="Alistair Bissell" userId="6bc097de-efb8-4b4c-9d6e-79423327815d" providerId="ADAL" clId="{B4626EB3-AFD8-468B-92BE-EB14310675E6}" dt="2021-10-17T22:56:55.575" v="891" actId="478"/>
          <ac:picMkLst>
            <pc:docMk/>
            <pc:sldMk cId="2469638847" sldId="297"/>
            <ac:picMk id="14" creationId="{39462017-06CC-4398-9F9C-A554A39A1BB5}"/>
          </ac:picMkLst>
        </pc:picChg>
        <pc:cxnChg chg="del">
          <ac:chgData name="Alistair Bissell" userId="6bc097de-efb8-4b4c-9d6e-79423327815d" providerId="ADAL" clId="{B4626EB3-AFD8-468B-92BE-EB14310675E6}" dt="2021-10-17T22:56:56.788" v="892" actId="478"/>
          <ac:cxnSpMkLst>
            <pc:docMk/>
            <pc:sldMk cId="2469638847" sldId="297"/>
            <ac:cxnSpMk id="5" creationId="{7EC1B2B4-8BAD-446A-A010-F45CCF7C23F8}"/>
          </ac:cxnSpMkLst>
        </pc:cxnChg>
      </pc:sldChg>
      <pc:sldChg chg="addSp delSp modSp add mod">
        <pc:chgData name="Alistair Bissell" userId="6bc097de-efb8-4b4c-9d6e-79423327815d" providerId="ADAL" clId="{B4626EB3-AFD8-468B-92BE-EB14310675E6}" dt="2021-10-17T23:28:40.078" v="1560" actId="1076"/>
        <pc:sldMkLst>
          <pc:docMk/>
          <pc:sldMk cId="2340161416" sldId="298"/>
        </pc:sldMkLst>
        <pc:spChg chg="mod">
          <ac:chgData name="Alistair Bissell" userId="6bc097de-efb8-4b4c-9d6e-79423327815d" providerId="ADAL" clId="{B4626EB3-AFD8-468B-92BE-EB14310675E6}" dt="2021-10-17T22:58:48.381" v="917" actId="1076"/>
          <ac:spMkLst>
            <pc:docMk/>
            <pc:sldMk cId="2340161416" sldId="298"/>
            <ac:spMk id="2" creationId="{C113A8EB-52ED-450F-844F-A676A98DA0F7}"/>
          </ac:spMkLst>
        </pc:spChg>
        <pc:spChg chg="add mod">
          <ac:chgData name="Alistair Bissell" userId="6bc097de-efb8-4b4c-9d6e-79423327815d" providerId="ADAL" clId="{B4626EB3-AFD8-468B-92BE-EB14310675E6}" dt="2021-10-17T23:02:09.088" v="1090" actId="1035"/>
          <ac:spMkLst>
            <pc:docMk/>
            <pc:sldMk cId="2340161416" sldId="298"/>
            <ac:spMk id="20" creationId="{40F9F648-CE9B-4C66-AF39-90DDE13C7647}"/>
          </ac:spMkLst>
        </pc:spChg>
        <pc:grpChg chg="mod">
          <ac:chgData name="Alistair Bissell" userId="6bc097de-efb8-4b4c-9d6e-79423327815d" providerId="ADAL" clId="{B4626EB3-AFD8-468B-92BE-EB14310675E6}" dt="2021-10-17T22:57:54.081" v="907" actId="1076"/>
          <ac:grpSpMkLst>
            <pc:docMk/>
            <pc:sldMk cId="2340161416" sldId="298"/>
            <ac:grpSpMk id="11" creationId="{13F0CAEA-FB13-4727-BF9D-F020D779FBC9}"/>
          </ac:grpSpMkLst>
        </pc:grpChg>
        <pc:grpChg chg="mod">
          <ac:chgData name="Alistair Bissell" userId="6bc097de-efb8-4b4c-9d6e-79423327815d" providerId="ADAL" clId="{B4626EB3-AFD8-468B-92BE-EB14310675E6}" dt="2021-10-17T22:58:11.613" v="912" actId="1076"/>
          <ac:grpSpMkLst>
            <pc:docMk/>
            <pc:sldMk cId="2340161416" sldId="298"/>
            <ac:grpSpMk id="12" creationId="{59ED71E6-A189-40C1-B021-10EC01041055}"/>
          </ac:grpSpMkLst>
        </pc:grpChg>
        <pc:grpChg chg="mod">
          <ac:chgData name="Alistair Bissell" userId="6bc097de-efb8-4b4c-9d6e-79423327815d" providerId="ADAL" clId="{B4626EB3-AFD8-468B-92BE-EB14310675E6}" dt="2021-10-17T22:58:19.728" v="914" actId="1076"/>
          <ac:grpSpMkLst>
            <pc:docMk/>
            <pc:sldMk cId="2340161416" sldId="298"/>
            <ac:grpSpMk id="16" creationId="{49439EF8-F2A1-43F8-8951-0457FFF827D3}"/>
          </ac:grpSpMkLst>
        </pc:grpChg>
        <pc:picChg chg="add mod">
          <ac:chgData name="Alistair Bissell" userId="6bc097de-efb8-4b4c-9d6e-79423327815d" providerId="ADAL" clId="{B4626EB3-AFD8-468B-92BE-EB14310675E6}" dt="2021-10-17T23:28:37.252" v="1559" actId="1076"/>
          <ac:picMkLst>
            <pc:docMk/>
            <pc:sldMk cId="2340161416" sldId="298"/>
            <ac:picMk id="6" creationId="{DAA0B2EE-BEB7-4E9A-90BA-98B52F22004C}"/>
          </ac:picMkLst>
        </pc:picChg>
        <pc:picChg chg="del">
          <ac:chgData name="Alistair Bissell" userId="6bc097de-efb8-4b4c-9d6e-79423327815d" providerId="ADAL" clId="{B4626EB3-AFD8-468B-92BE-EB14310675E6}" dt="2021-10-17T22:57:23.129" v="897" actId="478"/>
          <ac:picMkLst>
            <pc:docMk/>
            <pc:sldMk cId="2340161416" sldId="298"/>
            <ac:picMk id="14" creationId="{39462017-06CC-4398-9F9C-A554A39A1BB5}"/>
          </ac:picMkLst>
        </pc:picChg>
        <pc:picChg chg="del">
          <ac:chgData name="Alistair Bissell" userId="6bc097de-efb8-4b4c-9d6e-79423327815d" providerId="ADAL" clId="{B4626EB3-AFD8-468B-92BE-EB14310675E6}" dt="2021-10-17T22:57:24.950" v="899" actId="478"/>
          <ac:picMkLst>
            <pc:docMk/>
            <pc:sldMk cId="2340161416" sldId="298"/>
            <ac:picMk id="17" creationId="{F28C42CC-8E51-42BB-BB12-458E783FB19B}"/>
          </ac:picMkLst>
        </pc:picChg>
        <pc:picChg chg="del">
          <ac:chgData name="Alistair Bissell" userId="6bc097de-efb8-4b4c-9d6e-79423327815d" providerId="ADAL" clId="{B4626EB3-AFD8-468B-92BE-EB14310675E6}" dt="2021-10-17T22:57:24.132" v="898" actId="478"/>
          <ac:picMkLst>
            <pc:docMk/>
            <pc:sldMk cId="2340161416" sldId="298"/>
            <ac:picMk id="18" creationId="{4F0A4350-2ADF-4A11-8364-AF73F364CF03}"/>
          </ac:picMkLst>
        </pc:picChg>
        <pc:picChg chg="add mod modCrop">
          <ac:chgData name="Alistair Bissell" userId="6bc097de-efb8-4b4c-9d6e-79423327815d" providerId="ADAL" clId="{B4626EB3-AFD8-468B-92BE-EB14310675E6}" dt="2021-10-17T23:28:40.078" v="1560" actId="1076"/>
          <ac:picMkLst>
            <pc:docMk/>
            <pc:sldMk cId="2340161416" sldId="298"/>
            <ac:picMk id="21" creationId="{023A1BDD-D808-46B5-B409-DC6CF72F93FC}"/>
          </ac:picMkLst>
        </pc:picChg>
        <pc:cxnChg chg="del">
          <ac:chgData name="Alistair Bissell" userId="6bc097de-efb8-4b4c-9d6e-79423327815d" providerId="ADAL" clId="{B4626EB3-AFD8-468B-92BE-EB14310675E6}" dt="2021-10-17T22:57:27.157" v="901" actId="478"/>
          <ac:cxnSpMkLst>
            <pc:docMk/>
            <pc:sldMk cId="2340161416" sldId="298"/>
            <ac:cxnSpMk id="5" creationId="{7EC1B2B4-8BAD-446A-A010-F45CCF7C23F8}"/>
          </ac:cxnSpMkLst>
        </pc:cxnChg>
        <pc:cxnChg chg="del">
          <ac:chgData name="Alistair Bissell" userId="6bc097de-efb8-4b4c-9d6e-79423327815d" providerId="ADAL" clId="{B4626EB3-AFD8-468B-92BE-EB14310675E6}" dt="2021-10-17T22:57:26.119" v="900" actId="478"/>
          <ac:cxnSpMkLst>
            <pc:docMk/>
            <pc:sldMk cId="2340161416" sldId="298"/>
            <ac:cxnSpMk id="19" creationId="{800327CA-1256-4FF8-8DE3-9E72D2FC5122}"/>
          </ac:cxnSpMkLst>
        </pc:cxnChg>
      </pc:sldChg>
      <pc:sldChg chg="addSp delSp modSp add mod">
        <pc:chgData name="Alistair Bissell" userId="6bc097de-efb8-4b4c-9d6e-79423327815d" providerId="ADAL" clId="{B4626EB3-AFD8-468B-92BE-EB14310675E6}" dt="2021-10-17T23:10:47.793" v="1109"/>
        <pc:sldMkLst>
          <pc:docMk/>
          <pc:sldMk cId="4182015826" sldId="299"/>
        </pc:sldMkLst>
        <pc:spChg chg="add del mod">
          <ac:chgData name="Alistair Bissell" userId="6bc097de-efb8-4b4c-9d6e-79423327815d" providerId="ADAL" clId="{B4626EB3-AFD8-468B-92BE-EB14310675E6}" dt="2021-10-17T23:04:55.415" v="1102" actId="478"/>
          <ac:spMkLst>
            <pc:docMk/>
            <pc:sldMk cId="4182015826" sldId="299"/>
            <ac:spMk id="5" creationId="{2EFE867D-5771-4680-AD15-B217A511B45B}"/>
          </ac:spMkLst>
        </pc:spChg>
        <pc:spChg chg="del">
          <ac:chgData name="Alistair Bissell" userId="6bc097de-efb8-4b4c-9d6e-79423327815d" providerId="ADAL" clId="{B4626EB3-AFD8-468B-92BE-EB14310675E6}" dt="2021-10-17T23:04:52.554" v="1101" actId="478"/>
          <ac:spMkLst>
            <pc:docMk/>
            <pc:sldMk cId="4182015826" sldId="299"/>
            <ac:spMk id="20" creationId="{40F9F648-CE9B-4C66-AF39-90DDE13C7647}"/>
          </ac:spMkLst>
        </pc:spChg>
        <pc:picChg chg="del">
          <ac:chgData name="Alistair Bissell" userId="6bc097de-efb8-4b4c-9d6e-79423327815d" providerId="ADAL" clId="{B4626EB3-AFD8-468B-92BE-EB14310675E6}" dt="2021-10-17T23:04:50.896" v="1100" actId="478"/>
          <ac:picMkLst>
            <pc:docMk/>
            <pc:sldMk cId="4182015826" sldId="299"/>
            <ac:picMk id="6" creationId="{DAA0B2EE-BEB7-4E9A-90BA-98B52F22004C}"/>
          </ac:picMkLst>
        </pc:picChg>
        <pc:picChg chg="add mod modCrop">
          <ac:chgData name="Alistair Bissell" userId="6bc097de-efb8-4b4c-9d6e-79423327815d" providerId="ADAL" clId="{B4626EB3-AFD8-468B-92BE-EB14310675E6}" dt="2021-10-17T23:10:47.793" v="1109"/>
          <ac:picMkLst>
            <pc:docMk/>
            <pc:sldMk cId="4182015826" sldId="299"/>
            <ac:picMk id="14" creationId="{34424BAC-2B16-4D8B-AE00-12B4090856EF}"/>
          </ac:picMkLst>
        </pc:picChg>
      </pc:sldChg>
      <pc:sldChg chg="modSp add mod modNotesTx">
        <pc:chgData name="Alistair Bissell" userId="6bc097de-efb8-4b4c-9d6e-79423327815d" providerId="ADAL" clId="{B4626EB3-AFD8-468B-92BE-EB14310675E6}" dt="2021-10-21T14:45:47.119" v="5298" actId="2710"/>
        <pc:sldMkLst>
          <pc:docMk/>
          <pc:sldMk cId="4112257260" sldId="300"/>
        </pc:sldMkLst>
        <pc:spChg chg="mod">
          <ac:chgData name="Alistair Bissell" userId="6bc097de-efb8-4b4c-9d6e-79423327815d" providerId="ADAL" clId="{B4626EB3-AFD8-468B-92BE-EB14310675E6}" dt="2021-10-21T14:45:47.119" v="5298" actId="2710"/>
          <ac:spMkLst>
            <pc:docMk/>
            <pc:sldMk cId="4112257260" sldId="300"/>
            <ac:spMk id="3" creationId="{B43B5E3D-6836-4BA2-9692-726749CD4ACE}"/>
          </ac:spMkLst>
        </pc:spChg>
      </pc:sldChg>
      <pc:sldChg chg="modSp add modAnim modNotesTx">
        <pc:chgData name="Alistair Bissell" userId="6bc097de-efb8-4b4c-9d6e-79423327815d" providerId="ADAL" clId="{B4626EB3-AFD8-468B-92BE-EB14310675E6}" dt="2021-10-21T21:27:28.834" v="8163" actId="6549"/>
        <pc:sldMkLst>
          <pc:docMk/>
          <pc:sldMk cId="1021598224" sldId="301"/>
        </pc:sldMkLst>
        <pc:spChg chg="mod">
          <ac:chgData name="Alistair Bissell" userId="6bc097de-efb8-4b4c-9d6e-79423327815d" providerId="ADAL" clId="{B4626EB3-AFD8-468B-92BE-EB14310675E6}" dt="2021-10-21T13:38:58.926" v="4341" actId="20577"/>
          <ac:spMkLst>
            <pc:docMk/>
            <pc:sldMk cId="1021598224" sldId="301"/>
            <ac:spMk id="3" creationId="{B43B5E3D-6836-4BA2-9692-726749CD4ACE}"/>
          </ac:spMkLst>
        </pc:spChg>
      </pc:sldChg>
      <pc:sldChg chg="del">
        <pc:chgData name="Alistair Bissell" userId="6bc097de-efb8-4b4c-9d6e-79423327815d" providerId="ADAL" clId="{B4626EB3-AFD8-468B-92BE-EB14310675E6}" dt="2021-10-21T13:27:22.449" v="4244" actId="47"/>
        <pc:sldMkLst>
          <pc:docMk/>
          <pc:sldMk cId="1277517151" sldId="302"/>
        </pc:sldMkLst>
      </pc:sldChg>
      <pc:sldChg chg="modSp add mod modAnim modShow modNotesTx">
        <pc:chgData name="Alistair Bissell" userId="6bc097de-efb8-4b4c-9d6e-79423327815d" providerId="ADAL" clId="{B4626EB3-AFD8-468B-92BE-EB14310675E6}" dt="2021-10-21T20:42:51.564" v="8087" actId="20577"/>
        <pc:sldMkLst>
          <pc:docMk/>
          <pc:sldMk cId="3531191052" sldId="303"/>
        </pc:sldMkLst>
        <pc:spChg chg="mod">
          <ac:chgData name="Alistair Bissell" userId="6bc097de-efb8-4b4c-9d6e-79423327815d" providerId="ADAL" clId="{B4626EB3-AFD8-468B-92BE-EB14310675E6}" dt="2021-10-21T09:41:59.402" v="2600" actId="20577"/>
          <ac:spMkLst>
            <pc:docMk/>
            <pc:sldMk cId="3531191052" sldId="303"/>
            <ac:spMk id="2" creationId="{C113A8EB-52ED-450F-844F-A676A98DA0F7}"/>
          </ac:spMkLst>
        </pc:spChg>
      </pc:sldChg>
      <pc:sldChg chg="addSp delSp modSp add mod modShow modNotesTx">
        <pc:chgData name="Alistair Bissell" userId="6bc097de-efb8-4b4c-9d6e-79423327815d" providerId="ADAL" clId="{B4626EB3-AFD8-468B-92BE-EB14310675E6}" dt="2021-10-21T09:48:40.295" v="2673" actId="20577"/>
        <pc:sldMkLst>
          <pc:docMk/>
          <pc:sldMk cId="3199867561" sldId="304"/>
        </pc:sldMkLst>
        <pc:spChg chg="mod">
          <ac:chgData name="Alistair Bissell" userId="6bc097de-efb8-4b4c-9d6e-79423327815d" providerId="ADAL" clId="{B4626EB3-AFD8-468B-92BE-EB14310675E6}" dt="2021-10-21T09:42:57.881" v="2657" actId="20577"/>
          <ac:spMkLst>
            <pc:docMk/>
            <pc:sldMk cId="3199867561" sldId="304"/>
            <ac:spMk id="2" creationId="{C113A8EB-52ED-450F-844F-A676A98DA0F7}"/>
          </ac:spMkLst>
        </pc:spChg>
        <pc:spChg chg="add del mod">
          <ac:chgData name="Alistair Bissell" userId="6bc097de-efb8-4b4c-9d6e-79423327815d" providerId="ADAL" clId="{B4626EB3-AFD8-468B-92BE-EB14310675E6}" dt="2021-10-21T09:46:40.325" v="2660" actId="478"/>
          <ac:spMkLst>
            <pc:docMk/>
            <pc:sldMk cId="3199867561" sldId="304"/>
            <ac:spMk id="5" creationId="{9A7BC8E9-D916-48B2-B530-85281735E3B4}"/>
          </ac:spMkLst>
        </pc:spChg>
        <pc:spChg chg="del">
          <ac:chgData name="Alistair Bissell" userId="6bc097de-efb8-4b4c-9d6e-79423327815d" providerId="ADAL" clId="{B4626EB3-AFD8-468B-92BE-EB14310675E6}" dt="2021-10-21T09:46:38.343" v="2659" actId="478"/>
          <ac:spMkLst>
            <pc:docMk/>
            <pc:sldMk cId="3199867561" sldId="304"/>
            <ac:spMk id="20" creationId="{40F9F648-CE9B-4C66-AF39-90DDE13C7647}"/>
          </ac:spMkLst>
        </pc:spChg>
        <pc:graphicFrameChg chg="add mod modGraphic">
          <ac:chgData name="Alistair Bissell" userId="6bc097de-efb8-4b4c-9d6e-79423327815d" providerId="ADAL" clId="{B4626EB3-AFD8-468B-92BE-EB14310675E6}" dt="2021-10-21T09:48:18.118" v="2670" actId="1076"/>
          <ac:graphicFrameMkLst>
            <pc:docMk/>
            <pc:sldMk cId="3199867561" sldId="304"/>
            <ac:graphicFrameMk id="17" creationId="{A1FEE54E-929F-43C0-86B7-6C2506C40DD9}"/>
          </ac:graphicFrameMkLst>
        </pc:graphicFrameChg>
        <pc:picChg chg="del">
          <ac:chgData name="Alistair Bissell" userId="6bc097de-efb8-4b4c-9d6e-79423327815d" providerId="ADAL" clId="{B4626EB3-AFD8-468B-92BE-EB14310675E6}" dt="2021-10-21T09:46:41.096" v="2661" actId="478"/>
          <ac:picMkLst>
            <pc:docMk/>
            <pc:sldMk cId="3199867561" sldId="304"/>
            <ac:picMk id="6" creationId="{DAA0B2EE-BEB7-4E9A-90BA-98B52F22004C}"/>
          </ac:picMkLst>
        </pc:picChg>
        <pc:picChg chg="add mod">
          <ac:chgData name="Alistair Bissell" userId="6bc097de-efb8-4b4c-9d6e-79423327815d" providerId="ADAL" clId="{B4626EB3-AFD8-468B-92BE-EB14310675E6}" dt="2021-10-21T09:47:03.838" v="2666" actId="1076"/>
          <ac:picMkLst>
            <pc:docMk/>
            <pc:sldMk cId="3199867561" sldId="304"/>
            <ac:picMk id="14" creationId="{14662915-48EA-42CD-B353-F62273479E56}"/>
          </ac:picMkLst>
        </pc:picChg>
        <pc:picChg chg="del">
          <ac:chgData name="Alistair Bissell" userId="6bc097de-efb8-4b4c-9d6e-79423327815d" providerId="ADAL" clId="{B4626EB3-AFD8-468B-92BE-EB14310675E6}" dt="2021-10-21T09:46:36.604" v="2658" actId="478"/>
          <ac:picMkLst>
            <pc:docMk/>
            <pc:sldMk cId="3199867561" sldId="304"/>
            <ac:picMk id="21" creationId="{023A1BDD-D808-46B5-B409-DC6CF72F93FC}"/>
          </ac:picMkLst>
        </pc:picChg>
      </pc:sldChg>
      <pc:sldChg chg="addSp delSp modSp add mod modNotesTx">
        <pc:chgData name="Alistair Bissell" userId="6bc097de-efb8-4b4c-9d6e-79423327815d" providerId="ADAL" clId="{B4626EB3-AFD8-468B-92BE-EB14310675E6}" dt="2021-10-21T21:22:26.109" v="8161" actId="20577"/>
        <pc:sldMkLst>
          <pc:docMk/>
          <pc:sldMk cId="975099414" sldId="305"/>
        </pc:sldMkLst>
        <pc:spChg chg="mod">
          <ac:chgData name="Alistair Bissell" userId="6bc097de-efb8-4b4c-9d6e-79423327815d" providerId="ADAL" clId="{B4626EB3-AFD8-468B-92BE-EB14310675E6}" dt="2021-10-21T11:05:49.472" v="3085" actId="6549"/>
          <ac:spMkLst>
            <pc:docMk/>
            <pc:sldMk cId="975099414" sldId="305"/>
            <ac:spMk id="2" creationId="{C113A8EB-52ED-450F-844F-A676A98DA0F7}"/>
          </ac:spMkLst>
        </pc:spChg>
        <pc:spChg chg="del">
          <ac:chgData name="Alistair Bissell" userId="6bc097de-efb8-4b4c-9d6e-79423327815d" providerId="ADAL" clId="{B4626EB3-AFD8-468B-92BE-EB14310675E6}" dt="2021-10-21T10:54:11.673" v="2735" actId="478"/>
          <ac:spMkLst>
            <pc:docMk/>
            <pc:sldMk cId="975099414" sldId="305"/>
            <ac:spMk id="3" creationId="{B43B5E3D-6836-4BA2-9692-726749CD4ACE}"/>
          </ac:spMkLst>
        </pc:spChg>
        <pc:spChg chg="add del mod">
          <ac:chgData name="Alistair Bissell" userId="6bc097de-efb8-4b4c-9d6e-79423327815d" providerId="ADAL" clId="{B4626EB3-AFD8-468B-92BE-EB14310675E6}" dt="2021-10-21T10:54:14.040" v="2736" actId="478"/>
          <ac:spMkLst>
            <pc:docMk/>
            <pc:sldMk cId="975099414" sldId="305"/>
            <ac:spMk id="5" creationId="{A485E81B-9F1B-40EA-AE23-FC9FF6D4660E}"/>
          </ac:spMkLst>
        </pc:spChg>
        <pc:picChg chg="add mod modCrop">
          <ac:chgData name="Alistair Bissell" userId="6bc097de-efb8-4b4c-9d6e-79423327815d" providerId="ADAL" clId="{B4626EB3-AFD8-468B-92BE-EB14310675E6}" dt="2021-10-21T18:04:20.451" v="5520" actId="1076"/>
          <ac:picMkLst>
            <pc:docMk/>
            <pc:sldMk cId="975099414" sldId="305"/>
            <ac:picMk id="7" creationId="{92BF8166-61E7-47A8-A262-C500F1F6BC7C}"/>
          </ac:picMkLst>
        </pc:picChg>
        <pc:picChg chg="add del">
          <ac:chgData name="Alistair Bissell" userId="6bc097de-efb8-4b4c-9d6e-79423327815d" providerId="ADAL" clId="{B4626EB3-AFD8-468B-92BE-EB14310675E6}" dt="2021-10-21T10:56:24.251" v="2748" actId="22"/>
          <ac:picMkLst>
            <pc:docMk/>
            <pc:sldMk cId="975099414" sldId="305"/>
            <ac:picMk id="9" creationId="{14547491-707A-42BE-9CCD-33D83E1BA18A}"/>
          </ac:picMkLst>
        </pc:picChg>
      </pc:sldChg>
      <pc:sldChg chg="add del">
        <pc:chgData name="Alistair Bissell" userId="6bc097de-efb8-4b4c-9d6e-79423327815d" providerId="ADAL" clId="{B4626EB3-AFD8-468B-92BE-EB14310675E6}" dt="2021-10-21T10:54:32.893" v="2740" actId="47"/>
        <pc:sldMkLst>
          <pc:docMk/>
          <pc:sldMk cId="2583950456" sldId="306"/>
        </pc:sldMkLst>
      </pc:sldChg>
      <pc:sldChg chg="add del">
        <pc:chgData name="Alistair Bissell" userId="6bc097de-efb8-4b4c-9d6e-79423327815d" providerId="ADAL" clId="{B4626EB3-AFD8-468B-92BE-EB14310675E6}" dt="2021-10-21T10:56:29.430" v="2750" actId="47"/>
        <pc:sldMkLst>
          <pc:docMk/>
          <pc:sldMk cId="3395201072" sldId="307"/>
        </pc:sldMkLst>
      </pc:sldChg>
      <pc:sldChg chg="addSp modSp add mod modNotesTx">
        <pc:chgData name="Alistair Bissell" userId="6bc097de-efb8-4b4c-9d6e-79423327815d" providerId="ADAL" clId="{B4626EB3-AFD8-468B-92BE-EB14310675E6}" dt="2021-10-21T18:07:04.015" v="5602" actId="14100"/>
        <pc:sldMkLst>
          <pc:docMk/>
          <pc:sldMk cId="4077735695" sldId="308"/>
        </pc:sldMkLst>
        <pc:spChg chg="mod">
          <ac:chgData name="Alistair Bissell" userId="6bc097de-efb8-4b4c-9d6e-79423327815d" providerId="ADAL" clId="{B4626EB3-AFD8-468B-92BE-EB14310675E6}" dt="2021-10-21T11:05:57.939" v="3086" actId="6549"/>
          <ac:spMkLst>
            <pc:docMk/>
            <pc:sldMk cId="4077735695" sldId="308"/>
            <ac:spMk id="2" creationId="{C113A8EB-52ED-450F-844F-A676A98DA0F7}"/>
          </ac:spMkLst>
        </pc:spChg>
        <pc:spChg chg="add mod">
          <ac:chgData name="Alistair Bissell" userId="6bc097de-efb8-4b4c-9d6e-79423327815d" providerId="ADAL" clId="{B4626EB3-AFD8-468B-92BE-EB14310675E6}" dt="2021-10-21T18:07:04.015" v="5602" actId="14100"/>
          <ac:spMkLst>
            <pc:docMk/>
            <pc:sldMk cId="4077735695" sldId="308"/>
            <ac:spMk id="3" creationId="{D97FCD61-A4F8-4261-8AE6-4E2EC3712A1C}"/>
          </ac:spMkLst>
        </pc:spChg>
        <pc:spChg chg="add mod">
          <ac:chgData name="Alistair Bissell" userId="6bc097de-efb8-4b4c-9d6e-79423327815d" providerId="ADAL" clId="{B4626EB3-AFD8-468B-92BE-EB14310675E6}" dt="2021-10-21T18:05:39.756" v="5554" actId="14100"/>
          <ac:spMkLst>
            <pc:docMk/>
            <pc:sldMk cId="4077735695" sldId="308"/>
            <ac:spMk id="5" creationId="{2B317972-E793-4529-BCFA-4937804C0F1E}"/>
          </ac:spMkLst>
        </pc:spChg>
        <pc:spChg chg="add mod">
          <ac:chgData name="Alistair Bissell" userId="6bc097de-efb8-4b4c-9d6e-79423327815d" providerId="ADAL" clId="{B4626EB3-AFD8-468B-92BE-EB14310675E6}" dt="2021-10-21T18:06:01.935" v="5556" actId="1076"/>
          <ac:spMkLst>
            <pc:docMk/>
            <pc:sldMk cId="4077735695" sldId="308"/>
            <ac:spMk id="6" creationId="{C66D0AAA-CA38-48F9-A36E-49F07C30A024}"/>
          </ac:spMkLst>
        </pc:spChg>
        <pc:picChg chg="mod">
          <ac:chgData name="Alistair Bissell" userId="6bc097de-efb8-4b4c-9d6e-79423327815d" providerId="ADAL" clId="{B4626EB3-AFD8-468B-92BE-EB14310675E6}" dt="2021-10-21T18:05:05.294" v="5527" actId="1076"/>
          <ac:picMkLst>
            <pc:docMk/>
            <pc:sldMk cId="4077735695" sldId="308"/>
            <ac:picMk id="7" creationId="{92BF8166-61E7-47A8-A262-C500F1F6BC7C}"/>
          </ac:picMkLst>
        </pc:picChg>
        <pc:cxnChg chg="add mod">
          <ac:chgData name="Alistair Bissell" userId="6bc097de-efb8-4b4c-9d6e-79423327815d" providerId="ADAL" clId="{B4626EB3-AFD8-468B-92BE-EB14310675E6}" dt="2021-10-21T18:05:00.532" v="5525" actId="1076"/>
          <ac:cxnSpMkLst>
            <pc:docMk/>
            <pc:sldMk cId="4077735695" sldId="308"/>
            <ac:cxnSpMk id="8" creationId="{4CDEFCF2-E60A-4574-A837-327D4CD5CB4F}"/>
          </ac:cxnSpMkLst>
        </pc:cxnChg>
        <pc:cxnChg chg="add mod">
          <ac:chgData name="Alistair Bissell" userId="6bc097de-efb8-4b4c-9d6e-79423327815d" providerId="ADAL" clId="{B4626EB3-AFD8-468B-92BE-EB14310675E6}" dt="2021-10-21T18:05:39.756" v="5554" actId="14100"/>
          <ac:cxnSpMkLst>
            <pc:docMk/>
            <pc:sldMk cId="4077735695" sldId="308"/>
            <ac:cxnSpMk id="10" creationId="{B36AC54D-E0A0-402C-9591-F556A9A6344D}"/>
          </ac:cxnSpMkLst>
        </pc:cxnChg>
        <pc:cxnChg chg="add mod">
          <ac:chgData name="Alistair Bissell" userId="6bc097de-efb8-4b4c-9d6e-79423327815d" providerId="ADAL" clId="{B4626EB3-AFD8-468B-92BE-EB14310675E6}" dt="2021-10-21T18:05:53.037" v="5555" actId="1076"/>
          <ac:cxnSpMkLst>
            <pc:docMk/>
            <pc:sldMk cId="4077735695" sldId="308"/>
            <ac:cxnSpMk id="12" creationId="{826361EC-0D8A-4838-B9DB-F4EEC14647FF}"/>
          </ac:cxnSpMkLst>
        </pc:cxnChg>
      </pc:sldChg>
      <pc:sldChg chg="addSp delSp modSp add mod ord modNotesTx">
        <pc:chgData name="Alistair Bissell" userId="6bc097de-efb8-4b4c-9d6e-79423327815d" providerId="ADAL" clId="{B4626EB3-AFD8-468B-92BE-EB14310675E6}" dt="2021-10-21T18:13:14.197" v="5604"/>
        <pc:sldMkLst>
          <pc:docMk/>
          <pc:sldMk cId="1705679877" sldId="309"/>
        </pc:sldMkLst>
        <pc:spChg chg="mod">
          <ac:chgData name="Alistair Bissell" userId="6bc097de-efb8-4b4c-9d6e-79423327815d" providerId="ADAL" clId="{B4626EB3-AFD8-468B-92BE-EB14310675E6}" dt="2021-10-21T11:21:12.513" v="4138" actId="1076"/>
          <ac:spMkLst>
            <pc:docMk/>
            <pc:sldMk cId="1705679877" sldId="309"/>
            <ac:spMk id="2" creationId="{C113A8EB-52ED-450F-844F-A676A98DA0F7}"/>
          </ac:spMkLst>
        </pc:spChg>
        <pc:spChg chg="add del">
          <ac:chgData name="Alistair Bissell" userId="6bc097de-efb8-4b4c-9d6e-79423327815d" providerId="ADAL" clId="{B4626EB3-AFD8-468B-92BE-EB14310675E6}" dt="2021-10-21T11:21:01.111" v="4136" actId="478"/>
          <ac:spMkLst>
            <pc:docMk/>
            <pc:sldMk cId="1705679877" sldId="309"/>
            <ac:spMk id="3" creationId="{B43B5E3D-6836-4BA2-9692-726749CD4ACE}"/>
          </ac:spMkLst>
        </pc:spChg>
        <pc:spChg chg="add del mod">
          <ac:chgData name="Alistair Bissell" userId="6bc097de-efb8-4b4c-9d6e-79423327815d" providerId="ADAL" clId="{B4626EB3-AFD8-468B-92BE-EB14310675E6}" dt="2021-10-21T11:20:52.830" v="4130" actId="478"/>
          <ac:spMkLst>
            <pc:docMk/>
            <pc:sldMk cId="1705679877" sldId="309"/>
            <ac:spMk id="5" creationId="{2C92CACE-DE14-40D5-9ACD-159DCA36989F}"/>
          </ac:spMkLst>
        </pc:spChg>
        <pc:spChg chg="add del mod">
          <ac:chgData name="Alistair Bissell" userId="6bc097de-efb8-4b4c-9d6e-79423327815d" providerId="ADAL" clId="{B4626EB3-AFD8-468B-92BE-EB14310675E6}" dt="2021-10-21T11:21:04.701" v="4137" actId="478"/>
          <ac:spMkLst>
            <pc:docMk/>
            <pc:sldMk cId="1705679877" sldId="309"/>
            <ac:spMk id="13" creationId="{A06F2055-DA58-474B-94DC-03AA9F8B76EF}"/>
          </ac:spMkLst>
        </pc:spChg>
        <pc:grpChg chg="del">
          <ac:chgData name="Alistair Bissell" userId="6bc097de-efb8-4b4c-9d6e-79423327815d" providerId="ADAL" clId="{B4626EB3-AFD8-468B-92BE-EB14310675E6}" dt="2021-10-21T11:20:58.153" v="4134" actId="478"/>
          <ac:grpSpMkLst>
            <pc:docMk/>
            <pc:sldMk cId="1705679877" sldId="309"/>
            <ac:grpSpMk id="6" creationId="{128B8E32-F068-4772-A237-B2A7B4447E04}"/>
          </ac:grpSpMkLst>
        </pc:grpChg>
        <pc:grpChg chg="del">
          <ac:chgData name="Alistair Bissell" userId="6bc097de-efb8-4b4c-9d6e-79423327815d" providerId="ADAL" clId="{B4626EB3-AFD8-468B-92BE-EB14310675E6}" dt="2021-10-21T11:20:59.106" v="4135" actId="478"/>
          <ac:grpSpMkLst>
            <pc:docMk/>
            <pc:sldMk cId="1705679877" sldId="309"/>
            <ac:grpSpMk id="9" creationId="{F72F8400-237D-4A24-BEE3-AA7F8EB76909}"/>
          </ac:grpSpMkLst>
        </pc:grpChg>
        <pc:picChg chg="add del mod">
          <ac:chgData name="Alistair Bissell" userId="6bc097de-efb8-4b4c-9d6e-79423327815d" providerId="ADAL" clId="{B4626EB3-AFD8-468B-92BE-EB14310675E6}" dt="2021-10-21T13:28:13.295" v="4250" actId="21"/>
          <ac:picMkLst>
            <pc:docMk/>
            <pc:sldMk cId="1705679877" sldId="309"/>
            <ac:picMk id="15" creationId="{60EEFDBD-2814-4655-B097-5FA35A198AF4}"/>
          </ac:picMkLst>
        </pc:picChg>
        <pc:picChg chg="add mod">
          <ac:chgData name="Alistair Bissell" userId="6bc097de-efb8-4b4c-9d6e-79423327815d" providerId="ADAL" clId="{B4626EB3-AFD8-468B-92BE-EB14310675E6}" dt="2021-10-21T13:29:33.975" v="4259" actId="1076"/>
          <ac:picMkLst>
            <pc:docMk/>
            <pc:sldMk cId="1705679877" sldId="309"/>
            <ac:picMk id="17" creationId="{2FCEFE2A-3549-463E-8531-69AED369D930}"/>
          </ac:picMkLst>
        </pc:picChg>
        <pc:picChg chg="add mod">
          <ac:chgData name="Alistair Bissell" userId="6bc097de-efb8-4b4c-9d6e-79423327815d" providerId="ADAL" clId="{B4626EB3-AFD8-468B-92BE-EB14310675E6}" dt="2021-10-21T13:29:13.944" v="4254" actId="14100"/>
          <ac:picMkLst>
            <pc:docMk/>
            <pc:sldMk cId="1705679877" sldId="309"/>
            <ac:picMk id="19" creationId="{AB4D7760-7BD4-433A-ABB7-475B24530D94}"/>
          </ac:picMkLst>
        </pc:picChg>
      </pc:sldChg>
      <pc:sldChg chg="addSp delSp modSp add mod modAnim modNotesTx">
        <pc:chgData name="Alistair Bissell" userId="6bc097de-efb8-4b4c-9d6e-79423327815d" providerId="ADAL" clId="{B4626EB3-AFD8-468B-92BE-EB14310675E6}" dt="2021-10-21T19:00:19.972" v="8056" actId="20577"/>
        <pc:sldMkLst>
          <pc:docMk/>
          <pc:sldMk cId="751014751" sldId="310"/>
        </pc:sldMkLst>
        <pc:spChg chg="mod">
          <ac:chgData name="Alistair Bissell" userId="6bc097de-efb8-4b4c-9d6e-79423327815d" providerId="ADAL" clId="{B4626EB3-AFD8-468B-92BE-EB14310675E6}" dt="2021-10-21T13:42:40.974" v="4348" actId="14100"/>
          <ac:spMkLst>
            <pc:docMk/>
            <pc:sldMk cId="751014751" sldId="310"/>
            <ac:spMk id="2" creationId="{C113A8EB-52ED-450F-844F-A676A98DA0F7}"/>
          </ac:spMkLst>
        </pc:spChg>
        <pc:spChg chg="mod">
          <ac:chgData name="Alistair Bissell" userId="6bc097de-efb8-4b4c-9d6e-79423327815d" providerId="ADAL" clId="{B4626EB3-AFD8-468B-92BE-EB14310675E6}" dt="2021-10-21T13:44:24.132" v="4440" actId="947"/>
          <ac:spMkLst>
            <pc:docMk/>
            <pc:sldMk cId="751014751" sldId="310"/>
            <ac:spMk id="3" creationId="{B43B5E3D-6836-4BA2-9692-726749CD4ACE}"/>
          </ac:spMkLst>
        </pc:spChg>
        <pc:spChg chg="mod">
          <ac:chgData name="Alistair Bissell" userId="6bc097de-efb8-4b4c-9d6e-79423327815d" providerId="ADAL" clId="{B4626EB3-AFD8-468B-92BE-EB14310675E6}" dt="2021-10-21T18:49:22.557" v="7346" actId="20577"/>
          <ac:spMkLst>
            <pc:docMk/>
            <pc:sldMk cId="751014751" sldId="310"/>
            <ac:spMk id="4" creationId="{70A25FD5-ECF7-4B4B-A7AB-A122A57991E1}"/>
          </ac:spMkLst>
        </pc:spChg>
        <pc:spChg chg="mod">
          <ac:chgData name="Alistair Bissell" userId="6bc097de-efb8-4b4c-9d6e-79423327815d" providerId="ADAL" clId="{B4626EB3-AFD8-468B-92BE-EB14310675E6}" dt="2021-10-21T13:42:18.266" v="4346"/>
          <ac:spMkLst>
            <pc:docMk/>
            <pc:sldMk cId="751014751" sldId="310"/>
            <ac:spMk id="24" creationId="{906B4B20-D4F4-4014-95B1-1E2E3B85CDD0}"/>
          </ac:spMkLst>
        </pc:spChg>
        <pc:spChg chg="mod">
          <ac:chgData name="Alistair Bissell" userId="6bc097de-efb8-4b4c-9d6e-79423327815d" providerId="ADAL" clId="{B4626EB3-AFD8-468B-92BE-EB14310675E6}" dt="2021-10-21T13:42:18.266" v="4346"/>
          <ac:spMkLst>
            <pc:docMk/>
            <pc:sldMk cId="751014751" sldId="310"/>
            <ac:spMk id="27" creationId="{7697A3E1-4055-4939-8AE0-0824BEC7F312}"/>
          </ac:spMkLst>
        </pc:spChg>
        <pc:grpChg chg="del">
          <ac:chgData name="Alistair Bissell" userId="6bc097de-efb8-4b4c-9d6e-79423327815d" providerId="ADAL" clId="{B4626EB3-AFD8-468B-92BE-EB14310675E6}" dt="2021-10-21T13:42:13.987" v="4345" actId="478"/>
          <ac:grpSpMkLst>
            <pc:docMk/>
            <pc:sldMk cId="751014751" sldId="310"/>
            <ac:grpSpMk id="13" creationId="{77BE0379-59FF-4232-A759-0CDC07D9D572}"/>
          </ac:grpSpMkLst>
        </pc:grpChg>
        <pc:grpChg chg="del">
          <ac:chgData name="Alistair Bissell" userId="6bc097de-efb8-4b4c-9d6e-79423327815d" providerId="ADAL" clId="{B4626EB3-AFD8-468B-92BE-EB14310675E6}" dt="2021-10-21T13:42:12.955" v="4344" actId="478"/>
          <ac:grpSpMkLst>
            <pc:docMk/>
            <pc:sldMk cId="751014751" sldId="310"/>
            <ac:grpSpMk id="16" creationId="{3C1C9BC2-249B-4FF0-884F-832AD453F0B1}"/>
          </ac:grpSpMkLst>
        </pc:grpChg>
        <pc:grpChg chg="del">
          <ac:chgData name="Alistair Bissell" userId="6bc097de-efb8-4b4c-9d6e-79423327815d" providerId="ADAL" clId="{B4626EB3-AFD8-468B-92BE-EB14310675E6}" dt="2021-10-21T13:42:12.122" v="4343" actId="478"/>
          <ac:grpSpMkLst>
            <pc:docMk/>
            <pc:sldMk cId="751014751" sldId="310"/>
            <ac:grpSpMk id="19" creationId="{15A27F51-E8B9-4D33-A8CC-ACD24C765C0F}"/>
          </ac:grpSpMkLst>
        </pc:grpChg>
        <pc:grpChg chg="add mod">
          <ac:chgData name="Alistair Bissell" userId="6bc097de-efb8-4b4c-9d6e-79423327815d" providerId="ADAL" clId="{B4626EB3-AFD8-468B-92BE-EB14310675E6}" dt="2021-10-21T13:42:18.266" v="4346"/>
          <ac:grpSpMkLst>
            <pc:docMk/>
            <pc:sldMk cId="751014751" sldId="310"/>
            <ac:grpSpMk id="22" creationId="{DF9C36F4-4401-4B75-8B50-41D3EE1B3298}"/>
          </ac:grpSpMkLst>
        </pc:grpChg>
        <pc:grpChg chg="add mod">
          <ac:chgData name="Alistair Bissell" userId="6bc097de-efb8-4b4c-9d6e-79423327815d" providerId="ADAL" clId="{B4626EB3-AFD8-468B-92BE-EB14310675E6}" dt="2021-10-21T13:45:17.417" v="4487" actId="1076"/>
          <ac:grpSpMkLst>
            <pc:docMk/>
            <pc:sldMk cId="751014751" sldId="310"/>
            <ac:grpSpMk id="25" creationId="{4B0CB565-A358-4DB8-834F-797AFE279EB6}"/>
          </ac:grpSpMkLst>
        </pc:grpChg>
        <pc:picChg chg="mod">
          <ac:chgData name="Alistair Bissell" userId="6bc097de-efb8-4b4c-9d6e-79423327815d" providerId="ADAL" clId="{B4626EB3-AFD8-468B-92BE-EB14310675E6}" dt="2021-10-21T13:42:18.266" v="4346"/>
          <ac:picMkLst>
            <pc:docMk/>
            <pc:sldMk cId="751014751" sldId="310"/>
            <ac:picMk id="23" creationId="{430C0732-282A-41DA-8935-0583DB6BCF36}"/>
          </ac:picMkLst>
        </pc:picChg>
        <pc:picChg chg="mod">
          <ac:chgData name="Alistair Bissell" userId="6bc097de-efb8-4b4c-9d6e-79423327815d" providerId="ADAL" clId="{B4626EB3-AFD8-468B-92BE-EB14310675E6}" dt="2021-10-21T13:42:18.266" v="4346"/>
          <ac:picMkLst>
            <pc:docMk/>
            <pc:sldMk cId="751014751" sldId="310"/>
            <ac:picMk id="26" creationId="{17720FE6-EEF6-4E70-B5C5-44A2BC7D0B07}"/>
          </ac:picMkLst>
        </pc:picChg>
      </pc:sldChg>
      <pc:sldChg chg="modSp add modNotesTx">
        <pc:chgData name="Alistair Bissell" userId="6bc097de-efb8-4b4c-9d6e-79423327815d" providerId="ADAL" clId="{B4626EB3-AFD8-468B-92BE-EB14310675E6}" dt="2021-10-21T18:41:26.041" v="7335" actId="20577"/>
        <pc:sldMkLst>
          <pc:docMk/>
          <pc:sldMk cId="597631032" sldId="311"/>
        </pc:sldMkLst>
        <pc:spChg chg="mod">
          <ac:chgData name="Alistair Bissell" userId="6bc097de-efb8-4b4c-9d6e-79423327815d" providerId="ADAL" clId="{B4626EB3-AFD8-468B-92BE-EB14310675E6}" dt="2021-10-21T18:39:46.010" v="7160" actId="20577"/>
          <ac:spMkLst>
            <pc:docMk/>
            <pc:sldMk cId="597631032" sldId="311"/>
            <ac:spMk id="4" creationId="{70A25FD5-ECF7-4B4B-A7AB-A122A57991E1}"/>
          </ac:spMkLst>
        </pc:spChg>
      </pc:sldChg>
      <pc:sldChg chg="addSp modSp add mod modNotesTx">
        <pc:chgData name="Alistair Bissell" userId="6bc097de-efb8-4b4c-9d6e-79423327815d" providerId="ADAL" clId="{B4626EB3-AFD8-468B-92BE-EB14310675E6}" dt="2021-10-21T18:55:48.070" v="7879" actId="20577"/>
        <pc:sldMkLst>
          <pc:docMk/>
          <pc:sldMk cId="4258486001" sldId="312"/>
        </pc:sldMkLst>
        <pc:spChg chg="mod">
          <ac:chgData name="Alistair Bissell" userId="6bc097de-efb8-4b4c-9d6e-79423327815d" providerId="ADAL" clId="{B4626EB3-AFD8-468B-92BE-EB14310675E6}" dt="2021-10-21T18:53:44.449" v="7559" actId="20577"/>
          <ac:spMkLst>
            <pc:docMk/>
            <pc:sldMk cId="4258486001" sldId="312"/>
            <ac:spMk id="3" creationId="{B43B5E3D-6836-4BA2-9692-726749CD4ACE}"/>
          </ac:spMkLst>
        </pc:spChg>
        <pc:picChg chg="add mod">
          <ac:chgData name="Alistair Bissell" userId="6bc097de-efb8-4b4c-9d6e-79423327815d" providerId="ADAL" clId="{B4626EB3-AFD8-468B-92BE-EB14310675E6}" dt="2021-10-21T18:53:55.853" v="7562" actId="1076"/>
          <ac:picMkLst>
            <pc:docMk/>
            <pc:sldMk cId="4258486001" sldId="312"/>
            <ac:picMk id="4" creationId="{5F05F12F-702A-46BC-90BB-D6E0436D1C80}"/>
          </ac:picMkLst>
        </pc:picChg>
      </pc:sldChg>
    </pc:docChg>
  </pc:docChgLst>
  <pc:docChgLst>
    <pc:chgData name="Alistair Bissell" userId="6bc097de-efb8-4b4c-9d6e-79423327815d" providerId="ADAL" clId="{1E601CB6-A239-45A3-8748-D9E23E99E859}"/>
    <pc:docChg chg="undo custSel addSld delSld modSld sldOrd">
      <pc:chgData name="Alistair Bissell" userId="6bc097de-efb8-4b4c-9d6e-79423327815d" providerId="ADAL" clId="{1E601CB6-A239-45A3-8748-D9E23E99E859}" dt="2021-08-05T15:06:51.046" v="5539" actId="47"/>
      <pc:docMkLst>
        <pc:docMk/>
      </pc:docMkLst>
      <pc:sldChg chg="modSp mod modNotesTx">
        <pc:chgData name="Alistair Bissell" userId="6bc097de-efb8-4b4c-9d6e-79423327815d" providerId="ADAL" clId="{1E601CB6-A239-45A3-8748-D9E23E99E859}" dt="2021-07-21T13:32:58.940" v="5391" actId="20577"/>
        <pc:sldMkLst>
          <pc:docMk/>
          <pc:sldMk cId="1779749011" sldId="271"/>
        </pc:sldMkLst>
        <pc:spChg chg="mod">
          <ac:chgData name="Alistair Bissell" userId="6bc097de-efb8-4b4c-9d6e-79423327815d" providerId="ADAL" clId="{1E601CB6-A239-45A3-8748-D9E23E99E859}" dt="2021-07-19T21:33:25.624" v="2606" actId="20577"/>
          <ac:spMkLst>
            <pc:docMk/>
            <pc:sldMk cId="1779749011" sldId="271"/>
            <ac:spMk id="2" creationId="{00000000-0000-0000-0000-000000000000}"/>
          </ac:spMkLst>
        </pc:spChg>
        <pc:spChg chg="mod">
          <ac:chgData name="Alistair Bissell" userId="6bc097de-efb8-4b4c-9d6e-79423327815d" providerId="ADAL" clId="{1E601CB6-A239-45A3-8748-D9E23E99E859}" dt="2021-07-19T21:51:39.534" v="3479" actId="5793"/>
          <ac:spMkLst>
            <pc:docMk/>
            <pc:sldMk cId="1779749011" sldId="271"/>
            <ac:spMk id="3" creationId="{00000000-0000-0000-0000-000000000000}"/>
          </ac:spMkLst>
        </pc:spChg>
      </pc:sldChg>
      <pc:sldChg chg="addSp delSp modSp add mod modClrScheme chgLayout modNotesTx">
        <pc:chgData name="Alistair Bissell" userId="6bc097de-efb8-4b4c-9d6e-79423327815d" providerId="ADAL" clId="{1E601CB6-A239-45A3-8748-D9E23E99E859}" dt="2021-07-19T22:05:13.613" v="3876" actId="20577"/>
        <pc:sldMkLst>
          <pc:docMk/>
          <pc:sldMk cId="1762851674" sldId="272"/>
        </pc:sldMkLst>
        <pc:spChg chg="mod ord">
          <ac:chgData name="Alistair Bissell" userId="6bc097de-efb8-4b4c-9d6e-79423327815d" providerId="ADAL" clId="{1E601CB6-A239-45A3-8748-D9E23E99E859}" dt="2021-07-15T13:41:25.418" v="363" actId="255"/>
          <ac:spMkLst>
            <pc:docMk/>
            <pc:sldMk cId="1762851674" sldId="272"/>
            <ac:spMk id="2" creationId="{00000000-0000-0000-0000-000000000000}"/>
          </ac:spMkLst>
        </pc:spChg>
        <pc:spChg chg="del mod">
          <ac:chgData name="Alistair Bissell" userId="6bc097de-efb8-4b4c-9d6e-79423327815d" providerId="ADAL" clId="{1E601CB6-A239-45A3-8748-D9E23E99E859}" dt="2021-07-15T13:24:37.335" v="103" actId="931"/>
          <ac:spMkLst>
            <pc:docMk/>
            <pc:sldMk cId="1762851674" sldId="272"/>
            <ac:spMk id="3" creationId="{00000000-0000-0000-0000-000000000000}"/>
          </ac:spMkLst>
        </pc:spChg>
        <pc:spChg chg="add del mod">
          <ac:chgData name="Alistair Bissell" userId="6bc097de-efb8-4b4c-9d6e-79423327815d" providerId="ADAL" clId="{1E601CB6-A239-45A3-8748-D9E23E99E859}" dt="2021-07-15T13:25:08.835" v="111" actId="26606"/>
          <ac:spMkLst>
            <pc:docMk/>
            <pc:sldMk cId="1762851674" sldId="272"/>
            <ac:spMk id="7" creationId="{DEAFF22A-9D15-41AA-AE05-D64AF9830528}"/>
          </ac:spMkLst>
        </pc:spChg>
        <pc:spChg chg="add mod">
          <ac:chgData name="Alistair Bissell" userId="6bc097de-efb8-4b4c-9d6e-79423327815d" providerId="ADAL" clId="{1E601CB6-A239-45A3-8748-D9E23E99E859}" dt="2021-07-15T13:50:17.421" v="504" actId="6549"/>
          <ac:spMkLst>
            <pc:docMk/>
            <pc:sldMk cId="1762851674" sldId="272"/>
            <ac:spMk id="9" creationId="{1BB9AAD7-3168-4EA3-9A8B-C04D865F3EB7}"/>
          </ac:spMkLst>
        </pc:spChg>
        <pc:spChg chg="add del mod">
          <ac:chgData name="Alistair Bissell" userId="6bc097de-efb8-4b4c-9d6e-79423327815d" providerId="ADAL" clId="{1E601CB6-A239-45A3-8748-D9E23E99E859}" dt="2021-07-15T13:25:01.209" v="107" actId="26606"/>
          <ac:spMkLst>
            <pc:docMk/>
            <pc:sldMk cId="1762851674" sldId="272"/>
            <ac:spMk id="10" creationId="{1BB9AAD7-3168-4EA3-9A8B-C04D865F3EB7}"/>
          </ac:spMkLst>
        </pc:spChg>
        <pc:spChg chg="add mod">
          <ac:chgData name="Alistair Bissell" userId="6bc097de-efb8-4b4c-9d6e-79423327815d" providerId="ADAL" clId="{1E601CB6-A239-45A3-8748-D9E23E99E859}" dt="2021-07-19T21:39:52.841" v="3077" actId="14100"/>
          <ac:spMkLst>
            <pc:docMk/>
            <pc:sldMk cId="1762851674" sldId="272"/>
            <ac:spMk id="11" creationId="{181B7DB6-CCC7-4205-9F20-D1C4FACB2F35}"/>
          </ac:spMkLst>
        </pc:spChg>
        <pc:picChg chg="add mod">
          <ac:chgData name="Alistair Bissell" userId="6bc097de-efb8-4b4c-9d6e-79423327815d" providerId="ADAL" clId="{1E601CB6-A239-45A3-8748-D9E23E99E859}" dt="2021-07-15T13:40:57.770" v="355" actId="1076"/>
          <ac:picMkLst>
            <pc:docMk/>
            <pc:sldMk cId="1762851674" sldId="272"/>
            <ac:picMk id="5" creationId="{4114BC2E-B6C7-467E-9899-07EECC8F6427}"/>
          </ac:picMkLst>
        </pc:picChg>
      </pc:sldChg>
      <pc:sldChg chg="addSp delSp modSp add mod modNotesTx">
        <pc:chgData name="Alistair Bissell" userId="6bc097de-efb8-4b4c-9d6e-79423327815d" providerId="ADAL" clId="{1E601CB6-A239-45A3-8748-D9E23E99E859}" dt="2021-07-15T15:57:07.936" v="2477" actId="20577"/>
        <pc:sldMkLst>
          <pc:docMk/>
          <pc:sldMk cId="3364562764" sldId="273"/>
        </pc:sldMkLst>
        <pc:spChg chg="mod">
          <ac:chgData name="Alistair Bissell" userId="6bc097de-efb8-4b4c-9d6e-79423327815d" providerId="ADAL" clId="{1E601CB6-A239-45A3-8748-D9E23E99E859}" dt="2021-07-15T13:42:50.740" v="396" actId="20577"/>
          <ac:spMkLst>
            <pc:docMk/>
            <pc:sldMk cId="3364562764" sldId="273"/>
            <ac:spMk id="2" creationId="{00000000-0000-0000-0000-000000000000}"/>
          </ac:spMkLst>
        </pc:spChg>
        <pc:spChg chg="del mod">
          <ac:chgData name="Alistair Bissell" userId="6bc097de-efb8-4b4c-9d6e-79423327815d" providerId="ADAL" clId="{1E601CB6-A239-45A3-8748-D9E23E99E859}" dt="2021-07-15T13:43:57.482" v="457" actId="478"/>
          <ac:spMkLst>
            <pc:docMk/>
            <pc:sldMk cId="3364562764" sldId="273"/>
            <ac:spMk id="3" creationId="{00000000-0000-0000-0000-000000000000}"/>
          </ac:spMkLst>
        </pc:spChg>
        <pc:spChg chg="add mod">
          <ac:chgData name="Alistair Bissell" userId="6bc097de-efb8-4b4c-9d6e-79423327815d" providerId="ADAL" clId="{1E601CB6-A239-45A3-8748-D9E23E99E859}" dt="2021-07-15T13:43:29.643" v="454" actId="20577"/>
          <ac:spMkLst>
            <pc:docMk/>
            <pc:sldMk cId="3364562764" sldId="273"/>
            <ac:spMk id="4" creationId="{75FFDA26-5225-4538-9F27-ADAFDC9CD8BF}"/>
          </ac:spMkLst>
        </pc:spChg>
        <pc:grpChg chg="add mod">
          <ac:chgData name="Alistair Bissell" userId="6bc097de-efb8-4b4c-9d6e-79423327815d" providerId="ADAL" clId="{1E601CB6-A239-45A3-8748-D9E23E99E859}" dt="2021-07-15T13:53:54.386" v="529" actId="1076"/>
          <ac:grpSpMkLst>
            <pc:docMk/>
            <pc:sldMk cId="3364562764" sldId="273"/>
            <ac:grpSpMk id="15" creationId="{18F8AA03-CCCD-4632-9845-CFCD9E1B8419}"/>
          </ac:grpSpMkLst>
        </pc:grpChg>
        <pc:grpChg chg="add del mod">
          <ac:chgData name="Alistair Bissell" userId="6bc097de-efb8-4b4c-9d6e-79423327815d" providerId="ADAL" clId="{1E601CB6-A239-45A3-8748-D9E23E99E859}" dt="2021-07-15T13:54:59.525" v="537" actId="478"/>
          <ac:grpSpMkLst>
            <pc:docMk/>
            <pc:sldMk cId="3364562764" sldId="273"/>
            <ac:grpSpMk id="16" creationId="{399B94BA-CBEA-47D8-BA0E-ABBD165413CC}"/>
          </ac:grpSpMkLst>
        </pc:grpChg>
        <pc:picChg chg="add mod">
          <ac:chgData name="Alistair Bissell" userId="6bc097de-efb8-4b4c-9d6e-79423327815d" providerId="ADAL" clId="{1E601CB6-A239-45A3-8748-D9E23E99E859}" dt="2021-07-15T13:54:24.378" v="533" actId="164"/>
          <ac:picMkLst>
            <pc:docMk/>
            <pc:sldMk cId="3364562764" sldId="273"/>
            <ac:picMk id="6" creationId="{2419391C-B028-41F7-B30E-FAC0541D4FBA}"/>
          </ac:picMkLst>
        </pc:picChg>
        <pc:picChg chg="add mod">
          <ac:chgData name="Alistair Bissell" userId="6bc097de-efb8-4b4c-9d6e-79423327815d" providerId="ADAL" clId="{1E601CB6-A239-45A3-8748-D9E23E99E859}" dt="2021-07-15T13:54:24.378" v="533" actId="164"/>
          <ac:picMkLst>
            <pc:docMk/>
            <pc:sldMk cId="3364562764" sldId="273"/>
            <ac:picMk id="8" creationId="{E67EA36B-D187-4F99-B581-780EFC2247E9}"/>
          </ac:picMkLst>
        </pc:picChg>
        <pc:picChg chg="add del mod">
          <ac:chgData name="Alistair Bissell" userId="6bc097de-efb8-4b4c-9d6e-79423327815d" providerId="ADAL" clId="{1E601CB6-A239-45A3-8748-D9E23E99E859}" dt="2021-07-15T13:54:52.450" v="535" actId="478"/>
          <ac:picMkLst>
            <pc:docMk/>
            <pc:sldMk cId="3364562764" sldId="273"/>
            <ac:picMk id="10" creationId="{104BEAAE-5DB2-407A-A85F-618D8C56867F}"/>
          </ac:picMkLst>
        </pc:picChg>
        <pc:picChg chg="add mod">
          <ac:chgData name="Alistair Bissell" userId="6bc097de-efb8-4b4c-9d6e-79423327815d" providerId="ADAL" clId="{1E601CB6-A239-45A3-8748-D9E23E99E859}" dt="2021-07-15T13:53:49.052" v="528" actId="164"/>
          <ac:picMkLst>
            <pc:docMk/>
            <pc:sldMk cId="3364562764" sldId="273"/>
            <ac:picMk id="12" creationId="{86575CAE-026C-46C2-B0E9-F0639BAAAFA7}"/>
          </ac:picMkLst>
        </pc:picChg>
        <pc:picChg chg="add mod">
          <ac:chgData name="Alistair Bissell" userId="6bc097de-efb8-4b4c-9d6e-79423327815d" providerId="ADAL" clId="{1E601CB6-A239-45A3-8748-D9E23E99E859}" dt="2021-07-15T13:53:49.052" v="528" actId="164"/>
          <ac:picMkLst>
            <pc:docMk/>
            <pc:sldMk cId="3364562764" sldId="273"/>
            <ac:picMk id="14" creationId="{CF5633A6-B1ED-4255-A790-44EDE1A03FC9}"/>
          </ac:picMkLst>
        </pc:picChg>
        <pc:picChg chg="add mod">
          <ac:chgData name="Alistair Bissell" userId="6bc097de-efb8-4b4c-9d6e-79423327815d" providerId="ADAL" clId="{1E601CB6-A239-45A3-8748-D9E23E99E859}" dt="2021-07-15T13:55:14.553" v="544" actId="1076"/>
          <ac:picMkLst>
            <pc:docMk/>
            <pc:sldMk cId="3364562764" sldId="273"/>
            <ac:picMk id="18" creationId="{2F3117A0-9771-41C2-94CF-A1CB4FCA0A7A}"/>
          </ac:picMkLst>
        </pc:picChg>
        <pc:picChg chg="add mod">
          <ac:chgData name="Alistair Bissell" userId="6bc097de-efb8-4b4c-9d6e-79423327815d" providerId="ADAL" clId="{1E601CB6-A239-45A3-8748-D9E23E99E859}" dt="2021-07-15T13:55:22.730" v="546" actId="1076"/>
          <ac:picMkLst>
            <pc:docMk/>
            <pc:sldMk cId="3364562764" sldId="273"/>
            <ac:picMk id="20" creationId="{8BF17376-503D-47D8-9534-2C1C1AB2541E}"/>
          </ac:picMkLst>
        </pc:picChg>
      </pc:sldChg>
      <pc:sldChg chg="modSp add del mod modNotesTx">
        <pc:chgData name="Alistair Bissell" userId="6bc097de-efb8-4b4c-9d6e-79423327815d" providerId="ADAL" clId="{1E601CB6-A239-45A3-8748-D9E23E99E859}" dt="2021-08-05T15:06:51.046" v="5539" actId="47"/>
        <pc:sldMkLst>
          <pc:docMk/>
          <pc:sldMk cId="2125101468" sldId="274"/>
        </pc:sldMkLst>
        <pc:spChg chg="mod">
          <ac:chgData name="Alistair Bissell" userId="6bc097de-efb8-4b4c-9d6e-79423327815d" providerId="ADAL" clId="{1E601CB6-A239-45A3-8748-D9E23E99E859}" dt="2021-07-19T22:13:17.794" v="3881" actId="404"/>
          <ac:spMkLst>
            <pc:docMk/>
            <pc:sldMk cId="2125101468" sldId="274"/>
            <ac:spMk id="2" creationId="{00000000-0000-0000-0000-000000000000}"/>
          </ac:spMkLst>
        </pc:spChg>
        <pc:spChg chg="mod">
          <ac:chgData name="Alistair Bissell" userId="6bc097de-efb8-4b4c-9d6e-79423327815d" providerId="ADAL" clId="{1E601CB6-A239-45A3-8748-D9E23E99E859}" dt="2021-07-21T14:45:15.277" v="5538" actId="20577"/>
          <ac:spMkLst>
            <pc:docMk/>
            <pc:sldMk cId="2125101468" sldId="274"/>
            <ac:spMk id="3" creationId="{00000000-0000-0000-0000-000000000000}"/>
          </ac:spMkLst>
        </pc:spChg>
      </pc:sldChg>
      <pc:sldChg chg="addSp modSp new mod modAnim">
        <pc:chgData name="Alistair Bissell" userId="6bc097de-efb8-4b4c-9d6e-79423327815d" providerId="ADAL" clId="{1E601CB6-A239-45A3-8748-D9E23E99E859}" dt="2021-07-21T13:24:08.840" v="4288" actId="1076"/>
        <pc:sldMkLst>
          <pc:docMk/>
          <pc:sldMk cId="3271106796" sldId="275"/>
        </pc:sldMkLst>
        <pc:spChg chg="mod">
          <ac:chgData name="Alistair Bissell" userId="6bc097de-efb8-4b4c-9d6e-79423327815d" providerId="ADAL" clId="{1E601CB6-A239-45A3-8748-D9E23E99E859}" dt="2021-07-19T21:37:47.341" v="2936" actId="20577"/>
          <ac:spMkLst>
            <pc:docMk/>
            <pc:sldMk cId="3271106796" sldId="275"/>
            <ac:spMk id="2" creationId="{C113A8EB-52ED-450F-844F-A676A98DA0F7}"/>
          </ac:spMkLst>
        </pc:spChg>
        <pc:spChg chg="mod">
          <ac:chgData name="Alistair Bissell" userId="6bc097de-efb8-4b4c-9d6e-79423327815d" providerId="ADAL" clId="{1E601CB6-A239-45A3-8748-D9E23E99E859}" dt="2021-07-21T13:24:08.840" v="4288" actId="1076"/>
          <ac:spMkLst>
            <pc:docMk/>
            <pc:sldMk cId="3271106796" sldId="275"/>
            <ac:spMk id="3" creationId="{B43B5E3D-6836-4BA2-9692-726749CD4ACE}"/>
          </ac:spMkLst>
        </pc:spChg>
        <pc:spChg chg="add mod">
          <ac:chgData name="Alistair Bissell" userId="6bc097de-efb8-4b4c-9d6e-79423327815d" providerId="ADAL" clId="{1E601CB6-A239-45A3-8748-D9E23E99E859}" dt="2021-07-19T21:39:28.492" v="3075" actId="1076"/>
          <ac:spMkLst>
            <pc:docMk/>
            <pc:sldMk cId="3271106796" sldId="275"/>
            <ac:spMk id="5" creationId="{D9FDE1EA-BE04-457F-9D53-EF442EF0BB1C}"/>
          </ac:spMkLst>
        </pc:spChg>
      </pc:sldChg>
      <pc:sldChg chg="delSp modSp add mod ord delAnim modNotesTx">
        <pc:chgData name="Alistair Bissell" userId="6bc097de-efb8-4b4c-9d6e-79423327815d" providerId="ADAL" clId="{1E601CB6-A239-45A3-8748-D9E23E99E859}" dt="2021-07-21T13:30:00.578" v="5298" actId="20577"/>
        <pc:sldMkLst>
          <pc:docMk/>
          <pc:sldMk cId="4083647472" sldId="276"/>
        </pc:sldMkLst>
        <pc:spChg chg="mod">
          <ac:chgData name="Alistair Bissell" userId="6bc097de-efb8-4b4c-9d6e-79423327815d" providerId="ADAL" clId="{1E601CB6-A239-45A3-8748-D9E23E99E859}" dt="2021-07-19T21:43:02.234" v="3107" actId="20577"/>
          <ac:spMkLst>
            <pc:docMk/>
            <pc:sldMk cId="4083647472" sldId="276"/>
            <ac:spMk id="2" creationId="{C113A8EB-52ED-450F-844F-A676A98DA0F7}"/>
          </ac:spMkLst>
        </pc:spChg>
        <pc:spChg chg="mod">
          <ac:chgData name="Alistair Bissell" userId="6bc097de-efb8-4b4c-9d6e-79423327815d" providerId="ADAL" clId="{1E601CB6-A239-45A3-8748-D9E23E99E859}" dt="2021-07-19T21:46:44.986" v="3328" actId="6549"/>
          <ac:spMkLst>
            <pc:docMk/>
            <pc:sldMk cId="4083647472" sldId="276"/>
            <ac:spMk id="3" creationId="{B43B5E3D-6836-4BA2-9692-726749CD4ACE}"/>
          </ac:spMkLst>
        </pc:spChg>
        <pc:spChg chg="del">
          <ac:chgData name="Alistair Bissell" userId="6bc097de-efb8-4b4c-9d6e-79423327815d" providerId="ADAL" clId="{1E601CB6-A239-45A3-8748-D9E23E99E859}" dt="2021-07-19T21:44:14.819" v="3110" actId="478"/>
          <ac:spMkLst>
            <pc:docMk/>
            <pc:sldMk cId="4083647472" sldId="276"/>
            <ac:spMk id="5" creationId="{D9FDE1EA-BE04-457F-9D53-EF442EF0BB1C}"/>
          </ac:spMkLst>
        </pc:spChg>
      </pc:sldChg>
      <pc:sldChg chg="addSp modSp add mod modAnim">
        <pc:chgData name="Alistair Bissell" userId="6bc097de-efb8-4b4c-9d6e-79423327815d" providerId="ADAL" clId="{1E601CB6-A239-45A3-8748-D9E23E99E859}" dt="2021-07-19T21:47:37.404" v="3421"/>
        <pc:sldMkLst>
          <pc:docMk/>
          <pc:sldMk cId="1358479436" sldId="277"/>
        </pc:sldMkLst>
        <pc:spChg chg="mod">
          <ac:chgData name="Alistair Bissell" userId="6bc097de-efb8-4b4c-9d6e-79423327815d" providerId="ADAL" clId="{1E601CB6-A239-45A3-8748-D9E23E99E859}" dt="2021-07-19T21:44:46.895" v="3113" actId="108"/>
          <ac:spMkLst>
            <pc:docMk/>
            <pc:sldMk cId="1358479436" sldId="277"/>
            <ac:spMk id="3" creationId="{B43B5E3D-6836-4BA2-9692-726749CD4ACE}"/>
          </ac:spMkLst>
        </pc:spChg>
        <pc:spChg chg="add mod">
          <ac:chgData name="Alistair Bissell" userId="6bc097de-efb8-4b4c-9d6e-79423327815d" providerId="ADAL" clId="{1E601CB6-A239-45A3-8748-D9E23E99E859}" dt="2021-07-19T21:47:35.001" v="3420" actId="1076"/>
          <ac:spMkLst>
            <pc:docMk/>
            <pc:sldMk cId="1358479436" sldId="277"/>
            <ac:spMk id="4" creationId="{70A25FD5-ECF7-4B4B-A7AB-A122A57991E1}"/>
          </ac:spMkLst>
        </pc:spChg>
      </pc:sldChg>
      <pc:sldChg chg="addSp modSp add mod modClrScheme chgLayout">
        <pc:chgData name="Alistair Bissell" userId="6bc097de-efb8-4b4c-9d6e-79423327815d" providerId="ADAL" clId="{1E601CB6-A239-45A3-8748-D9E23E99E859}" dt="2021-07-21T13:33:52.603" v="5401" actId="1076"/>
        <pc:sldMkLst>
          <pc:docMk/>
          <pc:sldMk cId="2076068061" sldId="278"/>
        </pc:sldMkLst>
        <pc:spChg chg="mod ord">
          <ac:chgData name="Alistair Bissell" userId="6bc097de-efb8-4b4c-9d6e-79423327815d" providerId="ADAL" clId="{1E601CB6-A239-45A3-8748-D9E23E99E859}" dt="2021-07-21T13:33:52.603" v="5401" actId="1076"/>
          <ac:spMkLst>
            <pc:docMk/>
            <pc:sldMk cId="2076068061" sldId="278"/>
            <ac:spMk id="2" creationId="{C113A8EB-52ED-450F-844F-A676A98DA0F7}"/>
          </ac:spMkLst>
        </pc:spChg>
        <pc:spChg chg="mod">
          <ac:chgData name="Alistair Bissell" userId="6bc097de-efb8-4b4c-9d6e-79423327815d" providerId="ADAL" clId="{1E601CB6-A239-45A3-8748-D9E23E99E859}" dt="2021-07-19T22:05:52.076" v="3880" actId="26606"/>
          <ac:spMkLst>
            <pc:docMk/>
            <pc:sldMk cId="2076068061" sldId="278"/>
            <ac:spMk id="3" creationId="{B43B5E3D-6836-4BA2-9692-726749CD4ACE}"/>
          </ac:spMkLst>
        </pc:spChg>
        <pc:picChg chg="add mod">
          <ac:chgData name="Alistair Bissell" userId="6bc097de-efb8-4b4c-9d6e-79423327815d" providerId="ADAL" clId="{1E601CB6-A239-45A3-8748-D9E23E99E859}" dt="2021-07-19T22:05:52.076" v="3880" actId="26606"/>
          <ac:picMkLst>
            <pc:docMk/>
            <pc:sldMk cId="2076068061" sldId="278"/>
            <ac:picMk id="5" creationId="{A07157A0-3EC5-4AD6-B402-AE9AE21A14F3}"/>
          </ac:picMkLst>
        </pc:picChg>
      </pc:sldChg>
      <pc:sldChg chg="modSp add mod">
        <pc:chgData name="Alistair Bissell" userId="6bc097de-efb8-4b4c-9d6e-79423327815d" providerId="ADAL" clId="{1E601CB6-A239-45A3-8748-D9E23E99E859}" dt="2021-07-19T21:49:14.636" v="3437" actId="404"/>
        <pc:sldMkLst>
          <pc:docMk/>
          <pc:sldMk cId="4194139235" sldId="279"/>
        </pc:sldMkLst>
        <pc:spChg chg="mod">
          <ac:chgData name="Alistair Bissell" userId="6bc097de-efb8-4b4c-9d6e-79423327815d" providerId="ADAL" clId="{1E601CB6-A239-45A3-8748-D9E23E99E859}" dt="2021-07-19T21:49:14.636" v="3437" actId="404"/>
          <ac:spMkLst>
            <pc:docMk/>
            <pc:sldMk cId="4194139235" sldId="279"/>
            <ac:spMk id="3" creationId="{B43B5E3D-6836-4BA2-9692-726749CD4ACE}"/>
          </ac:spMkLst>
        </pc:spChg>
      </pc:sldChg>
      <pc:sldChg chg="modSp add mod setBg">
        <pc:chgData name="Alistair Bissell" userId="6bc097de-efb8-4b4c-9d6e-79423327815d" providerId="ADAL" clId="{1E601CB6-A239-45A3-8748-D9E23E99E859}" dt="2021-07-19T21:50:32.825" v="3458" actId="20577"/>
        <pc:sldMkLst>
          <pc:docMk/>
          <pc:sldMk cId="1484851767" sldId="280"/>
        </pc:sldMkLst>
        <pc:spChg chg="mod">
          <ac:chgData name="Alistair Bissell" userId="6bc097de-efb8-4b4c-9d6e-79423327815d" providerId="ADAL" clId="{1E601CB6-A239-45A3-8748-D9E23E99E859}" dt="2021-07-19T21:49:47.578" v="3450"/>
          <ac:spMkLst>
            <pc:docMk/>
            <pc:sldMk cId="1484851767" sldId="280"/>
            <ac:spMk id="2" creationId="{C113A8EB-52ED-450F-844F-A676A98DA0F7}"/>
          </ac:spMkLst>
        </pc:spChg>
        <pc:spChg chg="mod">
          <ac:chgData name="Alistair Bissell" userId="6bc097de-efb8-4b4c-9d6e-79423327815d" providerId="ADAL" clId="{1E601CB6-A239-45A3-8748-D9E23E99E859}" dt="2021-07-19T21:50:32.825" v="3458" actId="20577"/>
          <ac:spMkLst>
            <pc:docMk/>
            <pc:sldMk cId="1484851767" sldId="280"/>
            <ac:spMk id="3" creationId="{B43B5E3D-6836-4BA2-9692-726749CD4ACE}"/>
          </ac:spMkLst>
        </pc:spChg>
      </pc:sldChg>
      <pc:sldChg chg="modSp add mod">
        <pc:chgData name="Alistair Bissell" userId="6bc097de-efb8-4b4c-9d6e-79423327815d" providerId="ADAL" clId="{1E601CB6-A239-45A3-8748-D9E23E99E859}" dt="2021-07-19T21:51:16.542" v="3464" actId="6549"/>
        <pc:sldMkLst>
          <pc:docMk/>
          <pc:sldMk cId="622518344" sldId="281"/>
        </pc:sldMkLst>
        <pc:spChg chg="mod">
          <ac:chgData name="Alistair Bissell" userId="6bc097de-efb8-4b4c-9d6e-79423327815d" providerId="ADAL" clId="{1E601CB6-A239-45A3-8748-D9E23E99E859}" dt="2021-07-19T21:51:16.542" v="3464" actId="6549"/>
          <ac:spMkLst>
            <pc:docMk/>
            <pc:sldMk cId="622518344" sldId="281"/>
            <ac:spMk id="3" creationId="{B43B5E3D-6836-4BA2-9692-726749CD4ACE}"/>
          </ac:spMkLst>
        </pc:spChg>
      </pc:sldChg>
      <pc:sldChg chg="modSp add mod">
        <pc:chgData name="Alistair Bissell" userId="6bc097de-efb8-4b4c-9d6e-79423327815d" providerId="ADAL" clId="{1E601CB6-A239-45A3-8748-D9E23E99E859}" dt="2021-07-19T22:00:06.749" v="3689" actId="947"/>
        <pc:sldMkLst>
          <pc:docMk/>
          <pc:sldMk cId="3544029095" sldId="282"/>
        </pc:sldMkLst>
        <pc:spChg chg="mod">
          <ac:chgData name="Alistair Bissell" userId="6bc097de-efb8-4b4c-9d6e-79423327815d" providerId="ADAL" clId="{1E601CB6-A239-45A3-8748-D9E23E99E859}" dt="2021-07-19T22:00:06.749" v="3689" actId="947"/>
          <ac:spMkLst>
            <pc:docMk/>
            <pc:sldMk cId="3544029095" sldId="282"/>
            <ac:spMk id="3" creationId="{B43B5E3D-6836-4BA2-9692-726749CD4ACE}"/>
          </ac:spMkLst>
        </pc:spChg>
      </pc:sldChg>
      <pc:sldChg chg="addSp modSp add mod modAnim modNotesTx">
        <pc:chgData name="Alistair Bissell" userId="6bc097de-efb8-4b4c-9d6e-79423327815d" providerId="ADAL" clId="{1E601CB6-A239-45A3-8748-D9E23E99E859}" dt="2021-07-21T14:44:24.553" v="5506" actId="20577"/>
        <pc:sldMkLst>
          <pc:docMk/>
          <pc:sldMk cId="3315589025" sldId="283"/>
        </pc:sldMkLst>
        <pc:spChg chg="mod ord">
          <ac:chgData name="Alistair Bissell" userId="6bc097de-efb8-4b4c-9d6e-79423327815d" providerId="ADAL" clId="{1E601CB6-A239-45A3-8748-D9E23E99E859}" dt="2021-07-21T13:23:02.211" v="4281" actId="1076"/>
          <ac:spMkLst>
            <pc:docMk/>
            <pc:sldMk cId="3315589025" sldId="283"/>
            <ac:spMk id="2" creationId="{C113A8EB-52ED-450F-844F-A676A98DA0F7}"/>
          </ac:spMkLst>
        </pc:spChg>
        <pc:spChg chg="mod">
          <ac:chgData name="Alistair Bissell" userId="6bc097de-efb8-4b4c-9d6e-79423327815d" providerId="ADAL" clId="{1E601CB6-A239-45A3-8748-D9E23E99E859}" dt="2021-07-21T13:24:00.340" v="4287" actId="1076"/>
          <ac:spMkLst>
            <pc:docMk/>
            <pc:sldMk cId="3315589025" sldId="283"/>
            <ac:spMk id="3" creationId="{B43B5E3D-6836-4BA2-9692-726749CD4ACE}"/>
          </ac:spMkLst>
        </pc:spChg>
        <pc:spChg chg="mod">
          <ac:chgData name="Alistair Bissell" userId="6bc097de-efb8-4b4c-9d6e-79423327815d" providerId="ADAL" clId="{1E601CB6-A239-45A3-8748-D9E23E99E859}" dt="2021-07-21T13:23:45.923" v="4285" actId="404"/>
          <ac:spMkLst>
            <pc:docMk/>
            <pc:sldMk cId="3315589025" sldId="283"/>
            <ac:spMk id="5" creationId="{D9FDE1EA-BE04-457F-9D53-EF442EF0BB1C}"/>
          </ac:spMkLst>
        </pc:spChg>
        <pc:spChg chg="add mod">
          <ac:chgData name="Alistair Bissell" userId="6bc097de-efb8-4b4c-9d6e-79423327815d" providerId="ADAL" clId="{1E601CB6-A239-45A3-8748-D9E23E99E859}" dt="2021-07-21T13:23:49.679" v="4286" actId="404"/>
          <ac:spMkLst>
            <pc:docMk/>
            <pc:sldMk cId="3315589025" sldId="283"/>
            <ac:spMk id="6" creationId="{A2584E5F-4F98-4C9D-AA2D-7370BF9109F1}"/>
          </ac:spMkLst>
        </pc:spChg>
        <pc:picChg chg="add mod modCrop">
          <ac:chgData name="Alistair Bissell" userId="6bc097de-efb8-4b4c-9d6e-79423327815d" providerId="ADAL" clId="{1E601CB6-A239-45A3-8748-D9E23E99E859}" dt="2021-07-21T13:23:32.715" v="4282" actId="1076"/>
          <ac:picMkLst>
            <pc:docMk/>
            <pc:sldMk cId="3315589025" sldId="283"/>
            <ac:picMk id="7" creationId="{6567A03F-62AB-4933-9931-273D2B941337}"/>
          </ac:picMkLst>
        </pc:picChg>
      </pc:sldChg>
      <pc:sldChg chg="addSp delSp modSp add mod ord delAnim modNotesTx">
        <pc:chgData name="Alistair Bissell" userId="6bc097de-efb8-4b4c-9d6e-79423327815d" providerId="ADAL" clId="{1E601CB6-A239-45A3-8748-D9E23E99E859}" dt="2021-07-21T13:32:35.151" v="5364"/>
        <pc:sldMkLst>
          <pc:docMk/>
          <pc:sldMk cId="494250652" sldId="284"/>
        </pc:sldMkLst>
        <pc:spChg chg="mod">
          <ac:chgData name="Alistair Bissell" userId="6bc097de-efb8-4b4c-9d6e-79423327815d" providerId="ADAL" clId="{1E601CB6-A239-45A3-8748-D9E23E99E859}" dt="2021-07-21T13:31:54.256" v="5351" actId="1076"/>
          <ac:spMkLst>
            <pc:docMk/>
            <pc:sldMk cId="494250652" sldId="284"/>
            <ac:spMk id="3" creationId="{B43B5E3D-6836-4BA2-9692-726749CD4ACE}"/>
          </ac:spMkLst>
        </pc:spChg>
        <pc:spChg chg="del">
          <ac:chgData name="Alistair Bissell" userId="6bc097de-efb8-4b4c-9d6e-79423327815d" providerId="ADAL" clId="{1E601CB6-A239-45A3-8748-D9E23E99E859}" dt="2021-07-21T13:31:25.772" v="5341" actId="478"/>
          <ac:spMkLst>
            <pc:docMk/>
            <pc:sldMk cId="494250652" sldId="284"/>
            <ac:spMk id="4" creationId="{70A25FD5-ECF7-4B4B-A7AB-A122A57991E1}"/>
          </ac:spMkLst>
        </pc:spChg>
        <pc:picChg chg="add mod">
          <ac:chgData name="Alistair Bissell" userId="6bc097de-efb8-4b4c-9d6e-79423327815d" providerId="ADAL" clId="{1E601CB6-A239-45A3-8748-D9E23E99E859}" dt="2021-07-21T13:31:50.829" v="5350" actId="1076"/>
          <ac:picMkLst>
            <pc:docMk/>
            <pc:sldMk cId="494250652" sldId="284"/>
            <ac:picMk id="6" creationId="{DA522EB7-674F-4F5F-A521-2DB2AD5139E2}"/>
          </ac:picMkLst>
        </pc:picChg>
      </pc:sldChg>
    </pc:docChg>
  </pc:docChgLst>
  <pc:docChgLst>
    <pc:chgData name="Emma Bell" userId="ca87b970-aa90-4fbd-a372-fd98626d0c59" providerId="ADAL" clId="{4AEFEC8C-3AED-4E13-ABEE-7E64E1B771B0}"/>
    <pc:docChg chg="modSld">
      <pc:chgData name="Emma Bell" userId="ca87b970-aa90-4fbd-a372-fd98626d0c59" providerId="ADAL" clId="{4AEFEC8C-3AED-4E13-ABEE-7E64E1B771B0}" dt="2021-12-06T10:46:14.279" v="161" actId="6549"/>
      <pc:docMkLst>
        <pc:docMk/>
      </pc:docMkLst>
      <pc:sldChg chg="addSp modSp mod">
        <pc:chgData name="Emma Bell" userId="ca87b970-aa90-4fbd-a372-fd98626d0c59" providerId="ADAL" clId="{4AEFEC8C-3AED-4E13-ABEE-7E64E1B771B0}" dt="2021-12-06T10:37:35.903" v="19" actId="6549"/>
        <pc:sldMkLst>
          <pc:docMk/>
          <pc:sldMk cId="3315589025" sldId="283"/>
        </pc:sldMkLst>
        <pc:spChg chg="add mod">
          <ac:chgData name="Emma Bell" userId="ca87b970-aa90-4fbd-a372-fd98626d0c59" providerId="ADAL" clId="{4AEFEC8C-3AED-4E13-ABEE-7E64E1B771B0}" dt="2021-12-06T10:37:35.903" v="19" actId="6549"/>
          <ac:spMkLst>
            <pc:docMk/>
            <pc:sldMk cId="3315589025" sldId="283"/>
            <ac:spMk id="8" creationId="{B87DECE5-396D-43E5-B752-448F8D2D9C89}"/>
          </ac:spMkLst>
        </pc:spChg>
      </pc:sldChg>
      <pc:sldChg chg="modNotesTx">
        <pc:chgData name="Emma Bell" userId="ca87b970-aa90-4fbd-a372-fd98626d0c59" providerId="ADAL" clId="{4AEFEC8C-3AED-4E13-ABEE-7E64E1B771B0}" dt="2021-12-06T10:46:14.279" v="161" actId="6549"/>
        <pc:sldMkLst>
          <pc:docMk/>
          <pc:sldMk cId="3246882978" sldId="290"/>
        </pc:sldMkLst>
      </pc:sldChg>
    </pc:docChg>
  </pc:docChgLst>
  <pc:docChgLst>
    <pc:chgData name="Emma Bell" userId="ca87b970-aa90-4fbd-a372-fd98626d0c59" providerId="ADAL" clId="{AF9431AC-A757-4375-91A1-2CAC0BB27A70}"/>
    <pc:docChg chg="delSld modSld">
      <pc:chgData name="Emma Bell" userId="ca87b970-aa90-4fbd-a372-fd98626d0c59" providerId="ADAL" clId="{AF9431AC-A757-4375-91A1-2CAC0BB27A70}" dt="2021-12-06T10:52:55.143" v="20" actId="47"/>
      <pc:docMkLst>
        <pc:docMk/>
      </pc:docMkLst>
      <pc:sldChg chg="modSp mod">
        <pc:chgData name="Emma Bell" userId="ca87b970-aa90-4fbd-a372-fd98626d0c59" providerId="ADAL" clId="{AF9431AC-A757-4375-91A1-2CAC0BB27A70}" dt="2021-12-06T10:52:05.114" v="17" actId="20577"/>
        <pc:sldMkLst>
          <pc:docMk/>
          <pc:sldMk cId="0" sldId="256"/>
        </pc:sldMkLst>
        <pc:spChg chg="mod">
          <ac:chgData name="Emma Bell" userId="ca87b970-aa90-4fbd-a372-fd98626d0c59" providerId="ADAL" clId="{AF9431AC-A757-4375-91A1-2CAC0BB27A70}" dt="2021-12-06T10:52:05.114" v="17" actId="20577"/>
          <ac:spMkLst>
            <pc:docMk/>
            <pc:sldMk cId="0" sldId="256"/>
            <ac:spMk id="6" creationId="{62125F60-7C74-430F-983B-430265903269}"/>
          </ac:spMkLst>
        </pc:spChg>
      </pc:sldChg>
      <pc:sldChg chg="del">
        <pc:chgData name="Emma Bell" userId="ca87b970-aa90-4fbd-a372-fd98626d0c59" providerId="ADAL" clId="{AF9431AC-A757-4375-91A1-2CAC0BB27A70}" dt="2021-12-06T10:52:32.483" v="18" actId="47"/>
        <pc:sldMkLst>
          <pc:docMk/>
          <pc:sldMk cId="1779749011" sldId="271"/>
        </pc:sldMkLst>
      </pc:sldChg>
      <pc:sldChg chg="del">
        <pc:chgData name="Emma Bell" userId="ca87b970-aa90-4fbd-a372-fd98626d0c59" providerId="ADAL" clId="{AF9431AC-A757-4375-91A1-2CAC0BB27A70}" dt="2021-12-06T10:52:32.483" v="18" actId="47"/>
        <pc:sldMkLst>
          <pc:docMk/>
          <pc:sldMk cId="3364562764" sldId="273"/>
        </pc:sldMkLst>
      </pc:sldChg>
      <pc:sldChg chg="del">
        <pc:chgData name="Emma Bell" userId="ca87b970-aa90-4fbd-a372-fd98626d0c59" providerId="ADAL" clId="{AF9431AC-A757-4375-91A1-2CAC0BB27A70}" dt="2021-12-06T10:52:32.483" v="18" actId="47"/>
        <pc:sldMkLst>
          <pc:docMk/>
          <pc:sldMk cId="3271106796" sldId="275"/>
        </pc:sldMkLst>
      </pc:sldChg>
      <pc:sldChg chg="del">
        <pc:chgData name="Emma Bell" userId="ca87b970-aa90-4fbd-a372-fd98626d0c59" providerId="ADAL" clId="{AF9431AC-A757-4375-91A1-2CAC0BB27A70}" dt="2021-12-06T10:52:42.090" v="19" actId="47"/>
        <pc:sldMkLst>
          <pc:docMk/>
          <pc:sldMk cId="4083647472" sldId="276"/>
        </pc:sldMkLst>
      </pc:sldChg>
      <pc:sldChg chg="del">
        <pc:chgData name="Emma Bell" userId="ca87b970-aa90-4fbd-a372-fd98626d0c59" providerId="ADAL" clId="{AF9431AC-A757-4375-91A1-2CAC0BB27A70}" dt="2021-12-06T10:52:55.143" v="20" actId="47"/>
        <pc:sldMkLst>
          <pc:docMk/>
          <pc:sldMk cId="1358479436" sldId="277"/>
        </pc:sldMkLst>
      </pc:sldChg>
      <pc:sldChg chg="del">
        <pc:chgData name="Emma Bell" userId="ca87b970-aa90-4fbd-a372-fd98626d0c59" providerId="ADAL" clId="{AF9431AC-A757-4375-91A1-2CAC0BB27A70}" dt="2021-12-06T10:52:32.483" v="18" actId="47"/>
        <pc:sldMkLst>
          <pc:docMk/>
          <pc:sldMk cId="1484851767" sldId="280"/>
        </pc:sldMkLst>
      </pc:sldChg>
      <pc:sldChg chg="del">
        <pc:chgData name="Emma Bell" userId="ca87b970-aa90-4fbd-a372-fd98626d0c59" providerId="ADAL" clId="{AF9431AC-A757-4375-91A1-2CAC0BB27A70}" dt="2021-12-06T10:52:55.143" v="20" actId="47"/>
        <pc:sldMkLst>
          <pc:docMk/>
          <pc:sldMk cId="622518344" sldId="281"/>
        </pc:sldMkLst>
      </pc:sldChg>
      <pc:sldChg chg="del">
        <pc:chgData name="Emma Bell" userId="ca87b970-aa90-4fbd-a372-fd98626d0c59" providerId="ADAL" clId="{AF9431AC-A757-4375-91A1-2CAC0BB27A70}" dt="2021-12-06T10:52:32.483" v="18" actId="47"/>
        <pc:sldMkLst>
          <pc:docMk/>
          <pc:sldMk cId="3315589025" sldId="283"/>
        </pc:sldMkLst>
      </pc:sldChg>
      <pc:sldChg chg="del">
        <pc:chgData name="Emma Bell" userId="ca87b970-aa90-4fbd-a372-fd98626d0c59" providerId="ADAL" clId="{AF9431AC-A757-4375-91A1-2CAC0BB27A70}" dt="2021-12-06T10:52:55.143" v="20" actId="47"/>
        <pc:sldMkLst>
          <pc:docMk/>
          <pc:sldMk cId="494250652" sldId="284"/>
        </pc:sldMkLst>
      </pc:sldChg>
      <pc:sldChg chg="del">
        <pc:chgData name="Emma Bell" userId="ca87b970-aa90-4fbd-a372-fd98626d0c59" providerId="ADAL" clId="{AF9431AC-A757-4375-91A1-2CAC0BB27A70}" dt="2021-12-06T10:52:32.483" v="18" actId="47"/>
        <pc:sldMkLst>
          <pc:docMk/>
          <pc:sldMk cId="2237289618" sldId="285"/>
        </pc:sldMkLst>
      </pc:sldChg>
      <pc:sldChg chg="del">
        <pc:chgData name="Emma Bell" userId="ca87b970-aa90-4fbd-a372-fd98626d0c59" providerId="ADAL" clId="{AF9431AC-A757-4375-91A1-2CAC0BB27A70}" dt="2021-12-06T10:52:32.483" v="18" actId="47"/>
        <pc:sldMkLst>
          <pc:docMk/>
          <pc:sldMk cId="513315811" sldId="287"/>
        </pc:sldMkLst>
      </pc:sldChg>
      <pc:sldChg chg="del">
        <pc:chgData name="Emma Bell" userId="ca87b970-aa90-4fbd-a372-fd98626d0c59" providerId="ADAL" clId="{AF9431AC-A757-4375-91A1-2CAC0BB27A70}" dt="2021-12-06T10:52:55.143" v="20" actId="47"/>
        <pc:sldMkLst>
          <pc:docMk/>
          <pc:sldMk cId="404322080" sldId="292"/>
        </pc:sldMkLst>
      </pc:sldChg>
      <pc:sldChg chg="del">
        <pc:chgData name="Emma Bell" userId="ca87b970-aa90-4fbd-a372-fd98626d0c59" providerId="ADAL" clId="{AF9431AC-A757-4375-91A1-2CAC0BB27A70}" dt="2021-12-06T10:52:55.143" v="20" actId="47"/>
        <pc:sldMkLst>
          <pc:docMk/>
          <pc:sldMk cId="1846356873" sldId="293"/>
        </pc:sldMkLst>
      </pc:sldChg>
      <pc:sldChg chg="del">
        <pc:chgData name="Emma Bell" userId="ca87b970-aa90-4fbd-a372-fd98626d0c59" providerId="ADAL" clId="{AF9431AC-A757-4375-91A1-2CAC0BB27A70}" dt="2021-12-06T10:52:32.483" v="18" actId="47"/>
        <pc:sldMkLst>
          <pc:docMk/>
          <pc:sldMk cId="3398209071" sldId="294"/>
        </pc:sldMkLst>
      </pc:sldChg>
      <pc:sldChg chg="del">
        <pc:chgData name="Emma Bell" userId="ca87b970-aa90-4fbd-a372-fd98626d0c59" providerId="ADAL" clId="{AF9431AC-A757-4375-91A1-2CAC0BB27A70}" dt="2021-12-06T10:52:32.483" v="18" actId="47"/>
        <pc:sldMkLst>
          <pc:docMk/>
          <pc:sldMk cId="3902401895" sldId="295"/>
        </pc:sldMkLst>
      </pc:sldChg>
      <pc:sldChg chg="del">
        <pc:chgData name="Emma Bell" userId="ca87b970-aa90-4fbd-a372-fd98626d0c59" providerId="ADAL" clId="{AF9431AC-A757-4375-91A1-2CAC0BB27A70}" dt="2021-12-06T10:52:55.143" v="20" actId="47"/>
        <pc:sldMkLst>
          <pc:docMk/>
          <pc:sldMk cId="4112257260" sldId="300"/>
        </pc:sldMkLst>
      </pc:sldChg>
      <pc:sldChg chg="del">
        <pc:chgData name="Emma Bell" userId="ca87b970-aa90-4fbd-a372-fd98626d0c59" providerId="ADAL" clId="{AF9431AC-A757-4375-91A1-2CAC0BB27A70}" dt="2021-12-06T10:52:55.143" v="20" actId="47"/>
        <pc:sldMkLst>
          <pc:docMk/>
          <pc:sldMk cId="1021598224" sldId="301"/>
        </pc:sldMkLst>
      </pc:sldChg>
      <pc:sldChg chg="del">
        <pc:chgData name="Emma Bell" userId="ca87b970-aa90-4fbd-a372-fd98626d0c59" providerId="ADAL" clId="{AF9431AC-A757-4375-91A1-2CAC0BB27A70}" dt="2021-12-06T10:52:32.483" v="18" actId="47"/>
        <pc:sldMkLst>
          <pc:docMk/>
          <pc:sldMk cId="3531191052" sldId="303"/>
        </pc:sldMkLst>
      </pc:sldChg>
      <pc:sldChg chg="del">
        <pc:chgData name="Emma Bell" userId="ca87b970-aa90-4fbd-a372-fd98626d0c59" providerId="ADAL" clId="{AF9431AC-A757-4375-91A1-2CAC0BB27A70}" dt="2021-12-06T10:52:55.143" v="20" actId="47"/>
        <pc:sldMkLst>
          <pc:docMk/>
          <pc:sldMk cId="975099414" sldId="305"/>
        </pc:sldMkLst>
      </pc:sldChg>
      <pc:sldChg chg="del">
        <pc:chgData name="Emma Bell" userId="ca87b970-aa90-4fbd-a372-fd98626d0c59" providerId="ADAL" clId="{AF9431AC-A757-4375-91A1-2CAC0BB27A70}" dt="2021-12-06T10:52:55.143" v="20" actId="47"/>
        <pc:sldMkLst>
          <pc:docMk/>
          <pc:sldMk cId="4077735695" sldId="308"/>
        </pc:sldMkLst>
      </pc:sldChg>
      <pc:sldChg chg="del">
        <pc:chgData name="Emma Bell" userId="ca87b970-aa90-4fbd-a372-fd98626d0c59" providerId="ADAL" clId="{AF9431AC-A757-4375-91A1-2CAC0BB27A70}" dt="2021-12-06T10:52:42.090" v="19" actId="47"/>
        <pc:sldMkLst>
          <pc:docMk/>
          <pc:sldMk cId="1705679877" sldId="309"/>
        </pc:sldMkLst>
      </pc:sldChg>
      <pc:sldChg chg="del">
        <pc:chgData name="Emma Bell" userId="ca87b970-aa90-4fbd-a372-fd98626d0c59" providerId="ADAL" clId="{AF9431AC-A757-4375-91A1-2CAC0BB27A70}" dt="2021-12-06T10:52:55.143" v="20" actId="47"/>
        <pc:sldMkLst>
          <pc:docMk/>
          <pc:sldMk cId="751014751" sldId="310"/>
        </pc:sldMkLst>
      </pc:sldChg>
      <pc:sldChg chg="del">
        <pc:chgData name="Emma Bell" userId="ca87b970-aa90-4fbd-a372-fd98626d0c59" providerId="ADAL" clId="{AF9431AC-A757-4375-91A1-2CAC0BB27A70}" dt="2021-12-06T10:52:55.143" v="20" actId="47"/>
        <pc:sldMkLst>
          <pc:docMk/>
          <pc:sldMk cId="597631032" sldId="311"/>
        </pc:sldMkLst>
      </pc:sldChg>
      <pc:sldChg chg="del">
        <pc:chgData name="Emma Bell" userId="ca87b970-aa90-4fbd-a372-fd98626d0c59" providerId="ADAL" clId="{AF9431AC-A757-4375-91A1-2CAC0BB27A70}" dt="2021-12-06T10:52:55.143" v="20" actId="47"/>
        <pc:sldMkLst>
          <pc:docMk/>
          <pc:sldMk cId="4258486001" sldId="312"/>
        </pc:sldMkLst>
      </pc:sldChg>
      <pc:sldChg chg="del">
        <pc:chgData name="Emma Bell" userId="ca87b970-aa90-4fbd-a372-fd98626d0c59" providerId="ADAL" clId="{AF9431AC-A757-4375-91A1-2CAC0BB27A70}" dt="2021-12-06T10:52:32.483" v="18" actId="47"/>
        <pc:sldMkLst>
          <pc:docMk/>
          <pc:sldMk cId="4016885020" sldId="313"/>
        </pc:sldMkLst>
      </pc:sldChg>
      <pc:sldChg chg="del">
        <pc:chgData name="Emma Bell" userId="ca87b970-aa90-4fbd-a372-fd98626d0c59" providerId="ADAL" clId="{AF9431AC-A757-4375-91A1-2CAC0BB27A70}" dt="2021-12-06T10:52:32.483" v="18" actId="47"/>
        <pc:sldMkLst>
          <pc:docMk/>
          <pc:sldMk cId="1624910980" sldId="314"/>
        </pc:sldMkLst>
      </pc:sldChg>
    </pc:docChg>
  </pc:docChgLst>
  <pc:docChgLst>
    <pc:chgData name="Alistair Bissell" userId="6bc097de-efb8-4b4c-9d6e-79423327815d" providerId="ADAL" clId="{5589F57F-978D-406B-98CD-E0A905E493FC}"/>
    <pc:docChg chg="undo custSel addSld delSld modSld">
      <pc:chgData name="Alistair Bissell" userId="6bc097de-efb8-4b4c-9d6e-79423327815d" providerId="ADAL" clId="{5589F57F-978D-406B-98CD-E0A905E493FC}" dt="2021-10-18T16:20:37.852" v="4704" actId="6549"/>
      <pc:docMkLst>
        <pc:docMk/>
      </pc:docMkLst>
      <pc:sldChg chg="modSp mod modNotesTx">
        <pc:chgData name="Alistair Bissell" userId="6bc097de-efb8-4b4c-9d6e-79423327815d" providerId="ADAL" clId="{5589F57F-978D-406B-98CD-E0A905E493FC}" dt="2021-10-16T22:38:53.099" v="4101" actId="6549"/>
        <pc:sldMkLst>
          <pc:docMk/>
          <pc:sldMk cId="1779749011" sldId="271"/>
        </pc:sldMkLst>
        <pc:spChg chg="mod">
          <ac:chgData name="Alistair Bissell" userId="6bc097de-efb8-4b4c-9d6e-79423327815d" providerId="ADAL" clId="{5589F57F-978D-406B-98CD-E0A905E493FC}" dt="2021-10-16T22:33:41.268" v="4047" actId="313"/>
          <ac:spMkLst>
            <pc:docMk/>
            <pc:sldMk cId="1779749011" sldId="271"/>
            <ac:spMk id="2" creationId="{00000000-0000-0000-0000-000000000000}"/>
          </ac:spMkLst>
        </pc:spChg>
      </pc:sldChg>
      <pc:sldChg chg="modNotesTx">
        <pc:chgData name="Alistair Bissell" userId="6bc097de-efb8-4b4c-9d6e-79423327815d" providerId="ADAL" clId="{5589F57F-978D-406B-98CD-E0A905E493FC}" dt="2021-10-16T20:18:34.752" v="885" actId="20577"/>
        <pc:sldMkLst>
          <pc:docMk/>
          <pc:sldMk cId="3271106796" sldId="275"/>
        </pc:sldMkLst>
      </pc:sldChg>
      <pc:sldChg chg="modNotesTx">
        <pc:chgData name="Alistair Bissell" userId="6bc097de-efb8-4b4c-9d6e-79423327815d" providerId="ADAL" clId="{5589F57F-978D-406B-98CD-E0A905E493FC}" dt="2021-10-16T20:47:59.399" v="2405" actId="20577"/>
        <pc:sldMkLst>
          <pc:docMk/>
          <pc:sldMk cId="4083647472" sldId="276"/>
        </pc:sldMkLst>
      </pc:sldChg>
      <pc:sldChg chg="addSp modSp mod">
        <pc:chgData name="Alistair Bissell" userId="6bc097de-efb8-4b4c-9d6e-79423327815d" providerId="ADAL" clId="{5589F57F-978D-406B-98CD-E0A905E493FC}" dt="2021-10-16T22:03:54.575" v="2708" actId="164"/>
        <pc:sldMkLst>
          <pc:docMk/>
          <pc:sldMk cId="1358479436" sldId="277"/>
        </pc:sldMkLst>
        <pc:spChg chg="mod">
          <ac:chgData name="Alistair Bissell" userId="6bc097de-efb8-4b4c-9d6e-79423327815d" providerId="ADAL" clId="{5589F57F-978D-406B-98CD-E0A905E493FC}" dt="2021-10-16T22:02:05.769" v="2666" actId="1076"/>
          <ac:spMkLst>
            <pc:docMk/>
            <pc:sldMk cId="1358479436" sldId="277"/>
            <ac:spMk id="3" creationId="{B43B5E3D-6836-4BA2-9692-726749CD4ACE}"/>
          </ac:spMkLst>
        </pc:spChg>
        <pc:spChg chg="mod">
          <ac:chgData name="Alistair Bissell" userId="6bc097de-efb8-4b4c-9d6e-79423327815d" providerId="ADAL" clId="{5589F57F-978D-406B-98CD-E0A905E493FC}" dt="2021-10-16T22:01:58.186" v="2665" actId="1076"/>
          <ac:spMkLst>
            <pc:docMk/>
            <pc:sldMk cId="1358479436" sldId="277"/>
            <ac:spMk id="4" creationId="{70A25FD5-ECF7-4B4B-A7AB-A122A57991E1}"/>
          </ac:spMkLst>
        </pc:spChg>
        <pc:spChg chg="add mod">
          <ac:chgData name="Alistair Bissell" userId="6bc097de-efb8-4b4c-9d6e-79423327815d" providerId="ADAL" clId="{5589F57F-978D-406B-98CD-E0A905E493FC}" dt="2021-10-16T22:03:07.031" v="2685" actId="164"/>
          <ac:spMkLst>
            <pc:docMk/>
            <pc:sldMk cId="1358479436" sldId="277"/>
            <ac:spMk id="9" creationId="{6660618B-B2EE-424D-9785-1E5B8EA2EFF9}"/>
          </ac:spMkLst>
        </pc:spChg>
        <pc:spChg chg="add mod">
          <ac:chgData name="Alistair Bissell" userId="6bc097de-efb8-4b4c-9d6e-79423327815d" providerId="ADAL" clId="{5589F57F-978D-406B-98CD-E0A905E493FC}" dt="2021-10-16T22:03:54.575" v="2708" actId="164"/>
          <ac:spMkLst>
            <pc:docMk/>
            <pc:sldMk cId="1358479436" sldId="277"/>
            <ac:spMk id="11" creationId="{9C0637F9-9483-4630-B142-87710AEBE352}"/>
          </ac:spMkLst>
        </pc:spChg>
        <pc:grpChg chg="add mod">
          <ac:chgData name="Alistair Bissell" userId="6bc097de-efb8-4b4c-9d6e-79423327815d" providerId="ADAL" clId="{5589F57F-978D-406B-98CD-E0A905E493FC}" dt="2021-10-16T22:03:07.031" v="2685" actId="164"/>
          <ac:grpSpMkLst>
            <pc:docMk/>
            <pc:sldMk cId="1358479436" sldId="277"/>
            <ac:grpSpMk id="10" creationId="{7FF4A36C-90FA-499F-8AFE-41C7A20EA922}"/>
          </ac:grpSpMkLst>
        </pc:grpChg>
        <pc:grpChg chg="add mod">
          <ac:chgData name="Alistair Bissell" userId="6bc097de-efb8-4b4c-9d6e-79423327815d" providerId="ADAL" clId="{5589F57F-978D-406B-98CD-E0A905E493FC}" dt="2021-10-16T22:03:54.575" v="2708" actId="164"/>
          <ac:grpSpMkLst>
            <pc:docMk/>
            <pc:sldMk cId="1358479436" sldId="277"/>
            <ac:grpSpMk id="12" creationId="{3DDF652D-30F9-421F-B860-8AF0078BA927}"/>
          </ac:grpSpMkLst>
        </pc:grpChg>
        <pc:picChg chg="add mod">
          <ac:chgData name="Alistair Bissell" userId="6bc097de-efb8-4b4c-9d6e-79423327815d" providerId="ADAL" clId="{5589F57F-978D-406B-98CD-E0A905E493FC}" dt="2021-10-16T22:03:54.575" v="2708" actId="164"/>
          <ac:picMkLst>
            <pc:docMk/>
            <pc:sldMk cId="1358479436" sldId="277"/>
            <ac:picMk id="6" creationId="{BF6A70BC-902B-4124-AF6E-34E8CEA8ED16}"/>
          </ac:picMkLst>
        </pc:picChg>
        <pc:picChg chg="add mod">
          <ac:chgData name="Alistair Bissell" userId="6bc097de-efb8-4b4c-9d6e-79423327815d" providerId="ADAL" clId="{5589F57F-978D-406B-98CD-E0A905E493FC}" dt="2021-10-16T22:03:07.031" v="2685" actId="164"/>
          <ac:picMkLst>
            <pc:docMk/>
            <pc:sldMk cId="1358479436" sldId="277"/>
            <ac:picMk id="8" creationId="{00E0A680-6EF6-4BA4-AF16-39B13CA313EF}"/>
          </ac:picMkLst>
        </pc:picChg>
      </pc:sldChg>
      <pc:sldChg chg="addSp delSp modSp mod">
        <pc:chgData name="Alistair Bissell" userId="6bc097de-efb8-4b4c-9d6e-79423327815d" providerId="ADAL" clId="{5589F57F-978D-406B-98CD-E0A905E493FC}" dt="2021-10-16T22:10:06.295" v="3259" actId="20577"/>
        <pc:sldMkLst>
          <pc:docMk/>
          <pc:sldMk cId="2076068061" sldId="278"/>
        </pc:sldMkLst>
        <pc:spChg chg="mod">
          <ac:chgData name="Alistair Bissell" userId="6bc097de-efb8-4b4c-9d6e-79423327815d" providerId="ADAL" clId="{5589F57F-978D-406B-98CD-E0A905E493FC}" dt="2021-10-16T22:04:42.090" v="2722" actId="20577"/>
          <ac:spMkLst>
            <pc:docMk/>
            <pc:sldMk cId="2076068061" sldId="278"/>
            <ac:spMk id="2" creationId="{C113A8EB-52ED-450F-844F-A676A98DA0F7}"/>
          </ac:spMkLst>
        </pc:spChg>
        <pc:spChg chg="mod">
          <ac:chgData name="Alistair Bissell" userId="6bc097de-efb8-4b4c-9d6e-79423327815d" providerId="ADAL" clId="{5589F57F-978D-406B-98CD-E0A905E493FC}" dt="2021-10-16T22:10:06.295" v="3259" actId="20577"/>
          <ac:spMkLst>
            <pc:docMk/>
            <pc:sldMk cId="2076068061" sldId="278"/>
            <ac:spMk id="3" creationId="{B43B5E3D-6836-4BA2-9692-726749CD4ACE}"/>
          </ac:spMkLst>
        </pc:spChg>
        <pc:spChg chg="mod">
          <ac:chgData name="Alistair Bissell" userId="6bc097de-efb8-4b4c-9d6e-79423327815d" providerId="ADAL" clId="{5589F57F-978D-406B-98CD-E0A905E493FC}" dt="2021-10-16T22:05:15.422" v="2725"/>
          <ac:spMkLst>
            <pc:docMk/>
            <pc:sldMk cId="2076068061" sldId="278"/>
            <ac:spMk id="8" creationId="{505A0758-77D4-4773-8042-18F00FD8D958}"/>
          </ac:spMkLst>
        </pc:spChg>
        <pc:grpChg chg="add mod">
          <ac:chgData name="Alistair Bissell" userId="6bc097de-efb8-4b4c-9d6e-79423327815d" providerId="ADAL" clId="{5589F57F-978D-406B-98CD-E0A905E493FC}" dt="2021-10-16T22:05:22.388" v="2726" actId="1076"/>
          <ac:grpSpMkLst>
            <pc:docMk/>
            <pc:sldMk cId="2076068061" sldId="278"/>
            <ac:grpSpMk id="6" creationId="{128B8E32-F068-4772-A237-B2A7B4447E04}"/>
          </ac:grpSpMkLst>
        </pc:grpChg>
        <pc:picChg chg="del">
          <ac:chgData name="Alistair Bissell" userId="6bc097de-efb8-4b4c-9d6e-79423327815d" providerId="ADAL" clId="{5589F57F-978D-406B-98CD-E0A905E493FC}" dt="2021-10-16T22:04:47.965" v="2723" actId="478"/>
          <ac:picMkLst>
            <pc:docMk/>
            <pc:sldMk cId="2076068061" sldId="278"/>
            <ac:picMk id="5" creationId="{A07157A0-3EC5-4AD6-B402-AE9AE21A14F3}"/>
          </ac:picMkLst>
        </pc:picChg>
        <pc:picChg chg="mod">
          <ac:chgData name="Alistair Bissell" userId="6bc097de-efb8-4b4c-9d6e-79423327815d" providerId="ADAL" clId="{5589F57F-978D-406B-98CD-E0A905E493FC}" dt="2021-10-16T22:05:15.422" v="2725"/>
          <ac:picMkLst>
            <pc:docMk/>
            <pc:sldMk cId="2076068061" sldId="278"/>
            <ac:picMk id="7" creationId="{421B69D4-C5E5-49DF-84C4-0BD3FCB91E3B}"/>
          </ac:picMkLst>
        </pc:picChg>
      </pc:sldChg>
      <pc:sldChg chg="modSp mod modNotesTx">
        <pc:chgData name="Alistair Bissell" userId="6bc097de-efb8-4b4c-9d6e-79423327815d" providerId="ADAL" clId="{5589F57F-978D-406B-98CD-E0A905E493FC}" dt="2021-10-17T21:52:40.641" v="4495" actId="20577"/>
        <pc:sldMkLst>
          <pc:docMk/>
          <pc:sldMk cId="4194139235" sldId="279"/>
        </pc:sldMkLst>
        <pc:spChg chg="mod">
          <ac:chgData name="Alistair Bissell" userId="6bc097de-efb8-4b4c-9d6e-79423327815d" providerId="ADAL" clId="{5589F57F-978D-406B-98CD-E0A905E493FC}" dt="2021-10-16T22:34:06.944" v="4059" actId="313"/>
          <ac:spMkLst>
            <pc:docMk/>
            <pc:sldMk cId="4194139235" sldId="279"/>
            <ac:spMk id="2" creationId="{C113A8EB-52ED-450F-844F-A676A98DA0F7}"/>
          </ac:spMkLst>
        </pc:spChg>
        <pc:spChg chg="mod">
          <ac:chgData name="Alistair Bissell" userId="6bc097de-efb8-4b4c-9d6e-79423327815d" providerId="ADAL" clId="{5589F57F-978D-406B-98CD-E0A905E493FC}" dt="2021-10-17T21:52:20.572" v="4489" actId="12"/>
          <ac:spMkLst>
            <pc:docMk/>
            <pc:sldMk cId="4194139235" sldId="279"/>
            <ac:spMk id="3" creationId="{B43B5E3D-6836-4BA2-9692-726749CD4ACE}"/>
          </ac:spMkLst>
        </pc:spChg>
      </pc:sldChg>
      <pc:sldChg chg="modSp mod">
        <pc:chgData name="Alistair Bissell" userId="6bc097de-efb8-4b4c-9d6e-79423327815d" providerId="ADAL" clId="{5589F57F-978D-406B-98CD-E0A905E493FC}" dt="2021-10-16T22:34:50.973" v="4099" actId="313"/>
        <pc:sldMkLst>
          <pc:docMk/>
          <pc:sldMk cId="622518344" sldId="281"/>
        </pc:sldMkLst>
        <pc:spChg chg="mod">
          <ac:chgData name="Alistair Bissell" userId="6bc097de-efb8-4b4c-9d6e-79423327815d" providerId="ADAL" clId="{5589F57F-978D-406B-98CD-E0A905E493FC}" dt="2021-10-16T22:34:50.973" v="4099" actId="313"/>
          <ac:spMkLst>
            <pc:docMk/>
            <pc:sldMk cId="622518344" sldId="281"/>
            <ac:spMk id="2" creationId="{C113A8EB-52ED-450F-844F-A676A98DA0F7}"/>
          </ac:spMkLst>
        </pc:spChg>
        <pc:spChg chg="mod">
          <ac:chgData name="Alistair Bissell" userId="6bc097de-efb8-4b4c-9d6e-79423327815d" providerId="ADAL" clId="{5589F57F-978D-406B-98CD-E0A905E493FC}" dt="2021-10-16T22:34:44.871" v="4087" actId="313"/>
          <ac:spMkLst>
            <pc:docMk/>
            <pc:sldMk cId="622518344" sldId="281"/>
            <ac:spMk id="3" creationId="{B43B5E3D-6836-4BA2-9692-726749CD4ACE}"/>
          </ac:spMkLst>
        </pc:spChg>
      </pc:sldChg>
      <pc:sldChg chg="del">
        <pc:chgData name="Alistair Bissell" userId="6bc097de-efb8-4b4c-9d6e-79423327815d" providerId="ADAL" clId="{5589F57F-978D-406B-98CD-E0A905E493FC}" dt="2021-10-16T22:14:02.372" v="3332" actId="47"/>
        <pc:sldMkLst>
          <pc:docMk/>
          <pc:sldMk cId="3544029095" sldId="282"/>
        </pc:sldMkLst>
      </pc:sldChg>
      <pc:sldChg chg="modNotesTx">
        <pc:chgData name="Alistair Bissell" userId="6bc097de-efb8-4b4c-9d6e-79423327815d" providerId="ADAL" clId="{5589F57F-978D-406B-98CD-E0A905E493FC}" dt="2021-10-16T20:30:13.327" v="1780" actId="20577"/>
        <pc:sldMkLst>
          <pc:docMk/>
          <pc:sldMk cId="3315589025" sldId="283"/>
        </pc:sldMkLst>
      </pc:sldChg>
      <pc:sldChg chg="addSp delSp modSp mod modNotesTx">
        <pc:chgData name="Alistair Bissell" userId="6bc097de-efb8-4b4c-9d6e-79423327815d" providerId="ADAL" clId="{5589F57F-978D-406B-98CD-E0A905E493FC}" dt="2021-10-16T22:34:19.580" v="4071" actId="313"/>
        <pc:sldMkLst>
          <pc:docMk/>
          <pc:sldMk cId="494250652" sldId="284"/>
        </pc:sldMkLst>
        <pc:spChg chg="mod">
          <ac:chgData name="Alistair Bissell" userId="6bc097de-efb8-4b4c-9d6e-79423327815d" providerId="ADAL" clId="{5589F57F-978D-406B-98CD-E0A905E493FC}" dt="2021-10-16T22:34:19.580" v="4071" actId="313"/>
          <ac:spMkLst>
            <pc:docMk/>
            <pc:sldMk cId="494250652" sldId="284"/>
            <ac:spMk id="2" creationId="{C113A8EB-52ED-450F-844F-A676A98DA0F7}"/>
          </ac:spMkLst>
        </pc:spChg>
        <pc:picChg chg="add mod">
          <ac:chgData name="Alistair Bissell" userId="6bc097de-efb8-4b4c-9d6e-79423327815d" providerId="ADAL" clId="{5589F57F-978D-406B-98CD-E0A905E493FC}" dt="2021-10-16T22:16:50.756" v="3340" actId="1076"/>
          <ac:picMkLst>
            <pc:docMk/>
            <pc:sldMk cId="494250652" sldId="284"/>
            <ac:picMk id="5" creationId="{E3B556F8-8F9F-410E-9958-C4050A54F034}"/>
          </ac:picMkLst>
        </pc:picChg>
        <pc:picChg chg="del">
          <ac:chgData name="Alistair Bissell" userId="6bc097de-efb8-4b4c-9d6e-79423327815d" providerId="ADAL" clId="{5589F57F-978D-406B-98CD-E0A905E493FC}" dt="2021-10-16T22:16:13.294" v="3333" actId="478"/>
          <ac:picMkLst>
            <pc:docMk/>
            <pc:sldMk cId="494250652" sldId="284"/>
            <ac:picMk id="6" creationId="{DA522EB7-674F-4F5F-A521-2DB2AD5139E2}"/>
          </ac:picMkLst>
        </pc:picChg>
      </pc:sldChg>
      <pc:sldChg chg="addSp delSp modSp mod modNotesTx">
        <pc:chgData name="Alistair Bissell" userId="6bc097de-efb8-4b4c-9d6e-79423327815d" providerId="ADAL" clId="{5589F57F-978D-406B-98CD-E0A905E493FC}" dt="2021-10-16T20:00:43.925" v="440" actId="20577"/>
        <pc:sldMkLst>
          <pc:docMk/>
          <pc:sldMk cId="2237289618" sldId="285"/>
        </pc:sldMkLst>
        <pc:spChg chg="mod">
          <ac:chgData name="Alistair Bissell" userId="6bc097de-efb8-4b4c-9d6e-79423327815d" providerId="ADAL" clId="{5589F57F-978D-406B-98CD-E0A905E493FC}" dt="2021-10-16T19:53:14.219" v="197" actId="20577"/>
          <ac:spMkLst>
            <pc:docMk/>
            <pc:sldMk cId="2237289618" sldId="285"/>
            <ac:spMk id="2" creationId="{00000000-0000-0000-0000-000000000000}"/>
          </ac:spMkLst>
        </pc:spChg>
        <pc:spChg chg="del">
          <ac:chgData name="Alistair Bissell" userId="6bc097de-efb8-4b4c-9d6e-79423327815d" providerId="ADAL" clId="{5589F57F-978D-406B-98CD-E0A905E493FC}" dt="2021-10-16T19:47:43.204" v="70" actId="478"/>
          <ac:spMkLst>
            <pc:docMk/>
            <pc:sldMk cId="2237289618" sldId="285"/>
            <ac:spMk id="3" creationId="{6FE241DE-502D-402D-9DFC-0AA6B4F01E08}"/>
          </ac:spMkLst>
        </pc:spChg>
        <pc:spChg chg="del">
          <ac:chgData name="Alistair Bissell" userId="6bc097de-efb8-4b4c-9d6e-79423327815d" providerId="ADAL" clId="{5589F57F-978D-406B-98CD-E0A905E493FC}" dt="2021-10-16T19:47:43.204" v="70" actId="478"/>
          <ac:spMkLst>
            <pc:docMk/>
            <pc:sldMk cId="2237289618" sldId="285"/>
            <ac:spMk id="7" creationId="{5000318A-F6CB-4ACB-BC87-175B5F7AF460}"/>
          </ac:spMkLst>
        </pc:spChg>
        <pc:spChg chg="del">
          <ac:chgData name="Alistair Bissell" userId="6bc097de-efb8-4b4c-9d6e-79423327815d" providerId="ADAL" clId="{5589F57F-978D-406B-98CD-E0A905E493FC}" dt="2021-10-16T19:47:43.204" v="70" actId="478"/>
          <ac:spMkLst>
            <pc:docMk/>
            <pc:sldMk cId="2237289618" sldId="285"/>
            <ac:spMk id="8" creationId="{D2890E29-1ED3-469D-8E12-BC6FC7A9A2F2}"/>
          </ac:spMkLst>
        </pc:spChg>
        <pc:spChg chg="del">
          <ac:chgData name="Alistair Bissell" userId="6bc097de-efb8-4b4c-9d6e-79423327815d" providerId="ADAL" clId="{5589F57F-978D-406B-98CD-E0A905E493FC}" dt="2021-10-16T19:47:43.204" v="70" actId="478"/>
          <ac:spMkLst>
            <pc:docMk/>
            <pc:sldMk cId="2237289618" sldId="285"/>
            <ac:spMk id="9" creationId="{3E11172F-7B34-48EA-8A99-216A14D7FD8A}"/>
          </ac:spMkLst>
        </pc:spChg>
        <pc:spChg chg="del">
          <ac:chgData name="Alistair Bissell" userId="6bc097de-efb8-4b4c-9d6e-79423327815d" providerId="ADAL" clId="{5589F57F-978D-406B-98CD-E0A905E493FC}" dt="2021-10-16T19:47:43.204" v="70" actId="478"/>
          <ac:spMkLst>
            <pc:docMk/>
            <pc:sldMk cId="2237289618" sldId="285"/>
            <ac:spMk id="10" creationId="{3E566DC0-D62E-4CB0-B055-61DC25283FA1}"/>
          </ac:spMkLst>
        </pc:spChg>
        <pc:graphicFrameChg chg="add del mod modGraphic">
          <ac:chgData name="Alistair Bissell" userId="6bc097de-efb8-4b4c-9d6e-79423327815d" providerId="ADAL" clId="{5589F57F-978D-406B-98CD-E0A905E493FC}" dt="2021-10-16T19:57:32.141" v="239" actId="1076"/>
          <ac:graphicFrameMkLst>
            <pc:docMk/>
            <pc:sldMk cId="2237289618" sldId="285"/>
            <ac:graphicFrameMk id="4" creationId="{190FC0EA-5491-46A9-AD66-A56AF9A63378}"/>
          </ac:graphicFrameMkLst>
        </pc:graphicFrameChg>
      </pc:sldChg>
      <pc:sldChg chg="modSp modNotesTx">
        <pc:chgData name="Alistair Bissell" userId="6bc097de-efb8-4b4c-9d6e-79423327815d" providerId="ADAL" clId="{5589F57F-978D-406B-98CD-E0A905E493FC}" dt="2021-10-16T20:33:58.184" v="1865"/>
        <pc:sldMkLst>
          <pc:docMk/>
          <pc:sldMk cId="513315811" sldId="287"/>
        </pc:sldMkLst>
        <pc:spChg chg="mod">
          <ac:chgData name="Alistair Bissell" userId="6bc097de-efb8-4b4c-9d6e-79423327815d" providerId="ADAL" clId="{5589F57F-978D-406B-98CD-E0A905E493FC}" dt="2021-10-16T20:33:08.059" v="1864" actId="20577"/>
          <ac:spMkLst>
            <pc:docMk/>
            <pc:sldMk cId="513315811" sldId="287"/>
            <ac:spMk id="5" creationId="{D9FDE1EA-BE04-457F-9D53-EF442EF0BB1C}"/>
          </ac:spMkLst>
        </pc:spChg>
      </pc:sldChg>
      <pc:sldChg chg="addSp modSp mod modNotesTx">
        <pc:chgData name="Alistair Bissell" userId="6bc097de-efb8-4b4c-9d6e-79423327815d" providerId="ADAL" clId="{5589F57F-978D-406B-98CD-E0A905E493FC}" dt="2021-10-17T21:21:51.625" v="4118" actId="164"/>
        <pc:sldMkLst>
          <pc:docMk/>
          <pc:sldMk cId="2524279229" sldId="288"/>
        </pc:sldMkLst>
        <pc:spChg chg="mod">
          <ac:chgData name="Alistair Bissell" userId="6bc097de-efb8-4b4c-9d6e-79423327815d" providerId="ADAL" clId="{5589F57F-978D-406B-98CD-E0A905E493FC}" dt="2021-10-16T21:31:33.193" v="2464"/>
          <ac:spMkLst>
            <pc:docMk/>
            <pc:sldMk cId="2524279229" sldId="288"/>
            <ac:spMk id="7" creationId="{0DC85330-4F85-4C98-B0A1-AD9316D151C8}"/>
          </ac:spMkLst>
        </pc:spChg>
        <pc:grpChg chg="add mod">
          <ac:chgData name="Alistair Bissell" userId="6bc097de-efb8-4b4c-9d6e-79423327815d" providerId="ADAL" clId="{5589F57F-978D-406B-98CD-E0A905E493FC}" dt="2021-10-17T21:21:51.625" v="4118" actId="164"/>
          <ac:grpSpMkLst>
            <pc:docMk/>
            <pc:sldMk cId="2524279229" sldId="288"/>
            <ac:grpSpMk id="3" creationId="{876326EE-B631-4925-8A66-E9EF9F4FF1BE}"/>
          </ac:grpSpMkLst>
        </pc:grpChg>
        <pc:grpChg chg="add mod">
          <ac:chgData name="Alistair Bissell" userId="6bc097de-efb8-4b4c-9d6e-79423327815d" providerId="ADAL" clId="{5589F57F-978D-406B-98CD-E0A905E493FC}" dt="2021-10-17T21:21:51.625" v="4118" actId="164"/>
          <ac:grpSpMkLst>
            <pc:docMk/>
            <pc:sldMk cId="2524279229" sldId="288"/>
            <ac:grpSpMk id="4" creationId="{A5DC83AD-323B-47CE-8F9D-3D12C9952842}"/>
          </ac:grpSpMkLst>
        </pc:grpChg>
        <pc:picChg chg="mod">
          <ac:chgData name="Alistair Bissell" userId="6bc097de-efb8-4b4c-9d6e-79423327815d" providerId="ADAL" clId="{5589F57F-978D-406B-98CD-E0A905E493FC}" dt="2021-10-16T21:31:33.193" v="2464"/>
          <ac:picMkLst>
            <pc:docMk/>
            <pc:sldMk cId="2524279229" sldId="288"/>
            <ac:picMk id="5" creationId="{5EBA3752-1B26-4E77-8D7A-A3D6A34BC1BA}"/>
          </ac:picMkLst>
        </pc:picChg>
        <pc:picChg chg="mod">
          <ac:chgData name="Alistair Bissell" userId="6bc097de-efb8-4b4c-9d6e-79423327815d" providerId="ADAL" clId="{5589F57F-978D-406B-98CD-E0A905E493FC}" dt="2021-10-17T21:21:51.625" v="4118" actId="164"/>
          <ac:picMkLst>
            <pc:docMk/>
            <pc:sldMk cId="2524279229" sldId="288"/>
            <ac:picMk id="6" creationId="{77A3A3BA-AEA1-48B7-A1A1-D924FBA8989A}"/>
          </ac:picMkLst>
        </pc:picChg>
      </pc:sldChg>
      <pc:sldChg chg="addSp modSp mod">
        <pc:chgData name="Alistair Bissell" userId="6bc097de-efb8-4b4c-9d6e-79423327815d" providerId="ADAL" clId="{5589F57F-978D-406B-98CD-E0A905E493FC}" dt="2021-10-17T21:23:13.895" v="4119" actId="164"/>
        <pc:sldMkLst>
          <pc:docMk/>
          <pc:sldMk cId="4047992373" sldId="289"/>
        </pc:sldMkLst>
        <pc:spChg chg="mod">
          <ac:chgData name="Alistair Bissell" userId="6bc097de-efb8-4b4c-9d6e-79423327815d" providerId="ADAL" clId="{5589F57F-978D-406B-98CD-E0A905E493FC}" dt="2021-10-16T21:32:22.439" v="2471"/>
          <ac:spMkLst>
            <pc:docMk/>
            <pc:sldMk cId="4047992373" sldId="289"/>
            <ac:spMk id="7" creationId="{59F678AB-E9C4-49D7-9562-839E90EDB6A1}"/>
          </ac:spMkLst>
        </pc:spChg>
        <pc:grpChg chg="add mod">
          <ac:chgData name="Alistair Bissell" userId="6bc097de-efb8-4b4c-9d6e-79423327815d" providerId="ADAL" clId="{5589F57F-978D-406B-98CD-E0A905E493FC}" dt="2021-10-17T21:23:13.895" v="4119" actId="164"/>
          <ac:grpSpMkLst>
            <pc:docMk/>
            <pc:sldMk cId="4047992373" sldId="289"/>
            <ac:grpSpMk id="3" creationId="{CB29AE3D-C6BB-4D83-825A-DA24CB38988F}"/>
          </ac:grpSpMkLst>
        </pc:grpChg>
        <pc:grpChg chg="add mod">
          <ac:chgData name="Alistair Bissell" userId="6bc097de-efb8-4b4c-9d6e-79423327815d" providerId="ADAL" clId="{5589F57F-978D-406B-98CD-E0A905E493FC}" dt="2021-10-17T21:23:13.895" v="4119" actId="164"/>
          <ac:grpSpMkLst>
            <pc:docMk/>
            <pc:sldMk cId="4047992373" sldId="289"/>
            <ac:grpSpMk id="4" creationId="{676B5F06-DAD0-4A92-86E6-E654EA0B8453}"/>
          </ac:grpSpMkLst>
        </pc:grpChg>
        <pc:picChg chg="mod">
          <ac:chgData name="Alistair Bissell" userId="6bc097de-efb8-4b4c-9d6e-79423327815d" providerId="ADAL" clId="{5589F57F-978D-406B-98CD-E0A905E493FC}" dt="2021-10-17T21:23:13.895" v="4119" actId="164"/>
          <ac:picMkLst>
            <pc:docMk/>
            <pc:sldMk cId="4047992373" sldId="289"/>
            <ac:picMk id="5" creationId="{3821EFA6-3645-4E83-B28D-06EB1AAA7B37}"/>
          </ac:picMkLst>
        </pc:picChg>
        <pc:picChg chg="mod">
          <ac:chgData name="Alistair Bissell" userId="6bc097de-efb8-4b4c-9d6e-79423327815d" providerId="ADAL" clId="{5589F57F-978D-406B-98CD-E0A905E493FC}" dt="2021-10-16T21:32:22.439" v="2471"/>
          <ac:picMkLst>
            <pc:docMk/>
            <pc:sldMk cId="4047992373" sldId="289"/>
            <ac:picMk id="6" creationId="{8BBCEE60-6634-45CB-A3E0-77459C749B82}"/>
          </ac:picMkLst>
        </pc:picChg>
      </pc:sldChg>
      <pc:sldChg chg="addSp modSp mod">
        <pc:chgData name="Alistair Bissell" userId="6bc097de-efb8-4b4c-9d6e-79423327815d" providerId="ADAL" clId="{5589F57F-978D-406B-98CD-E0A905E493FC}" dt="2021-10-17T21:25:17.346" v="4120" actId="164"/>
        <pc:sldMkLst>
          <pc:docMk/>
          <pc:sldMk cId="3246882978" sldId="290"/>
        </pc:sldMkLst>
        <pc:spChg chg="mod">
          <ac:chgData name="Alistair Bissell" userId="6bc097de-efb8-4b4c-9d6e-79423327815d" providerId="ADAL" clId="{5589F57F-978D-406B-98CD-E0A905E493FC}" dt="2021-10-17T20:45:30.014" v="4116"/>
          <ac:spMkLst>
            <pc:docMk/>
            <pc:sldMk cId="3246882978" sldId="290"/>
            <ac:spMk id="7" creationId="{40472DA5-8AFC-4CFD-894F-06F16810E043}"/>
          </ac:spMkLst>
        </pc:spChg>
        <pc:grpChg chg="add mod">
          <ac:chgData name="Alistair Bissell" userId="6bc097de-efb8-4b4c-9d6e-79423327815d" providerId="ADAL" clId="{5589F57F-978D-406B-98CD-E0A905E493FC}" dt="2021-10-17T21:25:17.346" v="4120" actId="164"/>
          <ac:grpSpMkLst>
            <pc:docMk/>
            <pc:sldMk cId="3246882978" sldId="290"/>
            <ac:grpSpMk id="3" creationId="{A76FD10A-B3A8-456E-846B-DFB2787339A5}"/>
          </ac:grpSpMkLst>
        </pc:grpChg>
        <pc:grpChg chg="add mod">
          <ac:chgData name="Alistair Bissell" userId="6bc097de-efb8-4b4c-9d6e-79423327815d" providerId="ADAL" clId="{5589F57F-978D-406B-98CD-E0A905E493FC}" dt="2021-10-17T21:25:17.346" v="4120" actId="164"/>
          <ac:grpSpMkLst>
            <pc:docMk/>
            <pc:sldMk cId="3246882978" sldId="290"/>
            <ac:grpSpMk id="4" creationId="{A2E31DC2-581A-4EE8-A00B-795F0CCC1647}"/>
          </ac:grpSpMkLst>
        </pc:grpChg>
        <pc:picChg chg="mod">
          <ac:chgData name="Alistair Bissell" userId="6bc097de-efb8-4b4c-9d6e-79423327815d" providerId="ADAL" clId="{5589F57F-978D-406B-98CD-E0A905E493FC}" dt="2021-10-17T21:25:17.346" v="4120" actId="164"/>
          <ac:picMkLst>
            <pc:docMk/>
            <pc:sldMk cId="3246882978" sldId="290"/>
            <ac:picMk id="5" creationId="{AAD6C4E0-59FE-4D39-ACF3-ADBC1F1DE36D}"/>
          </ac:picMkLst>
        </pc:picChg>
        <pc:picChg chg="mod">
          <ac:chgData name="Alistair Bissell" userId="6bc097de-efb8-4b4c-9d6e-79423327815d" providerId="ADAL" clId="{5589F57F-978D-406B-98CD-E0A905E493FC}" dt="2021-10-17T20:45:30.014" v="4116"/>
          <ac:picMkLst>
            <pc:docMk/>
            <pc:sldMk cId="3246882978" sldId="290"/>
            <ac:picMk id="6" creationId="{A0F08012-0B46-4934-B593-D1E4742E3ECA}"/>
          </ac:picMkLst>
        </pc:picChg>
      </pc:sldChg>
      <pc:sldChg chg="addSp modSp mod modNotesTx">
        <pc:chgData name="Alistair Bissell" userId="6bc097de-efb8-4b4c-9d6e-79423327815d" providerId="ADAL" clId="{5589F57F-978D-406B-98CD-E0A905E493FC}" dt="2021-10-17T21:47:31.068" v="4209" actId="20577"/>
        <pc:sldMkLst>
          <pc:docMk/>
          <pc:sldMk cId="2299530733" sldId="291"/>
        </pc:sldMkLst>
        <pc:spChg chg="mod">
          <ac:chgData name="Alistair Bissell" userId="6bc097de-efb8-4b4c-9d6e-79423327815d" providerId="ADAL" clId="{5589F57F-978D-406B-98CD-E0A905E493FC}" dt="2021-10-16T21:27:30.628" v="2430" actId="20577"/>
          <ac:spMkLst>
            <pc:docMk/>
            <pc:sldMk cId="2299530733" sldId="291"/>
            <ac:spMk id="2" creationId="{C113A8EB-52ED-450F-844F-A676A98DA0F7}"/>
          </ac:spMkLst>
        </pc:spChg>
        <pc:spChg chg="add mod">
          <ac:chgData name="Alistair Bissell" userId="6bc097de-efb8-4b4c-9d6e-79423327815d" providerId="ADAL" clId="{5589F57F-978D-406B-98CD-E0A905E493FC}" dt="2021-10-16T21:27:24.891" v="2429" actId="1076"/>
          <ac:spMkLst>
            <pc:docMk/>
            <pc:sldMk cId="2299530733" sldId="291"/>
            <ac:spMk id="6" creationId="{73A0210B-207D-4124-B422-A975DDEF049B}"/>
          </ac:spMkLst>
        </pc:spChg>
        <pc:spChg chg="add mod">
          <ac:chgData name="Alistair Bissell" userId="6bc097de-efb8-4b4c-9d6e-79423327815d" providerId="ADAL" clId="{5589F57F-978D-406B-98CD-E0A905E493FC}" dt="2021-10-16T21:31:21.359" v="2462" actId="164"/>
          <ac:spMkLst>
            <pc:docMk/>
            <pc:sldMk cId="2299530733" sldId="291"/>
            <ac:spMk id="9" creationId="{26DB0A6B-AFE1-454E-83F7-40A1635E0118}"/>
          </ac:spMkLst>
        </pc:spChg>
        <pc:spChg chg="add mod">
          <ac:chgData name="Alistair Bissell" userId="6bc097de-efb8-4b4c-9d6e-79423327815d" providerId="ADAL" clId="{5589F57F-978D-406B-98CD-E0A905E493FC}" dt="2021-10-16T21:31:27.666" v="2463" actId="164"/>
          <ac:spMkLst>
            <pc:docMk/>
            <pc:sldMk cId="2299530733" sldId="291"/>
            <ac:spMk id="10" creationId="{9C877EA8-BC8B-46E2-A966-CB1905BF61A4}"/>
          </ac:spMkLst>
        </pc:spChg>
        <pc:spChg chg="add mod">
          <ac:chgData name="Alistair Bissell" userId="6bc097de-efb8-4b4c-9d6e-79423327815d" providerId="ADAL" clId="{5589F57F-978D-406B-98CD-E0A905E493FC}" dt="2021-10-17T20:45:22.303" v="4115" actId="164"/>
          <ac:spMkLst>
            <pc:docMk/>
            <pc:sldMk cId="2299530733" sldId="291"/>
            <ac:spMk id="13" creationId="{1CA1A357-35D6-43AD-A8BE-531AAC0984EC}"/>
          </ac:spMkLst>
        </pc:spChg>
        <pc:grpChg chg="add mod">
          <ac:chgData name="Alistair Bissell" userId="6bc097de-efb8-4b4c-9d6e-79423327815d" providerId="ADAL" clId="{5589F57F-978D-406B-98CD-E0A905E493FC}" dt="2021-10-17T20:44:48.564" v="4109" actId="1076"/>
          <ac:grpSpMkLst>
            <pc:docMk/>
            <pc:sldMk cId="2299530733" sldId="291"/>
            <ac:grpSpMk id="11" creationId="{13F0CAEA-FB13-4727-BF9D-F020D779FBC9}"/>
          </ac:grpSpMkLst>
        </pc:grpChg>
        <pc:grpChg chg="add mod">
          <ac:chgData name="Alistair Bissell" userId="6bc097de-efb8-4b4c-9d6e-79423327815d" providerId="ADAL" clId="{5589F57F-978D-406B-98CD-E0A905E493FC}" dt="2021-10-17T20:44:59.758" v="4112" actId="1076"/>
          <ac:grpSpMkLst>
            <pc:docMk/>
            <pc:sldMk cId="2299530733" sldId="291"/>
            <ac:grpSpMk id="12" creationId="{59ED71E6-A189-40C1-B021-10EC01041055}"/>
          </ac:grpSpMkLst>
        </pc:grpChg>
        <pc:grpChg chg="add mod">
          <ac:chgData name="Alistair Bissell" userId="6bc097de-efb8-4b4c-9d6e-79423327815d" providerId="ADAL" clId="{5589F57F-978D-406B-98CD-E0A905E493FC}" dt="2021-10-17T20:45:22.303" v="4115" actId="164"/>
          <ac:grpSpMkLst>
            <pc:docMk/>
            <pc:sldMk cId="2299530733" sldId="291"/>
            <ac:grpSpMk id="16" creationId="{49439EF8-F2A1-43F8-8951-0457FFF827D3}"/>
          </ac:grpSpMkLst>
        </pc:grpChg>
        <pc:picChg chg="add mod">
          <ac:chgData name="Alistair Bissell" userId="6bc097de-efb8-4b4c-9d6e-79423327815d" providerId="ADAL" clId="{5589F57F-978D-406B-98CD-E0A905E493FC}" dt="2021-10-16T21:31:27.666" v="2463" actId="164"/>
          <ac:picMkLst>
            <pc:docMk/>
            <pc:sldMk cId="2299530733" sldId="291"/>
            <ac:picMk id="4" creationId="{7BDEE297-4571-4ADE-82C8-DAD43504E4C4}"/>
          </ac:picMkLst>
        </pc:picChg>
        <pc:picChg chg="add mod">
          <ac:chgData name="Alistair Bissell" userId="6bc097de-efb8-4b4c-9d6e-79423327815d" providerId="ADAL" clId="{5589F57F-978D-406B-98CD-E0A905E493FC}" dt="2021-10-16T21:31:21.359" v="2462" actId="164"/>
          <ac:picMkLst>
            <pc:docMk/>
            <pc:sldMk cId="2299530733" sldId="291"/>
            <ac:picMk id="8" creationId="{457A67CE-9F10-401B-8644-907991E4E187}"/>
          </ac:picMkLst>
        </pc:picChg>
        <pc:picChg chg="add mod ord">
          <ac:chgData name="Alistair Bissell" userId="6bc097de-efb8-4b4c-9d6e-79423327815d" providerId="ADAL" clId="{5589F57F-978D-406B-98CD-E0A905E493FC}" dt="2021-10-17T20:45:22.303" v="4115" actId="164"/>
          <ac:picMkLst>
            <pc:docMk/>
            <pc:sldMk cId="2299530733" sldId="291"/>
            <ac:picMk id="15" creationId="{56978526-70EB-49D2-94E2-85E8BB1CA735}"/>
          </ac:picMkLst>
        </pc:picChg>
      </pc:sldChg>
      <pc:sldChg chg="modSp mod">
        <pc:chgData name="Alistair Bissell" userId="6bc097de-efb8-4b4c-9d6e-79423327815d" providerId="ADAL" clId="{5589F57F-978D-406B-98CD-E0A905E493FC}" dt="2021-10-16T22:34:35.140" v="4083" actId="313"/>
        <pc:sldMkLst>
          <pc:docMk/>
          <pc:sldMk cId="1846356873" sldId="293"/>
        </pc:sldMkLst>
        <pc:spChg chg="mod">
          <ac:chgData name="Alistair Bissell" userId="6bc097de-efb8-4b4c-9d6e-79423327815d" providerId="ADAL" clId="{5589F57F-978D-406B-98CD-E0A905E493FC}" dt="2021-10-16T22:34:35.140" v="4083" actId="313"/>
          <ac:spMkLst>
            <pc:docMk/>
            <pc:sldMk cId="1846356873" sldId="293"/>
            <ac:spMk id="2" creationId="{C113A8EB-52ED-450F-844F-A676A98DA0F7}"/>
          </ac:spMkLst>
        </pc:spChg>
      </pc:sldChg>
      <pc:sldChg chg="modSp add mod modNotesTx">
        <pc:chgData name="Alistair Bissell" userId="6bc097de-efb8-4b4c-9d6e-79423327815d" providerId="ADAL" clId="{5589F57F-978D-406B-98CD-E0A905E493FC}" dt="2021-10-16T20:28:18.144" v="1467" actId="20577"/>
        <pc:sldMkLst>
          <pc:docMk/>
          <pc:sldMk cId="3398209071" sldId="294"/>
        </pc:sldMkLst>
        <pc:graphicFrameChg chg="modGraphic">
          <ac:chgData name="Alistair Bissell" userId="6bc097de-efb8-4b4c-9d6e-79423327815d" providerId="ADAL" clId="{5589F57F-978D-406B-98CD-E0A905E493FC}" dt="2021-10-16T19:46:50.609" v="27" actId="242"/>
          <ac:graphicFrameMkLst>
            <pc:docMk/>
            <pc:sldMk cId="3398209071" sldId="294"/>
            <ac:graphicFrameMk id="4" creationId="{190FC0EA-5491-46A9-AD66-A56AF9A63378}"/>
          </ac:graphicFrameMkLst>
        </pc:graphicFrameChg>
      </pc:sldChg>
      <pc:sldChg chg="modSp add mod modNotesTx">
        <pc:chgData name="Alistair Bissell" userId="6bc097de-efb8-4b4c-9d6e-79423327815d" providerId="ADAL" clId="{5589F57F-978D-406B-98CD-E0A905E493FC}" dt="2021-10-16T20:01:11.583" v="450" actId="20577"/>
        <pc:sldMkLst>
          <pc:docMk/>
          <pc:sldMk cId="3902401895" sldId="295"/>
        </pc:sldMkLst>
        <pc:graphicFrameChg chg="mod modGraphic">
          <ac:chgData name="Alistair Bissell" userId="6bc097de-efb8-4b4c-9d6e-79423327815d" providerId="ADAL" clId="{5589F57F-978D-406B-98CD-E0A905E493FC}" dt="2021-10-16T19:46:40.390" v="26" actId="242"/>
          <ac:graphicFrameMkLst>
            <pc:docMk/>
            <pc:sldMk cId="3902401895" sldId="295"/>
            <ac:graphicFrameMk id="4" creationId="{190FC0EA-5491-46A9-AD66-A56AF9A63378}"/>
          </ac:graphicFrameMkLst>
        </pc:graphicFrameChg>
      </pc:sldChg>
      <pc:sldChg chg="modSp mod">
        <pc:chgData name="Alistair Bissell" userId="6bc097de-efb8-4b4c-9d6e-79423327815d" providerId="ADAL" clId="{5589F57F-978D-406B-98CD-E0A905E493FC}" dt="2021-10-18T16:18:42.051" v="4692" actId="6549"/>
        <pc:sldMkLst>
          <pc:docMk/>
          <pc:sldMk cId="4112257260" sldId="300"/>
        </pc:sldMkLst>
        <pc:spChg chg="mod">
          <ac:chgData name="Alistair Bissell" userId="6bc097de-efb8-4b4c-9d6e-79423327815d" providerId="ADAL" clId="{5589F57F-978D-406B-98CD-E0A905E493FC}" dt="2021-10-18T16:18:42.051" v="4692" actId="6549"/>
          <ac:spMkLst>
            <pc:docMk/>
            <pc:sldMk cId="4112257260" sldId="300"/>
            <ac:spMk id="3" creationId="{B43B5E3D-6836-4BA2-9692-726749CD4ACE}"/>
          </ac:spMkLst>
        </pc:spChg>
      </pc:sldChg>
      <pc:sldChg chg="modSp add mod">
        <pc:chgData name="Alistair Bissell" userId="6bc097de-efb8-4b4c-9d6e-79423327815d" providerId="ADAL" clId="{5589F57F-978D-406B-98CD-E0A905E493FC}" dt="2021-10-18T16:20:37.852" v="4704" actId="6549"/>
        <pc:sldMkLst>
          <pc:docMk/>
          <pc:sldMk cId="1277517151" sldId="302"/>
        </pc:sldMkLst>
        <pc:spChg chg="mod">
          <ac:chgData name="Alistair Bissell" userId="6bc097de-efb8-4b4c-9d6e-79423327815d" providerId="ADAL" clId="{5589F57F-978D-406B-98CD-E0A905E493FC}" dt="2021-10-18T16:20:37.852" v="4704" actId="6549"/>
          <ac:spMkLst>
            <pc:docMk/>
            <pc:sldMk cId="1277517151" sldId="302"/>
            <ac:spMk id="3" creationId="{B43B5E3D-6836-4BA2-9692-726749CD4ACE}"/>
          </ac:spMkLst>
        </pc:spChg>
      </pc:sldChg>
    </pc:docChg>
  </pc:docChgLst>
  <pc:docChgLst>
    <pc:chgData name="Alistair Bissell" userId="6bc097de-efb8-4b4c-9d6e-79423327815d" providerId="ADAL" clId="{0E7FC383-80A3-458B-BC0B-F319F75781BC}"/>
    <pc:docChg chg="delSld modSld sldOrd">
      <pc:chgData name="Alistair Bissell" userId="6bc097de-efb8-4b4c-9d6e-79423327815d" providerId="ADAL" clId="{0E7FC383-80A3-458B-BC0B-F319F75781BC}" dt="2021-07-15T13:19:50.272" v="31" actId="20577"/>
      <pc:docMkLst>
        <pc:docMk/>
      </pc:docMkLst>
      <pc:sldChg chg="del">
        <pc:chgData name="Alistair Bissell" userId="6bc097de-efb8-4b4c-9d6e-79423327815d" providerId="ADAL" clId="{0E7FC383-80A3-458B-BC0B-F319F75781BC}" dt="2021-07-15T13:19:37.098" v="2" actId="47"/>
        <pc:sldMkLst>
          <pc:docMk/>
          <pc:sldMk cId="0" sldId="264"/>
        </pc:sldMkLst>
      </pc:sldChg>
      <pc:sldChg chg="del">
        <pc:chgData name="Alistair Bissell" userId="6bc097de-efb8-4b4c-9d6e-79423327815d" providerId="ADAL" clId="{0E7FC383-80A3-458B-BC0B-F319F75781BC}" dt="2021-07-15T13:19:37.098" v="2" actId="47"/>
        <pc:sldMkLst>
          <pc:docMk/>
          <pc:sldMk cId="713258168" sldId="265"/>
        </pc:sldMkLst>
      </pc:sldChg>
      <pc:sldChg chg="del">
        <pc:chgData name="Alistair Bissell" userId="6bc097de-efb8-4b4c-9d6e-79423327815d" providerId="ADAL" clId="{0E7FC383-80A3-458B-BC0B-F319F75781BC}" dt="2021-07-15T13:19:37.098" v="2" actId="47"/>
        <pc:sldMkLst>
          <pc:docMk/>
          <pc:sldMk cId="2312247082" sldId="266"/>
        </pc:sldMkLst>
      </pc:sldChg>
      <pc:sldChg chg="del">
        <pc:chgData name="Alistair Bissell" userId="6bc097de-efb8-4b4c-9d6e-79423327815d" providerId="ADAL" clId="{0E7FC383-80A3-458B-BC0B-F319F75781BC}" dt="2021-07-15T13:19:37.098" v="2" actId="47"/>
        <pc:sldMkLst>
          <pc:docMk/>
          <pc:sldMk cId="2097313376" sldId="267"/>
        </pc:sldMkLst>
      </pc:sldChg>
      <pc:sldChg chg="del">
        <pc:chgData name="Alistair Bissell" userId="6bc097de-efb8-4b4c-9d6e-79423327815d" providerId="ADAL" clId="{0E7FC383-80A3-458B-BC0B-F319F75781BC}" dt="2021-07-15T13:19:37.098" v="2" actId="47"/>
        <pc:sldMkLst>
          <pc:docMk/>
          <pc:sldMk cId="3493833179" sldId="268"/>
        </pc:sldMkLst>
      </pc:sldChg>
      <pc:sldChg chg="del">
        <pc:chgData name="Alistair Bissell" userId="6bc097de-efb8-4b4c-9d6e-79423327815d" providerId="ADAL" clId="{0E7FC383-80A3-458B-BC0B-F319F75781BC}" dt="2021-07-15T13:19:37.098" v="2" actId="47"/>
        <pc:sldMkLst>
          <pc:docMk/>
          <pc:sldMk cId="4074669135" sldId="269"/>
        </pc:sldMkLst>
      </pc:sldChg>
      <pc:sldChg chg="del">
        <pc:chgData name="Alistair Bissell" userId="6bc097de-efb8-4b4c-9d6e-79423327815d" providerId="ADAL" clId="{0E7FC383-80A3-458B-BC0B-F319F75781BC}" dt="2021-07-15T13:19:37.098" v="2" actId="47"/>
        <pc:sldMkLst>
          <pc:docMk/>
          <pc:sldMk cId="2315843601" sldId="270"/>
        </pc:sldMkLst>
      </pc:sldChg>
      <pc:sldChg chg="modSp mod ord">
        <pc:chgData name="Alistair Bissell" userId="6bc097de-efb8-4b4c-9d6e-79423327815d" providerId="ADAL" clId="{0E7FC383-80A3-458B-BC0B-F319F75781BC}" dt="2021-07-15T13:19:50.272" v="31" actId="20577"/>
        <pc:sldMkLst>
          <pc:docMk/>
          <pc:sldMk cId="1779749011" sldId="271"/>
        </pc:sldMkLst>
        <pc:spChg chg="mod">
          <ac:chgData name="Alistair Bissell" userId="6bc097de-efb8-4b4c-9d6e-79423327815d" providerId="ADAL" clId="{0E7FC383-80A3-458B-BC0B-F319F75781BC}" dt="2021-07-15T13:19:44.917" v="15" actId="20577"/>
          <ac:spMkLst>
            <pc:docMk/>
            <pc:sldMk cId="1779749011" sldId="271"/>
            <ac:spMk id="2" creationId="{00000000-0000-0000-0000-000000000000}"/>
          </ac:spMkLst>
        </pc:spChg>
        <pc:spChg chg="mod">
          <ac:chgData name="Alistair Bissell" userId="6bc097de-efb8-4b4c-9d6e-79423327815d" providerId="ADAL" clId="{0E7FC383-80A3-458B-BC0B-F319F75781BC}" dt="2021-07-15T13:19:50.272" v="31" actId="20577"/>
          <ac:spMkLst>
            <pc:docMk/>
            <pc:sldMk cId="1779749011" sldId="271"/>
            <ac:spMk id="3" creationId="{00000000-0000-0000-0000-000000000000}"/>
          </ac:spMkLst>
        </pc:spChg>
      </pc:sldChg>
      <pc:sldChg chg="del">
        <pc:chgData name="Alistair Bissell" userId="6bc097de-efb8-4b4c-9d6e-79423327815d" providerId="ADAL" clId="{0E7FC383-80A3-458B-BC0B-F319F75781BC}" dt="2021-07-15T13:19:37.098" v="2" actId="47"/>
        <pc:sldMkLst>
          <pc:docMk/>
          <pc:sldMk cId="32766488" sldId="272"/>
        </pc:sldMkLst>
      </pc:sldChg>
      <pc:sldChg chg="del">
        <pc:chgData name="Alistair Bissell" userId="6bc097de-efb8-4b4c-9d6e-79423327815d" providerId="ADAL" clId="{0E7FC383-80A3-458B-BC0B-F319F75781BC}" dt="2021-07-15T13:19:37.098" v="2" actId="47"/>
        <pc:sldMkLst>
          <pc:docMk/>
          <pc:sldMk cId="3967799314" sldId="27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imes" charset="0"/>
                <a:ea typeface="ヒラギノ角ゴ Pro W3" charset="-128"/>
              </a:defRPr>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Times" charset="0"/>
                <a:ea typeface="ヒラギノ角ゴ Pro W3" charset="-128"/>
              </a:defRPr>
            </a:lvl1pPr>
          </a:lstStyle>
          <a:p>
            <a:pPr>
              <a:defRPr/>
            </a:pPr>
            <a:fld id="{E6D207C4-F1C5-46D6-B0F0-58965E34A68D}" type="datetimeFigureOut">
              <a:rPr lang="en-US"/>
              <a:pPr>
                <a:defRPr/>
              </a:pPr>
              <a:t>12/6/2021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atin typeface="Times" charset="0"/>
                <a:ea typeface="ヒラギノ角ゴ Pro W3"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atin typeface="Times" charset="0"/>
                <a:ea typeface="ヒラギノ角ゴ Pro W3" charset="-128"/>
              </a:defRPr>
            </a:lvl1pPr>
          </a:lstStyle>
          <a:p>
            <a:pPr>
              <a:defRPr/>
            </a:pPr>
            <a:fld id="{D8435711-A4FE-4B0D-8EAC-05E1780A8E64}" type="slidenum">
              <a:rPr lang="en-US"/>
              <a:pPr>
                <a:defRPr/>
              </a:pPr>
              <a:t>‹#›</a:t>
            </a:fld>
            <a:endParaRPr lang="en-US"/>
          </a:p>
        </p:txBody>
      </p:sp>
    </p:spTree>
    <p:extLst>
      <p:ext uri="{BB962C8B-B14F-4D97-AF65-F5344CB8AC3E}">
        <p14:creationId xmlns:p14="http://schemas.microsoft.com/office/powerpoint/2010/main" val="459400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imes" charset="0"/>
                <a:ea typeface="ヒラギノ角ゴ Pro W3" charset="-128"/>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imes" charset="0"/>
                <a:ea typeface="ヒラギノ角ゴ Pro W3" charset="-128"/>
              </a:defRPr>
            </a:lvl1pPr>
          </a:lstStyle>
          <a:p>
            <a:pPr>
              <a:defRPr/>
            </a:pPr>
            <a:fld id="{24CC7B08-0227-40A0-93E0-F1542D752734}" type="datetimeFigureOut">
              <a:rPr lang="en-US"/>
              <a:pPr>
                <a:defRPr/>
              </a:pPr>
              <a:t>12/6/2021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imes" charset="0"/>
                <a:ea typeface="ヒラギノ角ゴ Pro W3"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imes" charset="0"/>
                <a:ea typeface="ヒラギノ角ゴ Pro W3" charset="-128"/>
              </a:defRPr>
            </a:lvl1pPr>
          </a:lstStyle>
          <a:p>
            <a:pPr>
              <a:defRPr/>
            </a:pPr>
            <a:fld id="{86AAEC0A-556C-4808-8664-FAF36CE6DC85}" type="slidenum">
              <a:rPr lang="en-US"/>
              <a:pPr>
                <a:defRPr/>
              </a:pPr>
              <a:t>‹#›</a:t>
            </a:fld>
            <a:endParaRPr lang="en-US"/>
          </a:p>
        </p:txBody>
      </p:sp>
    </p:spTree>
    <p:extLst>
      <p:ext uri="{BB962C8B-B14F-4D97-AF65-F5344CB8AC3E}">
        <p14:creationId xmlns:p14="http://schemas.microsoft.com/office/powerpoint/2010/main" val="11803715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treeconomics.co.uk/projects/barchamcarbonperformanceproject/A"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barcham.co.uk/stor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Image taken from: https://www.sciencedirect.com/science/article/pii/S1364032116306050</a:t>
            </a:r>
          </a:p>
          <a:p>
            <a:r>
              <a:rPr lang="en-US" b="0" i="0" dirty="0">
                <a:solidFill>
                  <a:srgbClr val="323232"/>
                </a:solidFill>
                <a:effectLst/>
                <a:latin typeface="NexusSerif"/>
              </a:rPr>
              <a:t>Schematic illustration of the carbon cycle within a mature unmanaged forest. The width of the arrows indicate the approximate relative scale of the carbon exchanges based on the values of Broadmeadow and Matthews </a:t>
            </a:r>
            <a:r>
              <a:rPr lang="en-US" b="0" i="0" u="none" strike="noStrike" dirty="0">
                <a:solidFill>
                  <a:srgbClr val="0C7DBB"/>
                </a:solidFill>
                <a:effectLst/>
                <a:latin typeface="NexusSerif"/>
              </a:rPr>
              <a:t>[reference available in article linked above]</a:t>
            </a:r>
            <a:r>
              <a:rPr lang="en-US" b="0" i="0" dirty="0">
                <a:solidFill>
                  <a:srgbClr val="323232"/>
                </a:solidFill>
                <a:effectLst/>
                <a:latin typeface="NexusSerif"/>
              </a:rPr>
              <a:t>. We note that sustainable harvesting of forestry timber (with suitable usage, e.g. in construction) would add a significant pathway </a:t>
            </a:r>
            <a:r>
              <a:rPr lang="en-US" sz="1200" b="0" i="0" kern="1200" dirty="0">
                <a:solidFill>
                  <a:srgbClr val="323232"/>
                </a:solidFill>
                <a:effectLst/>
                <a:latin typeface="NexusSerif"/>
                <a:ea typeface="+mn-ea"/>
                <a:cs typeface="+mn-cs"/>
              </a:rPr>
              <a:t>to carbon sequestration in addition to </a:t>
            </a:r>
            <a:r>
              <a:rPr lang="en-US" b="0" i="0" dirty="0">
                <a:solidFill>
                  <a:srgbClr val="323232"/>
                </a:solidFill>
                <a:effectLst/>
                <a:latin typeface="NexusSerif"/>
              </a:rPr>
              <a:t>those shown in the illustration.</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a:t>
            </a:fld>
            <a:endParaRPr lang="en-US"/>
          </a:p>
        </p:txBody>
      </p:sp>
    </p:spTree>
    <p:extLst>
      <p:ext uri="{BB962C8B-B14F-4D97-AF65-F5344CB8AC3E}">
        <p14:creationId xmlns:p14="http://schemas.microsoft.com/office/powerpoint/2010/main" val="1464065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Slides 15-18 show how three species of tree store carbon over their lifespan. We will use this information to help us decide how many trees are needed to offset a flight from London to New York, and whether it matters what kind of tree you plant.</a:t>
            </a:r>
          </a:p>
          <a:p>
            <a:r>
              <a:rPr lang="en-US" dirty="0"/>
              <a:t>What do you notice about the scale on these graphs?</a:t>
            </a:r>
          </a:p>
          <a:p>
            <a:endParaRPr lang="en-US" dirty="0"/>
          </a:p>
          <a:p>
            <a:r>
              <a:rPr lang="en-US" dirty="0"/>
              <a:t>Information about how this data was collected is available here: </a:t>
            </a:r>
            <a:r>
              <a:rPr lang="en-US" b="0" i="0" u="none" strike="noStrike" dirty="0">
                <a:solidFill>
                  <a:srgbClr val="6264A7"/>
                </a:solidFill>
                <a:effectLst/>
                <a:latin typeface="+mn-lt"/>
                <a:hlinkClick r:id="rId3" tooltip="https://www.treeconomics.co.uk/projects/barchamcarbonperformanceproject/a"/>
              </a:rPr>
              <a:t>https://www.treeconomics.co.uk/projects/barchamcarbonperformanceproject/</a:t>
            </a:r>
            <a:r>
              <a:rPr lang="en-US" b="0" i="0" u="none" strike="noStrike" dirty="0">
                <a:solidFill>
                  <a:srgbClr val="242424"/>
                </a:solidFill>
                <a:effectLst/>
                <a:latin typeface="+mn-lt"/>
              </a:rPr>
              <a:t> </a:t>
            </a:r>
            <a:r>
              <a:rPr lang="en-US" b="0" i="0" dirty="0">
                <a:solidFill>
                  <a:srgbClr val="FDC030"/>
                </a:solidFill>
                <a:effectLst/>
                <a:latin typeface="+mn-lt"/>
              </a:rPr>
              <a:t>and here:</a:t>
            </a:r>
            <a:r>
              <a:rPr lang="en-US" b="0" i="0" dirty="0">
                <a:solidFill>
                  <a:srgbClr val="242424"/>
                </a:solidFill>
                <a:effectLst/>
                <a:latin typeface="+mn-lt"/>
              </a:rPr>
              <a:t> </a:t>
            </a:r>
            <a:r>
              <a:rPr lang="en-US" b="0" i="0" u="none" strike="noStrike" dirty="0">
                <a:solidFill>
                  <a:srgbClr val="6264A7"/>
                </a:solidFill>
                <a:effectLst/>
                <a:latin typeface="+mn-lt"/>
                <a:hlinkClick r:id="rId4" tooltip="https://www.barcham.co.uk/store/"/>
              </a:rPr>
              <a:t>https://www.barcham.co.uk/store/</a:t>
            </a:r>
            <a:r>
              <a:rPr lang="en-US" b="0" i="0" u="none" strike="noStrike" dirty="0">
                <a:solidFill>
                  <a:srgbClr val="6264A7"/>
                </a:solidFill>
                <a:effectLst/>
                <a:latin typeface="+mn-lt"/>
              </a:rPr>
              <a:t>.</a:t>
            </a:r>
            <a:r>
              <a:rPr lang="en-US" b="0" i="0" dirty="0">
                <a:solidFill>
                  <a:srgbClr val="242424"/>
                </a:solidFill>
                <a:effectLst/>
                <a:latin typeface="+mn-lt"/>
              </a:rPr>
              <a:t> </a:t>
            </a:r>
            <a:r>
              <a:rPr lang="en-US" b="0" i="0" dirty="0">
                <a:solidFill>
                  <a:srgbClr val="FDC030"/>
                </a:solidFill>
                <a:effectLst/>
                <a:latin typeface="+mn-lt"/>
              </a:rPr>
              <a:t>Each tree in the </a:t>
            </a:r>
            <a:r>
              <a:rPr lang="en-US" b="0" i="0" dirty="0" err="1">
                <a:solidFill>
                  <a:srgbClr val="FDC030"/>
                </a:solidFill>
                <a:effectLst/>
                <a:latin typeface="+mn-lt"/>
              </a:rPr>
              <a:t>Barcham</a:t>
            </a:r>
            <a:r>
              <a:rPr lang="en-US" b="0" i="0" dirty="0">
                <a:solidFill>
                  <a:srgbClr val="FDC030"/>
                </a:solidFill>
                <a:effectLst/>
                <a:latin typeface="+mn-lt"/>
              </a:rPr>
              <a:t> shop has a certificate. The negative carbon storage in the first few years of each graph are explained by taking into account the carbon emissions in driving to collect the tree before planting it.</a:t>
            </a:r>
            <a:endParaRPr lang="en-US" i="0" dirty="0">
              <a:latin typeface="+mn-lt"/>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a:t>
            </a:fld>
            <a:endParaRPr lang="en-US"/>
          </a:p>
        </p:txBody>
      </p:sp>
    </p:spTree>
    <p:extLst>
      <p:ext uri="{BB962C8B-B14F-4D97-AF65-F5344CB8AC3E}">
        <p14:creationId xmlns:p14="http://schemas.microsoft.com/office/powerpoint/2010/main" val="504799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Norway Spruce is a common variety of Christmas Tree.</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5</a:t>
            </a:fld>
            <a:endParaRPr lang="en-US"/>
          </a:p>
        </p:txBody>
      </p:sp>
    </p:spTree>
    <p:extLst>
      <p:ext uri="{BB962C8B-B14F-4D97-AF65-F5344CB8AC3E}">
        <p14:creationId xmlns:p14="http://schemas.microsoft.com/office/powerpoint/2010/main" val="434174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It is difficult to compare these graphs in this form – can your students say why? What do they notice about these graphs?</a:t>
            </a:r>
          </a:p>
          <a:p>
            <a:endParaRPr lang="en-US" dirty="0"/>
          </a:p>
          <a:p>
            <a:r>
              <a:rPr lang="en-US" dirty="0"/>
              <a:t>One problem is that the axes are different for each graph. Not only that, but the scales for Age are not linear – the intervals on the x axes vary. Invite students to explain what they would need to do in order to compare these graphs effectively.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6</a:t>
            </a:fld>
            <a:endParaRPr lang="en-US"/>
          </a:p>
        </p:txBody>
      </p:sp>
    </p:spTree>
    <p:extLst>
      <p:ext uri="{BB962C8B-B14F-4D97-AF65-F5344CB8AC3E}">
        <p14:creationId xmlns:p14="http://schemas.microsoft.com/office/powerpoint/2010/main" val="281046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Here are the three sets of data plotted on the same set of axes, in Desmos: </a:t>
            </a:r>
            <a:r>
              <a:rPr lang="en-GB" sz="1800" u="sng" dirty="0">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Some more data students might use is the Yield Class of trees, the volume (in m</a:t>
            </a:r>
            <a:r>
              <a:rPr lang="en-US" baseline="30000" dirty="0"/>
              <a:t>3</a:t>
            </a:r>
            <a:r>
              <a:rPr lang="en-US" dirty="0"/>
              <a:t>) of wood produced per hectare per year. </a:t>
            </a:r>
            <a:r>
              <a:rPr lang="en-GB" sz="1800" b="0" i="0" dirty="0">
                <a:solidFill>
                  <a:srgbClr val="333333"/>
                </a:solidFill>
                <a:effectLst/>
                <a:latin typeface="PT Serif" panose="020B0604020202020204" pitchFamily="18" charset="0"/>
              </a:rPr>
              <a:t>broadleaves generally grow with a YC of between 4-8, meaning they grow 4-8 cubic metres per hectare per year. Oak grows </a:t>
            </a:r>
            <a:r>
              <a:rPr lang="en-GB" sz="1800" b="0" i="0" u="none" strike="noStrike" dirty="0">
                <a:solidFill>
                  <a:srgbClr val="2F8FCE"/>
                </a:solidFill>
                <a:effectLst/>
                <a:latin typeface="PT Serif" panose="020B0604020202020204" pitchFamily="18" charset="0"/>
              </a:rPr>
              <a:t>at around</a:t>
            </a:r>
            <a:r>
              <a:rPr lang="en-GB" sz="1800" b="0" i="0" dirty="0">
                <a:solidFill>
                  <a:srgbClr val="333333"/>
                </a:solidFill>
                <a:effectLst/>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800" b="0" i="0" dirty="0">
                <a:solidFill>
                  <a:srgbClr val="333333"/>
                </a:solidFill>
                <a:effectLst/>
                <a:latin typeface="PT Serif" panose="020B0604020202020204" pitchFamily="18" charset="0"/>
              </a:rPr>
              <a:t>For more information on Yield Class, see: </a:t>
            </a:r>
            <a:r>
              <a:rPr lang="en-GB"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7</a:t>
            </a:fld>
            <a:endParaRPr lang="en-US"/>
          </a:p>
        </p:txBody>
      </p:sp>
    </p:spTree>
    <p:extLst>
      <p:ext uri="{BB962C8B-B14F-4D97-AF65-F5344CB8AC3E}">
        <p14:creationId xmlns:p14="http://schemas.microsoft.com/office/powerpoint/2010/main" val="4091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Here are the three sets of data plotted on the same set of axes, in Desmos: </a:t>
            </a:r>
            <a:r>
              <a:rPr lang="en-GB" sz="1800" u="sng" dirty="0">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8</a:t>
            </a:fld>
            <a:endParaRPr lang="en-US"/>
          </a:p>
        </p:txBody>
      </p:sp>
    </p:spTree>
    <p:extLst>
      <p:ext uri="{BB962C8B-B14F-4D97-AF65-F5344CB8AC3E}">
        <p14:creationId xmlns:p14="http://schemas.microsoft.com/office/powerpoint/2010/main" val="796986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Here are the three sets of data plotted on the same set of axes, in Desmos: </a:t>
            </a:r>
            <a:r>
              <a:rPr lang="en-GB" sz="1800" u="sng" dirty="0">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Some more data students might use is the Yield Class of trees, the volume (in m</a:t>
            </a:r>
            <a:r>
              <a:rPr lang="en-US" baseline="30000" dirty="0"/>
              <a:t>3</a:t>
            </a:r>
            <a:r>
              <a:rPr lang="en-US" dirty="0"/>
              <a:t>) of wood produced per hectare per year. </a:t>
            </a:r>
            <a:r>
              <a:rPr lang="en-GB" sz="1800" b="0" i="0" dirty="0">
                <a:solidFill>
                  <a:srgbClr val="333333"/>
                </a:solidFill>
                <a:effectLst/>
                <a:latin typeface="PT Serif" panose="020B0604020202020204" pitchFamily="18" charset="0"/>
              </a:rPr>
              <a:t>broadleaves generally grow with a YC of between 4-8, meaning they grow 4-8 cubic metres per hectare per year. Oak grows </a:t>
            </a:r>
            <a:r>
              <a:rPr lang="en-GB" sz="1800" b="0" i="0" u="none" strike="noStrike" dirty="0">
                <a:solidFill>
                  <a:srgbClr val="2F8FCE"/>
                </a:solidFill>
                <a:effectLst/>
                <a:latin typeface="PT Serif" panose="020B0604020202020204" pitchFamily="18" charset="0"/>
              </a:rPr>
              <a:t>at around</a:t>
            </a:r>
            <a:r>
              <a:rPr lang="en-GB" sz="1800" b="0" i="0" dirty="0">
                <a:solidFill>
                  <a:srgbClr val="333333"/>
                </a:solidFill>
                <a:effectLst/>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800" b="0" i="0" dirty="0">
                <a:solidFill>
                  <a:srgbClr val="333333"/>
                </a:solidFill>
                <a:effectLst/>
                <a:latin typeface="PT Serif" panose="020B0604020202020204" pitchFamily="18" charset="0"/>
              </a:rPr>
              <a:t>For more information on Yield Class, see: </a:t>
            </a:r>
            <a:r>
              <a:rPr lang="en-GB"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9</a:t>
            </a:fld>
            <a:endParaRPr lang="en-US"/>
          </a:p>
        </p:txBody>
      </p:sp>
    </p:spTree>
    <p:extLst>
      <p:ext uri="{BB962C8B-B14F-4D97-AF65-F5344CB8AC3E}">
        <p14:creationId xmlns:p14="http://schemas.microsoft.com/office/powerpoint/2010/main" val="869601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Here are the three sets of data plotted on the same set of axes, in Desmos: </a:t>
            </a:r>
            <a:r>
              <a:rPr lang="en-GB" sz="1800" u="sng" dirty="0">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Some more data students might use is the Yield Class of trees, the volume (in m</a:t>
            </a:r>
            <a:r>
              <a:rPr lang="en-US" baseline="30000" dirty="0"/>
              <a:t>3</a:t>
            </a:r>
            <a:r>
              <a:rPr lang="en-US" dirty="0"/>
              <a:t>) of wood produced per hectare per year. </a:t>
            </a:r>
            <a:r>
              <a:rPr lang="en-GB" sz="1800" b="0" i="0" dirty="0">
                <a:solidFill>
                  <a:srgbClr val="333333"/>
                </a:solidFill>
                <a:effectLst/>
                <a:latin typeface="PT Serif" panose="020B0604020202020204" pitchFamily="18" charset="0"/>
              </a:rPr>
              <a:t>broadleaves generally grow with a YC of between 4-8, meaning they grow 4-8 cubic metres per hectare per year. Oak grows </a:t>
            </a:r>
            <a:r>
              <a:rPr lang="en-GB" sz="1800" b="0" i="0" u="none" strike="noStrike" dirty="0">
                <a:solidFill>
                  <a:srgbClr val="2F8FCE"/>
                </a:solidFill>
                <a:effectLst/>
                <a:latin typeface="PT Serif" panose="020B0604020202020204" pitchFamily="18" charset="0"/>
              </a:rPr>
              <a:t>at around</a:t>
            </a:r>
            <a:r>
              <a:rPr lang="en-GB" sz="1800" b="0" i="0" dirty="0">
                <a:solidFill>
                  <a:srgbClr val="333333"/>
                </a:solidFill>
                <a:effectLst/>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800" b="0" i="0" dirty="0">
                <a:solidFill>
                  <a:srgbClr val="333333"/>
                </a:solidFill>
                <a:effectLst/>
                <a:latin typeface="PT Serif" panose="020B0604020202020204" pitchFamily="18" charset="0"/>
              </a:rPr>
              <a:t>For more information on Yield Class, see: </a:t>
            </a:r>
            <a:r>
              <a:rPr lang="en-GB"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10</a:t>
            </a:fld>
            <a:endParaRPr lang="en-US"/>
          </a:p>
        </p:txBody>
      </p:sp>
    </p:spTree>
    <p:extLst>
      <p:ext uri="{BB962C8B-B14F-4D97-AF65-F5344CB8AC3E}">
        <p14:creationId xmlns:p14="http://schemas.microsoft.com/office/powerpoint/2010/main" val="37233412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3D6638-3690-49D6-8150-2114B48F05E8}"/>
              </a:ext>
            </a:extLst>
          </p:cNvPr>
          <p:cNvPicPr>
            <a:picLocks noChangeAspect="1"/>
          </p:cNvPicPr>
          <p:nvPr userDrawn="1"/>
        </p:nvPicPr>
        <p:blipFill>
          <a:blip r:embed="rId2"/>
          <a:stretch>
            <a:fillRect/>
          </a:stretch>
        </p:blipFill>
        <p:spPr>
          <a:xfrm>
            <a:off x="0" y="0"/>
            <a:ext cx="12192000" cy="6860032"/>
          </a:xfrm>
          <a:prstGeom prst="rect">
            <a:avLst/>
          </a:prstGeom>
        </p:spPr>
      </p:pic>
      <p:grpSp>
        <p:nvGrpSpPr>
          <p:cNvPr id="5" name="Group 4">
            <a:extLst>
              <a:ext uri="{FF2B5EF4-FFF2-40B4-BE49-F238E27FC236}">
                <a16:creationId xmlns:a16="http://schemas.microsoft.com/office/drawing/2014/main" id="{A9F8F00A-5E5E-4C2F-82E9-657D56E68F93}"/>
              </a:ext>
            </a:extLst>
          </p:cNvPr>
          <p:cNvGrpSpPr/>
          <p:nvPr userDrawn="1"/>
        </p:nvGrpSpPr>
        <p:grpSpPr>
          <a:xfrm>
            <a:off x="623392" y="2529830"/>
            <a:ext cx="2808312" cy="783715"/>
            <a:chOff x="6816080" y="2564904"/>
            <a:chExt cx="3096344" cy="864096"/>
          </a:xfrm>
        </p:grpSpPr>
        <p:sp>
          <p:nvSpPr>
            <p:cNvPr id="6" name="Rectangle 5">
              <a:extLst>
                <a:ext uri="{FF2B5EF4-FFF2-40B4-BE49-F238E27FC236}">
                  <a16:creationId xmlns:a16="http://schemas.microsoft.com/office/drawing/2014/main" id="{EDFE0EC6-DF40-4DC0-9016-1B42DD3E7F41}"/>
                </a:ext>
              </a:extLst>
            </p:cNvPr>
            <p:cNvSpPr/>
            <p:nvPr/>
          </p:nvSpPr>
          <p:spPr bwMode="auto">
            <a:xfrm>
              <a:off x="6816080" y="2564904"/>
              <a:ext cx="3096344" cy="8640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7" name="Picture 1" descr="Mathematics &#10;Education ">
              <a:extLst>
                <a:ext uri="{FF2B5EF4-FFF2-40B4-BE49-F238E27FC236}">
                  <a16:creationId xmlns:a16="http://schemas.microsoft.com/office/drawing/2014/main" id="{E71F6584-373B-4B0F-9509-BB0D2D706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7890" y="2749302"/>
              <a:ext cx="2752725" cy="4953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D703C04D-FCAE-4DA3-B594-1CF468BA96C8}"/>
              </a:ext>
            </a:extLst>
          </p:cNvPr>
          <p:cNvSpPr txBox="1"/>
          <p:nvPr userDrawn="1"/>
        </p:nvSpPr>
        <p:spPr>
          <a:xfrm>
            <a:off x="557600" y="2068165"/>
            <a:ext cx="3129047" cy="461665"/>
          </a:xfrm>
          <a:prstGeom prst="rect">
            <a:avLst/>
          </a:prstGeom>
          <a:no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in collaboration with:</a:t>
            </a:r>
          </a:p>
        </p:txBody>
      </p:sp>
      <p:sp>
        <p:nvSpPr>
          <p:cNvPr id="14" name="Title 13">
            <a:extLst>
              <a:ext uri="{FF2B5EF4-FFF2-40B4-BE49-F238E27FC236}">
                <a16:creationId xmlns:a16="http://schemas.microsoft.com/office/drawing/2014/main" id="{3F32B938-A345-499C-B137-1491A665EED0}"/>
              </a:ext>
            </a:extLst>
          </p:cNvPr>
          <p:cNvSpPr>
            <a:spLocks noGrp="1"/>
          </p:cNvSpPr>
          <p:nvPr>
            <p:ph type="title"/>
          </p:nvPr>
        </p:nvSpPr>
        <p:spPr>
          <a:xfrm>
            <a:off x="5082686" y="1934869"/>
            <a:ext cx="6376131" cy="1973635"/>
          </a:xfrm>
          <a:prstGeom prst="rect">
            <a:avLst/>
          </a:prstGeom>
        </p:spPr>
        <p:txBody>
          <a:bodyPr>
            <a:noAutofit/>
          </a:bodyPr>
          <a:lstStyle>
            <a:lvl1pPr>
              <a:defRPr sz="600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6" name="Text Placeholder 15">
            <a:extLst>
              <a:ext uri="{FF2B5EF4-FFF2-40B4-BE49-F238E27FC236}">
                <a16:creationId xmlns:a16="http://schemas.microsoft.com/office/drawing/2014/main" id="{12E733AF-50AB-4754-8DA6-655CD5F44033}"/>
              </a:ext>
            </a:extLst>
          </p:cNvPr>
          <p:cNvSpPr>
            <a:spLocks noGrp="1"/>
          </p:cNvSpPr>
          <p:nvPr>
            <p:ph type="body" sz="quarter" idx="10" hasCustomPrompt="1"/>
          </p:nvPr>
        </p:nvSpPr>
        <p:spPr>
          <a:xfrm>
            <a:off x="5265613" y="4086486"/>
            <a:ext cx="6010275" cy="865188"/>
          </a:xfrm>
          <a:prstGeom prst="rect">
            <a:avLst/>
          </a:prstGeom>
        </p:spPr>
        <p:txBody>
          <a:bodyPr anchor="ctr"/>
          <a:lstStyle>
            <a:lvl1pPr marL="0" indent="0" algn="ctr">
              <a:buNone/>
              <a:defRPr>
                <a:solidFill>
                  <a:schemeClr val="bg1"/>
                </a:solidFill>
                <a:latin typeface="Arial" panose="020B0604020202020204" pitchFamily="34" charset="0"/>
                <a:cs typeface="Arial" panose="020B0604020202020204" pitchFamily="34" charset="0"/>
              </a:defRPr>
            </a:lvl1pPr>
          </a:lstStyle>
          <a:p>
            <a:pPr lvl="0"/>
            <a:r>
              <a:rPr lang="en-GB" dirty="0"/>
              <a:t>Click to edit subtitle</a:t>
            </a:r>
          </a:p>
        </p:txBody>
      </p:sp>
    </p:spTree>
    <p:extLst>
      <p:ext uri="{BB962C8B-B14F-4D97-AF65-F5344CB8AC3E}">
        <p14:creationId xmlns:p14="http://schemas.microsoft.com/office/powerpoint/2010/main" val="4114874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vert="horz" anchor="b"/>
          <a:lstStyle>
            <a:lvl1pPr algn="l">
              <a:defRPr sz="2000" b="0">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Picture Placeholder 2"/>
          <p:cNvSpPr>
            <a:spLocks noGrp="1"/>
          </p:cNvSpPr>
          <p:nvPr>
            <p:ph type="pic" idx="1"/>
          </p:nvPr>
        </p:nvSpPr>
        <p:spPr>
          <a:xfrm>
            <a:off x="2389717" y="836712"/>
            <a:ext cx="7315200" cy="3890863"/>
          </a:xfrm>
          <a:prstGeom prst="rect">
            <a:avLst/>
          </a:prstGeom>
        </p:spPr>
        <p:txBody>
          <a:bodyPr vert="horz"/>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a:prstGeom prst="rect">
            <a:avLst/>
          </a:prstGeom>
        </p:spPr>
        <p:txBody>
          <a:bodyPr vert="horz"/>
          <a:lstStyle>
            <a:lvl1pPr marL="0" indent="0">
              <a:buNone/>
              <a:defRPr sz="14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16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marL="3429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4054033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836712"/>
            <a:ext cx="2743200" cy="5289451"/>
          </a:xfrm>
          <a:prstGeom prst="rect">
            <a:avLst/>
          </a:prstGeom>
        </p:spPr>
        <p:txBody>
          <a:bodyPr vert="eaVert"/>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Vertical Text Placeholder 2"/>
          <p:cNvSpPr>
            <a:spLocks noGrp="1"/>
          </p:cNvSpPr>
          <p:nvPr>
            <p:ph type="body" orient="vert" idx="1"/>
          </p:nvPr>
        </p:nvSpPr>
        <p:spPr>
          <a:xfrm>
            <a:off x="609600" y="836712"/>
            <a:ext cx="8026400" cy="5289451"/>
          </a:xfrm>
          <a:prstGeom prst="rect">
            <a:avLst/>
          </a:prstGeom>
        </p:spPr>
        <p:txBody>
          <a:bodyPr vert="eaVert"/>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17762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titl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27051" y="1196975"/>
            <a:ext cx="4993216" cy="3240088"/>
          </a:xfrm>
          <a:prstGeom prst="rect">
            <a:avLst/>
          </a:prstGeom>
        </p:spPr>
        <p:txBody>
          <a:bodyPr/>
          <a:lstStyle>
            <a:lvl1pPr marL="0" indent="0">
              <a:buNone/>
              <a:defRPr>
                <a:latin typeface="Arial" panose="020B0604020202020204" pitchFamily="34" charset="0"/>
                <a:cs typeface="Arial" panose="020B0604020202020204" pitchFamily="34" charset="0"/>
              </a:defRPr>
            </a:lvl1pPr>
          </a:lstStyle>
          <a:p>
            <a:endParaRPr lang="en-GB" dirty="0"/>
          </a:p>
        </p:txBody>
      </p:sp>
      <p:sp>
        <p:nvSpPr>
          <p:cNvPr id="9" name="Title 1"/>
          <p:cNvSpPr>
            <a:spLocks noGrp="1"/>
          </p:cNvSpPr>
          <p:nvPr>
            <p:ph type="title"/>
          </p:nvPr>
        </p:nvSpPr>
        <p:spPr>
          <a:xfrm>
            <a:off x="5903979" y="1196975"/>
            <a:ext cx="5692213" cy="580926"/>
          </a:xfrm>
          <a:prstGeom prst="rect">
            <a:avLst/>
          </a:prstGeom>
        </p:spPr>
        <p:txBody>
          <a:bodyPr vert="horz"/>
          <a:lstStyle>
            <a:lvl1pPr algn="l">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14196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02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vert="horz"/>
          <a:lstStyle>
            <a:lvl1pPr marL="4572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9144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2573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7145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1717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629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vert="horz" anchor="t"/>
          <a:lstStyle>
            <a:lvl1pPr algn="l">
              <a:defRPr sz="4000" b="0" cap="all">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963084" y="2906713"/>
            <a:ext cx="10363200" cy="1500187"/>
          </a:xfrm>
          <a:prstGeom prst="rect">
            <a:avLst/>
          </a:prstGeom>
        </p:spPr>
        <p:txBody>
          <a:bodyPr vert="horz" anchor="b"/>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dirty="0"/>
              <a:t>Click to edit Master text styles</a:t>
            </a:r>
          </a:p>
        </p:txBody>
      </p:sp>
    </p:spTree>
    <p:extLst>
      <p:ext uri="{BB962C8B-B14F-4D97-AF65-F5344CB8AC3E}">
        <p14:creationId xmlns:p14="http://schemas.microsoft.com/office/powerpoint/2010/main" val="32206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vert="horz"/>
          <a:lstStyle>
            <a:lvl1pPr marL="342900" indent="-342900">
              <a:buClr>
                <a:srgbClr val="4D1C74"/>
              </a:buClr>
              <a:buFont typeface="Wingdings" panose="05000000000000000000" pitchFamily="2" charset="2"/>
              <a:buChar char="§"/>
              <a:defRPr sz="2800">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sz="2400">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sz="2000">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97600" y="1600201"/>
            <a:ext cx="5384800" cy="4525963"/>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73269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5386917"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6193368" y="1535113"/>
            <a:ext cx="5389033"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2753548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9510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836712"/>
            <a:ext cx="4011084" cy="598388"/>
          </a:xfrm>
          <a:prstGeom prst="rect">
            <a:avLst/>
          </a:prstGeom>
        </p:spPr>
        <p:txBody>
          <a:bodyPr vert="horz" anchor="t"/>
          <a:lstStyle>
            <a:lvl1pPr algn="l">
              <a:defRPr sz="2400" b="0">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4766733" y="836712"/>
            <a:ext cx="6815667" cy="5289451"/>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609601" y="1435101"/>
            <a:ext cx="4011084" cy="4691063"/>
          </a:xfrm>
          <a:prstGeom prst="rect">
            <a:avLst/>
          </a:prstGeom>
        </p:spPr>
        <p:txBody>
          <a:bodyPr vert="horz"/>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1539355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2984125-05CA-4BB0-94CA-53A8F221D840}"/>
              </a:ext>
            </a:extLst>
          </p:cNvPr>
          <p:cNvSpPr/>
          <p:nvPr userDrawn="1"/>
        </p:nvSpPr>
        <p:spPr bwMode="auto">
          <a:xfrm>
            <a:off x="-23303" y="609998"/>
            <a:ext cx="648072" cy="6237312"/>
          </a:xfrm>
          <a:prstGeom prst="rect">
            <a:avLst/>
          </a:prstGeom>
          <a:gradFill>
            <a:gsLst>
              <a:gs pos="100000">
                <a:schemeClr val="bg1"/>
              </a:gs>
              <a:gs pos="0">
                <a:srgbClr val="4D1C74"/>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5" name="Rectangle 14">
            <a:extLst>
              <a:ext uri="{FF2B5EF4-FFF2-40B4-BE49-F238E27FC236}">
                <a16:creationId xmlns:a16="http://schemas.microsoft.com/office/drawing/2014/main" id="{B1A501BF-B2D7-4B30-ACD2-58F9F24423AD}"/>
              </a:ext>
            </a:extLst>
          </p:cNvPr>
          <p:cNvSpPr/>
          <p:nvPr userDrawn="1"/>
        </p:nvSpPr>
        <p:spPr bwMode="auto">
          <a:xfrm>
            <a:off x="11567231" y="609998"/>
            <a:ext cx="648072" cy="6237312"/>
          </a:xfrm>
          <a:prstGeom prst="rect">
            <a:avLst/>
          </a:prstGeom>
          <a:gradFill>
            <a:gsLst>
              <a:gs pos="0">
                <a:schemeClr val="bg1"/>
              </a:gs>
              <a:gs pos="100000">
                <a:srgbClr val="002D6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5" name="Picture 4" descr="A picture containing chart&#10;&#10;Description automatically generated">
            <a:extLst>
              <a:ext uri="{FF2B5EF4-FFF2-40B4-BE49-F238E27FC236}">
                <a16:creationId xmlns:a16="http://schemas.microsoft.com/office/drawing/2014/main" id="{6F3E97A0-FD38-4673-8C9C-492912CDC3EF}"/>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3028" t="9684" r="4372" b="16499"/>
          <a:stretch/>
        </p:blipFill>
        <p:spPr>
          <a:xfrm>
            <a:off x="10145587" y="86311"/>
            <a:ext cx="2016224" cy="428400"/>
          </a:xfrm>
          <a:prstGeom prst="rect">
            <a:avLst/>
          </a:prstGeom>
        </p:spPr>
      </p:pic>
      <p:pic>
        <p:nvPicPr>
          <p:cNvPr id="6" name="Picture 5" descr="Logo&#10;&#10;Description automatically generated">
            <a:extLst>
              <a:ext uri="{FF2B5EF4-FFF2-40B4-BE49-F238E27FC236}">
                <a16:creationId xmlns:a16="http://schemas.microsoft.com/office/drawing/2014/main" id="{5AD9294C-47D7-4D05-98BB-55D0A557FCC5}"/>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5692" y="86130"/>
            <a:ext cx="1654233" cy="428581"/>
          </a:xfrm>
          <a:prstGeom prst="rect">
            <a:avLst/>
          </a:prstGeom>
        </p:spPr>
      </p:pic>
      <p:sp>
        <p:nvSpPr>
          <p:cNvPr id="12" name="Rectangle 11">
            <a:extLst>
              <a:ext uri="{FF2B5EF4-FFF2-40B4-BE49-F238E27FC236}">
                <a16:creationId xmlns:a16="http://schemas.microsoft.com/office/drawing/2014/main" id="{0161DD60-D04B-41D6-9BE0-6E05C0532E9C}"/>
              </a:ext>
            </a:extLst>
          </p:cNvPr>
          <p:cNvSpPr/>
          <p:nvPr userDrawn="1"/>
        </p:nvSpPr>
        <p:spPr bwMode="auto">
          <a:xfrm rot="10800000">
            <a:off x="-12340" y="6802505"/>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3" name="Rectangle 12">
            <a:extLst>
              <a:ext uri="{FF2B5EF4-FFF2-40B4-BE49-F238E27FC236}">
                <a16:creationId xmlns:a16="http://schemas.microsoft.com/office/drawing/2014/main" id="{DAE8D341-A4D5-4C6A-AFC4-55BCA8F7E681}"/>
              </a:ext>
            </a:extLst>
          </p:cNvPr>
          <p:cNvSpPr/>
          <p:nvPr userDrawn="1"/>
        </p:nvSpPr>
        <p:spPr bwMode="auto">
          <a:xfrm rot="10800000">
            <a:off x="-6170" y="599481"/>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9" name="Title Placeholder 8">
            <a:extLst>
              <a:ext uri="{FF2B5EF4-FFF2-40B4-BE49-F238E27FC236}">
                <a16:creationId xmlns:a16="http://schemas.microsoft.com/office/drawing/2014/main" id="{25603C9B-7046-4CAA-8745-5C3CD11AA5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cSld>
  <p:clrMap bg1="lt1" tx1="dk1" bg2="lt2" tx2="dk2" accent1="accent1" accent2="accent2" accent3="accent3" accent4="accent4" accent5="accent5" accent6="accent6" hlink="hlink" folHlink="folHlink"/>
  <p:sldLayoutIdLst>
    <p:sldLayoutId id="2147483731" r:id="rId1"/>
    <p:sldLayoutId id="2147483726" r:id="rId2"/>
    <p:sldLayoutId id="2147483732" r:id="rId3"/>
    <p:sldLayoutId id="2147483721" r:id="rId4"/>
    <p:sldLayoutId id="2147483722" r:id="rId5"/>
    <p:sldLayoutId id="2147483723" r:id="rId6"/>
    <p:sldLayoutId id="2147483724" r:id="rId7"/>
    <p:sldLayoutId id="2147483725" r:id="rId8"/>
    <p:sldLayoutId id="2147483727" r:id="rId9"/>
    <p:sldLayoutId id="2147483728" r:id="rId10"/>
    <p:sldLayoutId id="2147483729" r:id="rId11"/>
    <p:sldLayoutId id="214748373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charset="0"/>
          <a:ea typeface="ヒラギノ角ゴ Pro W3" charset="0"/>
        </a:defRPr>
      </a:lvl2pPr>
      <a:lvl3pPr algn="ctr" rtl="0" eaLnBrk="0" fontAlgn="base" hangingPunct="0">
        <a:spcBef>
          <a:spcPct val="0"/>
        </a:spcBef>
        <a:spcAft>
          <a:spcPct val="0"/>
        </a:spcAft>
        <a:defRPr sz="4400">
          <a:solidFill>
            <a:schemeClr val="tx2"/>
          </a:solidFill>
          <a:latin typeface="Times" charset="0"/>
          <a:ea typeface="ヒラギノ角ゴ Pro W3" charset="0"/>
        </a:defRPr>
      </a:lvl3pPr>
      <a:lvl4pPr algn="ctr" rtl="0" eaLnBrk="0" fontAlgn="base" hangingPunct="0">
        <a:spcBef>
          <a:spcPct val="0"/>
        </a:spcBef>
        <a:spcAft>
          <a:spcPct val="0"/>
        </a:spcAft>
        <a:defRPr sz="4400">
          <a:solidFill>
            <a:schemeClr val="tx2"/>
          </a:solidFill>
          <a:latin typeface="Times" charset="0"/>
          <a:ea typeface="ヒラギノ角ゴ Pro W3" charset="0"/>
        </a:defRPr>
      </a:lvl4pPr>
      <a:lvl5pPr algn="ctr" rtl="0" eaLnBrk="0" fontAlgn="base" hangingPunct="0">
        <a:spcBef>
          <a:spcPct val="0"/>
        </a:spcBef>
        <a:spcAft>
          <a:spcPct val="0"/>
        </a:spcAft>
        <a:defRPr sz="4400">
          <a:solidFill>
            <a:schemeClr val="tx2"/>
          </a:solidFill>
          <a:latin typeface="Times" charset="0"/>
          <a:ea typeface="ヒラギノ角ゴ Pro W3" charset="0"/>
        </a:defRPr>
      </a:lvl5pPr>
      <a:lvl6pPr marL="457200" algn="ctr" rtl="0" fontAlgn="base">
        <a:spcBef>
          <a:spcPct val="0"/>
        </a:spcBef>
        <a:spcAft>
          <a:spcPct val="0"/>
        </a:spcAft>
        <a:defRPr sz="4400">
          <a:solidFill>
            <a:schemeClr val="tx2"/>
          </a:solidFill>
          <a:latin typeface="Times" charset="0"/>
          <a:ea typeface="ヒラギノ角ゴ Pro W3" charset="0"/>
        </a:defRPr>
      </a:lvl6pPr>
      <a:lvl7pPr marL="914400" algn="ctr" rtl="0" fontAlgn="base">
        <a:spcBef>
          <a:spcPct val="0"/>
        </a:spcBef>
        <a:spcAft>
          <a:spcPct val="0"/>
        </a:spcAft>
        <a:defRPr sz="4400">
          <a:solidFill>
            <a:schemeClr val="tx2"/>
          </a:solidFill>
          <a:latin typeface="Times" charset="0"/>
          <a:ea typeface="ヒラギノ角ゴ Pro W3" charset="0"/>
        </a:defRPr>
      </a:lvl7pPr>
      <a:lvl8pPr marL="1371600" algn="ctr" rtl="0" fontAlgn="base">
        <a:spcBef>
          <a:spcPct val="0"/>
        </a:spcBef>
        <a:spcAft>
          <a:spcPct val="0"/>
        </a:spcAft>
        <a:defRPr sz="4400">
          <a:solidFill>
            <a:schemeClr val="tx2"/>
          </a:solidFill>
          <a:latin typeface="Times" charset="0"/>
          <a:ea typeface="ヒラギノ角ゴ Pro W3" charset="0"/>
        </a:defRPr>
      </a:lvl8pPr>
      <a:lvl9pPr marL="1828800" algn="ctr" rtl="0" fontAlgn="base">
        <a:spcBef>
          <a:spcPct val="0"/>
        </a:spcBef>
        <a:spcAft>
          <a:spcPct val="0"/>
        </a:spcAft>
        <a:defRPr sz="4400">
          <a:solidFill>
            <a:schemeClr val="tx2"/>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2800">
          <a:solidFill>
            <a:srgbClr val="002350"/>
          </a:solidFill>
          <a:latin typeface="+mn-lt"/>
          <a:ea typeface="+mn-ea"/>
          <a:cs typeface="+mn-cs"/>
        </a:defRPr>
      </a:lvl1pPr>
      <a:lvl2pPr marL="742950" indent="-285750" algn="l" rtl="0" eaLnBrk="0" fontAlgn="base" hangingPunct="0">
        <a:spcBef>
          <a:spcPct val="20000"/>
        </a:spcBef>
        <a:spcAft>
          <a:spcPct val="0"/>
        </a:spcAft>
        <a:buChar char="–"/>
        <a:defRPr sz="2800">
          <a:solidFill>
            <a:srgbClr val="002350"/>
          </a:solidFill>
          <a:latin typeface="+mn-lt"/>
          <a:ea typeface="+mn-ea"/>
        </a:defRPr>
      </a:lvl2pPr>
      <a:lvl3pPr marL="1143000" indent="-228600" algn="l" rtl="0" eaLnBrk="0" fontAlgn="base" hangingPunct="0">
        <a:spcBef>
          <a:spcPct val="20000"/>
        </a:spcBef>
        <a:spcAft>
          <a:spcPct val="0"/>
        </a:spcAft>
        <a:buChar char="•"/>
        <a:defRPr sz="2400">
          <a:solidFill>
            <a:srgbClr val="002350"/>
          </a:solidFill>
          <a:latin typeface="+mn-lt"/>
          <a:ea typeface="+mn-ea"/>
        </a:defRPr>
      </a:lvl3pPr>
      <a:lvl4pPr marL="1600200" indent="-228600" algn="l" rtl="0" eaLnBrk="0" fontAlgn="base" hangingPunct="0">
        <a:spcBef>
          <a:spcPct val="20000"/>
        </a:spcBef>
        <a:spcAft>
          <a:spcPct val="0"/>
        </a:spcAft>
        <a:buChar char="–"/>
        <a:defRPr sz="2000">
          <a:solidFill>
            <a:srgbClr val="002350"/>
          </a:solidFill>
          <a:latin typeface="+mn-lt"/>
          <a:ea typeface="+mn-ea"/>
        </a:defRPr>
      </a:lvl4pPr>
      <a:lvl5pPr marL="2057400" indent="-228600" algn="l" rtl="0" eaLnBrk="0" fontAlgn="base" hangingPunct="0">
        <a:spcBef>
          <a:spcPct val="20000"/>
        </a:spcBef>
        <a:spcAft>
          <a:spcPct val="0"/>
        </a:spcAft>
        <a:buChar char="»"/>
        <a:defRPr sz="2000">
          <a:solidFill>
            <a:srgbClr val="002350"/>
          </a:solidFill>
          <a:latin typeface="+mn-lt"/>
          <a:ea typeface="+mn-ea"/>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jp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1.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1.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hyperlink" Target="https://www.desmos.com/calculator/rci87lp05w" TargetMode="External"/><Relationship Id="rId5" Type="http://schemas.openxmlformats.org/officeDocument/2006/relationships/image" Target="../media/image11.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125F60-7C74-430F-983B-430265903269}"/>
              </a:ext>
            </a:extLst>
          </p:cNvPr>
          <p:cNvSpPr>
            <a:spLocks noGrp="1"/>
          </p:cNvSpPr>
          <p:nvPr>
            <p:ph type="title"/>
          </p:nvPr>
        </p:nvSpPr>
        <p:spPr>
          <a:xfrm>
            <a:off x="5082686" y="1934869"/>
            <a:ext cx="6485922" cy="1973635"/>
          </a:xfrm>
        </p:spPr>
        <p:txBody>
          <a:bodyPr/>
          <a:lstStyle/>
          <a:p>
            <a:r>
              <a:rPr lang="en-GB" dirty="0"/>
              <a:t>Trees and Carbon Capture</a:t>
            </a:r>
          </a:p>
        </p:txBody>
      </p:sp>
      <p:sp>
        <p:nvSpPr>
          <p:cNvPr id="7" name="Text Placeholder 6">
            <a:extLst>
              <a:ext uri="{FF2B5EF4-FFF2-40B4-BE49-F238E27FC236}">
                <a16:creationId xmlns:a16="http://schemas.microsoft.com/office/drawing/2014/main" id="{38916A31-00CF-4F31-8549-FDF9D2BBD223}"/>
              </a:ext>
            </a:extLst>
          </p:cNvPr>
          <p:cNvSpPr>
            <a:spLocks noGrp="1"/>
          </p:cNvSpPr>
          <p:nvPr>
            <p:ph type="body" sz="quarter" idx="10"/>
          </p:nvPr>
        </p:nvSpPr>
        <p:spPr/>
        <p:txBody>
          <a:bodyPr/>
          <a:lstStyle/>
          <a:p>
            <a:r>
              <a:rPr lang="en-GB" dirty="0"/>
              <a:t>Level 3 Core Maths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0728"/>
            <a:ext cx="10972800" cy="580926"/>
          </a:xfrm>
        </p:spPr>
        <p:txBody>
          <a:bodyPr>
            <a:normAutofit fontScale="90000"/>
          </a:bodyPr>
          <a:lstStyle/>
          <a:p>
            <a:r>
              <a:rPr lang="en-US" dirty="0"/>
              <a:t>H</a:t>
            </a:r>
            <a:r>
              <a:rPr lang="en-GB" dirty="0"/>
              <a:t>ow do they compare?</a:t>
            </a:r>
            <a:br>
              <a:rPr lang="en-GB" dirty="0"/>
            </a:br>
            <a:endParaRPr lang="en-GB" dirty="0"/>
          </a:p>
        </p:txBody>
      </p:sp>
      <p:sp>
        <p:nvSpPr>
          <p:cNvPr id="6" name="TextBox 5">
            <a:extLst>
              <a:ext uri="{FF2B5EF4-FFF2-40B4-BE49-F238E27FC236}">
                <a16:creationId xmlns:a16="http://schemas.microsoft.com/office/drawing/2014/main" id="{73A0210B-207D-4124-B422-A975DDEF049B}"/>
              </a:ext>
            </a:extLst>
          </p:cNvPr>
          <p:cNvSpPr txBox="1"/>
          <p:nvPr/>
        </p:nvSpPr>
        <p:spPr>
          <a:xfrm>
            <a:off x="2408840" y="5877273"/>
            <a:ext cx="8229599" cy="769441"/>
          </a:xfrm>
          <a:prstGeom prst="rect">
            <a:avLst/>
          </a:prstGeom>
          <a:noFill/>
        </p:spPr>
        <p:txBody>
          <a:bodyPr wrap="square">
            <a:spAutoFit/>
          </a:bodyPr>
          <a:lstStyle/>
          <a:p>
            <a:r>
              <a:rPr lang="en-GB" sz="4400" dirty="0">
                <a:solidFill>
                  <a:srgbClr val="4D1C74"/>
                </a:solidFill>
                <a:latin typeface="Arial" panose="020B0604020202020204" pitchFamily="34" charset="0"/>
                <a:ea typeface="+mj-ea"/>
                <a:cs typeface="Arial" panose="020B0604020202020204" pitchFamily="34" charset="0"/>
              </a:rPr>
              <a:t>Which trees would you plant?</a:t>
            </a:r>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6012" y="1824943"/>
            <a:ext cx="2604581" cy="3645024"/>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9" y="4762081"/>
              <a:ext cx="1162498" cy="707886"/>
            </a:xfrm>
            <a:prstGeom prst="rect">
              <a:avLst/>
            </a:prstGeom>
            <a:noFill/>
          </p:spPr>
          <p:txBody>
            <a:bodyPr wrap="none" rtlCol="0">
              <a:spAutoFit/>
            </a:bodyPr>
            <a:lstStyle/>
            <a:p>
              <a:r>
                <a:rPr lang="en-GB" sz="40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4606181" y="1824943"/>
            <a:ext cx="2733331" cy="3645024"/>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3" y="4762081"/>
              <a:ext cx="1891352" cy="707886"/>
            </a:xfrm>
            <a:prstGeom prst="rect">
              <a:avLst/>
            </a:prstGeom>
            <a:noFill/>
          </p:spPr>
          <p:txBody>
            <a:bodyPr wrap="none" rtlCol="0">
              <a:spAutoFit/>
            </a:bodyPr>
            <a:lstStyle/>
            <a:p>
              <a:r>
                <a:rPr lang="en-GB" sz="40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7545101" y="1824943"/>
            <a:ext cx="2850889" cy="3645024"/>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1"/>
              <a:ext cx="1848326" cy="707886"/>
            </a:xfrm>
            <a:prstGeom prst="rect">
              <a:avLst/>
            </a:prstGeom>
            <a:noFill/>
          </p:spPr>
          <p:txBody>
            <a:bodyPr wrap="none" rtlCol="0">
              <a:spAutoFit/>
            </a:bodyPr>
            <a:lstStyle/>
            <a:p>
              <a:r>
                <a:rPr lang="en-GB" sz="4000" dirty="0">
                  <a:solidFill>
                    <a:schemeClr val="bg1"/>
                  </a:solidFill>
                  <a:latin typeface="+mn-lt"/>
                </a:rPr>
                <a:t>Spruce</a:t>
              </a:r>
            </a:p>
          </p:txBody>
        </p:sp>
      </p:grpSp>
    </p:spTree>
    <p:extLst>
      <p:ext uri="{BB962C8B-B14F-4D97-AF65-F5344CB8AC3E}">
        <p14:creationId xmlns:p14="http://schemas.microsoft.com/office/powerpoint/2010/main" val="2110757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B5E3D-6836-4BA2-9692-726749CD4ACE}"/>
              </a:ext>
            </a:extLst>
          </p:cNvPr>
          <p:cNvSpPr>
            <a:spLocks noGrp="1"/>
          </p:cNvSpPr>
          <p:nvPr>
            <p:ph sz="half" idx="1"/>
          </p:nvPr>
        </p:nvSpPr>
        <p:spPr>
          <a:xfrm>
            <a:off x="1808935" y="1772817"/>
            <a:ext cx="4689316" cy="4661141"/>
          </a:xfrm>
        </p:spPr>
        <p:txBody>
          <a:bodyPr>
            <a:normAutofit fontScale="92500" lnSpcReduction="10000"/>
          </a:bodyPr>
          <a:lstStyle/>
          <a:p>
            <a:pPr marL="0" indent="0">
              <a:buNone/>
            </a:pPr>
            <a:r>
              <a:rPr lang="en-GB" sz="2400" b="1" kern="1200" dirty="0"/>
              <a:t>Carbon sequestration </a:t>
            </a:r>
            <a:r>
              <a:rPr lang="en-GB" sz="2400" kern="1200" dirty="0"/>
              <a:t>is the process of capture and long-term storage of atmospheric carbon dioxide.</a:t>
            </a:r>
          </a:p>
          <a:p>
            <a:pPr marL="0" indent="0">
              <a:buNone/>
            </a:pPr>
            <a:r>
              <a:rPr lang="en-GB" sz="2400" kern="1200" dirty="0"/>
              <a:t>All of the CO</a:t>
            </a:r>
            <a:r>
              <a:rPr lang="en-GB" sz="2400" kern="1200" baseline="-25000" dirty="0"/>
              <a:t>2</a:t>
            </a:r>
            <a:r>
              <a:rPr lang="en-GB" sz="2400" kern="1200" dirty="0"/>
              <a:t> absorbed by trees is converted into sugar by a process of </a:t>
            </a:r>
            <a:r>
              <a:rPr lang="en-GB" sz="2400" b="1" kern="1200" dirty="0"/>
              <a:t>photosynthesis</a:t>
            </a:r>
            <a:r>
              <a:rPr lang="en-GB" sz="2400" kern="1200" dirty="0"/>
              <a:t>.</a:t>
            </a:r>
          </a:p>
          <a:p>
            <a:pPr marL="0" indent="0">
              <a:buNone/>
            </a:pPr>
            <a:r>
              <a:rPr lang="en-GB" sz="2400" kern="1200" dirty="0"/>
              <a:t>This sugar is used by trees either to grow leaves, or to grow wood.</a:t>
            </a:r>
          </a:p>
          <a:p>
            <a:pPr marL="0" indent="0">
              <a:buNone/>
            </a:pPr>
            <a:r>
              <a:rPr lang="en-GB" sz="2400" b="1" kern="1200" dirty="0"/>
              <a:t>If a tree is fully grown, it sheds as much carbon in Autumn as it absorbs in Spring.</a:t>
            </a:r>
          </a:p>
          <a:p>
            <a:pPr marL="0" indent="0">
              <a:buNone/>
            </a:pPr>
            <a:r>
              <a:rPr lang="en-GB" sz="2400" b="1" kern="1200" dirty="0"/>
              <a:t>A tree is only increasing the carbon it stores if it is growing.</a:t>
            </a:r>
          </a:p>
        </p:txBody>
      </p:sp>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2999656" y="832257"/>
            <a:ext cx="6192688" cy="580926"/>
          </a:xfrm>
        </p:spPr>
        <p:txBody>
          <a:bodyPr>
            <a:noAutofit/>
          </a:bodyPr>
          <a:lstStyle/>
          <a:p>
            <a:pPr>
              <a:lnSpc>
                <a:spcPct val="90000"/>
              </a:lnSpc>
            </a:pPr>
            <a:r>
              <a:rPr lang="en-GB" dirty="0"/>
              <a:t>Carbon sequestration</a:t>
            </a:r>
          </a:p>
        </p:txBody>
      </p:sp>
      <p:pic>
        <p:nvPicPr>
          <p:cNvPr id="12" name="Picture 11" descr="Diagram&#10;&#10;Description automatically generated">
            <a:extLst>
              <a:ext uri="{FF2B5EF4-FFF2-40B4-BE49-F238E27FC236}">
                <a16:creationId xmlns:a16="http://schemas.microsoft.com/office/drawing/2014/main" id="{6574D6BB-FF0A-4933-A60D-35F7655D3BF9}"/>
              </a:ext>
            </a:extLst>
          </p:cNvPr>
          <p:cNvPicPr>
            <a:picLocks noChangeAspect="1"/>
          </p:cNvPicPr>
          <p:nvPr/>
        </p:nvPicPr>
        <p:blipFill>
          <a:blip r:embed="rId3"/>
          <a:stretch>
            <a:fillRect/>
          </a:stretch>
        </p:blipFill>
        <p:spPr>
          <a:xfrm>
            <a:off x="6600057" y="1916832"/>
            <a:ext cx="3783009" cy="3818448"/>
          </a:xfrm>
          <a:prstGeom prst="rect">
            <a:avLst/>
          </a:prstGeom>
        </p:spPr>
      </p:pic>
    </p:spTree>
    <p:extLst>
      <p:ext uri="{BB962C8B-B14F-4D97-AF65-F5344CB8AC3E}">
        <p14:creationId xmlns:p14="http://schemas.microsoft.com/office/powerpoint/2010/main" val="2076068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English Oak</a:t>
            </a:r>
          </a:p>
        </p:txBody>
      </p:sp>
      <p:grpSp>
        <p:nvGrpSpPr>
          <p:cNvPr id="3" name="Group 2">
            <a:extLst>
              <a:ext uri="{FF2B5EF4-FFF2-40B4-BE49-F238E27FC236}">
                <a16:creationId xmlns:a16="http://schemas.microsoft.com/office/drawing/2014/main" id="{876326EE-B631-4925-8A66-E9EF9F4FF1BE}"/>
              </a:ext>
            </a:extLst>
          </p:cNvPr>
          <p:cNvGrpSpPr/>
          <p:nvPr/>
        </p:nvGrpSpPr>
        <p:grpSpPr>
          <a:xfrm>
            <a:off x="1998039" y="1665460"/>
            <a:ext cx="8070694" cy="4943475"/>
            <a:chOff x="474039" y="1665459"/>
            <a:chExt cx="8070694" cy="4943475"/>
          </a:xfrm>
        </p:grpSpPr>
        <p:pic>
          <p:nvPicPr>
            <p:cNvPr id="6" name="Picture 5">
              <a:extLst>
                <a:ext uri="{FF2B5EF4-FFF2-40B4-BE49-F238E27FC236}">
                  <a16:creationId xmlns:a16="http://schemas.microsoft.com/office/drawing/2014/main" id="{77A3A3BA-AEA1-48B7-A1A1-D924FBA8989A}"/>
                </a:ext>
              </a:extLst>
            </p:cNvPr>
            <p:cNvPicPr>
              <a:picLocks noChangeAspect="1"/>
            </p:cNvPicPr>
            <p:nvPr/>
          </p:nvPicPr>
          <p:blipFill>
            <a:blip r:embed="rId3"/>
            <a:stretch>
              <a:fillRect/>
            </a:stretch>
          </p:blipFill>
          <p:spPr>
            <a:xfrm>
              <a:off x="474039" y="1665459"/>
              <a:ext cx="7524750" cy="4943475"/>
            </a:xfrm>
            <a:prstGeom prst="rect">
              <a:avLst/>
            </a:prstGeom>
          </p:spPr>
        </p:pic>
        <p:grpSp>
          <p:nvGrpSpPr>
            <p:cNvPr id="4" name="Group 3">
              <a:extLst>
                <a:ext uri="{FF2B5EF4-FFF2-40B4-BE49-F238E27FC236}">
                  <a16:creationId xmlns:a16="http://schemas.microsoft.com/office/drawing/2014/main" id="{A5DC83AD-323B-47CE-8F9D-3D12C9952842}"/>
                </a:ext>
              </a:extLst>
            </p:cNvPr>
            <p:cNvGrpSpPr/>
            <p:nvPr/>
          </p:nvGrpSpPr>
          <p:grpSpPr>
            <a:xfrm>
              <a:off x="5940152" y="1665459"/>
              <a:ext cx="2604581" cy="3645024"/>
              <a:chOff x="390258" y="1824943"/>
              <a:chExt cx="2604581" cy="3645024"/>
            </a:xfrm>
          </p:grpSpPr>
          <p:pic>
            <p:nvPicPr>
              <p:cNvPr id="5" name="Picture 4" descr="A picture containing tree, outdoor, plant, poplar&#10;&#10;Description automatically generated">
                <a:extLst>
                  <a:ext uri="{FF2B5EF4-FFF2-40B4-BE49-F238E27FC236}">
                    <a16:creationId xmlns:a16="http://schemas.microsoft.com/office/drawing/2014/main" id="{5EBA3752-1B26-4E77-8D7A-A3D6A34BC1BA}"/>
                  </a:ext>
                </a:extLst>
              </p:cNvPr>
              <p:cNvPicPr>
                <a:picLocks noChangeAspect="1"/>
              </p:cNvPicPr>
              <p:nvPr/>
            </p:nvPicPr>
            <p:blipFill>
              <a:blip r:embed="rId4"/>
              <a:stretch>
                <a:fillRect/>
              </a:stretch>
            </p:blipFill>
            <p:spPr>
              <a:xfrm>
                <a:off x="390258" y="1824943"/>
                <a:ext cx="2604581" cy="3645024"/>
              </a:xfrm>
              <a:prstGeom prst="rect">
                <a:avLst/>
              </a:prstGeom>
            </p:spPr>
          </p:pic>
          <p:sp>
            <p:nvSpPr>
              <p:cNvPr id="7" name="TextBox 6">
                <a:extLst>
                  <a:ext uri="{FF2B5EF4-FFF2-40B4-BE49-F238E27FC236}">
                    <a16:creationId xmlns:a16="http://schemas.microsoft.com/office/drawing/2014/main" id="{0DC85330-4F85-4C98-B0A1-AD9316D151C8}"/>
                  </a:ext>
                </a:extLst>
              </p:cNvPr>
              <p:cNvSpPr txBox="1"/>
              <p:nvPr/>
            </p:nvSpPr>
            <p:spPr>
              <a:xfrm>
                <a:off x="1111299" y="4762081"/>
                <a:ext cx="1162498" cy="707886"/>
              </a:xfrm>
              <a:prstGeom prst="rect">
                <a:avLst/>
              </a:prstGeom>
              <a:noFill/>
            </p:spPr>
            <p:txBody>
              <a:bodyPr wrap="none" rtlCol="0">
                <a:spAutoFit/>
              </a:bodyPr>
              <a:lstStyle/>
              <a:p>
                <a:r>
                  <a:rPr lang="en-GB" sz="4000" dirty="0">
                    <a:solidFill>
                      <a:schemeClr val="bg1"/>
                    </a:solidFill>
                    <a:latin typeface="+mn-lt"/>
                  </a:rPr>
                  <a:t>Oak</a:t>
                </a:r>
              </a:p>
            </p:txBody>
          </p:sp>
        </p:grpSp>
      </p:grpSp>
    </p:spTree>
    <p:extLst>
      <p:ext uri="{BB962C8B-B14F-4D97-AF65-F5344CB8AC3E}">
        <p14:creationId xmlns:p14="http://schemas.microsoft.com/office/powerpoint/2010/main" val="2524279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Wild Cherry</a:t>
            </a:r>
          </a:p>
        </p:txBody>
      </p:sp>
      <p:grpSp>
        <p:nvGrpSpPr>
          <p:cNvPr id="3" name="Group 2">
            <a:extLst>
              <a:ext uri="{FF2B5EF4-FFF2-40B4-BE49-F238E27FC236}">
                <a16:creationId xmlns:a16="http://schemas.microsoft.com/office/drawing/2014/main" id="{CB29AE3D-C6BB-4D83-825A-DA24CB38988F}"/>
              </a:ext>
            </a:extLst>
          </p:cNvPr>
          <p:cNvGrpSpPr/>
          <p:nvPr/>
        </p:nvGrpSpPr>
        <p:grpSpPr>
          <a:xfrm>
            <a:off x="1993496" y="1670966"/>
            <a:ext cx="8217305" cy="4924425"/>
            <a:chOff x="469495" y="1670965"/>
            <a:chExt cx="8217305" cy="4924425"/>
          </a:xfrm>
        </p:grpSpPr>
        <p:pic>
          <p:nvPicPr>
            <p:cNvPr id="5" name="Picture 4">
              <a:extLst>
                <a:ext uri="{FF2B5EF4-FFF2-40B4-BE49-F238E27FC236}">
                  <a16:creationId xmlns:a16="http://schemas.microsoft.com/office/drawing/2014/main" id="{3821EFA6-3645-4E83-B28D-06EB1AAA7B37}"/>
                </a:ext>
              </a:extLst>
            </p:cNvPr>
            <p:cNvPicPr>
              <a:picLocks noChangeAspect="1"/>
            </p:cNvPicPr>
            <p:nvPr/>
          </p:nvPicPr>
          <p:blipFill>
            <a:blip r:embed="rId2"/>
            <a:stretch>
              <a:fillRect/>
            </a:stretch>
          </p:blipFill>
          <p:spPr>
            <a:xfrm>
              <a:off x="469495" y="1670965"/>
              <a:ext cx="7534275" cy="4924425"/>
            </a:xfrm>
            <a:prstGeom prst="rect">
              <a:avLst/>
            </a:prstGeom>
          </p:spPr>
        </p:pic>
        <p:grpSp>
          <p:nvGrpSpPr>
            <p:cNvPr id="4" name="Group 3">
              <a:extLst>
                <a:ext uri="{FF2B5EF4-FFF2-40B4-BE49-F238E27FC236}">
                  <a16:creationId xmlns:a16="http://schemas.microsoft.com/office/drawing/2014/main" id="{676B5F06-DAD0-4A92-86E6-E654EA0B8453}"/>
                </a:ext>
              </a:extLst>
            </p:cNvPr>
            <p:cNvGrpSpPr/>
            <p:nvPr/>
          </p:nvGrpSpPr>
          <p:grpSpPr>
            <a:xfrm>
              <a:off x="5953469" y="1702545"/>
              <a:ext cx="2733331" cy="3645024"/>
              <a:chOff x="3205334" y="1824943"/>
              <a:chExt cx="2733331" cy="3645024"/>
            </a:xfrm>
          </p:grpSpPr>
          <p:pic>
            <p:nvPicPr>
              <p:cNvPr id="6" name="Picture 5" descr="A picture containing tree, outdoor, plant, oak&#10;&#10;Description automatically generated">
                <a:extLst>
                  <a:ext uri="{FF2B5EF4-FFF2-40B4-BE49-F238E27FC236}">
                    <a16:creationId xmlns:a16="http://schemas.microsoft.com/office/drawing/2014/main" id="{8BBCEE60-6634-45CB-A3E0-77459C749B82}"/>
                  </a:ext>
                </a:extLst>
              </p:cNvPr>
              <p:cNvPicPr>
                <a:picLocks noChangeAspect="1"/>
              </p:cNvPicPr>
              <p:nvPr/>
            </p:nvPicPr>
            <p:blipFill>
              <a:blip r:embed="rId3"/>
              <a:stretch>
                <a:fillRect/>
              </a:stretch>
            </p:blipFill>
            <p:spPr>
              <a:xfrm>
                <a:off x="3205334" y="1824943"/>
                <a:ext cx="2733331" cy="3645024"/>
              </a:xfrm>
              <a:prstGeom prst="rect">
                <a:avLst/>
              </a:prstGeom>
            </p:spPr>
          </p:pic>
          <p:sp>
            <p:nvSpPr>
              <p:cNvPr id="7" name="TextBox 6">
                <a:extLst>
                  <a:ext uri="{FF2B5EF4-FFF2-40B4-BE49-F238E27FC236}">
                    <a16:creationId xmlns:a16="http://schemas.microsoft.com/office/drawing/2014/main" id="{59F678AB-E9C4-49D7-9562-839E90EDB6A1}"/>
                  </a:ext>
                </a:extLst>
              </p:cNvPr>
              <p:cNvSpPr txBox="1"/>
              <p:nvPr/>
            </p:nvSpPr>
            <p:spPr>
              <a:xfrm>
                <a:off x="3626323" y="4762081"/>
                <a:ext cx="1891352" cy="707886"/>
              </a:xfrm>
              <a:prstGeom prst="rect">
                <a:avLst/>
              </a:prstGeom>
              <a:noFill/>
            </p:spPr>
            <p:txBody>
              <a:bodyPr wrap="none" rtlCol="0">
                <a:spAutoFit/>
              </a:bodyPr>
              <a:lstStyle/>
              <a:p>
                <a:r>
                  <a:rPr lang="en-GB" sz="4000" dirty="0">
                    <a:solidFill>
                      <a:schemeClr val="bg1"/>
                    </a:solidFill>
                    <a:latin typeface="+mn-lt"/>
                  </a:rPr>
                  <a:t>Cherry</a:t>
                </a:r>
              </a:p>
            </p:txBody>
          </p:sp>
        </p:grpSp>
      </p:grpSp>
    </p:spTree>
    <p:extLst>
      <p:ext uri="{BB962C8B-B14F-4D97-AF65-F5344CB8AC3E}">
        <p14:creationId xmlns:p14="http://schemas.microsoft.com/office/powerpoint/2010/main" val="4047992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Norway Spruce</a:t>
            </a:r>
          </a:p>
        </p:txBody>
      </p:sp>
      <p:grpSp>
        <p:nvGrpSpPr>
          <p:cNvPr id="3" name="Group 2">
            <a:extLst>
              <a:ext uri="{FF2B5EF4-FFF2-40B4-BE49-F238E27FC236}">
                <a16:creationId xmlns:a16="http://schemas.microsoft.com/office/drawing/2014/main" id="{A76FD10A-B3A8-456E-846B-DFB2787339A5}"/>
              </a:ext>
            </a:extLst>
          </p:cNvPr>
          <p:cNvGrpSpPr/>
          <p:nvPr/>
        </p:nvGrpSpPr>
        <p:grpSpPr>
          <a:xfrm>
            <a:off x="1981200" y="1700809"/>
            <a:ext cx="8250342" cy="4905375"/>
            <a:chOff x="457200" y="1700808"/>
            <a:chExt cx="8250342" cy="4905375"/>
          </a:xfrm>
        </p:grpSpPr>
        <p:pic>
          <p:nvPicPr>
            <p:cNvPr id="5" name="Picture 4">
              <a:extLst>
                <a:ext uri="{FF2B5EF4-FFF2-40B4-BE49-F238E27FC236}">
                  <a16:creationId xmlns:a16="http://schemas.microsoft.com/office/drawing/2014/main" id="{AAD6C4E0-59FE-4D39-ACF3-ADBC1F1DE36D}"/>
                </a:ext>
              </a:extLst>
            </p:cNvPr>
            <p:cNvPicPr>
              <a:picLocks noChangeAspect="1"/>
            </p:cNvPicPr>
            <p:nvPr/>
          </p:nvPicPr>
          <p:blipFill>
            <a:blip r:embed="rId3"/>
            <a:stretch>
              <a:fillRect/>
            </a:stretch>
          </p:blipFill>
          <p:spPr>
            <a:xfrm>
              <a:off x="457200" y="1700808"/>
              <a:ext cx="7524750" cy="4905375"/>
            </a:xfrm>
            <a:prstGeom prst="rect">
              <a:avLst/>
            </a:prstGeom>
          </p:spPr>
        </p:pic>
        <p:grpSp>
          <p:nvGrpSpPr>
            <p:cNvPr id="4" name="Group 3">
              <a:extLst>
                <a:ext uri="{FF2B5EF4-FFF2-40B4-BE49-F238E27FC236}">
                  <a16:creationId xmlns:a16="http://schemas.microsoft.com/office/drawing/2014/main" id="{A2E31DC2-581A-4EE8-A00B-795F0CCC1647}"/>
                </a:ext>
              </a:extLst>
            </p:cNvPr>
            <p:cNvGrpSpPr/>
            <p:nvPr/>
          </p:nvGrpSpPr>
          <p:grpSpPr>
            <a:xfrm>
              <a:off x="5856653" y="1700808"/>
              <a:ext cx="2850889" cy="3645024"/>
              <a:chOff x="6021100" y="1824943"/>
              <a:chExt cx="2850889" cy="3645024"/>
            </a:xfrm>
          </p:grpSpPr>
          <p:pic>
            <p:nvPicPr>
              <p:cNvPr id="6" name="Picture 5" descr="A tall tree in a yard&#10;&#10;Description automatically generated with low confidence">
                <a:extLst>
                  <a:ext uri="{FF2B5EF4-FFF2-40B4-BE49-F238E27FC236}">
                    <a16:creationId xmlns:a16="http://schemas.microsoft.com/office/drawing/2014/main" id="{A0F08012-0B46-4934-B593-D1E4742E3ECA}"/>
                  </a:ext>
                </a:extLst>
              </p:cNvPr>
              <p:cNvPicPr>
                <a:picLocks noChangeAspect="1"/>
              </p:cNvPicPr>
              <p:nvPr/>
            </p:nvPicPr>
            <p:blipFill>
              <a:blip r:embed="rId4"/>
              <a:stretch>
                <a:fillRect/>
              </a:stretch>
            </p:blipFill>
            <p:spPr>
              <a:xfrm>
                <a:off x="6021100" y="1824943"/>
                <a:ext cx="2850889" cy="3645024"/>
              </a:xfrm>
              <a:prstGeom prst="rect">
                <a:avLst/>
              </a:prstGeom>
            </p:spPr>
          </p:pic>
          <p:sp>
            <p:nvSpPr>
              <p:cNvPr id="7" name="TextBox 6">
                <a:extLst>
                  <a:ext uri="{FF2B5EF4-FFF2-40B4-BE49-F238E27FC236}">
                    <a16:creationId xmlns:a16="http://schemas.microsoft.com/office/drawing/2014/main" id="{40472DA5-8AFC-4CFD-894F-06F16810E043}"/>
                  </a:ext>
                </a:extLst>
              </p:cNvPr>
              <p:cNvSpPr txBox="1"/>
              <p:nvPr/>
            </p:nvSpPr>
            <p:spPr>
              <a:xfrm>
                <a:off x="6522381" y="4762081"/>
                <a:ext cx="1848326" cy="707886"/>
              </a:xfrm>
              <a:prstGeom prst="rect">
                <a:avLst/>
              </a:prstGeom>
              <a:noFill/>
            </p:spPr>
            <p:txBody>
              <a:bodyPr wrap="none" rtlCol="0">
                <a:spAutoFit/>
              </a:bodyPr>
              <a:lstStyle/>
              <a:p>
                <a:r>
                  <a:rPr lang="en-GB" sz="4000" dirty="0">
                    <a:solidFill>
                      <a:schemeClr val="bg1"/>
                    </a:solidFill>
                    <a:latin typeface="+mn-lt"/>
                  </a:rPr>
                  <a:t>Spruce</a:t>
                </a:r>
              </a:p>
            </p:txBody>
          </p:sp>
        </p:grpSp>
      </p:grpSp>
    </p:spTree>
    <p:extLst>
      <p:ext uri="{BB962C8B-B14F-4D97-AF65-F5344CB8AC3E}">
        <p14:creationId xmlns:p14="http://schemas.microsoft.com/office/powerpoint/2010/main" val="3246882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4012"/>
            <a:ext cx="10972800"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3512" y="1738423"/>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793512" y="450912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8400257" y="1984678"/>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a:extLst>
              <a:ext uri="{FF2B5EF4-FFF2-40B4-BE49-F238E27FC236}">
                <a16:creationId xmlns:a16="http://schemas.microsoft.com/office/drawing/2014/main" id="{39462017-06CC-4398-9F9C-A554A39A1BB5}"/>
              </a:ext>
            </a:extLst>
          </p:cNvPr>
          <p:cNvPicPr>
            <a:picLocks noChangeAspect="1"/>
          </p:cNvPicPr>
          <p:nvPr/>
        </p:nvPicPr>
        <p:blipFill>
          <a:blip r:embed="rId6"/>
          <a:stretch>
            <a:fillRect/>
          </a:stretch>
        </p:blipFill>
        <p:spPr>
          <a:xfrm>
            <a:off x="3244898" y="1530045"/>
            <a:ext cx="3112492" cy="2416563"/>
          </a:xfrm>
          <a:prstGeom prst="rect">
            <a:avLst/>
          </a:prstGeom>
        </p:spPr>
      </p:pic>
      <p:pic>
        <p:nvPicPr>
          <p:cNvPr id="17" name="Picture 16">
            <a:extLst>
              <a:ext uri="{FF2B5EF4-FFF2-40B4-BE49-F238E27FC236}">
                <a16:creationId xmlns:a16="http://schemas.microsoft.com/office/drawing/2014/main" id="{F28C42CC-8E51-42BB-BB12-458E783FB19B}"/>
              </a:ext>
            </a:extLst>
          </p:cNvPr>
          <p:cNvPicPr>
            <a:picLocks noChangeAspect="1"/>
          </p:cNvPicPr>
          <p:nvPr/>
        </p:nvPicPr>
        <p:blipFill>
          <a:blip r:embed="rId7"/>
          <a:stretch>
            <a:fillRect/>
          </a:stretch>
        </p:blipFill>
        <p:spPr>
          <a:xfrm>
            <a:off x="3244898" y="4277908"/>
            <a:ext cx="3151174" cy="2416563"/>
          </a:xfrm>
          <a:prstGeom prst="rect">
            <a:avLst/>
          </a:prstGeom>
        </p:spPr>
      </p:pic>
      <p:pic>
        <p:nvPicPr>
          <p:cNvPr id="18" name="Picture 17">
            <a:extLst>
              <a:ext uri="{FF2B5EF4-FFF2-40B4-BE49-F238E27FC236}">
                <a16:creationId xmlns:a16="http://schemas.microsoft.com/office/drawing/2014/main" id="{4F0A4350-2ADF-4A11-8364-AF73F364CF03}"/>
              </a:ext>
            </a:extLst>
          </p:cNvPr>
          <p:cNvPicPr>
            <a:picLocks noChangeAspect="1"/>
          </p:cNvPicPr>
          <p:nvPr/>
        </p:nvPicPr>
        <p:blipFill>
          <a:blip r:embed="rId8"/>
          <a:stretch>
            <a:fillRect/>
          </a:stretch>
        </p:blipFill>
        <p:spPr>
          <a:xfrm>
            <a:off x="7319370" y="3753629"/>
            <a:ext cx="3079119" cy="2416563"/>
          </a:xfrm>
          <a:prstGeom prst="rect">
            <a:avLst/>
          </a:prstGeom>
        </p:spPr>
      </p:pic>
      <p:cxnSp>
        <p:nvCxnSpPr>
          <p:cNvPr id="5" name="Straight Connector 4">
            <a:extLst>
              <a:ext uri="{FF2B5EF4-FFF2-40B4-BE49-F238E27FC236}">
                <a16:creationId xmlns:a16="http://schemas.microsoft.com/office/drawing/2014/main" id="{7EC1B2B4-8BAD-446A-A010-F45CCF7C23F8}"/>
              </a:ext>
            </a:extLst>
          </p:cNvPr>
          <p:cNvCxnSpPr/>
          <p:nvPr/>
        </p:nvCxnSpPr>
        <p:spPr bwMode="auto">
          <a:xfrm>
            <a:off x="7032104" y="1984678"/>
            <a:ext cx="0" cy="4270833"/>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a:extLst>
              <a:ext uri="{FF2B5EF4-FFF2-40B4-BE49-F238E27FC236}">
                <a16:creationId xmlns:a16="http://schemas.microsoft.com/office/drawing/2014/main" id="{800327CA-1256-4FF8-8DE3-9E72D2FC5122}"/>
              </a:ext>
            </a:extLst>
          </p:cNvPr>
          <p:cNvCxnSpPr/>
          <p:nvPr/>
        </p:nvCxnSpPr>
        <p:spPr bwMode="auto">
          <a:xfrm flipH="1">
            <a:off x="1981201" y="4120093"/>
            <a:ext cx="5042825" cy="0"/>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299530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40470"/>
            <a:ext cx="7067128"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sp>
        <p:nvSpPr>
          <p:cNvPr id="20" name="Content Placeholder 2">
            <a:extLst>
              <a:ext uri="{FF2B5EF4-FFF2-40B4-BE49-F238E27FC236}">
                <a16:creationId xmlns:a16="http://schemas.microsoft.com/office/drawing/2014/main" id="{40F9F648-CE9B-4C66-AF39-90DDE13C7647}"/>
              </a:ext>
            </a:extLst>
          </p:cNvPr>
          <p:cNvSpPr>
            <a:spLocks noGrp="1"/>
          </p:cNvSpPr>
          <p:nvPr>
            <p:ph idx="1"/>
          </p:nvPr>
        </p:nvSpPr>
        <p:spPr>
          <a:xfrm>
            <a:off x="3284294" y="1556792"/>
            <a:ext cx="7136584" cy="1108720"/>
          </a:xfrm>
        </p:spPr>
        <p:txBody>
          <a:bodyPr/>
          <a:lstStyle/>
          <a:p>
            <a:pPr marL="0" indent="0">
              <a:buNone/>
            </a:pPr>
            <a:r>
              <a:rPr lang="en-GB" kern="1200" dirty="0"/>
              <a:t>Use the graphs to record the carbon stored by each of the tree species. Then re-draw these graphs on one set of axes.</a:t>
            </a:r>
          </a:p>
        </p:txBody>
      </p:sp>
      <p:pic>
        <p:nvPicPr>
          <p:cNvPr id="6" name="Picture 5">
            <a:extLst>
              <a:ext uri="{FF2B5EF4-FFF2-40B4-BE49-F238E27FC236}">
                <a16:creationId xmlns:a16="http://schemas.microsoft.com/office/drawing/2014/main" id="{DAA0B2EE-BEB7-4E9A-90BA-98B52F22004C}"/>
              </a:ext>
            </a:extLst>
          </p:cNvPr>
          <p:cNvPicPr>
            <a:picLocks noChangeAspect="1"/>
          </p:cNvPicPr>
          <p:nvPr/>
        </p:nvPicPr>
        <p:blipFill>
          <a:blip r:embed="rId6"/>
          <a:stretch>
            <a:fillRect/>
          </a:stretch>
        </p:blipFill>
        <p:spPr>
          <a:xfrm>
            <a:off x="3299553" y="3000301"/>
            <a:ext cx="2840039" cy="3743931"/>
          </a:xfrm>
          <a:prstGeom prst="rect">
            <a:avLst/>
          </a:prstGeom>
          <a:ln>
            <a:solidFill>
              <a:schemeClr val="tx1"/>
            </a:solidFill>
          </a:ln>
        </p:spPr>
      </p:pic>
      <p:pic>
        <p:nvPicPr>
          <p:cNvPr id="21" name="Picture 20" descr="A picture containing text, receipt&#10;&#10;Description automatically generated">
            <a:extLst>
              <a:ext uri="{FF2B5EF4-FFF2-40B4-BE49-F238E27FC236}">
                <a16:creationId xmlns:a16="http://schemas.microsoft.com/office/drawing/2014/main" id="{023A1BDD-D808-46B5-B409-DC6CF72F93FC}"/>
              </a:ext>
            </a:extLst>
          </p:cNvPr>
          <p:cNvPicPr>
            <a:picLocks noChangeAspect="1"/>
          </p:cNvPicPr>
          <p:nvPr/>
        </p:nvPicPr>
        <p:blipFill rotWithShape="1">
          <a:blip r:embed="rId7"/>
          <a:srcRect l="9823"/>
          <a:stretch/>
        </p:blipFill>
        <p:spPr>
          <a:xfrm>
            <a:off x="6463991" y="3429671"/>
            <a:ext cx="3923187" cy="2900350"/>
          </a:xfrm>
          <a:prstGeom prst="rect">
            <a:avLst/>
          </a:prstGeom>
          <a:ln>
            <a:solidFill>
              <a:schemeClr val="tx1"/>
            </a:solidFill>
          </a:ln>
        </p:spPr>
      </p:pic>
    </p:spTree>
    <p:extLst>
      <p:ext uri="{BB962C8B-B14F-4D97-AF65-F5344CB8AC3E}">
        <p14:creationId xmlns:p14="http://schemas.microsoft.com/office/powerpoint/2010/main" val="234016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29358"/>
            <a:ext cx="7067128" cy="580926"/>
          </a:xfrm>
        </p:spPr>
        <p:txBody>
          <a:bodyPr>
            <a:normAutofit fontScale="90000"/>
          </a:bodyPr>
          <a:lstStyle/>
          <a:p>
            <a:r>
              <a:rPr lang="en-US" dirty="0"/>
              <a:t>Possible approach</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descr="Chart, histogram&#10;&#10;Description automatically generated">
            <a:extLst>
              <a:ext uri="{FF2B5EF4-FFF2-40B4-BE49-F238E27FC236}">
                <a16:creationId xmlns:a16="http://schemas.microsoft.com/office/drawing/2014/main" id="{14662915-48EA-42CD-B353-F62273479E56}"/>
              </a:ext>
            </a:extLst>
          </p:cNvPr>
          <p:cNvPicPr>
            <a:picLocks noChangeAspect="1"/>
          </p:cNvPicPr>
          <p:nvPr/>
        </p:nvPicPr>
        <p:blipFill>
          <a:blip r:embed="rId6"/>
          <a:stretch>
            <a:fillRect/>
          </a:stretch>
        </p:blipFill>
        <p:spPr>
          <a:xfrm>
            <a:off x="3143672" y="1516733"/>
            <a:ext cx="4003308" cy="5310786"/>
          </a:xfrm>
          <a:prstGeom prst="rect">
            <a:avLst/>
          </a:prstGeom>
        </p:spPr>
      </p:pic>
      <p:graphicFrame>
        <p:nvGraphicFramePr>
          <p:cNvPr id="17" name="Table 16">
            <a:extLst>
              <a:ext uri="{FF2B5EF4-FFF2-40B4-BE49-F238E27FC236}">
                <a16:creationId xmlns:a16="http://schemas.microsoft.com/office/drawing/2014/main" id="{A1FEE54E-929F-43C0-86B7-6C2506C40DD9}"/>
              </a:ext>
            </a:extLst>
          </p:cNvPr>
          <p:cNvGraphicFramePr>
            <a:graphicFrameLocks noGrp="1"/>
          </p:cNvGraphicFramePr>
          <p:nvPr>
            <p:extLst>
              <p:ext uri="{D42A27DB-BD31-4B8C-83A1-F6EECF244321}">
                <p14:modId xmlns:p14="http://schemas.microsoft.com/office/powerpoint/2010/main" val="2119793617"/>
              </p:ext>
            </p:extLst>
          </p:nvPr>
        </p:nvGraphicFramePr>
        <p:xfrm>
          <a:off x="7359504" y="1988841"/>
          <a:ext cx="3124010" cy="4172549"/>
        </p:xfrm>
        <a:graphic>
          <a:graphicData uri="http://schemas.openxmlformats.org/drawingml/2006/table">
            <a:tbl>
              <a:tblPr firstRow="1" firstCol="1" bandRow="1"/>
              <a:tblGrid>
                <a:gridCol w="659665">
                  <a:extLst>
                    <a:ext uri="{9D8B030D-6E8A-4147-A177-3AD203B41FA5}">
                      <a16:colId xmlns:a16="http://schemas.microsoft.com/office/drawing/2014/main" val="2793123454"/>
                    </a:ext>
                  </a:extLst>
                </a:gridCol>
                <a:gridCol w="302774">
                  <a:extLst>
                    <a:ext uri="{9D8B030D-6E8A-4147-A177-3AD203B41FA5}">
                      <a16:colId xmlns:a16="http://schemas.microsoft.com/office/drawing/2014/main" val="468195556"/>
                    </a:ext>
                  </a:extLst>
                </a:gridCol>
                <a:gridCol w="607541">
                  <a:extLst>
                    <a:ext uri="{9D8B030D-6E8A-4147-A177-3AD203B41FA5}">
                      <a16:colId xmlns:a16="http://schemas.microsoft.com/office/drawing/2014/main" val="1513905815"/>
                    </a:ext>
                  </a:extLst>
                </a:gridCol>
                <a:gridCol w="777015">
                  <a:extLst>
                    <a:ext uri="{9D8B030D-6E8A-4147-A177-3AD203B41FA5}">
                      <a16:colId xmlns:a16="http://schemas.microsoft.com/office/drawing/2014/main" val="4060284479"/>
                    </a:ext>
                  </a:extLst>
                </a:gridCol>
                <a:gridCol w="777015">
                  <a:extLst>
                    <a:ext uri="{9D8B030D-6E8A-4147-A177-3AD203B41FA5}">
                      <a16:colId xmlns:a16="http://schemas.microsoft.com/office/drawing/2014/main" val="3084928742"/>
                    </a:ext>
                  </a:extLst>
                </a:gridCol>
              </a:tblGrid>
              <a:tr h="175166">
                <a:tc rowSpan="2">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Age of tree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Carbon stored, in kg, by: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676263746"/>
                  </a:ext>
                </a:extLst>
              </a:tr>
              <a:tr h="295259">
                <a:tc vMerge="1">
                  <a:txBody>
                    <a:bodyPr/>
                    <a:lstStyle/>
                    <a:p>
                      <a:endParaRPr lang="en-GB"/>
                    </a:p>
                  </a:txBody>
                  <a:tcPr/>
                </a:tc>
                <a:tc vMerge="1">
                  <a:txBody>
                    <a:bodyPr/>
                    <a:lstStyle/>
                    <a:p>
                      <a:endParaRPr lang="en-GB"/>
                    </a:p>
                  </a:txBody>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English Oak</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Wild Cherry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Norway Spruce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1422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354730"/>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9078777"/>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2770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27101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42507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3827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513289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25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3750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37022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4700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52313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65738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49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5563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70692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1684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8840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91879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991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986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97260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7500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dirty="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8054408"/>
                  </a:ext>
                </a:extLst>
              </a:tr>
            </a:tbl>
          </a:graphicData>
        </a:graphic>
      </p:graphicFrame>
    </p:spTree>
    <p:extLst>
      <p:ext uri="{BB962C8B-B14F-4D97-AF65-F5344CB8AC3E}">
        <p14:creationId xmlns:p14="http://schemas.microsoft.com/office/powerpoint/2010/main" val="3199867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215680" y="980728"/>
            <a:ext cx="7067128"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descr="Chart, line chart&#10;&#10;Description automatically generated">
            <a:hlinkClick r:id="rId6"/>
            <a:extLst>
              <a:ext uri="{FF2B5EF4-FFF2-40B4-BE49-F238E27FC236}">
                <a16:creationId xmlns:a16="http://schemas.microsoft.com/office/drawing/2014/main" id="{34424BAC-2B16-4D8B-AE00-12B4090856EF}"/>
              </a:ext>
            </a:extLst>
          </p:cNvPr>
          <p:cNvPicPr>
            <a:picLocks noChangeAspect="1"/>
          </p:cNvPicPr>
          <p:nvPr/>
        </p:nvPicPr>
        <p:blipFill rotWithShape="1">
          <a:blip r:embed="rId7"/>
          <a:srcRect l="10625"/>
          <a:stretch/>
        </p:blipFill>
        <p:spPr>
          <a:xfrm>
            <a:off x="3619726" y="1844825"/>
            <a:ext cx="6084168" cy="4538335"/>
          </a:xfrm>
          <a:prstGeom prst="rect">
            <a:avLst/>
          </a:prstGeom>
        </p:spPr>
      </p:pic>
    </p:spTree>
    <p:extLst>
      <p:ext uri="{BB962C8B-B14F-4D97-AF65-F5344CB8AC3E}">
        <p14:creationId xmlns:p14="http://schemas.microsoft.com/office/powerpoint/2010/main" val="4182015826"/>
      </p:ext>
    </p:extLst>
  </p:cSld>
  <p:clrMapOvr>
    <a:masterClrMapping/>
  </p:clrMapOvr>
</p:sld>
</file>

<file path=ppt/theme/theme1.xml><?xml version="1.0" encoding="utf-8"?>
<a:theme xmlns:a="http://schemas.openxmlformats.org/drawingml/2006/main" name="Blank Presentation">
  <a:themeElements>
    <a:clrScheme name="Custom 1">
      <a:dk1>
        <a:srgbClr val="000000"/>
      </a:dk1>
      <a:lt1>
        <a:sysClr val="window" lastClr="FFFFFF"/>
      </a:lt1>
      <a:dk2>
        <a:srgbClr val="002147"/>
      </a:dk2>
      <a:lt2>
        <a:srgbClr val="009FDA"/>
      </a:lt2>
      <a:accent1>
        <a:srgbClr val="DD2B6B"/>
      </a:accent1>
      <a:accent2>
        <a:srgbClr val="8884D5"/>
      </a:accent2>
      <a:accent3>
        <a:srgbClr val="2399A2"/>
      </a:accent3>
      <a:accent4>
        <a:srgbClr val="FCAF17"/>
      </a:accent4>
      <a:accent5>
        <a:srgbClr val="FF5800"/>
      </a:accent5>
      <a:accent6>
        <a:srgbClr val="50B848"/>
      </a:accent6>
      <a:hlink>
        <a:srgbClr val="009FDA"/>
      </a:hlink>
      <a:folHlink>
        <a:srgbClr val="002147"/>
      </a:folHlink>
    </a:clrScheme>
    <a:fontScheme name="Blank Presentation">
      <a:majorFont>
        <a:latin typeface="Times"/>
        <a:ea typeface="ヒラギノ角ゴ Pro W3"/>
        <a:cs typeface=""/>
      </a:majorFont>
      <a:minorFont>
        <a:latin typeface="Rockwel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E8E786DE3C014483C33800E6A3C8C3" ma:contentTypeVersion="9" ma:contentTypeDescription="Create a new document." ma:contentTypeScope="" ma:versionID="643ac29de93f0be2ec810811674aae5e">
  <xsd:schema xmlns:xsd="http://www.w3.org/2001/XMLSchema" xmlns:xs="http://www.w3.org/2001/XMLSchema" xmlns:p="http://schemas.microsoft.com/office/2006/metadata/properties" xmlns:ns2="9099de19-e57d-482e-a924-eab511dc73b9" targetNamespace="http://schemas.microsoft.com/office/2006/metadata/properties" ma:root="true" ma:fieldsID="f02848ec9652b8d04f72b3835b6f5e3e" ns2:_="">
    <xsd:import namespace="9099de19-e57d-482e-a924-eab511dc73b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99de19-e57d-482e-a924-eab511dc73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F92059-798E-444F-880B-26B0EADDCF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99de19-e57d-482e-a924-eab511dc73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718FFB-5661-464B-AF2C-3CAD66E93AF8}">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98b217e4-fc1b-49b4-a59d-04b4abfceccd"/>
    <ds:schemaRef ds:uri="http://purl.org/dc/dcmitype/"/>
    <ds:schemaRef ds:uri="http://schemas.openxmlformats.org/package/2006/metadata/core-properties"/>
    <ds:schemaRef ds:uri="2c6043a8-5548-4d49-96f0-e2b5eeae75ad"/>
    <ds:schemaRef ds:uri="http://www.w3.org/XML/1998/namespace"/>
  </ds:schemaRefs>
</ds:datastoreItem>
</file>

<file path=customXml/itemProps3.xml><?xml version="1.0" encoding="utf-8"?>
<ds:datastoreItem xmlns:ds="http://schemas.openxmlformats.org/officeDocument/2006/customXml" ds:itemID="{29127596-3692-4F25-A89D-C47E4E4418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1230</Words>
  <Application>Microsoft Office PowerPoint</Application>
  <PresentationFormat>Widescreen</PresentationFormat>
  <Paragraphs>143</Paragraphs>
  <Slides>10</Slides>
  <Notes>8</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NexusSerif</vt:lpstr>
      <vt:lpstr>PT Serif</vt:lpstr>
      <vt:lpstr>Rockwell</vt:lpstr>
      <vt:lpstr>Times</vt:lpstr>
      <vt:lpstr>Wingdings</vt:lpstr>
      <vt:lpstr>Blank Presentation</vt:lpstr>
      <vt:lpstr>Trees and Carbon Capture</vt:lpstr>
      <vt:lpstr>Carbon sequestration</vt:lpstr>
      <vt:lpstr>English Oak</vt:lpstr>
      <vt:lpstr>Wild Cherry</vt:lpstr>
      <vt:lpstr>Norway Spruce</vt:lpstr>
      <vt:lpstr>How do they compare? </vt:lpstr>
      <vt:lpstr>How do they compare? </vt:lpstr>
      <vt:lpstr>Possible approach </vt:lpstr>
      <vt:lpstr>How do they compare? </vt:lpstr>
      <vt:lpstr>How do they compare? </vt:lpstr>
    </vt:vector>
  </TitlesOfParts>
  <Company>Rumba Graphic Design Ltd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MEI PowerPoint Template</dc:title>
  <dc:creator>Simon Rees</dc:creator>
  <cp:lastModifiedBy>Emma Bell</cp:lastModifiedBy>
  <cp:revision>51</cp:revision>
  <dcterms:created xsi:type="dcterms:W3CDTF">2012-04-23T14:18:00Z</dcterms:created>
  <dcterms:modified xsi:type="dcterms:W3CDTF">2021-12-06T10:53:01Z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0x010100ECE8E786DE3C014483C33800E6A3C8C3</vt:lpwstr>
  </property>
</Properties>
</file>