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6" r:id="rId1"/>
    <p:sldMasterId id="2147483684" r:id="rId2"/>
    <p:sldMasterId id="2147483708" r:id="rId3"/>
    <p:sldMasterId id="2147483720" r:id="rId4"/>
  </p:sldMasterIdLst>
  <p:notesMasterIdLst>
    <p:notesMasterId r:id="rId14"/>
  </p:notesMasterIdLst>
  <p:handoutMasterIdLst>
    <p:handoutMasterId r:id="rId15"/>
  </p:handoutMasterIdLst>
  <p:sldIdLst>
    <p:sldId id="270" r:id="rId5"/>
    <p:sldId id="257" r:id="rId6"/>
    <p:sldId id="262" r:id="rId7"/>
    <p:sldId id="316" r:id="rId8"/>
    <p:sldId id="318" r:id="rId9"/>
    <p:sldId id="319" r:id="rId10"/>
    <p:sldId id="320" r:id="rId11"/>
    <p:sldId id="323" r:id="rId12"/>
    <p:sldId id="315"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7F6D4AA4-764A-822C-5E12-64A461E97E4A}" name="David Hills-Taylor" initials="DHT" userId="78abecb0f368a2bc" providerId="Windows Live"/>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90"/>
    <p:restoredTop sz="90950" autoAdjust="0"/>
  </p:normalViewPr>
  <p:slideViewPr>
    <p:cSldViewPr snapToGrid="0" snapToObjects="1">
      <p:cViewPr varScale="1">
        <p:scale>
          <a:sx n="61" d="100"/>
          <a:sy n="61" d="100"/>
        </p:scale>
        <p:origin x="1436" y="44"/>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notesViewPr>
    <p:cSldViewPr snapToGrid="0" snapToObjects="1">
      <p:cViewPr varScale="1">
        <p:scale>
          <a:sx n="123" d="100"/>
          <a:sy n="123" d="100"/>
        </p:scale>
        <p:origin x="2448" y="9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heme" Target="theme/theme1.xml"/><Relationship Id="rId3" Type="http://schemas.openxmlformats.org/officeDocument/2006/relationships/slideMaster" Target="slideMasters/slideMaster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presProps" Target="presProps.xml"/><Relationship Id="rId20" Type="http://schemas.microsoft.com/office/2018/10/relationships/authors" Target="authors.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handoutMaster" Target="handoutMasters/handoutMaster1.xml"/><Relationship Id="rId10" Type="http://schemas.openxmlformats.org/officeDocument/2006/relationships/slide" Target="slides/slide6.xml"/><Relationship Id="rId19" Type="http://schemas.openxmlformats.org/officeDocument/2006/relationships/tableStyles" Target="tableStyles.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8FC82A6D-5B87-78DF-5401-214D5C503273}"/>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a:extLst>
              <a:ext uri="{FF2B5EF4-FFF2-40B4-BE49-F238E27FC236}">
                <a16:creationId xmlns:a16="http://schemas.microsoft.com/office/drawing/2014/main" id="{FB7E8D2A-F88C-89E0-3FE0-79B91E9D78A7}"/>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6BD76EED-233C-454C-A142-7452DC8FE68E}" type="datetimeFigureOut">
              <a:rPr lang="en-GB" smtClean="0"/>
              <a:t>29/11/2022</a:t>
            </a:fld>
            <a:endParaRPr lang="en-GB"/>
          </a:p>
        </p:txBody>
      </p:sp>
      <p:sp>
        <p:nvSpPr>
          <p:cNvPr id="4" name="Footer Placeholder 3">
            <a:extLst>
              <a:ext uri="{FF2B5EF4-FFF2-40B4-BE49-F238E27FC236}">
                <a16:creationId xmlns:a16="http://schemas.microsoft.com/office/drawing/2014/main" id="{8AC2F6D9-6396-8BDC-3680-15C05D1BC5F9}"/>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a:extLst>
              <a:ext uri="{FF2B5EF4-FFF2-40B4-BE49-F238E27FC236}">
                <a16:creationId xmlns:a16="http://schemas.microsoft.com/office/drawing/2014/main" id="{D1786078-9277-4D88-27A3-82186532AF10}"/>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5FDDF4DE-1335-443F-9BA8-2A04B9526899}" type="slidenum">
              <a:rPr lang="en-GB" smtClean="0"/>
              <a:t>‹#›</a:t>
            </a:fld>
            <a:endParaRPr lang="en-GB"/>
          </a:p>
        </p:txBody>
      </p:sp>
    </p:spTree>
    <p:extLst>
      <p:ext uri="{BB962C8B-B14F-4D97-AF65-F5344CB8AC3E}">
        <p14:creationId xmlns:p14="http://schemas.microsoft.com/office/powerpoint/2010/main" val="403708675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1C7F889-9E18-41E6-8973-F6D11122191D}" type="datetimeFigureOut">
              <a:rPr lang="en-GB" smtClean="0"/>
              <a:t>29/11/2022</a:t>
            </a:fld>
            <a:endParaRPr lang="en-GB" dirty="0"/>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6FFA728-7C25-4CCC-8013-DCE6384EC718}" type="slidenum">
              <a:rPr lang="en-GB" smtClean="0"/>
              <a:t>‹#›</a:t>
            </a:fld>
            <a:endParaRPr lang="en-GB" dirty="0"/>
          </a:p>
        </p:txBody>
      </p:sp>
    </p:spTree>
    <p:extLst>
      <p:ext uri="{BB962C8B-B14F-4D97-AF65-F5344CB8AC3E}">
        <p14:creationId xmlns:p14="http://schemas.microsoft.com/office/powerpoint/2010/main" val="253683520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7A6C618-01BC-4F34-BEEA-3EF1E0D0278F}" type="slidenum">
              <a:rPr lang="en-GB" smtClean="0"/>
              <a:t>3</a:t>
            </a:fld>
            <a:endParaRPr lang="en-GB"/>
          </a:p>
        </p:txBody>
      </p:sp>
    </p:spTree>
    <p:extLst>
      <p:ext uri="{BB962C8B-B14F-4D97-AF65-F5344CB8AC3E}">
        <p14:creationId xmlns:p14="http://schemas.microsoft.com/office/powerpoint/2010/main" val="206930597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7A6C618-01BC-4F34-BEEA-3EF1E0D0278F}" type="slidenum">
              <a:rPr lang="en-GB" smtClean="0"/>
              <a:t>4</a:t>
            </a:fld>
            <a:endParaRPr lang="en-GB"/>
          </a:p>
        </p:txBody>
      </p:sp>
    </p:spTree>
    <p:extLst>
      <p:ext uri="{BB962C8B-B14F-4D97-AF65-F5344CB8AC3E}">
        <p14:creationId xmlns:p14="http://schemas.microsoft.com/office/powerpoint/2010/main" val="383221958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7A6C618-01BC-4F34-BEEA-3EF1E0D0278F}" type="slidenum">
              <a:rPr lang="en-GB" smtClean="0"/>
              <a:t>5</a:t>
            </a:fld>
            <a:endParaRPr lang="en-GB"/>
          </a:p>
        </p:txBody>
      </p:sp>
    </p:spTree>
    <p:extLst>
      <p:ext uri="{BB962C8B-B14F-4D97-AF65-F5344CB8AC3E}">
        <p14:creationId xmlns:p14="http://schemas.microsoft.com/office/powerpoint/2010/main" val="63420670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7A6C618-01BC-4F34-BEEA-3EF1E0D0278F}" type="slidenum">
              <a:rPr lang="en-GB" smtClean="0"/>
              <a:t>6</a:t>
            </a:fld>
            <a:endParaRPr lang="en-GB"/>
          </a:p>
        </p:txBody>
      </p:sp>
    </p:spTree>
    <p:extLst>
      <p:ext uri="{BB962C8B-B14F-4D97-AF65-F5344CB8AC3E}">
        <p14:creationId xmlns:p14="http://schemas.microsoft.com/office/powerpoint/2010/main" val="124407500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7A6C618-01BC-4F34-BEEA-3EF1E0D0278F}" type="slidenum">
              <a:rPr lang="en-GB" smtClean="0"/>
              <a:t>7</a:t>
            </a:fld>
            <a:endParaRPr lang="en-GB"/>
          </a:p>
        </p:txBody>
      </p:sp>
    </p:spTree>
    <p:extLst>
      <p:ext uri="{BB962C8B-B14F-4D97-AF65-F5344CB8AC3E}">
        <p14:creationId xmlns:p14="http://schemas.microsoft.com/office/powerpoint/2010/main" val="198983997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7A6C618-01BC-4F34-BEEA-3EF1E0D0278F}" type="slidenum">
              <a:rPr lang="en-GB" smtClean="0"/>
              <a:t>8</a:t>
            </a:fld>
            <a:endParaRPr lang="en-GB"/>
          </a:p>
        </p:txBody>
      </p:sp>
    </p:spTree>
    <p:extLst>
      <p:ext uri="{BB962C8B-B14F-4D97-AF65-F5344CB8AC3E}">
        <p14:creationId xmlns:p14="http://schemas.microsoft.com/office/powerpoint/2010/main" val="168760907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7A6C618-01BC-4F34-BEEA-3EF1E0D0278F}" type="slidenum">
              <a:rPr lang="en-GB" smtClean="0"/>
              <a:t>9</a:t>
            </a:fld>
            <a:endParaRPr lang="en-GB"/>
          </a:p>
        </p:txBody>
      </p:sp>
    </p:spTree>
    <p:extLst>
      <p:ext uri="{BB962C8B-B14F-4D97-AF65-F5344CB8AC3E}">
        <p14:creationId xmlns:p14="http://schemas.microsoft.com/office/powerpoint/2010/main" val="57288992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11/29/2022</a:t>
            </a:fld>
            <a:endParaRPr lang="en-US" dirty="0"/>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dirty="0"/>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dirty="0"/>
          </a:p>
        </p:txBody>
      </p:sp>
    </p:spTree>
    <p:extLst>
      <p:ext uri="{BB962C8B-B14F-4D97-AF65-F5344CB8AC3E}">
        <p14:creationId xmlns:p14="http://schemas.microsoft.com/office/powerpoint/2010/main" val="33814899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11/29/2022</a:t>
            </a:fld>
            <a:endParaRPr lang="en-US" dirty="0"/>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dirty="0"/>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dirty="0"/>
          </a:p>
        </p:txBody>
      </p:sp>
    </p:spTree>
    <p:extLst>
      <p:ext uri="{BB962C8B-B14F-4D97-AF65-F5344CB8AC3E}">
        <p14:creationId xmlns:p14="http://schemas.microsoft.com/office/powerpoint/2010/main" val="42708903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11/29/2022</a:t>
            </a:fld>
            <a:endParaRPr lang="en-US" dirty="0"/>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dirty="0"/>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dirty="0"/>
          </a:p>
        </p:txBody>
      </p:sp>
    </p:spTree>
    <p:extLst>
      <p:ext uri="{BB962C8B-B14F-4D97-AF65-F5344CB8AC3E}">
        <p14:creationId xmlns:p14="http://schemas.microsoft.com/office/powerpoint/2010/main" val="401093391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11/29/2022</a:t>
            </a:fld>
            <a:endParaRPr lang="en-US" dirty="0"/>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dirty="0"/>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dirty="0"/>
          </a:p>
        </p:txBody>
      </p:sp>
    </p:spTree>
    <p:extLst>
      <p:ext uri="{BB962C8B-B14F-4D97-AF65-F5344CB8AC3E}">
        <p14:creationId xmlns:p14="http://schemas.microsoft.com/office/powerpoint/2010/main" val="393367115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11/29/2022</a:t>
            </a:fld>
            <a:endParaRPr lang="en-US" dirty="0"/>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dirty="0"/>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dirty="0"/>
          </a:p>
        </p:txBody>
      </p:sp>
    </p:spTree>
    <p:extLst>
      <p:ext uri="{BB962C8B-B14F-4D97-AF65-F5344CB8AC3E}">
        <p14:creationId xmlns:p14="http://schemas.microsoft.com/office/powerpoint/2010/main" val="39156833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11/29/2022</a:t>
            </a:fld>
            <a:endParaRPr lang="en-US" dirty="0"/>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dirty="0"/>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dirty="0"/>
          </a:p>
        </p:txBody>
      </p:sp>
    </p:spTree>
    <p:extLst>
      <p:ext uri="{BB962C8B-B14F-4D97-AF65-F5344CB8AC3E}">
        <p14:creationId xmlns:p14="http://schemas.microsoft.com/office/powerpoint/2010/main" val="386408106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11/29/2022</a:t>
            </a:fld>
            <a:endParaRPr lang="en-US" dirty="0"/>
          </a:p>
        </p:txBody>
      </p:sp>
      <p:sp>
        <p:nvSpPr>
          <p:cNvPr id="6" name="Footer Placeholder 5"/>
          <p:cNvSpPr>
            <a:spLocks noGrp="1"/>
          </p:cNvSpPr>
          <p:nvPr>
            <p:ph type="ftr" sz="quarter" idx="11"/>
          </p:nvPr>
        </p:nvSpPr>
        <p:spPr>
          <a:xfrm>
            <a:off x="3028950" y="6356351"/>
            <a:ext cx="3086100" cy="365125"/>
          </a:xfrm>
          <a:prstGeom prst="rect">
            <a:avLst/>
          </a:prstGeom>
        </p:spPr>
        <p:txBody>
          <a:bodyPr/>
          <a:lstStyle/>
          <a:p>
            <a:endParaRPr lang="en-US" dirty="0"/>
          </a:p>
        </p:txBody>
      </p:sp>
      <p:sp>
        <p:nvSpPr>
          <p:cNvPr id="7" name="Slide Number Placeholder 6"/>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dirty="0"/>
          </a:p>
        </p:txBody>
      </p:sp>
    </p:spTree>
    <p:extLst>
      <p:ext uri="{BB962C8B-B14F-4D97-AF65-F5344CB8AC3E}">
        <p14:creationId xmlns:p14="http://schemas.microsoft.com/office/powerpoint/2010/main" val="362013131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11/29/2022</a:t>
            </a:fld>
            <a:endParaRPr lang="en-US" dirty="0"/>
          </a:p>
        </p:txBody>
      </p:sp>
      <p:sp>
        <p:nvSpPr>
          <p:cNvPr id="8" name="Footer Placeholder 7"/>
          <p:cNvSpPr>
            <a:spLocks noGrp="1"/>
          </p:cNvSpPr>
          <p:nvPr>
            <p:ph type="ftr" sz="quarter" idx="11"/>
          </p:nvPr>
        </p:nvSpPr>
        <p:spPr>
          <a:xfrm>
            <a:off x="3028950" y="6356351"/>
            <a:ext cx="3086100" cy="365125"/>
          </a:xfrm>
          <a:prstGeom prst="rect">
            <a:avLst/>
          </a:prstGeom>
        </p:spPr>
        <p:txBody>
          <a:bodyPr/>
          <a:lstStyle/>
          <a:p>
            <a:endParaRPr lang="en-US" dirty="0"/>
          </a:p>
        </p:txBody>
      </p:sp>
      <p:sp>
        <p:nvSpPr>
          <p:cNvPr id="9" name="Slide Number Placeholder 8"/>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dirty="0"/>
          </a:p>
        </p:txBody>
      </p:sp>
    </p:spTree>
    <p:extLst>
      <p:ext uri="{BB962C8B-B14F-4D97-AF65-F5344CB8AC3E}">
        <p14:creationId xmlns:p14="http://schemas.microsoft.com/office/powerpoint/2010/main" val="251017083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11/29/2022</a:t>
            </a:fld>
            <a:endParaRPr lang="en-US" dirty="0"/>
          </a:p>
        </p:txBody>
      </p:sp>
      <p:sp>
        <p:nvSpPr>
          <p:cNvPr id="4" name="Footer Placeholder 3"/>
          <p:cNvSpPr>
            <a:spLocks noGrp="1"/>
          </p:cNvSpPr>
          <p:nvPr>
            <p:ph type="ftr" sz="quarter" idx="11"/>
          </p:nvPr>
        </p:nvSpPr>
        <p:spPr>
          <a:xfrm>
            <a:off x="3028950" y="6356351"/>
            <a:ext cx="3086100" cy="365125"/>
          </a:xfrm>
          <a:prstGeom prst="rect">
            <a:avLst/>
          </a:prstGeom>
        </p:spPr>
        <p:txBody>
          <a:bodyPr/>
          <a:lstStyle/>
          <a:p>
            <a:endParaRPr lang="en-US" dirty="0"/>
          </a:p>
        </p:txBody>
      </p:sp>
      <p:sp>
        <p:nvSpPr>
          <p:cNvPr id="5" name="Slide Number Placeholder 4"/>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dirty="0"/>
          </a:p>
        </p:txBody>
      </p:sp>
    </p:spTree>
    <p:extLst>
      <p:ext uri="{BB962C8B-B14F-4D97-AF65-F5344CB8AC3E}">
        <p14:creationId xmlns:p14="http://schemas.microsoft.com/office/powerpoint/2010/main" val="303143961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11/29/2022</a:t>
            </a:fld>
            <a:endParaRPr lang="en-US" dirty="0"/>
          </a:p>
        </p:txBody>
      </p:sp>
      <p:sp>
        <p:nvSpPr>
          <p:cNvPr id="3" name="Footer Placeholder 2"/>
          <p:cNvSpPr>
            <a:spLocks noGrp="1"/>
          </p:cNvSpPr>
          <p:nvPr>
            <p:ph type="ftr" sz="quarter" idx="11"/>
          </p:nvPr>
        </p:nvSpPr>
        <p:spPr>
          <a:xfrm>
            <a:off x="3028950" y="6356351"/>
            <a:ext cx="3086100" cy="365125"/>
          </a:xfrm>
          <a:prstGeom prst="rect">
            <a:avLst/>
          </a:prstGeom>
        </p:spPr>
        <p:txBody>
          <a:bodyPr/>
          <a:lstStyle/>
          <a:p>
            <a:endParaRPr lang="en-US" dirty="0"/>
          </a:p>
        </p:txBody>
      </p:sp>
      <p:sp>
        <p:nvSpPr>
          <p:cNvPr id="4" name="Slide Number Placeholder 3"/>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dirty="0"/>
          </a:p>
        </p:txBody>
      </p:sp>
    </p:spTree>
    <p:extLst>
      <p:ext uri="{BB962C8B-B14F-4D97-AF65-F5344CB8AC3E}">
        <p14:creationId xmlns:p14="http://schemas.microsoft.com/office/powerpoint/2010/main" val="16300567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11/29/2022</a:t>
            </a:fld>
            <a:endParaRPr lang="en-US" dirty="0"/>
          </a:p>
        </p:txBody>
      </p:sp>
      <p:sp>
        <p:nvSpPr>
          <p:cNvPr id="6" name="Footer Placeholder 5"/>
          <p:cNvSpPr>
            <a:spLocks noGrp="1"/>
          </p:cNvSpPr>
          <p:nvPr>
            <p:ph type="ftr" sz="quarter" idx="11"/>
          </p:nvPr>
        </p:nvSpPr>
        <p:spPr>
          <a:xfrm>
            <a:off x="3028950" y="6356351"/>
            <a:ext cx="3086100" cy="365125"/>
          </a:xfrm>
          <a:prstGeom prst="rect">
            <a:avLst/>
          </a:prstGeom>
        </p:spPr>
        <p:txBody>
          <a:bodyPr/>
          <a:lstStyle/>
          <a:p>
            <a:endParaRPr lang="en-US" dirty="0"/>
          </a:p>
        </p:txBody>
      </p:sp>
      <p:sp>
        <p:nvSpPr>
          <p:cNvPr id="7" name="Slide Number Placeholder 6"/>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dirty="0"/>
          </a:p>
        </p:txBody>
      </p:sp>
    </p:spTree>
    <p:extLst>
      <p:ext uri="{BB962C8B-B14F-4D97-AF65-F5344CB8AC3E}">
        <p14:creationId xmlns:p14="http://schemas.microsoft.com/office/powerpoint/2010/main" val="2938933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11/29/2022</a:t>
            </a:fld>
            <a:endParaRPr lang="en-US" dirty="0"/>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dirty="0"/>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dirty="0"/>
          </a:p>
        </p:txBody>
      </p:sp>
    </p:spTree>
    <p:extLst>
      <p:ext uri="{BB962C8B-B14F-4D97-AF65-F5344CB8AC3E}">
        <p14:creationId xmlns:p14="http://schemas.microsoft.com/office/powerpoint/2010/main" val="72924509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Drag picture to placeholder or click icon to add</a:t>
            </a:r>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11/29/2022</a:t>
            </a:fld>
            <a:endParaRPr lang="en-US" dirty="0"/>
          </a:p>
        </p:txBody>
      </p:sp>
      <p:sp>
        <p:nvSpPr>
          <p:cNvPr id="6" name="Footer Placeholder 5"/>
          <p:cNvSpPr>
            <a:spLocks noGrp="1"/>
          </p:cNvSpPr>
          <p:nvPr>
            <p:ph type="ftr" sz="quarter" idx="11"/>
          </p:nvPr>
        </p:nvSpPr>
        <p:spPr>
          <a:xfrm>
            <a:off x="3028950" y="6356351"/>
            <a:ext cx="3086100" cy="365125"/>
          </a:xfrm>
          <a:prstGeom prst="rect">
            <a:avLst/>
          </a:prstGeom>
        </p:spPr>
        <p:txBody>
          <a:bodyPr/>
          <a:lstStyle/>
          <a:p>
            <a:endParaRPr lang="en-US" dirty="0"/>
          </a:p>
        </p:txBody>
      </p:sp>
      <p:sp>
        <p:nvSpPr>
          <p:cNvPr id="7" name="Slide Number Placeholder 6"/>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dirty="0"/>
          </a:p>
        </p:txBody>
      </p:sp>
    </p:spTree>
    <p:extLst>
      <p:ext uri="{BB962C8B-B14F-4D97-AF65-F5344CB8AC3E}">
        <p14:creationId xmlns:p14="http://schemas.microsoft.com/office/powerpoint/2010/main" val="132696118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11/29/2022</a:t>
            </a:fld>
            <a:endParaRPr lang="en-US" dirty="0"/>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dirty="0"/>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dirty="0"/>
          </a:p>
        </p:txBody>
      </p:sp>
    </p:spTree>
    <p:extLst>
      <p:ext uri="{BB962C8B-B14F-4D97-AF65-F5344CB8AC3E}">
        <p14:creationId xmlns:p14="http://schemas.microsoft.com/office/powerpoint/2010/main" val="111041189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11/29/2022</a:t>
            </a:fld>
            <a:endParaRPr lang="en-US" dirty="0"/>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dirty="0"/>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dirty="0"/>
          </a:p>
        </p:txBody>
      </p:sp>
    </p:spTree>
    <p:extLst>
      <p:ext uri="{BB962C8B-B14F-4D97-AF65-F5344CB8AC3E}">
        <p14:creationId xmlns:p14="http://schemas.microsoft.com/office/powerpoint/2010/main" val="359109483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11/29/2022</a:t>
            </a:fld>
            <a:endParaRPr lang="en-US" dirty="0"/>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dirty="0"/>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dirty="0"/>
          </a:p>
        </p:txBody>
      </p:sp>
    </p:spTree>
    <p:extLst>
      <p:ext uri="{BB962C8B-B14F-4D97-AF65-F5344CB8AC3E}">
        <p14:creationId xmlns:p14="http://schemas.microsoft.com/office/powerpoint/2010/main" val="353243845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11/29/2022</a:t>
            </a:fld>
            <a:endParaRPr lang="en-US" dirty="0"/>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dirty="0"/>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dirty="0"/>
          </a:p>
        </p:txBody>
      </p:sp>
    </p:spTree>
    <p:extLst>
      <p:ext uri="{BB962C8B-B14F-4D97-AF65-F5344CB8AC3E}">
        <p14:creationId xmlns:p14="http://schemas.microsoft.com/office/powerpoint/2010/main" val="376475348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11/29/2022</a:t>
            </a:fld>
            <a:endParaRPr lang="en-US" dirty="0"/>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dirty="0"/>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dirty="0"/>
          </a:p>
        </p:txBody>
      </p:sp>
    </p:spTree>
    <p:extLst>
      <p:ext uri="{BB962C8B-B14F-4D97-AF65-F5344CB8AC3E}">
        <p14:creationId xmlns:p14="http://schemas.microsoft.com/office/powerpoint/2010/main" val="28014625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11/29/2022</a:t>
            </a:fld>
            <a:endParaRPr lang="en-US" dirty="0"/>
          </a:p>
        </p:txBody>
      </p:sp>
      <p:sp>
        <p:nvSpPr>
          <p:cNvPr id="6" name="Footer Placeholder 5"/>
          <p:cNvSpPr>
            <a:spLocks noGrp="1"/>
          </p:cNvSpPr>
          <p:nvPr>
            <p:ph type="ftr" sz="quarter" idx="11"/>
          </p:nvPr>
        </p:nvSpPr>
        <p:spPr>
          <a:xfrm>
            <a:off x="3028950" y="6356351"/>
            <a:ext cx="3086100" cy="365125"/>
          </a:xfrm>
          <a:prstGeom prst="rect">
            <a:avLst/>
          </a:prstGeom>
        </p:spPr>
        <p:txBody>
          <a:bodyPr/>
          <a:lstStyle/>
          <a:p>
            <a:endParaRPr lang="en-US" dirty="0"/>
          </a:p>
        </p:txBody>
      </p:sp>
      <p:sp>
        <p:nvSpPr>
          <p:cNvPr id="7" name="Slide Number Placeholder 6"/>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dirty="0"/>
          </a:p>
        </p:txBody>
      </p:sp>
    </p:spTree>
    <p:extLst>
      <p:ext uri="{BB962C8B-B14F-4D97-AF65-F5344CB8AC3E}">
        <p14:creationId xmlns:p14="http://schemas.microsoft.com/office/powerpoint/2010/main" val="10503857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11/29/2022</a:t>
            </a:fld>
            <a:endParaRPr lang="en-US" dirty="0"/>
          </a:p>
        </p:txBody>
      </p:sp>
      <p:sp>
        <p:nvSpPr>
          <p:cNvPr id="8" name="Footer Placeholder 7"/>
          <p:cNvSpPr>
            <a:spLocks noGrp="1"/>
          </p:cNvSpPr>
          <p:nvPr>
            <p:ph type="ftr" sz="quarter" idx="11"/>
          </p:nvPr>
        </p:nvSpPr>
        <p:spPr>
          <a:xfrm>
            <a:off x="3028950" y="6356351"/>
            <a:ext cx="3086100" cy="365125"/>
          </a:xfrm>
          <a:prstGeom prst="rect">
            <a:avLst/>
          </a:prstGeom>
        </p:spPr>
        <p:txBody>
          <a:bodyPr/>
          <a:lstStyle/>
          <a:p>
            <a:endParaRPr lang="en-US" dirty="0"/>
          </a:p>
        </p:txBody>
      </p:sp>
      <p:sp>
        <p:nvSpPr>
          <p:cNvPr id="9" name="Slide Number Placeholder 8"/>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dirty="0"/>
          </a:p>
        </p:txBody>
      </p:sp>
    </p:spTree>
    <p:extLst>
      <p:ext uri="{BB962C8B-B14F-4D97-AF65-F5344CB8AC3E}">
        <p14:creationId xmlns:p14="http://schemas.microsoft.com/office/powerpoint/2010/main" val="226454586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11/29/2022</a:t>
            </a:fld>
            <a:endParaRPr lang="en-US" dirty="0"/>
          </a:p>
        </p:txBody>
      </p:sp>
      <p:sp>
        <p:nvSpPr>
          <p:cNvPr id="4" name="Footer Placeholder 3"/>
          <p:cNvSpPr>
            <a:spLocks noGrp="1"/>
          </p:cNvSpPr>
          <p:nvPr>
            <p:ph type="ftr" sz="quarter" idx="11"/>
          </p:nvPr>
        </p:nvSpPr>
        <p:spPr>
          <a:xfrm>
            <a:off x="3028950" y="6356351"/>
            <a:ext cx="3086100" cy="365125"/>
          </a:xfrm>
          <a:prstGeom prst="rect">
            <a:avLst/>
          </a:prstGeom>
        </p:spPr>
        <p:txBody>
          <a:bodyPr/>
          <a:lstStyle/>
          <a:p>
            <a:endParaRPr lang="en-US" dirty="0"/>
          </a:p>
        </p:txBody>
      </p:sp>
      <p:sp>
        <p:nvSpPr>
          <p:cNvPr id="5" name="Slide Number Placeholder 4"/>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dirty="0"/>
          </a:p>
        </p:txBody>
      </p:sp>
    </p:spTree>
    <p:extLst>
      <p:ext uri="{BB962C8B-B14F-4D97-AF65-F5344CB8AC3E}">
        <p14:creationId xmlns:p14="http://schemas.microsoft.com/office/powerpoint/2010/main" val="785488321"/>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11/29/2022</a:t>
            </a:fld>
            <a:endParaRPr lang="en-US" dirty="0"/>
          </a:p>
        </p:txBody>
      </p:sp>
      <p:sp>
        <p:nvSpPr>
          <p:cNvPr id="3" name="Footer Placeholder 2"/>
          <p:cNvSpPr>
            <a:spLocks noGrp="1"/>
          </p:cNvSpPr>
          <p:nvPr>
            <p:ph type="ftr" sz="quarter" idx="11"/>
          </p:nvPr>
        </p:nvSpPr>
        <p:spPr>
          <a:xfrm>
            <a:off x="3028950" y="6356351"/>
            <a:ext cx="3086100" cy="365125"/>
          </a:xfrm>
          <a:prstGeom prst="rect">
            <a:avLst/>
          </a:prstGeom>
        </p:spPr>
        <p:txBody>
          <a:bodyPr/>
          <a:lstStyle/>
          <a:p>
            <a:endParaRPr lang="en-US" dirty="0"/>
          </a:p>
        </p:txBody>
      </p:sp>
      <p:sp>
        <p:nvSpPr>
          <p:cNvPr id="4" name="Slide Number Placeholder 3"/>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dirty="0"/>
          </a:p>
        </p:txBody>
      </p:sp>
    </p:spTree>
    <p:extLst>
      <p:ext uri="{BB962C8B-B14F-4D97-AF65-F5344CB8AC3E}">
        <p14:creationId xmlns:p14="http://schemas.microsoft.com/office/powerpoint/2010/main" val="24734871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11/29/2022</a:t>
            </a:fld>
            <a:endParaRPr lang="en-US" dirty="0"/>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dirty="0"/>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dirty="0"/>
          </a:p>
        </p:txBody>
      </p:sp>
    </p:spTree>
    <p:extLst>
      <p:ext uri="{BB962C8B-B14F-4D97-AF65-F5344CB8AC3E}">
        <p14:creationId xmlns:p14="http://schemas.microsoft.com/office/powerpoint/2010/main" val="3831486731"/>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11/29/2022</a:t>
            </a:fld>
            <a:endParaRPr lang="en-US" dirty="0"/>
          </a:p>
        </p:txBody>
      </p:sp>
      <p:sp>
        <p:nvSpPr>
          <p:cNvPr id="6" name="Footer Placeholder 5"/>
          <p:cNvSpPr>
            <a:spLocks noGrp="1"/>
          </p:cNvSpPr>
          <p:nvPr>
            <p:ph type="ftr" sz="quarter" idx="11"/>
          </p:nvPr>
        </p:nvSpPr>
        <p:spPr>
          <a:xfrm>
            <a:off x="3028950" y="6356351"/>
            <a:ext cx="3086100" cy="365125"/>
          </a:xfrm>
          <a:prstGeom prst="rect">
            <a:avLst/>
          </a:prstGeom>
        </p:spPr>
        <p:txBody>
          <a:bodyPr/>
          <a:lstStyle/>
          <a:p>
            <a:endParaRPr lang="en-US" dirty="0"/>
          </a:p>
        </p:txBody>
      </p:sp>
      <p:sp>
        <p:nvSpPr>
          <p:cNvPr id="7" name="Slide Number Placeholder 6"/>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dirty="0"/>
          </a:p>
        </p:txBody>
      </p:sp>
    </p:spTree>
    <p:extLst>
      <p:ext uri="{BB962C8B-B14F-4D97-AF65-F5344CB8AC3E}">
        <p14:creationId xmlns:p14="http://schemas.microsoft.com/office/powerpoint/2010/main" val="290590533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Drag picture to placeholder or click icon to add</a:t>
            </a:r>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11/29/2022</a:t>
            </a:fld>
            <a:endParaRPr lang="en-US" dirty="0"/>
          </a:p>
        </p:txBody>
      </p:sp>
      <p:sp>
        <p:nvSpPr>
          <p:cNvPr id="6" name="Footer Placeholder 5"/>
          <p:cNvSpPr>
            <a:spLocks noGrp="1"/>
          </p:cNvSpPr>
          <p:nvPr>
            <p:ph type="ftr" sz="quarter" idx="11"/>
          </p:nvPr>
        </p:nvSpPr>
        <p:spPr>
          <a:xfrm>
            <a:off x="3028950" y="6356351"/>
            <a:ext cx="3086100" cy="365125"/>
          </a:xfrm>
          <a:prstGeom prst="rect">
            <a:avLst/>
          </a:prstGeom>
        </p:spPr>
        <p:txBody>
          <a:bodyPr/>
          <a:lstStyle/>
          <a:p>
            <a:endParaRPr lang="en-US" dirty="0"/>
          </a:p>
        </p:txBody>
      </p:sp>
      <p:sp>
        <p:nvSpPr>
          <p:cNvPr id="7" name="Slide Number Placeholder 6"/>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dirty="0"/>
          </a:p>
        </p:txBody>
      </p:sp>
    </p:spTree>
    <p:extLst>
      <p:ext uri="{BB962C8B-B14F-4D97-AF65-F5344CB8AC3E}">
        <p14:creationId xmlns:p14="http://schemas.microsoft.com/office/powerpoint/2010/main" val="92280864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11/29/2022</a:t>
            </a:fld>
            <a:endParaRPr lang="en-US" dirty="0"/>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dirty="0"/>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dirty="0"/>
          </a:p>
        </p:txBody>
      </p:sp>
    </p:spTree>
    <p:extLst>
      <p:ext uri="{BB962C8B-B14F-4D97-AF65-F5344CB8AC3E}">
        <p14:creationId xmlns:p14="http://schemas.microsoft.com/office/powerpoint/2010/main" val="96618248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11/29/2022</a:t>
            </a:fld>
            <a:endParaRPr lang="en-US" dirty="0"/>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dirty="0"/>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dirty="0"/>
          </a:p>
        </p:txBody>
      </p:sp>
    </p:spTree>
    <p:extLst>
      <p:ext uri="{BB962C8B-B14F-4D97-AF65-F5344CB8AC3E}">
        <p14:creationId xmlns:p14="http://schemas.microsoft.com/office/powerpoint/2010/main" val="171257187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3E55ADD6-F8CE-1748-83D1-037D91A2E22A}" type="datetimeFigureOut">
              <a:rPr lang="en-US" smtClean="0"/>
              <a:pPr/>
              <a:t>11/29/2022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7DF3C2-0495-F940-AA06-AB01FA4F82D7}" type="slidenum">
              <a:rPr lang="en-US" smtClean="0"/>
              <a:pPr/>
              <a:t>‹#›</a:t>
            </a:fld>
            <a:endParaRPr lang="en-US"/>
          </a:p>
        </p:txBody>
      </p:sp>
    </p:spTree>
    <p:extLst>
      <p:ext uri="{BB962C8B-B14F-4D97-AF65-F5344CB8AC3E}">
        <p14:creationId xmlns:p14="http://schemas.microsoft.com/office/powerpoint/2010/main" val="2550497011"/>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E55ADD6-F8CE-1748-83D1-037D91A2E22A}" type="datetimeFigureOut">
              <a:rPr lang="en-US" smtClean="0"/>
              <a:pPr/>
              <a:t>11/29/2022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7DF3C2-0495-F940-AA06-AB01FA4F82D7}" type="slidenum">
              <a:rPr lang="en-US" smtClean="0"/>
              <a:pPr/>
              <a:t>‹#›</a:t>
            </a:fld>
            <a:endParaRPr lang="en-US"/>
          </a:p>
        </p:txBody>
      </p:sp>
    </p:spTree>
    <p:extLst>
      <p:ext uri="{BB962C8B-B14F-4D97-AF65-F5344CB8AC3E}">
        <p14:creationId xmlns:p14="http://schemas.microsoft.com/office/powerpoint/2010/main" val="341439744"/>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3E55ADD6-F8CE-1748-83D1-037D91A2E22A}" type="datetimeFigureOut">
              <a:rPr lang="en-US" smtClean="0"/>
              <a:pPr/>
              <a:t>11/29/2022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7DF3C2-0495-F940-AA06-AB01FA4F82D7}" type="slidenum">
              <a:rPr lang="en-US" smtClean="0"/>
              <a:pPr/>
              <a:t>‹#›</a:t>
            </a:fld>
            <a:endParaRPr lang="en-US"/>
          </a:p>
        </p:txBody>
      </p:sp>
    </p:spTree>
    <p:extLst>
      <p:ext uri="{BB962C8B-B14F-4D97-AF65-F5344CB8AC3E}">
        <p14:creationId xmlns:p14="http://schemas.microsoft.com/office/powerpoint/2010/main" val="2732683937"/>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3E55ADD6-F8CE-1748-83D1-037D91A2E22A}" type="datetimeFigureOut">
              <a:rPr lang="en-US" smtClean="0"/>
              <a:pPr/>
              <a:t>11/29/2022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97DF3C2-0495-F940-AA06-AB01FA4F82D7}" type="slidenum">
              <a:rPr lang="en-US" smtClean="0"/>
              <a:pPr/>
              <a:t>‹#›</a:t>
            </a:fld>
            <a:endParaRPr lang="en-US"/>
          </a:p>
        </p:txBody>
      </p:sp>
    </p:spTree>
    <p:extLst>
      <p:ext uri="{BB962C8B-B14F-4D97-AF65-F5344CB8AC3E}">
        <p14:creationId xmlns:p14="http://schemas.microsoft.com/office/powerpoint/2010/main" val="205298158"/>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3E55ADD6-F8CE-1748-83D1-037D91A2E22A}" type="datetimeFigureOut">
              <a:rPr lang="en-US" smtClean="0"/>
              <a:pPr/>
              <a:t>11/29/2022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97DF3C2-0495-F940-AA06-AB01FA4F82D7}" type="slidenum">
              <a:rPr lang="en-US" smtClean="0"/>
              <a:pPr/>
              <a:t>‹#›</a:t>
            </a:fld>
            <a:endParaRPr lang="en-US"/>
          </a:p>
        </p:txBody>
      </p:sp>
    </p:spTree>
    <p:extLst>
      <p:ext uri="{BB962C8B-B14F-4D97-AF65-F5344CB8AC3E}">
        <p14:creationId xmlns:p14="http://schemas.microsoft.com/office/powerpoint/2010/main" val="3173294008"/>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3E55ADD6-F8CE-1748-83D1-037D91A2E22A}" type="datetimeFigureOut">
              <a:rPr lang="en-US" smtClean="0"/>
              <a:pPr/>
              <a:t>11/29/2022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97DF3C2-0495-F940-AA06-AB01FA4F82D7}" type="slidenum">
              <a:rPr lang="en-US" smtClean="0"/>
              <a:pPr/>
              <a:t>‹#›</a:t>
            </a:fld>
            <a:endParaRPr lang="en-US"/>
          </a:p>
        </p:txBody>
      </p:sp>
    </p:spTree>
    <p:extLst>
      <p:ext uri="{BB962C8B-B14F-4D97-AF65-F5344CB8AC3E}">
        <p14:creationId xmlns:p14="http://schemas.microsoft.com/office/powerpoint/2010/main" val="12973728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11/29/2022</a:t>
            </a:fld>
            <a:endParaRPr lang="en-US" dirty="0"/>
          </a:p>
        </p:txBody>
      </p:sp>
      <p:sp>
        <p:nvSpPr>
          <p:cNvPr id="6" name="Footer Placeholder 5"/>
          <p:cNvSpPr>
            <a:spLocks noGrp="1"/>
          </p:cNvSpPr>
          <p:nvPr>
            <p:ph type="ftr" sz="quarter" idx="11"/>
          </p:nvPr>
        </p:nvSpPr>
        <p:spPr>
          <a:xfrm>
            <a:off x="3028950" y="6356351"/>
            <a:ext cx="3086100" cy="365125"/>
          </a:xfrm>
          <a:prstGeom prst="rect">
            <a:avLst/>
          </a:prstGeom>
        </p:spPr>
        <p:txBody>
          <a:bodyPr/>
          <a:lstStyle/>
          <a:p>
            <a:endParaRPr lang="en-US" dirty="0"/>
          </a:p>
        </p:txBody>
      </p:sp>
      <p:sp>
        <p:nvSpPr>
          <p:cNvPr id="7" name="Slide Number Placeholder 6"/>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dirty="0"/>
          </a:p>
        </p:txBody>
      </p:sp>
    </p:spTree>
    <p:extLst>
      <p:ext uri="{BB962C8B-B14F-4D97-AF65-F5344CB8AC3E}">
        <p14:creationId xmlns:p14="http://schemas.microsoft.com/office/powerpoint/2010/main" val="674426943"/>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E55ADD6-F8CE-1748-83D1-037D91A2E22A}" type="datetimeFigureOut">
              <a:rPr lang="en-US" smtClean="0"/>
              <a:pPr/>
              <a:t>11/29/2022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97DF3C2-0495-F940-AA06-AB01FA4F82D7}" type="slidenum">
              <a:rPr lang="en-US" smtClean="0"/>
              <a:pPr/>
              <a:t>‹#›</a:t>
            </a:fld>
            <a:endParaRPr lang="en-US"/>
          </a:p>
        </p:txBody>
      </p:sp>
    </p:spTree>
    <p:extLst>
      <p:ext uri="{BB962C8B-B14F-4D97-AF65-F5344CB8AC3E}">
        <p14:creationId xmlns:p14="http://schemas.microsoft.com/office/powerpoint/2010/main" val="2779540511"/>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3E55ADD6-F8CE-1748-83D1-037D91A2E22A}" type="datetimeFigureOut">
              <a:rPr lang="en-US" smtClean="0"/>
              <a:pPr/>
              <a:t>11/29/2022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97DF3C2-0495-F940-AA06-AB01FA4F82D7}" type="slidenum">
              <a:rPr lang="en-US" smtClean="0"/>
              <a:pPr/>
              <a:t>‹#›</a:t>
            </a:fld>
            <a:endParaRPr lang="en-US"/>
          </a:p>
        </p:txBody>
      </p:sp>
    </p:spTree>
    <p:extLst>
      <p:ext uri="{BB962C8B-B14F-4D97-AF65-F5344CB8AC3E}">
        <p14:creationId xmlns:p14="http://schemas.microsoft.com/office/powerpoint/2010/main" val="1348616465"/>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3E55ADD6-F8CE-1748-83D1-037D91A2E22A}" type="datetimeFigureOut">
              <a:rPr lang="en-US" smtClean="0"/>
              <a:pPr/>
              <a:t>11/29/2022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97DF3C2-0495-F940-AA06-AB01FA4F82D7}" type="slidenum">
              <a:rPr lang="en-US" smtClean="0"/>
              <a:pPr/>
              <a:t>‹#›</a:t>
            </a:fld>
            <a:endParaRPr lang="en-US"/>
          </a:p>
        </p:txBody>
      </p:sp>
    </p:spTree>
    <p:extLst>
      <p:ext uri="{BB962C8B-B14F-4D97-AF65-F5344CB8AC3E}">
        <p14:creationId xmlns:p14="http://schemas.microsoft.com/office/powerpoint/2010/main" val="967720974"/>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E55ADD6-F8CE-1748-83D1-037D91A2E22A}" type="datetimeFigureOut">
              <a:rPr lang="en-US" smtClean="0"/>
              <a:pPr/>
              <a:t>11/29/2022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7DF3C2-0495-F940-AA06-AB01FA4F82D7}" type="slidenum">
              <a:rPr lang="en-US" smtClean="0"/>
              <a:pPr/>
              <a:t>‹#›</a:t>
            </a:fld>
            <a:endParaRPr lang="en-US"/>
          </a:p>
        </p:txBody>
      </p:sp>
    </p:spTree>
    <p:extLst>
      <p:ext uri="{BB962C8B-B14F-4D97-AF65-F5344CB8AC3E}">
        <p14:creationId xmlns:p14="http://schemas.microsoft.com/office/powerpoint/2010/main" val="3154396609"/>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E55ADD6-F8CE-1748-83D1-037D91A2E22A}" type="datetimeFigureOut">
              <a:rPr lang="en-US" smtClean="0"/>
              <a:pPr/>
              <a:t>11/29/2022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97DF3C2-0495-F940-AA06-AB01FA4F82D7}" type="slidenum">
              <a:rPr lang="en-US" smtClean="0"/>
              <a:pPr/>
              <a:t>‹#›</a:t>
            </a:fld>
            <a:endParaRPr lang="en-US"/>
          </a:p>
        </p:txBody>
      </p:sp>
    </p:spTree>
    <p:extLst>
      <p:ext uri="{BB962C8B-B14F-4D97-AF65-F5344CB8AC3E}">
        <p14:creationId xmlns:p14="http://schemas.microsoft.com/office/powerpoint/2010/main" val="18782468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11/29/2022</a:t>
            </a:fld>
            <a:endParaRPr lang="en-US" dirty="0"/>
          </a:p>
        </p:txBody>
      </p:sp>
      <p:sp>
        <p:nvSpPr>
          <p:cNvPr id="8" name="Footer Placeholder 7"/>
          <p:cNvSpPr>
            <a:spLocks noGrp="1"/>
          </p:cNvSpPr>
          <p:nvPr>
            <p:ph type="ftr" sz="quarter" idx="11"/>
          </p:nvPr>
        </p:nvSpPr>
        <p:spPr>
          <a:xfrm>
            <a:off x="3028950" y="6356351"/>
            <a:ext cx="3086100" cy="365125"/>
          </a:xfrm>
          <a:prstGeom prst="rect">
            <a:avLst/>
          </a:prstGeom>
        </p:spPr>
        <p:txBody>
          <a:bodyPr/>
          <a:lstStyle/>
          <a:p>
            <a:endParaRPr lang="en-US" dirty="0"/>
          </a:p>
        </p:txBody>
      </p:sp>
      <p:sp>
        <p:nvSpPr>
          <p:cNvPr id="9" name="Slide Number Placeholder 8"/>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dirty="0"/>
          </a:p>
        </p:txBody>
      </p:sp>
    </p:spTree>
    <p:extLst>
      <p:ext uri="{BB962C8B-B14F-4D97-AF65-F5344CB8AC3E}">
        <p14:creationId xmlns:p14="http://schemas.microsoft.com/office/powerpoint/2010/main" val="17906583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11/29/2022</a:t>
            </a:fld>
            <a:endParaRPr lang="en-US" dirty="0"/>
          </a:p>
        </p:txBody>
      </p:sp>
      <p:sp>
        <p:nvSpPr>
          <p:cNvPr id="4" name="Footer Placeholder 3"/>
          <p:cNvSpPr>
            <a:spLocks noGrp="1"/>
          </p:cNvSpPr>
          <p:nvPr>
            <p:ph type="ftr" sz="quarter" idx="11"/>
          </p:nvPr>
        </p:nvSpPr>
        <p:spPr>
          <a:xfrm>
            <a:off x="3028950" y="6356351"/>
            <a:ext cx="3086100" cy="365125"/>
          </a:xfrm>
          <a:prstGeom prst="rect">
            <a:avLst/>
          </a:prstGeom>
        </p:spPr>
        <p:txBody>
          <a:bodyPr/>
          <a:lstStyle/>
          <a:p>
            <a:endParaRPr lang="en-US" dirty="0"/>
          </a:p>
        </p:txBody>
      </p:sp>
      <p:sp>
        <p:nvSpPr>
          <p:cNvPr id="5" name="Slide Number Placeholder 4"/>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dirty="0"/>
          </a:p>
        </p:txBody>
      </p:sp>
    </p:spTree>
    <p:extLst>
      <p:ext uri="{BB962C8B-B14F-4D97-AF65-F5344CB8AC3E}">
        <p14:creationId xmlns:p14="http://schemas.microsoft.com/office/powerpoint/2010/main" val="337680918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11/29/2022</a:t>
            </a:fld>
            <a:endParaRPr lang="en-US" dirty="0"/>
          </a:p>
        </p:txBody>
      </p:sp>
      <p:sp>
        <p:nvSpPr>
          <p:cNvPr id="3" name="Footer Placeholder 2"/>
          <p:cNvSpPr>
            <a:spLocks noGrp="1"/>
          </p:cNvSpPr>
          <p:nvPr>
            <p:ph type="ftr" sz="quarter" idx="11"/>
          </p:nvPr>
        </p:nvSpPr>
        <p:spPr>
          <a:xfrm>
            <a:off x="3028950" y="6356351"/>
            <a:ext cx="3086100" cy="365125"/>
          </a:xfrm>
          <a:prstGeom prst="rect">
            <a:avLst/>
          </a:prstGeom>
        </p:spPr>
        <p:txBody>
          <a:bodyPr/>
          <a:lstStyle/>
          <a:p>
            <a:endParaRPr lang="en-US" dirty="0"/>
          </a:p>
        </p:txBody>
      </p:sp>
      <p:sp>
        <p:nvSpPr>
          <p:cNvPr id="4" name="Slide Number Placeholder 3"/>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dirty="0"/>
          </a:p>
        </p:txBody>
      </p:sp>
    </p:spTree>
    <p:extLst>
      <p:ext uri="{BB962C8B-B14F-4D97-AF65-F5344CB8AC3E}">
        <p14:creationId xmlns:p14="http://schemas.microsoft.com/office/powerpoint/2010/main" val="37425600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11/29/2022</a:t>
            </a:fld>
            <a:endParaRPr lang="en-US" dirty="0"/>
          </a:p>
        </p:txBody>
      </p:sp>
      <p:sp>
        <p:nvSpPr>
          <p:cNvPr id="6" name="Footer Placeholder 5"/>
          <p:cNvSpPr>
            <a:spLocks noGrp="1"/>
          </p:cNvSpPr>
          <p:nvPr>
            <p:ph type="ftr" sz="quarter" idx="11"/>
          </p:nvPr>
        </p:nvSpPr>
        <p:spPr>
          <a:xfrm>
            <a:off x="3028950" y="6356351"/>
            <a:ext cx="3086100" cy="365125"/>
          </a:xfrm>
          <a:prstGeom prst="rect">
            <a:avLst/>
          </a:prstGeom>
        </p:spPr>
        <p:txBody>
          <a:bodyPr/>
          <a:lstStyle/>
          <a:p>
            <a:endParaRPr lang="en-US" dirty="0"/>
          </a:p>
        </p:txBody>
      </p:sp>
      <p:sp>
        <p:nvSpPr>
          <p:cNvPr id="7" name="Slide Number Placeholder 6"/>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dirty="0"/>
          </a:p>
        </p:txBody>
      </p:sp>
    </p:spTree>
    <p:extLst>
      <p:ext uri="{BB962C8B-B14F-4D97-AF65-F5344CB8AC3E}">
        <p14:creationId xmlns:p14="http://schemas.microsoft.com/office/powerpoint/2010/main" val="277563695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Drag picture to placeholder or click icon to add</a:t>
            </a:r>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628650" y="6356351"/>
            <a:ext cx="2057400" cy="365125"/>
          </a:xfrm>
          <a:prstGeom prst="rect">
            <a:avLst/>
          </a:prstGeom>
        </p:spPr>
        <p:txBody>
          <a:bodyPr/>
          <a:lstStyle/>
          <a:p>
            <a:fld id="{718077CC-A630-BB40-BCCA-DBB4138BC4E6}" type="datetimeFigureOut">
              <a:rPr lang="en-US" smtClean="0"/>
              <a:pPr/>
              <a:t>11/29/2022</a:t>
            </a:fld>
            <a:endParaRPr lang="en-US" dirty="0"/>
          </a:p>
        </p:txBody>
      </p:sp>
      <p:sp>
        <p:nvSpPr>
          <p:cNvPr id="6" name="Footer Placeholder 5"/>
          <p:cNvSpPr>
            <a:spLocks noGrp="1"/>
          </p:cNvSpPr>
          <p:nvPr>
            <p:ph type="ftr" sz="quarter" idx="11"/>
          </p:nvPr>
        </p:nvSpPr>
        <p:spPr>
          <a:xfrm>
            <a:off x="3028950" y="6356351"/>
            <a:ext cx="3086100" cy="365125"/>
          </a:xfrm>
          <a:prstGeom prst="rect">
            <a:avLst/>
          </a:prstGeom>
        </p:spPr>
        <p:txBody>
          <a:bodyPr/>
          <a:lstStyle/>
          <a:p>
            <a:endParaRPr lang="en-US" dirty="0"/>
          </a:p>
        </p:txBody>
      </p:sp>
      <p:sp>
        <p:nvSpPr>
          <p:cNvPr id="7" name="Slide Number Placeholder 6"/>
          <p:cNvSpPr>
            <a:spLocks noGrp="1"/>
          </p:cNvSpPr>
          <p:nvPr>
            <p:ph type="sldNum" sz="quarter" idx="12"/>
          </p:nvPr>
        </p:nvSpPr>
        <p:spPr>
          <a:xfrm>
            <a:off x="6457950" y="6356351"/>
            <a:ext cx="2057400" cy="365125"/>
          </a:xfrm>
          <a:prstGeom prst="rect">
            <a:avLst/>
          </a:prstGeom>
        </p:spPr>
        <p:txBody>
          <a:bodyPr/>
          <a:lstStyle/>
          <a:p>
            <a:fld id="{667B8013-B29A-C740-B083-32BA12C6CAD1}" type="slidenum">
              <a:rPr lang="en-US" smtClean="0"/>
              <a:pPr/>
              <a:t>‹#›</a:t>
            </a:fld>
            <a:endParaRPr lang="en-US" dirty="0"/>
          </a:p>
        </p:txBody>
      </p:sp>
    </p:spTree>
    <p:extLst>
      <p:ext uri="{BB962C8B-B14F-4D97-AF65-F5344CB8AC3E}">
        <p14:creationId xmlns:p14="http://schemas.microsoft.com/office/powerpoint/2010/main" val="18544833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image" Target="../media/image1.jpeg"/><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13" Type="http://schemas.openxmlformats.org/officeDocument/2006/relationships/image" Target="../media/image2.jpeg"/><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3"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904935794"/>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defTabSz="914400" rtl="0" eaLnBrk="1" latinLnBrk="0" hangingPunct="1">
        <a:lnSpc>
          <a:spcPct val="90000"/>
        </a:lnSpc>
        <a:spcBef>
          <a:spcPct val="0"/>
        </a:spcBef>
        <a:buNone/>
        <a:defRPr sz="4400" kern="1200">
          <a:solidFill>
            <a:schemeClr val="tx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3"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642293799"/>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400" rtl="0" eaLnBrk="1" latinLnBrk="0" hangingPunct="1">
        <a:lnSpc>
          <a:spcPct val="90000"/>
        </a:lnSpc>
        <a:spcBef>
          <a:spcPct val="0"/>
        </a:spcBef>
        <a:buNone/>
        <a:defRPr sz="4400" kern="1200">
          <a:solidFill>
            <a:schemeClr val="tx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3"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117749103"/>
      </p:ext>
    </p:extLst>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defTabSz="914400" rtl="0" eaLnBrk="1" latinLnBrk="0" hangingPunct="1">
        <a:lnSpc>
          <a:spcPct val="90000"/>
        </a:lnSpc>
        <a:spcBef>
          <a:spcPct val="0"/>
        </a:spcBef>
        <a:buNone/>
        <a:defRPr sz="4400" kern="1200">
          <a:solidFill>
            <a:schemeClr val="tx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DC9449B-2E27-418B-91DE-5CAA555BBF07}" type="datetimeFigureOut">
              <a:rPr lang="en-GB" smtClean="0"/>
              <a:t>29/11/2022</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102E7FB-CF86-43A1-B235-544D89561BB4}" type="slidenum">
              <a:rPr lang="en-GB" smtClean="0"/>
              <a:t>‹#›</a:t>
            </a:fld>
            <a:endParaRPr lang="en-GB"/>
          </a:p>
        </p:txBody>
      </p:sp>
    </p:spTree>
    <p:extLst>
      <p:ext uri="{BB962C8B-B14F-4D97-AF65-F5344CB8AC3E}">
        <p14:creationId xmlns:p14="http://schemas.microsoft.com/office/powerpoint/2010/main" val="3178435304"/>
      </p:ext>
    </p:extLst>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3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35.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35.xml"/><Relationship Id="rId4" Type="http://schemas.openxmlformats.org/officeDocument/2006/relationships/image" Target="../media/image6.jpg"/></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3.xml"/><Relationship Id="rId1" Type="http://schemas.openxmlformats.org/officeDocument/2006/relationships/slideLayout" Target="../slideLayouts/slideLayout35.xml"/><Relationship Id="rId4" Type="http://schemas.openxmlformats.org/officeDocument/2006/relationships/image" Target="../media/image8.jpeg"/></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4.xml"/><Relationship Id="rId1" Type="http://schemas.openxmlformats.org/officeDocument/2006/relationships/slideLayout" Target="../slideLayouts/slideLayout35.xml"/><Relationship Id="rId4" Type="http://schemas.openxmlformats.org/officeDocument/2006/relationships/image" Target="../media/image10.jpeg"/></Relationships>
</file>

<file path=ppt/slides/_rels/slide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5.xml"/><Relationship Id="rId1" Type="http://schemas.openxmlformats.org/officeDocument/2006/relationships/slideLayout" Target="../slideLayouts/slideLayout35.xml"/><Relationship Id="rId4" Type="http://schemas.openxmlformats.org/officeDocument/2006/relationships/image" Target="../media/image12.jpeg"/></Relationships>
</file>

<file path=ppt/slides/_rels/slide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6.xml"/><Relationship Id="rId1" Type="http://schemas.openxmlformats.org/officeDocument/2006/relationships/slideLayout" Target="../slideLayouts/slideLayout35.xml"/><Relationship Id="rId5" Type="http://schemas.openxmlformats.org/officeDocument/2006/relationships/image" Target="../media/image15.jpeg"/><Relationship Id="rId4" Type="http://schemas.openxmlformats.org/officeDocument/2006/relationships/image" Target="../media/image14.jpeg"/></Relationships>
</file>

<file path=ppt/slides/_rels/slide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7.xml"/><Relationship Id="rId1" Type="http://schemas.openxmlformats.org/officeDocument/2006/relationships/slideLayout" Target="../slideLayouts/slideLayout35.xml"/><Relationship Id="rId5" Type="http://schemas.openxmlformats.org/officeDocument/2006/relationships/image" Target="../media/image13.jpeg"/><Relationship Id="rId4" Type="http://schemas.openxmlformats.org/officeDocument/2006/relationships/image" Target="../media/image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95E56EC9-F8AE-453A-98C2-5E74B8193F2C}"/>
              </a:ext>
            </a:extLst>
          </p:cNvPr>
          <p:cNvSpPr txBox="1"/>
          <p:nvPr/>
        </p:nvSpPr>
        <p:spPr>
          <a:xfrm>
            <a:off x="1007603" y="1062355"/>
            <a:ext cx="7128792" cy="646331"/>
          </a:xfrm>
          <a:prstGeom prst="rect">
            <a:avLst/>
          </a:prstGeom>
          <a:noFill/>
        </p:spPr>
        <p:txBody>
          <a:bodyPr wrap="square" rtlCol="0">
            <a:spAutoFit/>
          </a:bodyPr>
          <a:lstStyle/>
          <a:p>
            <a:pPr algn="ctr"/>
            <a:r>
              <a:rPr lang="en-GB" sz="3600" b="1" dirty="0">
                <a:latin typeface="Arial"/>
                <a:cs typeface="Arial"/>
              </a:rPr>
              <a:t>Fortune Cookie</a:t>
            </a:r>
          </a:p>
        </p:txBody>
      </p:sp>
      <p:sp>
        <p:nvSpPr>
          <p:cNvPr id="4" name="TextBox 3">
            <a:extLst>
              <a:ext uri="{FF2B5EF4-FFF2-40B4-BE49-F238E27FC236}">
                <a16:creationId xmlns:a16="http://schemas.microsoft.com/office/drawing/2014/main" id="{D7D83397-CCC0-4BFA-B43F-C32B14DC99B0}"/>
              </a:ext>
            </a:extLst>
          </p:cNvPr>
          <p:cNvSpPr txBox="1"/>
          <p:nvPr/>
        </p:nvSpPr>
        <p:spPr>
          <a:xfrm>
            <a:off x="1298447" y="5491825"/>
            <a:ext cx="6547104" cy="461665"/>
          </a:xfrm>
          <a:prstGeom prst="rect">
            <a:avLst/>
          </a:prstGeom>
          <a:noFill/>
        </p:spPr>
        <p:txBody>
          <a:bodyPr wrap="square" rtlCol="0">
            <a:spAutoFit/>
          </a:bodyPr>
          <a:lstStyle/>
          <a:p>
            <a:pPr algn="ctr"/>
            <a:r>
              <a:rPr lang="en-GB" sz="2400" dirty="0">
                <a:latin typeface="Arial" panose="020B0604020202020204" pitchFamily="34" charset="0"/>
                <a:cs typeface="Arial" panose="020B0604020202020204" pitchFamily="34" charset="0"/>
              </a:rPr>
              <a:t>Making a fortune cookie from card</a:t>
            </a:r>
          </a:p>
        </p:txBody>
      </p:sp>
      <p:pic>
        <p:nvPicPr>
          <p:cNvPr id="2" name="Picture 1">
            <a:extLst>
              <a:ext uri="{FF2B5EF4-FFF2-40B4-BE49-F238E27FC236}">
                <a16:creationId xmlns:a16="http://schemas.microsoft.com/office/drawing/2014/main" id="{9CF49F12-0B9F-D335-F2F6-3BD896424CED}"/>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468954" y="1996695"/>
            <a:ext cx="6206089" cy="3207121"/>
          </a:xfrm>
          <a:prstGeom prst="rect">
            <a:avLst/>
          </a:prstGeom>
        </p:spPr>
      </p:pic>
    </p:spTree>
    <p:extLst>
      <p:ext uri="{BB962C8B-B14F-4D97-AF65-F5344CB8AC3E}">
        <p14:creationId xmlns:p14="http://schemas.microsoft.com/office/powerpoint/2010/main" val="356114590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26B76A60-2BD2-465A-8974-F4ADEDAF8DEF}"/>
              </a:ext>
            </a:extLst>
          </p:cNvPr>
          <p:cNvSpPr txBox="1"/>
          <p:nvPr/>
        </p:nvSpPr>
        <p:spPr>
          <a:xfrm>
            <a:off x="554299" y="1102271"/>
            <a:ext cx="8035401" cy="4708981"/>
          </a:xfrm>
          <a:prstGeom prst="rect">
            <a:avLst/>
          </a:prstGeom>
          <a:noFill/>
        </p:spPr>
        <p:txBody>
          <a:bodyPr wrap="square">
            <a:spAutoFit/>
          </a:bodyPr>
          <a:lstStyle/>
          <a:p>
            <a:pPr fontAlgn="base"/>
            <a:r>
              <a:rPr lang="en-GB" sz="2000" b="1" u="sng" dirty="0">
                <a:effectLst/>
                <a:latin typeface="Arial" panose="020B0604020202020204" pitchFamily="34" charset="0"/>
                <a:ea typeface="Times New Roman" panose="02020603050405020304" pitchFamily="18" charset="0"/>
                <a:cs typeface="Arial" panose="020B0604020202020204" pitchFamily="34" charset="0"/>
              </a:rPr>
              <a:t>Stay safe</a:t>
            </a:r>
            <a:r>
              <a:rPr lang="en-GB" sz="2000" b="1" dirty="0">
                <a:effectLst/>
                <a:latin typeface="Arial" panose="020B0604020202020204" pitchFamily="34" charset="0"/>
                <a:ea typeface="Times New Roman" panose="02020603050405020304" pitchFamily="18" charset="0"/>
                <a:cs typeface="Arial" panose="020B0604020202020204" pitchFamily="34" charset="0"/>
              </a:rPr>
              <a:t>  </a:t>
            </a:r>
          </a:p>
          <a:p>
            <a:pPr fontAlgn="base"/>
            <a:endParaRPr lang="en-GB" sz="2000" dirty="0">
              <a:effectLst/>
              <a:latin typeface="Arial" panose="020B0604020202020204" pitchFamily="34" charset="0"/>
              <a:ea typeface="Times New Roman" panose="02020603050405020304" pitchFamily="18" charset="0"/>
              <a:cs typeface="Arial" panose="020B0604020202020204" pitchFamily="34" charset="0"/>
            </a:endParaRPr>
          </a:p>
          <a:p>
            <a:pPr fontAlgn="base"/>
            <a:r>
              <a:rPr lang="en-GB" sz="2000" dirty="0">
                <a:effectLst/>
                <a:latin typeface="Arial" panose="020B0604020202020204" pitchFamily="34" charset="0"/>
                <a:ea typeface="Times New Roman" panose="02020603050405020304" pitchFamily="18" charset="0"/>
                <a:cs typeface="Arial" panose="020B0604020202020204" pitchFamily="34" charset="0"/>
              </a:rPr>
              <a:t>Whether you are a scientist researching a new medicine or an engineer solving climate change, safety always comes first. An adult must always be around and supervising when doing this activity. You are responsible for:</a:t>
            </a:r>
          </a:p>
          <a:p>
            <a:pPr fontAlgn="base"/>
            <a:r>
              <a:rPr lang="en-GB" sz="2000" dirty="0">
                <a:effectLst/>
                <a:latin typeface="Arial" panose="020B0604020202020204" pitchFamily="34" charset="0"/>
                <a:ea typeface="Times New Roman" panose="02020603050405020304" pitchFamily="18" charset="0"/>
                <a:cs typeface="Arial" panose="020B0604020202020204" pitchFamily="34" charset="0"/>
              </a:rPr>
              <a:t> </a:t>
            </a:r>
          </a:p>
          <a:p>
            <a:pPr marL="342900" lvl="0" indent="-342900">
              <a:buFont typeface="Symbol" panose="05050102010706020507" pitchFamily="18" charset="2"/>
              <a:buChar char=""/>
            </a:pPr>
            <a:r>
              <a:rPr lang="en-GB" sz="2000" dirty="0">
                <a:effectLst/>
                <a:latin typeface="Arial" panose="020B0604020202020204" pitchFamily="34" charset="0"/>
                <a:ea typeface="Times New Roman" panose="02020603050405020304" pitchFamily="18" charset="0"/>
                <a:cs typeface="Arial" panose="020B0604020202020204" pitchFamily="34" charset="0"/>
              </a:rPr>
              <a:t>ensuring that any equipment used for this activity is in good working condition</a:t>
            </a:r>
          </a:p>
          <a:p>
            <a:pPr marL="342900" lvl="0" indent="-342900">
              <a:buFont typeface="Symbol" panose="05050102010706020507" pitchFamily="18" charset="2"/>
              <a:buChar char=""/>
            </a:pPr>
            <a:r>
              <a:rPr lang="en-GB" sz="2000" dirty="0">
                <a:effectLst/>
                <a:latin typeface="Arial" panose="020B0604020202020204" pitchFamily="34" charset="0"/>
                <a:ea typeface="Times New Roman" panose="02020603050405020304" pitchFamily="18" charset="0"/>
                <a:cs typeface="Arial" panose="020B0604020202020204" pitchFamily="34" charset="0"/>
              </a:rPr>
              <a:t>behaving sensibly and following any safety instructions so as not to hurt or injure yourself or others </a:t>
            </a:r>
          </a:p>
          <a:p>
            <a:pPr fontAlgn="base"/>
            <a:r>
              <a:rPr lang="en-US" sz="2000" dirty="0">
                <a:effectLst/>
                <a:latin typeface="Arial" panose="020B0604020202020204" pitchFamily="34" charset="0"/>
                <a:ea typeface="Times New Roman" panose="02020603050405020304" pitchFamily="18" charset="0"/>
                <a:cs typeface="Arial" panose="020B0604020202020204" pitchFamily="34" charset="0"/>
              </a:rPr>
              <a:t> </a:t>
            </a:r>
            <a:endParaRPr lang="en-GB" sz="2000" dirty="0">
              <a:effectLst/>
              <a:latin typeface="Arial" panose="020B0604020202020204" pitchFamily="34" charset="0"/>
              <a:ea typeface="Times New Roman" panose="02020603050405020304" pitchFamily="18" charset="0"/>
              <a:cs typeface="Arial" panose="020B0604020202020204" pitchFamily="34" charset="0"/>
            </a:endParaRPr>
          </a:p>
          <a:p>
            <a:pPr fontAlgn="base"/>
            <a:r>
              <a:rPr lang="en-GB" sz="2000" dirty="0">
                <a:effectLst/>
                <a:latin typeface="Arial" panose="020B0604020202020204" pitchFamily="34" charset="0"/>
                <a:ea typeface="Times New Roman" panose="02020603050405020304" pitchFamily="18" charset="0"/>
                <a:cs typeface="Arial" panose="020B0604020202020204" pitchFamily="34" charset="0"/>
              </a:rPr>
              <a:t>Please note that in the absence of any negligence or other breach of duty by us, this activity is carried out at your own risk. It is important to take extra care at the stages marked with this symbol: ⚠ </a:t>
            </a:r>
          </a:p>
        </p:txBody>
      </p:sp>
    </p:spTree>
    <p:extLst>
      <p:ext uri="{BB962C8B-B14F-4D97-AF65-F5344CB8AC3E}">
        <p14:creationId xmlns:p14="http://schemas.microsoft.com/office/powerpoint/2010/main" val="57350868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4">
            <a:extLst>
              <a:ext uri="{FF2B5EF4-FFF2-40B4-BE49-F238E27FC236}">
                <a16:creationId xmlns:a16="http://schemas.microsoft.com/office/drawing/2014/main" id="{FFAA5B85-090C-4FCC-B92E-80304382BEA7}"/>
              </a:ext>
            </a:extLst>
          </p:cNvPr>
          <p:cNvSpPr txBox="1">
            <a:spLocks/>
          </p:cNvSpPr>
          <p:nvPr/>
        </p:nvSpPr>
        <p:spPr>
          <a:xfrm>
            <a:off x="0" y="1043633"/>
            <a:ext cx="9046131" cy="820745"/>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endParaRPr lang="en-GB" dirty="0"/>
          </a:p>
        </p:txBody>
      </p:sp>
      <p:sp>
        <p:nvSpPr>
          <p:cNvPr id="2" name="TextBox 1">
            <a:extLst>
              <a:ext uri="{FF2B5EF4-FFF2-40B4-BE49-F238E27FC236}">
                <a16:creationId xmlns:a16="http://schemas.microsoft.com/office/drawing/2014/main" id="{6E045C8C-67EC-BC9A-DFC4-2AC8010AE3E1}"/>
              </a:ext>
            </a:extLst>
          </p:cNvPr>
          <p:cNvSpPr txBox="1"/>
          <p:nvPr/>
        </p:nvSpPr>
        <p:spPr>
          <a:xfrm>
            <a:off x="393539" y="1084673"/>
            <a:ext cx="5521124" cy="646331"/>
          </a:xfrm>
          <a:prstGeom prst="rect">
            <a:avLst/>
          </a:prstGeom>
          <a:noFill/>
        </p:spPr>
        <p:txBody>
          <a:bodyPr wrap="square" rtlCol="0">
            <a:spAutoFit/>
          </a:bodyPr>
          <a:lstStyle/>
          <a:p>
            <a:r>
              <a:rPr lang="en-US" sz="3600" b="1" dirty="0">
                <a:latin typeface="Arial" panose="020B0604020202020204" pitchFamily="34" charset="0"/>
                <a:cs typeface="Arial" panose="020B0604020202020204" pitchFamily="34" charset="0"/>
              </a:rPr>
              <a:t>Fortune Cookies</a:t>
            </a:r>
          </a:p>
        </p:txBody>
      </p:sp>
      <p:sp>
        <p:nvSpPr>
          <p:cNvPr id="3" name="TextBox 2">
            <a:extLst>
              <a:ext uri="{FF2B5EF4-FFF2-40B4-BE49-F238E27FC236}">
                <a16:creationId xmlns:a16="http://schemas.microsoft.com/office/drawing/2014/main" id="{A2F655EE-3226-FFAA-D377-924D655D479F}"/>
              </a:ext>
            </a:extLst>
          </p:cNvPr>
          <p:cNvSpPr txBox="1"/>
          <p:nvPr/>
        </p:nvSpPr>
        <p:spPr>
          <a:xfrm>
            <a:off x="393539" y="1792997"/>
            <a:ext cx="3857827" cy="3801041"/>
          </a:xfrm>
          <a:prstGeom prst="rect">
            <a:avLst/>
          </a:prstGeom>
          <a:noFill/>
        </p:spPr>
        <p:txBody>
          <a:bodyPr wrap="square" rtlCol="0">
            <a:spAutoFit/>
          </a:bodyPr>
          <a:lstStyle/>
          <a:p>
            <a:pPr marL="342900" indent="-342900">
              <a:lnSpc>
                <a:spcPct val="90000"/>
              </a:lnSpc>
              <a:spcBef>
                <a:spcPts val="1000"/>
              </a:spcBef>
              <a:buFont typeface="Arial" panose="020B0604020202020204" pitchFamily="34" charset="0"/>
              <a:buChar char="•"/>
            </a:pPr>
            <a:r>
              <a:rPr lang="en-GB" sz="2400" b="0" i="0" dirty="0">
                <a:solidFill>
                  <a:srgbClr val="202124"/>
                </a:solidFill>
                <a:effectLst/>
                <a:latin typeface="arial" panose="020B0604020202020204" pitchFamily="34" charset="0"/>
              </a:rPr>
              <a:t>The fortune cookie first appeared in 1890 in San Francisco, USA</a:t>
            </a:r>
          </a:p>
          <a:p>
            <a:pPr marL="342900" indent="-342900">
              <a:lnSpc>
                <a:spcPct val="90000"/>
              </a:lnSpc>
              <a:spcBef>
                <a:spcPts val="1000"/>
              </a:spcBef>
              <a:buFont typeface="Arial" panose="020B0604020202020204" pitchFamily="34" charset="0"/>
              <a:buChar char="•"/>
            </a:pPr>
            <a:r>
              <a:rPr lang="en-GB" sz="2400" dirty="0">
                <a:solidFill>
                  <a:srgbClr val="202124"/>
                </a:solidFill>
                <a:latin typeface="arial" panose="020B0604020202020204" pitchFamily="34" charset="0"/>
              </a:rPr>
              <a:t>They have a typical shape and contain a message on paper</a:t>
            </a:r>
            <a:endParaRPr lang="en-GB" sz="2400" b="0" i="0" dirty="0">
              <a:solidFill>
                <a:srgbClr val="202124"/>
              </a:solidFill>
              <a:effectLst/>
              <a:latin typeface="arial" panose="020B0604020202020204" pitchFamily="34" charset="0"/>
            </a:endParaRPr>
          </a:p>
          <a:p>
            <a:pPr marL="342900" indent="-342900">
              <a:lnSpc>
                <a:spcPct val="90000"/>
              </a:lnSpc>
              <a:spcBef>
                <a:spcPts val="1000"/>
              </a:spcBef>
              <a:buFont typeface="Arial" panose="020B0604020202020204" pitchFamily="34" charset="0"/>
              <a:buChar char="•"/>
            </a:pPr>
            <a:r>
              <a:rPr lang="en-GB" sz="2400" dirty="0">
                <a:solidFill>
                  <a:srgbClr val="202124"/>
                </a:solidFill>
                <a:latin typeface="arial" panose="020B0604020202020204" pitchFamily="34" charset="0"/>
              </a:rPr>
              <a:t>It became a Chinese New Year tradition</a:t>
            </a:r>
          </a:p>
          <a:p>
            <a:pPr marL="342900" indent="-342900">
              <a:lnSpc>
                <a:spcPct val="90000"/>
              </a:lnSpc>
              <a:spcBef>
                <a:spcPts val="1000"/>
              </a:spcBef>
              <a:buFont typeface="Arial" panose="020B0604020202020204" pitchFamily="34" charset="0"/>
              <a:buChar char="•"/>
            </a:pPr>
            <a:r>
              <a:rPr lang="en-GB" sz="2400" dirty="0">
                <a:solidFill>
                  <a:srgbClr val="202124"/>
                </a:solidFill>
                <a:latin typeface="arial" panose="020B0604020202020204" pitchFamily="34" charset="0"/>
              </a:rPr>
              <a:t>Fortune </a:t>
            </a:r>
            <a:r>
              <a:rPr lang="en-GB" sz="2400" b="0" i="0" dirty="0">
                <a:solidFill>
                  <a:srgbClr val="202124"/>
                </a:solidFill>
                <a:effectLst/>
                <a:latin typeface="arial" panose="020B0604020202020204" pitchFamily="34" charset="0"/>
              </a:rPr>
              <a:t>cookies only reached China in 1989!</a:t>
            </a:r>
            <a:endParaRPr lang="en-GB" sz="2400" dirty="0">
              <a:latin typeface="Arial" panose="020B0604020202020204" pitchFamily="34" charset="0"/>
              <a:cs typeface="Arial" panose="020B0604020202020204" pitchFamily="34" charset="0"/>
            </a:endParaRPr>
          </a:p>
        </p:txBody>
      </p:sp>
      <p:pic>
        <p:nvPicPr>
          <p:cNvPr id="4" name="Picture 3" descr="A picture containing food, piece, sweet, cut&#10;&#10;Description automatically generated">
            <a:extLst>
              <a:ext uri="{FF2B5EF4-FFF2-40B4-BE49-F238E27FC236}">
                <a16:creationId xmlns:a16="http://schemas.microsoft.com/office/drawing/2014/main" id="{2DF616A4-AA7C-C021-0C5D-D246ABF04A11}"/>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l="21545" t="16641" r="6596" b="13679"/>
          <a:stretch/>
        </p:blipFill>
        <p:spPr>
          <a:xfrm>
            <a:off x="5403274" y="1731004"/>
            <a:ext cx="3199890" cy="4137226"/>
          </a:xfrm>
          <a:prstGeom prst="rect">
            <a:avLst/>
          </a:prstGeom>
        </p:spPr>
      </p:pic>
    </p:spTree>
    <p:extLst>
      <p:ext uri="{BB962C8B-B14F-4D97-AF65-F5344CB8AC3E}">
        <p14:creationId xmlns:p14="http://schemas.microsoft.com/office/powerpoint/2010/main" val="273641076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4">
            <a:extLst>
              <a:ext uri="{FF2B5EF4-FFF2-40B4-BE49-F238E27FC236}">
                <a16:creationId xmlns:a16="http://schemas.microsoft.com/office/drawing/2014/main" id="{FFAA5B85-090C-4FCC-B92E-80304382BEA7}"/>
              </a:ext>
            </a:extLst>
          </p:cNvPr>
          <p:cNvSpPr txBox="1">
            <a:spLocks/>
          </p:cNvSpPr>
          <p:nvPr/>
        </p:nvSpPr>
        <p:spPr>
          <a:xfrm>
            <a:off x="0" y="1043633"/>
            <a:ext cx="9046131" cy="820745"/>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endParaRPr lang="en-GB" dirty="0"/>
          </a:p>
        </p:txBody>
      </p:sp>
      <p:sp>
        <p:nvSpPr>
          <p:cNvPr id="2" name="TextBox 1">
            <a:extLst>
              <a:ext uri="{FF2B5EF4-FFF2-40B4-BE49-F238E27FC236}">
                <a16:creationId xmlns:a16="http://schemas.microsoft.com/office/drawing/2014/main" id="{6E045C8C-67EC-BC9A-DFC4-2AC8010AE3E1}"/>
              </a:ext>
            </a:extLst>
          </p:cNvPr>
          <p:cNvSpPr txBox="1"/>
          <p:nvPr/>
        </p:nvSpPr>
        <p:spPr>
          <a:xfrm>
            <a:off x="393539" y="1084673"/>
            <a:ext cx="8198860" cy="646331"/>
          </a:xfrm>
          <a:prstGeom prst="rect">
            <a:avLst/>
          </a:prstGeom>
          <a:noFill/>
        </p:spPr>
        <p:txBody>
          <a:bodyPr wrap="square" rtlCol="0">
            <a:spAutoFit/>
          </a:bodyPr>
          <a:lstStyle/>
          <a:p>
            <a:r>
              <a:rPr lang="en-US" sz="3600" b="1" dirty="0">
                <a:latin typeface="Arial" panose="020B0604020202020204" pitchFamily="34" charset="0"/>
                <a:cs typeface="Arial" panose="020B0604020202020204" pitchFamily="34" charset="0"/>
              </a:rPr>
              <a:t>Step 1 Cutting out the Template </a:t>
            </a:r>
            <a:r>
              <a:rPr lang="en-GB" sz="3600" dirty="0">
                <a:effectLst/>
                <a:latin typeface="Arial" panose="020B0604020202020204" pitchFamily="34" charset="0"/>
                <a:ea typeface="Times New Roman" panose="02020603050405020304" pitchFamily="18" charset="0"/>
                <a:cs typeface="Arial" panose="020B0604020202020204" pitchFamily="34" charset="0"/>
              </a:rPr>
              <a:t>⚠</a:t>
            </a:r>
            <a:endParaRPr lang="en-US" sz="3600" b="1" dirty="0">
              <a:latin typeface="Arial" panose="020B0604020202020204" pitchFamily="34" charset="0"/>
              <a:cs typeface="Arial" panose="020B0604020202020204" pitchFamily="34" charset="0"/>
            </a:endParaRPr>
          </a:p>
        </p:txBody>
      </p:sp>
      <p:sp>
        <p:nvSpPr>
          <p:cNvPr id="3" name="TextBox 2">
            <a:extLst>
              <a:ext uri="{FF2B5EF4-FFF2-40B4-BE49-F238E27FC236}">
                <a16:creationId xmlns:a16="http://schemas.microsoft.com/office/drawing/2014/main" id="{A2F655EE-3226-FFAA-D377-924D655D479F}"/>
              </a:ext>
            </a:extLst>
          </p:cNvPr>
          <p:cNvSpPr txBox="1"/>
          <p:nvPr/>
        </p:nvSpPr>
        <p:spPr>
          <a:xfrm>
            <a:off x="393539" y="1997632"/>
            <a:ext cx="3249987" cy="2214965"/>
          </a:xfrm>
          <a:prstGeom prst="rect">
            <a:avLst/>
          </a:prstGeom>
          <a:noFill/>
        </p:spPr>
        <p:txBody>
          <a:bodyPr wrap="square" rtlCol="0">
            <a:spAutoFit/>
          </a:bodyPr>
          <a:lstStyle/>
          <a:p>
            <a:pPr marL="342900" indent="-342900">
              <a:lnSpc>
                <a:spcPct val="90000"/>
              </a:lnSpc>
              <a:spcBef>
                <a:spcPts val="1000"/>
              </a:spcBef>
              <a:buFont typeface="Arial" panose="020B0604020202020204" pitchFamily="34" charset="0"/>
              <a:buChar char="•"/>
            </a:pPr>
            <a:r>
              <a:rPr lang="en-GB" sz="2400" dirty="0">
                <a:solidFill>
                  <a:srgbClr val="202124"/>
                </a:solidFill>
                <a:latin typeface="arial" panose="020B0604020202020204" pitchFamily="34" charset="0"/>
                <a:cs typeface="Arial" panose="020B0604020202020204" pitchFamily="34" charset="0"/>
              </a:rPr>
              <a:t>Print the template onto card</a:t>
            </a:r>
          </a:p>
          <a:p>
            <a:pPr marL="342900" indent="-342900">
              <a:lnSpc>
                <a:spcPct val="90000"/>
              </a:lnSpc>
              <a:spcBef>
                <a:spcPts val="1000"/>
              </a:spcBef>
              <a:buFont typeface="Arial" panose="020B0604020202020204" pitchFamily="34" charset="0"/>
              <a:buChar char="•"/>
            </a:pPr>
            <a:r>
              <a:rPr lang="en-GB" sz="2400" dirty="0">
                <a:solidFill>
                  <a:srgbClr val="202124"/>
                </a:solidFill>
                <a:latin typeface="arial" panose="020B0604020202020204" pitchFamily="34" charset="0"/>
                <a:cs typeface="Arial" panose="020B0604020202020204" pitchFamily="34" charset="0"/>
              </a:rPr>
              <a:t>Safely cut out the circles and messages with scissors</a:t>
            </a:r>
            <a:endParaRPr lang="en-GB" sz="2400" dirty="0">
              <a:latin typeface="Arial" panose="020B0604020202020204" pitchFamily="34" charset="0"/>
              <a:cs typeface="Arial" panose="020B0604020202020204" pitchFamily="34" charset="0"/>
            </a:endParaRPr>
          </a:p>
        </p:txBody>
      </p:sp>
      <p:pic>
        <p:nvPicPr>
          <p:cNvPr id="5" name="Picture 4">
            <a:extLst>
              <a:ext uri="{FF2B5EF4-FFF2-40B4-BE49-F238E27FC236}">
                <a16:creationId xmlns:a16="http://schemas.microsoft.com/office/drawing/2014/main" id="{AC508378-0810-D5EE-DA58-E7CA711C0938}"/>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b="8544"/>
          <a:stretch/>
        </p:blipFill>
        <p:spPr>
          <a:xfrm>
            <a:off x="4014469" y="1905418"/>
            <a:ext cx="2703826" cy="3394993"/>
          </a:xfrm>
          <a:prstGeom prst="rect">
            <a:avLst/>
          </a:prstGeom>
          <a:ln>
            <a:solidFill>
              <a:schemeClr val="tx1"/>
            </a:solidFill>
          </a:ln>
        </p:spPr>
      </p:pic>
      <p:sp>
        <p:nvSpPr>
          <p:cNvPr id="7" name="TextBox 6">
            <a:extLst>
              <a:ext uri="{FF2B5EF4-FFF2-40B4-BE49-F238E27FC236}">
                <a16:creationId xmlns:a16="http://schemas.microsoft.com/office/drawing/2014/main" id="{63FE6C53-4EC0-AE78-2BD0-30A2349867F9}"/>
              </a:ext>
            </a:extLst>
          </p:cNvPr>
          <p:cNvSpPr txBox="1"/>
          <p:nvPr/>
        </p:nvSpPr>
        <p:spPr>
          <a:xfrm>
            <a:off x="133868" y="5542494"/>
            <a:ext cx="339912" cy="461665"/>
          </a:xfrm>
          <a:prstGeom prst="rect">
            <a:avLst/>
          </a:prstGeom>
          <a:noFill/>
        </p:spPr>
        <p:txBody>
          <a:bodyPr wrap="square">
            <a:spAutoFit/>
          </a:bodyPr>
          <a:lstStyle/>
          <a:p>
            <a:r>
              <a:rPr lang="en-GB" sz="2400" dirty="0">
                <a:effectLst/>
                <a:latin typeface="Segoe UI Emoji" panose="020B0502040204020203" pitchFamily="34" charset="0"/>
                <a:ea typeface="Times New Roman" panose="02020603050405020304" pitchFamily="18" charset="0"/>
                <a:cs typeface="Segoe UI Emoji" panose="020B0502040204020203" pitchFamily="34" charset="0"/>
              </a:rPr>
              <a:t>⚠</a:t>
            </a:r>
            <a:endParaRPr lang="en-GB" sz="2400" dirty="0"/>
          </a:p>
        </p:txBody>
      </p:sp>
      <p:pic>
        <p:nvPicPr>
          <p:cNvPr id="8" name="Picture 7" descr="Table&#10;&#10;Description automatically generated">
            <a:extLst>
              <a:ext uri="{FF2B5EF4-FFF2-40B4-BE49-F238E27FC236}">
                <a16:creationId xmlns:a16="http://schemas.microsoft.com/office/drawing/2014/main" id="{6DA1E03F-2C2D-1E23-10CA-64FBC858758C}"/>
              </a:ext>
            </a:extLst>
          </p:cNvPr>
          <p:cNvPicPr>
            <a:picLocks noChangeAspect="1"/>
          </p:cNvPicPr>
          <p:nvPr/>
        </p:nvPicPr>
        <p:blipFill>
          <a:blip r:embed="rId4"/>
          <a:stretch>
            <a:fillRect/>
          </a:stretch>
        </p:blipFill>
        <p:spPr>
          <a:xfrm>
            <a:off x="6347351" y="2609166"/>
            <a:ext cx="2502955" cy="3394993"/>
          </a:xfrm>
          <a:prstGeom prst="rect">
            <a:avLst/>
          </a:prstGeom>
        </p:spPr>
      </p:pic>
    </p:spTree>
    <p:extLst>
      <p:ext uri="{BB962C8B-B14F-4D97-AF65-F5344CB8AC3E}">
        <p14:creationId xmlns:p14="http://schemas.microsoft.com/office/powerpoint/2010/main" val="39591460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4">
            <a:extLst>
              <a:ext uri="{FF2B5EF4-FFF2-40B4-BE49-F238E27FC236}">
                <a16:creationId xmlns:a16="http://schemas.microsoft.com/office/drawing/2014/main" id="{FFAA5B85-090C-4FCC-B92E-80304382BEA7}"/>
              </a:ext>
            </a:extLst>
          </p:cNvPr>
          <p:cNvSpPr txBox="1">
            <a:spLocks/>
          </p:cNvSpPr>
          <p:nvPr/>
        </p:nvSpPr>
        <p:spPr>
          <a:xfrm>
            <a:off x="0" y="1043633"/>
            <a:ext cx="9046131" cy="820745"/>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endParaRPr lang="en-GB" dirty="0"/>
          </a:p>
        </p:txBody>
      </p:sp>
      <p:sp>
        <p:nvSpPr>
          <p:cNvPr id="2" name="TextBox 1">
            <a:extLst>
              <a:ext uri="{FF2B5EF4-FFF2-40B4-BE49-F238E27FC236}">
                <a16:creationId xmlns:a16="http://schemas.microsoft.com/office/drawing/2014/main" id="{6E045C8C-67EC-BC9A-DFC4-2AC8010AE3E1}"/>
              </a:ext>
            </a:extLst>
          </p:cNvPr>
          <p:cNvSpPr txBox="1"/>
          <p:nvPr/>
        </p:nvSpPr>
        <p:spPr>
          <a:xfrm>
            <a:off x="393538" y="1084673"/>
            <a:ext cx="8256101" cy="646331"/>
          </a:xfrm>
          <a:prstGeom prst="rect">
            <a:avLst/>
          </a:prstGeom>
          <a:noFill/>
        </p:spPr>
        <p:txBody>
          <a:bodyPr wrap="square" rtlCol="0">
            <a:spAutoFit/>
          </a:bodyPr>
          <a:lstStyle/>
          <a:p>
            <a:r>
              <a:rPr lang="en-US" sz="3600" b="1" dirty="0">
                <a:latin typeface="Arial" panose="020B0604020202020204" pitchFamily="34" charset="0"/>
                <a:cs typeface="Arial" panose="020B0604020202020204" pitchFamily="34" charset="0"/>
              </a:rPr>
              <a:t>Step 2 Make Crease</a:t>
            </a:r>
          </a:p>
        </p:txBody>
      </p:sp>
      <p:sp>
        <p:nvSpPr>
          <p:cNvPr id="3" name="TextBox 2">
            <a:extLst>
              <a:ext uri="{FF2B5EF4-FFF2-40B4-BE49-F238E27FC236}">
                <a16:creationId xmlns:a16="http://schemas.microsoft.com/office/drawing/2014/main" id="{A2F655EE-3226-FFAA-D377-924D655D479F}"/>
              </a:ext>
            </a:extLst>
          </p:cNvPr>
          <p:cNvSpPr txBox="1"/>
          <p:nvPr/>
        </p:nvSpPr>
        <p:spPr>
          <a:xfrm>
            <a:off x="393540" y="1997632"/>
            <a:ext cx="3205286" cy="2675604"/>
          </a:xfrm>
          <a:prstGeom prst="rect">
            <a:avLst/>
          </a:prstGeom>
          <a:noFill/>
        </p:spPr>
        <p:txBody>
          <a:bodyPr wrap="square" rtlCol="0">
            <a:spAutoFit/>
          </a:bodyPr>
          <a:lstStyle/>
          <a:p>
            <a:pPr marL="342900" indent="-342900">
              <a:lnSpc>
                <a:spcPct val="90000"/>
              </a:lnSpc>
              <a:spcBef>
                <a:spcPts val="1000"/>
              </a:spcBef>
              <a:buFont typeface="Arial" panose="020B0604020202020204" pitchFamily="34" charset="0"/>
              <a:buChar char="•"/>
            </a:pPr>
            <a:r>
              <a:rPr lang="en-GB" sz="2400" dirty="0">
                <a:solidFill>
                  <a:srgbClr val="202124"/>
                </a:solidFill>
                <a:latin typeface="arial" panose="020B0604020202020204" pitchFamily="34" charset="0"/>
                <a:cs typeface="Arial" panose="020B0604020202020204" pitchFamily="34" charset="0"/>
              </a:rPr>
              <a:t>Fold the cookie template in half</a:t>
            </a:r>
          </a:p>
          <a:p>
            <a:pPr marL="342900" indent="-342900">
              <a:lnSpc>
                <a:spcPct val="90000"/>
              </a:lnSpc>
              <a:spcBef>
                <a:spcPts val="1000"/>
              </a:spcBef>
              <a:buFont typeface="Arial" panose="020B0604020202020204" pitchFamily="34" charset="0"/>
              <a:buChar char="•"/>
            </a:pPr>
            <a:r>
              <a:rPr lang="en-GB" sz="2400" dirty="0">
                <a:solidFill>
                  <a:srgbClr val="202124"/>
                </a:solidFill>
                <a:latin typeface="arial" panose="020B0604020202020204" pitchFamily="34" charset="0"/>
                <a:cs typeface="Arial" panose="020B0604020202020204" pitchFamily="34" charset="0"/>
              </a:rPr>
              <a:t>Make a 10 mm crease just in the centre </a:t>
            </a:r>
          </a:p>
          <a:p>
            <a:pPr>
              <a:lnSpc>
                <a:spcPct val="90000"/>
              </a:lnSpc>
              <a:spcBef>
                <a:spcPts val="1000"/>
              </a:spcBef>
            </a:pPr>
            <a:r>
              <a:rPr lang="en-GB" sz="2400" dirty="0">
                <a:solidFill>
                  <a:srgbClr val="202124"/>
                </a:solidFill>
                <a:latin typeface="arial" panose="020B0604020202020204" pitchFamily="34" charset="0"/>
                <a:cs typeface="Arial" panose="020B0604020202020204" pitchFamily="34" charset="0"/>
              </a:rPr>
              <a:t>Hint: you can do this by pinching the centre</a:t>
            </a:r>
            <a:endParaRPr lang="en-GB" sz="2400" dirty="0">
              <a:latin typeface="Arial" panose="020B0604020202020204" pitchFamily="34" charset="0"/>
              <a:cs typeface="Arial" panose="020B0604020202020204" pitchFamily="34" charset="0"/>
            </a:endParaRPr>
          </a:p>
        </p:txBody>
      </p:sp>
      <p:pic>
        <p:nvPicPr>
          <p:cNvPr id="9" name="Picture 8">
            <a:extLst>
              <a:ext uri="{FF2B5EF4-FFF2-40B4-BE49-F238E27FC236}">
                <a16:creationId xmlns:a16="http://schemas.microsoft.com/office/drawing/2014/main" id="{A5113F49-E5FF-7598-2BC0-D721F8CABAEF}"/>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l="21986" t="37896"/>
          <a:stretch/>
        </p:blipFill>
        <p:spPr>
          <a:xfrm rot="5400000">
            <a:off x="2830545" y="2673700"/>
            <a:ext cx="3813241" cy="2276678"/>
          </a:xfrm>
          <a:prstGeom prst="rect">
            <a:avLst/>
          </a:prstGeom>
        </p:spPr>
      </p:pic>
      <p:cxnSp>
        <p:nvCxnSpPr>
          <p:cNvPr id="11" name="Straight Arrow Connector 10">
            <a:extLst>
              <a:ext uri="{FF2B5EF4-FFF2-40B4-BE49-F238E27FC236}">
                <a16:creationId xmlns:a16="http://schemas.microsoft.com/office/drawing/2014/main" id="{3376BEF1-CB66-4C6D-525E-DF5D6D2188C9}"/>
              </a:ext>
            </a:extLst>
          </p:cNvPr>
          <p:cNvCxnSpPr/>
          <p:nvPr/>
        </p:nvCxnSpPr>
        <p:spPr>
          <a:xfrm flipH="1">
            <a:off x="5486403" y="3275789"/>
            <a:ext cx="1138136" cy="306421"/>
          </a:xfrm>
          <a:prstGeom prst="straightConnector1">
            <a:avLst/>
          </a:prstGeom>
          <a:ln w="41275">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12" name="TextBox 11">
            <a:extLst>
              <a:ext uri="{FF2B5EF4-FFF2-40B4-BE49-F238E27FC236}">
                <a16:creationId xmlns:a16="http://schemas.microsoft.com/office/drawing/2014/main" id="{4C435FFA-BDFC-090A-F512-88ED9F3E8B4E}"/>
              </a:ext>
            </a:extLst>
          </p:cNvPr>
          <p:cNvSpPr txBox="1"/>
          <p:nvPr/>
        </p:nvSpPr>
        <p:spPr>
          <a:xfrm>
            <a:off x="6237091" y="2906457"/>
            <a:ext cx="953310" cy="369332"/>
          </a:xfrm>
          <a:prstGeom prst="rect">
            <a:avLst/>
          </a:prstGeom>
          <a:noFill/>
        </p:spPr>
        <p:txBody>
          <a:bodyPr wrap="square" rtlCol="0">
            <a:spAutoFit/>
          </a:bodyPr>
          <a:lstStyle/>
          <a:p>
            <a:r>
              <a:rPr lang="en-GB" dirty="0">
                <a:solidFill>
                  <a:srgbClr val="FF0000"/>
                </a:solidFill>
              </a:rPr>
              <a:t>Crease</a:t>
            </a:r>
          </a:p>
        </p:txBody>
      </p:sp>
      <p:pic>
        <p:nvPicPr>
          <p:cNvPr id="14" name="Picture 13" descr="A picture containing text, toilet, tiled, tile&#10;&#10;Description automatically generated">
            <a:extLst>
              <a:ext uri="{FF2B5EF4-FFF2-40B4-BE49-F238E27FC236}">
                <a16:creationId xmlns:a16="http://schemas.microsoft.com/office/drawing/2014/main" id="{FAAF35C7-EE4B-D901-6717-D2D426B53016}"/>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l="32766" t="19361" r="16613" b="3664"/>
          <a:stretch/>
        </p:blipFill>
        <p:spPr>
          <a:xfrm rot="5400000">
            <a:off x="6385649" y="3691656"/>
            <a:ext cx="2115432" cy="2412548"/>
          </a:xfrm>
          <a:prstGeom prst="rect">
            <a:avLst/>
          </a:prstGeom>
        </p:spPr>
      </p:pic>
      <p:cxnSp>
        <p:nvCxnSpPr>
          <p:cNvPr id="15" name="Straight Arrow Connector 14">
            <a:extLst>
              <a:ext uri="{FF2B5EF4-FFF2-40B4-BE49-F238E27FC236}">
                <a16:creationId xmlns:a16="http://schemas.microsoft.com/office/drawing/2014/main" id="{6D48333D-413D-3146-36E9-D041251D173D}"/>
              </a:ext>
            </a:extLst>
          </p:cNvPr>
          <p:cNvCxnSpPr>
            <a:cxnSpLocks/>
            <a:stCxn id="12" idx="2"/>
          </p:cNvCxnSpPr>
          <p:nvPr/>
        </p:nvCxnSpPr>
        <p:spPr>
          <a:xfrm>
            <a:off x="6713746" y="3275789"/>
            <a:ext cx="818826" cy="1341384"/>
          </a:xfrm>
          <a:prstGeom prst="straightConnector1">
            <a:avLst/>
          </a:prstGeom>
          <a:ln w="41275">
            <a:solidFill>
              <a:srgbClr val="FF0000"/>
            </a:solidFill>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25827398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4">
            <a:extLst>
              <a:ext uri="{FF2B5EF4-FFF2-40B4-BE49-F238E27FC236}">
                <a16:creationId xmlns:a16="http://schemas.microsoft.com/office/drawing/2014/main" id="{FFAA5B85-090C-4FCC-B92E-80304382BEA7}"/>
              </a:ext>
            </a:extLst>
          </p:cNvPr>
          <p:cNvSpPr txBox="1">
            <a:spLocks/>
          </p:cNvSpPr>
          <p:nvPr/>
        </p:nvSpPr>
        <p:spPr>
          <a:xfrm>
            <a:off x="0" y="1043633"/>
            <a:ext cx="9046131" cy="820745"/>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endParaRPr lang="en-GB" dirty="0"/>
          </a:p>
        </p:txBody>
      </p:sp>
      <p:sp>
        <p:nvSpPr>
          <p:cNvPr id="2" name="TextBox 1">
            <a:extLst>
              <a:ext uri="{FF2B5EF4-FFF2-40B4-BE49-F238E27FC236}">
                <a16:creationId xmlns:a16="http://schemas.microsoft.com/office/drawing/2014/main" id="{6E045C8C-67EC-BC9A-DFC4-2AC8010AE3E1}"/>
              </a:ext>
            </a:extLst>
          </p:cNvPr>
          <p:cNvSpPr txBox="1"/>
          <p:nvPr/>
        </p:nvSpPr>
        <p:spPr>
          <a:xfrm>
            <a:off x="393539" y="1084673"/>
            <a:ext cx="7398316" cy="646331"/>
          </a:xfrm>
          <a:prstGeom prst="rect">
            <a:avLst/>
          </a:prstGeom>
          <a:noFill/>
        </p:spPr>
        <p:txBody>
          <a:bodyPr wrap="square" rtlCol="0">
            <a:spAutoFit/>
          </a:bodyPr>
          <a:lstStyle/>
          <a:p>
            <a:r>
              <a:rPr lang="en-US" sz="3600" b="1" dirty="0">
                <a:latin typeface="Arial" panose="020B0604020202020204" pitchFamily="34" charset="0"/>
                <a:cs typeface="Arial" panose="020B0604020202020204" pitchFamily="34" charset="0"/>
              </a:rPr>
              <a:t>Step 3 Bend</a:t>
            </a:r>
          </a:p>
        </p:txBody>
      </p:sp>
      <p:sp>
        <p:nvSpPr>
          <p:cNvPr id="3" name="TextBox 2">
            <a:extLst>
              <a:ext uri="{FF2B5EF4-FFF2-40B4-BE49-F238E27FC236}">
                <a16:creationId xmlns:a16="http://schemas.microsoft.com/office/drawing/2014/main" id="{A2F655EE-3226-FFAA-D377-924D655D479F}"/>
              </a:ext>
            </a:extLst>
          </p:cNvPr>
          <p:cNvSpPr txBox="1"/>
          <p:nvPr/>
        </p:nvSpPr>
        <p:spPr>
          <a:xfrm>
            <a:off x="393539" y="1958920"/>
            <a:ext cx="5566994" cy="757130"/>
          </a:xfrm>
          <a:prstGeom prst="rect">
            <a:avLst/>
          </a:prstGeom>
          <a:noFill/>
        </p:spPr>
        <p:txBody>
          <a:bodyPr wrap="square" rtlCol="0">
            <a:spAutoFit/>
          </a:bodyPr>
          <a:lstStyle/>
          <a:p>
            <a:pPr marL="342900" indent="-342900">
              <a:lnSpc>
                <a:spcPct val="90000"/>
              </a:lnSpc>
              <a:spcBef>
                <a:spcPts val="1000"/>
              </a:spcBef>
              <a:buFont typeface="Arial" panose="020B0604020202020204" pitchFamily="34" charset="0"/>
              <a:buChar char="•"/>
            </a:pPr>
            <a:r>
              <a:rPr lang="en-GB" sz="2400" dirty="0">
                <a:solidFill>
                  <a:srgbClr val="202124"/>
                </a:solidFill>
                <a:latin typeface="arial" panose="020B0604020202020204" pitchFamily="34" charset="0"/>
                <a:cs typeface="Arial" panose="020B0604020202020204" pitchFamily="34" charset="0"/>
              </a:rPr>
              <a:t>Bend the circle in half so that the crease is horizontal</a:t>
            </a:r>
            <a:endParaRPr lang="en-GB" sz="2400" dirty="0">
              <a:latin typeface="Arial" panose="020B0604020202020204" pitchFamily="34" charset="0"/>
              <a:cs typeface="Arial" panose="020B0604020202020204" pitchFamily="34" charset="0"/>
            </a:endParaRPr>
          </a:p>
        </p:txBody>
      </p:sp>
      <p:pic>
        <p:nvPicPr>
          <p:cNvPr id="5" name="Picture 4">
            <a:extLst>
              <a:ext uri="{FF2B5EF4-FFF2-40B4-BE49-F238E27FC236}">
                <a16:creationId xmlns:a16="http://schemas.microsoft.com/office/drawing/2014/main" id="{16D52582-D7FD-CFA4-1041-23F931BC014C}"/>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l="21560" t="32758" r="34757"/>
          <a:stretch/>
        </p:blipFill>
        <p:spPr>
          <a:xfrm rot="5400000">
            <a:off x="3713178" y="2814865"/>
            <a:ext cx="2611996" cy="3015574"/>
          </a:xfrm>
          <a:prstGeom prst="rect">
            <a:avLst/>
          </a:prstGeom>
        </p:spPr>
      </p:pic>
      <p:pic>
        <p:nvPicPr>
          <p:cNvPr id="8" name="Picture 7" descr="Diagram&#10;&#10;Description automatically generated">
            <a:extLst>
              <a:ext uri="{FF2B5EF4-FFF2-40B4-BE49-F238E27FC236}">
                <a16:creationId xmlns:a16="http://schemas.microsoft.com/office/drawing/2014/main" id="{325977AC-FCCE-620C-C5AE-F3B1FDEBD6C2}"/>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l="11064" t="44703" r="17872" b="17093"/>
          <a:stretch/>
        </p:blipFill>
        <p:spPr>
          <a:xfrm rot="5400000">
            <a:off x="5870641" y="3052011"/>
            <a:ext cx="3842426" cy="1549241"/>
          </a:xfrm>
          <a:prstGeom prst="rect">
            <a:avLst/>
          </a:prstGeom>
        </p:spPr>
      </p:pic>
    </p:spTree>
    <p:extLst>
      <p:ext uri="{BB962C8B-B14F-4D97-AF65-F5344CB8AC3E}">
        <p14:creationId xmlns:p14="http://schemas.microsoft.com/office/powerpoint/2010/main" val="154285966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2CE0C09D-E6AD-C0C7-927F-21687A120184}"/>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l="24175" t="22955" r="25877" b="20875"/>
          <a:stretch/>
        </p:blipFill>
        <p:spPr>
          <a:xfrm rot="5400000">
            <a:off x="3081548" y="3192532"/>
            <a:ext cx="2904432" cy="2449761"/>
          </a:xfrm>
          <a:prstGeom prst="rect">
            <a:avLst/>
          </a:prstGeom>
        </p:spPr>
      </p:pic>
      <p:sp>
        <p:nvSpPr>
          <p:cNvPr id="6" name="Content Placeholder 4">
            <a:extLst>
              <a:ext uri="{FF2B5EF4-FFF2-40B4-BE49-F238E27FC236}">
                <a16:creationId xmlns:a16="http://schemas.microsoft.com/office/drawing/2014/main" id="{FFAA5B85-090C-4FCC-B92E-80304382BEA7}"/>
              </a:ext>
            </a:extLst>
          </p:cNvPr>
          <p:cNvSpPr txBox="1">
            <a:spLocks/>
          </p:cNvSpPr>
          <p:nvPr/>
        </p:nvSpPr>
        <p:spPr>
          <a:xfrm>
            <a:off x="0" y="1043633"/>
            <a:ext cx="9046131" cy="820745"/>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endParaRPr lang="en-GB" dirty="0"/>
          </a:p>
        </p:txBody>
      </p:sp>
      <p:sp>
        <p:nvSpPr>
          <p:cNvPr id="2" name="TextBox 1">
            <a:extLst>
              <a:ext uri="{FF2B5EF4-FFF2-40B4-BE49-F238E27FC236}">
                <a16:creationId xmlns:a16="http://schemas.microsoft.com/office/drawing/2014/main" id="{6E045C8C-67EC-BC9A-DFC4-2AC8010AE3E1}"/>
              </a:ext>
            </a:extLst>
          </p:cNvPr>
          <p:cNvSpPr txBox="1"/>
          <p:nvPr/>
        </p:nvSpPr>
        <p:spPr>
          <a:xfrm>
            <a:off x="393539" y="1084673"/>
            <a:ext cx="7398316" cy="646331"/>
          </a:xfrm>
          <a:prstGeom prst="rect">
            <a:avLst/>
          </a:prstGeom>
          <a:noFill/>
        </p:spPr>
        <p:txBody>
          <a:bodyPr wrap="square" rtlCol="0">
            <a:spAutoFit/>
          </a:bodyPr>
          <a:lstStyle/>
          <a:p>
            <a:r>
              <a:rPr lang="en-US" sz="3600" b="1" dirty="0">
                <a:latin typeface="Arial" panose="020B0604020202020204" pitchFamily="34" charset="0"/>
                <a:cs typeface="Arial" panose="020B0604020202020204" pitchFamily="34" charset="0"/>
              </a:rPr>
              <a:t>Step 4 Folding</a:t>
            </a:r>
          </a:p>
        </p:txBody>
      </p:sp>
      <p:sp>
        <p:nvSpPr>
          <p:cNvPr id="3" name="TextBox 2">
            <a:extLst>
              <a:ext uri="{FF2B5EF4-FFF2-40B4-BE49-F238E27FC236}">
                <a16:creationId xmlns:a16="http://schemas.microsoft.com/office/drawing/2014/main" id="{A2F655EE-3226-FFAA-D377-924D655D479F}"/>
              </a:ext>
            </a:extLst>
          </p:cNvPr>
          <p:cNvSpPr txBox="1"/>
          <p:nvPr/>
        </p:nvSpPr>
        <p:spPr>
          <a:xfrm>
            <a:off x="393539" y="1958920"/>
            <a:ext cx="5190138" cy="885371"/>
          </a:xfrm>
          <a:prstGeom prst="rect">
            <a:avLst/>
          </a:prstGeom>
          <a:noFill/>
        </p:spPr>
        <p:txBody>
          <a:bodyPr wrap="square" rtlCol="0">
            <a:spAutoFit/>
          </a:bodyPr>
          <a:lstStyle/>
          <a:p>
            <a:pPr marL="342900" indent="-342900">
              <a:lnSpc>
                <a:spcPct val="90000"/>
              </a:lnSpc>
              <a:spcBef>
                <a:spcPts val="1000"/>
              </a:spcBef>
              <a:buFont typeface="Arial" panose="020B0604020202020204" pitchFamily="34" charset="0"/>
              <a:buChar char="•"/>
            </a:pPr>
            <a:r>
              <a:rPr lang="en-GB" sz="2400" dirty="0">
                <a:solidFill>
                  <a:srgbClr val="202124"/>
                </a:solidFill>
                <a:latin typeface="arial" panose="020B0604020202020204" pitchFamily="34" charset="0"/>
                <a:cs typeface="Arial" panose="020B0604020202020204" pitchFamily="34" charset="0"/>
              </a:rPr>
              <a:t>Push the crease line in</a:t>
            </a:r>
          </a:p>
          <a:p>
            <a:pPr marL="342900" indent="-342900">
              <a:lnSpc>
                <a:spcPct val="90000"/>
              </a:lnSpc>
              <a:spcBef>
                <a:spcPts val="1000"/>
              </a:spcBef>
              <a:buFont typeface="Arial" panose="020B0604020202020204" pitchFamily="34" charset="0"/>
              <a:buChar char="•"/>
            </a:pPr>
            <a:r>
              <a:rPr lang="en-GB" sz="2400" dirty="0">
                <a:solidFill>
                  <a:srgbClr val="202124"/>
                </a:solidFill>
                <a:latin typeface="arial" panose="020B0604020202020204" pitchFamily="34" charset="0"/>
                <a:cs typeface="Arial" panose="020B0604020202020204" pitchFamily="34" charset="0"/>
              </a:rPr>
              <a:t>Fold together</a:t>
            </a:r>
          </a:p>
        </p:txBody>
      </p:sp>
      <p:pic>
        <p:nvPicPr>
          <p:cNvPr id="7" name="Picture 6">
            <a:extLst>
              <a:ext uri="{FF2B5EF4-FFF2-40B4-BE49-F238E27FC236}">
                <a16:creationId xmlns:a16="http://schemas.microsoft.com/office/drawing/2014/main" id="{5C392AD2-1D0B-A3A6-7551-6DB3AE5F9FC1}"/>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l="24175" t="22955" r="25877" b="20875"/>
          <a:stretch/>
        </p:blipFill>
        <p:spPr>
          <a:xfrm rot="5400000">
            <a:off x="322145" y="3192531"/>
            <a:ext cx="2904432" cy="2449761"/>
          </a:xfrm>
          <a:prstGeom prst="rect">
            <a:avLst/>
          </a:prstGeom>
        </p:spPr>
      </p:pic>
      <p:cxnSp>
        <p:nvCxnSpPr>
          <p:cNvPr id="9" name="Straight Arrow Connector 8">
            <a:extLst>
              <a:ext uri="{FF2B5EF4-FFF2-40B4-BE49-F238E27FC236}">
                <a16:creationId xmlns:a16="http://schemas.microsoft.com/office/drawing/2014/main" id="{6938C19A-7BB4-108B-DE5D-CDD1D7634865}"/>
              </a:ext>
            </a:extLst>
          </p:cNvPr>
          <p:cNvCxnSpPr>
            <a:cxnSpLocks/>
          </p:cNvCxnSpPr>
          <p:nvPr/>
        </p:nvCxnSpPr>
        <p:spPr>
          <a:xfrm flipH="1" flipV="1">
            <a:off x="1621095" y="4400217"/>
            <a:ext cx="697765" cy="962614"/>
          </a:xfrm>
          <a:prstGeom prst="straightConnector1">
            <a:avLst/>
          </a:prstGeom>
          <a:ln w="41275">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12" name="TextBox 11">
            <a:extLst>
              <a:ext uri="{FF2B5EF4-FFF2-40B4-BE49-F238E27FC236}">
                <a16:creationId xmlns:a16="http://schemas.microsoft.com/office/drawing/2014/main" id="{5BF72F40-4829-0BD4-475A-6EA12A63D93F}"/>
              </a:ext>
            </a:extLst>
          </p:cNvPr>
          <p:cNvSpPr txBox="1"/>
          <p:nvPr/>
        </p:nvSpPr>
        <p:spPr>
          <a:xfrm>
            <a:off x="2012312" y="5362831"/>
            <a:ext cx="861981" cy="369332"/>
          </a:xfrm>
          <a:prstGeom prst="rect">
            <a:avLst/>
          </a:prstGeom>
          <a:solidFill>
            <a:schemeClr val="bg1"/>
          </a:solidFill>
        </p:spPr>
        <p:txBody>
          <a:bodyPr wrap="square" rtlCol="0">
            <a:spAutoFit/>
          </a:bodyPr>
          <a:lstStyle/>
          <a:p>
            <a:r>
              <a:rPr lang="en-GB" dirty="0">
                <a:solidFill>
                  <a:srgbClr val="FF0000"/>
                </a:solidFill>
              </a:rPr>
              <a:t>Push in</a:t>
            </a:r>
          </a:p>
        </p:txBody>
      </p:sp>
      <p:pic>
        <p:nvPicPr>
          <p:cNvPr id="13" name="Picture 12" descr="A picture containing logo&#10;&#10;Description automatically generated">
            <a:extLst>
              <a:ext uri="{FF2B5EF4-FFF2-40B4-BE49-F238E27FC236}">
                <a16:creationId xmlns:a16="http://schemas.microsoft.com/office/drawing/2014/main" id="{F8507111-467E-EACD-A33E-D5684AB9B910}"/>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l="34326" t="14634" r="19007" b="7447"/>
          <a:stretch/>
        </p:blipFill>
        <p:spPr>
          <a:xfrm rot="5400000">
            <a:off x="6311057" y="2271524"/>
            <a:ext cx="2323693" cy="2909913"/>
          </a:xfrm>
          <a:prstGeom prst="rect">
            <a:avLst/>
          </a:prstGeom>
        </p:spPr>
      </p:pic>
      <p:sp>
        <p:nvSpPr>
          <p:cNvPr id="14" name="Arrow: Curved Left 13">
            <a:extLst>
              <a:ext uri="{FF2B5EF4-FFF2-40B4-BE49-F238E27FC236}">
                <a16:creationId xmlns:a16="http://schemas.microsoft.com/office/drawing/2014/main" id="{A7968222-0C40-E848-D5A9-32612A3E195D}"/>
              </a:ext>
            </a:extLst>
          </p:cNvPr>
          <p:cNvSpPr/>
          <p:nvPr/>
        </p:nvSpPr>
        <p:spPr>
          <a:xfrm rot="695330">
            <a:off x="4434815" y="3758316"/>
            <a:ext cx="457200" cy="1382179"/>
          </a:xfrm>
          <a:prstGeom prst="curvedLef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schemeClr val="tx1"/>
              </a:solidFill>
            </a:endParaRPr>
          </a:p>
        </p:txBody>
      </p:sp>
      <p:sp>
        <p:nvSpPr>
          <p:cNvPr id="19" name="TextBox 18">
            <a:extLst>
              <a:ext uri="{FF2B5EF4-FFF2-40B4-BE49-F238E27FC236}">
                <a16:creationId xmlns:a16="http://schemas.microsoft.com/office/drawing/2014/main" id="{79F597AF-D443-1466-D14C-C8B62075E2AF}"/>
              </a:ext>
            </a:extLst>
          </p:cNvPr>
          <p:cNvSpPr txBox="1"/>
          <p:nvPr/>
        </p:nvSpPr>
        <p:spPr>
          <a:xfrm>
            <a:off x="4854581" y="5273869"/>
            <a:ext cx="1458192" cy="369332"/>
          </a:xfrm>
          <a:prstGeom prst="rect">
            <a:avLst/>
          </a:prstGeom>
          <a:solidFill>
            <a:schemeClr val="bg1"/>
          </a:solidFill>
        </p:spPr>
        <p:txBody>
          <a:bodyPr wrap="square" rtlCol="0">
            <a:spAutoFit/>
          </a:bodyPr>
          <a:lstStyle/>
          <a:p>
            <a:r>
              <a:rPr lang="en-GB" dirty="0">
                <a:solidFill>
                  <a:srgbClr val="FF0000"/>
                </a:solidFill>
              </a:rPr>
              <a:t>Fold together</a:t>
            </a:r>
          </a:p>
        </p:txBody>
      </p:sp>
      <p:sp>
        <p:nvSpPr>
          <p:cNvPr id="20" name="TextBox 19">
            <a:extLst>
              <a:ext uri="{FF2B5EF4-FFF2-40B4-BE49-F238E27FC236}">
                <a16:creationId xmlns:a16="http://schemas.microsoft.com/office/drawing/2014/main" id="{B5211EB3-A0F9-E8FC-B641-1AA54A77D53B}"/>
              </a:ext>
            </a:extLst>
          </p:cNvPr>
          <p:cNvSpPr txBox="1"/>
          <p:nvPr/>
        </p:nvSpPr>
        <p:spPr>
          <a:xfrm>
            <a:off x="6706478" y="4904537"/>
            <a:ext cx="2302324" cy="369332"/>
          </a:xfrm>
          <a:prstGeom prst="rect">
            <a:avLst/>
          </a:prstGeom>
          <a:solidFill>
            <a:schemeClr val="bg1"/>
          </a:solidFill>
        </p:spPr>
        <p:txBody>
          <a:bodyPr wrap="square" rtlCol="0">
            <a:spAutoFit/>
          </a:bodyPr>
          <a:lstStyle/>
          <a:p>
            <a:r>
              <a:rPr lang="en-GB" dirty="0">
                <a:solidFill>
                  <a:srgbClr val="FF0000"/>
                </a:solidFill>
              </a:rPr>
              <a:t>Fortune cookie</a:t>
            </a:r>
          </a:p>
        </p:txBody>
      </p:sp>
    </p:spTree>
    <p:extLst>
      <p:ext uri="{BB962C8B-B14F-4D97-AF65-F5344CB8AC3E}">
        <p14:creationId xmlns:p14="http://schemas.microsoft.com/office/powerpoint/2010/main" val="154631010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2">
            <a:extLst>
              <a:ext uri="{FF2B5EF4-FFF2-40B4-BE49-F238E27FC236}">
                <a16:creationId xmlns:a16="http://schemas.microsoft.com/office/drawing/2014/main" id="{0ED2FB29-A25E-ACE2-E3F0-B7FEF532569D}"/>
              </a:ext>
            </a:extLst>
          </p:cNvPr>
          <p:cNvSpPr txBox="1"/>
          <p:nvPr/>
        </p:nvSpPr>
        <p:spPr>
          <a:xfrm>
            <a:off x="2489782" y="5701403"/>
            <a:ext cx="861981" cy="369332"/>
          </a:xfrm>
          <a:prstGeom prst="rect">
            <a:avLst/>
          </a:prstGeom>
          <a:solidFill>
            <a:schemeClr val="bg1"/>
          </a:solidFill>
        </p:spPr>
        <p:txBody>
          <a:bodyPr wrap="square" rtlCol="0">
            <a:spAutoFit/>
          </a:bodyPr>
          <a:lstStyle/>
          <a:p>
            <a:r>
              <a:rPr lang="en-GB" dirty="0">
                <a:solidFill>
                  <a:srgbClr val="FF0000"/>
                </a:solidFill>
              </a:rPr>
              <a:t>Glue</a:t>
            </a:r>
          </a:p>
        </p:txBody>
      </p:sp>
      <p:sp>
        <p:nvSpPr>
          <p:cNvPr id="6" name="Content Placeholder 4">
            <a:extLst>
              <a:ext uri="{FF2B5EF4-FFF2-40B4-BE49-F238E27FC236}">
                <a16:creationId xmlns:a16="http://schemas.microsoft.com/office/drawing/2014/main" id="{FFAA5B85-090C-4FCC-B92E-80304382BEA7}"/>
              </a:ext>
            </a:extLst>
          </p:cNvPr>
          <p:cNvSpPr txBox="1">
            <a:spLocks/>
          </p:cNvSpPr>
          <p:nvPr/>
        </p:nvSpPr>
        <p:spPr>
          <a:xfrm>
            <a:off x="0" y="1043633"/>
            <a:ext cx="9046131" cy="820745"/>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endParaRPr lang="en-GB" dirty="0"/>
          </a:p>
        </p:txBody>
      </p:sp>
      <p:sp>
        <p:nvSpPr>
          <p:cNvPr id="2" name="TextBox 1">
            <a:extLst>
              <a:ext uri="{FF2B5EF4-FFF2-40B4-BE49-F238E27FC236}">
                <a16:creationId xmlns:a16="http://schemas.microsoft.com/office/drawing/2014/main" id="{6E045C8C-67EC-BC9A-DFC4-2AC8010AE3E1}"/>
              </a:ext>
            </a:extLst>
          </p:cNvPr>
          <p:cNvSpPr txBox="1"/>
          <p:nvPr/>
        </p:nvSpPr>
        <p:spPr>
          <a:xfrm>
            <a:off x="393539" y="1084673"/>
            <a:ext cx="8436894" cy="646331"/>
          </a:xfrm>
          <a:prstGeom prst="rect">
            <a:avLst/>
          </a:prstGeom>
          <a:noFill/>
        </p:spPr>
        <p:txBody>
          <a:bodyPr wrap="square" rtlCol="0">
            <a:spAutoFit/>
          </a:bodyPr>
          <a:lstStyle/>
          <a:p>
            <a:r>
              <a:rPr lang="en-US" sz="3600" b="1" dirty="0">
                <a:latin typeface="Arial" panose="020B0604020202020204" pitchFamily="34" charset="0"/>
                <a:cs typeface="Arial" panose="020B0604020202020204" pitchFamily="34" charset="0"/>
              </a:rPr>
              <a:t>Step 5 Add a Message and Assemble</a:t>
            </a:r>
          </a:p>
        </p:txBody>
      </p:sp>
      <p:sp>
        <p:nvSpPr>
          <p:cNvPr id="3" name="TextBox 2">
            <a:extLst>
              <a:ext uri="{FF2B5EF4-FFF2-40B4-BE49-F238E27FC236}">
                <a16:creationId xmlns:a16="http://schemas.microsoft.com/office/drawing/2014/main" id="{A2F655EE-3226-FFAA-D377-924D655D479F}"/>
              </a:ext>
            </a:extLst>
          </p:cNvPr>
          <p:cNvSpPr txBox="1"/>
          <p:nvPr/>
        </p:nvSpPr>
        <p:spPr>
          <a:xfrm>
            <a:off x="460900" y="1775704"/>
            <a:ext cx="6356318" cy="2139047"/>
          </a:xfrm>
          <a:prstGeom prst="rect">
            <a:avLst/>
          </a:prstGeom>
          <a:noFill/>
        </p:spPr>
        <p:txBody>
          <a:bodyPr wrap="square" rtlCol="0">
            <a:spAutoFit/>
          </a:bodyPr>
          <a:lstStyle/>
          <a:p>
            <a:pPr marL="342900" indent="-342900">
              <a:lnSpc>
                <a:spcPct val="90000"/>
              </a:lnSpc>
              <a:spcBef>
                <a:spcPts val="1000"/>
              </a:spcBef>
              <a:buFont typeface="Arial" panose="020B0604020202020204" pitchFamily="34" charset="0"/>
              <a:buChar char="•"/>
            </a:pPr>
            <a:r>
              <a:rPr lang="en-GB" sz="2400" dirty="0">
                <a:solidFill>
                  <a:srgbClr val="202124"/>
                </a:solidFill>
                <a:latin typeface="arial" panose="020B0604020202020204" pitchFamily="34" charset="0"/>
                <a:cs typeface="Arial" panose="020B0604020202020204" pitchFamily="34" charset="0"/>
              </a:rPr>
              <a:t>Unfold the cookie and add a message</a:t>
            </a:r>
          </a:p>
          <a:p>
            <a:pPr marL="342900" indent="-342900">
              <a:lnSpc>
                <a:spcPct val="90000"/>
              </a:lnSpc>
              <a:spcBef>
                <a:spcPts val="1000"/>
              </a:spcBef>
              <a:buFont typeface="Arial" panose="020B0604020202020204" pitchFamily="34" charset="0"/>
              <a:buChar char="•"/>
            </a:pPr>
            <a:r>
              <a:rPr lang="en-GB" sz="2400" dirty="0">
                <a:solidFill>
                  <a:srgbClr val="202124"/>
                </a:solidFill>
                <a:latin typeface="arial" panose="020B0604020202020204" pitchFamily="34" charset="0"/>
                <a:cs typeface="Arial" panose="020B0604020202020204" pitchFamily="34" charset="0"/>
              </a:rPr>
              <a:t>Fold back together and glue with a glue stick</a:t>
            </a:r>
          </a:p>
          <a:p>
            <a:pPr marL="342900" indent="-342900">
              <a:lnSpc>
                <a:spcPct val="90000"/>
              </a:lnSpc>
              <a:spcBef>
                <a:spcPts val="1000"/>
              </a:spcBef>
              <a:buFont typeface="Arial" panose="020B0604020202020204" pitchFamily="34" charset="0"/>
              <a:buChar char="•"/>
            </a:pPr>
            <a:r>
              <a:rPr lang="en-GB" sz="2400" dirty="0">
                <a:solidFill>
                  <a:srgbClr val="202124"/>
                </a:solidFill>
                <a:latin typeface="arial" panose="020B0604020202020204" pitchFamily="34" charset="0"/>
                <a:cs typeface="Arial" panose="020B0604020202020204" pitchFamily="34" charset="0"/>
              </a:rPr>
              <a:t>Paper clip may be needed until glue dries</a:t>
            </a:r>
          </a:p>
          <a:p>
            <a:pPr marL="342900" indent="-342900">
              <a:lnSpc>
                <a:spcPct val="90000"/>
              </a:lnSpc>
              <a:spcBef>
                <a:spcPts val="1000"/>
              </a:spcBef>
              <a:buFont typeface="Arial" panose="020B0604020202020204" pitchFamily="34" charset="0"/>
              <a:buChar char="•"/>
            </a:pPr>
            <a:endParaRPr lang="en-GB" sz="2400" dirty="0">
              <a:solidFill>
                <a:srgbClr val="202124"/>
              </a:solidFill>
              <a:latin typeface="arial" panose="020B0604020202020204" pitchFamily="34" charset="0"/>
              <a:cs typeface="Arial" panose="020B0604020202020204" pitchFamily="34" charset="0"/>
            </a:endParaRPr>
          </a:p>
        </p:txBody>
      </p:sp>
      <p:pic>
        <p:nvPicPr>
          <p:cNvPr id="9" name="Picture 8">
            <a:extLst>
              <a:ext uri="{FF2B5EF4-FFF2-40B4-BE49-F238E27FC236}">
                <a16:creationId xmlns:a16="http://schemas.microsoft.com/office/drawing/2014/main" id="{28E5B3F9-E7EC-A462-7257-0FAD4F729BAD}"/>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l="18937" t="21658" r="23085" b="16764"/>
          <a:stretch/>
        </p:blipFill>
        <p:spPr>
          <a:xfrm rot="5400000">
            <a:off x="6317098" y="2651192"/>
            <a:ext cx="2797917" cy="2228752"/>
          </a:xfrm>
          <a:prstGeom prst="rect">
            <a:avLst/>
          </a:prstGeom>
        </p:spPr>
      </p:pic>
      <p:pic>
        <p:nvPicPr>
          <p:cNvPr id="10" name="Picture 9">
            <a:extLst>
              <a:ext uri="{FF2B5EF4-FFF2-40B4-BE49-F238E27FC236}">
                <a16:creationId xmlns:a16="http://schemas.microsoft.com/office/drawing/2014/main" id="{FEFE4BB9-862D-FC12-59A1-A574AC328FB3}"/>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l="22222" t="22689" r="22125"/>
          <a:stretch/>
        </p:blipFill>
        <p:spPr>
          <a:xfrm rot="5400000">
            <a:off x="3818222" y="3391690"/>
            <a:ext cx="2317000" cy="2414044"/>
          </a:xfrm>
          <a:prstGeom prst="rect">
            <a:avLst/>
          </a:prstGeom>
        </p:spPr>
      </p:pic>
      <p:pic>
        <p:nvPicPr>
          <p:cNvPr id="11" name="Picture 10">
            <a:extLst>
              <a:ext uri="{FF2B5EF4-FFF2-40B4-BE49-F238E27FC236}">
                <a16:creationId xmlns:a16="http://schemas.microsoft.com/office/drawing/2014/main" id="{FB2C9A3A-CF67-54F2-25D5-D95A3CBC67CD}"/>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l="18551" t="16764" r="34686"/>
          <a:stretch/>
        </p:blipFill>
        <p:spPr>
          <a:xfrm rot="5400000">
            <a:off x="655645" y="3061500"/>
            <a:ext cx="2261190" cy="3018615"/>
          </a:xfrm>
          <a:prstGeom prst="rect">
            <a:avLst/>
          </a:prstGeom>
        </p:spPr>
      </p:pic>
      <p:cxnSp>
        <p:nvCxnSpPr>
          <p:cNvPr id="12" name="Straight Arrow Connector 11">
            <a:extLst>
              <a:ext uri="{FF2B5EF4-FFF2-40B4-BE49-F238E27FC236}">
                <a16:creationId xmlns:a16="http://schemas.microsoft.com/office/drawing/2014/main" id="{D9CD1C00-843C-C922-6CDC-CC240EA31217}"/>
              </a:ext>
            </a:extLst>
          </p:cNvPr>
          <p:cNvCxnSpPr>
            <a:cxnSpLocks/>
          </p:cNvCxnSpPr>
          <p:nvPr/>
        </p:nvCxnSpPr>
        <p:spPr>
          <a:xfrm flipH="1" flipV="1">
            <a:off x="2098565" y="4738789"/>
            <a:ext cx="697765" cy="1034539"/>
          </a:xfrm>
          <a:prstGeom prst="straightConnector1">
            <a:avLst/>
          </a:prstGeom>
          <a:ln w="41275">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15" name="TextBox 14">
            <a:extLst>
              <a:ext uri="{FF2B5EF4-FFF2-40B4-BE49-F238E27FC236}">
                <a16:creationId xmlns:a16="http://schemas.microsoft.com/office/drawing/2014/main" id="{212C906B-6E85-B053-A995-EDD3560EBE81}"/>
              </a:ext>
            </a:extLst>
          </p:cNvPr>
          <p:cNvSpPr txBox="1"/>
          <p:nvPr/>
        </p:nvSpPr>
        <p:spPr>
          <a:xfrm>
            <a:off x="6817218" y="5249050"/>
            <a:ext cx="1949273" cy="646331"/>
          </a:xfrm>
          <a:prstGeom prst="rect">
            <a:avLst/>
          </a:prstGeom>
          <a:solidFill>
            <a:schemeClr val="bg1"/>
          </a:solidFill>
        </p:spPr>
        <p:txBody>
          <a:bodyPr wrap="square" rtlCol="0">
            <a:spAutoFit/>
          </a:bodyPr>
          <a:lstStyle/>
          <a:p>
            <a:pPr algn="ctr"/>
            <a:r>
              <a:rPr lang="en-GB" dirty="0">
                <a:solidFill>
                  <a:srgbClr val="FF0000"/>
                </a:solidFill>
              </a:rPr>
              <a:t>Completed Fortune Cookie </a:t>
            </a:r>
          </a:p>
        </p:txBody>
      </p:sp>
    </p:spTree>
    <p:extLst>
      <p:ext uri="{BB962C8B-B14F-4D97-AF65-F5344CB8AC3E}">
        <p14:creationId xmlns:p14="http://schemas.microsoft.com/office/powerpoint/2010/main" val="170205284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4">
            <a:extLst>
              <a:ext uri="{FF2B5EF4-FFF2-40B4-BE49-F238E27FC236}">
                <a16:creationId xmlns:a16="http://schemas.microsoft.com/office/drawing/2014/main" id="{FFAA5B85-090C-4FCC-B92E-80304382BEA7}"/>
              </a:ext>
            </a:extLst>
          </p:cNvPr>
          <p:cNvSpPr txBox="1">
            <a:spLocks/>
          </p:cNvSpPr>
          <p:nvPr/>
        </p:nvSpPr>
        <p:spPr>
          <a:xfrm>
            <a:off x="0" y="1043633"/>
            <a:ext cx="9046131" cy="820745"/>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endParaRPr lang="en-GB" dirty="0"/>
          </a:p>
        </p:txBody>
      </p:sp>
      <p:sp>
        <p:nvSpPr>
          <p:cNvPr id="3" name="TextBox 2">
            <a:extLst>
              <a:ext uri="{FF2B5EF4-FFF2-40B4-BE49-F238E27FC236}">
                <a16:creationId xmlns:a16="http://schemas.microsoft.com/office/drawing/2014/main" id="{A2F655EE-3226-FFAA-D377-924D655D479F}"/>
              </a:ext>
            </a:extLst>
          </p:cNvPr>
          <p:cNvSpPr txBox="1"/>
          <p:nvPr/>
        </p:nvSpPr>
        <p:spPr>
          <a:xfrm>
            <a:off x="305829" y="1130839"/>
            <a:ext cx="4129526" cy="646331"/>
          </a:xfrm>
          <a:prstGeom prst="rect">
            <a:avLst/>
          </a:prstGeom>
          <a:noFill/>
        </p:spPr>
        <p:txBody>
          <a:bodyPr wrap="square" rtlCol="0">
            <a:spAutoFit/>
          </a:bodyPr>
          <a:lstStyle/>
          <a:p>
            <a:r>
              <a:rPr lang="en-US" sz="3600" b="1" dirty="0">
                <a:latin typeface="Arial" panose="020B0604020202020204" pitchFamily="34" charset="0"/>
                <a:cs typeface="Arial" panose="020B0604020202020204" pitchFamily="34" charset="0"/>
              </a:rPr>
              <a:t>Extension</a:t>
            </a:r>
          </a:p>
        </p:txBody>
      </p:sp>
      <p:sp>
        <p:nvSpPr>
          <p:cNvPr id="4" name="TextBox 3">
            <a:extLst>
              <a:ext uri="{FF2B5EF4-FFF2-40B4-BE49-F238E27FC236}">
                <a16:creationId xmlns:a16="http://schemas.microsoft.com/office/drawing/2014/main" id="{DB8C7CAE-3B0E-E18C-AF1A-41127636E0EA}"/>
              </a:ext>
            </a:extLst>
          </p:cNvPr>
          <p:cNvSpPr txBox="1"/>
          <p:nvPr/>
        </p:nvSpPr>
        <p:spPr>
          <a:xfrm>
            <a:off x="306063" y="1777170"/>
            <a:ext cx="9413670" cy="424732"/>
          </a:xfrm>
          <a:prstGeom prst="rect">
            <a:avLst/>
          </a:prstGeom>
          <a:noFill/>
        </p:spPr>
        <p:txBody>
          <a:bodyPr wrap="square" rtlCol="0">
            <a:spAutoFit/>
          </a:bodyPr>
          <a:lstStyle/>
          <a:p>
            <a:pPr>
              <a:lnSpc>
                <a:spcPct val="90000"/>
              </a:lnSpc>
              <a:spcBef>
                <a:spcPts val="1000"/>
              </a:spcBef>
            </a:pPr>
            <a:r>
              <a:rPr lang="en-GB" sz="2400" dirty="0">
                <a:latin typeface="Arial" panose="020B0604020202020204" pitchFamily="34" charset="0"/>
                <a:cs typeface="Arial" panose="020B0604020202020204" pitchFamily="34" charset="0"/>
              </a:rPr>
              <a:t>Write your own fortune cookie messages</a:t>
            </a:r>
          </a:p>
        </p:txBody>
      </p:sp>
      <p:pic>
        <p:nvPicPr>
          <p:cNvPr id="5" name="Picture 4">
            <a:extLst>
              <a:ext uri="{FF2B5EF4-FFF2-40B4-BE49-F238E27FC236}">
                <a16:creationId xmlns:a16="http://schemas.microsoft.com/office/drawing/2014/main" id="{33822AE9-F4A7-0747-D66F-E5346BE1CE92}"/>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097723" y="2473484"/>
            <a:ext cx="2690677" cy="3443085"/>
          </a:xfrm>
          <a:prstGeom prst="rect">
            <a:avLst/>
          </a:prstGeom>
        </p:spPr>
      </p:pic>
      <p:pic>
        <p:nvPicPr>
          <p:cNvPr id="7" name="Picture 6" descr="A picture containing food, piece, sweet, cut&#10;&#10;Description automatically generated">
            <a:extLst>
              <a:ext uri="{FF2B5EF4-FFF2-40B4-BE49-F238E27FC236}">
                <a16:creationId xmlns:a16="http://schemas.microsoft.com/office/drawing/2014/main" id="{BD62F2AB-3DE1-33E8-D58F-8F13FB864E3A}"/>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l="21545" t="16641" r="6596" b="13679"/>
          <a:stretch/>
        </p:blipFill>
        <p:spPr>
          <a:xfrm>
            <a:off x="677578" y="2423501"/>
            <a:ext cx="2290091" cy="2960922"/>
          </a:xfrm>
          <a:prstGeom prst="rect">
            <a:avLst/>
          </a:prstGeom>
        </p:spPr>
      </p:pic>
      <p:pic>
        <p:nvPicPr>
          <p:cNvPr id="2" name="Picture 1">
            <a:extLst>
              <a:ext uri="{FF2B5EF4-FFF2-40B4-BE49-F238E27FC236}">
                <a16:creationId xmlns:a16="http://schemas.microsoft.com/office/drawing/2014/main" id="{0ABB31B4-51DF-0BCE-5C70-7E1D2D4DC9BE}"/>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l="18937" t="21658" r="23085" b="16764"/>
          <a:stretch/>
        </p:blipFill>
        <p:spPr>
          <a:xfrm rot="5400000">
            <a:off x="2761695" y="3301067"/>
            <a:ext cx="2797917" cy="2228752"/>
          </a:xfrm>
          <a:prstGeom prst="rect">
            <a:avLst/>
          </a:prstGeom>
        </p:spPr>
      </p:pic>
    </p:spTree>
    <p:extLst>
      <p:ext uri="{BB962C8B-B14F-4D97-AF65-F5344CB8AC3E}">
        <p14:creationId xmlns:p14="http://schemas.microsoft.com/office/powerpoint/2010/main" val="381309"/>
      </p:ext>
    </p:extLst>
  </p:cSld>
  <p:clrMapOvr>
    <a:masterClrMapping/>
  </p:clrMapOvr>
</p:sld>
</file>

<file path=ppt/theme/theme1.xml><?xml version="1.0" encoding="utf-8"?>
<a:theme xmlns:a="http://schemas.openxmlformats.org/drawingml/2006/main" name="3_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2_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4_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Presentation testing vehicles">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271</TotalTime>
  <Words>295</Words>
  <Application>Microsoft Office PowerPoint</Application>
  <PresentationFormat>On-screen Show (4:3)</PresentationFormat>
  <Paragraphs>47</Paragraphs>
  <Slides>9</Slides>
  <Notes>7</Notes>
  <HiddenSlides>0</HiddenSlides>
  <MMClips>0</MMClips>
  <ScaleCrop>false</ScaleCrop>
  <HeadingPairs>
    <vt:vector size="6" baseType="variant">
      <vt:variant>
        <vt:lpstr>Fonts Used</vt:lpstr>
      </vt:variant>
      <vt:variant>
        <vt:i4>5</vt:i4>
      </vt:variant>
      <vt:variant>
        <vt:lpstr>Theme</vt:lpstr>
      </vt:variant>
      <vt:variant>
        <vt:i4>4</vt:i4>
      </vt:variant>
      <vt:variant>
        <vt:lpstr>Slide Titles</vt:lpstr>
      </vt:variant>
      <vt:variant>
        <vt:i4>9</vt:i4>
      </vt:variant>
    </vt:vector>
  </HeadingPairs>
  <TitlesOfParts>
    <vt:vector size="18" baseType="lpstr">
      <vt:lpstr>Arial</vt:lpstr>
      <vt:lpstr>Arial</vt:lpstr>
      <vt:lpstr>Calibri</vt:lpstr>
      <vt:lpstr>Segoe UI Emoji</vt:lpstr>
      <vt:lpstr>Symbol</vt:lpstr>
      <vt:lpstr>3_Office Theme</vt:lpstr>
      <vt:lpstr>2_Office Theme</vt:lpstr>
      <vt:lpstr>4_Office Theme</vt:lpstr>
      <vt:lpstr>Presentation testing vehicles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Fortune cookie</dc:title>
  <dc:subject>Making a fortune cookie from card</dc:subject>
  <dc:creator>Attainment in Education</dc:creator>
  <cp:keywords>card, crease, Template, 3D shape, Fold, Lunar new year</cp:keywords>
  <dc:description/>
  <cp:lastModifiedBy>Holly Margerison-Smith</cp:lastModifiedBy>
  <cp:revision>168</cp:revision>
  <dcterms:created xsi:type="dcterms:W3CDTF">2017-06-28T15:11:57Z</dcterms:created>
  <dcterms:modified xsi:type="dcterms:W3CDTF">2022-11-29T13:04:19Z</dcterms:modified>
  <cp:category/>
</cp:coreProperties>
</file>