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End point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485860" cy="1853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10cm</a:t>
            </a:r>
            <a:r>
              <a:rPr lang="en-GB" baseline="30000" dirty="0"/>
              <a:t>3</a:t>
            </a:r>
            <a:r>
              <a:rPr lang="en-GB" dirty="0"/>
              <a:t> of hydrochloric acid is added to a beaker. </a:t>
            </a:r>
          </a:p>
          <a:p>
            <a:endParaRPr lang="en-GB" dirty="0"/>
          </a:p>
          <a:p>
            <a:r>
              <a:rPr lang="en-GB" dirty="0"/>
              <a:t>Sodium hydroxide solution is gradually added.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11B6813-95A9-4017-929E-4301046BE4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060" y="1159007"/>
            <a:ext cx="3205576" cy="22609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5D53790-7699-4162-96F5-7572A4B79E48}"/>
              </a:ext>
            </a:extLst>
          </p:cNvPr>
          <p:cNvSpPr/>
          <p:nvPr/>
        </p:nvSpPr>
        <p:spPr>
          <a:xfrm>
            <a:off x="263593" y="3512402"/>
            <a:ext cx="87008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end point of the reaction is reached when the sodium hydroxide has reacted exactly with the hydrochloric acid.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chemical equation for the reaction is: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HCl(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aq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) + NaOH(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aq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en-GB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NaCl(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aq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) + H2O(l)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End point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of the following statements describe when the end point of the reaction is reached?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10cm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sodium hydroxide solution has been added.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pH reaches 7.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beaker contains only sodium chloride solution.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B309E9-9D51-4E18-8018-97AC14A5A955}"/>
              </a:ext>
            </a:extLst>
          </p:cNvPr>
          <p:cNvSpPr/>
          <p:nvPr/>
        </p:nvSpPr>
        <p:spPr>
          <a:xfrm>
            <a:off x="143751" y="2489715"/>
            <a:ext cx="869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>
              <a:spcAft>
                <a:spcPts val="9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each statement, select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column to show what you think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9707CFC-A6FD-4B00-838D-AD77307AF775}"/>
              </a:ext>
            </a:extLst>
          </p:cNvPr>
          <p:cNvSpPr/>
          <p:nvPr/>
        </p:nvSpPr>
        <p:spPr>
          <a:xfrm>
            <a:off x="303816" y="324999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533188B-13F5-4D35-8403-42A7D1E7CD41}"/>
              </a:ext>
            </a:extLst>
          </p:cNvPr>
          <p:cNvSpPr txBox="1"/>
          <p:nvPr/>
        </p:nvSpPr>
        <p:spPr>
          <a:xfrm>
            <a:off x="637831" y="330108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end point is reached when...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71</TotalTime>
  <Words>157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2019-05-21T13:44:52Z</dcterms:created>
  <dcterms:modified xsi:type="dcterms:W3CDTF">2019-07-02T09:23:05Z</dcterms:modified>
</cp:coreProperties>
</file>