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Vinegar fizz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62892" y="855660"/>
            <a:ext cx="6365710" cy="1691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bicarbonate of soda (“bicarb”) is added to a test tube containing vinegar.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fizzes.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Explain how the bubbles are made.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gas escapes from the “bicarb”.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gas is released from the vinegar.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new substance in the gas state is made.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vinegar changes into the gas state.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1D8355-D2C9-44DC-BED5-D92307B96C30}"/>
              </a:ext>
            </a:extLst>
          </p:cNvPr>
          <p:cNvSpPr/>
          <p:nvPr/>
        </p:nvSpPr>
        <p:spPr>
          <a:xfrm>
            <a:off x="324320" y="2629718"/>
            <a:ext cx="5687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i="1" dirty="0">
                <a:latin typeface="Verdana" panose="020B0604030504040204" pitchFamily="34" charset="0"/>
                <a:ea typeface="Verdana" panose="020B0604030504040204" pitchFamily="34" charset="0"/>
              </a:rPr>
              <a:t>For each statement, select </a:t>
            </a:r>
            <a:r>
              <a:rPr lang="en-US" i="1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one column to show what you think.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id="{01D7292A-5A24-425A-B9AC-A2A839A7AD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882222"/>
            <a:ext cx="2189663" cy="179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443</TotalTime>
  <Words>101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11</cp:revision>
  <dcterms:created xsi:type="dcterms:W3CDTF">2019-05-13T09:53:04Z</dcterms:created>
  <dcterms:modified xsi:type="dcterms:W3CDTF">2019-07-02T08:44:20Z</dcterms:modified>
</cp:coreProperties>
</file>