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Damaged marble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63798" y="863125"/>
            <a:ext cx="5944168" cy="115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Acid-based cleaning products should never be used on a marble surface.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investigate why.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marble dissolves in the acid.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acid eats away the marble.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chemical reaction forms a new soluble substance.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marble changes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into the gas state.</a:t>
            </a:r>
          </a:p>
        </p:txBody>
      </p:sp>
      <p:pic>
        <p:nvPicPr>
          <p:cNvPr id="5" name="Picture 4" descr="A group of clouds in the sky&#10;&#10;Description automatically generated">
            <a:extLst>
              <a:ext uri="{FF2B5EF4-FFF2-40B4-BE49-F238E27FC236}">
                <a16:creationId xmlns:a16="http://schemas.microsoft.com/office/drawing/2014/main" id="{C6800BEB-EE9A-4649-9D55-CC48614286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2" t="-10798" r="3039" b="10798"/>
          <a:stretch/>
        </p:blipFill>
        <p:spPr>
          <a:xfrm>
            <a:off x="538224" y="876712"/>
            <a:ext cx="769603" cy="89562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D9386DA-0D55-4858-972D-EE6A50F6A20F}"/>
              </a:ext>
            </a:extLst>
          </p:cNvPr>
          <p:cNvSpPr/>
          <p:nvPr/>
        </p:nvSpPr>
        <p:spPr>
          <a:xfrm>
            <a:off x="415955" y="1977124"/>
            <a:ext cx="7005580" cy="1435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students place a piece of marble into a test tube containing  hydrochloric acid.</a:t>
            </a:r>
          </a:p>
          <a:p>
            <a:pPr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marble gets smaller. Bubbles are formed.</a:t>
            </a: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Explain what happens in the test tube.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308DFC-141F-47F4-8843-9D79088E19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965" y="847625"/>
            <a:ext cx="1094793" cy="252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138</TotalTime>
  <Words>86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10</cp:revision>
  <dcterms:created xsi:type="dcterms:W3CDTF">2019-05-14T12:11:44Z</dcterms:created>
  <dcterms:modified xsi:type="dcterms:W3CDTF">2019-06-07T14:12:05Z</dcterms:modified>
</cp:coreProperties>
</file>