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dioxide possibility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4305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All the substances listed below react with acids.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/>
              <a:t>	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(Mg)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copper carbonate (CuCO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	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oxide (CuO)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Which substance (or substances) do not produce carbon dioxide when reacted with acid?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 If carbon dioxide is not produced, would another substance in the gas state be made?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35</TotalTime>
  <Words>13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2019-05-15T07:30:15Z</dcterms:created>
  <dcterms:modified xsi:type="dcterms:W3CDTF">2019-07-02T08:47:24Z</dcterms:modified>
</cp:coreProperties>
</file>