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Reaction evidence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5986893" cy="21053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hydrochloric acid is added to some sodium hydroxide solution (and alkali).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chemical reaction is: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HCl(aq) + NaOH(aq)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→ </a:t>
            </a:r>
            <a:r>
              <a:rPr lang="en-US" dirty="0"/>
              <a:t>NaCl(aq) +H2O (l)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For this reaction, what provides evidence of a chemical reaction?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Change in temperature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Formation of bubbles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Change in pH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Change in colour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pic>
        <p:nvPicPr>
          <p:cNvPr id="47" name="Picture 46" descr="A close up of a logo&#10;&#10;Description automatically generated">
            <a:extLst>
              <a:ext uri="{FF2B5EF4-FFF2-40B4-BE49-F238E27FC236}">
                <a16:creationId xmlns:a16="http://schemas.microsoft.com/office/drawing/2014/main" id="{628270F9-94BD-446A-B563-417CD89F666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289" y="826610"/>
            <a:ext cx="2730061" cy="1603786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F734F226-D58F-479A-9AAA-0DD0947B178E}"/>
              </a:ext>
            </a:extLst>
          </p:cNvPr>
          <p:cNvSpPr/>
          <p:nvPr/>
        </p:nvSpPr>
        <p:spPr>
          <a:xfrm>
            <a:off x="341420" y="2796822"/>
            <a:ext cx="5687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i="1" dirty="0">
                <a:latin typeface="Verdana" panose="020B0604030504040204" pitchFamily="34" charset="0"/>
                <a:ea typeface="Verdana" panose="020B0604030504040204" pitchFamily="34" charset="0"/>
              </a:rPr>
              <a:t>For each statement, select </a:t>
            </a:r>
            <a:r>
              <a:rPr lang="en-US" i="1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one column to show what you think.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59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13</TotalTime>
  <Words>103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3</cp:revision>
  <dcterms:created xsi:type="dcterms:W3CDTF">2019-05-16T07:41:14Z</dcterms:created>
  <dcterms:modified xsi:type="dcterms:W3CDTF">2019-06-07T14:56:40Z</dcterms:modified>
</cp:coreProperties>
</file>