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8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Changing pH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A791222E-683D-4717-8FE2-A94D92DD246F}"/>
              </a:ext>
            </a:extLst>
          </p:cNvPr>
          <p:cNvSpPr txBox="1">
            <a:spLocks/>
          </p:cNvSpPr>
          <p:nvPr/>
        </p:nvSpPr>
        <p:spPr>
          <a:xfrm>
            <a:off x="440423" y="955405"/>
            <a:ext cx="8368018" cy="1242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10cm</a:t>
            </a:r>
            <a:r>
              <a:rPr lang="en-GB" baseline="30000" dirty="0"/>
              <a:t>3</a:t>
            </a:r>
            <a:r>
              <a:rPr lang="en-GB" dirty="0"/>
              <a:t> of hydrochloric acid is added to a beaker. </a:t>
            </a:r>
          </a:p>
          <a:p>
            <a:r>
              <a:rPr lang="en-GB" dirty="0"/>
              <a:t>Sodium hydroxide solution is gradually added.</a:t>
            </a:r>
          </a:p>
          <a:p>
            <a:r>
              <a:rPr lang="en-GB" dirty="0"/>
              <a:t>Sodium chloride solution is formed.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</p:txBody>
      </p:sp>
      <p:pic>
        <p:nvPicPr>
          <p:cNvPr id="7" name="Picture 6" descr="A picture containing transport, satellite&#10;&#10;Description automatically generated">
            <a:extLst>
              <a:ext uri="{FF2B5EF4-FFF2-40B4-BE49-F238E27FC236}">
                <a16:creationId xmlns:a16="http://schemas.microsoft.com/office/drawing/2014/main" id="{969EB241-9321-4ADF-83F5-854A0573C2F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23" y="2357175"/>
            <a:ext cx="7895194" cy="271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Changing pH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3D67C78-2FCA-4FBB-A065-7DF2152127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5560023"/>
              </p:ext>
            </p:extLst>
          </p:nvPr>
        </p:nvGraphicFramePr>
        <p:xfrm>
          <a:off x="457200" y="3525441"/>
          <a:ext cx="8433840" cy="2148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8460">
                  <a:extLst>
                    <a:ext uri="{9D8B030D-6E8A-4147-A177-3AD203B41FA5}">
                      <a16:colId xmlns:a16="http://schemas.microsoft.com/office/drawing/2014/main" val="1025936668"/>
                    </a:ext>
                  </a:extLst>
                </a:gridCol>
                <a:gridCol w="2108460">
                  <a:extLst>
                    <a:ext uri="{9D8B030D-6E8A-4147-A177-3AD203B41FA5}">
                      <a16:colId xmlns:a16="http://schemas.microsoft.com/office/drawing/2014/main" val="3822736483"/>
                    </a:ext>
                  </a:extLst>
                </a:gridCol>
                <a:gridCol w="2108460">
                  <a:extLst>
                    <a:ext uri="{9D8B030D-6E8A-4147-A177-3AD203B41FA5}">
                      <a16:colId xmlns:a16="http://schemas.microsoft.com/office/drawing/2014/main" val="4106638458"/>
                    </a:ext>
                  </a:extLst>
                </a:gridCol>
                <a:gridCol w="2108460">
                  <a:extLst>
                    <a:ext uri="{9D8B030D-6E8A-4147-A177-3AD203B41FA5}">
                      <a16:colId xmlns:a16="http://schemas.microsoft.com/office/drawing/2014/main" val="40193860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Substance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Start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Midway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End point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557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hydrochloric acid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585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sodium hydroxide 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2294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sodium chloride 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32818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4186654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E295D767-3AF9-4A9E-9F34-37088921CB7A}"/>
              </a:ext>
            </a:extLst>
          </p:cNvPr>
          <p:cNvSpPr/>
          <p:nvPr/>
        </p:nvSpPr>
        <p:spPr>
          <a:xfrm>
            <a:off x="402440" y="5786359"/>
            <a:ext cx="830335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 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Describe how the pH changes during the reaction. The pH of the hydrochloric acid is 1.</a:t>
            </a:r>
            <a:endParaRPr lang="en-GB" dirty="0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E112F3FA-DACB-4E01-B933-8CD60F6FD2D9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303357" cy="1853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1a Copy and complete the table below to show what the beaker contains at each stage of the experiment.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</p:txBody>
      </p:sp>
      <p:pic>
        <p:nvPicPr>
          <p:cNvPr id="9" name="Picture 8" descr="A picture containing transport, satellite&#10;&#10;Description automatically generated">
            <a:extLst>
              <a:ext uri="{FF2B5EF4-FFF2-40B4-BE49-F238E27FC236}">
                <a16:creationId xmlns:a16="http://schemas.microsoft.com/office/drawing/2014/main" id="{C12F4708-C16F-4EF4-B4A8-6B4EC86E3CF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146" y="1659110"/>
            <a:ext cx="5970542" cy="1754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783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89</TotalTime>
  <Words>86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7</cp:revision>
  <dcterms:created xsi:type="dcterms:W3CDTF">2019-05-21T14:31:21Z</dcterms:created>
  <dcterms:modified xsi:type="dcterms:W3CDTF">2019-07-02T09:30:18Z</dcterms:modified>
</cp:coreProperties>
</file>