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Describing reactions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Write down what would be observed for each reaction.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Use the following words to help you.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colourless solution	white solid	colourless liquid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colourless gas 	bubbles    	white precipitate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  a </a:t>
            </a:r>
            <a:r>
              <a:rPr lang="en-US" dirty="0"/>
              <a:t>calcium carbonate + hydrochloric acid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 CaCO</a:t>
            </a:r>
            <a:r>
              <a:rPr lang="en-US" baseline="-25000" dirty="0"/>
              <a:t>3</a:t>
            </a:r>
            <a:r>
              <a:rPr lang="en-US" dirty="0"/>
              <a:t> (s) </a:t>
            </a:r>
            <a:r>
              <a:rPr lang="en-US"/>
              <a:t>+ 2HCl </a:t>
            </a:r>
            <a:r>
              <a:rPr lang="en-US" dirty="0"/>
              <a:t>(aq)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CaCl</a:t>
            </a:r>
            <a:r>
              <a:rPr lang="en-US" baseline="-25000" dirty="0"/>
              <a:t>2</a:t>
            </a:r>
            <a:r>
              <a:rPr lang="en-US" dirty="0"/>
              <a:t> (aq) + H</a:t>
            </a:r>
            <a:r>
              <a:rPr lang="en-US" baseline="-25000" dirty="0"/>
              <a:t>2</a:t>
            </a:r>
            <a:r>
              <a:rPr lang="en-US" dirty="0"/>
              <a:t>O (l) + CO</a:t>
            </a:r>
            <a:r>
              <a:rPr lang="en-US" baseline="-25000" dirty="0"/>
              <a:t>2</a:t>
            </a:r>
            <a:r>
              <a:rPr lang="en-US" dirty="0"/>
              <a:t> (g)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</a:t>
            </a:r>
            <a:r>
              <a:rPr lang="en-US" b="1" dirty="0"/>
              <a:t>b </a:t>
            </a:r>
            <a:r>
              <a:rPr lang="en-US" dirty="0"/>
              <a:t> sodium carbonate + calcium chloride solution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    Na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 </a:t>
            </a:r>
            <a:r>
              <a:rPr lang="en-US" dirty="0"/>
              <a:t>(aq) + CaCl</a:t>
            </a:r>
            <a:r>
              <a:rPr lang="en-US" baseline="-25000" dirty="0"/>
              <a:t>2</a:t>
            </a:r>
            <a:r>
              <a:rPr lang="en-US" baseline="30000" dirty="0"/>
              <a:t> </a:t>
            </a:r>
            <a:r>
              <a:rPr lang="en-US" dirty="0"/>
              <a:t>(aq)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CaCO</a:t>
            </a:r>
            <a:r>
              <a:rPr lang="en-US" baseline="-25000" dirty="0"/>
              <a:t>3</a:t>
            </a:r>
            <a:r>
              <a:rPr lang="en-US" dirty="0"/>
              <a:t> (s) + 2NaCl (aq)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102</TotalTime>
  <Words>25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2019-05-15T07:36:57Z</dcterms:created>
  <dcterms:modified xsi:type="dcterms:W3CDTF">2019-07-02T09:00:18Z</dcterms:modified>
</cp:coreProperties>
</file>