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63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07/06/2019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Reactant and product pH (1/2)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23173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Hydrochloric acid reacts with sodium hydroxide forming sodium chloride and water.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chemical equation is: HCl(aq) + NaOH(aq)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→ </a:t>
            </a:r>
            <a:r>
              <a:rPr lang="en-US" dirty="0"/>
              <a:t>NaCl(aq) + H</a:t>
            </a:r>
            <a:r>
              <a:rPr lang="en-US" baseline="-25000" dirty="0"/>
              <a:t>2</a:t>
            </a:r>
            <a:r>
              <a:rPr lang="en-US" dirty="0"/>
              <a:t>O(l)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The diagram below shows what is in each test tube.</a:t>
            </a:r>
          </a:p>
        </p:txBody>
      </p:sp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9FEFB9B1-AED7-4C26-883A-EC8EAD904BB7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6280" y="3184864"/>
            <a:ext cx="3366225" cy="231739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9407AC2-1E6A-4444-873C-30C9985378A5}"/>
              </a:ext>
            </a:extLst>
          </p:cNvPr>
          <p:cNvSpPr txBox="1"/>
          <p:nvPr/>
        </p:nvSpPr>
        <p:spPr>
          <a:xfrm>
            <a:off x="2309106" y="5472848"/>
            <a:ext cx="14047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hydrochloric acid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208296A-5180-4DA3-830C-B046C2499688}"/>
              </a:ext>
            </a:extLst>
          </p:cNvPr>
          <p:cNvSpPr txBox="1"/>
          <p:nvPr/>
        </p:nvSpPr>
        <p:spPr>
          <a:xfrm>
            <a:off x="3713837" y="5438676"/>
            <a:ext cx="14047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sodium hydroxide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A021AFE-C4C8-4DA7-9515-32712A0565D4}"/>
              </a:ext>
            </a:extLst>
          </p:cNvPr>
          <p:cNvSpPr txBox="1"/>
          <p:nvPr/>
        </p:nvSpPr>
        <p:spPr>
          <a:xfrm>
            <a:off x="4671394" y="5472848"/>
            <a:ext cx="2408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sodium chloride solution</a:t>
            </a:r>
          </a:p>
        </p:txBody>
      </p:sp>
    </p:spTree>
    <p:extLst>
      <p:ext uri="{BB962C8B-B14F-4D97-AF65-F5344CB8AC3E}">
        <p14:creationId xmlns:p14="http://schemas.microsoft.com/office/powerpoint/2010/main" val="2790547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196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Reactant </a:t>
            </a: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 product pH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(2/2)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223424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>
            <a:normAutofit fontScale="925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Which litmus test results would you expect for each of the following?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="1" dirty="0"/>
              <a:t>a</a:t>
            </a:r>
            <a:r>
              <a:rPr lang="en-US" dirty="0"/>
              <a:t> hydrochloric acid  </a:t>
            </a:r>
            <a:r>
              <a:rPr lang="en-US" b="1" dirty="0"/>
              <a:t> b </a:t>
            </a:r>
            <a:r>
              <a:rPr lang="en-US" dirty="0"/>
              <a:t>sodium hydroxide  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sodium chloride solution	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730375" y="2195927"/>
            <a:ext cx="5760000" cy="3600000"/>
            <a:chOff x="1746429" y="2204816"/>
            <a:chExt cx="5760000" cy="3600000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 Placeholder 17"/>
          <p:cNvSpPr txBox="1">
            <a:spLocks/>
          </p:cNvSpPr>
          <p:nvPr/>
        </p:nvSpPr>
        <p:spPr>
          <a:xfrm>
            <a:off x="1730376" y="3506185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tx2">
                    <a:lumMod val="50000"/>
                  </a:schemeClr>
                </a:solidFill>
              </a:rPr>
              <a:t>A</a:t>
            </a:r>
            <a:r>
              <a:rPr lang="en-US" sz="1800" dirty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8" name="Text Placeholder 17"/>
          <p:cNvSpPr txBox="1">
            <a:spLocks/>
          </p:cNvSpPr>
          <p:nvPr/>
        </p:nvSpPr>
        <p:spPr>
          <a:xfrm>
            <a:off x="4664427" y="3506185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tx2">
                    <a:lumMod val="50000"/>
                  </a:schemeClr>
                </a:solidFill>
              </a:rPr>
              <a:t>B</a:t>
            </a:r>
            <a:r>
              <a:rPr lang="en-US" sz="1800" dirty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9" name="Text Placeholder 17"/>
          <p:cNvSpPr txBox="1">
            <a:spLocks/>
          </p:cNvSpPr>
          <p:nvPr/>
        </p:nvSpPr>
        <p:spPr>
          <a:xfrm>
            <a:off x="4664428" y="5350596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tx2">
                    <a:lumMod val="50000"/>
                  </a:schemeClr>
                </a:solidFill>
              </a:rPr>
              <a:t>D</a:t>
            </a:r>
            <a:r>
              <a:rPr lang="en-US" sz="1800" dirty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20" name="Text Placeholder 17"/>
          <p:cNvSpPr txBox="1">
            <a:spLocks/>
          </p:cNvSpPr>
          <p:nvPr/>
        </p:nvSpPr>
        <p:spPr>
          <a:xfrm>
            <a:off x="1733298" y="5350596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tx2">
                    <a:lumMod val="50000"/>
                  </a:schemeClr>
                </a:solidFill>
              </a:rPr>
              <a:t>C</a:t>
            </a:r>
            <a:r>
              <a:rPr lang="en-US" sz="1800" dirty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pic>
        <p:nvPicPr>
          <p:cNvPr id="3" name="Picture 2" descr="A picture containing wall&#10;&#10;Description automatically generated">
            <a:extLst>
              <a:ext uri="{FF2B5EF4-FFF2-40B4-BE49-F238E27FC236}">
                <a16:creationId xmlns:a16="http://schemas.microsoft.com/office/drawing/2014/main" id="{53238152-A11D-4C4C-A684-91BCA9A4FE8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77" t="48461" r="36860" b="47246"/>
          <a:stretch/>
        </p:blipFill>
        <p:spPr>
          <a:xfrm>
            <a:off x="2144146" y="3023258"/>
            <a:ext cx="2014332" cy="29433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90D9EC1-6A4B-4383-A7BF-5539C10A4344}"/>
              </a:ext>
            </a:extLst>
          </p:cNvPr>
          <p:cNvSpPr txBox="1"/>
          <p:nvPr/>
        </p:nvSpPr>
        <p:spPr>
          <a:xfrm>
            <a:off x="2144146" y="3540406"/>
            <a:ext cx="2014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blue litmus-blue</a:t>
            </a:r>
          </a:p>
        </p:txBody>
      </p:sp>
      <p:pic>
        <p:nvPicPr>
          <p:cNvPr id="6" name="Picture 5" descr="A close up of a piece of paper&#10;&#10;Description automatically generated">
            <a:extLst>
              <a:ext uri="{FF2B5EF4-FFF2-40B4-BE49-F238E27FC236}">
                <a16:creationId xmlns:a16="http://schemas.microsoft.com/office/drawing/2014/main" id="{CBDA4D1F-7B6D-4080-BE0C-DC7FE34DC44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58" t="41677" r="32480" b="54031"/>
          <a:stretch/>
        </p:blipFill>
        <p:spPr>
          <a:xfrm>
            <a:off x="2144146" y="4714758"/>
            <a:ext cx="2014332" cy="294311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3AC6EC47-7CF2-4EE9-8683-3121AA48F57F}"/>
              </a:ext>
            </a:extLst>
          </p:cNvPr>
          <p:cNvSpPr txBox="1"/>
          <p:nvPr/>
        </p:nvSpPr>
        <p:spPr>
          <a:xfrm>
            <a:off x="2344335" y="5350596"/>
            <a:ext cx="2014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blue litmus-red</a:t>
            </a:r>
          </a:p>
        </p:txBody>
      </p:sp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B6B8D99A-8167-4A58-B08A-934A5978DC0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8" t="52430" r="35829" b="43278"/>
          <a:stretch/>
        </p:blipFill>
        <p:spPr>
          <a:xfrm>
            <a:off x="4985525" y="3043029"/>
            <a:ext cx="2014329" cy="29433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B311E0E-6D9E-4278-8F0D-A8D2B09EE00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57" t="12826" r="24154" b="13999"/>
          <a:stretch/>
        </p:blipFill>
        <p:spPr>
          <a:xfrm rot="15456603">
            <a:off x="5600170" y="3850011"/>
            <a:ext cx="913572" cy="21127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5824F47E-4C87-4E3D-B045-F73E13B26775}"/>
              </a:ext>
            </a:extLst>
          </p:cNvPr>
          <p:cNvSpPr txBox="1"/>
          <p:nvPr/>
        </p:nvSpPr>
        <p:spPr>
          <a:xfrm>
            <a:off x="4925950" y="3415832"/>
            <a:ext cx="2014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red litmus-red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8E6147E-5F8A-4CCC-B96C-94190B329A35}"/>
              </a:ext>
            </a:extLst>
          </p:cNvPr>
          <p:cNvSpPr txBox="1"/>
          <p:nvPr/>
        </p:nvSpPr>
        <p:spPr>
          <a:xfrm>
            <a:off x="5172382" y="5412921"/>
            <a:ext cx="2014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red  litmus-blue</a:t>
            </a:r>
          </a:p>
        </p:txBody>
      </p:sp>
    </p:spTree>
    <p:extLst>
      <p:ext uri="{BB962C8B-B14F-4D97-AF65-F5344CB8AC3E}">
        <p14:creationId xmlns:p14="http://schemas.microsoft.com/office/powerpoint/2010/main" val="24765326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197</TotalTime>
  <Words>104</Words>
  <Application>Microsoft Office PowerPoint</Application>
  <PresentationFormat>On-screen Show (4:3)</PresentationFormat>
  <Paragraphs>20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8</cp:revision>
  <dcterms:created xsi:type="dcterms:W3CDTF">2019-05-15T14:33:50Z</dcterms:created>
  <dcterms:modified xsi:type="dcterms:W3CDTF">2019-06-07T15:07:48Z</dcterms:modified>
</cp:coreProperties>
</file>