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2143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 pH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C2A384A5-174E-42EE-A5BA-23049D5D8792}"/>
              </a:ext>
            </a:extLst>
          </p:cNvPr>
          <p:cNvSpPr txBox="1">
            <a:spLocks/>
          </p:cNvSpPr>
          <p:nvPr/>
        </p:nvSpPr>
        <p:spPr>
          <a:xfrm>
            <a:off x="457200" y="1148711"/>
            <a:ext cx="7798904" cy="146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copper carbonate is added to sulfuric acid.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Eventually no more copper carbonate reacts. The excess copper carbonate can be seen at th</a:t>
            </a:r>
            <a:r>
              <a:rPr lang="en-US" dirty="0"/>
              <a:t>e bottom of the beaker.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09026C-3766-44B9-83C7-E1B5DA7104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52" y="2922119"/>
            <a:ext cx="3361070" cy="2551029"/>
          </a:xfrm>
          <a:prstGeom prst="rect">
            <a:avLst/>
          </a:prstGeom>
        </p:spPr>
      </p:pic>
      <p:pic>
        <p:nvPicPr>
          <p:cNvPr id="9" name="Picture 8" descr="A picture containing object&#10;&#10;Description automatically generated">
            <a:extLst>
              <a:ext uri="{FF2B5EF4-FFF2-40B4-BE49-F238E27FC236}">
                <a16:creationId xmlns:a16="http://schemas.microsoft.com/office/drawing/2014/main" id="{3E7A4490-16F3-44A9-A51A-D67C3D7463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002" y="3665141"/>
            <a:ext cx="3860486" cy="2044148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E13CB615-700F-48D1-9C39-4A5E86E11BF6}"/>
              </a:ext>
            </a:extLst>
          </p:cNvPr>
          <p:cNvSpPr/>
          <p:nvPr/>
        </p:nvSpPr>
        <p:spPr>
          <a:xfrm>
            <a:off x="3535321" y="4400728"/>
            <a:ext cx="954157" cy="23448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 pH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080739" cy="146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What is the final pH of the solution?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pH7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pH12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pH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AFE145F-D45F-4015-93E4-8E108E7C5916}"/>
              </a:ext>
            </a:extLst>
          </p:cNvPr>
          <p:cNvSpPr/>
          <p:nvPr/>
        </p:nvSpPr>
        <p:spPr>
          <a:xfrm>
            <a:off x="324729" y="2730500"/>
            <a:ext cx="5687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</a:rPr>
              <a:t>For each statement, select </a:t>
            </a: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one column to show what you think.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434</TotalTime>
  <Words>94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2019-05-16T08:01:10Z</dcterms:created>
  <dcterms:modified xsi:type="dcterms:W3CDTF">2019-06-07T15:31:22Z</dcterms:modified>
</cp:coreProperties>
</file>