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8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Beaker contents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3059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Copper carbonate is gradually added to a beaker containing sulfuric acid.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sulfate solution is formed.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 descr="A picture containing object&#10;&#10;Description automatically generated">
            <a:extLst>
              <a:ext uri="{FF2B5EF4-FFF2-40B4-BE49-F238E27FC236}">
                <a16:creationId xmlns:a16="http://schemas.microsoft.com/office/drawing/2014/main" id="{E601B79A-CB56-4D3C-A006-A3889FE4DA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54" y="2809358"/>
            <a:ext cx="7805530" cy="266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Beaker contents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5F5754-7276-4B90-93D2-55A48B1490C3}"/>
              </a:ext>
            </a:extLst>
          </p:cNvPr>
          <p:cNvSpPr/>
          <p:nvPr/>
        </p:nvSpPr>
        <p:spPr>
          <a:xfrm>
            <a:off x="258404" y="836741"/>
            <a:ext cx="8591430" cy="692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1a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Copy and complete the table below to show what the beaker contains at each stage of the experiment.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3D67C78-2FCA-4FBB-A065-7DF2152127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79668"/>
              </p:ext>
            </p:extLst>
          </p:nvPr>
        </p:nvGraphicFramePr>
        <p:xfrm>
          <a:off x="415994" y="3594793"/>
          <a:ext cx="8433840" cy="200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8460">
                  <a:extLst>
                    <a:ext uri="{9D8B030D-6E8A-4147-A177-3AD203B41FA5}">
                      <a16:colId xmlns:a16="http://schemas.microsoft.com/office/drawing/2014/main" val="1025936668"/>
                    </a:ext>
                  </a:extLst>
                </a:gridCol>
                <a:gridCol w="2108460">
                  <a:extLst>
                    <a:ext uri="{9D8B030D-6E8A-4147-A177-3AD203B41FA5}">
                      <a16:colId xmlns:a16="http://schemas.microsoft.com/office/drawing/2014/main" val="3822736483"/>
                    </a:ext>
                  </a:extLst>
                </a:gridCol>
                <a:gridCol w="2108460">
                  <a:extLst>
                    <a:ext uri="{9D8B030D-6E8A-4147-A177-3AD203B41FA5}">
                      <a16:colId xmlns:a16="http://schemas.microsoft.com/office/drawing/2014/main" val="4106638458"/>
                    </a:ext>
                  </a:extLst>
                </a:gridCol>
                <a:gridCol w="2108460">
                  <a:extLst>
                    <a:ext uri="{9D8B030D-6E8A-4147-A177-3AD203B41FA5}">
                      <a16:colId xmlns:a16="http://schemas.microsoft.com/office/drawing/2014/main" val="40193860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Substance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Stage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Stage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Stage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557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sulfuric acid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585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copper carbonate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294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copper sulfate 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281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18665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295D767-3AF9-4A9E-9F34-37088921CB7A}"/>
              </a:ext>
            </a:extLst>
          </p:cNvPr>
          <p:cNvSpPr/>
          <p:nvPr/>
        </p:nvSpPr>
        <p:spPr>
          <a:xfrm>
            <a:off x="402440" y="5740784"/>
            <a:ext cx="8303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Describe how the pH changes during the reaction. The pH of the sulfuric acid is 1.</a:t>
            </a:r>
            <a:endParaRPr lang="en-GB" dirty="0"/>
          </a:p>
        </p:txBody>
      </p:sp>
      <p:pic>
        <p:nvPicPr>
          <p:cNvPr id="7" name="Picture 6" descr="A picture containing object&#10;&#10;Description automatically generated">
            <a:extLst>
              <a:ext uri="{FF2B5EF4-FFF2-40B4-BE49-F238E27FC236}">
                <a16:creationId xmlns:a16="http://schemas.microsoft.com/office/drawing/2014/main" id="{1D97F3C6-37B0-415F-80B5-A89E6FFDD2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158" y="1572862"/>
            <a:ext cx="6166572" cy="210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783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397</TotalTime>
  <Words>82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10</cp:revision>
  <dcterms:created xsi:type="dcterms:W3CDTF">2019-05-16T09:52:32Z</dcterms:created>
  <dcterms:modified xsi:type="dcterms:W3CDTF">2019-07-02T09:29:03Z</dcterms:modified>
</cp:coreProperties>
</file>