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111" d="100"/>
          <a:sy n="111" d="100"/>
        </p:scale>
        <p:origin x="12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05/01/2019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Standing up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1" y="863126"/>
            <a:ext cx="6702724" cy="229414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800"/>
              </a:spcAft>
              <a:defRPr/>
            </a:pPr>
            <a:r>
              <a:rPr lang="en-GB" sz="1700" dirty="0"/>
              <a:t>The long, thin stems of a flower can stand up off the ground. They can support the weight of a flower at the top.</a:t>
            </a:r>
          </a:p>
          <a:p>
            <a:pPr lvl="0">
              <a:spcAft>
                <a:spcPts val="1800"/>
              </a:spcAft>
              <a:defRPr/>
            </a:pPr>
            <a:r>
              <a:rPr lang="en-GB" sz="1700" dirty="0" smtClean="0"/>
              <a:t>But </a:t>
            </a:r>
            <a:r>
              <a:rPr lang="en-GB" sz="1700" dirty="0"/>
              <a:t>if a flower doesn’t get enough water it will wilt and droop.</a:t>
            </a:r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18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9729" y="863127"/>
            <a:ext cx="1293720" cy="2587440"/>
          </a:xfrm>
          <a:prstGeom prst="rect">
            <a:avLst/>
          </a:prstGeom>
        </p:spPr>
      </p:pic>
      <p:sp>
        <p:nvSpPr>
          <p:cNvPr id="6" name="Text Placeholder 16"/>
          <p:cNvSpPr txBox="1">
            <a:spLocks/>
          </p:cNvSpPr>
          <p:nvPr/>
        </p:nvSpPr>
        <p:spPr>
          <a:xfrm>
            <a:off x="457199" y="2605175"/>
            <a:ext cx="6702726" cy="854015"/>
          </a:xfrm>
          <a:prstGeom prst="rect">
            <a:avLst/>
          </a:prstGeom>
          <a:ln w="12700">
            <a:solidFill>
              <a:schemeClr val="tx1"/>
            </a:solidFill>
          </a:ln>
        </p:spPr>
        <p:txBody>
          <a:bodyPr vert="horz" lIns="91440" tIns="45720" rIns="91440" bIns="45720" rtlCol="0" anchor="ctr" anchorCtr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700" dirty="0"/>
              <a:t>Your teacher will demonstrate a model of this using water and long, thin balloons.</a:t>
            </a:r>
            <a:endParaRPr kumimoji="0" lang="en-US" sz="17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7" name="Text Placeholder 16"/>
          <p:cNvSpPr txBox="1">
            <a:spLocks/>
          </p:cNvSpPr>
          <p:nvPr/>
        </p:nvSpPr>
        <p:spPr>
          <a:xfrm>
            <a:off x="457198" y="3769743"/>
            <a:ext cx="8507290" cy="27856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sz="1700" b="1" dirty="0"/>
              <a:t>To talk about in your group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1700" dirty="0" smtClean="0"/>
              <a:t>What is inside </a:t>
            </a:r>
            <a:r>
              <a:rPr lang="en-GB" sz="1700" dirty="0"/>
              <a:t>the stem of a flower </a:t>
            </a:r>
            <a:r>
              <a:rPr lang="en-GB" sz="1700" dirty="0" smtClean="0"/>
              <a:t>that provides </a:t>
            </a:r>
            <a:r>
              <a:rPr lang="en-GB" sz="1700" dirty="0"/>
              <a:t>support to help it stand up?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1700" dirty="0" smtClean="0"/>
              <a:t>What is inside </a:t>
            </a:r>
            <a:r>
              <a:rPr lang="en-GB" sz="1700" dirty="0"/>
              <a:t>a human </a:t>
            </a:r>
            <a:r>
              <a:rPr lang="en-GB" sz="1700" dirty="0" smtClean="0"/>
              <a:t>that provides </a:t>
            </a:r>
            <a:r>
              <a:rPr lang="en-GB" sz="1700" dirty="0"/>
              <a:t>support to help them stand up?</a:t>
            </a:r>
          </a:p>
          <a:p>
            <a:pPr marL="342900" lvl="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1700" dirty="0" smtClean="0"/>
              <a:t>Can </a:t>
            </a:r>
            <a:r>
              <a:rPr lang="en-GB" sz="1700" dirty="0"/>
              <a:t>you explain why a plant is stuck in one place, while a human can move around</a:t>
            </a:r>
            <a:r>
              <a:rPr lang="en-GB" sz="1700" dirty="0" smtClean="0"/>
              <a:t>?</a:t>
            </a: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6</TotalTime>
  <Words>116</Words>
  <Application>Microsoft Office PowerPoint</Application>
  <PresentationFormat>On-screen Show (4:3)</PresentationFormat>
  <Paragraphs>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Verdana</vt:lpstr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1</cp:revision>
  <dcterms:created xsi:type="dcterms:W3CDTF">2019-01-05T18:52:30Z</dcterms:created>
  <dcterms:modified xsi:type="dcterms:W3CDTF">2019-01-05T18:58:31Z</dcterms:modified>
</cp:coreProperties>
</file>