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87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4" r:id="rId30"/>
    <p:sldId id="283" r:id="rId31"/>
    <p:sldId id="285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678" y="10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415C45-0369-42E2-B999-CDAF3AFC6CF7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ABD61A-0A25-4084-B18E-14963DA8C2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98755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1AD2102-2621-428D-AD90-FEE4E1EF266E}"/>
              </a:ext>
            </a:extLst>
          </p:cNvPr>
          <p:cNvSpPr txBox="1"/>
          <p:nvPr/>
        </p:nvSpPr>
        <p:spPr>
          <a:xfrm>
            <a:off x="609600" y="609600"/>
            <a:ext cx="60512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EAL Nexus Resource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57B7C05C-55B5-412F-B43C-0068490595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4308653"/>
              </p:ext>
            </p:extLst>
          </p:nvPr>
        </p:nvGraphicFramePr>
        <p:xfrm>
          <a:off x="2663541" y="2057400"/>
          <a:ext cx="6864917" cy="2999021"/>
        </p:xfrm>
        <a:graphic>
          <a:graphicData uri="http://schemas.openxmlformats.org/drawingml/2006/table">
            <a:tbl>
              <a:tblPr firstRow="1" bandRow="1"/>
              <a:tblGrid>
                <a:gridCol w="2089681">
                  <a:extLst>
                    <a:ext uri="{9D8B030D-6E8A-4147-A177-3AD203B41FA5}">
                      <a16:colId xmlns:a16="http://schemas.microsoft.com/office/drawing/2014/main" val="1286923087"/>
                    </a:ext>
                  </a:extLst>
                </a:gridCol>
                <a:gridCol w="4775236">
                  <a:extLst>
                    <a:ext uri="{9D8B030D-6E8A-4147-A177-3AD203B41FA5}">
                      <a16:colId xmlns:a16="http://schemas.microsoft.com/office/drawing/2014/main" val="1646777964"/>
                    </a:ext>
                  </a:extLst>
                </a:gridCol>
              </a:tblGrid>
              <a:tr h="676341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Learning about magnetism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6845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989100"/>
                  </a:ext>
                </a:extLst>
              </a:tr>
              <a:tr h="580670">
                <a:tc gridSpan="2">
                  <a:txBody>
                    <a:bodyPr/>
                    <a:lstStyle/>
                    <a:p>
                      <a:r>
                        <a:rPr lang="en-US" sz="2400" b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Word cards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5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8010815"/>
                  </a:ext>
                </a:extLst>
              </a:tr>
              <a:tr h="58067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400" kern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Subject(s):</a:t>
                      </a:r>
                      <a:endParaRPr lang="en-GB" sz="24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400" dirty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Science</a:t>
                      </a:r>
                      <a:endParaRPr lang="en-GB" sz="24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3930116"/>
                  </a:ext>
                </a:extLst>
              </a:tr>
              <a:tr h="58067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400" kern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Key Stage:</a:t>
                      </a:r>
                      <a:endParaRPr lang="en-GB" sz="24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5E8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400" kern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KS2 KS3 KS4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5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3631289"/>
                  </a:ext>
                </a:extLst>
              </a:tr>
              <a:tr h="58067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400" kern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Topic:</a:t>
                      </a:r>
                      <a:endParaRPr lang="en-GB" sz="24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Forces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6261186"/>
                  </a:ext>
                </a:extLst>
              </a:tr>
            </a:tbl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62F8D225-5E5C-42E8-8ED0-9ECF46A6B504}"/>
              </a:ext>
            </a:extLst>
          </p:cNvPr>
          <p:cNvSpPr/>
          <p:nvPr/>
        </p:nvSpPr>
        <p:spPr>
          <a:xfrm>
            <a:off x="0" y="6147054"/>
            <a:ext cx="12192000" cy="710946"/>
          </a:xfrm>
          <a:prstGeom prst="rect">
            <a:avLst/>
          </a:prstGeom>
          <a:solidFill>
            <a:srgbClr val="FBF7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943A998F-8C8B-4827-B68B-AFEF0C440AA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1842" y="6270743"/>
            <a:ext cx="1049691" cy="46357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CE16022-7DE8-4643-9A8F-57635BA018B7}"/>
              </a:ext>
            </a:extLst>
          </p:cNvPr>
          <p:cNvSpPr txBox="1"/>
          <p:nvPr/>
        </p:nvSpPr>
        <p:spPr>
          <a:xfrm>
            <a:off x="8991600" y="6302472"/>
            <a:ext cx="313685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18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4958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© Bell Educational Trust 2020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45718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4958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This resource was developed by EAL Nexus.</a:t>
            </a:r>
          </a:p>
        </p:txBody>
      </p:sp>
    </p:spTree>
    <p:extLst>
      <p:ext uri="{BB962C8B-B14F-4D97-AF65-F5344CB8AC3E}">
        <p14:creationId xmlns:p14="http://schemas.microsoft.com/office/powerpoint/2010/main" val="36490718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905000" y="2667000"/>
            <a:ext cx="8229600" cy="1143000"/>
          </a:xfrm>
        </p:spPr>
        <p:txBody>
          <a:bodyPr>
            <a:noAutofit/>
          </a:bodyPr>
          <a:lstStyle/>
          <a:p>
            <a:r>
              <a:rPr lang="en-GB" sz="9600" dirty="0">
                <a:latin typeface="Century Gothic" panose="020B0502020202020204" pitchFamily="34" charset="0"/>
              </a:rPr>
              <a:t>lemon</a:t>
            </a:r>
          </a:p>
        </p:txBody>
      </p:sp>
    </p:spTree>
    <p:extLst>
      <p:ext uri="{BB962C8B-B14F-4D97-AF65-F5344CB8AC3E}">
        <p14:creationId xmlns:p14="http://schemas.microsoft.com/office/powerpoint/2010/main" val="30392055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828800" y="2819400"/>
            <a:ext cx="8229600" cy="1143000"/>
          </a:xfrm>
        </p:spPr>
        <p:txBody>
          <a:bodyPr>
            <a:noAutofit/>
          </a:bodyPr>
          <a:lstStyle/>
          <a:p>
            <a:r>
              <a:rPr lang="en-GB" sz="9600" dirty="0">
                <a:latin typeface="Century Gothic" panose="020B0502020202020204" pitchFamily="34" charset="0"/>
              </a:rPr>
              <a:t>sharpener</a:t>
            </a:r>
          </a:p>
        </p:txBody>
      </p:sp>
    </p:spTree>
    <p:extLst>
      <p:ext uri="{BB962C8B-B14F-4D97-AF65-F5344CB8AC3E}">
        <p14:creationId xmlns:p14="http://schemas.microsoft.com/office/powerpoint/2010/main" val="29020669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981200" y="2590800"/>
            <a:ext cx="8229600" cy="1143000"/>
          </a:xfrm>
        </p:spPr>
        <p:txBody>
          <a:bodyPr>
            <a:noAutofit/>
          </a:bodyPr>
          <a:lstStyle/>
          <a:p>
            <a:r>
              <a:rPr lang="en-GB" sz="9600" dirty="0">
                <a:latin typeface="Century Gothic" panose="020B0502020202020204" pitchFamily="34" charset="0"/>
              </a:rPr>
              <a:t>wellingtons</a:t>
            </a:r>
          </a:p>
        </p:txBody>
      </p:sp>
    </p:spTree>
    <p:extLst>
      <p:ext uri="{BB962C8B-B14F-4D97-AF65-F5344CB8AC3E}">
        <p14:creationId xmlns:p14="http://schemas.microsoft.com/office/powerpoint/2010/main" val="29020669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981200" y="2514600"/>
            <a:ext cx="8229600" cy="1143000"/>
          </a:xfrm>
        </p:spPr>
        <p:txBody>
          <a:bodyPr>
            <a:noAutofit/>
          </a:bodyPr>
          <a:lstStyle/>
          <a:p>
            <a:r>
              <a:rPr lang="en-GB" sz="9600" dirty="0">
                <a:latin typeface="Century Gothic" panose="020B0502020202020204" pitchFamily="34" charset="0"/>
              </a:rPr>
              <a:t>newspaper</a:t>
            </a:r>
          </a:p>
        </p:txBody>
      </p:sp>
    </p:spTree>
    <p:extLst>
      <p:ext uri="{BB962C8B-B14F-4D97-AF65-F5344CB8AC3E}">
        <p14:creationId xmlns:p14="http://schemas.microsoft.com/office/powerpoint/2010/main" val="29020669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981200" y="2590800"/>
            <a:ext cx="8229600" cy="1143000"/>
          </a:xfrm>
        </p:spPr>
        <p:txBody>
          <a:bodyPr>
            <a:noAutofit/>
          </a:bodyPr>
          <a:lstStyle/>
          <a:p>
            <a:r>
              <a:rPr lang="en-GB" sz="9600" dirty="0">
                <a:latin typeface="Century Gothic" panose="020B0502020202020204" pitchFamily="34" charset="0"/>
              </a:rPr>
              <a:t>bulldog clip</a:t>
            </a:r>
          </a:p>
        </p:txBody>
      </p:sp>
    </p:spTree>
    <p:extLst>
      <p:ext uri="{BB962C8B-B14F-4D97-AF65-F5344CB8AC3E}">
        <p14:creationId xmlns:p14="http://schemas.microsoft.com/office/powerpoint/2010/main" val="28972683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905000" y="2590800"/>
            <a:ext cx="8229600" cy="1143000"/>
          </a:xfrm>
        </p:spPr>
        <p:txBody>
          <a:bodyPr>
            <a:noAutofit/>
          </a:bodyPr>
          <a:lstStyle/>
          <a:p>
            <a:r>
              <a:rPr lang="en-GB" sz="9600" dirty="0">
                <a:latin typeface="Century Gothic" panose="020B0502020202020204" pitchFamily="34" charset="0"/>
              </a:rPr>
              <a:t>candle</a:t>
            </a:r>
          </a:p>
        </p:txBody>
      </p:sp>
    </p:spTree>
    <p:extLst>
      <p:ext uri="{BB962C8B-B14F-4D97-AF65-F5344CB8AC3E}">
        <p14:creationId xmlns:p14="http://schemas.microsoft.com/office/powerpoint/2010/main" val="28972683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981200" y="2667000"/>
            <a:ext cx="8229600" cy="1143000"/>
          </a:xfrm>
        </p:spPr>
        <p:txBody>
          <a:bodyPr>
            <a:noAutofit/>
          </a:bodyPr>
          <a:lstStyle/>
          <a:p>
            <a:r>
              <a:rPr lang="en-GB" sz="9600" dirty="0">
                <a:latin typeface="Century Gothic" panose="020B0502020202020204" pitchFamily="34" charset="0"/>
              </a:rPr>
              <a:t>button</a:t>
            </a:r>
          </a:p>
        </p:txBody>
      </p:sp>
    </p:spTree>
    <p:extLst>
      <p:ext uri="{BB962C8B-B14F-4D97-AF65-F5344CB8AC3E}">
        <p14:creationId xmlns:p14="http://schemas.microsoft.com/office/powerpoint/2010/main" val="28972683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981200" y="2590800"/>
            <a:ext cx="8229600" cy="1143000"/>
          </a:xfrm>
        </p:spPr>
        <p:txBody>
          <a:bodyPr>
            <a:noAutofit/>
          </a:bodyPr>
          <a:lstStyle/>
          <a:p>
            <a:r>
              <a:rPr lang="en-GB" sz="9600" dirty="0">
                <a:latin typeface="Century Gothic" panose="020B0502020202020204" pitchFamily="34" charset="0"/>
              </a:rPr>
              <a:t>10p coin</a:t>
            </a:r>
          </a:p>
        </p:txBody>
      </p:sp>
    </p:spTree>
    <p:extLst>
      <p:ext uri="{BB962C8B-B14F-4D97-AF65-F5344CB8AC3E}">
        <p14:creationId xmlns:p14="http://schemas.microsoft.com/office/powerpoint/2010/main" val="17582855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981200" y="2438400"/>
            <a:ext cx="8229600" cy="1143000"/>
          </a:xfrm>
        </p:spPr>
        <p:txBody>
          <a:bodyPr>
            <a:noAutofit/>
          </a:bodyPr>
          <a:lstStyle/>
          <a:p>
            <a:r>
              <a:rPr lang="en-GB" sz="9600" dirty="0">
                <a:latin typeface="Century Gothic" panose="020B0502020202020204" pitchFamily="34" charset="0"/>
              </a:rPr>
              <a:t>flip-flop</a:t>
            </a:r>
          </a:p>
        </p:txBody>
      </p:sp>
    </p:spTree>
    <p:extLst>
      <p:ext uri="{BB962C8B-B14F-4D97-AF65-F5344CB8AC3E}">
        <p14:creationId xmlns:p14="http://schemas.microsoft.com/office/powerpoint/2010/main" val="17582855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905000" y="2438400"/>
            <a:ext cx="8229600" cy="1143000"/>
          </a:xfrm>
        </p:spPr>
        <p:txBody>
          <a:bodyPr>
            <a:noAutofit/>
          </a:bodyPr>
          <a:lstStyle/>
          <a:p>
            <a:r>
              <a:rPr lang="en-GB" sz="9600" dirty="0">
                <a:latin typeface="Century Gothic" panose="020B0502020202020204" pitchFamily="34" charset="0"/>
              </a:rPr>
              <a:t>felt pen</a:t>
            </a:r>
          </a:p>
        </p:txBody>
      </p:sp>
    </p:spTree>
    <p:extLst>
      <p:ext uri="{BB962C8B-B14F-4D97-AF65-F5344CB8AC3E}">
        <p14:creationId xmlns:p14="http://schemas.microsoft.com/office/powerpoint/2010/main" val="17582855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828800" y="2514600"/>
            <a:ext cx="8229600" cy="1143000"/>
          </a:xfrm>
        </p:spPr>
        <p:txBody>
          <a:bodyPr>
            <a:noAutofit/>
          </a:bodyPr>
          <a:lstStyle/>
          <a:p>
            <a:r>
              <a:rPr lang="en-GB" sz="9600" dirty="0">
                <a:latin typeface="Century Gothic" panose="020B0502020202020204" pitchFamily="34" charset="0"/>
              </a:rPr>
              <a:t>cooking foil</a:t>
            </a:r>
          </a:p>
        </p:txBody>
      </p:sp>
    </p:spTree>
    <p:extLst>
      <p:ext uri="{BB962C8B-B14F-4D97-AF65-F5344CB8AC3E}">
        <p14:creationId xmlns:p14="http://schemas.microsoft.com/office/powerpoint/2010/main" val="15093905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905000" y="2438400"/>
            <a:ext cx="8229600" cy="1143000"/>
          </a:xfrm>
        </p:spPr>
        <p:txBody>
          <a:bodyPr>
            <a:noAutofit/>
          </a:bodyPr>
          <a:lstStyle/>
          <a:p>
            <a:r>
              <a:rPr lang="en-GB" sz="9600" dirty="0">
                <a:latin typeface="Century Gothic" panose="020B0502020202020204" pitchFamily="34" charset="0"/>
              </a:rPr>
              <a:t>rolling pin</a:t>
            </a:r>
          </a:p>
        </p:txBody>
      </p:sp>
    </p:spTree>
    <p:extLst>
      <p:ext uri="{BB962C8B-B14F-4D97-AF65-F5344CB8AC3E}">
        <p14:creationId xmlns:p14="http://schemas.microsoft.com/office/powerpoint/2010/main" val="41481935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828800" y="2438400"/>
            <a:ext cx="8229600" cy="1143000"/>
          </a:xfrm>
        </p:spPr>
        <p:txBody>
          <a:bodyPr>
            <a:noAutofit/>
          </a:bodyPr>
          <a:lstStyle/>
          <a:p>
            <a:r>
              <a:rPr lang="en-GB" sz="9600" dirty="0">
                <a:latin typeface="Century Gothic" panose="020B0502020202020204" pitchFamily="34" charset="0"/>
              </a:rPr>
              <a:t>tennis ball</a:t>
            </a:r>
          </a:p>
        </p:txBody>
      </p:sp>
    </p:spTree>
    <p:extLst>
      <p:ext uri="{BB962C8B-B14F-4D97-AF65-F5344CB8AC3E}">
        <p14:creationId xmlns:p14="http://schemas.microsoft.com/office/powerpoint/2010/main" val="41481935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981200" y="2438400"/>
            <a:ext cx="8229600" cy="1143000"/>
          </a:xfrm>
        </p:spPr>
        <p:txBody>
          <a:bodyPr>
            <a:noAutofit/>
          </a:bodyPr>
          <a:lstStyle/>
          <a:p>
            <a:r>
              <a:rPr lang="en-GB" sz="9600" dirty="0">
                <a:latin typeface="Century Gothic" panose="020B0502020202020204" pitchFamily="34" charset="0"/>
              </a:rPr>
              <a:t>pencil</a:t>
            </a:r>
          </a:p>
        </p:txBody>
      </p:sp>
    </p:spTree>
    <p:extLst>
      <p:ext uri="{BB962C8B-B14F-4D97-AF65-F5344CB8AC3E}">
        <p14:creationId xmlns:p14="http://schemas.microsoft.com/office/powerpoint/2010/main" val="41481935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981200" y="2590800"/>
            <a:ext cx="8229600" cy="1143000"/>
          </a:xfrm>
        </p:spPr>
        <p:txBody>
          <a:bodyPr>
            <a:noAutofit/>
          </a:bodyPr>
          <a:lstStyle/>
          <a:p>
            <a:r>
              <a:rPr lang="en-GB" sz="9600" dirty="0">
                <a:latin typeface="Century Gothic" panose="020B0502020202020204" pitchFamily="34" charset="0"/>
              </a:rPr>
              <a:t>mug</a:t>
            </a:r>
          </a:p>
        </p:txBody>
      </p:sp>
    </p:spTree>
    <p:extLst>
      <p:ext uri="{BB962C8B-B14F-4D97-AF65-F5344CB8AC3E}">
        <p14:creationId xmlns:p14="http://schemas.microsoft.com/office/powerpoint/2010/main" val="104040097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981200" y="2438400"/>
            <a:ext cx="8229600" cy="1143000"/>
          </a:xfrm>
        </p:spPr>
        <p:txBody>
          <a:bodyPr>
            <a:noAutofit/>
          </a:bodyPr>
          <a:lstStyle/>
          <a:p>
            <a:r>
              <a:rPr lang="en-GB" sz="9600" dirty="0">
                <a:latin typeface="Century Gothic" panose="020B0502020202020204" pitchFamily="34" charset="0"/>
              </a:rPr>
              <a:t>safety pin</a:t>
            </a:r>
          </a:p>
        </p:txBody>
      </p:sp>
    </p:spTree>
    <p:extLst>
      <p:ext uri="{BB962C8B-B14F-4D97-AF65-F5344CB8AC3E}">
        <p14:creationId xmlns:p14="http://schemas.microsoft.com/office/powerpoint/2010/main" val="10404009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828800" y="2590800"/>
            <a:ext cx="8229600" cy="1143000"/>
          </a:xfrm>
        </p:spPr>
        <p:txBody>
          <a:bodyPr>
            <a:noAutofit/>
          </a:bodyPr>
          <a:lstStyle/>
          <a:p>
            <a:r>
              <a:rPr lang="en-GB" sz="9600" dirty="0">
                <a:latin typeface="Century Gothic" panose="020B0502020202020204" pitchFamily="34" charset="0"/>
              </a:rPr>
              <a:t>toothbrush</a:t>
            </a:r>
          </a:p>
        </p:txBody>
      </p:sp>
    </p:spTree>
    <p:extLst>
      <p:ext uri="{BB962C8B-B14F-4D97-AF65-F5344CB8AC3E}">
        <p14:creationId xmlns:p14="http://schemas.microsoft.com/office/powerpoint/2010/main" val="104040097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905000" y="2590800"/>
            <a:ext cx="8229600" cy="1143000"/>
          </a:xfrm>
        </p:spPr>
        <p:txBody>
          <a:bodyPr>
            <a:noAutofit/>
          </a:bodyPr>
          <a:lstStyle/>
          <a:p>
            <a:r>
              <a:rPr lang="en-GB" sz="9600" dirty="0">
                <a:latin typeface="Century Gothic" panose="020B0502020202020204" pitchFamily="34" charset="0"/>
              </a:rPr>
              <a:t>banana</a:t>
            </a:r>
          </a:p>
        </p:txBody>
      </p:sp>
    </p:spTree>
    <p:extLst>
      <p:ext uri="{BB962C8B-B14F-4D97-AF65-F5344CB8AC3E}">
        <p14:creationId xmlns:p14="http://schemas.microsoft.com/office/powerpoint/2010/main" val="192169969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828800" y="2438400"/>
            <a:ext cx="8229600" cy="1143000"/>
          </a:xfrm>
        </p:spPr>
        <p:txBody>
          <a:bodyPr>
            <a:noAutofit/>
          </a:bodyPr>
          <a:lstStyle/>
          <a:p>
            <a:r>
              <a:rPr lang="en-GB" sz="9600" dirty="0">
                <a:latin typeface="Century Gothic" panose="020B0502020202020204" pitchFamily="34" charset="0"/>
              </a:rPr>
              <a:t>bottle top</a:t>
            </a:r>
          </a:p>
        </p:txBody>
      </p:sp>
    </p:spTree>
    <p:extLst>
      <p:ext uri="{BB962C8B-B14F-4D97-AF65-F5344CB8AC3E}">
        <p14:creationId xmlns:p14="http://schemas.microsoft.com/office/powerpoint/2010/main" val="192169969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905000" y="2590800"/>
            <a:ext cx="8229600" cy="1143000"/>
          </a:xfrm>
        </p:spPr>
        <p:txBody>
          <a:bodyPr>
            <a:noAutofit/>
          </a:bodyPr>
          <a:lstStyle/>
          <a:p>
            <a:r>
              <a:rPr lang="en-GB" sz="9600" dirty="0">
                <a:latin typeface="Century Gothic" panose="020B0502020202020204" pitchFamily="34" charset="0"/>
              </a:rPr>
              <a:t>2p coin</a:t>
            </a:r>
          </a:p>
        </p:txBody>
      </p:sp>
    </p:spTree>
    <p:extLst>
      <p:ext uri="{BB962C8B-B14F-4D97-AF65-F5344CB8AC3E}">
        <p14:creationId xmlns:p14="http://schemas.microsoft.com/office/powerpoint/2010/main" val="192169969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905000" y="2438400"/>
            <a:ext cx="8229600" cy="1143000"/>
          </a:xfrm>
        </p:spPr>
        <p:txBody>
          <a:bodyPr>
            <a:noAutofit/>
          </a:bodyPr>
          <a:lstStyle/>
          <a:p>
            <a:r>
              <a:rPr lang="en-GB" sz="9600" dirty="0">
                <a:latin typeface="Century Gothic" panose="020B0502020202020204" pitchFamily="34" charset="0"/>
              </a:rPr>
              <a:t>scissors</a:t>
            </a:r>
          </a:p>
        </p:txBody>
      </p:sp>
    </p:spTree>
    <p:extLst>
      <p:ext uri="{BB962C8B-B14F-4D97-AF65-F5344CB8AC3E}">
        <p14:creationId xmlns:p14="http://schemas.microsoft.com/office/powerpoint/2010/main" val="17742045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905000" y="2590800"/>
            <a:ext cx="8229600" cy="1143000"/>
          </a:xfrm>
        </p:spPr>
        <p:txBody>
          <a:bodyPr>
            <a:noAutofit/>
          </a:bodyPr>
          <a:lstStyle/>
          <a:p>
            <a:r>
              <a:rPr lang="en-GB" sz="9600" dirty="0">
                <a:latin typeface="Century Gothic" panose="020B0502020202020204" pitchFamily="34" charset="0"/>
              </a:rPr>
              <a:t>cork</a:t>
            </a:r>
          </a:p>
        </p:txBody>
      </p:sp>
    </p:spTree>
    <p:extLst>
      <p:ext uri="{BB962C8B-B14F-4D97-AF65-F5344CB8AC3E}">
        <p14:creationId xmlns:p14="http://schemas.microsoft.com/office/powerpoint/2010/main" val="347022840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981200" y="2438400"/>
            <a:ext cx="8229600" cy="1143000"/>
          </a:xfrm>
        </p:spPr>
        <p:txBody>
          <a:bodyPr>
            <a:noAutofit/>
          </a:bodyPr>
          <a:lstStyle/>
          <a:p>
            <a:r>
              <a:rPr lang="en-GB" sz="9600" dirty="0">
                <a:latin typeface="Century Gothic" panose="020B0502020202020204" pitchFamily="34" charset="0"/>
              </a:rPr>
              <a:t>rubber duck</a:t>
            </a:r>
          </a:p>
        </p:txBody>
      </p:sp>
    </p:spTree>
    <p:extLst>
      <p:ext uri="{BB962C8B-B14F-4D97-AF65-F5344CB8AC3E}">
        <p14:creationId xmlns:p14="http://schemas.microsoft.com/office/powerpoint/2010/main" val="177420459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905000" y="2362200"/>
            <a:ext cx="8229600" cy="1143000"/>
          </a:xfrm>
        </p:spPr>
        <p:txBody>
          <a:bodyPr>
            <a:noAutofit/>
          </a:bodyPr>
          <a:lstStyle/>
          <a:p>
            <a:r>
              <a:rPr lang="en-GB" sz="9600" dirty="0">
                <a:latin typeface="Century Gothic" panose="020B0502020202020204" pitchFamily="34" charset="0"/>
              </a:rPr>
              <a:t>key</a:t>
            </a:r>
          </a:p>
        </p:txBody>
      </p:sp>
    </p:spTree>
    <p:extLst>
      <p:ext uri="{BB962C8B-B14F-4D97-AF65-F5344CB8AC3E}">
        <p14:creationId xmlns:p14="http://schemas.microsoft.com/office/powerpoint/2010/main" val="17742045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905000" y="2743200"/>
            <a:ext cx="8229600" cy="1143000"/>
          </a:xfrm>
        </p:spPr>
        <p:txBody>
          <a:bodyPr>
            <a:noAutofit/>
          </a:bodyPr>
          <a:lstStyle/>
          <a:p>
            <a:r>
              <a:rPr lang="en-GB" sz="9600" dirty="0">
                <a:latin typeface="Century Gothic" panose="020B0502020202020204" pitchFamily="34" charset="0"/>
              </a:rPr>
              <a:t>jar of jam</a:t>
            </a:r>
          </a:p>
        </p:txBody>
      </p:sp>
    </p:spTree>
    <p:extLst>
      <p:ext uri="{BB962C8B-B14F-4D97-AF65-F5344CB8AC3E}">
        <p14:creationId xmlns:p14="http://schemas.microsoft.com/office/powerpoint/2010/main" val="34702284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905000" y="2514600"/>
            <a:ext cx="8229600" cy="1143000"/>
          </a:xfrm>
        </p:spPr>
        <p:txBody>
          <a:bodyPr>
            <a:noAutofit/>
          </a:bodyPr>
          <a:lstStyle/>
          <a:p>
            <a:r>
              <a:rPr lang="en-GB" sz="9600" dirty="0">
                <a:latin typeface="Century Gothic" panose="020B0502020202020204" pitchFamily="34" charset="0"/>
              </a:rPr>
              <a:t>dice</a:t>
            </a:r>
          </a:p>
        </p:txBody>
      </p:sp>
    </p:spTree>
    <p:extLst>
      <p:ext uri="{BB962C8B-B14F-4D97-AF65-F5344CB8AC3E}">
        <p14:creationId xmlns:p14="http://schemas.microsoft.com/office/powerpoint/2010/main" val="25020796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905000" y="2667000"/>
            <a:ext cx="8229600" cy="1143000"/>
          </a:xfrm>
        </p:spPr>
        <p:txBody>
          <a:bodyPr>
            <a:noAutofit/>
          </a:bodyPr>
          <a:lstStyle/>
          <a:p>
            <a:r>
              <a:rPr lang="en-GB" sz="9600" dirty="0">
                <a:latin typeface="Century Gothic" panose="020B0502020202020204" pitchFamily="34" charset="0"/>
              </a:rPr>
              <a:t>drawing pin</a:t>
            </a:r>
          </a:p>
        </p:txBody>
      </p:sp>
    </p:spTree>
    <p:extLst>
      <p:ext uri="{BB962C8B-B14F-4D97-AF65-F5344CB8AC3E}">
        <p14:creationId xmlns:p14="http://schemas.microsoft.com/office/powerpoint/2010/main" val="25020796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752600" y="2590800"/>
            <a:ext cx="8229600" cy="1143000"/>
          </a:xfrm>
        </p:spPr>
        <p:txBody>
          <a:bodyPr>
            <a:noAutofit/>
          </a:bodyPr>
          <a:lstStyle/>
          <a:p>
            <a:r>
              <a:rPr lang="en-GB" sz="9600" dirty="0">
                <a:latin typeface="Century Gothic" panose="020B0502020202020204" pitchFamily="34" charset="0"/>
              </a:rPr>
              <a:t>wedding ring</a:t>
            </a:r>
          </a:p>
        </p:txBody>
      </p:sp>
    </p:spTree>
    <p:extLst>
      <p:ext uri="{BB962C8B-B14F-4D97-AF65-F5344CB8AC3E}">
        <p14:creationId xmlns:p14="http://schemas.microsoft.com/office/powerpoint/2010/main" val="25020796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44782" y="2590800"/>
            <a:ext cx="9144000" cy="1143000"/>
          </a:xfrm>
        </p:spPr>
        <p:txBody>
          <a:bodyPr>
            <a:noAutofit/>
          </a:bodyPr>
          <a:lstStyle/>
          <a:p>
            <a:r>
              <a:rPr lang="en-GB" sz="9600" dirty="0">
                <a:latin typeface="Century Gothic" panose="020B0502020202020204" pitchFamily="34" charset="0"/>
              </a:rPr>
              <a:t>glass of water</a:t>
            </a:r>
          </a:p>
        </p:txBody>
      </p:sp>
    </p:spTree>
    <p:extLst>
      <p:ext uri="{BB962C8B-B14F-4D97-AF65-F5344CB8AC3E}">
        <p14:creationId xmlns:p14="http://schemas.microsoft.com/office/powerpoint/2010/main" val="30392055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981200" y="2438400"/>
            <a:ext cx="8229600" cy="1143000"/>
          </a:xfrm>
        </p:spPr>
        <p:txBody>
          <a:bodyPr>
            <a:noAutofit/>
          </a:bodyPr>
          <a:lstStyle/>
          <a:p>
            <a:r>
              <a:rPr lang="en-GB" sz="9600" dirty="0">
                <a:latin typeface="Century Gothic" panose="020B0502020202020204" pitchFamily="34" charset="0"/>
              </a:rPr>
              <a:t>paper clip</a:t>
            </a:r>
          </a:p>
        </p:txBody>
      </p:sp>
    </p:spTree>
    <p:extLst>
      <p:ext uri="{BB962C8B-B14F-4D97-AF65-F5344CB8AC3E}">
        <p14:creationId xmlns:p14="http://schemas.microsoft.com/office/powerpoint/2010/main" val="30392055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82</Words>
  <Application>Microsoft Office PowerPoint</Application>
  <PresentationFormat>Widescreen</PresentationFormat>
  <Paragraphs>41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5" baseType="lpstr">
      <vt:lpstr>Arial</vt:lpstr>
      <vt:lpstr>Calibri</vt:lpstr>
      <vt:lpstr>Century Gothic</vt:lpstr>
      <vt:lpstr>Office Theme</vt:lpstr>
      <vt:lpstr>PowerPoint Presentation</vt:lpstr>
      <vt:lpstr>cooking foil</vt:lpstr>
      <vt:lpstr>cork</vt:lpstr>
      <vt:lpstr>jar of jam</vt:lpstr>
      <vt:lpstr>dice</vt:lpstr>
      <vt:lpstr>drawing pin</vt:lpstr>
      <vt:lpstr>wedding ring</vt:lpstr>
      <vt:lpstr>glass of water</vt:lpstr>
      <vt:lpstr>paper clip</vt:lpstr>
      <vt:lpstr>lemon</vt:lpstr>
      <vt:lpstr>sharpener</vt:lpstr>
      <vt:lpstr>wellingtons</vt:lpstr>
      <vt:lpstr>newspaper</vt:lpstr>
      <vt:lpstr>bulldog clip</vt:lpstr>
      <vt:lpstr>candle</vt:lpstr>
      <vt:lpstr>button</vt:lpstr>
      <vt:lpstr>10p coin</vt:lpstr>
      <vt:lpstr>flip-flop</vt:lpstr>
      <vt:lpstr>felt pen</vt:lpstr>
      <vt:lpstr>rolling pin</vt:lpstr>
      <vt:lpstr>tennis ball</vt:lpstr>
      <vt:lpstr>pencil</vt:lpstr>
      <vt:lpstr>mug</vt:lpstr>
      <vt:lpstr>safety pin</vt:lpstr>
      <vt:lpstr>toothbrush</vt:lpstr>
      <vt:lpstr>banana</vt:lpstr>
      <vt:lpstr>bottle top</vt:lpstr>
      <vt:lpstr>2p coin</vt:lpstr>
      <vt:lpstr>scissors</vt:lpstr>
      <vt:lpstr>rubber duck</vt:lpstr>
      <vt:lpstr>key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cooking foil</dc:title>
  <dc:creator>Wilson, Ruth (EAL Nexus Co-ordinator (Website and Resources))</dc:creator>
  <cp:lastModifiedBy>Elizabeth Hooper</cp:lastModifiedBy>
  <cp:revision>13</cp:revision>
  <dcterms:created xsi:type="dcterms:W3CDTF">2006-08-16T00:00:00Z</dcterms:created>
  <dcterms:modified xsi:type="dcterms:W3CDTF">2021-09-03T15:26:48Z</dcterms:modified>
</cp:coreProperties>
</file>