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29/05/2019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Comparing pH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02385" y="2958830"/>
            <a:ext cx="8193835" cy="5401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How does the acidity of the two solutions compare?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Solution Y is half as acidic as solution X.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Solution Y is twice as acidic as solution X.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Solution Y is 10 times as acidic as solution X.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Solution Y is a tenth as acidic as solution X.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5C997DB1-1CC9-48FF-9C93-E39CAFA018A3}"/>
              </a:ext>
            </a:extLst>
          </p:cNvPr>
          <p:cNvSpPr txBox="1">
            <a:spLocks/>
          </p:cNvSpPr>
          <p:nvPr/>
        </p:nvSpPr>
        <p:spPr>
          <a:xfrm>
            <a:off x="1258956" y="1745907"/>
            <a:ext cx="1486050" cy="7809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solution X</a:t>
            </a:r>
          </a:p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pH 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 Placeholder 16">
            <a:extLst>
              <a:ext uri="{FF2B5EF4-FFF2-40B4-BE49-F238E27FC236}">
                <a16:creationId xmlns:a16="http://schemas.microsoft.com/office/drawing/2014/main" id="{39A92B2A-03D7-498B-BD4C-DDD34B926815}"/>
              </a:ext>
            </a:extLst>
          </p:cNvPr>
          <p:cNvSpPr txBox="1">
            <a:spLocks/>
          </p:cNvSpPr>
          <p:nvPr/>
        </p:nvSpPr>
        <p:spPr>
          <a:xfrm>
            <a:off x="5081305" y="1745907"/>
            <a:ext cx="1486050" cy="7809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solution Y</a:t>
            </a:r>
          </a:p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pH 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 descr="A close up of a lamp&#10;&#10;Description automatically generated">
            <a:extLst>
              <a:ext uri="{FF2B5EF4-FFF2-40B4-BE49-F238E27FC236}">
                <a16:creationId xmlns:a16="http://schemas.microsoft.com/office/drawing/2014/main" id="{A8DCAFE6-CB26-4F55-8A28-4D6D9B6ADA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19" y="1077808"/>
            <a:ext cx="698437" cy="1610513"/>
          </a:xfrm>
          <a:prstGeom prst="rect">
            <a:avLst/>
          </a:prstGeom>
        </p:spPr>
      </p:pic>
      <p:pic>
        <p:nvPicPr>
          <p:cNvPr id="33" name="Picture 32" descr="A close up of a lamp&#10;&#10;Description automatically generated">
            <a:extLst>
              <a:ext uri="{FF2B5EF4-FFF2-40B4-BE49-F238E27FC236}">
                <a16:creationId xmlns:a16="http://schemas.microsoft.com/office/drawing/2014/main" id="{30C647BB-F7E6-489C-9BD7-623728ECE9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687" y="1136656"/>
            <a:ext cx="698437" cy="161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488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60</TotalTime>
  <Words>66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3</cp:revision>
  <dcterms:created xsi:type="dcterms:W3CDTF">2019-05-23T10:54:58Z</dcterms:created>
  <dcterms:modified xsi:type="dcterms:W3CDTF">2019-05-29T08:40:42Z</dcterms:modified>
</cp:coreProperties>
</file>