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 scale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95592" y="1748624"/>
            <a:ext cx="2863600" cy="1336530"/>
          </a:xfrm>
          <a:prstGeom prst="wedgeRoundRectCallout">
            <a:avLst>
              <a:gd name="adj1" fmla="val 54027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Monica: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pH tells you how acidic a solution is.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3" y="2916009"/>
            <a:ext cx="2392726" cy="1578634"/>
          </a:xfrm>
          <a:prstGeom prst="wedgeRoundRectCallout">
            <a:avLst>
              <a:gd name="adj1" fmla="val -75375"/>
              <a:gd name="adj2" fmla="val 512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Chantelle: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pH tells you how acidic or alkaline a solution is.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45870" y="3539837"/>
            <a:ext cx="2519271" cy="1578634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Lucy: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lower the pH, the more dangerous the solution.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469116"/>
            <a:ext cx="3145795" cy="1141742"/>
          </a:xfrm>
          <a:prstGeom prst="wedgeRoundRectCallout">
            <a:avLst>
              <a:gd name="adj1" fmla="val -26616"/>
              <a:gd name="adj2" fmla="val 894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Priyanka: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pH tells you the strength of an acid or alkali.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8047273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discussing what the pH of a solution tells you.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836263-242D-4DBE-B72D-ED70F2B5659D}"/>
              </a:ext>
            </a:extLst>
          </p:cNvPr>
          <p:cNvSpPr/>
          <p:nvPr/>
        </p:nvSpPr>
        <p:spPr>
          <a:xfrm>
            <a:off x="4125978" y="5428657"/>
            <a:ext cx="4144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you agree with, and why?</a:t>
            </a: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68</TotalTime>
  <Words>74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2019-05-23T09:03:35Z</dcterms:created>
  <dcterms:modified xsi:type="dcterms:W3CDTF">2019-06-03T09:13:11Z</dcterms:modified>
</cp:coreProperties>
</file>