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3" r:id="rId3"/>
    <p:sldId id="28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Unusual scales (1/3)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56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Scientists describe the magnitude (strength) of an earthquake using the Richter Scale.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This scale of numbers is unusual because an earthquake that measures 2 on the scale is not double the magnitude of an earthquake measuring 1. It is 10 times the magnitude.</a:t>
            </a:r>
          </a:p>
          <a:p>
            <a:pPr lvl="0"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8B8A7F-552B-4271-8E97-05A8C0278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399" y="3429000"/>
            <a:ext cx="5154956" cy="187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Unusual scales (2/3)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56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Worked example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How much greater is a magnitude 8 earthquake than a magnitude 6 one?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   6      7     8</a:t>
            </a:r>
          </a:p>
          <a:p>
            <a:pPr lvl="0">
              <a:defRPr/>
            </a:pPr>
            <a:r>
              <a:rPr lang="en-US" dirty="0"/>
              <a:t>An magnitude 8 earthquake is 10x10 = 100 x greater than a magnitude 6 earthquake.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Practice questions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How much greater is a magnitude 6 earthquake than an earthquake that has magnitude 3?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US" dirty="0"/>
              <a:t>How much greater is a magnitude 7 earthquake than an earthquake that has magnitude 2?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DC2C6C5-95B1-44E4-9007-6690CCA5B9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18" y="1919223"/>
            <a:ext cx="481626" cy="701101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2E66885-DC46-4A53-8D11-3524A35D2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620" y="1919223"/>
            <a:ext cx="481626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72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Unusual scales (3/3)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56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pH scale works in two directions.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 1 is 10 </a:t>
            </a:r>
            <a:r>
              <a:rPr lang="en-US" sz="1600" dirty="0"/>
              <a:t>times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acidic than pH 2.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noProof="0" dirty="0"/>
              <a:t>pH 14 is </a:t>
            </a:r>
            <a:r>
              <a:rPr lang="en-US" sz="1600" noProof="0"/>
              <a:t>10 times </a:t>
            </a:r>
            <a:r>
              <a:rPr lang="en-US" sz="1600" noProof="0" dirty="0"/>
              <a:t>more alkaline than pH 13.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1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Practice questions</a:t>
            </a: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How much more acidic is pH 1 than pH 4?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more alkaline is pH 14 than pH 12?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How much less acidic is pH 6 than pH 5?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less alkaline is pH 9 than pH 11?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0C79534A-AA03-4B18-AF77-2C6DBBD34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7" y="1436057"/>
            <a:ext cx="7681626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47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245</TotalTime>
  <Words>209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12</cp:revision>
  <dcterms:created xsi:type="dcterms:W3CDTF">2019-05-23T11:09:51Z</dcterms:created>
  <dcterms:modified xsi:type="dcterms:W3CDTF">2019-07-02T08:12:51Z</dcterms:modified>
</cp:coreProperties>
</file>