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2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Acid features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2161762"/>
            <a:ext cx="2863600" cy="923391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Molly: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Acids burn you.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405404" y="2879035"/>
            <a:ext cx="2392726" cy="960867"/>
          </a:xfrm>
          <a:prstGeom prst="wedgeRoundRectCallout">
            <a:avLst>
              <a:gd name="adj1" fmla="val -85344"/>
              <a:gd name="adj2" fmla="val 4511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Jerry: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Acids eat materials away.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Alesha: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Vinegar is an acid so some acids can be safely eaten.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777130"/>
            <a:ext cx="3145795" cy="846800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Acids melt metals.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8325569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what is distinctive about an acid.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157BA6-77F7-4C3E-9BC1-B6E57FBB03D6}"/>
              </a:ext>
            </a:extLst>
          </p:cNvPr>
          <p:cNvSpPr/>
          <p:nvPr/>
        </p:nvSpPr>
        <p:spPr>
          <a:xfrm>
            <a:off x="345870" y="5600118"/>
            <a:ext cx="7511543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defTabSz="914400">
              <a:spcBef>
                <a:spcPct val="20000"/>
              </a:spcBef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Who do you agree with, and why?</a:t>
            </a:r>
          </a:p>
          <a:p>
            <a:pPr marL="342900" lvl="0" indent="-342900" defTabSz="914400">
              <a:spcBef>
                <a:spcPct val="20000"/>
              </a:spcBef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could you find out safely whether a solution is an acid?</a:t>
            </a:r>
          </a:p>
        </p:txBody>
      </p:sp>
      <p:sp>
        <p:nvSpPr>
          <p:cNvPr id="29" name="Rounded Rectangular Callout 29">
            <a:extLst>
              <a:ext uri="{FF2B5EF4-FFF2-40B4-BE49-F238E27FC236}">
                <a16:creationId xmlns:a16="http://schemas.microsoft.com/office/drawing/2014/main" id="{BC87D3E2-C937-4B78-8A76-5BD495666FF0}"/>
              </a:ext>
            </a:extLst>
          </p:cNvPr>
          <p:cNvSpPr/>
          <p:nvPr/>
        </p:nvSpPr>
        <p:spPr>
          <a:xfrm>
            <a:off x="3459192" y="4904540"/>
            <a:ext cx="4465608" cy="575386"/>
          </a:xfrm>
          <a:prstGeom prst="wedgeRoundRectCallout">
            <a:avLst>
              <a:gd name="adj1" fmla="val -29858"/>
              <a:gd name="adj2" fmla="val -10998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Phil: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Acids turn litmus indicator red.</a:t>
            </a: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244</TotalTime>
  <Words>76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2019-04-16T09:42:58Z</dcterms:created>
  <dcterms:modified xsi:type="dcterms:W3CDTF">2019-06-07T11:29:39Z</dcterms:modified>
</cp:coreProperties>
</file>