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pH?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4"/>
            <a:ext cx="4273826" cy="2926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student finds the pH of 6 different solutions. The results are shown on the right.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1</a:t>
            </a:r>
            <a:r>
              <a:rPr lang="en-US" dirty="0"/>
              <a:t> Write down the letter of the solution that matches each statement below.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70577A3-E9F9-4BFD-AB72-A6465A6EA1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400555"/>
              </p:ext>
            </p:extLst>
          </p:nvPr>
        </p:nvGraphicFramePr>
        <p:xfrm>
          <a:off x="5440016" y="917042"/>
          <a:ext cx="3246784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3392">
                  <a:extLst>
                    <a:ext uri="{9D8B030D-6E8A-4147-A177-3AD203B41FA5}">
                      <a16:colId xmlns:a16="http://schemas.microsoft.com/office/drawing/2014/main" val="3993822095"/>
                    </a:ext>
                  </a:extLst>
                </a:gridCol>
                <a:gridCol w="1623392">
                  <a:extLst>
                    <a:ext uri="{9D8B030D-6E8A-4147-A177-3AD203B41FA5}">
                      <a16:colId xmlns:a16="http://schemas.microsoft.com/office/drawing/2014/main" val="2079858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852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208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964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888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344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881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70840"/>
                  </a:ext>
                </a:extLst>
              </a:tr>
            </a:tbl>
          </a:graphicData>
        </a:graphic>
      </p:graphicFrame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18E8BDC9-83B6-442F-A46B-D62F7FA907D5}"/>
              </a:ext>
            </a:extLst>
          </p:cNvPr>
          <p:cNvSpPr txBox="1">
            <a:spLocks/>
          </p:cNvSpPr>
          <p:nvPr/>
        </p:nvSpPr>
        <p:spPr>
          <a:xfrm>
            <a:off x="679325" y="4317214"/>
            <a:ext cx="8285163" cy="1668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a</a:t>
            </a:r>
            <a:r>
              <a:rPr lang="en-US" dirty="0"/>
              <a:t> A solution that is more acidic that B.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solution that is more alkaline than 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least acidic solution.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d</a:t>
            </a:r>
            <a:r>
              <a:rPr lang="en-US" dirty="0"/>
              <a:t> The least alkaline solution.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64</TotalTime>
  <Words>81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2019-06-03T10:04:15Z</dcterms:created>
  <dcterms:modified xsi:type="dcterms:W3CDTF">2019-07-02T08:03:34Z</dcterms:modified>
</cp:coreProperties>
</file>