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2143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Identifying alkalis (1/2)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5214729" cy="283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unknown solution was poured into a test tube.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red litmus paper turned blue.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What type of solution is in the test tube?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acid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alkali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6135A9-A38A-4C4A-A19F-D377E1919CD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319" y="863126"/>
            <a:ext cx="3034334" cy="23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1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Identifying alkalis 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of the following solutions could be inside the test tube?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vinegar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bicarbonate of soda solution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ammonia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sodium chloride solution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sodium hydroxide solution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C51C812-3EA1-4103-A719-C4528E5CAD57}"/>
              </a:ext>
            </a:extLst>
          </p:cNvPr>
          <p:cNvSpPr/>
          <p:nvPr/>
        </p:nvSpPr>
        <p:spPr>
          <a:xfrm>
            <a:off x="321274" y="2001295"/>
            <a:ext cx="5252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For </a:t>
            </a:r>
            <a:r>
              <a:rPr lang="en-GB" i="1">
                <a:latin typeface="Verdana" panose="020B0604030504040204" pitchFamily="34" charset="0"/>
                <a:ea typeface="Verdana" panose="020B0604030504040204" pitchFamily="34" charset="0"/>
              </a:rPr>
              <a:t>each solution 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select one column to show what you think.</a:t>
            </a:r>
          </a:p>
        </p:txBody>
      </p:sp>
    </p:spTree>
    <p:extLst>
      <p:ext uri="{BB962C8B-B14F-4D97-AF65-F5344CB8AC3E}">
        <p14:creationId xmlns:p14="http://schemas.microsoft.com/office/powerpoint/2010/main" val="91971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130</TotalTime>
  <Words>107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12</cp:revision>
  <dcterms:created xsi:type="dcterms:W3CDTF">2019-04-16T10:05:54Z</dcterms:created>
  <dcterms:modified xsi:type="dcterms:W3CDTF">2019-06-07T11:42:21Z</dcterms:modified>
</cp:coreProperties>
</file>