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Drain cleaner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76471" y="1464404"/>
            <a:ext cx="4697895" cy="3722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Sometimes chemicals are poured down the drain to get rid of any blockages.</a:t>
            </a:r>
            <a:r>
              <a:rPr lang="en-GB" b="1" dirty="0"/>
              <a:t> </a:t>
            </a:r>
          </a:p>
          <a:p>
            <a:pPr>
              <a:defRPr/>
            </a:pPr>
            <a:endParaRPr lang="en-GB" b="1" dirty="0"/>
          </a:p>
          <a:p>
            <a:pPr>
              <a:defRPr/>
            </a:pPr>
            <a:r>
              <a:rPr lang="en-GB" b="1" dirty="0"/>
              <a:t>DO NOT test or use drain cleaner yourself.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Caustic soda is a type of drain cleaner.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is corrosive.</a:t>
            </a:r>
          </a:p>
        </p:txBody>
      </p:sp>
      <p:pic>
        <p:nvPicPr>
          <p:cNvPr id="7" name="Picture 6" descr="A drawing of a person&#10;&#10;Description automatically generated">
            <a:extLst>
              <a:ext uri="{FF2B5EF4-FFF2-40B4-BE49-F238E27FC236}">
                <a16:creationId xmlns:a16="http://schemas.microsoft.com/office/drawing/2014/main" id="{B2D419BA-0FC7-4853-967E-9867A1DFE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468" y="1755951"/>
            <a:ext cx="3110061" cy="243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Drain cleaner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must be an acid because it is corrosive.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459192" y="5072765"/>
            <a:ext cx="5132717" cy="953580"/>
          </a:xfrm>
          <a:prstGeom prst="wedgeRoundRectCallout">
            <a:avLst>
              <a:gd name="adj1" fmla="val -29435"/>
              <a:gd name="adj2" fmla="val -1005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Claudia: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can’t tell whether it is an acid or alkali. I need more information.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Dexter: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it is an acid because acids are stronger than alkalis.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Angelica: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must be an acid because it can eat away blockages.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507860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it is an alkali because it is a type of cleaning product.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789395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discuss whether caustic soda is an acid or an alkali.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3AA6AC-2A19-4C59-878D-0ABEC4435C3D}"/>
              </a:ext>
            </a:extLst>
          </p:cNvPr>
          <p:cNvSpPr/>
          <p:nvPr/>
        </p:nvSpPr>
        <p:spPr>
          <a:xfrm>
            <a:off x="354604" y="5411399"/>
            <a:ext cx="2746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20000"/>
              </a:spcBef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DO NOT use or test caustic soda yourself.</a:t>
            </a:r>
            <a:endParaRPr lang="en-GB" b="1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132</TotalTime>
  <Words>144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2019-06-06T07:37:28Z</dcterms:created>
  <dcterms:modified xsi:type="dcterms:W3CDTF">2019-07-02T07:48:55Z</dcterms:modified>
</cp:coreProperties>
</file>