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Tyler: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indicator tells you whether a solution is an acid or an alkali.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Paul: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Indicators make an acid react with an alkali.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Leroy: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Different indicators change colour at different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 levels.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693391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Jahan: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indicator releases a red colour from acids (and blue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alkalis).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indicators.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8F50F8-ED02-4F1E-84BB-E1D12FCEB90A}"/>
              </a:ext>
            </a:extLst>
          </p:cNvPr>
          <p:cNvSpPr/>
          <p:nvPr/>
        </p:nvSpPr>
        <p:spPr>
          <a:xfrm>
            <a:off x="552091" y="5618903"/>
            <a:ext cx="4144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agree with, and why?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87</TotalTime>
  <Words>70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2019-05-23T09:43:46Z</dcterms:created>
  <dcterms:modified xsi:type="dcterms:W3CDTF">2019-06-07T12:25:59Z</dcterms:modified>
</cp:coreProperties>
</file>