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72" d="100"/>
          <a:sy n="72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‘Germs’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5114119" cy="2522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The statements in the table below are about germs.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What do you think about each statement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Germs cause diseases.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Germs are microorganisms.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Germs are pathogens.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germs are the same.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661" y="966156"/>
            <a:ext cx="1251416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5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‘Germs’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5114119" cy="2522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2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The statements in the table below are about germs.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What do you think about each statement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Different diseases are caused by different types of germs.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Viruses are germs.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Bacteria can be germs.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Fungi can be germs.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898" y="966156"/>
            <a:ext cx="123894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140</Words>
  <Application>Microsoft Office PowerPoint</Application>
  <PresentationFormat>On-screen Show (4:3)</PresentationFormat>
  <Paragraphs>36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2020-02-20T21:26:22Z</dcterms:created>
  <dcterms:modified xsi:type="dcterms:W3CDTF">2020-02-20T21:30:12Z</dcterms:modified>
</cp:coreProperties>
</file>