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54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744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Divide and conquer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235565"/>
            <a:ext cx="8285163" cy="1613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Bacteria multiply by dividing</a:t>
            </a:r>
            <a:r>
              <a:rPr lang="en-GB" dirty="0" smtClean="0"/>
              <a:t>!</a:t>
            </a:r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r>
              <a:rPr lang="en-GB" dirty="0"/>
              <a:t>To reproduce, each bacterium divides in </a:t>
            </a:r>
            <a:r>
              <a:rPr lang="en-GB" dirty="0" smtClean="0"/>
              <a:t>two.</a:t>
            </a:r>
          </a:p>
          <a:p>
            <a:pPr lvl="0" algn="ctr">
              <a:defRPr/>
            </a:pPr>
            <a:r>
              <a:rPr lang="en-GB" dirty="0" smtClean="0"/>
              <a:t>This </a:t>
            </a:r>
            <a:r>
              <a:rPr lang="en-GB" dirty="0"/>
              <a:t>makes two new bacteria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159" y="1245977"/>
            <a:ext cx="3401683" cy="24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Divide and conquer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89781" y="863125"/>
            <a:ext cx="4986068" cy="836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bacteria in the photograph divide once every hour.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63" y="273123"/>
            <a:ext cx="2540125" cy="1833653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198402" y="4786069"/>
            <a:ext cx="8747185" cy="1364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How </a:t>
            </a:r>
            <a:r>
              <a:rPr lang="en-GB" dirty="0"/>
              <a:t>much longer would it take for there to be twice as many bacteria? </a:t>
            </a:r>
            <a:r>
              <a:rPr lang="en-GB" dirty="0" smtClean="0"/>
              <a:t>Pick </a:t>
            </a:r>
            <a:r>
              <a:rPr lang="en-GB" dirty="0"/>
              <a:t>the right answer</a:t>
            </a:r>
            <a:r>
              <a:rPr lang="en-GB" dirty="0" smtClean="0"/>
              <a:t>.</a:t>
            </a:r>
          </a:p>
          <a:p>
            <a:pPr lvl="0" algn="ctr">
              <a:defRPr/>
            </a:pPr>
            <a:r>
              <a:rPr lang="en-GB" sz="1600" b="1" dirty="0"/>
              <a:t>One more </a:t>
            </a:r>
            <a:r>
              <a:rPr lang="en-GB" sz="1600" b="1" dirty="0" smtClean="0"/>
              <a:t>hour        Two </a:t>
            </a:r>
            <a:r>
              <a:rPr lang="en-GB" sz="1600" b="1" dirty="0"/>
              <a:t>more </a:t>
            </a:r>
            <a:r>
              <a:rPr lang="en-GB" sz="1600" b="1" dirty="0" smtClean="0"/>
              <a:t>hours        Six </a:t>
            </a:r>
            <a:r>
              <a:rPr lang="en-GB" sz="1600" b="1" dirty="0"/>
              <a:t>more </a:t>
            </a:r>
            <a:r>
              <a:rPr lang="en-GB" sz="1600" b="1" dirty="0" smtClean="0"/>
              <a:t>hours        A </a:t>
            </a:r>
            <a:r>
              <a:rPr lang="en-GB" sz="1600" b="1" dirty="0"/>
              <a:t>lot longer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72069"/>
              </p:ext>
            </p:extLst>
          </p:nvPr>
        </p:nvGraphicFramePr>
        <p:xfrm>
          <a:off x="422703" y="3141169"/>
          <a:ext cx="8403768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471">
                  <a:extLst>
                    <a:ext uri="{9D8B030D-6E8A-4147-A177-3AD203B41FA5}">
                      <a16:colId xmlns:a16="http://schemas.microsoft.com/office/drawing/2014/main" val="2720009533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1684314546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179820064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518294657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044739930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08252742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2908153766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2635968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Start</a:t>
                      </a:r>
                      <a:endParaRPr lang="en-GB" sz="1600" baseline="0" dirty="0" smtClean="0"/>
                    </a:p>
                    <a:p>
                      <a:pPr algn="ctr"/>
                      <a:r>
                        <a:rPr lang="en-GB" sz="1600" baseline="0" dirty="0" smtClean="0"/>
                        <a:t>(0 hours)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1 hour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2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3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4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5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6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295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Number of bacteria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800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829456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 txBox="1">
            <a:spLocks/>
          </p:cNvSpPr>
          <p:nvPr/>
        </p:nvSpPr>
        <p:spPr>
          <a:xfrm>
            <a:off x="198402" y="2338103"/>
            <a:ext cx="8560274" cy="836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If you started with 100 bacteria, how many </a:t>
            </a:r>
            <a:r>
              <a:rPr lang="en-GB" dirty="0"/>
              <a:t>bacteria </a:t>
            </a:r>
            <a:r>
              <a:rPr lang="en-GB" dirty="0" smtClean="0"/>
              <a:t>would there be after 4, 5 and 6 hours?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3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Divide and conquer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63" y="4094598"/>
            <a:ext cx="2540125" cy="1833653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181151" y="3500721"/>
            <a:ext cx="6185142" cy="2097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4"/>
              <a:defRPr/>
            </a:pPr>
            <a:r>
              <a:rPr lang="en-GB" dirty="0" smtClean="0"/>
              <a:t>The </a:t>
            </a:r>
            <a:r>
              <a:rPr lang="en-GB" dirty="0"/>
              <a:t>bacteria cause symptoms of disease whether there are over 1,000,000 (one million) of </a:t>
            </a:r>
            <a:r>
              <a:rPr lang="en-GB" dirty="0" smtClean="0"/>
              <a:t>them.</a:t>
            </a:r>
          </a:p>
          <a:p>
            <a:pPr marL="361950" lvl="0">
              <a:spcAft>
                <a:spcPts val="1200"/>
              </a:spcAft>
              <a:defRPr/>
            </a:pPr>
            <a:r>
              <a:rPr lang="en-GB" dirty="0" smtClean="0"/>
              <a:t>After </a:t>
            </a:r>
            <a:r>
              <a:rPr lang="en-GB" dirty="0"/>
              <a:t>how many hours would the bacteria start to cause </a:t>
            </a:r>
            <a:r>
              <a:rPr lang="en-GB" dirty="0" smtClean="0"/>
              <a:t>symptoms?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901408"/>
              </p:ext>
            </p:extLst>
          </p:nvPr>
        </p:nvGraphicFramePr>
        <p:xfrm>
          <a:off x="422703" y="967321"/>
          <a:ext cx="8403768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471">
                  <a:extLst>
                    <a:ext uri="{9D8B030D-6E8A-4147-A177-3AD203B41FA5}">
                      <a16:colId xmlns:a16="http://schemas.microsoft.com/office/drawing/2014/main" val="2720009533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1684314546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179820064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518294657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044739930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408252742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2908153766"/>
                    </a:ext>
                  </a:extLst>
                </a:gridCol>
                <a:gridCol w="1050471">
                  <a:extLst>
                    <a:ext uri="{9D8B030D-6E8A-4147-A177-3AD203B41FA5}">
                      <a16:colId xmlns:a16="http://schemas.microsoft.com/office/drawing/2014/main" val="2635968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Start</a:t>
                      </a:r>
                      <a:endParaRPr lang="en-GB" sz="1600" baseline="0" dirty="0" smtClean="0"/>
                    </a:p>
                    <a:p>
                      <a:pPr algn="ctr"/>
                      <a:r>
                        <a:rPr lang="en-GB" sz="1600" baseline="0" dirty="0" smtClean="0"/>
                        <a:t>(0 hours)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1 hour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2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3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4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5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After</a:t>
                      </a:r>
                    </a:p>
                    <a:p>
                      <a:pPr algn="ctr"/>
                      <a:r>
                        <a:rPr lang="en-GB" sz="1600" dirty="0" smtClean="0"/>
                        <a:t>6</a:t>
                      </a:r>
                      <a:r>
                        <a:rPr lang="en-GB" sz="1600" baseline="0" dirty="0" smtClean="0"/>
                        <a:t> hours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295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Number of bacteria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800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829456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 txBox="1">
            <a:spLocks/>
          </p:cNvSpPr>
          <p:nvPr/>
        </p:nvSpPr>
        <p:spPr>
          <a:xfrm>
            <a:off x="181151" y="2519253"/>
            <a:ext cx="8560274" cy="836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/>
              <a:t>After </a:t>
            </a:r>
            <a:r>
              <a:rPr lang="en-GB" dirty="0"/>
              <a:t>how many hours would there be 102,400 bacteria?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59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</TotalTime>
  <Words>195</Words>
  <Application>Microsoft Office PowerPoint</Application>
  <PresentationFormat>On-screen Show (4:3)</PresentationFormat>
  <Paragraphs>55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2020-02-23T17:57:40Z</dcterms:created>
  <dcterms:modified xsi:type="dcterms:W3CDTF">2020-02-23T18:15:52Z</dcterms:modified>
</cp:coreProperties>
</file>