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880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Yogurt drink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42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b="1" dirty="0"/>
              <a:t>Part </a:t>
            </a:r>
            <a:r>
              <a:rPr lang="en-US" b="1" dirty="0" smtClean="0"/>
              <a:t>1</a:t>
            </a:r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/>
              <a:t>The picture shows a yogurt drink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The yogurt drink contains living bacteria.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543" y="1475121"/>
            <a:ext cx="1176914" cy="305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Yogurt </a:t>
            </a:r>
            <a:r>
              <a:rPr lang="en-US" dirty="0" smtClean="0"/>
              <a:t>drink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5221645" cy="2029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The </a:t>
            </a:r>
            <a:r>
              <a:rPr lang="en-GB" dirty="0"/>
              <a:t>yogurt drink contains living bacteria.</a:t>
            </a:r>
          </a:p>
          <a:p>
            <a:pPr lvl="0">
              <a:defRPr/>
            </a:pPr>
            <a:endParaRPr lang="en-GB" dirty="0"/>
          </a:p>
          <a:p>
            <a:pPr lvl="0">
              <a:spcAft>
                <a:spcPts val="600"/>
              </a:spcAft>
              <a:defRPr/>
            </a:pPr>
            <a:r>
              <a:rPr lang="en-GB" dirty="0"/>
              <a:t>Why does the yogurt drink contain living bacteria?</a:t>
            </a:r>
          </a:p>
          <a:p>
            <a:pPr lvl="0">
              <a:defRPr/>
            </a:pPr>
            <a:r>
              <a:rPr lang="en-GB" dirty="0" smtClean="0"/>
              <a:t>Choose </a:t>
            </a:r>
            <a:r>
              <a:rPr lang="en-GB" b="1" dirty="0"/>
              <a:t>one</a:t>
            </a:r>
            <a:r>
              <a:rPr lang="en-GB" dirty="0"/>
              <a:t> box for each statement.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01777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65704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67759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33740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99722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105506"/>
            <a:ext cx="319176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10317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must be a mistake! Bacteria only cause disease.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3762924"/>
            <a:ext cx="319176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8" y="376059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just contamination.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4422742"/>
            <a:ext cx="319176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238" y="442041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helpful bacteria.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082560"/>
            <a:ext cx="319176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4238" y="508023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bacteria could have been used to make the yogurt.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5062" y="5736030"/>
            <a:ext cx="319176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4238" y="573370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tops up bacteria that live in our digestive system.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017772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677590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337408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994826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657044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062474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06615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06615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06615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06615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369" y="73355"/>
            <a:ext cx="734574" cy="190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9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Yogurt drink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42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b="1" dirty="0"/>
              <a:t>Part </a:t>
            </a:r>
            <a:r>
              <a:rPr lang="en-US" b="1" dirty="0" smtClean="0"/>
              <a:t>2</a:t>
            </a:r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/>
              <a:t>The yogurt drink contains living bacteria.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Drinking it tops up bacteria that live in our digestive system.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249" y="1492374"/>
            <a:ext cx="1176914" cy="30584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494" y="1069677"/>
            <a:ext cx="2866186" cy="368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46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Yogurt drink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5540822" cy="2820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yogurt drink contains living bacteria.</a:t>
            </a:r>
          </a:p>
          <a:p>
            <a:pPr lvl="0">
              <a:defRPr/>
            </a:pPr>
            <a:r>
              <a:rPr lang="en-GB" dirty="0"/>
              <a:t>Drinking it tops up bacteria that live in our digestive system.</a:t>
            </a:r>
          </a:p>
          <a:p>
            <a:pPr lvl="0">
              <a:defRPr/>
            </a:pPr>
            <a:endParaRPr lang="en-GB" dirty="0"/>
          </a:p>
          <a:p>
            <a:pPr lvl="0">
              <a:spcAft>
                <a:spcPts val="600"/>
              </a:spcAft>
              <a:defRPr/>
            </a:pPr>
            <a:r>
              <a:rPr lang="en-GB" dirty="0"/>
              <a:t>What do the bacteria that live in our digestive system do?</a:t>
            </a:r>
          </a:p>
          <a:p>
            <a:pPr>
              <a:defRPr/>
            </a:pPr>
            <a:r>
              <a:rPr lang="en-GB" dirty="0"/>
              <a:t>Choose </a:t>
            </a:r>
            <a:r>
              <a:rPr lang="en-GB" b="1" dirty="0"/>
              <a:t>one</a:t>
            </a:r>
            <a:r>
              <a:rPr lang="en-GB" dirty="0"/>
              <a:t> box for each statement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69062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35044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1026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67008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77836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77603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only cause disease.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43577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8" y="443344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help to defend against pathogens.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09559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238" y="509326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help us to </a:t>
            </a:r>
            <a:r>
              <a:rPr lang="en-GB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digest </a:t>
            </a:r>
            <a:r>
              <a:rPr lang="en-GB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food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75541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4238" y="575308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make some vitamins.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69062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35044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1026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66768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73532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73901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73901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73901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73901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314" y="119219"/>
            <a:ext cx="1808923" cy="23262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537" y="142643"/>
            <a:ext cx="886137" cy="23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6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228</Words>
  <Application>Microsoft Office PowerPoint</Application>
  <PresentationFormat>On-screen Show (4:3)</PresentationFormat>
  <Paragraphs>69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2020-02-21T13:55:19Z</dcterms:created>
  <dcterms:modified xsi:type="dcterms:W3CDTF">2020-02-21T14:03:20Z</dcterms:modified>
</cp:coreProperties>
</file>