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Attack of the pathogens!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5008265"/>
            <a:ext cx="8285163" cy="1318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/>
              <a:t>Pathogens are on the attack</a:t>
            </a:r>
            <a:r>
              <a:rPr lang="en-GB" dirty="0" smtClean="0"/>
              <a:t>!</a:t>
            </a:r>
          </a:p>
          <a:p>
            <a:pPr lvl="0" algn="ctr">
              <a:defRPr/>
            </a:pPr>
            <a:endParaRPr lang="en-GB" dirty="0"/>
          </a:p>
          <a:p>
            <a:pPr lvl="0" algn="ctr">
              <a:defRPr/>
            </a:pPr>
            <a:r>
              <a:rPr lang="en-GB" dirty="0"/>
              <a:t>Pathogens can cause diseases</a:t>
            </a:r>
            <a:r>
              <a:rPr lang="en-GB" dirty="0" smtClean="0"/>
              <a:t>.</a:t>
            </a:r>
            <a:endParaRPr lang="en-GB" dirty="0"/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701445" y="955741"/>
            <a:ext cx="5741110" cy="3534772"/>
            <a:chOff x="2524760" y="2168525"/>
            <a:chExt cx="4094480" cy="2520950"/>
          </a:xfrm>
        </p:grpSpPr>
        <p:pic>
          <p:nvPicPr>
            <p:cNvPr id="5" name="Picture 4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3205" y="2326005"/>
              <a:ext cx="469900" cy="467995"/>
            </a:xfrm>
            <a:prstGeom prst="rect">
              <a:avLst/>
            </a:prstGeom>
          </p:spPr>
        </p:pic>
        <p:pic>
          <p:nvPicPr>
            <p:cNvPr id="6" name="Picture 5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3035" y="2465705"/>
              <a:ext cx="636905" cy="647700"/>
            </a:xfrm>
            <a:prstGeom prst="rect">
              <a:avLst/>
            </a:prstGeom>
          </p:spPr>
        </p:pic>
        <p:pic>
          <p:nvPicPr>
            <p:cNvPr id="7" name="Picture 6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40829">
              <a:off x="6155690" y="3083560"/>
              <a:ext cx="463550" cy="503555"/>
            </a:xfrm>
            <a:prstGeom prst="rect">
              <a:avLst/>
            </a:prstGeom>
          </p:spPr>
        </p:pic>
        <p:pic>
          <p:nvPicPr>
            <p:cNvPr id="8" name="Picture 7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4890" y="2797175"/>
              <a:ext cx="1962785" cy="1243330"/>
            </a:xfrm>
            <a:prstGeom prst="rect">
              <a:avLst/>
            </a:prstGeom>
          </p:spPr>
        </p:pic>
        <p:pic>
          <p:nvPicPr>
            <p:cNvPr id="9" name="Picture 8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7375" y="3945890"/>
              <a:ext cx="643255" cy="647700"/>
            </a:xfrm>
            <a:prstGeom prst="rect">
              <a:avLst/>
            </a:prstGeom>
          </p:spPr>
        </p:pic>
        <p:pic>
          <p:nvPicPr>
            <p:cNvPr id="10" name="Picture 9"/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9240" y="2168525"/>
              <a:ext cx="634365" cy="647700"/>
            </a:xfrm>
            <a:prstGeom prst="rect">
              <a:avLst/>
            </a:prstGeom>
          </p:spPr>
        </p:pic>
        <p:pic>
          <p:nvPicPr>
            <p:cNvPr id="13" name="Picture 12"/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0060" y="4171315"/>
              <a:ext cx="361315" cy="359410"/>
            </a:xfrm>
            <a:prstGeom prst="rect">
              <a:avLst/>
            </a:prstGeom>
          </p:spPr>
        </p:pic>
        <p:pic>
          <p:nvPicPr>
            <p:cNvPr id="14" name="Picture 13"/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5660" y="4330065"/>
              <a:ext cx="353695" cy="359410"/>
            </a:xfrm>
            <a:prstGeom prst="rect">
              <a:avLst/>
            </a:prstGeom>
          </p:spPr>
        </p:pic>
        <p:pic>
          <p:nvPicPr>
            <p:cNvPr id="15" name="Picture 14"/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4760" y="3472180"/>
              <a:ext cx="250190" cy="251460"/>
            </a:xfrm>
            <a:prstGeom prst="rect">
              <a:avLst/>
            </a:prstGeom>
          </p:spPr>
        </p:pic>
        <p:pic>
          <p:nvPicPr>
            <p:cNvPr id="16" name="Picture 15"/>
            <p:cNvPicPr/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28077">
              <a:off x="3051810" y="3558540"/>
              <a:ext cx="330835" cy="359410"/>
            </a:xfrm>
            <a:prstGeom prst="rect">
              <a:avLst/>
            </a:prstGeom>
          </p:spPr>
        </p:pic>
        <p:pic>
          <p:nvPicPr>
            <p:cNvPr id="17" name="Picture 16"/>
            <p:cNvPicPr/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7955" y="4073525"/>
              <a:ext cx="352425" cy="3594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Attack of the pathogens!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3231760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Which statement about pathogens is correct?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Pathogens can only attack humans.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Pathogens can attack humans and other animals, but not plants.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Pathogens can attack humans, other animals, and plants.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Pathogens can attack all types of organisms.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4709139" y="875050"/>
            <a:ext cx="3996711" cy="2460754"/>
            <a:chOff x="2524760" y="2168525"/>
            <a:chExt cx="4094480" cy="2520950"/>
          </a:xfrm>
        </p:grpSpPr>
        <p:pic>
          <p:nvPicPr>
            <p:cNvPr id="18" name="Picture 17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3205" y="2326005"/>
              <a:ext cx="469900" cy="467995"/>
            </a:xfrm>
            <a:prstGeom prst="rect">
              <a:avLst/>
            </a:prstGeom>
          </p:spPr>
        </p:pic>
        <p:pic>
          <p:nvPicPr>
            <p:cNvPr id="23" name="Picture 22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3035" y="2465705"/>
              <a:ext cx="636905" cy="647700"/>
            </a:xfrm>
            <a:prstGeom prst="rect">
              <a:avLst/>
            </a:prstGeom>
          </p:spPr>
        </p:pic>
        <p:pic>
          <p:nvPicPr>
            <p:cNvPr id="32" name="Picture 31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40829">
              <a:off x="6155690" y="3083560"/>
              <a:ext cx="463550" cy="503555"/>
            </a:xfrm>
            <a:prstGeom prst="rect">
              <a:avLst/>
            </a:prstGeom>
          </p:spPr>
        </p:pic>
        <p:pic>
          <p:nvPicPr>
            <p:cNvPr id="33" name="Picture 32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4890" y="2797175"/>
              <a:ext cx="1962785" cy="1243330"/>
            </a:xfrm>
            <a:prstGeom prst="rect">
              <a:avLst/>
            </a:prstGeom>
          </p:spPr>
        </p:pic>
        <p:pic>
          <p:nvPicPr>
            <p:cNvPr id="34" name="Picture 33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7375" y="3945890"/>
              <a:ext cx="643255" cy="647700"/>
            </a:xfrm>
            <a:prstGeom prst="rect">
              <a:avLst/>
            </a:prstGeom>
          </p:spPr>
        </p:pic>
        <p:pic>
          <p:nvPicPr>
            <p:cNvPr id="35" name="Picture 34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9240" y="2168525"/>
              <a:ext cx="634365" cy="647700"/>
            </a:xfrm>
            <a:prstGeom prst="rect">
              <a:avLst/>
            </a:prstGeom>
          </p:spPr>
        </p:pic>
        <p:pic>
          <p:nvPicPr>
            <p:cNvPr id="36" name="Picture 35"/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0060" y="4171315"/>
              <a:ext cx="361315" cy="359410"/>
            </a:xfrm>
            <a:prstGeom prst="rect">
              <a:avLst/>
            </a:prstGeom>
          </p:spPr>
        </p:pic>
        <p:pic>
          <p:nvPicPr>
            <p:cNvPr id="37" name="Picture 36"/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5660" y="4330065"/>
              <a:ext cx="353695" cy="359410"/>
            </a:xfrm>
            <a:prstGeom prst="rect">
              <a:avLst/>
            </a:prstGeom>
          </p:spPr>
        </p:pic>
        <p:pic>
          <p:nvPicPr>
            <p:cNvPr id="38" name="Picture 37"/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4760" y="3472180"/>
              <a:ext cx="250190" cy="251460"/>
            </a:xfrm>
            <a:prstGeom prst="rect">
              <a:avLst/>
            </a:prstGeom>
          </p:spPr>
        </p:pic>
        <p:pic>
          <p:nvPicPr>
            <p:cNvPr id="39" name="Picture 38"/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28077">
              <a:off x="3051810" y="3558540"/>
              <a:ext cx="330835" cy="359410"/>
            </a:xfrm>
            <a:prstGeom prst="rect">
              <a:avLst/>
            </a:prstGeom>
          </p:spPr>
        </p:pic>
        <p:pic>
          <p:nvPicPr>
            <p:cNvPr id="40" name="Picture 39"/>
            <p:cNvPicPr/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7955" y="4073525"/>
              <a:ext cx="352425" cy="3594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408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</TotalTime>
  <Words>70</Words>
  <Application>Microsoft Office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2020-02-20T14:25:18Z</dcterms:created>
  <dcterms:modified xsi:type="dcterms:W3CDTF">2020-02-20T14:29:35Z</dcterms:modified>
</cp:coreProperties>
</file>