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Causes of disease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24955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statement about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germs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do you agree with?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Germs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diseases.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Germs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diseases.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Germs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cause any diseases.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I’m not sure.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055" y="863126"/>
            <a:ext cx="2131795" cy="21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70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Causes of disease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5471962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statement about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microorganisms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do you agree with?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Microorganisms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diseases.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Microorganisms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diseases.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Microorganisms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cause any diseases.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I’m not sure.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055" y="863126"/>
            <a:ext cx="2131795" cy="21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9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Causes of disease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79819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statement about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pathogens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do you agree with?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diseases.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diseases.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cause any diseases.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I’m not sure.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055" y="863126"/>
            <a:ext cx="2131795" cy="21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3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</TotalTime>
  <Words>111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2020-02-20T16:12:29Z</dcterms:created>
  <dcterms:modified xsi:type="dcterms:W3CDTF">2020-02-20T18:43:39Z</dcterms:modified>
</cp:coreProperties>
</file>