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4" autoAdjust="0"/>
    <p:restoredTop sz="94651" autoAdjust="0"/>
  </p:normalViewPr>
  <p:slideViewPr>
    <p:cSldViewPr snapToGrid="0">
      <p:cViewPr varScale="1">
        <p:scale>
          <a:sx n="82" d="100"/>
          <a:sy n="82" d="100"/>
        </p:scale>
        <p:origin x="-78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Microorganisms on trial!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1005840"/>
            <a:ext cx="5372099" cy="5212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Imagine that all microorganisms are being put on trial.</a:t>
            </a:r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</a:t>
            </a:r>
            <a:r>
              <a:rPr lang="en-GB" b="1" dirty="0"/>
              <a:t>Judge</a:t>
            </a:r>
            <a:r>
              <a:rPr lang="en-GB" dirty="0"/>
              <a:t> must decide what happens to the microorganisms. 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If </a:t>
            </a:r>
            <a:r>
              <a:rPr lang="en-GB" dirty="0"/>
              <a:t>they are found guilty, they will be locked away forever!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If </a:t>
            </a:r>
            <a:r>
              <a:rPr lang="en-GB" dirty="0"/>
              <a:t>they are found not guilty, they will be allowed to continue roaming free.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690" y="863125"/>
            <a:ext cx="2005585" cy="47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Microorganisms on trial!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030" y="187102"/>
            <a:ext cx="1304458" cy="305835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555585" y="962606"/>
            <a:ext cx="6690167" cy="247507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sz="1500" b="1" u="sng" dirty="0"/>
              <a:t>Prosecution team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500" dirty="0" smtClean="0"/>
              <a:t>Come </a:t>
            </a:r>
            <a:r>
              <a:rPr lang="en-GB" sz="1500" dirty="0"/>
              <a:t>up with one or more reasons why </a:t>
            </a:r>
            <a:r>
              <a:rPr lang="en-GB" sz="1500" dirty="0" smtClean="0"/>
              <a:t>microorganisms </a:t>
            </a:r>
            <a:r>
              <a:rPr lang="en-GB" sz="1500" dirty="0"/>
              <a:t>should be locked away.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500" dirty="0" smtClean="0"/>
              <a:t>Try </a:t>
            </a:r>
            <a:r>
              <a:rPr lang="en-GB" sz="1500" dirty="0"/>
              <a:t>to think of examples to support your reasons. The examples must convince the Judge that you are right!</a:t>
            </a:r>
          </a:p>
          <a:p>
            <a:pPr marL="342900" lvl="0" indent="-342900">
              <a:spcAft>
                <a:spcPts val="360"/>
              </a:spcAft>
              <a:buFont typeface="+mj-lt"/>
              <a:buAutoNum type="arabicPeriod"/>
              <a:defRPr/>
            </a:pPr>
            <a:r>
              <a:rPr lang="en-GB" sz="1500" dirty="0" smtClean="0"/>
              <a:t>When </a:t>
            </a:r>
            <a:r>
              <a:rPr lang="en-GB" sz="1500" dirty="0"/>
              <a:t>your teacher tells you to, present your reasons and examples to the Judge!</a:t>
            </a: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55585" y="3721234"/>
            <a:ext cx="6690167" cy="24364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sz="1500" b="1" u="sng" dirty="0" smtClean="0"/>
              <a:t>Defence team</a:t>
            </a:r>
            <a:endParaRPr lang="en-GB" sz="1500" b="1" u="sng" dirty="0"/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500" dirty="0" smtClean="0"/>
              <a:t>Come </a:t>
            </a:r>
            <a:r>
              <a:rPr lang="en-GB" sz="1500" dirty="0"/>
              <a:t>up with one or more reasons why microorganisms should be allowed to roam free.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500" dirty="0" smtClean="0"/>
              <a:t>Try </a:t>
            </a:r>
            <a:r>
              <a:rPr lang="en-GB" sz="1500" dirty="0"/>
              <a:t>to think of examples to support your reasons. The examples must convince the Judge that you are right!</a:t>
            </a:r>
          </a:p>
          <a:p>
            <a:pPr marL="342900" lvl="0" indent="-342900"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500" dirty="0" smtClean="0"/>
              <a:t>When </a:t>
            </a:r>
            <a:r>
              <a:rPr lang="en-GB" sz="1500" dirty="0"/>
              <a:t>your teacher tells you to, present your reasons and examples to the Judge!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8814">
            <a:off x="7468662" y="4746627"/>
            <a:ext cx="996974" cy="6316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9908">
            <a:off x="8562815" y="4623591"/>
            <a:ext cx="504662" cy="5482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590" y="5587666"/>
            <a:ext cx="357385" cy="359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820" y="5498344"/>
            <a:ext cx="755391" cy="75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167</Words>
  <Application>Microsoft Office PowerPoint</Application>
  <PresentationFormat>On-screen Show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2020-02-21T21:42:40Z</dcterms:created>
  <dcterms:modified xsi:type="dcterms:W3CDTF">2020-02-21T21:56:06Z</dcterms:modified>
</cp:coreProperties>
</file>