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8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04" d="100"/>
          <a:sy n="104" d="100"/>
        </p:scale>
        <p:origin x="108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23/02/2020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23/02/2020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Food poisoning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1932" y="863125"/>
            <a:ext cx="5753811" cy="17851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Timmy has symptoms of food poisoning.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His food poisoning was caused by bacteria in some food he ate. The bacteria are 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pathogens.</a:t>
            </a:r>
            <a:endParaRPr lang="en-GB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47117" y="3392920"/>
            <a:ext cx="3229328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247117" y="4052738"/>
            <a:ext cx="3229328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247117" y="4712556"/>
            <a:ext cx="3229328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301932" y="3478254"/>
            <a:ext cx="327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84551" y="3475925"/>
            <a:ext cx="2791894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One or two minutes ago.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01932" y="4138072"/>
            <a:ext cx="327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4551" y="4135743"/>
            <a:ext cx="2791894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One or two days ago.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01932" y="4797890"/>
            <a:ext cx="327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4551" y="4795561"/>
            <a:ext cx="2791894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One or two months ago.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5" name="Text Placeholder 16"/>
          <p:cNvSpPr txBox="1">
            <a:spLocks/>
          </p:cNvSpPr>
          <p:nvPr/>
        </p:nvSpPr>
        <p:spPr>
          <a:xfrm>
            <a:off x="247117" y="2262388"/>
            <a:ext cx="3229328" cy="10363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When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do you think Timmy ate the food with the bacteria in 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it?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555" y="172309"/>
            <a:ext cx="2581083" cy="1762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591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Food poisoning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1932" y="863125"/>
            <a:ext cx="5753811" cy="17851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Timmy has symptoms of food poisoning.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His food poisoning was caused by bacteria in some food he ate. The bacteria are 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pathogens.</a:t>
            </a:r>
            <a:endParaRPr lang="en-GB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47117" y="3392920"/>
            <a:ext cx="3229328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247117" y="4052738"/>
            <a:ext cx="3229328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247117" y="4712556"/>
            <a:ext cx="3229328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301932" y="3478254"/>
            <a:ext cx="327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84551" y="3475925"/>
            <a:ext cx="2791894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One or two minutes ago.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01932" y="4138072"/>
            <a:ext cx="327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4551" y="4135743"/>
            <a:ext cx="2791894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One or two days ago.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01932" y="4797890"/>
            <a:ext cx="327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4551" y="4795561"/>
            <a:ext cx="2791894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One or two months ago.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812875" y="5415504"/>
            <a:ext cx="5060915" cy="838645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/>
          <p:cNvSpPr/>
          <p:nvPr/>
        </p:nvSpPr>
        <p:spPr>
          <a:xfrm>
            <a:off x="3812875" y="3090997"/>
            <a:ext cx="5060915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/>
          <p:cNvSpPr/>
          <p:nvPr/>
        </p:nvSpPr>
        <p:spPr>
          <a:xfrm>
            <a:off x="3812875" y="3750815"/>
            <a:ext cx="5060915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/>
          <p:cNvSpPr/>
          <p:nvPr/>
        </p:nvSpPr>
        <p:spPr>
          <a:xfrm>
            <a:off x="3812875" y="4410633"/>
            <a:ext cx="5060915" cy="838800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/>
          <p:cNvSpPr txBox="1"/>
          <p:nvPr/>
        </p:nvSpPr>
        <p:spPr>
          <a:xfrm>
            <a:off x="3835967" y="3176331"/>
            <a:ext cx="327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201334" y="3174002"/>
            <a:ext cx="4672456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Pathogens cause symptoms as soon as they get inside your body.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835967" y="3836149"/>
            <a:ext cx="327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201334" y="3833820"/>
            <a:ext cx="4672456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It’s never because of the last meal you ate.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835967" y="4645365"/>
            <a:ext cx="327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201334" y="4410631"/>
            <a:ext cx="4672456" cy="838801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Pathogens 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reproduce 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inside your 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body and when 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there are enough of them 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you get symptoms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835967" y="5650161"/>
            <a:ext cx="327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201334" y="5415505"/>
            <a:ext cx="4672456" cy="838644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Pathogens have to walk around inside your body until they find a place where they can cause symptoms.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5" name="Text Placeholder 16"/>
          <p:cNvSpPr txBox="1">
            <a:spLocks/>
          </p:cNvSpPr>
          <p:nvPr/>
        </p:nvSpPr>
        <p:spPr>
          <a:xfrm>
            <a:off x="247117" y="2262388"/>
            <a:ext cx="3229328" cy="10363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When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do you think Timmy ate the food with the bacteria in 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it?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6" name="Text Placeholder 16"/>
          <p:cNvSpPr txBox="1">
            <a:spLocks/>
          </p:cNvSpPr>
          <p:nvPr/>
        </p:nvSpPr>
        <p:spPr>
          <a:xfrm>
            <a:off x="3812875" y="2262388"/>
            <a:ext cx="5132771" cy="7591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Aft>
                <a:spcPts val="1200"/>
              </a:spcAft>
              <a:buFont typeface="+mj-lt"/>
              <a:buAutoNum type="arabicPeriod" startAt="2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Which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is the best explanation 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for your answer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to question 1?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555" y="172309"/>
            <a:ext cx="2581083" cy="1762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36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34</TotalTime>
  <Words>197</Words>
  <Application>Microsoft Office PowerPoint</Application>
  <PresentationFormat>On-screen Show (4:3)</PresentationFormat>
  <Paragraphs>29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4</cp:revision>
  <dcterms:created xsi:type="dcterms:W3CDTF">2020-02-23T15:38:00Z</dcterms:created>
  <dcterms:modified xsi:type="dcterms:W3CDTF">2020-02-23T16:12:08Z</dcterms:modified>
</cp:coreProperties>
</file>