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54" autoAdjust="0"/>
    <p:restoredTop sz="94651" autoAdjust="0"/>
  </p:normalViewPr>
  <p:slideViewPr>
    <p:cSldViewPr snapToGrid="0">
      <p:cViewPr varScale="1">
        <p:scale>
          <a:sx n="105" d="100"/>
          <a:sy n="105" d="100"/>
        </p:scale>
        <p:origin x="207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571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The hole story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555585" y="3291840"/>
            <a:ext cx="7875183" cy="2907792"/>
          </a:xfrm>
          <a:prstGeom prst="rect">
            <a:avLst/>
          </a:prstGeom>
          <a:solidFill>
            <a:srgbClr val="FAFAEA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ts val="0"/>
              </a:spcBef>
              <a:defRPr/>
            </a:pPr>
            <a:endParaRPr lang="en-GB" sz="1000" dirty="0" smtClean="0"/>
          </a:p>
          <a:p>
            <a:pPr lvl="0">
              <a:spcBef>
                <a:spcPts val="0"/>
              </a:spcBef>
              <a:spcAft>
                <a:spcPts val="900"/>
              </a:spcAft>
              <a:defRPr/>
            </a:pPr>
            <a:r>
              <a:rPr lang="en-GB" sz="1700" dirty="0" smtClean="0"/>
              <a:t>Your </a:t>
            </a:r>
            <a:r>
              <a:rPr lang="en-GB" sz="1700" dirty="0"/>
              <a:t>teacher has given you some cards.</a:t>
            </a:r>
          </a:p>
          <a:p>
            <a:pPr lvl="0">
              <a:spcAft>
                <a:spcPts val="1200"/>
              </a:spcAft>
              <a:defRPr/>
            </a:pPr>
            <a:r>
              <a:rPr lang="en-GB" sz="1700" dirty="0"/>
              <a:t>Some of the cards can be used to make a story that explains how Liam could develop symptoms of an infection.</a:t>
            </a:r>
          </a:p>
          <a:p>
            <a:pPr lvl="0">
              <a:spcAft>
                <a:spcPts val="900"/>
              </a:spcAft>
              <a:defRPr/>
            </a:pPr>
            <a:r>
              <a:rPr lang="en-GB" sz="1700" b="1" dirty="0"/>
              <a:t>To talk about in your group</a:t>
            </a:r>
          </a:p>
          <a:p>
            <a:pPr marL="285750" lvl="0" indent="-285750">
              <a:spcAft>
                <a:spcPts val="900"/>
              </a:spcAft>
              <a:buFont typeface="Arial" panose="020B0604020202020204" pitchFamily="34" charset="0"/>
              <a:buChar char="•"/>
              <a:defRPr/>
            </a:pPr>
            <a:r>
              <a:rPr lang="en-GB" sz="1700" dirty="0" smtClean="0"/>
              <a:t>Decide </a:t>
            </a:r>
            <a:r>
              <a:rPr lang="en-GB" sz="1700" dirty="0"/>
              <a:t>which cards you want to use in the story.</a:t>
            </a:r>
          </a:p>
          <a:p>
            <a:pPr marL="285750" lvl="0" indent="-285750">
              <a:spcAft>
                <a:spcPts val="900"/>
              </a:spcAft>
              <a:buFont typeface="Arial" panose="020B0604020202020204" pitchFamily="34" charset="0"/>
              <a:buChar char="•"/>
              <a:defRPr/>
            </a:pPr>
            <a:r>
              <a:rPr lang="en-GB" sz="1700" dirty="0" smtClean="0"/>
              <a:t>Decide </a:t>
            </a:r>
            <a:r>
              <a:rPr lang="en-GB" sz="1700" dirty="0"/>
              <a:t>how to arrange the cards to make the story</a:t>
            </a:r>
            <a:r>
              <a:rPr lang="en-GB" sz="1700" dirty="0" smtClean="0"/>
              <a:t>.</a:t>
            </a:r>
            <a:endParaRPr lang="en-GB" sz="17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41248"/>
            <a:ext cx="5372099" cy="24086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Part 1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Liam has a cut on his finger.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The cut has made a hole in his skin.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If the cut is not cleaned, Liam could develop symptoms of an infection</a:t>
            </a:r>
            <a:r>
              <a:rPr lang="en-GB" dirty="0" smtClean="0"/>
              <a:t>.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6077712" y="841248"/>
            <a:ext cx="2607843" cy="1970124"/>
            <a:chOff x="6077712" y="841248"/>
            <a:chExt cx="2607843" cy="197012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000" r="17600"/>
            <a:stretch/>
          </p:blipFill>
          <p:spPr>
            <a:xfrm>
              <a:off x="6077712" y="841248"/>
              <a:ext cx="2607843" cy="1970124"/>
            </a:xfrm>
            <a:prstGeom prst="rect">
              <a:avLst/>
            </a:prstGeom>
          </p:spPr>
        </p:pic>
        <p:sp>
          <p:nvSpPr>
            <p:cNvPr id="13" name="Freeform 12"/>
            <p:cNvSpPr>
              <a:spLocks noChangeAspect="1"/>
            </p:cNvSpPr>
            <p:nvPr/>
          </p:nvSpPr>
          <p:spPr>
            <a:xfrm>
              <a:off x="8393113" y="1438592"/>
              <a:ext cx="216000" cy="54152"/>
            </a:xfrm>
            <a:custGeom>
              <a:avLst/>
              <a:gdLst>
                <a:gd name="connsiteX0" fmla="*/ 371475 w 371475"/>
                <a:gd name="connsiteY0" fmla="*/ 0 h 76200"/>
                <a:gd name="connsiteX1" fmla="*/ 0 w 371475"/>
                <a:gd name="connsiteY1" fmla="*/ 76200 h 76200"/>
                <a:gd name="connsiteX0" fmla="*/ 371475 w 371475"/>
                <a:gd name="connsiteY0" fmla="*/ 0 h 76200"/>
                <a:gd name="connsiteX1" fmla="*/ 0 w 371475"/>
                <a:gd name="connsiteY1" fmla="*/ 76200 h 76200"/>
                <a:gd name="connsiteX0" fmla="*/ 371475 w 371475"/>
                <a:gd name="connsiteY0" fmla="*/ 0 h 76200"/>
                <a:gd name="connsiteX1" fmla="*/ 0 w 371475"/>
                <a:gd name="connsiteY1" fmla="*/ 76200 h 76200"/>
                <a:gd name="connsiteX0" fmla="*/ 371475 w 371475"/>
                <a:gd name="connsiteY0" fmla="*/ 0 h 76200"/>
                <a:gd name="connsiteX1" fmla="*/ 0 w 371475"/>
                <a:gd name="connsiteY1" fmla="*/ 76200 h 76200"/>
                <a:gd name="connsiteX0" fmla="*/ 371475 w 371475"/>
                <a:gd name="connsiteY0" fmla="*/ 3053 h 79253"/>
                <a:gd name="connsiteX1" fmla="*/ 0 w 371475"/>
                <a:gd name="connsiteY1" fmla="*/ 79253 h 79253"/>
                <a:gd name="connsiteX0" fmla="*/ 371475 w 371475"/>
                <a:gd name="connsiteY0" fmla="*/ 5038 h 81238"/>
                <a:gd name="connsiteX1" fmla="*/ 0 w 371475"/>
                <a:gd name="connsiteY1" fmla="*/ 81238 h 81238"/>
                <a:gd name="connsiteX0" fmla="*/ 371475 w 371475"/>
                <a:gd name="connsiteY0" fmla="*/ 4719 h 80919"/>
                <a:gd name="connsiteX1" fmla="*/ 0 w 371475"/>
                <a:gd name="connsiteY1" fmla="*/ 80919 h 80919"/>
                <a:gd name="connsiteX0" fmla="*/ 371475 w 371475"/>
                <a:gd name="connsiteY0" fmla="*/ 179 h 76379"/>
                <a:gd name="connsiteX1" fmla="*/ 0 w 371475"/>
                <a:gd name="connsiteY1" fmla="*/ 76379 h 76379"/>
                <a:gd name="connsiteX0" fmla="*/ 339670 w 339670"/>
                <a:gd name="connsiteY0" fmla="*/ 648 h 56923"/>
                <a:gd name="connsiteX1" fmla="*/ 0 w 339670"/>
                <a:gd name="connsiteY1" fmla="*/ 56923 h 56923"/>
                <a:gd name="connsiteX0" fmla="*/ 276188 w 276188"/>
                <a:gd name="connsiteY0" fmla="*/ 648 h 56923"/>
                <a:gd name="connsiteX1" fmla="*/ 0 w 276188"/>
                <a:gd name="connsiteY1" fmla="*/ 56923 h 56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6188" h="56923">
                  <a:moveTo>
                    <a:pt x="276188" y="648"/>
                  </a:moveTo>
                  <a:cubicBezTo>
                    <a:pt x="148387" y="-1727"/>
                    <a:pt x="167558" y="-488"/>
                    <a:pt x="0" y="56923"/>
                  </a:cubicBezTo>
                </a:path>
              </a:pathLst>
            </a:custGeom>
            <a:noFill/>
            <a:ln w="12700" cap="rnd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3668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The hole story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555585" y="3446937"/>
            <a:ext cx="7875183" cy="2341216"/>
          </a:xfrm>
          <a:prstGeom prst="rect">
            <a:avLst/>
          </a:prstGeom>
          <a:solidFill>
            <a:srgbClr val="FAFAEA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ts val="0"/>
              </a:spcBef>
              <a:defRPr/>
            </a:pPr>
            <a:endParaRPr lang="en-GB" sz="1000" dirty="0" smtClean="0"/>
          </a:p>
          <a:p>
            <a:pPr lvl="0">
              <a:spcBef>
                <a:spcPts val="0"/>
              </a:spcBef>
              <a:spcAft>
                <a:spcPts val="1800"/>
              </a:spcAft>
              <a:defRPr/>
            </a:pPr>
            <a:r>
              <a:rPr lang="en-GB" sz="1700" dirty="0"/>
              <a:t>Look back at the story you made to explain how Liam could develop symptoms of an </a:t>
            </a:r>
            <a:r>
              <a:rPr lang="en-GB" sz="1700" dirty="0" smtClean="0"/>
              <a:t>infection.</a:t>
            </a:r>
            <a:endParaRPr lang="en-GB" sz="1700" dirty="0"/>
          </a:p>
          <a:p>
            <a:pPr lvl="0">
              <a:spcAft>
                <a:spcPts val="900"/>
              </a:spcAft>
              <a:defRPr/>
            </a:pPr>
            <a:r>
              <a:rPr lang="en-GB" sz="1700" b="1" dirty="0"/>
              <a:t>To talk about in your group</a:t>
            </a:r>
          </a:p>
          <a:p>
            <a:pPr marL="285750" lvl="0" indent="-285750">
              <a:spcAft>
                <a:spcPts val="900"/>
              </a:spcAft>
              <a:buFont typeface="Arial" panose="020B0604020202020204" pitchFamily="34" charset="0"/>
              <a:buChar char="•"/>
              <a:defRPr/>
            </a:pPr>
            <a:r>
              <a:rPr lang="en-GB" sz="1700" dirty="0" smtClean="0"/>
              <a:t>How </a:t>
            </a:r>
            <a:r>
              <a:rPr lang="en-GB" sz="1700" dirty="0"/>
              <a:t>would you write a similar story to explain how the plant could develop </a:t>
            </a:r>
            <a:r>
              <a:rPr lang="en-GB" sz="1700" dirty="0" smtClean="0"/>
              <a:t>symptoms?</a:t>
            </a:r>
            <a:endParaRPr lang="en-GB" sz="17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41248"/>
            <a:ext cx="5372099" cy="24086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Part 2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An insect has taken a bite out of a leaf.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This has made a hole in the leaf.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The plant could develop symptoms of an infection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0"/>
          <a:stretch/>
        </p:blipFill>
        <p:spPr>
          <a:xfrm>
            <a:off x="6286502" y="841248"/>
            <a:ext cx="2279714" cy="2003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96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22</TotalTime>
  <Words>172</Words>
  <Application>Microsoft Office PowerPoint</Application>
  <PresentationFormat>On-screen Show (4:3)</PresentationFormat>
  <Paragraphs>22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.BEST_PPt_First slide ready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6</cp:revision>
  <dcterms:created xsi:type="dcterms:W3CDTF">2020-02-21T21:42:40Z</dcterms:created>
  <dcterms:modified xsi:type="dcterms:W3CDTF">2020-02-22T19:46:31Z</dcterms:modified>
</cp:coreProperties>
</file>