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51" autoAdjust="0"/>
  </p:normalViewPr>
  <p:slideViewPr>
    <p:cSldViewPr snapToGrid="0">
      <p:cViewPr varScale="1">
        <p:scale>
          <a:sx n="104" d="100"/>
          <a:sy n="104" d="100"/>
        </p:scale>
        <p:origin x="108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22/02/2020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73300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22/02/2020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22/02/2020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22/02/2020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22/02/2020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Sam’s symptoms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 Placeholder 16"/>
          <p:cNvSpPr txBox="1">
            <a:spLocks/>
          </p:cNvSpPr>
          <p:nvPr/>
        </p:nvSpPr>
        <p:spPr>
          <a:xfrm>
            <a:off x="457200" y="4562763"/>
            <a:ext cx="8285163" cy="17179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spcAft>
                <a:spcPts val="1200"/>
              </a:spcAft>
              <a:defRPr/>
            </a:pPr>
            <a:r>
              <a:rPr lang="en-GB" dirty="0"/>
              <a:t>Sam is not feeling well</a:t>
            </a:r>
            <a:r>
              <a:rPr lang="en-GB" dirty="0" smtClean="0"/>
              <a:t>.</a:t>
            </a:r>
          </a:p>
          <a:p>
            <a:pPr lvl="0" algn="ctr">
              <a:spcAft>
                <a:spcPts val="1200"/>
              </a:spcAft>
              <a:defRPr/>
            </a:pPr>
            <a:r>
              <a:rPr lang="en-GB" dirty="0" smtClean="0"/>
              <a:t>He </a:t>
            </a:r>
            <a:r>
              <a:rPr lang="en-GB" dirty="0"/>
              <a:t>has symptoms of an infection.</a:t>
            </a:r>
          </a:p>
          <a:p>
            <a:pPr lvl="0" algn="ctr">
              <a:spcAft>
                <a:spcPts val="1200"/>
              </a:spcAft>
              <a:defRPr/>
            </a:pPr>
            <a:r>
              <a:rPr lang="en-GB" dirty="0" smtClean="0"/>
              <a:t>The </a:t>
            </a:r>
            <a:r>
              <a:rPr lang="en-GB" dirty="0"/>
              <a:t>symptoms are caused by pathogens inside his </a:t>
            </a:r>
            <a:r>
              <a:rPr lang="en-GB" dirty="0" smtClean="0"/>
              <a:t>body</a:t>
            </a:r>
            <a:r>
              <a:rPr lang="en-GB" dirty="0"/>
              <a:t>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8024" y="993801"/>
            <a:ext cx="2672189" cy="2886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Sam’s symptoms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789236"/>
            <a:ext cx="5740400" cy="7911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/>
              <a:t>Some of Sam’s friends suggest how they think the pathogens are causing his symptoms.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>
          <a:xfrm>
            <a:off x="4476105" y="2901142"/>
            <a:ext cx="475615" cy="611505"/>
            <a:chOff x="0" y="0"/>
            <a:chExt cx="527901" cy="688156"/>
          </a:xfrm>
        </p:grpSpPr>
        <p:sp>
          <p:nvSpPr>
            <p:cNvPr id="31" name="Freeform 30"/>
            <p:cNvSpPr/>
            <p:nvPr/>
          </p:nvSpPr>
          <p:spPr>
            <a:xfrm>
              <a:off x="0" y="334638"/>
              <a:ext cx="527901" cy="353518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32" name="Oval 31"/>
            <p:cNvSpPr/>
            <p:nvPr/>
          </p:nvSpPr>
          <p:spPr>
            <a:xfrm>
              <a:off x="70701" y="0"/>
              <a:ext cx="386499" cy="38649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4817100" y="3049732"/>
            <a:ext cx="475615" cy="611505"/>
            <a:chOff x="0" y="0"/>
            <a:chExt cx="527901" cy="688156"/>
          </a:xfrm>
        </p:grpSpPr>
        <p:sp>
          <p:nvSpPr>
            <p:cNvPr id="29" name="Freeform 28"/>
            <p:cNvSpPr/>
            <p:nvPr/>
          </p:nvSpPr>
          <p:spPr>
            <a:xfrm>
              <a:off x="0" y="334638"/>
              <a:ext cx="527901" cy="353518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30" name="Oval 29"/>
            <p:cNvSpPr/>
            <p:nvPr/>
          </p:nvSpPr>
          <p:spPr>
            <a:xfrm>
              <a:off x="70701" y="0"/>
              <a:ext cx="386499" cy="38649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8" name="Rounded Rectangular Callout 7"/>
          <p:cNvSpPr/>
          <p:nvPr/>
        </p:nvSpPr>
        <p:spPr>
          <a:xfrm>
            <a:off x="702547" y="1778659"/>
            <a:ext cx="3387122" cy="1334604"/>
          </a:xfrm>
          <a:prstGeom prst="wedgeRoundRectCallout">
            <a:avLst>
              <a:gd name="adj1" fmla="val 58977"/>
              <a:gd name="adj2" fmla="val 38831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GB" b="1" kern="1200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Ella</a:t>
            </a:r>
            <a:endParaRPr lang="en-GB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The pathogens are stopping some of his cells and tissues from working properly.</a:t>
            </a:r>
            <a:endParaRPr lang="en-GB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4279890" y="3260552"/>
            <a:ext cx="475615" cy="611505"/>
            <a:chOff x="0" y="0"/>
            <a:chExt cx="527901" cy="688156"/>
          </a:xfrm>
        </p:grpSpPr>
        <p:sp>
          <p:nvSpPr>
            <p:cNvPr id="27" name="Freeform 26"/>
            <p:cNvSpPr/>
            <p:nvPr/>
          </p:nvSpPr>
          <p:spPr>
            <a:xfrm>
              <a:off x="0" y="334638"/>
              <a:ext cx="527901" cy="353518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28" name="Oval 27"/>
            <p:cNvSpPr/>
            <p:nvPr/>
          </p:nvSpPr>
          <p:spPr>
            <a:xfrm>
              <a:off x="70701" y="0"/>
              <a:ext cx="386499" cy="38649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13" name="Rounded Rectangular Callout 12"/>
          <p:cNvSpPr/>
          <p:nvPr/>
        </p:nvSpPr>
        <p:spPr>
          <a:xfrm>
            <a:off x="812073" y="3546519"/>
            <a:ext cx="2976692" cy="1026160"/>
          </a:xfrm>
          <a:prstGeom prst="wedgeRoundRectCallout">
            <a:avLst>
              <a:gd name="adj1" fmla="val 62589"/>
              <a:gd name="adj2" fmla="val -41927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GB" b="1" kern="1200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Alfie</a:t>
            </a:r>
            <a:endParaRPr lang="en-GB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The pathogens are walking around inside his body.</a:t>
            </a:r>
            <a:endParaRPr lang="en-GB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ounded Rectangular Callout 15"/>
          <p:cNvSpPr/>
          <p:nvPr/>
        </p:nvSpPr>
        <p:spPr>
          <a:xfrm>
            <a:off x="6006348" y="3318683"/>
            <a:ext cx="2258522" cy="1365737"/>
          </a:xfrm>
          <a:prstGeom prst="wedgeRoundRectCallout">
            <a:avLst>
              <a:gd name="adj1" fmla="val -63294"/>
              <a:gd name="adj2" fmla="val -30378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GB" b="1" kern="1200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Ryan</a:t>
            </a:r>
            <a:endParaRPr lang="en-GB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The pathogens are making toxins that poison him.</a:t>
            </a:r>
            <a:endParaRPr lang="en-GB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ounded Rectangular Callout 16"/>
          <p:cNvSpPr/>
          <p:nvPr/>
        </p:nvSpPr>
        <p:spPr>
          <a:xfrm>
            <a:off x="5614006" y="1906211"/>
            <a:ext cx="2012546" cy="1079500"/>
          </a:xfrm>
          <a:prstGeom prst="wedgeRoundRectCallout">
            <a:avLst>
              <a:gd name="adj1" fmla="val -68702"/>
              <a:gd name="adj2" fmla="val 45192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GB" b="1" kern="1200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Maya</a:t>
            </a:r>
            <a:endParaRPr lang="en-GB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The pathogens are eating </a:t>
            </a:r>
            <a:r>
              <a:rPr lang="en-GB" dirty="0" smtClean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him!</a:t>
            </a:r>
            <a:endParaRPr lang="en-GB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pSp>
        <p:nvGrpSpPr>
          <p:cNvPr id="18" name="Group 17"/>
          <p:cNvGrpSpPr>
            <a:grpSpLocks noChangeAspect="1"/>
          </p:cNvGrpSpPr>
          <p:nvPr/>
        </p:nvGrpSpPr>
        <p:grpSpPr>
          <a:xfrm>
            <a:off x="5099501" y="3343102"/>
            <a:ext cx="475615" cy="611505"/>
            <a:chOff x="0" y="0"/>
            <a:chExt cx="527901" cy="688156"/>
          </a:xfrm>
        </p:grpSpPr>
        <p:sp>
          <p:nvSpPr>
            <p:cNvPr id="22" name="Freeform 21"/>
            <p:cNvSpPr/>
            <p:nvPr/>
          </p:nvSpPr>
          <p:spPr>
            <a:xfrm>
              <a:off x="0" y="334638"/>
              <a:ext cx="527901" cy="353518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23" name="Oval 22"/>
            <p:cNvSpPr/>
            <p:nvPr/>
          </p:nvSpPr>
          <p:spPr>
            <a:xfrm>
              <a:off x="70701" y="0"/>
              <a:ext cx="386499" cy="38649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179705" y="5005936"/>
            <a:ext cx="8748828" cy="1156738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Who do 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you think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 right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</a:p>
          <a:p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You can choose more than one person if you think they are right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2458" y="106574"/>
            <a:ext cx="1432030" cy="1547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6949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20</TotalTime>
  <Words>107</Words>
  <Application>Microsoft Office PowerPoint</Application>
  <PresentationFormat>On-screen Show (4:3)</PresentationFormat>
  <Paragraphs>19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6</cp:revision>
  <dcterms:created xsi:type="dcterms:W3CDTF">2020-02-21T10:43:38Z</dcterms:created>
  <dcterms:modified xsi:type="dcterms:W3CDTF">2020-02-22T18:27:54Z</dcterms:modified>
</cp:coreProperties>
</file>