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sldIdLst>
    <p:sldId id="257" r:id="rId2"/>
    <p:sldId id="258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FF00"/>
    <a:srgbClr val="007600"/>
    <a:srgbClr val="3737FF"/>
    <a:srgbClr val="5B5BFF"/>
    <a:srgbClr val="000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51" autoAdjust="0"/>
  </p:normalViewPr>
  <p:slideViewPr>
    <p:cSldViewPr snapToGrid="0">
      <p:cViewPr varScale="1">
        <p:scale>
          <a:sx n="104" d="100"/>
          <a:sy n="104" d="100"/>
        </p:scale>
        <p:origin x="108" y="22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3BC92B-20E3-4759-9EA2-4291CE070368}" type="datetimeFigureOut">
              <a:rPr lang="en-GB" smtClean="0"/>
              <a:t>21/02/2020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E7C73D-9F36-4409-AC4D-B1068866F4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4129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24406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973300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21/02/2020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9756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21/02/2020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2113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21/02/2020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2509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21/02/2020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4748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21/02/2020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9058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21/02/2020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9895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21/02/2020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8137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21/02/2020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775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21/02/2020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576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21/02/2020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3256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21/02/2020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9729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045666-C2DB-4374-98FD-31A24254EBAB}" type="datetimeFigureOut">
              <a:rPr lang="en-GB" smtClean="0"/>
              <a:t>21/02/2020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752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4244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Pathogens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5227782"/>
            <a:ext cx="8285163" cy="5906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GB" dirty="0"/>
              <a:t>Some children are learning about pathogens.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2907" y="1477901"/>
            <a:ext cx="3038186" cy="31429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0577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4244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Pathogens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789236"/>
            <a:ext cx="8285163" cy="50385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GB" dirty="0" smtClean="0"/>
              <a:t>The children </a:t>
            </a:r>
            <a:r>
              <a:rPr lang="en-GB" dirty="0"/>
              <a:t>share their ideas about pathogens.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Text Placeholder 16"/>
          <p:cNvSpPr txBox="1">
            <a:spLocks/>
          </p:cNvSpPr>
          <p:nvPr/>
        </p:nvSpPr>
        <p:spPr>
          <a:xfrm>
            <a:off x="457200" y="4571527"/>
            <a:ext cx="8285163" cy="18431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spcAft>
                <a:spcPts val="600"/>
              </a:spcAft>
              <a:defRPr/>
            </a:pPr>
            <a:r>
              <a:rPr lang="en-GB" b="1" dirty="0"/>
              <a:t>To talk about in your group</a:t>
            </a:r>
          </a:p>
          <a:p>
            <a:pPr marL="342900" lvl="0" indent="-342900">
              <a:spcAft>
                <a:spcPts val="600"/>
              </a:spcAft>
              <a:buFont typeface="+mj-lt"/>
              <a:buAutoNum type="arabicPeriod"/>
              <a:defRPr/>
            </a:pPr>
            <a:r>
              <a:rPr lang="en-GB" dirty="0" smtClean="0"/>
              <a:t>Who </a:t>
            </a:r>
            <a:r>
              <a:rPr lang="en-GB" dirty="0"/>
              <a:t>do you agree with?</a:t>
            </a:r>
          </a:p>
          <a:p>
            <a:pPr marL="342900" lvl="0" indent="-342900">
              <a:spcAft>
                <a:spcPts val="600"/>
              </a:spcAft>
              <a:buFont typeface="+mj-lt"/>
              <a:buAutoNum type="arabicPeriod"/>
              <a:defRPr/>
            </a:pPr>
            <a:r>
              <a:rPr lang="en-GB" dirty="0" smtClean="0"/>
              <a:t>Who </a:t>
            </a:r>
            <a:r>
              <a:rPr lang="en-GB" dirty="0"/>
              <a:t>do you disagree with, and why?</a:t>
            </a:r>
          </a:p>
          <a:p>
            <a:pPr marL="342900" lvl="0" indent="-342900">
              <a:spcAft>
                <a:spcPts val="600"/>
              </a:spcAft>
              <a:buFont typeface="+mj-lt"/>
              <a:buAutoNum type="arabicPeriod"/>
              <a:defRPr/>
            </a:pPr>
            <a:r>
              <a:rPr lang="en-GB" dirty="0" smtClean="0"/>
              <a:t>How </a:t>
            </a:r>
            <a:r>
              <a:rPr lang="en-GB" dirty="0"/>
              <a:t>would you explain the right ideas to these </a:t>
            </a:r>
            <a:r>
              <a:rPr lang="en-GB" dirty="0" smtClean="0"/>
              <a:t>children</a:t>
            </a:r>
            <a:r>
              <a:rPr lang="en-GB" dirty="0"/>
              <a:t>?</a:t>
            </a:r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>
          <a:xfrm>
            <a:off x="4254434" y="2679471"/>
            <a:ext cx="475615" cy="611505"/>
            <a:chOff x="0" y="0"/>
            <a:chExt cx="527901" cy="688156"/>
          </a:xfrm>
        </p:grpSpPr>
        <p:sp>
          <p:nvSpPr>
            <p:cNvPr id="31" name="Freeform 30"/>
            <p:cNvSpPr/>
            <p:nvPr/>
          </p:nvSpPr>
          <p:spPr>
            <a:xfrm>
              <a:off x="0" y="334638"/>
              <a:ext cx="527901" cy="353518"/>
            </a:xfrm>
            <a:custGeom>
              <a:avLst/>
              <a:gdLst>
                <a:gd name="connsiteX0" fmla="*/ 0 w 537328"/>
                <a:gd name="connsiteY0" fmla="*/ 377072 h 377072"/>
                <a:gd name="connsiteX1" fmla="*/ 537328 w 537328"/>
                <a:gd name="connsiteY1" fmla="*/ 18853 h 377072"/>
                <a:gd name="connsiteX2" fmla="*/ 9427 w 537328"/>
                <a:gd name="connsiteY2" fmla="*/ 18853 h 377072"/>
                <a:gd name="connsiteX3" fmla="*/ 9427 w 537328"/>
                <a:gd name="connsiteY3" fmla="*/ 0 h 377072"/>
                <a:gd name="connsiteX0" fmla="*/ 0 w 537328"/>
                <a:gd name="connsiteY0" fmla="*/ 377072 h 377072"/>
                <a:gd name="connsiteX1" fmla="*/ 537328 w 537328"/>
                <a:gd name="connsiteY1" fmla="*/ 18853 h 377072"/>
                <a:gd name="connsiteX2" fmla="*/ 9427 w 537328"/>
                <a:gd name="connsiteY2" fmla="*/ 18853 h 377072"/>
                <a:gd name="connsiteX3" fmla="*/ 9427 w 537328"/>
                <a:gd name="connsiteY3" fmla="*/ 0 h 377072"/>
                <a:gd name="connsiteX0" fmla="*/ 0 w 537332"/>
                <a:gd name="connsiteY0" fmla="*/ 384069 h 384069"/>
                <a:gd name="connsiteX1" fmla="*/ 537328 w 537332"/>
                <a:gd name="connsiteY1" fmla="*/ 25850 h 384069"/>
                <a:gd name="connsiteX2" fmla="*/ 9427 w 537332"/>
                <a:gd name="connsiteY2" fmla="*/ 25850 h 384069"/>
                <a:gd name="connsiteX3" fmla="*/ 9427 w 537332"/>
                <a:gd name="connsiteY3" fmla="*/ 6997 h 384069"/>
                <a:gd name="connsiteX0" fmla="*/ 0 w 537332"/>
                <a:gd name="connsiteY0" fmla="*/ 384069 h 384069"/>
                <a:gd name="connsiteX1" fmla="*/ 537328 w 537332"/>
                <a:gd name="connsiteY1" fmla="*/ 25850 h 384069"/>
                <a:gd name="connsiteX2" fmla="*/ 9427 w 537332"/>
                <a:gd name="connsiteY2" fmla="*/ 25850 h 384069"/>
                <a:gd name="connsiteX3" fmla="*/ 9427 w 537332"/>
                <a:gd name="connsiteY3" fmla="*/ 6997 h 384069"/>
                <a:gd name="connsiteX0" fmla="*/ 0 w 537328"/>
                <a:gd name="connsiteY0" fmla="*/ 710852 h 710852"/>
                <a:gd name="connsiteX1" fmla="*/ 537328 w 537328"/>
                <a:gd name="connsiteY1" fmla="*/ 352633 h 710852"/>
                <a:gd name="connsiteX2" fmla="*/ 9427 w 537328"/>
                <a:gd name="connsiteY2" fmla="*/ 352633 h 710852"/>
                <a:gd name="connsiteX3" fmla="*/ 9427 w 537328"/>
                <a:gd name="connsiteY3" fmla="*/ 333780 h 710852"/>
                <a:gd name="connsiteX0" fmla="*/ 0 w 537328"/>
                <a:gd name="connsiteY0" fmla="*/ 1461154 h 1461154"/>
                <a:gd name="connsiteX1" fmla="*/ 537328 w 537328"/>
                <a:gd name="connsiteY1" fmla="*/ 1102935 h 1461154"/>
                <a:gd name="connsiteX2" fmla="*/ 9427 w 537328"/>
                <a:gd name="connsiteY2" fmla="*/ 1102935 h 1461154"/>
                <a:gd name="connsiteX3" fmla="*/ 160256 w 537328"/>
                <a:gd name="connsiteY3" fmla="*/ 0 h 1461154"/>
                <a:gd name="connsiteX0" fmla="*/ 0 w 537328"/>
                <a:gd name="connsiteY0" fmla="*/ 710853 h 710853"/>
                <a:gd name="connsiteX1" fmla="*/ 537328 w 537328"/>
                <a:gd name="connsiteY1" fmla="*/ 352634 h 710853"/>
                <a:gd name="connsiteX2" fmla="*/ 9427 w 537328"/>
                <a:gd name="connsiteY2" fmla="*/ 352634 h 710853"/>
                <a:gd name="connsiteX0" fmla="*/ 0 w 537328"/>
                <a:gd name="connsiteY0" fmla="*/ 836552 h 836552"/>
                <a:gd name="connsiteX1" fmla="*/ 537328 w 537328"/>
                <a:gd name="connsiteY1" fmla="*/ 478333 h 836552"/>
                <a:gd name="connsiteX2" fmla="*/ 9427 w 537328"/>
                <a:gd name="connsiteY2" fmla="*/ 478333 h 836552"/>
                <a:gd name="connsiteX0" fmla="*/ 0 w 537328"/>
                <a:gd name="connsiteY0" fmla="*/ 737239 h 737239"/>
                <a:gd name="connsiteX1" fmla="*/ 537328 w 537328"/>
                <a:gd name="connsiteY1" fmla="*/ 379020 h 737239"/>
                <a:gd name="connsiteX2" fmla="*/ 9427 w 537328"/>
                <a:gd name="connsiteY2" fmla="*/ 379020 h 737239"/>
                <a:gd name="connsiteX0" fmla="*/ 527957 w 527957"/>
                <a:gd name="connsiteY0" fmla="*/ 379020 h 379020"/>
                <a:gd name="connsiteX1" fmla="*/ 56 w 527957"/>
                <a:gd name="connsiteY1" fmla="*/ 379020 h 379020"/>
                <a:gd name="connsiteX0" fmla="*/ 527957 w 527957"/>
                <a:gd name="connsiteY0" fmla="*/ 390136 h 390136"/>
                <a:gd name="connsiteX1" fmla="*/ 56 w 527957"/>
                <a:gd name="connsiteY1" fmla="*/ 390136 h 390136"/>
                <a:gd name="connsiteX0" fmla="*/ 527901 w 527901"/>
                <a:gd name="connsiteY0" fmla="*/ 438358 h 438358"/>
                <a:gd name="connsiteX1" fmla="*/ 0 w 527901"/>
                <a:gd name="connsiteY1" fmla="*/ 438358 h 438358"/>
                <a:gd name="connsiteX0" fmla="*/ 527901 w 527901"/>
                <a:gd name="connsiteY0" fmla="*/ 438358 h 438358"/>
                <a:gd name="connsiteX1" fmla="*/ 0 w 527901"/>
                <a:gd name="connsiteY1" fmla="*/ 438358 h 438358"/>
                <a:gd name="connsiteX2" fmla="*/ 527901 w 527901"/>
                <a:gd name="connsiteY2" fmla="*/ 438358 h 4383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27901" h="438358">
                  <a:moveTo>
                    <a:pt x="527901" y="438358"/>
                  </a:moveTo>
                  <a:cubicBezTo>
                    <a:pt x="520044" y="-139818"/>
                    <a:pt x="3142" y="-152389"/>
                    <a:pt x="0" y="438358"/>
                  </a:cubicBezTo>
                  <a:lnTo>
                    <a:pt x="527901" y="438358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GB"/>
            </a:p>
          </p:txBody>
        </p:sp>
        <p:sp>
          <p:nvSpPr>
            <p:cNvPr id="32" name="Oval 31"/>
            <p:cNvSpPr/>
            <p:nvPr/>
          </p:nvSpPr>
          <p:spPr>
            <a:xfrm>
              <a:off x="70701" y="0"/>
              <a:ext cx="386499" cy="386499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GB"/>
            </a:p>
          </p:txBody>
        </p:sp>
      </p:grpSp>
      <p:grpSp>
        <p:nvGrpSpPr>
          <p:cNvPr id="7" name="Group 6"/>
          <p:cNvGrpSpPr>
            <a:grpSpLocks noChangeAspect="1"/>
          </p:cNvGrpSpPr>
          <p:nvPr/>
        </p:nvGrpSpPr>
        <p:grpSpPr>
          <a:xfrm>
            <a:off x="4595429" y="2828061"/>
            <a:ext cx="475615" cy="611505"/>
            <a:chOff x="0" y="0"/>
            <a:chExt cx="527901" cy="688156"/>
          </a:xfrm>
        </p:grpSpPr>
        <p:sp>
          <p:nvSpPr>
            <p:cNvPr id="29" name="Freeform 28"/>
            <p:cNvSpPr/>
            <p:nvPr/>
          </p:nvSpPr>
          <p:spPr>
            <a:xfrm>
              <a:off x="0" y="334638"/>
              <a:ext cx="527901" cy="353518"/>
            </a:xfrm>
            <a:custGeom>
              <a:avLst/>
              <a:gdLst>
                <a:gd name="connsiteX0" fmla="*/ 0 w 537328"/>
                <a:gd name="connsiteY0" fmla="*/ 377072 h 377072"/>
                <a:gd name="connsiteX1" fmla="*/ 537328 w 537328"/>
                <a:gd name="connsiteY1" fmla="*/ 18853 h 377072"/>
                <a:gd name="connsiteX2" fmla="*/ 9427 w 537328"/>
                <a:gd name="connsiteY2" fmla="*/ 18853 h 377072"/>
                <a:gd name="connsiteX3" fmla="*/ 9427 w 537328"/>
                <a:gd name="connsiteY3" fmla="*/ 0 h 377072"/>
                <a:gd name="connsiteX0" fmla="*/ 0 w 537328"/>
                <a:gd name="connsiteY0" fmla="*/ 377072 h 377072"/>
                <a:gd name="connsiteX1" fmla="*/ 537328 w 537328"/>
                <a:gd name="connsiteY1" fmla="*/ 18853 h 377072"/>
                <a:gd name="connsiteX2" fmla="*/ 9427 w 537328"/>
                <a:gd name="connsiteY2" fmla="*/ 18853 h 377072"/>
                <a:gd name="connsiteX3" fmla="*/ 9427 w 537328"/>
                <a:gd name="connsiteY3" fmla="*/ 0 h 377072"/>
                <a:gd name="connsiteX0" fmla="*/ 0 w 537332"/>
                <a:gd name="connsiteY0" fmla="*/ 384069 h 384069"/>
                <a:gd name="connsiteX1" fmla="*/ 537328 w 537332"/>
                <a:gd name="connsiteY1" fmla="*/ 25850 h 384069"/>
                <a:gd name="connsiteX2" fmla="*/ 9427 w 537332"/>
                <a:gd name="connsiteY2" fmla="*/ 25850 h 384069"/>
                <a:gd name="connsiteX3" fmla="*/ 9427 w 537332"/>
                <a:gd name="connsiteY3" fmla="*/ 6997 h 384069"/>
                <a:gd name="connsiteX0" fmla="*/ 0 w 537332"/>
                <a:gd name="connsiteY0" fmla="*/ 384069 h 384069"/>
                <a:gd name="connsiteX1" fmla="*/ 537328 w 537332"/>
                <a:gd name="connsiteY1" fmla="*/ 25850 h 384069"/>
                <a:gd name="connsiteX2" fmla="*/ 9427 w 537332"/>
                <a:gd name="connsiteY2" fmla="*/ 25850 h 384069"/>
                <a:gd name="connsiteX3" fmla="*/ 9427 w 537332"/>
                <a:gd name="connsiteY3" fmla="*/ 6997 h 384069"/>
                <a:gd name="connsiteX0" fmla="*/ 0 w 537328"/>
                <a:gd name="connsiteY0" fmla="*/ 710852 h 710852"/>
                <a:gd name="connsiteX1" fmla="*/ 537328 w 537328"/>
                <a:gd name="connsiteY1" fmla="*/ 352633 h 710852"/>
                <a:gd name="connsiteX2" fmla="*/ 9427 w 537328"/>
                <a:gd name="connsiteY2" fmla="*/ 352633 h 710852"/>
                <a:gd name="connsiteX3" fmla="*/ 9427 w 537328"/>
                <a:gd name="connsiteY3" fmla="*/ 333780 h 710852"/>
                <a:gd name="connsiteX0" fmla="*/ 0 w 537328"/>
                <a:gd name="connsiteY0" fmla="*/ 1461154 h 1461154"/>
                <a:gd name="connsiteX1" fmla="*/ 537328 w 537328"/>
                <a:gd name="connsiteY1" fmla="*/ 1102935 h 1461154"/>
                <a:gd name="connsiteX2" fmla="*/ 9427 w 537328"/>
                <a:gd name="connsiteY2" fmla="*/ 1102935 h 1461154"/>
                <a:gd name="connsiteX3" fmla="*/ 160256 w 537328"/>
                <a:gd name="connsiteY3" fmla="*/ 0 h 1461154"/>
                <a:gd name="connsiteX0" fmla="*/ 0 w 537328"/>
                <a:gd name="connsiteY0" fmla="*/ 710853 h 710853"/>
                <a:gd name="connsiteX1" fmla="*/ 537328 w 537328"/>
                <a:gd name="connsiteY1" fmla="*/ 352634 h 710853"/>
                <a:gd name="connsiteX2" fmla="*/ 9427 w 537328"/>
                <a:gd name="connsiteY2" fmla="*/ 352634 h 710853"/>
                <a:gd name="connsiteX0" fmla="*/ 0 w 537328"/>
                <a:gd name="connsiteY0" fmla="*/ 836552 h 836552"/>
                <a:gd name="connsiteX1" fmla="*/ 537328 w 537328"/>
                <a:gd name="connsiteY1" fmla="*/ 478333 h 836552"/>
                <a:gd name="connsiteX2" fmla="*/ 9427 w 537328"/>
                <a:gd name="connsiteY2" fmla="*/ 478333 h 836552"/>
                <a:gd name="connsiteX0" fmla="*/ 0 w 537328"/>
                <a:gd name="connsiteY0" fmla="*/ 737239 h 737239"/>
                <a:gd name="connsiteX1" fmla="*/ 537328 w 537328"/>
                <a:gd name="connsiteY1" fmla="*/ 379020 h 737239"/>
                <a:gd name="connsiteX2" fmla="*/ 9427 w 537328"/>
                <a:gd name="connsiteY2" fmla="*/ 379020 h 737239"/>
                <a:gd name="connsiteX0" fmla="*/ 527957 w 527957"/>
                <a:gd name="connsiteY0" fmla="*/ 379020 h 379020"/>
                <a:gd name="connsiteX1" fmla="*/ 56 w 527957"/>
                <a:gd name="connsiteY1" fmla="*/ 379020 h 379020"/>
                <a:gd name="connsiteX0" fmla="*/ 527957 w 527957"/>
                <a:gd name="connsiteY0" fmla="*/ 390136 h 390136"/>
                <a:gd name="connsiteX1" fmla="*/ 56 w 527957"/>
                <a:gd name="connsiteY1" fmla="*/ 390136 h 390136"/>
                <a:gd name="connsiteX0" fmla="*/ 527901 w 527901"/>
                <a:gd name="connsiteY0" fmla="*/ 438358 h 438358"/>
                <a:gd name="connsiteX1" fmla="*/ 0 w 527901"/>
                <a:gd name="connsiteY1" fmla="*/ 438358 h 438358"/>
                <a:gd name="connsiteX0" fmla="*/ 527901 w 527901"/>
                <a:gd name="connsiteY0" fmla="*/ 438358 h 438358"/>
                <a:gd name="connsiteX1" fmla="*/ 0 w 527901"/>
                <a:gd name="connsiteY1" fmla="*/ 438358 h 438358"/>
                <a:gd name="connsiteX2" fmla="*/ 527901 w 527901"/>
                <a:gd name="connsiteY2" fmla="*/ 438358 h 4383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27901" h="438358">
                  <a:moveTo>
                    <a:pt x="527901" y="438358"/>
                  </a:moveTo>
                  <a:cubicBezTo>
                    <a:pt x="520044" y="-139818"/>
                    <a:pt x="3142" y="-152389"/>
                    <a:pt x="0" y="438358"/>
                  </a:cubicBezTo>
                  <a:lnTo>
                    <a:pt x="527901" y="438358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GB"/>
            </a:p>
          </p:txBody>
        </p:sp>
        <p:sp>
          <p:nvSpPr>
            <p:cNvPr id="30" name="Oval 29"/>
            <p:cNvSpPr/>
            <p:nvPr/>
          </p:nvSpPr>
          <p:spPr>
            <a:xfrm>
              <a:off x="70701" y="0"/>
              <a:ext cx="386499" cy="386499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GB"/>
            </a:p>
          </p:txBody>
        </p:sp>
      </p:grpSp>
      <p:sp>
        <p:nvSpPr>
          <p:cNvPr id="8" name="Rounded Rectangular Callout 7"/>
          <p:cNvSpPr/>
          <p:nvPr/>
        </p:nvSpPr>
        <p:spPr>
          <a:xfrm>
            <a:off x="406402" y="1848431"/>
            <a:ext cx="2914361" cy="1079500"/>
          </a:xfrm>
          <a:prstGeom prst="wedgeRoundRectCallout">
            <a:avLst>
              <a:gd name="adj1" fmla="val 69612"/>
              <a:gd name="adj2" fmla="val 30526"/>
              <a:gd name="adj3" fmla="val 16667"/>
            </a:avLst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>
              <a:spcAft>
                <a:spcPts val="600"/>
              </a:spcAft>
            </a:pPr>
            <a:r>
              <a:rPr lang="en-GB" b="1" kern="1200" dirty="0">
                <a:solidFill>
                  <a:srgbClr val="00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Amelia</a:t>
            </a:r>
            <a:endParaRPr lang="en-GB" dirty="0">
              <a:effectLst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ctr">
              <a:spcAft>
                <a:spcPts val="0"/>
              </a:spcAft>
            </a:pPr>
            <a:r>
              <a:rPr lang="en-GB" kern="1200" dirty="0">
                <a:solidFill>
                  <a:srgbClr val="00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‘Pathogens’ is the scientific word for ‘germs’.</a:t>
            </a:r>
            <a:endParaRPr lang="en-GB" dirty="0">
              <a:effectLst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>
          <a:xfrm>
            <a:off x="4058219" y="3038881"/>
            <a:ext cx="475615" cy="611505"/>
            <a:chOff x="0" y="0"/>
            <a:chExt cx="527901" cy="688156"/>
          </a:xfrm>
        </p:grpSpPr>
        <p:sp>
          <p:nvSpPr>
            <p:cNvPr id="27" name="Freeform 26"/>
            <p:cNvSpPr/>
            <p:nvPr/>
          </p:nvSpPr>
          <p:spPr>
            <a:xfrm>
              <a:off x="0" y="334638"/>
              <a:ext cx="527901" cy="353518"/>
            </a:xfrm>
            <a:custGeom>
              <a:avLst/>
              <a:gdLst>
                <a:gd name="connsiteX0" fmla="*/ 0 w 537328"/>
                <a:gd name="connsiteY0" fmla="*/ 377072 h 377072"/>
                <a:gd name="connsiteX1" fmla="*/ 537328 w 537328"/>
                <a:gd name="connsiteY1" fmla="*/ 18853 h 377072"/>
                <a:gd name="connsiteX2" fmla="*/ 9427 w 537328"/>
                <a:gd name="connsiteY2" fmla="*/ 18853 h 377072"/>
                <a:gd name="connsiteX3" fmla="*/ 9427 w 537328"/>
                <a:gd name="connsiteY3" fmla="*/ 0 h 377072"/>
                <a:gd name="connsiteX0" fmla="*/ 0 w 537328"/>
                <a:gd name="connsiteY0" fmla="*/ 377072 h 377072"/>
                <a:gd name="connsiteX1" fmla="*/ 537328 w 537328"/>
                <a:gd name="connsiteY1" fmla="*/ 18853 h 377072"/>
                <a:gd name="connsiteX2" fmla="*/ 9427 w 537328"/>
                <a:gd name="connsiteY2" fmla="*/ 18853 h 377072"/>
                <a:gd name="connsiteX3" fmla="*/ 9427 w 537328"/>
                <a:gd name="connsiteY3" fmla="*/ 0 h 377072"/>
                <a:gd name="connsiteX0" fmla="*/ 0 w 537332"/>
                <a:gd name="connsiteY0" fmla="*/ 384069 h 384069"/>
                <a:gd name="connsiteX1" fmla="*/ 537328 w 537332"/>
                <a:gd name="connsiteY1" fmla="*/ 25850 h 384069"/>
                <a:gd name="connsiteX2" fmla="*/ 9427 w 537332"/>
                <a:gd name="connsiteY2" fmla="*/ 25850 h 384069"/>
                <a:gd name="connsiteX3" fmla="*/ 9427 w 537332"/>
                <a:gd name="connsiteY3" fmla="*/ 6997 h 384069"/>
                <a:gd name="connsiteX0" fmla="*/ 0 w 537332"/>
                <a:gd name="connsiteY0" fmla="*/ 384069 h 384069"/>
                <a:gd name="connsiteX1" fmla="*/ 537328 w 537332"/>
                <a:gd name="connsiteY1" fmla="*/ 25850 h 384069"/>
                <a:gd name="connsiteX2" fmla="*/ 9427 w 537332"/>
                <a:gd name="connsiteY2" fmla="*/ 25850 h 384069"/>
                <a:gd name="connsiteX3" fmla="*/ 9427 w 537332"/>
                <a:gd name="connsiteY3" fmla="*/ 6997 h 384069"/>
                <a:gd name="connsiteX0" fmla="*/ 0 w 537328"/>
                <a:gd name="connsiteY0" fmla="*/ 710852 h 710852"/>
                <a:gd name="connsiteX1" fmla="*/ 537328 w 537328"/>
                <a:gd name="connsiteY1" fmla="*/ 352633 h 710852"/>
                <a:gd name="connsiteX2" fmla="*/ 9427 w 537328"/>
                <a:gd name="connsiteY2" fmla="*/ 352633 h 710852"/>
                <a:gd name="connsiteX3" fmla="*/ 9427 w 537328"/>
                <a:gd name="connsiteY3" fmla="*/ 333780 h 710852"/>
                <a:gd name="connsiteX0" fmla="*/ 0 w 537328"/>
                <a:gd name="connsiteY0" fmla="*/ 1461154 h 1461154"/>
                <a:gd name="connsiteX1" fmla="*/ 537328 w 537328"/>
                <a:gd name="connsiteY1" fmla="*/ 1102935 h 1461154"/>
                <a:gd name="connsiteX2" fmla="*/ 9427 w 537328"/>
                <a:gd name="connsiteY2" fmla="*/ 1102935 h 1461154"/>
                <a:gd name="connsiteX3" fmla="*/ 160256 w 537328"/>
                <a:gd name="connsiteY3" fmla="*/ 0 h 1461154"/>
                <a:gd name="connsiteX0" fmla="*/ 0 w 537328"/>
                <a:gd name="connsiteY0" fmla="*/ 710853 h 710853"/>
                <a:gd name="connsiteX1" fmla="*/ 537328 w 537328"/>
                <a:gd name="connsiteY1" fmla="*/ 352634 h 710853"/>
                <a:gd name="connsiteX2" fmla="*/ 9427 w 537328"/>
                <a:gd name="connsiteY2" fmla="*/ 352634 h 710853"/>
                <a:gd name="connsiteX0" fmla="*/ 0 w 537328"/>
                <a:gd name="connsiteY0" fmla="*/ 836552 h 836552"/>
                <a:gd name="connsiteX1" fmla="*/ 537328 w 537328"/>
                <a:gd name="connsiteY1" fmla="*/ 478333 h 836552"/>
                <a:gd name="connsiteX2" fmla="*/ 9427 w 537328"/>
                <a:gd name="connsiteY2" fmla="*/ 478333 h 836552"/>
                <a:gd name="connsiteX0" fmla="*/ 0 w 537328"/>
                <a:gd name="connsiteY0" fmla="*/ 737239 h 737239"/>
                <a:gd name="connsiteX1" fmla="*/ 537328 w 537328"/>
                <a:gd name="connsiteY1" fmla="*/ 379020 h 737239"/>
                <a:gd name="connsiteX2" fmla="*/ 9427 w 537328"/>
                <a:gd name="connsiteY2" fmla="*/ 379020 h 737239"/>
                <a:gd name="connsiteX0" fmla="*/ 527957 w 527957"/>
                <a:gd name="connsiteY0" fmla="*/ 379020 h 379020"/>
                <a:gd name="connsiteX1" fmla="*/ 56 w 527957"/>
                <a:gd name="connsiteY1" fmla="*/ 379020 h 379020"/>
                <a:gd name="connsiteX0" fmla="*/ 527957 w 527957"/>
                <a:gd name="connsiteY0" fmla="*/ 390136 h 390136"/>
                <a:gd name="connsiteX1" fmla="*/ 56 w 527957"/>
                <a:gd name="connsiteY1" fmla="*/ 390136 h 390136"/>
                <a:gd name="connsiteX0" fmla="*/ 527901 w 527901"/>
                <a:gd name="connsiteY0" fmla="*/ 438358 h 438358"/>
                <a:gd name="connsiteX1" fmla="*/ 0 w 527901"/>
                <a:gd name="connsiteY1" fmla="*/ 438358 h 438358"/>
                <a:gd name="connsiteX0" fmla="*/ 527901 w 527901"/>
                <a:gd name="connsiteY0" fmla="*/ 438358 h 438358"/>
                <a:gd name="connsiteX1" fmla="*/ 0 w 527901"/>
                <a:gd name="connsiteY1" fmla="*/ 438358 h 438358"/>
                <a:gd name="connsiteX2" fmla="*/ 527901 w 527901"/>
                <a:gd name="connsiteY2" fmla="*/ 438358 h 4383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27901" h="438358">
                  <a:moveTo>
                    <a:pt x="527901" y="438358"/>
                  </a:moveTo>
                  <a:cubicBezTo>
                    <a:pt x="520044" y="-139818"/>
                    <a:pt x="3142" y="-152389"/>
                    <a:pt x="0" y="438358"/>
                  </a:cubicBezTo>
                  <a:lnTo>
                    <a:pt x="527901" y="438358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GB"/>
            </a:p>
          </p:txBody>
        </p:sp>
        <p:sp>
          <p:nvSpPr>
            <p:cNvPr id="28" name="Oval 27"/>
            <p:cNvSpPr/>
            <p:nvPr/>
          </p:nvSpPr>
          <p:spPr>
            <a:xfrm>
              <a:off x="70701" y="0"/>
              <a:ext cx="386499" cy="386499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GB"/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4971349" y="2770911"/>
            <a:ext cx="475615" cy="608966"/>
            <a:chOff x="0" y="0"/>
            <a:chExt cx="475615" cy="609416"/>
          </a:xfrm>
        </p:grpSpPr>
        <p:sp>
          <p:nvSpPr>
            <p:cNvPr id="24" name="Freeform 23"/>
            <p:cNvSpPr/>
            <p:nvPr/>
          </p:nvSpPr>
          <p:spPr>
            <a:xfrm>
              <a:off x="0" y="295275"/>
              <a:ext cx="475615" cy="314141"/>
            </a:xfrm>
            <a:custGeom>
              <a:avLst/>
              <a:gdLst>
                <a:gd name="connsiteX0" fmla="*/ 0 w 537328"/>
                <a:gd name="connsiteY0" fmla="*/ 377072 h 377072"/>
                <a:gd name="connsiteX1" fmla="*/ 537328 w 537328"/>
                <a:gd name="connsiteY1" fmla="*/ 18853 h 377072"/>
                <a:gd name="connsiteX2" fmla="*/ 9427 w 537328"/>
                <a:gd name="connsiteY2" fmla="*/ 18853 h 377072"/>
                <a:gd name="connsiteX3" fmla="*/ 9427 w 537328"/>
                <a:gd name="connsiteY3" fmla="*/ 0 h 377072"/>
                <a:gd name="connsiteX0" fmla="*/ 0 w 537328"/>
                <a:gd name="connsiteY0" fmla="*/ 377072 h 377072"/>
                <a:gd name="connsiteX1" fmla="*/ 537328 w 537328"/>
                <a:gd name="connsiteY1" fmla="*/ 18853 h 377072"/>
                <a:gd name="connsiteX2" fmla="*/ 9427 w 537328"/>
                <a:gd name="connsiteY2" fmla="*/ 18853 h 377072"/>
                <a:gd name="connsiteX3" fmla="*/ 9427 w 537328"/>
                <a:gd name="connsiteY3" fmla="*/ 0 h 377072"/>
                <a:gd name="connsiteX0" fmla="*/ 0 w 537332"/>
                <a:gd name="connsiteY0" fmla="*/ 384069 h 384069"/>
                <a:gd name="connsiteX1" fmla="*/ 537328 w 537332"/>
                <a:gd name="connsiteY1" fmla="*/ 25850 h 384069"/>
                <a:gd name="connsiteX2" fmla="*/ 9427 w 537332"/>
                <a:gd name="connsiteY2" fmla="*/ 25850 h 384069"/>
                <a:gd name="connsiteX3" fmla="*/ 9427 w 537332"/>
                <a:gd name="connsiteY3" fmla="*/ 6997 h 384069"/>
                <a:gd name="connsiteX0" fmla="*/ 0 w 537332"/>
                <a:gd name="connsiteY0" fmla="*/ 384069 h 384069"/>
                <a:gd name="connsiteX1" fmla="*/ 537328 w 537332"/>
                <a:gd name="connsiteY1" fmla="*/ 25850 h 384069"/>
                <a:gd name="connsiteX2" fmla="*/ 9427 w 537332"/>
                <a:gd name="connsiteY2" fmla="*/ 25850 h 384069"/>
                <a:gd name="connsiteX3" fmla="*/ 9427 w 537332"/>
                <a:gd name="connsiteY3" fmla="*/ 6997 h 384069"/>
                <a:gd name="connsiteX0" fmla="*/ 0 w 537328"/>
                <a:gd name="connsiteY0" fmla="*/ 710852 h 710852"/>
                <a:gd name="connsiteX1" fmla="*/ 537328 w 537328"/>
                <a:gd name="connsiteY1" fmla="*/ 352633 h 710852"/>
                <a:gd name="connsiteX2" fmla="*/ 9427 w 537328"/>
                <a:gd name="connsiteY2" fmla="*/ 352633 h 710852"/>
                <a:gd name="connsiteX3" fmla="*/ 9427 w 537328"/>
                <a:gd name="connsiteY3" fmla="*/ 333780 h 710852"/>
                <a:gd name="connsiteX0" fmla="*/ 0 w 537328"/>
                <a:gd name="connsiteY0" fmla="*/ 1461154 h 1461154"/>
                <a:gd name="connsiteX1" fmla="*/ 537328 w 537328"/>
                <a:gd name="connsiteY1" fmla="*/ 1102935 h 1461154"/>
                <a:gd name="connsiteX2" fmla="*/ 9427 w 537328"/>
                <a:gd name="connsiteY2" fmla="*/ 1102935 h 1461154"/>
                <a:gd name="connsiteX3" fmla="*/ 160256 w 537328"/>
                <a:gd name="connsiteY3" fmla="*/ 0 h 1461154"/>
                <a:gd name="connsiteX0" fmla="*/ 0 w 537328"/>
                <a:gd name="connsiteY0" fmla="*/ 710853 h 710853"/>
                <a:gd name="connsiteX1" fmla="*/ 537328 w 537328"/>
                <a:gd name="connsiteY1" fmla="*/ 352634 h 710853"/>
                <a:gd name="connsiteX2" fmla="*/ 9427 w 537328"/>
                <a:gd name="connsiteY2" fmla="*/ 352634 h 710853"/>
                <a:gd name="connsiteX0" fmla="*/ 0 w 537328"/>
                <a:gd name="connsiteY0" fmla="*/ 836552 h 836552"/>
                <a:gd name="connsiteX1" fmla="*/ 537328 w 537328"/>
                <a:gd name="connsiteY1" fmla="*/ 478333 h 836552"/>
                <a:gd name="connsiteX2" fmla="*/ 9427 w 537328"/>
                <a:gd name="connsiteY2" fmla="*/ 478333 h 836552"/>
                <a:gd name="connsiteX0" fmla="*/ 0 w 537328"/>
                <a:gd name="connsiteY0" fmla="*/ 737239 h 737239"/>
                <a:gd name="connsiteX1" fmla="*/ 537328 w 537328"/>
                <a:gd name="connsiteY1" fmla="*/ 379020 h 737239"/>
                <a:gd name="connsiteX2" fmla="*/ 9427 w 537328"/>
                <a:gd name="connsiteY2" fmla="*/ 379020 h 737239"/>
                <a:gd name="connsiteX0" fmla="*/ 527957 w 527957"/>
                <a:gd name="connsiteY0" fmla="*/ 379020 h 379020"/>
                <a:gd name="connsiteX1" fmla="*/ 56 w 527957"/>
                <a:gd name="connsiteY1" fmla="*/ 379020 h 379020"/>
                <a:gd name="connsiteX0" fmla="*/ 527957 w 527957"/>
                <a:gd name="connsiteY0" fmla="*/ 390136 h 390136"/>
                <a:gd name="connsiteX1" fmla="*/ 56 w 527957"/>
                <a:gd name="connsiteY1" fmla="*/ 390136 h 390136"/>
                <a:gd name="connsiteX0" fmla="*/ 527901 w 527901"/>
                <a:gd name="connsiteY0" fmla="*/ 438358 h 438358"/>
                <a:gd name="connsiteX1" fmla="*/ 0 w 527901"/>
                <a:gd name="connsiteY1" fmla="*/ 438358 h 438358"/>
                <a:gd name="connsiteX0" fmla="*/ 527901 w 527901"/>
                <a:gd name="connsiteY0" fmla="*/ 438358 h 438358"/>
                <a:gd name="connsiteX1" fmla="*/ 0 w 527901"/>
                <a:gd name="connsiteY1" fmla="*/ 438358 h 438358"/>
                <a:gd name="connsiteX2" fmla="*/ 527901 w 527901"/>
                <a:gd name="connsiteY2" fmla="*/ 438358 h 4383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27901" h="438358">
                  <a:moveTo>
                    <a:pt x="527901" y="438358"/>
                  </a:moveTo>
                  <a:cubicBezTo>
                    <a:pt x="520044" y="-139818"/>
                    <a:pt x="3142" y="-152389"/>
                    <a:pt x="0" y="438358"/>
                  </a:cubicBezTo>
                  <a:lnTo>
                    <a:pt x="527901" y="438358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GB"/>
            </a:p>
          </p:txBody>
        </p:sp>
        <p:sp>
          <p:nvSpPr>
            <p:cNvPr id="25" name="Oval 24"/>
            <p:cNvSpPr/>
            <p:nvPr/>
          </p:nvSpPr>
          <p:spPr>
            <a:xfrm>
              <a:off x="66675" y="0"/>
              <a:ext cx="348218" cy="343448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GB"/>
            </a:p>
          </p:txBody>
        </p:sp>
      </p:grpSp>
      <p:sp>
        <p:nvSpPr>
          <p:cNvPr id="13" name="Rounded Rectangular Callout 12"/>
          <p:cNvSpPr/>
          <p:nvPr/>
        </p:nvSpPr>
        <p:spPr>
          <a:xfrm>
            <a:off x="143752" y="3229556"/>
            <a:ext cx="3387122" cy="1026160"/>
          </a:xfrm>
          <a:prstGeom prst="wedgeRoundRectCallout">
            <a:avLst>
              <a:gd name="adj1" fmla="val 62589"/>
              <a:gd name="adj2" fmla="val -41927"/>
              <a:gd name="adj3" fmla="val 16667"/>
            </a:avLst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 anchorCtr="0">
            <a:noAutofit/>
          </a:bodyPr>
          <a:lstStyle/>
          <a:p>
            <a:pPr algn="ctr">
              <a:spcAft>
                <a:spcPts val="600"/>
              </a:spcAft>
            </a:pPr>
            <a:r>
              <a:rPr lang="en-GB" b="1" kern="1200" dirty="0">
                <a:solidFill>
                  <a:srgbClr val="00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Yasmin</a:t>
            </a:r>
            <a:endParaRPr lang="en-GB" dirty="0">
              <a:effectLst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ctr">
              <a:spcAft>
                <a:spcPts val="0"/>
              </a:spcAft>
            </a:pPr>
            <a:r>
              <a:rPr lang="en-GB" dirty="0">
                <a:solidFill>
                  <a:srgbClr val="0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Different diseases are caused by different types of pathogens.</a:t>
            </a:r>
            <a:endParaRPr lang="en-GB" dirty="0">
              <a:effectLst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14" name="Rounded Rectangular Callout 13"/>
          <p:cNvSpPr/>
          <p:nvPr/>
        </p:nvSpPr>
        <p:spPr>
          <a:xfrm>
            <a:off x="5150952" y="4085117"/>
            <a:ext cx="3472592" cy="1036232"/>
          </a:xfrm>
          <a:prstGeom prst="wedgeRoundRectCallout">
            <a:avLst>
              <a:gd name="adj1" fmla="val -46797"/>
              <a:gd name="adj2" fmla="val -70822"/>
              <a:gd name="adj3" fmla="val 16667"/>
            </a:avLst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>
              <a:spcAft>
                <a:spcPts val="600"/>
              </a:spcAft>
            </a:pPr>
            <a:r>
              <a:rPr lang="en-GB" b="1" kern="1200" dirty="0">
                <a:solidFill>
                  <a:srgbClr val="00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Lawrence</a:t>
            </a:r>
            <a:endParaRPr lang="en-GB" dirty="0">
              <a:solidFill>
                <a:schemeClr val="tx1"/>
              </a:solidFill>
              <a:effectLst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ctr">
              <a:spcAft>
                <a:spcPts val="0"/>
              </a:spcAft>
            </a:pPr>
            <a:r>
              <a:rPr lang="en-GB" dirty="0">
                <a:solidFill>
                  <a:schemeClr val="tx1"/>
                </a:solidFill>
                <a:ea typeface="Calibri" panose="020F0502020204030204" pitchFamily="34" charset="0"/>
                <a:cs typeface="Arial" panose="020B0604020202020204" pitchFamily="34" charset="0"/>
              </a:rPr>
              <a:t>All pathogens are the same.</a:t>
            </a:r>
            <a:endParaRPr lang="en-GB" dirty="0">
              <a:solidFill>
                <a:schemeClr val="tx1"/>
              </a:solidFill>
              <a:effectLst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15" name="Rounded Rectangular Callout 14"/>
          <p:cNvSpPr/>
          <p:nvPr/>
        </p:nvSpPr>
        <p:spPr>
          <a:xfrm flipH="1">
            <a:off x="3810405" y="1295981"/>
            <a:ext cx="2230178" cy="1079500"/>
          </a:xfrm>
          <a:prstGeom prst="wedgeRoundRectCallout">
            <a:avLst>
              <a:gd name="adj1" fmla="val 22844"/>
              <a:gd name="adj2" fmla="val 70664"/>
              <a:gd name="adj3" fmla="val 16667"/>
            </a:avLst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>
              <a:spcAft>
                <a:spcPts val="600"/>
              </a:spcAft>
            </a:pPr>
            <a:r>
              <a:rPr lang="en-GB" b="1" kern="1200" dirty="0">
                <a:solidFill>
                  <a:srgbClr val="00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Connor</a:t>
            </a:r>
            <a:endParaRPr lang="en-GB" dirty="0">
              <a:effectLst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ctr">
              <a:spcAft>
                <a:spcPts val="0"/>
              </a:spcAft>
            </a:pPr>
            <a:r>
              <a:rPr lang="en-GB" kern="1200" dirty="0">
                <a:solidFill>
                  <a:srgbClr val="00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Bacteria and viruses are pathogens.</a:t>
            </a:r>
            <a:endParaRPr lang="en-GB" dirty="0">
              <a:effectLst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16" name="Rounded Rectangular Callout 15"/>
          <p:cNvSpPr/>
          <p:nvPr/>
        </p:nvSpPr>
        <p:spPr>
          <a:xfrm>
            <a:off x="6075698" y="2689806"/>
            <a:ext cx="2357102" cy="1079500"/>
          </a:xfrm>
          <a:prstGeom prst="wedgeRoundRectCallout">
            <a:avLst>
              <a:gd name="adj1" fmla="val -67604"/>
              <a:gd name="adj2" fmla="val -6518"/>
              <a:gd name="adj3" fmla="val 16667"/>
            </a:avLst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>
              <a:spcAft>
                <a:spcPts val="600"/>
              </a:spcAft>
            </a:pPr>
            <a:r>
              <a:rPr lang="en-GB" b="1" kern="1200" dirty="0">
                <a:solidFill>
                  <a:srgbClr val="00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Jayden</a:t>
            </a:r>
            <a:endParaRPr lang="en-GB" dirty="0">
              <a:effectLst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ctr">
              <a:spcAft>
                <a:spcPts val="0"/>
              </a:spcAft>
            </a:pPr>
            <a:r>
              <a:rPr lang="en-GB" dirty="0">
                <a:solidFill>
                  <a:srgbClr val="0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All diseases are caused by pathogens.</a:t>
            </a:r>
            <a:endParaRPr lang="en-GB" dirty="0">
              <a:effectLst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17" name="Rounded Rectangular Callout 16"/>
          <p:cNvSpPr/>
          <p:nvPr/>
        </p:nvSpPr>
        <p:spPr>
          <a:xfrm>
            <a:off x="6530225" y="1380154"/>
            <a:ext cx="2012546" cy="1079500"/>
          </a:xfrm>
          <a:prstGeom prst="wedgeRoundRectCallout">
            <a:avLst>
              <a:gd name="adj1" fmla="val -81552"/>
              <a:gd name="adj2" fmla="val 60593"/>
              <a:gd name="adj3" fmla="val 16667"/>
            </a:avLst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>
              <a:spcAft>
                <a:spcPts val="600"/>
              </a:spcAft>
            </a:pPr>
            <a:r>
              <a:rPr lang="en-GB" b="1" kern="1200" dirty="0">
                <a:solidFill>
                  <a:srgbClr val="00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Freya</a:t>
            </a:r>
            <a:endParaRPr lang="en-GB" dirty="0">
              <a:effectLst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ctr">
              <a:spcAft>
                <a:spcPts val="0"/>
              </a:spcAft>
            </a:pPr>
            <a:r>
              <a:rPr lang="en-GB" kern="1200" dirty="0">
                <a:solidFill>
                  <a:srgbClr val="00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Pathogens are microorganisms.</a:t>
            </a:r>
            <a:endParaRPr lang="en-GB" dirty="0">
              <a:effectLst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grpSp>
        <p:nvGrpSpPr>
          <p:cNvPr id="18" name="Group 17"/>
          <p:cNvGrpSpPr>
            <a:grpSpLocks noChangeAspect="1"/>
          </p:cNvGrpSpPr>
          <p:nvPr/>
        </p:nvGrpSpPr>
        <p:grpSpPr>
          <a:xfrm>
            <a:off x="4730049" y="3121431"/>
            <a:ext cx="475615" cy="611505"/>
            <a:chOff x="0" y="0"/>
            <a:chExt cx="527901" cy="688156"/>
          </a:xfrm>
        </p:grpSpPr>
        <p:sp>
          <p:nvSpPr>
            <p:cNvPr id="22" name="Freeform 21"/>
            <p:cNvSpPr/>
            <p:nvPr/>
          </p:nvSpPr>
          <p:spPr>
            <a:xfrm>
              <a:off x="0" y="334638"/>
              <a:ext cx="527901" cy="353518"/>
            </a:xfrm>
            <a:custGeom>
              <a:avLst/>
              <a:gdLst>
                <a:gd name="connsiteX0" fmla="*/ 0 w 537328"/>
                <a:gd name="connsiteY0" fmla="*/ 377072 h 377072"/>
                <a:gd name="connsiteX1" fmla="*/ 537328 w 537328"/>
                <a:gd name="connsiteY1" fmla="*/ 18853 h 377072"/>
                <a:gd name="connsiteX2" fmla="*/ 9427 w 537328"/>
                <a:gd name="connsiteY2" fmla="*/ 18853 h 377072"/>
                <a:gd name="connsiteX3" fmla="*/ 9427 w 537328"/>
                <a:gd name="connsiteY3" fmla="*/ 0 h 377072"/>
                <a:gd name="connsiteX0" fmla="*/ 0 w 537328"/>
                <a:gd name="connsiteY0" fmla="*/ 377072 h 377072"/>
                <a:gd name="connsiteX1" fmla="*/ 537328 w 537328"/>
                <a:gd name="connsiteY1" fmla="*/ 18853 h 377072"/>
                <a:gd name="connsiteX2" fmla="*/ 9427 w 537328"/>
                <a:gd name="connsiteY2" fmla="*/ 18853 h 377072"/>
                <a:gd name="connsiteX3" fmla="*/ 9427 w 537328"/>
                <a:gd name="connsiteY3" fmla="*/ 0 h 377072"/>
                <a:gd name="connsiteX0" fmla="*/ 0 w 537332"/>
                <a:gd name="connsiteY0" fmla="*/ 384069 h 384069"/>
                <a:gd name="connsiteX1" fmla="*/ 537328 w 537332"/>
                <a:gd name="connsiteY1" fmla="*/ 25850 h 384069"/>
                <a:gd name="connsiteX2" fmla="*/ 9427 w 537332"/>
                <a:gd name="connsiteY2" fmla="*/ 25850 h 384069"/>
                <a:gd name="connsiteX3" fmla="*/ 9427 w 537332"/>
                <a:gd name="connsiteY3" fmla="*/ 6997 h 384069"/>
                <a:gd name="connsiteX0" fmla="*/ 0 w 537332"/>
                <a:gd name="connsiteY0" fmla="*/ 384069 h 384069"/>
                <a:gd name="connsiteX1" fmla="*/ 537328 w 537332"/>
                <a:gd name="connsiteY1" fmla="*/ 25850 h 384069"/>
                <a:gd name="connsiteX2" fmla="*/ 9427 w 537332"/>
                <a:gd name="connsiteY2" fmla="*/ 25850 h 384069"/>
                <a:gd name="connsiteX3" fmla="*/ 9427 w 537332"/>
                <a:gd name="connsiteY3" fmla="*/ 6997 h 384069"/>
                <a:gd name="connsiteX0" fmla="*/ 0 w 537328"/>
                <a:gd name="connsiteY0" fmla="*/ 710852 h 710852"/>
                <a:gd name="connsiteX1" fmla="*/ 537328 w 537328"/>
                <a:gd name="connsiteY1" fmla="*/ 352633 h 710852"/>
                <a:gd name="connsiteX2" fmla="*/ 9427 w 537328"/>
                <a:gd name="connsiteY2" fmla="*/ 352633 h 710852"/>
                <a:gd name="connsiteX3" fmla="*/ 9427 w 537328"/>
                <a:gd name="connsiteY3" fmla="*/ 333780 h 710852"/>
                <a:gd name="connsiteX0" fmla="*/ 0 w 537328"/>
                <a:gd name="connsiteY0" fmla="*/ 1461154 h 1461154"/>
                <a:gd name="connsiteX1" fmla="*/ 537328 w 537328"/>
                <a:gd name="connsiteY1" fmla="*/ 1102935 h 1461154"/>
                <a:gd name="connsiteX2" fmla="*/ 9427 w 537328"/>
                <a:gd name="connsiteY2" fmla="*/ 1102935 h 1461154"/>
                <a:gd name="connsiteX3" fmla="*/ 160256 w 537328"/>
                <a:gd name="connsiteY3" fmla="*/ 0 h 1461154"/>
                <a:gd name="connsiteX0" fmla="*/ 0 w 537328"/>
                <a:gd name="connsiteY0" fmla="*/ 710853 h 710853"/>
                <a:gd name="connsiteX1" fmla="*/ 537328 w 537328"/>
                <a:gd name="connsiteY1" fmla="*/ 352634 h 710853"/>
                <a:gd name="connsiteX2" fmla="*/ 9427 w 537328"/>
                <a:gd name="connsiteY2" fmla="*/ 352634 h 710853"/>
                <a:gd name="connsiteX0" fmla="*/ 0 w 537328"/>
                <a:gd name="connsiteY0" fmla="*/ 836552 h 836552"/>
                <a:gd name="connsiteX1" fmla="*/ 537328 w 537328"/>
                <a:gd name="connsiteY1" fmla="*/ 478333 h 836552"/>
                <a:gd name="connsiteX2" fmla="*/ 9427 w 537328"/>
                <a:gd name="connsiteY2" fmla="*/ 478333 h 836552"/>
                <a:gd name="connsiteX0" fmla="*/ 0 w 537328"/>
                <a:gd name="connsiteY0" fmla="*/ 737239 h 737239"/>
                <a:gd name="connsiteX1" fmla="*/ 537328 w 537328"/>
                <a:gd name="connsiteY1" fmla="*/ 379020 h 737239"/>
                <a:gd name="connsiteX2" fmla="*/ 9427 w 537328"/>
                <a:gd name="connsiteY2" fmla="*/ 379020 h 737239"/>
                <a:gd name="connsiteX0" fmla="*/ 527957 w 527957"/>
                <a:gd name="connsiteY0" fmla="*/ 379020 h 379020"/>
                <a:gd name="connsiteX1" fmla="*/ 56 w 527957"/>
                <a:gd name="connsiteY1" fmla="*/ 379020 h 379020"/>
                <a:gd name="connsiteX0" fmla="*/ 527957 w 527957"/>
                <a:gd name="connsiteY0" fmla="*/ 390136 h 390136"/>
                <a:gd name="connsiteX1" fmla="*/ 56 w 527957"/>
                <a:gd name="connsiteY1" fmla="*/ 390136 h 390136"/>
                <a:gd name="connsiteX0" fmla="*/ 527901 w 527901"/>
                <a:gd name="connsiteY0" fmla="*/ 438358 h 438358"/>
                <a:gd name="connsiteX1" fmla="*/ 0 w 527901"/>
                <a:gd name="connsiteY1" fmla="*/ 438358 h 438358"/>
                <a:gd name="connsiteX0" fmla="*/ 527901 w 527901"/>
                <a:gd name="connsiteY0" fmla="*/ 438358 h 438358"/>
                <a:gd name="connsiteX1" fmla="*/ 0 w 527901"/>
                <a:gd name="connsiteY1" fmla="*/ 438358 h 438358"/>
                <a:gd name="connsiteX2" fmla="*/ 527901 w 527901"/>
                <a:gd name="connsiteY2" fmla="*/ 438358 h 4383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27901" h="438358">
                  <a:moveTo>
                    <a:pt x="527901" y="438358"/>
                  </a:moveTo>
                  <a:cubicBezTo>
                    <a:pt x="520044" y="-139818"/>
                    <a:pt x="3142" y="-152389"/>
                    <a:pt x="0" y="438358"/>
                  </a:cubicBezTo>
                  <a:lnTo>
                    <a:pt x="527901" y="438358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GB"/>
            </a:p>
          </p:txBody>
        </p:sp>
        <p:sp>
          <p:nvSpPr>
            <p:cNvPr id="23" name="Oval 22"/>
            <p:cNvSpPr/>
            <p:nvPr/>
          </p:nvSpPr>
          <p:spPr>
            <a:xfrm>
              <a:off x="70701" y="0"/>
              <a:ext cx="386499" cy="386499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GB"/>
            </a:p>
          </p:txBody>
        </p:sp>
      </p:grpSp>
      <p:grpSp>
        <p:nvGrpSpPr>
          <p:cNvPr id="19" name="Group 18"/>
          <p:cNvGrpSpPr>
            <a:grpSpLocks noChangeAspect="1"/>
          </p:cNvGrpSpPr>
          <p:nvPr/>
        </p:nvGrpSpPr>
        <p:grpSpPr>
          <a:xfrm>
            <a:off x="5255194" y="2969031"/>
            <a:ext cx="475615" cy="611505"/>
            <a:chOff x="0" y="0"/>
            <a:chExt cx="527901" cy="688156"/>
          </a:xfrm>
        </p:grpSpPr>
        <p:sp>
          <p:nvSpPr>
            <p:cNvPr id="20" name="Freeform 19"/>
            <p:cNvSpPr/>
            <p:nvPr/>
          </p:nvSpPr>
          <p:spPr>
            <a:xfrm>
              <a:off x="0" y="334638"/>
              <a:ext cx="527901" cy="353518"/>
            </a:xfrm>
            <a:custGeom>
              <a:avLst/>
              <a:gdLst>
                <a:gd name="connsiteX0" fmla="*/ 0 w 537328"/>
                <a:gd name="connsiteY0" fmla="*/ 377072 h 377072"/>
                <a:gd name="connsiteX1" fmla="*/ 537328 w 537328"/>
                <a:gd name="connsiteY1" fmla="*/ 18853 h 377072"/>
                <a:gd name="connsiteX2" fmla="*/ 9427 w 537328"/>
                <a:gd name="connsiteY2" fmla="*/ 18853 h 377072"/>
                <a:gd name="connsiteX3" fmla="*/ 9427 w 537328"/>
                <a:gd name="connsiteY3" fmla="*/ 0 h 377072"/>
                <a:gd name="connsiteX0" fmla="*/ 0 w 537328"/>
                <a:gd name="connsiteY0" fmla="*/ 377072 h 377072"/>
                <a:gd name="connsiteX1" fmla="*/ 537328 w 537328"/>
                <a:gd name="connsiteY1" fmla="*/ 18853 h 377072"/>
                <a:gd name="connsiteX2" fmla="*/ 9427 w 537328"/>
                <a:gd name="connsiteY2" fmla="*/ 18853 h 377072"/>
                <a:gd name="connsiteX3" fmla="*/ 9427 w 537328"/>
                <a:gd name="connsiteY3" fmla="*/ 0 h 377072"/>
                <a:gd name="connsiteX0" fmla="*/ 0 w 537332"/>
                <a:gd name="connsiteY0" fmla="*/ 384069 h 384069"/>
                <a:gd name="connsiteX1" fmla="*/ 537328 w 537332"/>
                <a:gd name="connsiteY1" fmla="*/ 25850 h 384069"/>
                <a:gd name="connsiteX2" fmla="*/ 9427 w 537332"/>
                <a:gd name="connsiteY2" fmla="*/ 25850 h 384069"/>
                <a:gd name="connsiteX3" fmla="*/ 9427 w 537332"/>
                <a:gd name="connsiteY3" fmla="*/ 6997 h 384069"/>
                <a:gd name="connsiteX0" fmla="*/ 0 w 537332"/>
                <a:gd name="connsiteY0" fmla="*/ 384069 h 384069"/>
                <a:gd name="connsiteX1" fmla="*/ 537328 w 537332"/>
                <a:gd name="connsiteY1" fmla="*/ 25850 h 384069"/>
                <a:gd name="connsiteX2" fmla="*/ 9427 w 537332"/>
                <a:gd name="connsiteY2" fmla="*/ 25850 h 384069"/>
                <a:gd name="connsiteX3" fmla="*/ 9427 w 537332"/>
                <a:gd name="connsiteY3" fmla="*/ 6997 h 384069"/>
                <a:gd name="connsiteX0" fmla="*/ 0 w 537328"/>
                <a:gd name="connsiteY0" fmla="*/ 710852 h 710852"/>
                <a:gd name="connsiteX1" fmla="*/ 537328 w 537328"/>
                <a:gd name="connsiteY1" fmla="*/ 352633 h 710852"/>
                <a:gd name="connsiteX2" fmla="*/ 9427 w 537328"/>
                <a:gd name="connsiteY2" fmla="*/ 352633 h 710852"/>
                <a:gd name="connsiteX3" fmla="*/ 9427 w 537328"/>
                <a:gd name="connsiteY3" fmla="*/ 333780 h 710852"/>
                <a:gd name="connsiteX0" fmla="*/ 0 w 537328"/>
                <a:gd name="connsiteY0" fmla="*/ 1461154 h 1461154"/>
                <a:gd name="connsiteX1" fmla="*/ 537328 w 537328"/>
                <a:gd name="connsiteY1" fmla="*/ 1102935 h 1461154"/>
                <a:gd name="connsiteX2" fmla="*/ 9427 w 537328"/>
                <a:gd name="connsiteY2" fmla="*/ 1102935 h 1461154"/>
                <a:gd name="connsiteX3" fmla="*/ 160256 w 537328"/>
                <a:gd name="connsiteY3" fmla="*/ 0 h 1461154"/>
                <a:gd name="connsiteX0" fmla="*/ 0 w 537328"/>
                <a:gd name="connsiteY0" fmla="*/ 710853 h 710853"/>
                <a:gd name="connsiteX1" fmla="*/ 537328 w 537328"/>
                <a:gd name="connsiteY1" fmla="*/ 352634 h 710853"/>
                <a:gd name="connsiteX2" fmla="*/ 9427 w 537328"/>
                <a:gd name="connsiteY2" fmla="*/ 352634 h 710853"/>
                <a:gd name="connsiteX0" fmla="*/ 0 w 537328"/>
                <a:gd name="connsiteY0" fmla="*/ 836552 h 836552"/>
                <a:gd name="connsiteX1" fmla="*/ 537328 w 537328"/>
                <a:gd name="connsiteY1" fmla="*/ 478333 h 836552"/>
                <a:gd name="connsiteX2" fmla="*/ 9427 w 537328"/>
                <a:gd name="connsiteY2" fmla="*/ 478333 h 836552"/>
                <a:gd name="connsiteX0" fmla="*/ 0 w 537328"/>
                <a:gd name="connsiteY0" fmla="*/ 737239 h 737239"/>
                <a:gd name="connsiteX1" fmla="*/ 537328 w 537328"/>
                <a:gd name="connsiteY1" fmla="*/ 379020 h 737239"/>
                <a:gd name="connsiteX2" fmla="*/ 9427 w 537328"/>
                <a:gd name="connsiteY2" fmla="*/ 379020 h 737239"/>
                <a:gd name="connsiteX0" fmla="*/ 527957 w 527957"/>
                <a:gd name="connsiteY0" fmla="*/ 379020 h 379020"/>
                <a:gd name="connsiteX1" fmla="*/ 56 w 527957"/>
                <a:gd name="connsiteY1" fmla="*/ 379020 h 379020"/>
                <a:gd name="connsiteX0" fmla="*/ 527957 w 527957"/>
                <a:gd name="connsiteY0" fmla="*/ 390136 h 390136"/>
                <a:gd name="connsiteX1" fmla="*/ 56 w 527957"/>
                <a:gd name="connsiteY1" fmla="*/ 390136 h 390136"/>
                <a:gd name="connsiteX0" fmla="*/ 527901 w 527901"/>
                <a:gd name="connsiteY0" fmla="*/ 438358 h 438358"/>
                <a:gd name="connsiteX1" fmla="*/ 0 w 527901"/>
                <a:gd name="connsiteY1" fmla="*/ 438358 h 438358"/>
                <a:gd name="connsiteX0" fmla="*/ 527901 w 527901"/>
                <a:gd name="connsiteY0" fmla="*/ 438358 h 438358"/>
                <a:gd name="connsiteX1" fmla="*/ 0 w 527901"/>
                <a:gd name="connsiteY1" fmla="*/ 438358 h 438358"/>
                <a:gd name="connsiteX2" fmla="*/ 527901 w 527901"/>
                <a:gd name="connsiteY2" fmla="*/ 438358 h 4383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27901" h="438358">
                  <a:moveTo>
                    <a:pt x="527901" y="438358"/>
                  </a:moveTo>
                  <a:cubicBezTo>
                    <a:pt x="520044" y="-139818"/>
                    <a:pt x="3142" y="-152389"/>
                    <a:pt x="0" y="438358"/>
                  </a:cubicBezTo>
                  <a:lnTo>
                    <a:pt x="527901" y="438358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GB"/>
            </a:p>
          </p:txBody>
        </p:sp>
        <p:sp>
          <p:nvSpPr>
            <p:cNvPr id="21" name="Oval 20"/>
            <p:cNvSpPr/>
            <p:nvPr/>
          </p:nvSpPr>
          <p:spPr>
            <a:xfrm>
              <a:off x="70701" y="0"/>
              <a:ext cx="386499" cy="386499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2486949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.BEST_PPt_First slide ready.pptx" id="{381E4D17-69CB-42C3-85C1-2E8F8736608A}" vid="{03D53ADA-BC75-4EEB-AF83-964927EF2CE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.BEST_PPt_First slide ready</Template>
  <TotalTime>13</TotalTime>
  <Words>101</Words>
  <Application>Microsoft Office PowerPoint</Application>
  <PresentationFormat>On-screen Show (4:3)</PresentationFormat>
  <Paragraphs>22</Paragraphs>
  <Slides>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8" baseType="lpstr">
      <vt:lpstr>Arial</vt:lpstr>
      <vt:lpstr>Calibri</vt:lpstr>
      <vt:lpstr>Calibri Light</vt:lpstr>
      <vt:lpstr>Times New Roman</vt:lpstr>
      <vt:lpstr>Verdana</vt:lpstr>
      <vt:lpstr>Office Theme</vt:lpstr>
      <vt:lpstr>PowerPoint Presentation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Alistair Moore</dc:creator>
  <cp:lastModifiedBy>Alistair Moore</cp:lastModifiedBy>
  <cp:revision>4</cp:revision>
  <dcterms:created xsi:type="dcterms:W3CDTF">2020-02-21T10:43:38Z</dcterms:created>
  <dcterms:modified xsi:type="dcterms:W3CDTF">2020-02-21T10:56:48Z</dcterms:modified>
</cp:coreProperties>
</file>