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What do bacteria look like?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1602000" y="1138863"/>
            <a:ext cx="5940000" cy="3838021"/>
            <a:chOff x="1730375" y="2074209"/>
            <a:chExt cx="5760000" cy="3721718"/>
          </a:xfrm>
        </p:grpSpPr>
        <p:grpSp>
          <p:nvGrpSpPr>
            <p:cNvPr id="6" name="Group 5"/>
            <p:cNvGrpSpPr/>
            <p:nvPr/>
          </p:nvGrpSpPr>
          <p:grpSpPr>
            <a:xfrm>
              <a:off x="1730375" y="2195927"/>
              <a:ext cx="5760000" cy="3600000"/>
              <a:chOff x="1746429" y="2204816"/>
              <a:chExt cx="5760000" cy="3600000"/>
            </a:xfrm>
          </p:grpSpPr>
          <p:cxnSp>
            <p:nvCxnSpPr>
              <p:cNvPr id="13" name="Straight Connector 12"/>
              <p:cNvCxnSpPr/>
              <p:nvPr userDrawn="1"/>
            </p:nvCxnSpPr>
            <p:spPr>
              <a:xfrm>
                <a:off x="4588303" y="2204816"/>
                <a:ext cx="0" cy="3600000"/>
              </a:xfrm>
              <a:prstGeom prst="line">
                <a:avLst/>
              </a:prstGeom>
              <a:ln w="25400">
                <a:solidFill>
                  <a:srgbClr val="214D8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 userDrawn="1"/>
            </p:nvCxnSpPr>
            <p:spPr>
              <a:xfrm flipH="1">
                <a:off x="1746429" y="3986272"/>
                <a:ext cx="5760000" cy="0"/>
              </a:xfrm>
              <a:prstGeom prst="line">
                <a:avLst/>
              </a:prstGeom>
              <a:ln w="25400">
                <a:solidFill>
                  <a:srgbClr val="214D8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Text Placeholder 17"/>
            <p:cNvSpPr txBox="1">
              <a:spLocks/>
            </p:cNvSpPr>
            <p:nvPr/>
          </p:nvSpPr>
          <p:spPr>
            <a:xfrm>
              <a:off x="1730376" y="2074209"/>
              <a:ext cx="2781804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</a:rPr>
                <a:t>A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</a:p>
          </p:txBody>
        </p:sp>
        <p:sp>
          <p:nvSpPr>
            <p:cNvPr id="8" name="Text Placeholder 17"/>
            <p:cNvSpPr txBox="1">
              <a:spLocks/>
            </p:cNvSpPr>
            <p:nvPr/>
          </p:nvSpPr>
          <p:spPr>
            <a:xfrm>
              <a:off x="4664427" y="2074209"/>
              <a:ext cx="2781804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</a:rPr>
                <a:t>B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</a:p>
          </p:txBody>
        </p:sp>
        <p:sp>
          <p:nvSpPr>
            <p:cNvPr id="9" name="Text Placeholder 17"/>
            <p:cNvSpPr txBox="1">
              <a:spLocks/>
            </p:cNvSpPr>
            <p:nvPr/>
          </p:nvSpPr>
          <p:spPr>
            <a:xfrm>
              <a:off x="4664428" y="3918620"/>
              <a:ext cx="2781804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</a:rPr>
                <a:t>D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</a:p>
          </p:txBody>
        </p:sp>
        <p:sp>
          <p:nvSpPr>
            <p:cNvPr id="10" name="Text Placeholder 17"/>
            <p:cNvSpPr txBox="1">
              <a:spLocks/>
            </p:cNvSpPr>
            <p:nvPr/>
          </p:nvSpPr>
          <p:spPr>
            <a:xfrm>
              <a:off x="1733298" y="3918620"/>
              <a:ext cx="2781804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</a:rPr>
                <a:t>C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582" y="3187916"/>
            <a:ext cx="1227673" cy="175072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432" y="1404418"/>
            <a:ext cx="2139873" cy="160211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957" y="3308763"/>
            <a:ext cx="1655954" cy="162987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5699" y="1287528"/>
            <a:ext cx="2150449" cy="1672571"/>
          </a:xfrm>
          <a:prstGeom prst="rect">
            <a:avLst/>
          </a:prstGeom>
        </p:spPr>
      </p:pic>
      <p:sp>
        <p:nvSpPr>
          <p:cNvPr id="19" name="Text Placeholder 16"/>
          <p:cNvSpPr txBox="1">
            <a:spLocks/>
          </p:cNvSpPr>
          <p:nvPr/>
        </p:nvSpPr>
        <p:spPr>
          <a:xfrm>
            <a:off x="396818" y="785489"/>
            <a:ext cx="8402128" cy="339339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400" dirty="0" smtClean="0"/>
              <a:t>Some </a:t>
            </a:r>
            <a:r>
              <a:rPr lang="en-GB" sz="1400" dirty="0"/>
              <a:t>children were asked to draw what they think </a:t>
            </a:r>
            <a:r>
              <a:rPr lang="en-GB" sz="1400" dirty="0" smtClean="0"/>
              <a:t>bacteria </a:t>
            </a:r>
            <a:r>
              <a:rPr lang="en-GB" sz="1400" dirty="0" smtClean="0"/>
              <a:t>look </a:t>
            </a:r>
            <a:r>
              <a:rPr lang="en-GB" sz="1400" dirty="0"/>
              <a:t>like.</a:t>
            </a:r>
          </a:p>
        </p:txBody>
      </p:sp>
      <p:sp>
        <p:nvSpPr>
          <p:cNvPr id="20" name="Text Placeholder 16"/>
          <p:cNvSpPr txBox="1">
            <a:spLocks/>
          </p:cNvSpPr>
          <p:nvPr/>
        </p:nvSpPr>
        <p:spPr>
          <a:xfrm>
            <a:off x="396817" y="5090597"/>
            <a:ext cx="8402128" cy="1213241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400" b="1" dirty="0"/>
              <a:t>To discuss</a:t>
            </a:r>
          </a:p>
          <a:p>
            <a:pPr lvl="0">
              <a:defRPr/>
            </a:pPr>
            <a:r>
              <a:rPr lang="en-GB" sz="1400" b="1" dirty="0" smtClean="0"/>
              <a:t>1</a:t>
            </a:r>
            <a:r>
              <a:rPr lang="en-GB" sz="1400" dirty="0" smtClean="0"/>
              <a:t>    Which </a:t>
            </a:r>
            <a:r>
              <a:rPr lang="en-GB" sz="1400" dirty="0"/>
              <a:t>is the best drawing of </a:t>
            </a:r>
            <a:r>
              <a:rPr lang="en-GB" sz="1400" dirty="0" smtClean="0"/>
              <a:t>bacteria?</a:t>
            </a:r>
            <a:endParaRPr lang="en-GB" sz="1400" dirty="0"/>
          </a:p>
          <a:p>
            <a:pPr lvl="0">
              <a:defRPr/>
            </a:pPr>
            <a:r>
              <a:rPr lang="en-GB" sz="1400" b="1" dirty="0" smtClean="0"/>
              <a:t>2    </a:t>
            </a:r>
            <a:r>
              <a:rPr lang="en-GB" sz="1400" dirty="0" smtClean="0"/>
              <a:t>Why </a:t>
            </a:r>
            <a:r>
              <a:rPr lang="en-GB" sz="1400" dirty="0"/>
              <a:t>do you think it’s the best?</a:t>
            </a:r>
          </a:p>
          <a:p>
            <a:pPr lvl="0">
              <a:defRPr/>
            </a:pPr>
            <a:r>
              <a:rPr lang="en-GB" sz="1400" b="1" dirty="0" smtClean="0"/>
              <a:t>3    </a:t>
            </a:r>
            <a:r>
              <a:rPr lang="en-GB" sz="1400" dirty="0" smtClean="0"/>
              <a:t>What </a:t>
            </a:r>
            <a:r>
              <a:rPr lang="en-GB" sz="1400" dirty="0"/>
              <a:t>is wrong with the other three drawings?</a:t>
            </a: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</TotalTime>
  <Words>54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1</cp:revision>
  <dcterms:created xsi:type="dcterms:W3CDTF">2020-02-20T18:34:41Z</dcterms:created>
  <dcterms:modified xsi:type="dcterms:W3CDTF">2020-02-20T18:36:05Z</dcterms:modified>
</cp:coreProperties>
</file>