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596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Timmy’s tummy ‘bug’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1027024"/>
            <a:ext cx="3657600" cy="1828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Timmy is feeling sick.</a:t>
            </a:r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dirty="0"/>
              <a:t>The school nurse says he has a tummy ‘bug</a:t>
            </a:r>
            <a:r>
              <a:rPr lang="en-GB" dirty="0" smtClean="0"/>
              <a:t>’.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475" y="1027023"/>
            <a:ext cx="3230919" cy="22061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863" y="4411747"/>
            <a:ext cx="1237454" cy="1333922"/>
          </a:xfrm>
          <a:prstGeom prst="rect">
            <a:avLst/>
          </a:prstGeom>
        </p:spPr>
      </p:pic>
      <p:sp>
        <p:nvSpPr>
          <p:cNvPr id="7" name="Text Placeholder 16"/>
          <p:cNvSpPr txBox="1">
            <a:spLocks/>
          </p:cNvSpPr>
          <p:nvPr/>
        </p:nvSpPr>
        <p:spPr>
          <a:xfrm>
            <a:off x="457200" y="4213821"/>
            <a:ext cx="6677060" cy="1729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To do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Draw </a:t>
            </a:r>
            <a:r>
              <a:rPr lang="en-GB" dirty="0"/>
              <a:t>what you think the ‘bug’ might look like. 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What </a:t>
            </a:r>
            <a:r>
              <a:rPr lang="en-GB" dirty="0"/>
              <a:t>size do you think the ‘bug’ is?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8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9</TotalTime>
  <Words>47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7</cp:revision>
  <dcterms:created xsi:type="dcterms:W3CDTF">2019-02-12T13:02:38Z</dcterms:created>
  <dcterms:modified xsi:type="dcterms:W3CDTF">2020-02-20T18:55:45Z</dcterms:modified>
</cp:coreProperties>
</file>