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89" autoAdjust="0"/>
    <p:restoredTop sz="94651" autoAdjust="0"/>
  </p:normalViewPr>
  <p:slideViewPr>
    <p:cSldViewPr snapToGrid="0">
      <p:cViewPr varScale="1">
        <p:scale>
          <a:sx n="72" d="100"/>
          <a:sy n="72" d="100"/>
        </p:scale>
        <p:origin x="-108" y="-8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12/01/2021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12/01/2021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Silence on the island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11537" y="863126"/>
            <a:ext cx="8285163" cy="5681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This article is taken from a news website: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457200" y="1583635"/>
            <a:ext cx="8239500" cy="4694362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vert="horz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800"/>
              </a:spcAft>
              <a:defRPr/>
            </a:pPr>
            <a:r>
              <a:rPr lang="en-GB" sz="2000" b="1" dirty="0" smtClean="0"/>
              <a:t>Crickets fall silent</a:t>
            </a:r>
            <a:endParaRPr lang="en-GB" b="1" dirty="0" smtClean="0"/>
          </a:p>
          <a:p>
            <a:pPr lvl="0">
              <a:spcBef>
                <a:spcPts val="0"/>
              </a:spcBef>
              <a:defRPr/>
            </a:pPr>
            <a:r>
              <a:rPr lang="en-GB" dirty="0"/>
              <a:t>Crickets are insects that make </a:t>
            </a:r>
            <a:r>
              <a:rPr lang="en-GB" dirty="0" smtClean="0"/>
              <a:t>a</a:t>
            </a:r>
          </a:p>
          <a:p>
            <a:pPr lvl="0">
              <a:spcBef>
                <a:spcPts val="0"/>
              </a:spcBef>
              <a:defRPr/>
            </a:pPr>
            <a:r>
              <a:rPr lang="en-GB" dirty="0" smtClean="0"/>
              <a:t>‘singing</a:t>
            </a:r>
            <a:r>
              <a:rPr lang="en-GB" dirty="0"/>
              <a:t>’ noise by rubbing </a:t>
            </a:r>
            <a:r>
              <a:rPr lang="en-GB" dirty="0" smtClean="0"/>
              <a:t>their</a:t>
            </a:r>
          </a:p>
          <a:p>
            <a:pPr lvl="0">
              <a:spcBef>
                <a:spcPts val="0"/>
              </a:spcBef>
              <a:defRPr/>
            </a:pPr>
            <a:r>
              <a:rPr lang="en-GB" dirty="0" smtClean="0"/>
              <a:t>wings </a:t>
            </a:r>
            <a:r>
              <a:rPr lang="en-GB" dirty="0"/>
              <a:t>together. The noise can </a:t>
            </a:r>
            <a:r>
              <a:rPr lang="en-GB" dirty="0" smtClean="0"/>
              <a:t>often</a:t>
            </a:r>
          </a:p>
          <a:p>
            <a:pPr lvl="0">
              <a:spcBef>
                <a:spcPts val="0"/>
              </a:spcBef>
              <a:spcAft>
                <a:spcPts val="600"/>
              </a:spcAft>
              <a:defRPr/>
            </a:pPr>
            <a:r>
              <a:rPr lang="en-GB" dirty="0" smtClean="0"/>
              <a:t>be </a:t>
            </a:r>
            <a:r>
              <a:rPr lang="en-GB" dirty="0"/>
              <a:t>heard on warm summer nights.</a:t>
            </a:r>
          </a:p>
          <a:p>
            <a:pPr lvl="0">
              <a:spcBef>
                <a:spcPts val="0"/>
              </a:spcBef>
              <a:spcAft>
                <a:spcPts val="600"/>
              </a:spcAft>
              <a:defRPr/>
            </a:pPr>
            <a:r>
              <a:rPr lang="en-GB" dirty="0"/>
              <a:t>However, in </a:t>
            </a:r>
            <a:r>
              <a:rPr lang="en-GB" dirty="0" smtClean="0"/>
              <a:t>2003 </a:t>
            </a:r>
            <a:r>
              <a:rPr lang="en-GB" dirty="0"/>
              <a:t>scientists on a Hawaiian island found a few crickets that were no longer able to ‘sing’. This was due to a change in the crickets’ genome, which changed the shape of their wings.</a:t>
            </a:r>
          </a:p>
          <a:p>
            <a:pPr lvl="0">
              <a:spcBef>
                <a:spcPts val="0"/>
              </a:spcBef>
              <a:spcAft>
                <a:spcPts val="600"/>
              </a:spcAft>
              <a:defRPr/>
            </a:pPr>
            <a:r>
              <a:rPr lang="en-GB" dirty="0"/>
              <a:t>The scientists think that not ‘singing’ helped these few crickets to avoid predators. Perhaps they lived to die of old age – which for a cricket happens after only a few months!</a:t>
            </a:r>
          </a:p>
          <a:p>
            <a:pPr lvl="0">
              <a:spcBef>
                <a:spcPts val="0"/>
              </a:spcBef>
              <a:spcAft>
                <a:spcPts val="600"/>
              </a:spcAft>
              <a:defRPr/>
            </a:pPr>
            <a:r>
              <a:rPr lang="en-GB" smtClean="0"/>
              <a:t>Ten </a:t>
            </a:r>
            <a:r>
              <a:rPr lang="en-GB" dirty="0"/>
              <a:t>years later most of the crickets on the island were unable to ‘sing’. Silence had fallen</a:t>
            </a:r>
            <a:r>
              <a:rPr lang="en-GB" dirty="0" smtClean="0"/>
              <a:t>!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9168" y="1676399"/>
            <a:ext cx="2812736" cy="1604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Silence on the island</a:t>
            </a:r>
            <a:endParaRPr lang="en-GB" sz="2400" dirty="0"/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354168" y="722976"/>
            <a:ext cx="8285163" cy="723916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Four students talk about why the silent crickets first appeared, and why they are now the most common type of cricket on the island.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 Placeholder 16"/>
          <p:cNvSpPr txBox="1">
            <a:spLocks/>
          </p:cNvSpPr>
          <p:nvPr/>
        </p:nvSpPr>
        <p:spPr>
          <a:xfrm>
            <a:off x="457200" y="4718791"/>
            <a:ext cx="8285163" cy="1620187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GB" dirty="0" smtClean="0"/>
              <a:t>Who </a:t>
            </a:r>
            <a:r>
              <a:rPr lang="en-GB" dirty="0"/>
              <a:t>do you </a:t>
            </a:r>
            <a:r>
              <a:rPr lang="en-GB" b="1" dirty="0"/>
              <a:t>agree</a:t>
            </a:r>
            <a:r>
              <a:rPr lang="en-GB" dirty="0"/>
              <a:t> with?</a:t>
            </a:r>
          </a:p>
          <a:p>
            <a:pPr marL="342900" lvl="0" indent="-3429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GB" dirty="0" smtClean="0"/>
              <a:t>Who do you </a:t>
            </a:r>
            <a:r>
              <a:rPr lang="en-GB" b="1" dirty="0" smtClean="0"/>
              <a:t>disagree</a:t>
            </a:r>
            <a:r>
              <a:rPr lang="en-GB" dirty="0" smtClean="0"/>
              <a:t> with?</a:t>
            </a:r>
          </a:p>
          <a:p>
            <a:pPr marL="342900" lvl="0" indent="-3429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GB" dirty="0" smtClean="0"/>
              <a:t>How </a:t>
            </a:r>
            <a:r>
              <a:rPr lang="en-GB" dirty="0"/>
              <a:t>would you explain the right ideas to </a:t>
            </a:r>
            <a:r>
              <a:rPr lang="en-GB" dirty="0" smtClean="0"/>
              <a:t>each person you </a:t>
            </a:r>
            <a:r>
              <a:rPr lang="en-GB" b="1" dirty="0" smtClean="0"/>
              <a:t>disagree</a:t>
            </a:r>
            <a:r>
              <a:rPr lang="en-GB" dirty="0" smtClean="0"/>
              <a:t> with?</a:t>
            </a:r>
            <a:endParaRPr lang="en-GB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4254434" y="2811991"/>
            <a:ext cx="475615" cy="611505"/>
            <a:chOff x="0" y="0"/>
            <a:chExt cx="527901" cy="688156"/>
          </a:xfrm>
        </p:grpSpPr>
        <p:sp>
          <p:nvSpPr>
            <p:cNvPr id="8" name="Freeform 7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9" name="Oval 8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15" name="Rounded Rectangular Callout 14"/>
          <p:cNvSpPr/>
          <p:nvPr/>
        </p:nvSpPr>
        <p:spPr>
          <a:xfrm>
            <a:off x="354169" y="1600711"/>
            <a:ext cx="3095384" cy="1279435"/>
          </a:xfrm>
          <a:prstGeom prst="wedgeRoundRectCallout">
            <a:avLst>
              <a:gd name="adj1" fmla="val 69612"/>
              <a:gd name="adj2" fmla="val 51665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GB" sz="1600" b="1" kern="12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Aidan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6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It was clever of the crickets to stop </a:t>
            </a:r>
            <a:r>
              <a:rPr lang="en-GB" sz="16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‘singing</a:t>
            </a:r>
            <a:r>
              <a:rPr lang="en-GB" sz="16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’. It helped them to </a:t>
            </a:r>
            <a:r>
              <a:rPr lang="en-GB" sz="16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survive!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grpSp>
        <p:nvGrpSpPr>
          <p:cNvPr id="16" name="Group 15"/>
          <p:cNvGrpSpPr>
            <a:grpSpLocks noChangeAspect="1"/>
          </p:cNvGrpSpPr>
          <p:nvPr/>
        </p:nvGrpSpPr>
        <p:grpSpPr>
          <a:xfrm>
            <a:off x="4058219" y="3171401"/>
            <a:ext cx="475615" cy="611505"/>
            <a:chOff x="0" y="0"/>
            <a:chExt cx="527901" cy="688156"/>
          </a:xfrm>
        </p:grpSpPr>
        <p:sp>
          <p:nvSpPr>
            <p:cNvPr id="17" name="Freeform 16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18" name="Oval 17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665440" y="2910847"/>
            <a:ext cx="475615" cy="608966"/>
            <a:chOff x="0" y="0"/>
            <a:chExt cx="475615" cy="609416"/>
          </a:xfrm>
        </p:grpSpPr>
        <p:sp>
          <p:nvSpPr>
            <p:cNvPr id="20" name="Freeform 19"/>
            <p:cNvSpPr/>
            <p:nvPr/>
          </p:nvSpPr>
          <p:spPr>
            <a:xfrm>
              <a:off x="0" y="295275"/>
              <a:ext cx="475615" cy="314141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21" name="Oval 20"/>
            <p:cNvSpPr/>
            <p:nvPr/>
          </p:nvSpPr>
          <p:spPr>
            <a:xfrm>
              <a:off x="66675" y="0"/>
              <a:ext cx="348218" cy="34344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22" name="Rounded Rectangular Callout 21"/>
          <p:cNvSpPr/>
          <p:nvPr/>
        </p:nvSpPr>
        <p:spPr>
          <a:xfrm>
            <a:off x="354168" y="3132305"/>
            <a:ext cx="3176706" cy="1452945"/>
          </a:xfrm>
          <a:prstGeom prst="wedgeRoundRectCallout">
            <a:avLst>
              <a:gd name="adj1" fmla="val 63400"/>
              <a:gd name="adj2" fmla="val -31673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GB" sz="1600" b="1" kern="12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Nahum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6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When ‘singing’ crickets saw that silent crickets had an advantage, they also stopped ‘singing’.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ounded Rectangular Callout 23"/>
          <p:cNvSpPr/>
          <p:nvPr/>
        </p:nvSpPr>
        <p:spPr>
          <a:xfrm flipH="1">
            <a:off x="5484657" y="1505896"/>
            <a:ext cx="3154674" cy="1477819"/>
          </a:xfrm>
          <a:prstGeom prst="wedgeRoundRectCallout">
            <a:avLst>
              <a:gd name="adj1" fmla="val 61627"/>
              <a:gd name="adj2" fmla="val 36676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GB" sz="1600" b="1" kern="12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Curtis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6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The crickets evolved so that they could avoid getting eaten by predators.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ounded Rectangular Callout 24"/>
          <p:cNvSpPr/>
          <p:nvPr/>
        </p:nvSpPr>
        <p:spPr>
          <a:xfrm>
            <a:off x="5698435" y="3326410"/>
            <a:ext cx="3146959" cy="1716727"/>
          </a:xfrm>
          <a:prstGeom prst="wedgeRoundRectCallout">
            <a:avLst>
              <a:gd name="adj1" fmla="val -58698"/>
              <a:gd name="adj2" fmla="val -35776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GB" sz="1600" b="1" kern="12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Millie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6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It was random chance that the change in the crickets’ genome first appeared. It’s just coincidence that it was helpful.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grpSp>
        <p:nvGrpSpPr>
          <p:cNvPr id="28" name="Group 27"/>
          <p:cNvGrpSpPr>
            <a:grpSpLocks noChangeAspect="1"/>
          </p:cNvGrpSpPr>
          <p:nvPr/>
        </p:nvGrpSpPr>
        <p:grpSpPr>
          <a:xfrm>
            <a:off x="4945695" y="3245562"/>
            <a:ext cx="475615" cy="611505"/>
            <a:chOff x="0" y="0"/>
            <a:chExt cx="527901" cy="688156"/>
          </a:xfrm>
        </p:grpSpPr>
        <p:sp>
          <p:nvSpPr>
            <p:cNvPr id="29" name="Freeform 28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0" name="Oval 29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99500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.BEST_PPt_First slide ready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182</TotalTime>
  <Words>275</Words>
  <Application>Microsoft Office PowerPoint</Application>
  <PresentationFormat>On-screen Show (4:3)</PresentationFormat>
  <Paragraphs>25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.BEST_PPt_First slide ready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6</cp:revision>
  <dcterms:created xsi:type="dcterms:W3CDTF">2021-01-11T16:26:33Z</dcterms:created>
  <dcterms:modified xsi:type="dcterms:W3CDTF">2021-01-12T11:29:47Z</dcterms:modified>
</cp:coreProperties>
</file>