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Forest dwellers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64016" y="760093"/>
            <a:ext cx="5248142" cy="269695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700" b="1" dirty="0" smtClean="0"/>
              <a:t>Part 1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700" dirty="0" smtClean="0"/>
              <a:t>A </a:t>
            </a:r>
            <a:r>
              <a:rPr lang="en-GB" sz="1700" dirty="0"/>
              <a:t>population of squirrels lives in a forest</a:t>
            </a:r>
            <a:r>
              <a:rPr lang="en-GB" sz="1700" dirty="0" smtClean="0"/>
              <a:t>.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700" dirty="0" smtClean="0"/>
              <a:t>The </a:t>
            </a:r>
            <a:r>
              <a:rPr lang="en-GB" sz="1700" dirty="0"/>
              <a:t>squirrels are in competition with one another for resources such as food</a:t>
            </a:r>
            <a:r>
              <a:rPr lang="en-GB" sz="1700" dirty="0" smtClean="0"/>
              <a:t>.</a:t>
            </a:r>
          </a:p>
          <a:p>
            <a:pPr lvl="0">
              <a:spcAft>
                <a:spcPts val="600"/>
              </a:spcAft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700" dirty="0"/>
              <a:t>Which statement about this competition do you think is true?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winners will be decided at random.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winners will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 decided at random.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687" y="863125"/>
            <a:ext cx="3188216" cy="212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Forest dwellers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64016" y="760093"/>
            <a:ext cx="5248142" cy="269695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endParaRPr lang="en-GB" sz="1700" b="1" dirty="0" smtClean="0"/>
          </a:p>
          <a:p>
            <a:pPr lvl="0">
              <a:spcAft>
                <a:spcPts val="600"/>
              </a:spcAft>
              <a:defRPr/>
            </a:pPr>
            <a:r>
              <a:rPr lang="en-GB" sz="1700" dirty="0" smtClean="0"/>
              <a:t>A </a:t>
            </a:r>
            <a:r>
              <a:rPr lang="en-GB" sz="1700" dirty="0"/>
              <a:t>population of squirrels lives in a forest</a:t>
            </a:r>
            <a:r>
              <a:rPr lang="en-GB" sz="1700" dirty="0" smtClean="0"/>
              <a:t>.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700" dirty="0" smtClean="0"/>
              <a:t>The </a:t>
            </a:r>
            <a:r>
              <a:rPr lang="en-GB" sz="1700" dirty="0"/>
              <a:t>squirrels are in competition with one another for resources such as food</a:t>
            </a:r>
            <a:r>
              <a:rPr lang="en-GB" sz="1700" dirty="0" smtClean="0"/>
              <a:t>.</a:t>
            </a:r>
          </a:p>
          <a:p>
            <a:pPr lvl="0">
              <a:spcAft>
                <a:spcPts val="600"/>
              </a:spcAft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GB" sz="1700" dirty="0" smtClean="0"/>
              <a:t>Which </a:t>
            </a:r>
            <a:r>
              <a:rPr lang="en-GB" sz="1700" dirty="0"/>
              <a:t>statement best explains your answer to question 1?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687" y="863125"/>
            <a:ext cx="3188216" cy="212713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members of a population are the same, so none of them are better or worse at competing for resources.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biggest and strongest squirrels will always win.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fastest squirrels will always win.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of the squirrels will have inherited features that make them better at competing for resources.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4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Forest dwellers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64016" y="760093"/>
            <a:ext cx="5248142" cy="239873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700" b="1" dirty="0" smtClean="0"/>
              <a:t>Part 2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700" dirty="0"/>
              <a:t>A forest includes a population of trees</a:t>
            </a:r>
            <a:r>
              <a:rPr lang="en-GB" sz="1700" dirty="0" smtClean="0"/>
              <a:t>.</a:t>
            </a:r>
          </a:p>
          <a:p>
            <a:pPr lvl="0">
              <a:spcAft>
                <a:spcPts val="600"/>
              </a:spcAft>
              <a:defRPr/>
            </a:pPr>
            <a:endParaRPr lang="en-GB" sz="1700" dirty="0" smtClean="0"/>
          </a:p>
          <a:p>
            <a:pPr lvl="0">
              <a:spcAft>
                <a:spcPts val="600"/>
              </a:spcAft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3"/>
              <a:defRPr/>
            </a:pPr>
            <a:r>
              <a:rPr lang="en-GB" sz="1700" dirty="0"/>
              <a:t>Which statement about </a:t>
            </a:r>
            <a:r>
              <a:rPr lang="en-GB" sz="1700" dirty="0" smtClean="0"/>
              <a:t>the trees </a:t>
            </a:r>
            <a:r>
              <a:rPr lang="en-GB" sz="1700" dirty="0"/>
              <a:t>do you think is true?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trees are in competition with one another for resources.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trees are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competition with one another for resources.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384" y="901711"/>
            <a:ext cx="3189600" cy="238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34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Forest dwellers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64016" y="760093"/>
            <a:ext cx="5248142" cy="239873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endParaRPr lang="en-GB" sz="1700" b="1" dirty="0" smtClean="0"/>
          </a:p>
          <a:p>
            <a:pPr lvl="0">
              <a:spcAft>
                <a:spcPts val="600"/>
              </a:spcAft>
              <a:defRPr/>
            </a:pPr>
            <a:r>
              <a:rPr lang="en-GB" sz="1700" dirty="0"/>
              <a:t>A forest includes a population of trees</a:t>
            </a:r>
            <a:r>
              <a:rPr lang="en-GB" sz="1700" dirty="0" smtClean="0"/>
              <a:t>.</a:t>
            </a:r>
          </a:p>
          <a:p>
            <a:pPr lvl="0">
              <a:spcAft>
                <a:spcPts val="600"/>
              </a:spcAft>
              <a:defRPr/>
            </a:pPr>
            <a:endParaRPr lang="en-GB" sz="1700" dirty="0" smtClean="0"/>
          </a:p>
          <a:p>
            <a:pPr lvl="0">
              <a:spcAft>
                <a:spcPts val="600"/>
              </a:spcAft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4"/>
              <a:defRPr/>
            </a:pPr>
            <a:r>
              <a:rPr lang="en-GB" sz="1700" dirty="0"/>
              <a:t>Which statement best explains your answer to question 1</a:t>
            </a:r>
            <a:r>
              <a:rPr lang="en-GB" sz="1700" dirty="0" smtClean="0"/>
              <a:t>?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384" y="901711"/>
            <a:ext cx="3189600" cy="23872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Trees cannot fight one another because they cannot move.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Trees make their own food, so they don’t need to compete for it.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Trees compete for limited resources such as water.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animals compete for resources.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</TotalTime>
  <Words>267</Words>
  <Application>Microsoft Office PowerPoint</Application>
  <PresentationFormat>On-screen Show (4:3)</PresentationFormat>
  <Paragraphs>52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2021-01-04T19:27:14Z</dcterms:created>
  <dcterms:modified xsi:type="dcterms:W3CDTF">2021-01-04T19:41:38Z</dcterms:modified>
</cp:coreProperties>
</file>