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09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Heritable variation?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24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Look at the drawings of the two men</a:t>
            </a:r>
            <a:r>
              <a:rPr lang="en-GB" dirty="0" smtClean="0"/>
              <a:t>.</a:t>
            </a:r>
          </a:p>
          <a:p>
            <a:endParaRPr lang="en-GB" sz="1000" dirty="0"/>
          </a:p>
          <a:p>
            <a:r>
              <a:rPr lang="en-GB" dirty="0"/>
              <a:t>Some examples of variation between them have been labelled.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375571" y="2283477"/>
            <a:ext cx="6475095" cy="3950970"/>
            <a:chOff x="1375571" y="2283477"/>
            <a:chExt cx="6475095" cy="3950970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801021" y="2346977"/>
              <a:ext cx="1857375" cy="3887470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381" y="2395237"/>
              <a:ext cx="2047240" cy="3790950"/>
            </a:xfrm>
            <a:prstGeom prst="rect">
              <a:avLst/>
            </a:prstGeom>
          </p:spPr>
        </p:pic>
        <p:sp>
          <p:nvSpPr>
            <p:cNvPr id="7" name="Text Box 16"/>
            <p:cNvSpPr txBox="1"/>
            <p:nvPr/>
          </p:nvSpPr>
          <p:spPr>
            <a:xfrm>
              <a:off x="3906046" y="2283477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hair colour</a:t>
              </a:r>
            </a:p>
          </p:txBody>
        </p:sp>
        <p:sp>
          <p:nvSpPr>
            <p:cNvPr id="8" name="Text Box 10"/>
            <p:cNvSpPr txBox="1"/>
            <p:nvPr/>
          </p:nvSpPr>
          <p:spPr>
            <a:xfrm>
              <a:off x="3764441" y="2661302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eye colour</a:t>
              </a:r>
            </a:p>
          </p:txBody>
        </p:sp>
        <p:sp>
          <p:nvSpPr>
            <p:cNvPr id="9" name="Text Box 13"/>
            <p:cNvSpPr txBox="1"/>
            <p:nvPr/>
          </p:nvSpPr>
          <p:spPr>
            <a:xfrm>
              <a:off x="3739106" y="4058619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scar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957866" y="2418732"/>
              <a:ext cx="114300" cy="3562350"/>
              <a:chOff x="0" y="0"/>
              <a:chExt cx="114300" cy="356235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V="1">
                <a:off x="57150" y="0"/>
                <a:ext cx="0" cy="35585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0" y="0"/>
                <a:ext cx="1143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0" y="3562350"/>
                <a:ext cx="1143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 Box 19"/>
            <p:cNvSpPr txBox="1"/>
            <p:nvPr/>
          </p:nvSpPr>
          <p:spPr>
            <a:xfrm>
              <a:off x="1375571" y="4029727"/>
              <a:ext cx="67500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tall</a:t>
              </a:r>
            </a:p>
          </p:txBody>
        </p:sp>
        <p:cxnSp>
          <p:nvCxnSpPr>
            <p:cNvPr id="14" name="Straight Connector 13"/>
            <p:cNvCxnSpPr>
              <a:stCxn id="7" idx="1"/>
            </p:cNvCxnSpPr>
            <p:nvPr/>
          </p:nvCxnSpPr>
          <p:spPr>
            <a:xfrm flipH="1">
              <a:off x="2786541" y="2454927"/>
              <a:ext cx="1119505" cy="40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7" idx="3"/>
            </p:cNvCxnSpPr>
            <p:nvPr/>
          </p:nvCxnSpPr>
          <p:spPr>
            <a:xfrm>
              <a:off x="5110006" y="2454927"/>
              <a:ext cx="1238250" cy="5784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1"/>
            </p:cNvCxnSpPr>
            <p:nvPr/>
          </p:nvCxnSpPr>
          <p:spPr>
            <a:xfrm flipH="1" flipV="1">
              <a:off x="2808131" y="2654318"/>
              <a:ext cx="956310" cy="1784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8" idx="3"/>
            </p:cNvCxnSpPr>
            <p:nvPr/>
          </p:nvCxnSpPr>
          <p:spPr>
            <a:xfrm>
              <a:off x="4968401" y="2832752"/>
              <a:ext cx="1409700" cy="4076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2970691" y="3891932"/>
              <a:ext cx="1113155" cy="3333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 rot="10800000">
              <a:off x="2959261" y="3751597"/>
              <a:ext cx="107950" cy="185420"/>
            </a:xfrm>
            <a:prstGeom prst="arc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164231" y="2994677"/>
              <a:ext cx="114300" cy="2994025"/>
              <a:chOff x="0" y="0"/>
              <a:chExt cx="114300" cy="356235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57150" y="0"/>
                <a:ext cx="0" cy="35585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0" y="0"/>
                <a:ext cx="1143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0" y="3562350"/>
                <a:ext cx="1143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 Box 37"/>
            <p:cNvSpPr txBox="1"/>
            <p:nvPr/>
          </p:nvSpPr>
          <p:spPr>
            <a:xfrm>
              <a:off x="7145181" y="4260232"/>
              <a:ext cx="70548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short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Heritable </a:t>
            </a:r>
            <a:r>
              <a:rPr lang="en-US" dirty="0" smtClean="0"/>
              <a:t>variation</a:t>
            </a:r>
            <a:r>
              <a:rPr lang="en-US" dirty="0"/>
              <a:t>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683912"/>
            <a:ext cx="3585621" cy="190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Answer the questions for </a:t>
            </a:r>
            <a:r>
              <a:rPr lang="en-GB" sz="1600" b="1" dirty="0">
                <a:solidFill>
                  <a:srgbClr val="1F497D">
                    <a:lumMod val="50000"/>
                  </a:srgbClr>
                </a:solidFill>
              </a:rPr>
              <a:t>each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 example of variation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marL="361950" lvl="0" indent="-361950">
              <a:tabLst>
                <a:tab pos="361950" algn="l"/>
              </a:tabLst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1.	Which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statement is true for the feature?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2088176"/>
            <a:ext cx="394067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2747994"/>
            <a:ext cx="394067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3407812"/>
            <a:ext cx="394067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21735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2" y="2171181"/>
            <a:ext cx="340646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variation will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passed on to their children.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28333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7" y="2830999"/>
            <a:ext cx="340646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variation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may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passed on to their children.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34931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7" y="3490817"/>
            <a:ext cx="340646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variation will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passed on to their children.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77653" y="991146"/>
            <a:ext cx="1285590" cy="2690729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825" y="1024549"/>
            <a:ext cx="1417006" cy="2623922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6039509" y="947194"/>
            <a:ext cx="1171316" cy="2373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hair colour</a:t>
            </a:r>
          </a:p>
        </p:txBody>
      </p:sp>
      <p:sp>
        <p:nvSpPr>
          <p:cNvPr id="18" name="Text Box 10"/>
          <p:cNvSpPr txBox="1"/>
          <p:nvPr/>
        </p:nvSpPr>
        <p:spPr>
          <a:xfrm>
            <a:off x="5973606" y="1278147"/>
            <a:ext cx="1191092" cy="2373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eye colour</a:t>
            </a:r>
          </a:p>
        </p:txBody>
      </p:sp>
      <p:sp>
        <p:nvSpPr>
          <p:cNvPr id="19" name="Text Box 13"/>
          <p:cNvSpPr txBox="1"/>
          <p:nvPr/>
        </p:nvSpPr>
        <p:spPr>
          <a:xfrm>
            <a:off x="6119107" y="2175866"/>
            <a:ext cx="833326" cy="2373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scar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886214" y="1040811"/>
            <a:ext cx="79113" cy="2465696"/>
            <a:chOff x="0" y="0"/>
            <a:chExt cx="114300" cy="3562350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57150" y="0"/>
              <a:ext cx="0" cy="35585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0" y="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0" y="356235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Box 19"/>
          <p:cNvSpPr txBox="1"/>
          <p:nvPr/>
        </p:nvSpPr>
        <p:spPr>
          <a:xfrm>
            <a:off x="4483176" y="2070144"/>
            <a:ext cx="467208" cy="2373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tall</a:t>
            </a:r>
          </a:p>
        </p:txBody>
      </p:sp>
      <p:cxnSp>
        <p:nvCxnSpPr>
          <p:cNvPr id="31" name="Straight Connector 30"/>
          <p:cNvCxnSpPr>
            <a:stCxn id="17" idx="1"/>
          </p:cNvCxnSpPr>
          <p:nvPr/>
        </p:nvCxnSpPr>
        <p:spPr>
          <a:xfrm flipH="1">
            <a:off x="5459785" y="1065864"/>
            <a:ext cx="579724" cy="27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7" idx="3"/>
          </p:cNvCxnSpPr>
          <p:nvPr/>
        </p:nvCxnSpPr>
        <p:spPr>
          <a:xfrm>
            <a:off x="7210825" y="1065864"/>
            <a:ext cx="714216" cy="4004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8" idx="1"/>
          </p:cNvCxnSpPr>
          <p:nvPr/>
        </p:nvCxnSpPr>
        <p:spPr>
          <a:xfrm flipH="1" flipV="1">
            <a:off x="5459785" y="1210937"/>
            <a:ext cx="513821" cy="1858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111077" y="1466265"/>
            <a:ext cx="828302" cy="1411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5587245" y="2060493"/>
            <a:ext cx="770475" cy="2307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c 35"/>
          <p:cNvSpPr/>
          <p:nvPr/>
        </p:nvSpPr>
        <p:spPr>
          <a:xfrm rot="10800000">
            <a:off x="5579334" y="1963360"/>
            <a:ext cx="74718" cy="128339"/>
          </a:xfrm>
          <a:prstGeom prst="arc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8489822" y="1439454"/>
            <a:ext cx="79113" cy="2072327"/>
            <a:chOff x="0" y="0"/>
            <a:chExt cx="114300" cy="3562350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57150" y="0"/>
              <a:ext cx="0" cy="35585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356235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37"/>
          <p:cNvSpPr txBox="1"/>
          <p:nvPr/>
        </p:nvSpPr>
        <p:spPr>
          <a:xfrm>
            <a:off x="8476636" y="2315414"/>
            <a:ext cx="700321" cy="2373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short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02385" y="445990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02385" y="511971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02385" y="577953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457200" y="454523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77841" y="454290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caused only by the environment.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5955" y="520505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596" y="520272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caused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by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genetic information in the genome.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02385" y="586487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026" y="586254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affected by genetic information in the genome and by the environment.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8" name="Text Placeholder 16"/>
          <p:cNvSpPr txBox="1">
            <a:spLocks/>
          </p:cNvSpPr>
          <p:nvPr/>
        </p:nvSpPr>
        <p:spPr>
          <a:xfrm>
            <a:off x="457201" y="4086029"/>
            <a:ext cx="8248649" cy="482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tabLst>
                <a:tab pos="361950" algn="l"/>
              </a:tabLst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2.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490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124</Words>
  <Application>Microsoft Office PowerPoint</Application>
  <PresentationFormat>On-screen Show (4:3)</PresentationFormat>
  <Paragraphs>31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2018-12-28T14:41:14Z</dcterms:created>
  <dcterms:modified xsi:type="dcterms:W3CDTF">2018-12-28T14:54:35Z</dcterms:modified>
</cp:coreProperties>
</file>