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412945"/>
            <a:ext cx="8285163" cy="1609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dirty="0"/>
              <a:t>A small population of penguins is brought to an island.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/>
              <a:t>The sea around the island contains fish for the penguins to eat.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/>
              <a:t>There are no predators on the island that will eat the penguins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71" y="1205955"/>
            <a:ext cx="8278859" cy="274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6" y="863126"/>
            <a:ext cx="3626275" cy="2224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 you think will happen to the size of the penguin population over the following </a:t>
            </a:r>
            <a:r>
              <a:rPr lang="en-GB" dirty="0" smtClean="0"/>
              <a:t>years?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6678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873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471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0696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726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703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keep getting bigger forever.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324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301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get smaller until there are no penguins left.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9229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8996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stay about the same size.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457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4343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get bigger at first, and then stay about the same size after that.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r="2718"/>
          <a:stretch/>
        </p:blipFill>
        <p:spPr>
          <a:xfrm>
            <a:off x="4672561" y="863126"/>
            <a:ext cx="4033291" cy="14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4270176" cy="2604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2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/>
              <a:t>The </a:t>
            </a:r>
            <a:r>
              <a:rPr lang="en-GB" dirty="0"/>
              <a:t>size of the penguin population increases over the first few years</a:t>
            </a:r>
            <a:r>
              <a:rPr lang="en-GB" dirty="0" smtClean="0"/>
              <a:t>.</a:t>
            </a:r>
          </a:p>
          <a:p>
            <a:pPr marL="342900" lvl="0" indent="-342900">
              <a:buFont typeface="+mj-lt"/>
              <a:buAutoNum type="arabicPeriod" startAt="2"/>
              <a:defRPr/>
            </a:pPr>
            <a:endParaRPr lang="en-GB" dirty="0" smtClean="0"/>
          </a:p>
          <a:p>
            <a:pPr marL="357188" lvl="0"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you think this happens?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6678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873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471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0696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726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703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move around and spread out all over the island.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324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301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eat fish from the sea around the island and grow bigger.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9229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8996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have plenty of food and there is nothing to stop them reproducing.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457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4343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 penguins die.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r="2718"/>
          <a:stretch/>
        </p:blipFill>
        <p:spPr>
          <a:xfrm>
            <a:off x="4672561" y="863126"/>
            <a:ext cx="4033291" cy="14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26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3997337" cy="2604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/>
              <a:t>After </a:t>
            </a:r>
            <a:r>
              <a:rPr lang="en-GB" dirty="0"/>
              <a:t>a while, the size of the penguin population stops increasing and then stays about the same size.</a:t>
            </a:r>
            <a:endParaRPr lang="en-GB" dirty="0" smtClean="0"/>
          </a:p>
          <a:p>
            <a:pPr marL="342900" lvl="0" indent="-342900">
              <a:buFont typeface="+mj-lt"/>
              <a:buAutoNum type="arabicPeriod" startAt="3"/>
              <a:defRPr/>
            </a:pPr>
            <a:endParaRPr lang="en-GB" dirty="0" smtClean="0"/>
          </a:p>
          <a:p>
            <a:pPr marL="357188" lvl="0"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you think this happens?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6678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873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471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0696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726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703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stop reproducing.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324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301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only give birth to enough babies to replace themselves.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9229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8996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food in the sea around the island has been used up.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457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4343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 and other resources are limited, so not all the baby penguins that are born survive.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r="2718"/>
          <a:stretch/>
        </p:blipFill>
        <p:spPr>
          <a:xfrm>
            <a:off x="4672561" y="863126"/>
            <a:ext cx="4033291" cy="14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4151734" cy="2604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3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/>
              <a:t>There </a:t>
            </a:r>
            <a:r>
              <a:rPr lang="en-GB" dirty="0"/>
              <a:t>are limited amounts of food and other resources that the penguins need to survive</a:t>
            </a:r>
            <a:r>
              <a:rPr lang="en-GB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402385" y="556678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873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471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0696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726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703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cooperate and share the food so that there is enough for all of them.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324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301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compete for the food, and not all of them get enough to survive.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9229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8996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collaborate to make sure they find enough food.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457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4343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penguins compensate by eating less so that all of them can survive.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r="2718"/>
          <a:stretch/>
        </p:blipFill>
        <p:spPr>
          <a:xfrm>
            <a:off x="4672561" y="863126"/>
            <a:ext cx="4033291" cy="1443659"/>
          </a:xfrm>
          <a:prstGeom prst="rect">
            <a:avLst/>
          </a:prstGeom>
        </p:spPr>
      </p:pic>
      <p:sp>
        <p:nvSpPr>
          <p:cNvPr id="19" name="Text Placeholder 16"/>
          <p:cNvSpPr txBox="1">
            <a:spLocks/>
          </p:cNvSpPr>
          <p:nvPr/>
        </p:nvSpPr>
        <p:spPr>
          <a:xfrm>
            <a:off x="554784" y="2825003"/>
            <a:ext cx="8151068" cy="643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5738" lvl="0">
              <a:defRPr/>
            </a:pPr>
            <a:r>
              <a:rPr lang="en-GB" dirty="0" smtClean="0"/>
              <a:t>How </a:t>
            </a:r>
            <a:r>
              <a:rPr lang="en-GB" dirty="0"/>
              <a:t>do you think the penguins respond to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Penguin population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4270176" cy="2604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5"/>
              <a:defRPr/>
            </a:pPr>
            <a:r>
              <a:rPr lang="en-GB" dirty="0" smtClean="0"/>
              <a:t>Which </a:t>
            </a:r>
            <a:r>
              <a:rPr lang="en-GB" dirty="0"/>
              <a:t>penguins are most likely to get enough food to </a:t>
            </a:r>
            <a:r>
              <a:rPr lang="en-GB" dirty="0" smtClean="0"/>
              <a:t>survive</a:t>
            </a:r>
            <a:r>
              <a:rPr lang="en-GB" dirty="0"/>
              <a:t>?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402385" y="556678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873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471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0696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726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703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penguins.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324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301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the fastest penguins.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9229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8996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the </a:t>
            </a:r>
            <a:r>
              <a:rPr lang="en-GB" sz="170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biggest and strongest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penguins.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457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4343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best adapted penguins.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r="2718"/>
          <a:stretch/>
        </p:blipFill>
        <p:spPr>
          <a:xfrm>
            <a:off x="4672561" y="863126"/>
            <a:ext cx="4033291" cy="14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37</TotalTime>
  <Words>405</Words>
  <Application>Microsoft Office PowerPoint</Application>
  <PresentationFormat>On-screen Show (4:3)</PresentationFormat>
  <Paragraphs>71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2021-01-04T15:42:18Z</dcterms:created>
  <dcterms:modified xsi:type="dcterms:W3CDTF">2021-01-04T16:19:56Z</dcterms:modified>
</cp:coreProperties>
</file>