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FF00"/>
    <a:srgbClr val="007600"/>
    <a:srgbClr val="3737FF"/>
    <a:srgbClr val="5B5BFF"/>
    <a:srgbClr val="000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966" autoAdjust="0"/>
    <p:restoredTop sz="94651" autoAdjust="0"/>
  </p:normalViewPr>
  <p:slideViewPr>
    <p:cSldViewPr snapToGrid="0">
      <p:cViewPr varScale="1">
        <p:scale>
          <a:sx n="105" d="100"/>
          <a:sy n="105" d="100"/>
        </p:scale>
        <p:origin x="1524" y="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3BC92B-20E3-4759-9EA2-4291CE070368}" type="datetimeFigureOut">
              <a:rPr lang="en-GB" smtClean="0"/>
              <a:t>10/04/2019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E7C73D-9F36-4409-AC4D-B1068866F4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4129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24406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10/04/2019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9756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10/04/2019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2113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10/04/2019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2509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10/04/2019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4748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10/04/2019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9058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10/04/2019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9895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10/04/2019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8137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10/04/2019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775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10/04/2019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576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10/04/2019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3256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10/04/2019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9729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045666-C2DB-4374-98FD-31A24254EBAB}" type="datetimeFigureOut">
              <a:rPr lang="en-GB" smtClean="0"/>
              <a:t>10/04/2019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752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4244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Variation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756795"/>
            <a:ext cx="8285163" cy="131314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spcAft>
                <a:spcPts val="1800"/>
              </a:spcAft>
              <a:defRPr/>
            </a:pPr>
            <a:r>
              <a:rPr lang="en-GB" dirty="0"/>
              <a:t>Use your understanding of variation to answer the questions</a:t>
            </a:r>
            <a:r>
              <a:rPr lang="en-GB" dirty="0" smtClean="0"/>
              <a:t>.</a:t>
            </a:r>
          </a:p>
          <a:p>
            <a:pPr lvl="0">
              <a:spcAft>
                <a:spcPts val="1200"/>
              </a:spcAft>
              <a:defRPr/>
            </a:pPr>
            <a:r>
              <a:rPr lang="en-GB" dirty="0" smtClean="0"/>
              <a:t>1.   Which </a:t>
            </a:r>
            <a:r>
              <a:rPr lang="en-GB" dirty="0"/>
              <a:t>statement do you think is true?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02385" y="5691759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/>
          <p:cNvSpPr/>
          <p:nvPr/>
        </p:nvSpPr>
        <p:spPr>
          <a:xfrm>
            <a:off x="402385" y="3712305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402385" y="4372123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/>
          <p:cNvSpPr/>
          <p:nvPr/>
        </p:nvSpPr>
        <p:spPr>
          <a:xfrm>
            <a:off x="402385" y="5031941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/>
          <p:cNvSpPr txBox="1"/>
          <p:nvPr/>
        </p:nvSpPr>
        <p:spPr>
          <a:xfrm>
            <a:off x="457200" y="3797639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977841" y="3795310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7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All members of the same species are exactly the same.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15955" y="4457457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936596" y="4455128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7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There is only variation between members of different species.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02385" y="5117275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923026" y="5114946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7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There </a:t>
            </a:r>
            <a:r>
              <a:rPr lang="en-GB" sz="170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are </a:t>
            </a:r>
            <a:r>
              <a:rPr lang="en-GB" sz="170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usually differences </a:t>
            </a:r>
            <a:r>
              <a:rPr lang="en-GB" sz="17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between members of the same species.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415955" y="5770745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936596" y="5768416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7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Any variation between members of the same species is an error.</a:t>
            </a:r>
          </a:p>
        </p:txBody>
      </p:sp>
      <p:sp>
        <p:nvSpPr>
          <p:cNvPr id="20" name="Rectangle 19"/>
          <p:cNvSpPr/>
          <p:nvPr/>
        </p:nvSpPr>
        <p:spPr>
          <a:xfrm>
            <a:off x="402385" y="1798365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/>
          <p:cNvSpPr/>
          <p:nvPr/>
        </p:nvSpPr>
        <p:spPr>
          <a:xfrm>
            <a:off x="402385" y="2458183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TextBox 22"/>
          <p:cNvSpPr txBox="1"/>
          <p:nvPr/>
        </p:nvSpPr>
        <p:spPr>
          <a:xfrm>
            <a:off x="457200" y="1883699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977841" y="1881370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7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There can be variation between individuals of the same species.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415955" y="2543517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936596" y="2541188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7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There </a:t>
            </a:r>
            <a:r>
              <a:rPr lang="en-GB" sz="1700" b="1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cannot</a:t>
            </a:r>
            <a:r>
              <a:rPr lang="en-GB" sz="17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be any variation between individuals of the same species.</a:t>
            </a:r>
          </a:p>
        </p:txBody>
      </p:sp>
      <p:sp>
        <p:nvSpPr>
          <p:cNvPr id="32" name="Text Placeholder 16"/>
          <p:cNvSpPr txBox="1">
            <a:spLocks/>
          </p:cNvSpPr>
          <p:nvPr/>
        </p:nvSpPr>
        <p:spPr>
          <a:xfrm>
            <a:off x="457200" y="3255701"/>
            <a:ext cx="8285163" cy="5735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spcAft>
                <a:spcPts val="1200"/>
              </a:spcAft>
              <a:defRPr/>
            </a:pPr>
            <a:r>
              <a:rPr lang="en-GB" dirty="0" smtClean="0"/>
              <a:t>2</a:t>
            </a:r>
            <a:r>
              <a:rPr lang="en-GB" dirty="0"/>
              <a:t>. </a:t>
            </a:r>
            <a:r>
              <a:rPr lang="en-GB" dirty="0" smtClean="0"/>
              <a:t>How </a:t>
            </a:r>
            <a:r>
              <a:rPr lang="en-GB" dirty="0"/>
              <a:t>would you explain your answer to question 1?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00577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.BEST_PPt_First slide ready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.BEST_PPt_First slide ready.pptx" id="{381E4D17-69CB-42C3-85C1-2E8F8736608A}" vid="{03D53ADA-BC75-4EEB-AF83-964927EF2CE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.BEST_PPt_First slide ready</Template>
  <TotalTime>6</TotalTime>
  <Words>107</Words>
  <Application>Microsoft Office PowerPoint</Application>
  <PresentationFormat>On-screen Show (4:3)</PresentationFormat>
  <Paragraphs>17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Verdana</vt:lpstr>
      <vt:lpstr>.BEST_PPt_First slide ready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Alistair Moore</dc:creator>
  <cp:lastModifiedBy>Alistair Moore</cp:lastModifiedBy>
  <cp:revision>3</cp:revision>
  <dcterms:created xsi:type="dcterms:W3CDTF">2018-12-22T21:03:03Z</dcterms:created>
  <dcterms:modified xsi:type="dcterms:W3CDTF">2019-04-10T11:52:32Z</dcterms:modified>
</cp:coreProperties>
</file>