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Evolution in the garden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785717"/>
            <a:ext cx="8285163" cy="143520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i="1" dirty="0" err="1"/>
              <a:t>Parus</a:t>
            </a:r>
            <a:r>
              <a:rPr lang="en-GB" i="1" dirty="0"/>
              <a:t> major</a:t>
            </a:r>
            <a:r>
              <a:rPr lang="en-GB" dirty="0"/>
              <a:t> is a species of bird</a:t>
            </a:r>
            <a:r>
              <a:rPr lang="en-GB" dirty="0" smtClean="0"/>
              <a:t>.</a:t>
            </a:r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r>
              <a:rPr lang="en-GB" dirty="0"/>
              <a:t>In the UK, this species of bird often gets its food from bird feeders in people’s gardens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7" t="16780"/>
          <a:stretch/>
        </p:blipFill>
        <p:spPr>
          <a:xfrm>
            <a:off x="1844049" y="1007166"/>
            <a:ext cx="5420139" cy="359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Evolution in the garden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631634" cy="524284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dirty="0" smtClean="0"/>
              <a:t>Scientists </a:t>
            </a:r>
            <a:r>
              <a:rPr lang="en-GB" dirty="0"/>
              <a:t>have made an observation: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longer </a:t>
            </a:r>
            <a:r>
              <a:rPr lang="en-GB" dirty="0"/>
              <a:t>beaks are becoming more common in the </a:t>
            </a:r>
            <a:r>
              <a:rPr lang="en-GB" i="1" dirty="0" err="1"/>
              <a:t>Parus</a:t>
            </a:r>
            <a:r>
              <a:rPr lang="en-GB" i="1" dirty="0"/>
              <a:t> major </a:t>
            </a:r>
            <a:r>
              <a:rPr lang="en-GB" dirty="0"/>
              <a:t>population in the UK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r>
              <a:rPr lang="en-GB" b="1" dirty="0"/>
              <a:t>To talk about in your pair or group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/>
              <a:t>How could you explain the scientists’ observation?</a:t>
            </a:r>
          </a:p>
          <a:p>
            <a:pPr lvl="0">
              <a:defRPr/>
            </a:pPr>
            <a:r>
              <a:rPr lang="en-GB" dirty="0"/>
              <a:t>In your explanation you should include ideas about: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variation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advantage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competition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natural selection.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7" t="16780"/>
          <a:stretch/>
        </p:blipFill>
        <p:spPr>
          <a:xfrm>
            <a:off x="5422137" y="863125"/>
            <a:ext cx="3390560" cy="224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31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24</TotalTime>
  <Words>90</Words>
  <Application>Microsoft Office PowerPoint</Application>
  <PresentationFormat>On-screen Show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2021-01-12T13:57:54Z</dcterms:created>
  <dcterms:modified xsi:type="dcterms:W3CDTF">2021-01-12T14:22:10Z</dcterms:modified>
</cp:coreProperties>
</file>