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9" autoAdjust="0"/>
    <p:restoredTop sz="94651" autoAdjust="0"/>
  </p:normalViewPr>
  <p:slideViewPr>
    <p:cSldViewPr snapToGrid="0">
      <p:cViewPr varScale="1">
        <p:scale>
          <a:sx n="72" d="100"/>
          <a:sy n="72" d="100"/>
        </p:scale>
        <p:origin x="-108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Is it evolution?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7887" y="3702661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07887" y="4362479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07887" y="5022297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07887" y="5682115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45062" y="3790395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4238" y="3788066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kitten grows up to become an adult cat.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5062" y="4447813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4238" y="4445484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After chasing lots of prey, a predator’s leg muscles get bigger and it can run faster.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5062" y="5107631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4238" y="5105302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baby inherits a useful characteristic from its parents.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5062" y="5767449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4238" y="5765120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average beak length of a population of birds increases over many generations.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6070289" y="3702661"/>
            <a:ext cx="2730061" cy="544860"/>
            <a:chOff x="5846013" y="2914258"/>
            <a:chExt cx="2954337" cy="544860"/>
          </a:xfrm>
        </p:grpSpPr>
        <p:sp>
          <p:nvSpPr>
            <p:cNvPr id="20" name="Rectangle 19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6070289" y="4362479"/>
            <a:ext cx="2730061" cy="544860"/>
            <a:chOff x="5846013" y="3574076"/>
            <a:chExt cx="2954337" cy="544860"/>
          </a:xfrm>
        </p:grpSpPr>
        <p:sp>
          <p:nvSpPr>
            <p:cNvPr id="25" name="Rectangle 24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6070289" y="5022297"/>
            <a:ext cx="2730061" cy="549393"/>
            <a:chOff x="5846013" y="4233894"/>
            <a:chExt cx="2954337" cy="549393"/>
          </a:xfrm>
        </p:grpSpPr>
        <p:sp>
          <p:nvSpPr>
            <p:cNvPr id="31" name="Rectangle 30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6070289" y="5679715"/>
            <a:ext cx="2730061" cy="544860"/>
            <a:chOff x="5846013" y="4891312"/>
            <a:chExt cx="2954337" cy="544860"/>
          </a:xfrm>
        </p:grpSpPr>
        <p:sp>
          <p:nvSpPr>
            <p:cNvPr id="36" name="Rectangle 35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6070289" y="2747363"/>
            <a:ext cx="2730061" cy="838779"/>
            <a:chOff x="5846013" y="2252879"/>
            <a:chExt cx="2954337" cy="544860"/>
          </a:xfrm>
        </p:grpSpPr>
        <p:sp>
          <p:nvSpPr>
            <p:cNvPr id="41" name="Rectangle 40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>
            <a:off x="6070289" y="275104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756237" y="275104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435318" y="275104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118580" y="275104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9" name="Text Placeholder 16"/>
          <p:cNvSpPr txBox="1">
            <a:spLocks/>
          </p:cNvSpPr>
          <p:nvPr/>
        </p:nvSpPr>
        <p:spPr>
          <a:xfrm>
            <a:off x="225379" y="914641"/>
            <a:ext cx="5364050" cy="219637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defRPr/>
            </a:pPr>
            <a:r>
              <a:rPr lang="en-GB" dirty="0"/>
              <a:t>A teacher has asked some students to write down examples of evolution by natural selection.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How </a:t>
            </a:r>
            <a:r>
              <a:rPr lang="en-GB" dirty="0"/>
              <a:t>do you feel about each example in the </a:t>
            </a:r>
            <a:r>
              <a:rPr lang="en-GB" dirty="0" smtClean="0"/>
              <a:t>table – </a:t>
            </a:r>
            <a:r>
              <a:rPr lang="en-GB" dirty="0"/>
              <a:t>could it be an example of evolution by natural selection</a:t>
            </a:r>
            <a:r>
              <a:rPr lang="en-GB" dirty="0" smtClean="0"/>
              <a:t>?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664" y="240443"/>
            <a:ext cx="1080000" cy="108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765" y="240443"/>
            <a:ext cx="1080000" cy="108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664" y="1434189"/>
            <a:ext cx="1080000" cy="108000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765" y="1434189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Is it evolution?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7887" y="3702661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07887" y="4362479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07887" y="5022297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07887" y="5682115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45062" y="3790395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4238" y="3788066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girl learns to play the piano.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5062" y="4447813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4238" y="4445484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each new generation of roses, the petals are bigger and redder.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5062" y="5107631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4238" y="5105302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species dies out because of climate change.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5062" y="5767449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4238" y="5765120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Smartphone cameras get better with each new model of phone that is released.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6070289" y="3702661"/>
            <a:ext cx="2730061" cy="544860"/>
            <a:chOff x="5846013" y="2914258"/>
            <a:chExt cx="2954337" cy="544860"/>
          </a:xfrm>
        </p:grpSpPr>
        <p:sp>
          <p:nvSpPr>
            <p:cNvPr id="20" name="Rectangle 19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6070289" y="4362479"/>
            <a:ext cx="2730061" cy="544860"/>
            <a:chOff x="5846013" y="3574076"/>
            <a:chExt cx="2954337" cy="544860"/>
          </a:xfrm>
        </p:grpSpPr>
        <p:sp>
          <p:nvSpPr>
            <p:cNvPr id="25" name="Rectangle 24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6070289" y="5022297"/>
            <a:ext cx="2730061" cy="549393"/>
            <a:chOff x="5846013" y="4233894"/>
            <a:chExt cx="2954337" cy="549393"/>
          </a:xfrm>
        </p:grpSpPr>
        <p:sp>
          <p:nvSpPr>
            <p:cNvPr id="31" name="Rectangle 30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6070289" y="5679715"/>
            <a:ext cx="2730061" cy="544860"/>
            <a:chOff x="5846013" y="4891312"/>
            <a:chExt cx="2954337" cy="544860"/>
          </a:xfrm>
        </p:grpSpPr>
        <p:sp>
          <p:nvSpPr>
            <p:cNvPr id="36" name="Rectangle 35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6070289" y="2747363"/>
            <a:ext cx="2730061" cy="838779"/>
            <a:chOff x="5846013" y="2252879"/>
            <a:chExt cx="2954337" cy="544860"/>
          </a:xfrm>
        </p:grpSpPr>
        <p:sp>
          <p:nvSpPr>
            <p:cNvPr id="41" name="Rectangle 40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>
            <a:off x="6070289" y="275104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756237" y="275104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435318" y="275104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118580" y="275104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9" name="Text Placeholder 16"/>
          <p:cNvSpPr txBox="1">
            <a:spLocks/>
          </p:cNvSpPr>
          <p:nvPr/>
        </p:nvSpPr>
        <p:spPr>
          <a:xfrm>
            <a:off x="225379" y="914641"/>
            <a:ext cx="5364050" cy="219637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defRPr/>
            </a:pPr>
            <a:r>
              <a:rPr lang="en-GB" dirty="0"/>
              <a:t>A teacher has asked some students to write down examples of evolution by natural selection.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How </a:t>
            </a:r>
            <a:r>
              <a:rPr lang="en-GB" dirty="0"/>
              <a:t>do you feel about each example in the </a:t>
            </a:r>
            <a:r>
              <a:rPr lang="en-GB" dirty="0" smtClean="0"/>
              <a:t>table – </a:t>
            </a:r>
            <a:r>
              <a:rPr lang="en-GB" dirty="0"/>
              <a:t>could it be an example of evolution by natural selection</a:t>
            </a:r>
            <a:r>
              <a:rPr lang="en-GB" dirty="0" smtClean="0"/>
              <a:t>?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664" y="240443"/>
            <a:ext cx="1080000" cy="108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765" y="240443"/>
            <a:ext cx="1080000" cy="108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664" y="1434189"/>
            <a:ext cx="1080000" cy="108000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765" y="1434189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58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</TotalTime>
  <Words>235</Words>
  <Application>Microsoft Office PowerPoint</Application>
  <PresentationFormat>On-screen Show (4:3)</PresentationFormat>
  <Paragraphs>32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.BEST_PPt_First slide ready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2021-01-06T18:56:58Z</dcterms:created>
  <dcterms:modified xsi:type="dcterms:W3CDTF">2021-01-06T19:03:12Z</dcterms:modified>
</cp:coreProperties>
</file>