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541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9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Observing and explaining variation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768236"/>
            <a:ext cx="3925018" cy="31222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Humans</a:t>
            </a:r>
          </a:p>
          <a:p>
            <a:pPr lvl="0">
              <a:spcBef>
                <a:spcPts val="0"/>
              </a:spcBef>
              <a:defRPr/>
            </a:pPr>
            <a:r>
              <a:rPr lang="en-GB" dirty="0"/>
              <a:t>Humans are all one </a:t>
            </a:r>
            <a:r>
              <a:rPr lang="en-GB" dirty="0" smtClean="0"/>
              <a:t>species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(</a:t>
            </a:r>
            <a:r>
              <a:rPr lang="en-GB" i="1" dirty="0" smtClean="0"/>
              <a:t>Homo </a:t>
            </a:r>
            <a:r>
              <a:rPr lang="en-GB" i="1" dirty="0"/>
              <a:t>sapiens</a:t>
            </a:r>
            <a:r>
              <a:rPr lang="en-GB" dirty="0" smtClean="0"/>
              <a:t>).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There are differences between individual humans.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Differences between members of a species are called variation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4247415"/>
            <a:ext cx="8108829" cy="1687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group</a:t>
            </a:r>
          </a:p>
          <a:p>
            <a:pPr marL="342900" lvl="0" indent="-342900">
              <a:spcAft>
                <a:spcPts val="18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are some </a:t>
            </a:r>
            <a:r>
              <a:rPr lang="en-GB" dirty="0" smtClean="0"/>
              <a:t>examples </a:t>
            </a:r>
            <a:r>
              <a:rPr lang="en-GB" dirty="0"/>
              <a:t>of variation between humans?</a:t>
            </a:r>
          </a:p>
          <a:p>
            <a:pPr marL="342900" lvl="0" indent="-342900">
              <a:spcAft>
                <a:spcPts val="18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are the causes of this variation?</a:t>
            </a:r>
          </a:p>
          <a:p>
            <a:pPr lvl="0">
              <a:spcAft>
                <a:spcPts val="1800"/>
              </a:spcAft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6" r="6023"/>
          <a:stretch/>
        </p:blipFill>
        <p:spPr>
          <a:xfrm>
            <a:off x="4609321" y="959238"/>
            <a:ext cx="4294782" cy="255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Observing and explaining variation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768236"/>
            <a:ext cx="3925018" cy="31222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Cats</a:t>
            </a:r>
          </a:p>
          <a:p>
            <a:pPr lvl="0">
              <a:spcBef>
                <a:spcPts val="0"/>
              </a:spcBef>
              <a:spcAft>
                <a:spcPts val="1800"/>
              </a:spcAft>
              <a:defRPr/>
            </a:pPr>
            <a:r>
              <a:rPr lang="en-GB" dirty="0"/>
              <a:t>Pet cats are all one species (</a:t>
            </a:r>
            <a:r>
              <a:rPr lang="en-GB" i="1" dirty="0" err="1"/>
              <a:t>Felis</a:t>
            </a:r>
            <a:r>
              <a:rPr lang="en-GB" i="1" dirty="0"/>
              <a:t> </a:t>
            </a:r>
            <a:r>
              <a:rPr lang="en-GB" i="1" dirty="0" err="1"/>
              <a:t>catus</a:t>
            </a:r>
            <a:r>
              <a:rPr lang="en-GB" dirty="0"/>
              <a:t>).</a:t>
            </a:r>
            <a:endParaRPr lang="en-GB" dirty="0" smtClean="0"/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There are differences between </a:t>
            </a:r>
            <a:r>
              <a:rPr lang="en-GB" dirty="0" smtClean="0"/>
              <a:t>the individual cats in the photo.</a:t>
            </a:r>
            <a:endParaRPr lang="en-GB" dirty="0"/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Differences between members of a species are called variation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4247415"/>
            <a:ext cx="8108829" cy="1687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group</a:t>
            </a:r>
          </a:p>
          <a:p>
            <a:pPr marL="342900" lvl="0" indent="-342900">
              <a:spcAft>
                <a:spcPts val="18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are some </a:t>
            </a:r>
            <a:r>
              <a:rPr lang="en-GB" dirty="0" smtClean="0"/>
              <a:t>examples </a:t>
            </a:r>
            <a:r>
              <a:rPr lang="en-GB" dirty="0"/>
              <a:t>of variation between </a:t>
            </a:r>
            <a:r>
              <a:rPr lang="en-GB" dirty="0" smtClean="0"/>
              <a:t>the cats?</a:t>
            </a:r>
            <a:endParaRPr lang="en-GB" dirty="0"/>
          </a:p>
          <a:p>
            <a:pPr marL="342900" lvl="0" indent="-342900">
              <a:spcAft>
                <a:spcPts val="18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are the causes of this variation?</a:t>
            </a:r>
          </a:p>
          <a:p>
            <a:pPr lvl="0">
              <a:spcAft>
                <a:spcPts val="1800"/>
              </a:spcAft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107" y="959237"/>
            <a:ext cx="4282128" cy="285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6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Observing and explaining variation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68236"/>
            <a:ext cx="4235569" cy="31222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Sunflowers</a:t>
            </a:r>
          </a:p>
          <a:p>
            <a:pPr lvl="0">
              <a:spcBef>
                <a:spcPts val="0"/>
              </a:spcBef>
              <a:spcAft>
                <a:spcPts val="1800"/>
              </a:spcAft>
              <a:defRPr/>
            </a:pPr>
            <a:r>
              <a:rPr lang="en-GB" dirty="0"/>
              <a:t>The sunflowers in the </a:t>
            </a:r>
            <a:r>
              <a:rPr lang="en-GB" dirty="0" smtClean="0"/>
              <a:t>photo </a:t>
            </a:r>
            <a:r>
              <a:rPr lang="en-GB" dirty="0"/>
              <a:t>are all one species (</a:t>
            </a:r>
            <a:r>
              <a:rPr lang="en-GB" i="1" dirty="0"/>
              <a:t>Helianthus </a:t>
            </a:r>
            <a:r>
              <a:rPr lang="en-GB" i="1" dirty="0" err="1"/>
              <a:t>annuus</a:t>
            </a:r>
            <a:r>
              <a:rPr lang="en-GB" dirty="0"/>
              <a:t>).</a:t>
            </a:r>
            <a:endParaRPr lang="en-GB" dirty="0" smtClean="0"/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There are differences between </a:t>
            </a:r>
            <a:r>
              <a:rPr lang="en-GB" dirty="0" smtClean="0"/>
              <a:t>the individual sunflowers.</a:t>
            </a:r>
            <a:endParaRPr lang="en-GB" dirty="0"/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Differences between members of a species are called variation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4247415"/>
            <a:ext cx="8108829" cy="1687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group</a:t>
            </a:r>
          </a:p>
          <a:p>
            <a:pPr marL="342900" lvl="0" indent="-342900">
              <a:spcAft>
                <a:spcPts val="18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are some </a:t>
            </a:r>
            <a:r>
              <a:rPr lang="en-GB" dirty="0" smtClean="0"/>
              <a:t>examples </a:t>
            </a:r>
            <a:r>
              <a:rPr lang="en-GB" dirty="0"/>
              <a:t>of variation between </a:t>
            </a:r>
            <a:r>
              <a:rPr lang="en-GB" dirty="0" smtClean="0"/>
              <a:t>the sunflowers?</a:t>
            </a:r>
            <a:endParaRPr lang="en-GB" dirty="0"/>
          </a:p>
          <a:p>
            <a:pPr marL="342900" lvl="0" indent="-342900">
              <a:spcAft>
                <a:spcPts val="18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are the causes of this variation?</a:t>
            </a:r>
          </a:p>
          <a:p>
            <a:pPr lvl="0">
              <a:spcAft>
                <a:spcPts val="1800"/>
              </a:spcAft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988" y="845874"/>
            <a:ext cx="3944500" cy="295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9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177</Words>
  <Application>Microsoft Office PowerPoint</Application>
  <PresentationFormat>On-screen Show (4:3)</PresentationFormat>
  <Paragraphs>28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2018-12-23T13:22:35Z</dcterms:created>
  <dcterms:modified xsi:type="dcterms:W3CDTF">2018-12-23T13:29:13Z</dcterms:modified>
</cp:coreProperties>
</file>