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4529205"/>
            <a:ext cx="8183216" cy="1466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dirty="0"/>
              <a:t>Would you recognise the face of a human from 4 million years ago?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/>
              <a:t>Fossils show that humans with thicker and stronger face bones became more common as the human species </a:t>
            </a:r>
            <a:r>
              <a:rPr lang="en-GB" dirty="0" smtClean="0"/>
              <a:t>evolved</a:t>
            </a:r>
            <a:r>
              <a:rPr lang="en-GB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645" y="1167921"/>
            <a:ext cx="2710711" cy="293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863125"/>
            <a:ext cx="6195390" cy="320344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 smtClean="0"/>
              <a:t>Part 1</a:t>
            </a:r>
          </a:p>
          <a:p>
            <a:pPr lvl="0">
              <a:defRPr/>
            </a:pPr>
            <a:endParaRPr lang="en-GB" dirty="0" smtClean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Fossils </a:t>
            </a:r>
            <a:r>
              <a:rPr lang="en-GB" dirty="0"/>
              <a:t>of a population of early humans show that:</a:t>
            </a:r>
          </a:p>
          <a:p>
            <a:pPr marL="814388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some </a:t>
            </a:r>
            <a:r>
              <a:rPr lang="en-GB" dirty="0"/>
              <a:t>of the individuals had weak face bones</a:t>
            </a:r>
          </a:p>
          <a:p>
            <a:pPr marL="814388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some </a:t>
            </a:r>
            <a:r>
              <a:rPr lang="en-GB" dirty="0"/>
              <a:t>of the individuals had stronger face bones. </a:t>
            </a:r>
          </a:p>
          <a:p>
            <a:pPr marL="357188" lvl="0">
              <a:spcAft>
                <a:spcPts val="600"/>
              </a:spcAft>
              <a:defRPr/>
            </a:pPr>
            <a:r>
              <a:rPr lang="en-GB" dirty="0"/>
              <a:t>What is this an example of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3081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96799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62781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3935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3911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competition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05333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505100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natural selection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71314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71082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variation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995645"/>
            <a:ext cx="4883423" cy="148784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The </a:t>
            </a:r>
            <a:r>
              <a:rPr lang="en-GB" dirty="0"/>
              <a:t>individuals in the population of early humans fought each other for food and </a:t>
            </a:r>
            <a:r>
              <a:rPr lang="en-GB" dirty="0" smtClean="0"/>
              <a:t>mates.</a:t>
            </a:r>
            <a:endParaRPr lang="en-GB" dirty="0"/>
          </a:p>
          <a:p>
            <a:pPr marL="357188" lvl="0">
              <a:spcAft>
                <a:spcPts val="600"/>
              </a:spcAft>
              <a:defRPr/>
            </a:pPr>
            <a:r>
              <a:rPr lang="en-GB" dirty="0" smtClean="0"/>
              <a:t>What </a:t>
            </a:r>
            <a:r>
              <a:rPr lang="en-GB" dirty="0"/>
              <a:t>is this an example of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1756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8354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4952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2609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2586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competition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208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9184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natural selection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5806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5783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variation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995645"/>
            <a:ext cx="4883423" cy="180363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GB" dirty="0" smtClean="0"/>
              <a:t>Individuals </a:t>
            </a:r>
            <a:r>
              <a:rPr lang="en-GB" dirty="0"/>
              <a:t>with stronger face bones were more likely to survive the fights and could then reproduce, passing on their features to the next generation.</a:t>
            </a:r>
          </a:p>
          <a:p>
            <a:pPr marL="357188" lvl="0">
              <a:spcAft>
                <a:spcPts val="600"/>
              </a:spcAft>
              <a:defRPr/>
            </a:pPr>
            <a:r>
              <a:rPr lang="en-GB" dirty="0" smtClean="0"/>
              <a:t>What </a:t>
            </a:r>
            <a:r>
              <a:rPr lang="en-GB" dirty="0"/>
              <a:t>is this an example of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1756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8354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4952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2609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2586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competition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208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9184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natural selection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5806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5783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variation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6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863125"/>
            <a:ext cx="6195390" cy="254601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 smtClean="0"/>
              <a:t>Part 2</a:t>
            </a:r>
          </a:p>
          <a:p>
            <a:pPr lvl="0">
              <a:defRPr/>
            </a:pPr>
            <a:endParaRPr lang="en-GB" dirty="0" smtClean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When </a:t>
            </a:r>
            <a:r>
              <a:rPr lang="en-GB" dirty="0"/>
              <a:t>individuals with stronger face bones reproduced, their offspring also had stronger face bones.</a:t>
            </a:r>
          </a:p>
          <a:p>
            <a:pPr marL="357188" lvl="0">
              <a:spcAft>
                <a:spcPts val="600"/>
              </a:spcAft>
              <a:defRPr/>
            </a:pPr>
            <a:r>
              <a:rPr lang="en-GB" dirty="0"/>
              <a:t>This means that the stronger face bones must have been caused by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1756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8354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4952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2609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2586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…differences in the individuals’ environments.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208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9184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…information stored in the individuals’ genomes.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5806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5783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…the diet that the individuals were eating.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6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995645"/>
            <a:ext cx="4883423" cy="103970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Why </a:t>
            </a:r>
            <a:r>
              <a:rPr lang="en-GB" dirty="0"/>
              <a:t>would scientists describe the individuals with stronger face bones as ‘fitter</a:t>
            </a:r>
            <a:r>
              <a:rPr lang="en-GB" dirty="0" smtClean="0"/>
              <a:t>’?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1756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8354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4952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2609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2586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Those individuals were better adapted to survive.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208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9184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Those individuals were more athletic.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5806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5783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Those individuals were more attractive.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changing faces of evolution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24681" y="995645"/>
            <a:ext cx="4684641" cy="103970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GB" dirty="0" smtClean="0"/>
              <a:t>Why </a:t>
            </a:r>
            <a:r>
              <a:rPr lang="en-GB" dirty="0"/>
              <a:t>is the story of the changing face bones an example of </a:t>
            </a:r>
            <a:r>
              <a:rPr lang="en-GB" dirty="0" smtClean="0"/>
              <a:t>evolution?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41756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48354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54952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42609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841" y="42586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used natural selection to evolve stronger face bones.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208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9184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Natural selection caused stronger face bones to appear in humans for the first time.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5806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55783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Natural selection caused stronger face bones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become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common in the population over generations. 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7" y="863125"/>
            <a:ext cx="1797983" cy="194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</TotalTime>
  <Words>343</Words>
  <Application>Microsoft Office PowerPoint</Application>
  <PresentationFormat>On-screen Show (4:3)</PresentationFormat>
  <Paragraphs>68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2021-01-06T13:57:33Z</dcterms:created>
  <dcterms:modified xsi:type="dcterms:W3CDTF">2021-01-06T14:14:21Z</dcterms:modified>
</cp:coreProperties>
</file>