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-3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How many mitochondria?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301932" y="863125"/>
            <a:ext cx="4991285" cy="1850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Human cells contain structures called mitochondria.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A heart muscle cell and a skin cell are two different types of cell.</a:t>
            </a:r>
          </a:p>
        </p:txBody>
      </p:sp>
      <p:sp>
        <p:nvSpPr>
          <p:cNvPr id="7" name="Rectangle 6"/>
          <p:cNvSpPr/>
          <p:nvPr/>
        </p:nvSpPr>
        <p:spPr>
          <a:xfrm>
            <a:off x="247117" y="4046003"/>
            <a:ext cx="4135102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47117" y="4675262"/>
            <a:ext cx="4135102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47117" y="5311373"/>
            <a:ext cx="4135102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01932" y="4131337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4551" y="4129008"/>
            <a:ext cx="3697668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heart muscle cell would contain the most mitochondria.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1932" y="4760596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4551" y="4758267"/>
            <a:ext cx="3697668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skin cell would contain the most mitochondria.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1932" y="5396707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4551" y="5394378"/>
            <a:ext cx="3697668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would both contain the same number of mitochondria.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738688" y="5674298"/>
            <a:ext cx="4135102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738688" y="3694844"/>
            <a:ext cx="4135102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738688" y="4354662"/>
            <a:ext cx="4135102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4738688" y="5014480"/>
            <a:ext cx="4135102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793503" y="3780178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76122" y="3777849"/>
            <a:ext cx="3697668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animal cells have the same structure.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793503" y="4439996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76122" y="4437667"/>
            <a:ext cx="3697668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can absorb more glucose for cellular respiration.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793503" y="5099814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76122" y="5097485"/>
            <a:ext cx="3697668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can absorb more oxygen for cellular respiration.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793503" y="5753284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76122" y="5750955"/>
            <a:ext cx="3697668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needs more energy from cellular respiration.</a:t>
            </a:r>
          </a:p>
        </p:txBody>
      </p:sp>
      <p:sp>
        <p:nvSpPr>
          <p:cNvPr id="33" name="Text Placeholder 16"/>
          <p:cNvSpPr txBox="1">
            <a:spLocks/>
          </p:cNvSpPr>
          <p:nvPr/>
        </p:nvSpPr>
        <p:spPr>
          <a:xfrm>
            <a:off x="247117" y="2841540"/>
            <a:ext cx="4307002" cy="7591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Which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type of cell do you think would contain the most mitochondria?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34" name="Text Placeholder 16"/>
          <p:cNvSpPr txBox="1">
            <a:spLocks/>
          </p:cNvSpPr>
          <p:nvPr/>
        </p:nvSpPr>
        <p:spPr>
          <a:xfrm>
            <a:off x="4738688" y="2847888"/>
            <a:ext cx="3942272" cy="759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Aft>
                <a:spcPts val="1200"/>
              </a:spcAft>
              <a:buFont typeface="+mj-lt"/>
              <a:buAutoNum type="arabicPeriod" startAt="2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would you explain your answer to question 1?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822445" y="342362"/>
            <a:ext cx="3124200" cy="2371725"/>
            <a:chOff x="0" y="0"/>
            <a:chExt cx="3124200" cy="2371725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500" y="0"/>
              <a:ext cx="1657350" cy="1933575"/>
            </a:xfrm>
            <a:prstGeom prst="rect">
              <a:avLst/>
            </a:prstGeom>
          </p:spPr>
        </p:pic>
        <p:sp>
          <p:nvSpPr>
            <p:cNvPr id="37" name="Text Box 10"/>
            <p:cNvSpPr txBox="1"/>
            <p:nvPr/>
          </p:nvSpPr>
          <p:spPr>
            <a:xfrm>
              <a:off x="2314575" y="419100"/>
              <a:ext cx="790575" cy="37147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45720" rIns="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200" dirty="0">
                  <a:effectLst/>
                  <a:latin typeface="Calibri"/>
                  <a:ea typeface="Calibri"/>
                  <a:cs typeface="Arial"/>
                </a:rPr>
                <a:t>cytoplasm</a:t>
              </a:r>
              <a:endParaRPr lang="en-GB" sz="1100" dirty="0">
                <a:effectLst/>
                <a:latin typeface="Calibri"/>
                <a:ea typeface="Calibri"/>
                <a:cs typeface="Arial"/>
              </a:endParaRPr>
            </a:p>
          </p:txBody>
        </p:sp>
        <p:sp>
          <p:nvSpPr>
            <p:cNvPr id="38" name="Text Box 11"/>
            <p:cNvSpPr txBox="1"/>
            <p:nvPr/>
          </p:nvSpPr>
          <p:spPr>
            <a:xfrm>
              <a:off x="0" y="1228725"/>
              <a:ext cx="590550" cy="37147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45720" rIns="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200" dirty="0">
                  <a:effectLst/>
                  <a:latin typeface="Calibri"/>
                  <a:ea typeface="Calibri"/>
                  <a:cs typeface="Arial"/>
                </a:rPr>
                <a:t>nucleus</a:t>
              </a:r>
              <a:endParaRPr lang="en-GB" sz="1100" dirty="0">
                <a:effectLst/>
                <a:latin typeface="Calibri"/>
                <a:ea typeface="Calibri"/>
                <a:cs typeface="Arial"/>
              </a:endParaRPr>
            </a:p>
          </p:txBody>
        </p:sp>
        <p:sp>
          <p:nvSpPr>
            <p:cNvPr id="39" name="Text Box 12"/>
            <p:cNvSpPr txBox="1"/>
            <p:nvPr/>
          </p:nvSpPr>
          <p:spPr>
            <a:xfrm>
              <a:off x="1181100" y="2000250"/>
              <a:ext cx="923925" cy="37147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45720" rIns="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200" dirty="0">
                  <a:effectLst/>
                  <a:latin typeface="Calibri"/>
                  <a:ea typeface="Calibri"/>
                  <a:cs typeface="Arial"/>
                </a:rPr>
                <a:t>mitochondria</a:t>
              </a:r>
              <a:endParaRPr lang="en-GB" sz="1100" dirty="0">
                <a:effectLst/>
                <a:latin typeface="Calibri"/>
                <a:ea typeface="Calibri"/>
                <a:cs typeface="Arial"/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 flipH="1">
              <a:off x="1952625" y="590550"/>
              <a:ext cx="304800" cy="2095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619125" y="990600"/>
              <a:ext cx="371475" cy="3143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1352550" y="1543050"/>
              <a:ext cx="209550" cy="4953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V="1">
              <a:off x="1562100" y="1466850"/>
              <a:ext cx="123825" cy="5715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 Box 8"/>
            <p:cNvSpPr txBox="1"/>
            <p:nvPr/>
          </p:nvSpPr>
          <p:spPr>
            <a:xfrm>
              <a:off x="2333625" y="1038225"/>
              <a:ext cx="790575" cy="54292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45720" rIns="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200" dirty="0">
                  <a:effectLst/>
                  <a:latin typeface="Calibri"/>
                  <a:ea typeface="Calibri"/>
                  <a:cs typeface="Arial"/>
                </a:rPr>
                <a:t>cell membrane</a:t>
              </a:r>
            </a:p>
          </p:txBody>
        </p:sp>
        <p:cxnSp>
          <p:nvCxnSpPr>
            <p:cNvPr id="45" name="Straight Connector 44"/>
            <p:cNvCxnSpPr/>
            <p:nvPr/>
          </p:nvCxnSpPr>
          <p:spPr>
            <a:xfrm flipH="1" flipV="1">
              <a:off x="2095500" y="1200150"/>
              <a:ext cx="200025" cy="762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</TotalTime>
  <Words>125</Words>
  <Application>Microsoft Office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.BEST_PPt_First slide ready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2020-11-01T21:30:25Z</dcterms:created>
  <dcterms:modified xsi:type="dcterms:W3CDTF">2020-11-06T10:37:12Z</dcterms:modified>
</cp:coreProperties>
</file>