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Nutrition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Growth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17" name="Rectangle 16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22" name="Rectangle 21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28" name="Rectangle 27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4" r="980"/>
          <a:stretch/>
        </p:blipFill>
        <p:spPr bwMode="auto">
          <a:xfrm>
            <a:off x="1978947" y="843027"/>
            <a:ext cx="1657350" cy="1292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8" t="-735" r="10140" b="735"/>
          <a:stretch/>
        </p:blipFill>
        <p:spPr bwMode="auto">
          <a:xfrm>
            <a:off x="3738563" y="840487"/>
            <a:ext cx="1666875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7" r="20396"/>
          <a:stretch/>
        </p:blipFill>
        <p:spPr bwMode="auto">
          <a:xfrm>
            <a:off x="5507704" y="843027"/>
            <a:ext cx="1657350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" name="Text Placeholder 16"/>
          <p:cNvSpPr txBox="1">
            <a:spLocks/>
          </p:cNvSpPr>
          <p:nvPr/>
        </p:nvSpPr>
        <p:spPr>
          <a:xfrm>
            <a:off x="335537" y="2332385"/>
            <a:ext cx="5468915" cy="1379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Hippos, horses and humans are all examples of animals</a:t>
            </a:r>
            <a:r>
              <a:rPr lang="en-GB" dirty="0" smtClean="0"/>
              <a:t>.</a:t>
            </a:r>
            <a:endParaRPr lang="en-GB" dirty="0"/>
          </a:p>
          <a:p>
            <a:pPr lvl="0">
              <a:defRPr/>
            </a:pPr>
            <a:r>
              <a:rPr lang="en-GB" dirty="0"/>
              <a:t>Which life processes take place in </a:t>
            </a:r>
            <a:r>
              <a:rPr lang="en-GB" dirty="0" smtClean="0"/>
              <a:t>animals?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7497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7887" y="368703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307887" y="434685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07887" y="500667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307887" y="566649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345062" y="377477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377244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Movement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062" y="443218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238" y="442985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Reproduction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5062" y="509200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4238" y="508967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Sensitivity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5062" y="575182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64238" y="574949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Excretion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070289" y="3687036"/>
            <a:ext cx="2730061" cy="544860"/>
            <a:chOff x="5846013" y="2914258"/>
            <a:chExt cx="2954337" cy="544860"/>
          </a:xfrm>
        </p:grpSpPr>
        <p:sp>
          <p:nvSpPr>
            <p:cNvPr id="54" name="Rectangle 53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6070289" y="4346854"/>
            <a:ext cx="2730061" cy="544860"/>
            <a:chOff x="5846013" y="3574076"/>
            <a:chExt cx="2954337" cy="544860"/>
          </a:xfrm>
        </p:grpSpPr>
        <p:sp>
          <p:nvSpPr>
            <p:cNvPr id="59" name="Rectangle 58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6070289" y="5006672"/>
            <a:ext cx="2730061" cy="549393"/>
            <a:chOff x="5846013" y="4233894"/>
            <a:chExt cx="2954337" cy="549393"/>
          </a:xfrm>
        </p:grpSpPr>
        <p:sp>
          <p:nvSpPr>
            <p:cNvPr id="64" name="Rectangle 63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070289" y="5664090"/>
            <a:ext cx="2730061" cy="544860"/>
            <a:chOff x="5846013" y="4891312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6070289" y="2731738"/>
            <a:ext cx="2730061" cy="838779"/>
            <a:chOff x="5846013" y="2252879"/>
            <a:chExt cx="2954337" cy="544860"/>
          </a:xfrm>
        </p:grpSpPr>
        <p:sp>
          <p:nvSpPr>
            <p:cNvPr id="74" name="Rectangle 73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6070289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56237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435318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118580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3" name="Text Placeholder 16"/>
          <p:cNvSpPr txBox="1">
            <a:spLocks/>
          </p:cNvSpPr>
          <p:nvPr/>
        </p:nvSpPr>
        <p:spPr>
          <a:xfrm>
            <a:off x="335537" y="2332385"/>
            <a:ext cx="5468915" cy="1379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Hippos, horses and humans are all examples of animals</a:t>
            </a:r>
            <a:r>
              <a:rPr lang="en-GB" dirty="0" smtClean="0"/>
              <a:t>.</a:t>
            </a:r>
            <a:endParaRPr lang="en-GB" dirty="0"/>
          </a:p>
          <a:p>
            <a:pPr lvl="0">
              <a:defRPr/>
            </a:pPr>
            <a:r>
              <a:rPr lang="en-GB" dirty="0"/>
              <a:t>Which life processes take place in </a:t>
            </a:r>
            <a:r>
              <a:rPr lang="en-GB" dirty="0" smtClean="0"/>
              <a:t>animals?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4" r="980"/>
          <a:stretch/>
        </p:blipFill>
        <p:spPr bwMode="auto">
          <a:xfrm>
            <a:off x="1978947" y="843027"/>
            <a:ext cx="1657350" cy="1292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8" t="-735" r="10140" b="735"/>
          <a:stretch/>
        </p:blipFill>
        <p:spPr bwMode="auto">
          <a:xfrm>
            <a:off x="3738563" y="840487"/>
            <a:ext cx="1666875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7" r="20396"/>
          <a:stretch/>
        </p:blipFill>
        <p:spPr bwMode="auto">
          <a:xfrm>
            <a:off x="5507704" y="843027"/>
            <a:ext cx="1657350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666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Nutrition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Growth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17" name="Rectangle 16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22" name="Rectangle 21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28" name="Rectangle 27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 Placeholder 16"/>
          <p:cNvSpPr txBox="1">
            <a:spLocks/>
          </p:cNvSpPr>
          <p:nvPr/>
        </p:nvSpPr>
        <p:spPr>
          <a:xfrm>
            <a:off x="335537" y="2332385"/>
            <a:ext cx="5468915" cy="1379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Tomatoes, trees and tulips are all examples of plants.</a:t>
            </a:r>
          </a:p>
          <a:p>
            <a:pPr lvl="0">
              <a:defRPr/>
            </a:pPr>
            <a:r>
              <a:rPr lang="en-GB" dirty="0" smtClean="0"/>
              <a:t>Which </a:t>
            </a:r>
            <a:r>
              <a:rPr lang="en-GB" dirty="0"/>
              <a:t>life processes take place in plants?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6" name="Picture 4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/>
          <a:stretch/>
        </p:blipFill>
        <p:spPr bwMode="auto">
          <a:xfrm>
            <a:off x="1984979" y="840487"/>
            <a:ext cx="1645285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Picture 4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3" r="-1"/>
          <a:stretch/>
        </p:blipFill>
        <p:spPr bwMode="auto">
          <a:xfrm>
            <a:off x="3748088" y="840487"/>
            <a:ext cx="1657350" cy="1293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7"/>
          <a:stretch/>
        </p:blipFill>
        <p:spPr bwMode="auto">
          <a:xfrm>
            <a:off x="5507704" y="840487"/>
            <a:ext cx="1647825" cy="1292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64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7887" y="368703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307887" y="434685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07887" y="500667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307887" y="566649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345062" y="377477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377244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Movement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062" y="443218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4238" y="442985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Reproduction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5062" y="509200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4238" y="508967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Sensitivity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5062" y="575182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64238" y="574949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Excretion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070289" y="3687036"/>
            <a:ext cx="2730061" cy="544860"/>
            <a:chOff x="5846013" y="2914258"/>
            <a:chExt cx="2954337" cy="544860"/>
          </a:xfrm>
        </p:grpSpPr>
        <p:sp>
          <p:nvSpPr>
            <p:cNvPr id="54" name="Rectangle 53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6070289" y="4346854"/>
            <a:ext cx="2730061" cy="544860"/>
            <a:chOff x="5846013" y="3574076"/>
            <a:chExt cx="2954337" cy="544860"/>
          </a:xfrm>
        </p:grpSpPr>
        <p:sp>
          <p:nvSpPr>
            <p:cNvPr id="59" name="Rectangle 58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6070289" y="5006672"/>
            <a:ext cx="2730061" cy="549393"/>
            <a:chOff x="5846013" y="4233894"/>
            <a:chExt cx="2954337" cy="549393"/>
          </a:xfrm>
        </p:grpSpPr>
        <p:sp>
          <p:nvSpPr>
            <p:cNvPr id="64" name="Rectangle 63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070289" y="5664090"/>
            <a:ext cx="2730061" cy="544860"/>
            <a:chOff x="5846013" y="4891312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6070289" y="2731738"/>
            <a:ext cx="2730061" cy="838779"/>
            <a:chOff x="5846013" y="2252879"/>
            <a:chExt cx="2954337" cy="544860"/>
          </a:xfrm>
        </p:grpSpPr>
        <p:sp>
          <p:nvSpPr>
            <p:cNvPr id="74" name="Rectangle 73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6070289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56237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435318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118580" y="273542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2" name="Picture 8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/>
          <a:stretch/>
        </p:blipFill>
        <p:spPr bwMode="auto">
          <a:xfrm>
            <a:off x="1984979" y="840487"/>
            <a:ext cx="1645285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3" name="Picture 8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3" r="-1"/>
          <a:stretch/>
        </p:blipFill>
        <p:spPr bwMode="auto">
          <a:xfrm>
            <a:off x="3748088" y="840487"/>
            <a:ext cx="1657350" cy="1293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4" name="Picture 83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7"/>
          <a:stretch/>
        </p:blipFill>
        <p:spPr bwMode="auto">
          <a:xfrm>
            <a:off x="5507704" y="840487"/>
            <a:ext cx="1647825" cy="1292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 Placeholder 16"/>
          <p:cNvSpPr txBox="1">
            <a:spLocks/>
          </p:cNvSpPr>
          <p:nvPr/>
        </p:nvSpPr>
        <p:spPr>
          <a:xfrm>
            <a:off x="335537" y="2332385"/>
            <a:ext cx="5468915" cy="1379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Tomatoes, trees and tulips are all examples of plants</a:t>
            </a:r>
            <a:r>
              <a:rPr lang="en-GB" dirty="0" smtClean="0"/>
              <a:t>.</a:t>
            </a:r>
            <a:endParaRPr lang="en-GB" dirty="0"/>
          </a:p>
          <a:p>
            <a:pPr lvl="0">
              <a:defRPr/>
            </a:pPr>
            <a:r>
              <a:rPr lang="en-GB" dirty="0"/>
              <a:t>Which life processes take place in plants?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3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204</Words>
  <Application>Microsoft Office PowerPoint</Application>
  <PresentationFormat>On-screen Show (4:3)</PresentationFormat>
  <Paragraphs>60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2020-06-15T16:50:41Z</dcterms:created>
  <dcterms:modified xsi:type="dcterms:W3CDTF">2020-10-29T10:01:40Z</dcterms:modified>
</cp:coreProperties>
</file>