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for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10259" cy="2710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Humans use food and oxygen as fuel to provide the energy they need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In </a:t>
            </a:r>
            <a:r>
              <a:rPr lang="en-GB" dirty="0"/>
              <a:t>humans, which process uses food and oxygen as fuel to provide energy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breathing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photosynthesis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380" y="863125"/>
            <a:ext cx="323747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for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10259" cy="2710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2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We know that </a:t>
            </a:r>
            <a:r>
              <a:rPr lang="en-GB" b="1" dirty="0"/>
              <a:t>humans</a:t>
            </a:r>
            <a:r>
              <a:rPr lang="en-GB" dirty="0"/>
              <a:t> use food and oxygen as fuel for a process that provides the energy they need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Which answer do you think is true for other animals?</a:t>
            </a: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 animals use the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process as humans to provide energy to stay alive.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 animals use a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process to provide energy to stay alive.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don’t know.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379" y="863125"/>
            <a:ext cx="323747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for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10259" cy="2710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3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We know that </a:t>
            </a:r>
            <a:r>
              <a:rPr lang="en-GB" b="1" dirty="0"/>
              <a:t>humans</a:t>
            </a:r>
            <a:r>
              <a:rPr lang="en-GB" dirty="0"/>
              <a:t> use food and oxygen as fuel for a process that provides the energy they need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Which answer do you think is true for </a:t>
            </a:r>
            <a:r>
              <a:rPr lang="en-GB" dirty="0" smtClean="0"/>
              <a:t>plants</a:t>
            </a:r>
            <a:r>
              <a:rPr lang="en-GB" dirty="0"/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process as humans to provide energy to stay alive.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a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process to provide energy to stay alive.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don’t know.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767" y="863125"/>
            <a:ext cx="326808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193</Words>
  <Application>Microsoft Office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2020-10-29T12:48:29Z</dcterms:created>
  <dcterms:modified xsi:type="dcterms:W3CDTF">2020-10-29T12:54:12Z</dcterms:modified>
</cp:coreProperties>
</file>