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9" r:id="rId2"/>
    <p:sldId id="261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9" autoAdjust="0"/>
    <p:restoredTop sz="94651" autoAdjust="0"/>
  </p:normalViewPr>
  <p:slideViewPr>
    <p:cSldViewPr snapToGrid="0">
      <p:cViewPr varScale="1">
        <p:scale>
          <a:sx n="72" d="100"/>
          <a:sy n="72" d="100"/>
        </p:scale>
        <p:origin x="-108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Plant parts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7117" y="4046003"/>
            <a:ext cx="30198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47117" y="4675262"/>
            <a:ext cx="30198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47117" y="5311373"/>
            <a:ext cx="30198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01932" y="4131337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4552" y="4129008"/>
            <a:ext cx="258243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cell could be from a leaf or a root.</a:t>
            </a:r>
            <a:endParaRPr lang="en-GB" sz="15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1932" y="4760596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4552" y="4758267"/>
            <a:ext cx="258243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cell must be from a leaf.</a:t>
            </a:r>
            <a:endParaRPr lang="en-GB" sz="15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1932" y="5396707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4552" y="5394378"/>
            <a:ext cx="258243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cell must be from a root.</a:t>
            </a:r>
            <a:endParaRPr lang="en-GB" sz="15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10692" y="5674298"/>
            <a:ext cx="4953796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10692" y="3694844"/>
            <a:ext cx="4953796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10692" y="4354662"/>
            <a:ext cx="4953796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4010692" y="5014480"/>
            <a:ext cx="4953796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065507" y="3780178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93311" y="3792933"/>
            <a:ext cx="4571177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Cells in all parts of a plant need mitochondria.</a:t>
            </a:r>
            <a:endParaRPr lang="en-GB" sz="15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65507" y="4439996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93311" y="4452751"/>
            <a:ext cx="4571177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Mitochondria are only found in parts of a plant that can take in light.</a:t>
            </a:r>
            <a:endParaRPr lang="en-GB" sz="15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65507" y="5099814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93311" y="5112569"/>
            <a:ext cx="4571177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Mitochondria are only found in parts of a plant that can take in oxygen.</a:t>
            </a:r>
            <a:endParaRPr lang="en-GB" sz="15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65507" y="5753284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393311" y="5766039"/>
            <a:ext cx="4571177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Mitochondria are not found in parts of a plant that can get energy directly from the Sun.</a:t>
            </a:r>
            <a:endParaRPr lang="en-GB" sz="15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Text Placeholder 16"/>
          <p:cNvSpPr txBox="1">
            <a:spLocks/>
          </p:cNvSpPr>
          <p:nvPr/>
        </p:nvSpPr>
        <p:spPr>
          <a:xfrm>
            <a:off x="149459" y="2841540"/>
            <a:ext cx="3694568" cy="1123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could you say about the plant cell that this mitochondrion is from?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34" name="Text Placeholder 16"/>
          <p:cNvSpPr txBox="1">
            <a:spLocks/>
          </p:cNvSpPr>
          <p:nvPr/>
        </p:nvSpPr>
        <p:spPr>
          <a:xfrm>
            <a:off x="4010692" y="2847888"/>
            <a:ext cx="3942272" cy="759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Aft>
                <a:spcPts val="1200"/>
              </a:spcAft>
              <a:buFont typeface="+mj-lt"/>
              <a:buAutoNum type="arabicPeriod" startAt="2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would you explain your answer to question 1?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531" y="1001594"/>
            <a:ext cx="2305319" cy="1228735"/>
          </a:xfrm>
          <a:prstGeom prst="rect">
            <a:avLst/>
          </a:prstGeom>
        </p:spPr>
      </p:pic>
      <p:sp>
        <p:nvSpPr>
          <p:cNvPr id="47" name="Text Box 20"/>
          <p:cNvSpPr txBox="1"/>
          <p:nvPr/>
        </p:nvSpPr>
        <p:spPr>
          <a:xfrm>
            <a:off x="4779818" y="1947394"/>
            <a:ext cx="1306938" cy="3810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mitochondrion</a:t>
            </a:r>
            <a:endParaRPr lang="en-GB" sz="11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6009482" y="1854558"/>
            <a:ext cx="455444" cy="1545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 Placeholder 16"/>
          <p:cNvSpPr txBox="1">
            <a:spLocks/>
          </p:cNvSpPr>
          <p:nvPr/>
        </p:nvSpPr>
        <p:spPr>
          <a:xfrm>
            <a:off x="245168" y="863125"/>
            <a:ext cx="3765523" cy="159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Part 1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The </a:t>
            </a:r>
            <a:r>
              <a:rPr lang="en-GB" dirty="0"/>
              <a:t>diagram shows one of the mitochondria from a plant cell.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44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Plant parts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9" name="Text Placeholder 16"/>
          <p:cNvSpPr txBox="1">
            <a:spLocks/>
          </p:cNvSpPr>
          <p:nvPr/>
        </p:nvSpPr>
        <p:spPr>
          <a:xfrm>
            <a:off x="245168" y="863125"/>
            <a:ext cx="8719319" cy="5418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Part 2</a:t>
            </a:r>
          </a:p>
          <a:p>
            <a:pPr lvl="0">
              <a:spcAft>
                <a:spcPts val="1200"/>
              </a:spcAft>
              <a:defRPr/>
            </a:pPr>
            <a:endParaRPr lang="en-GB" dirty="0" smtClean="0"/>
          </a:p>
          <a:p>
            <a:pPr lvl="0">
              <a:spcAft>
                <a:spcPts val="1200"/>
              </a:spcAft>
              <a:defRPr/>
            </a:pPr>
            <a:endParaRPr lang="en-GB" dirty="0"/>
          </a:p>
          <a:p>
            <a:pPr lvl="0">
              <a:spcAft>
                <a:spcPts val="1200"/>
              </a:spcAft>
              <a:defRPr/>
            </a:pPr>
            <a:endParaRPr lang="en-GB" dirty="0" smtClean="0"/>
          </a:p>
          <a:p>
            <a:pPr lvl="0">
              <a:spcAft>
                <a:spcPts val="1200"/>
              </a:spcAft>
              <a:defRPr/>
            </a:pPr>
            <a:endParaRPr lang="en-GB" dirty="0"/>
          </a:p>
          <a:p>
            <a:pPr lvl="0">
              <a:spcAft>
                <a:spcPts val="1200"/>
              </a:spcAft>
              <a:defRPr/>
            </a:pPr>
            <a:endParaRPr lang="en-GB" dirty="0" smtClean="0"/>
          </a:p>
          <a:p>
            <a:pPr lvl="0" algn="ctr">
              <a:spcAft>
                <a:spcPts val="1200"/>
              </a:spcAft>
              <a:defRPr/>
            </a:pPr>
            <a:endParaRPr lang="en-GB" dirty="0"/>
          </a:p>
          <a:p>
            <a:pPr lvl="0" algn="ctr">
              <a:spcAft>
                <a:spcPts val="1200"/>
              </a:spcAft>
              <a:defRPr/>
            </a:pPr>
            <a:endParaRPr lang="en-GB" dirty="0" smtClean="0"/>
          </a:p>
          <a:p>
            <a:pPr lvl="0" algn="ctr">
              <a:spcAft>
                <a:spcPts val="1200"/>
              </a:spcAft>
              <a:defRPr/>
            </a:pPr>
            <a:endParaRPr lang="en-GB" dirty="0"/>
          </a:p>
          <a:p>
            <a:pPr lvl="0" algn="ctr">
              <a:spcAft>
                <a:spcPts val="1200"/>
              </a:spcAft>
              <a:defRPr/>
            </a:pPr>
            <a:r>
              <a:rPr lang="en-GB" dirty="0" smtClean="0"/>
              <a:t>The diagram shows a plant cell.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434560" y="1961318"/>
            <a:ext cx="6274881" cy="2802697"/>
            <a:chOff x="2176462" y="2359025"/>
            <a:chExt cx="4791075" cy="2139950"/>
          </a:xfrm>
        </p:grpSpPr>
        <p:pic>
          <p:nvPicPr>
            <p:cNvPr id="34" name="Picture 33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3787" y="2359025"/>
              <a:ext cx="1866900" cy="2139950"/>
            </a:xfrm>
            <a:prstGeom prst="rect">
              <a:avLst/>
            </a:prstGeom>
          </p:spPr>
        </p:pic>
        <p:sp>
          <p:nvSpPr>
            <p:cNvPr id="35" name="Text Box 7"/>
            <p:cNvSpPr txBox="1"/>
            <p:nvPr/>
          </p:nvSpPr>
          <p:spPr>
            <a:xfrm>
              <a:off x="5786437" y="3204210"/>
              <a:ext cx="1181100" cy="5847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6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mitochondria</a:t>
              </a:r>
            </a:p>
          </p:txBody>
        </p:sp>
        <p:cxnSp>
          <p:nvCxnSpPr>
            <p:cNvPr id="36" name="Straight Connector 35"/>
            <p:cNvCxnSpPr/>
            <p:nvPr/>
          </p:nvCxnSpPr>
          <p:spPr>
            <a:xfrm flipH="1" flipV="1">
              <a:off x="5300662" y="2927985"/>
              <a:ext cx="523875" cy="4191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5291137" y="3347085"/>
              <a:ext cx="542925" cy="4762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 Box 22"/>
            <p:cNvSpPr txBox="1"/>
            <p:nvPr/>
          </p:nvSpPr>
          <p:spPr>
            <a:xfrm>
              <a:off x="2176462" y="3108960"/>
              <a:ext cx="1181100" cy="338554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6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nucleus</a:t>
              </a:r>
            </a:p>
          </p:txBody>
        </p:sp>
        <p:sp>
          <p:nvSpPr>
            <p:cNvPr id="39" name="Text Box 23"/>
            <p:cNvSpPr txBox="1"/>
            <p:nvPr/>
          </p:nvSpPr>
          <p:spPr>
            <a:xfrm>
              <a:off x="2386012" y="4147185"/>
              <a:ext cx="1181100" cy="338554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6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vacuole</a:t>
              </a:r>
            </a:p>
          </p:txBody>
        </p:sp>
        <p:cxnSp>
          <p:nvCxnSpPr>
            <p:cNvPr id="40" name="Straight Connector 39"/>
            <p:cNvCxnSpPr/>
            <p:nvPr/>
          </p:nvCxnSpPr>
          <p:spPr>
            <a:xfrm flipH="1">
              <a:off x="3509962" y="3749675"/>
              <a:ext cx="800100" cy="5143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 Box 25"/>
            <p:cNvSpPr txBox="1"/>
            <p:nvPr/>
          </p:nvSpPr>
          <p:spPr>
            <a:xfrm>
              <a:off x="2271712" y="3728085"/>
              <a:ext cx="1181100" cy="5847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6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chloroplasts</a:t>
              </a:r>
            </a:p>
          </p:txBody>
        </p:sp>
        <p:cxnSp>
          <p:nvCxnSpPr>
            <p:cNvPr id="42" name="Straight Connector 41"/>
            <p:cNvCxnSpPr/>
            <p:nvPr/>
          </p:nvCxnSpPr>
          <p:spPr>
            <a:xfrm flipH="1" flipV="1">
              <a:off x="3309937" y="3263900"/>
              <a:ext cx="590550" cy="762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V="1">
              <a:off x="3395662" y="3635375"/>
              <a:ext cx="428625" cy="2381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3395662" y="3854450"/>
              <a:ext cx="495300" cy="285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 Box 29"/>
            <p:cNvSpPr txBox="1"/>
            <p:nvPr/>
          </p:nvSpPr>
          <p:spPr>
            <a:xfrm>
              <a:off x="5653087" y="3994785"/>
              <a:ext cx="1181100" cy="338554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6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cell wall</a:t>
              </a:r>
            </a:p>
          </p:txBody>
        </p:sp>
        <p:cxnSp>
          <p:nvCxnSpPr>
            <p:cNvPr id="46" name="Straight Connector 45"/>
            <p:cNvCxnSpPr/>
            <p:nvPr/>
          </p:nvCxnSpPr>
          <p:spPr>
            <a:xfrm flipH="1" flipV="1">
              <a:off x="5376862" y="4064000"/>
              <a:ext cx="333375" cy="857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1512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Plant parts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89229" y="3158119"/>
            <a:ext cx="30198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ell wall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89229" y="3787378"/>
            <a:ext cx="30198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chloroplasts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89229" y="4423489"/>
            <a:ext cx="30198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mitochondria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Text Placeholder 16"/>
          <p:cNvSpPr txBox="1">
            <a:spLocks/>
          </p:cNvSpPr>
          <p:nvPr/>
        </p:nvSpPr>
        <p:spPr>
          <a:xfrm>
            <a:off x="167930" y="758052"/>
            <a:ext cx="3502922" cy="23827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Aft>
                <a:spcPts val="1200"/>
              </a:spcAft>
              <a:buFont typeface="+mj-lt"/>
              <a:buAutoNum type="arabicPeriod" startAt="3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In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which part of the cell does aerobic cellular respiration take place, and when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</a:p>
          <a:p>
            <a:pPr marL="357188" lvl="0">
              <a:spcAft>
                <a:spcPts val="1200"/>
              </a:spcAft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Connect the correct boxes.</a:t>
            </a:r>
            <a:endParaRPr lang="en-GB" dirty="0" smtClean="0">
              <a:solidFill>
                <a:srgbClr val="1F497D">
                  <a:lumMod val="50000"/>
                </a:srgbClr>
              </a:solidFill>
            </a:endParaRPr>
          </a:p>
        </p:txBody>
      </p:sp>
      <p:grpSp>
        <p:nvGrpSpPr>
          <p:cNvPr id="35" name="Group 34"/>
          <p:cNvGrpSpPr>
            <a:grpSpLocks noChangeAspect="1"/>
          </p:cNvGrpSpPr>
          <p:nvPr/>
        </p:nvGrpSpPr>
        <p:grpSpPr>
          <a:xfrm>
            <a:off x="4229409" y="723756"/>
            <a:ext cx="4727992" cy="2111774"/>
            <a:chOff x="2176462" y="2359025"/>
            <a:chExt cx="4791075" cy="2139950"/>
          </a:xfrm>
        </p:grpSpPr>
        <p:pic>
          <p:nvPicPr>
            <p:cNvPr id="36" name="Picture 35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3787" y="2359025"/>
              <a:ext cx="1866900" cy="2139950"/>
            </a:xfrm>
            <a:prstGeom prst="rect">
              <a:avLst/>
            </a:prstGeom>
          </p:spPr>
        </p:pic>
        <p:sp>
          <p:nvSpPr>
            <p:cNvPr id="37" name="Text Box 7"/>
            <p:cNvSpPr txBox="1"/>
            <p:nvPr/>
          </p:nvSpPr>
          <p:spPr>
            <a:xfrm>
              <a:off x="5786437" y="3204210"/>
              <a:ext cx="1181100" cy="2651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mitochondria</a:t>
              </a:r>
            </a:p>
          </p:txBody>
        </p:sp>
        <p:cxnSp>
          <p:nvCxnSpPr>
            <p:cNvPr id="38" name="Straight Connector 37"/>
            <p:cNvCxnSpPr/>
            <p:nvPr/>
          </p:nvCxnSpPr>
          <p:spPr>
            <a:xfrm flipH="1" flipV="1">
              <a:off x="5300662" y="2927985"/>
              <a:ext cx="523875" cy="4191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>
              <a:off x="5291137" y="3347085"/>
              <a:ext cx="542925" cy="4762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 Box 22"/>
            <p:cNvSpPr txBox="1"/>
            <p:nvPr/>
          </p:nvSpPr>
          <p:spPr>
            <a:xfrm>
              <a:off x="2176462" y="3108960"/>
              <a:ext cx="1181100" cy="2651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nucleus</a:t>
              </a:r>
            </a:p>
          </p:txBody>
        </p:sp>
        <p:sp>
          <p:nvSpPr>
            <p:cNvPr id="41" name="Text Box 23"/>
            <p:cNvSpPr txBox="1"/>
            <p:nvPr/>
          </p:nvSpPr>
          <p:spPr>
            <a:xfrm>
              <a:off x="2386012" y="4147185"/>
              <a:ext cx="1181100" cy="2651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vacuole</a:t>
              </a:r>
            </a:p>
          </p:txBody>
        </p:sp>
        <p:cxnSp>
          <p:nvCxnSpPr>
            <p:cNvPr id="42" name="Straight Connector 41"/>
            <p:cNvCxnSpPr/>
            <p:nvPr/>
          </p:nvCxnSpPr>
          <p:spPr>
            <a:xfrm flipH="1">
              <a:off x="3509962" y="3749675"/>
              <a:ext cx="800100" cy="5143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 Box 25"/>
            <p:cNvSpPr txBox="1"/>
            <p:nvPr/>
          </p:nvSpPr>
          <p:spPr>
            <a:xfrm>
              <a:off x="2271712" y="3728085"/>
              <a:ext cx="1181100" cy="2651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chloroplasts</a:t>
              </a:r>
            </a:p>
          </p:txBody>
        </p:sp>
        <p:cxnSp>
          <p:nvCxnSpPr>
            <p:cNvPr id="44" name="Straight Connector 43"/>
            <p:cNvCxnSpPr/>
            <p:nvPr/>
          </p:nvCxnSpPr>
          <p:spPr>
            <a:xfrm flipH="1" flipV="1">
              <a:off x="3309937" y="3263900"/>
              <a:ext cx="590550" cy="762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3395662" y="3635375"/>
              <a:ext cx="428625" cy="2381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3395662" y="3854450"/>
              <a:ext cx="495300" cy="285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 Box 29"/>
            <p:cNvSpPr txBox="1"/>
            <p:nvPr/>
          </p:nvSpPr>
          <p:spPr>
            <a:xfrm>
              <a:off x="5653087" y="3994784"/>
              <a:ext cx="1181100" cy="2651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cell wall</a:t>
              </a:r>
            </a:p>
          </p:txBody>
        </p:sp>
        <p:cxnSp>
          <p:nvCxnSpPr>
            <p:cNvPr id="52" name="Straight Connector 51"/>
            <p:cNvCxnSpPr/>
            <p:nvPr/>
          </p:nvCxnSpPr>
          <p:spPr>
            <a:xfrm flipH="1" flipV="1">
              <a:off x="5376862" y="4064000"/>
              <a:ext cx="333375" cy="857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/>
          <p:cNvSpPr/>
          <p:nvPr/>
        </p:nvSpPr>
        <p:spPr>
          <a:xfrm>
            <a:off x="989228" y="5071460"/>
            <a:ext cx="30198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nucleus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989228" y="5700719"/>
            <a:ext cx="30198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vacuole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289425" y="3787378"/>
            <a:ext cx="30198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 the time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289425" y="4423489"/>
            <a:ext cx="30198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when it’s dark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5289424" y="5071460"/>
            <a:ext cx="30198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hen it’s light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02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39</TotalTime>
  <Words>197</Words>
  <Application>Microsoft Office PowerPoint</Application>
  <PresentationFormat>On-screen Show (4:3)</PresentationFormat>
  <Paragraphs>55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.BEST_PPt_First slide ready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2020-11-06T10:23:11Z</dcterms:created>
  <dcterms:modified xsi:type="dcterms:W3CDTF">2020-11-06T11:02:40Z</dcterms:modified>
</cp:coreProperties>
</file>