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A35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Respiration and </a:t>
            </a:r>
            <a:r>
              <a:rPr lang="en-US" dirty="0" smtClean="0"/>
              <a:t>breathing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8748828" cy="16131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30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know about respiration and breathing?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in the box.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respiration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breathing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fill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gap.</a:t>
            </a:r>
          </a:p>
          <a:p>
            <a:pPr>
              <a:spcAft>
                <a:spcPts val="1200"/>
              </a:spcAft>
            </a:pP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2674189"/>
            <a:ext cx="8748828" cy="343331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24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air into and out of your lungs is called …………………………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Aft>
                <a:spcPts val="24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food as fuel to provide energy is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called …………………………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Aft>
                <a:spcPts val="24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happens in all living things.</a:t>
            </a:r>
          </a:p>
          <a:p>
            <a:pPr>
              <a:spcAft>
                <a:spcPts val="24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happens in some living things.</a:t>
            </a:r>
          </a:p>
          <a:p>
            <a:pPr>
              <a:spcAft>
                <a:spcPts val="24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not happen in plants.</a:t>
            </a:r>
          </a:p>
          <a:p>
            <a:pPr>
              <a:spcAft>
                <a:spcPts val="24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provides living things with oxygen for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 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46990" y="905773"/>
            <a:ext cx="86267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62</TotalTime>
  <Words>85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18</cp:revision>
  <dcterms:created xsi:type="dcterms:W3CDTF">2018-10-25T15:53:36Z</dcterms:created>
  <dcterms:modified xsi:type="dcterms:W3CDTF">2020-11-09T08:52:25Z</dcterms:modified>
</cp:coreProperties>
</file>