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74" d="100"/>
          <a:sy n="74" d="100"/>
        </p:scale>
        <p:origin x="-96" y="-7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Making gas (Part 1)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47117" y="5674298"/>
            <a:ext cx="369381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247117" y="3694844"/>
            <a:ext cx="369381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247117" y="4354662"/>
            <a:ext cx="369381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247117" y="5014480"/>
            <a:ext cx="369381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301932" y="3780178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0155" y="3777849"/>
            <a:ext cx="332077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Carbon dioxide and oxygen.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1932" y="4439996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0155" y="4437667"/>
            <a:ext cx="332077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carbon dioxide.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01932" y="5099814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20155" y="5097485"/>
            <a:ext cx="332077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oxygen.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1932" y="5753284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20155" y="5750955"/>
            <a:ext cx="332077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Neither.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390954" y="5674298"/>
            <a:ext cx="45735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390954" y="3694844"/>
            <a:ext cx="45735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4390954" y="4354662"/>
            <a:ext cx="45735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4390954" y="5014480"/>
            <a:ext cx="45735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/>
          <p:cNvSpPr txBox="1"/>
          <p:nvPr/>
        </p:nvSpPr>
        <p:spPr>
          <a:xfrm>
            <a:off x="4445770" y="3780178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763994" y="3777849"/>
            <a:ext cx="420049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cellular respiration and photosynthesis take place in humans.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445770" y="4439996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763994" y="4437667"/>
            <a:ext cx="420049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cellular respiration takes place in humans.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445770" y="5099814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763994" y="5097485"/>
            <a:ext cx="420049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photosynthesis takes place in humans.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445770" y="5753284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763994" y="5750955"/>
            <a:ext cx="420049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Neither cellular respiration nor photosynthesis takes place in humans.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1" name="Text Placeholder 16"/>
          <p:cNvSpPr txBox="1">
            <a:spLocks/>
          </p:cNvSpPr>
          <p:nvPr/>
        </p:nvSpPr>
        <p:spPr>
          <a:xfrm>
            <a:off x="247117" y="2841540"/>
            <a:ext cx="3942272" cy="759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of the following gasses do humans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make?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2" name="Text Placeholder 16"/>
          <p:cNvSpPr txBox="1">
            <a:spLocks/>
          </p:cNvSpPr>
          <p:nvPr/>
        </p:nvSpPr>
        <p:spPr>
          <a:xfrm>
            <a:off x="4390955" y="2847888"/>
            <a:ext cx="3942272" cy="759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998" y="682881"/>
            <a:ext cx="1656004" cy="203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93</TotalTime>
  <Words>83</Words>
  <Application>Microsoft Office PowerPoint</Application>
  <PresentationFormat>On-screen Show (4:3)</PresentationFormat>
  <Paragraphs>20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.BEST_PPt_First slide ready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2020-11-03T16:54:06Z</dcterms:created>
  <dcterms:modified xsi:type="dcterms:W3CDTF">2020-11-03T18:27:48Z</dcterms:modified>
</cp:coreProperties>
</file>