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89" autoAdjust="0"/>
    <p:restoredTop sz="94651" autoAdjust="0"/>
  </p:normalViewPr>
  <p:slideViewPr>
    <p:cSldViewPr snapToGrid="0">
      <p:cViewPr varScale="1">
        <p:scale>
          <a:sx n="72" d="100"/>
          <a:sy n="72" d="100"/>
        </p:scale>
        <p:origin x="-108" y="-8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30/10/2020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30/10/2020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Respiration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5"/>
            <a:ext cx="5170868" cy="21068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Some students are learning about respiration</a:t>
            </a:r>
            <a:r>
              <a:rPr lang="en-GB" dirty="0" smtClean="0"/>
              <a:t>.</a:t>
            </a:r>
          </a:p>
          <a:p>
            <a:pPr lvl="0"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>
              <a:defRPr/>
            </a:pPr>
            <a:r>
              <a:rPr lang="en-GB" dirty="0"/>
              <a:t>How do you feel about the statements in the table below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307887" y="350947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07887" y="416929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07887" y="482911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307887" y="548893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345062" y="359721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4238" y="359488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Respiration provides energy for life processes.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5062" y="425462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4238" y="425229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Respiration is the same as breathing.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45062" y="491444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4238" y="491211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Respiration only takes place in the lungs.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45062" y="557426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64238" y="5571935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Respiration does not take place in plants because they do not breathe.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6070289" y="3509476"/>
            <a:ext cx="2730061" cy="544860"/>
            <a:chOff x="5846013" y="2914258"/>
            <a:chExt cx="2954337" cy="544860"/>
          </a:xfrm>
        </p:grpSpPr>
        <p:sp>
          <p:nvSpPr>
            <p:cNvPr id="20" name="Rectangle 19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6070289" y="4169294"/>
            <a:ext cx="2730061" cy="544860"/>
            <a:chOff x="5846013" y="3574076"/>
            <a:chExt cx="2954337" cy="544860"/>
          </a:xfrm>
        </p:grpSpPr>
        <p:sp>
          <p:nvSpPr>
            <p:cNvPr id="25" name="Rectangle 24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6070289" y="4829112"/>
            <a:ext cx="2730061" cy="549393"/>
            <a:chOff x="5846013" y="4233894"/>
            <a:chExt cx="2954337" cy="549393"/>
          </a:xfrm>
        </p:grpSpPr>
        <p:sp>
          <p:nvSpPr>
            <p:cNvPr id="31" name="Rectangle 30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2" name="Straight Connector 31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/>
          <p:cNvGrpSpPr/>
          <p:nvPr/>
        </p:nvGrpSpPr>
        <p:grpSpPr>
          <a:xfrm>
            <a:off x="6070289" y="5486530"/>
            <a:ext cx="2730061" cy="544860"/>
            <a:chOff x="5846013" y="4891312"/>
            <a:chExt cx="2954337" cy="544860"/>
          </a:xfrm>
        </p:grpSpPr>
        <p:sp>
          <p:nvSpPr>
            <p:cNvPr id="36" name="Rectangle 35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7" name="Straight Connector 36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/>
          <p:cNvGrpSpPr/>
          <p:nvPr/>
        </p:nvGrpSpPr>
        <p:grpSpPr>
          <a:xfrm>
            <a:off x="6070289" y="2554178"/>
            <a:ext cx="2730061" cy="838779"/>
            <a:chOff x="5846013" y="2252879"/>
            <a:chExt cx="2954337" cy="544860"/>
          </a:xfrm>
        </p:grpSpPr>
        <p:sp>
          <p:nvSpPr>
            <p:cNvPr id="41" name="Rectangle 40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2" name="Straight Connector 41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TextBox 44"/>
          <p:cNvSpPr txBox="1"/>
          <p:nvPr/>
        </p:nvSpPr>
        <p:spPr>
          <a:xfrm>
            <a:off x="6070289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756237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435318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118580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3403" y="90971"/>
            <a:ext cx="2146947" cy="2220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Respiration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5"/>
            <a:ext cx="5170868" cy="21068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Some students are learning about respiration</a:t>
            </a:r>
            <a:r>
              <a:rPr lang="en-GB" dirty="0" smtClean="0"/>
              <a:t>.</a:t>
            </a:r>
          </a:p>
          <a:p>
            <a:pPr lvl="0"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>
              <a:defRPr/>
            </a:pPr>
            <a:r>
              <a:rPr lang="en-GB" dirty="0"/>
              <a:t>How do you feel about the statements in the table below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307887" y="350947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07887" y="416929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07887" y="482911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307887" y="548893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345062" y="359721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4238" y="359488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If respiration stops happening in an organism, the organism will die.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5062" y="425462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64238" y="425229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Respiration takes place inside cells.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45062" y="491444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7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64238" y="491211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Respiration takes place in all living cells.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45062" y="557426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8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64238" y="5571935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>
              <a:tabLst>
                <a:tab pos="450850" algn="l"/>
              </a:tabLst>
            </a:pPr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Respiration involves chemical reactions.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6070289" y="3509476"/>
            <a:ext cx="2730061" cy="544860"/>
            <a:chOff x="5846013" y="2914258"/>
            <a:chExt cx="2954337" cy="544860"/>
          </a:xfrm>
        </p:grpSpPr>
        <p:sp>
          <p:nvSpPr>
            <p:cNvPr id="20" name="Rectangle 19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6070289" y="4169294"/>
            <a:ext cx="2730061" cy="544860"/>
            <a:chOff x="5846013" y="3574076"/>
            <a:chExt cx="2954337" cy="544860"/>
          </a:xfrm>
        </p:grpSpPr>
        <p:sp>
          <p:nvSpPr>
            <p:cNvPr id="25" name="Rectangle 24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6070289" y="4829112"/>
            <a:ext cx="2730061" cy="549393"/>
            <a:chOff x="5846013" y="4233894"/>
            <a:chExt cx="2954337" cy="549393"/>
          </a:xfrm>
        </p:grpSpPr>
        <p:sp>
          <p:nvSpPr>
            <p:cNvPr id="31" name="Rectangle 30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2" name="Straight Connector 31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/>
          <p:cNvGrpSpPr/>
          <p:nvPr/>
        </p:nvGrpSpPr>
        <p:grpSpPr>
          <a:xfrm>
            <a:off x="6070289" y="5486530"/>
            <a:ext cx="2730061" cy="544860"/>
            <a:chOff x="5846013" y="4891312"/>
            <a:chExt cx="2954337" cy="544860"/>
          </a:xfrm>
        </p:grpSpPr>
        <p:sp>
          <p:nvSpPr>
            <p:cNvPr id="36" name="Rectangle 35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7" name="Straight Connector 36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/>
          <p:cNvGrpSpPr/>
          <p:nvPr/>
        </p:nvGrpSpPr>
        <p:grpSpPr>
          <a:xfrm>
            <a:off x="6070289" y="2554178"/>
            <a:ext cx="2730061" cy="838779"/>
            <a:chOff x="5846013" y="2252879"/>
            <a:chExt cx="2954337" cy="544860"/>
          </a:xfrm>
        </p:grpSpPr>
        <p:sp>
          <p:nvSpPr>
            <p:cNvPr id="41" name="Rectangle 40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2" name="Straight Connector 41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TextBox 44"/>
          <p:cNvSpPr txBox="1"/>
          <p:nvPr/>
        </p:nvSpPr>
        <p:spPr>
          <a:xfrm>
            <a:off x="6070289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756237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435318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118580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3403" y="90971"/>
            <a:ext cx="2146947" cy="2220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50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.BEST_PPt_First slide ready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5</TotalTime>
  <Words>161</Words>
  <Application>Microsoft Office PowerPoint</Application>
  <PresentationFormat>On-screen Show (4:3)</PresentationFormat>
  <Paragraphs>34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.BEST_PPt_First slide ready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2</cp:revision>
  <dcterms:created xsi:type="dcterms:W3CDTF">2020-10-30T11:48:23Z</dcterms:created>
  <dcterms:modified xsi:type="dcterms:W3CDTF">2020-10-30T11:53:56Z</dcterms:modified>
</cp:coreProperties>
</file>