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4" d="100"/>
          <a:sy n="74" d="100"/>
        </p:scale>
        <p:origin x="-96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Flames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8712" y="2585748"/>
            <a:ext cx="5407002" cy="6265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Predict</a:t>
            </a:r>
          </a:p>
          <a:p>
            <a:pPr lvl="0">
              <a:defRPr/>
            </a:pPr>
            <a:r>
              <a:rPr lang="en-GB" sz="1400" dirty="0"/>
              <a:t>What will happen to the candle in each jar?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8711" y="3350046"/>
            <a:ext cx="5407002" cy="63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Explain</a:t>
            </a:r>
          </a:p>
          <a:p>
            <a:pPr lvl="0">
              <a:defRPr/>
            </a:pPr>
            <a:r>
              <a:rPr lang="en-GB" sz="1400" dirty="0"/>
              <a:t>Explain why you think this will happen.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98713" y="809625"/>
            <a:ext cx="3976027" cy="184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/>
              <a:t>Your teacher is going to place </a:t>
            </a:r>
            <a:r>
              <a:rPr lang="en-GB" sz="1400" dirty="0" smtClean="0"/>
              <a:t>burning </a:t>
            </a:r>
            <a:r>
              <a:rPr lang="en-GB" sz="1400" dirty="0"/>
              <a:t>candles into two jars of air.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One jar contains </a:t>
            </a:r>
            <a:r>
              <a:rPr lang="en-GB" sz="1400" b="1" dirty="0"/>
              <a:t>air from the </a:t>
            </a:r>
            <a:r>
              <a:rPr lang="en-GB" sz="1400" b="1" dirty="0" smtClean="0"/>
              <a:t>room</a:t>
            </a:r>
            <a:r>
              <a:rPr lang="en-GB" sz="1400" dirty="0" smtClean="0"/>
              <a:t>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The </a:t>
            </a:r>
            <a:r>
              <a:rPr lang="en-GB" sz="1400" dirty="0"/>
              <a:t>other jar contains </a:t>
            </a:r>
            <a:r>
              <a:rPr lang="en-GB" sz="1400" b="1" dirty="0"/>
              <a:t>exhaled air </a:t>
            </a:r>
            <a:r>
              <a:rPr lang="en-GB" sz="1400" dirty="0"/>
              <a:t>(air </a:t>
            </a:r>
            <a:r>
              <a:rPr lang="en-GB" sz="1400" dirty="0" smtClean="0"/>
              <a:t>breathed </a:t>
            </a:r>
            <a:r>
              <a:rPr lang="en-GB" sz="1400" dirty="0"/>
              <a:t>out by a person).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398713" y="4578175"/>
            <a:ext cx="5407002" cy="63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Observe</a:t>
            </a:r>
          </a:p>
          <a:p>
            <a:pPr lvl="0">
              <a:defRPr/>
            </a:pPr>
            <a:r>
              <a:rPr lang="en-GB" sz="1400" dirty="0"/>
              <a:t>Watch what happens to the candles in the jars.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398712" y="5354783"/>
            <a:ext cx="5407002" cy="9482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Explain</a:t>
            </a:r>
          </a:p>
          <a:p>
            <a:pPr lvl="0">
              <a:defRPr/>
            </a:pPr>
            <a:r>
              <a:rPr lang="en-GB" sz="1400" dirty="0"/>
              <a:t>Was your prediction correct?</a:t>
            </a:r>
          </a:p>
          <a:p>
            <a:pPr lvl="0">
              <a:defRPr/>
            </a:pPr>
            <a:r>
              <a:rPr lang="en-GB" sz="1400" dirty="0"/>
              <a:t>If not, how would you explain what you observed?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8711" y="4126655"/>
            <a:ext cx="5407002" cy="31380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Your teacher will now place the candles in the jars.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530264" y="926292"/>
            <a:ext cx="3876461" cy="2144620"/>
            <a:chOff x="1432187" y="897281"/>
            <a:chExt cx="3876461" cy="2144620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2701712" y="2205734"/>
              <a:ext cx="0" cy="869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1515515" y="2505840"/>
              <a:ext cx="2381770" cy="536061"/>
            </a:xfrm>
            <a:custGeom>
              <a:avLst/>
              <a:gdLst>
                <a:gd name="connsiteX0" fmla="*/ 0 w 1970370"/>
                <a:gd name="connsiteY0" fmla="*/ 18566 h 438633"/>
                <a:gd name="connsiteX1" fmla="*/ 336518 w 1970370"/>
                <a:gd name="connsiteY1" fmla="*/ 25528 h 438633"/>
                <a:gd name="connsiteX2" fmla="*/ 898154 w 1970370"/>
                <a:gd name="connsiteY2" fmla="*/ 0 h 438633"/>
                <a:gd name="connsiteX3" fmla="*/ 1573511 w 1970370"/>
                <a:gd name="connsiteY3" fmla="*/ 51057 h 438633"/>
                <a:gd name="connsiteX4" fmla="*/ 1970370 w 1970370"/>
                <a:gd name="connsiteY4" fmla="*/ 23208 h 438633"/>
                <a:gd name="connsiteX5" fmla="*/ 1970370 w 1970370"/>
                <a:gd name="connsiteY5" fmla="*/ 357405 h 438633"/>
                <a:gd name="connsiteX6" fmla="*/ 1868254 w 1970370"/>
                <a:gd name="connsiteY6" fmla="*/ 436312 h 438633"/>
                <a:gd name="connsiteX7" fmla="*/ 74266 w 1970370"/>
                <a:gd name="connsiteY7" fmla="*/ 438633 h 438633"/>
                <a:gd name="connsiteX8" fmla="*/ 2321 w 1970370"/>
                <a:gd name="connsiteY8" fmla="*/ 355084 h 438633"/>
                <a:gd name="connsiteX9" fmla="*/ 2321 w 1970370"/>
                <a:gd name="connsiteY9" fmla="*/ 355084 h 438633"/>
                <a:gd name="connsiteX10" fmla="*/ 0 w 1970370"/>
                <a:gd name="connsiteY10" fmla="*/ 18566 h 438633"/>
                <a:gd name="connsiteX0" fmla="*/ 0 w 1970370"/>
                <a:gd name="connsiteY0" fmla="*/ 22133 h 442200"/>
                <a:gd name="connsiteX1" fmla="*/ 336518 w 1970370"/>
                <a:gd name="connsiteY1" fmla="*/ 29095 h 442200"/>
                <a:gd name="connsiteX2" fmla="*/ 898154 w 1970370"/>
                <a:gd name="connsiteY2" fmla="*/ 3567 h 442200"/>
                <a:gd name="connsiteX3" fmla="*/ 1573511 w 1970370"/>
                <a:gd name="connsiteY3" fmla="*/ 54624 h 442200"/>
                <a:gd name="connsiteX4" fmla="*/ 1970370 w 1970370"/>
                <a:gd name="connsiteY4" fmla="*/ 26775 h 442200"/>
                <a:gd name="connsiteX5" fmla="*/ 1970370 w 1970370"/>
                <a:gd name="connsiteY5" fmla="*/ 360972 h 442200"/>
                <a:gd name="connsiteX6" fmla="*/ 1868254 w 1970370"/>
                <a:gd name="connsiteY6" fmla="*/ 439879 h 442200"/>
                <a:gd name="connsiteX7" fmla="*/ 74266 w 1970370"/>
                <a:gd name="connsiteY7" fmla="*/ 442200 h 442200"/>
                <a:gd name="connsiteX8" fmla="*/ 2321 w 1970370"/>
                <a:gd name="connsiteY8" fmla="*/ 358651 h 442200"/>
                <a:gd name="connsiteX9" fmla="*/ 2321 w 1970370"/>
                <a:gd name="connsiteY9" fmla="*/ 358651 h 442200"/>
                <a:gd name="connsiteX10" fmla="*/ 0 w 1970370"/>
                <a:gd name="connsiteY10" fmla="*/ 22133 h 442200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79228 w 1970370"/>
                <a:gd name="connsiteY3" fmla="*/ 35563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1"/>
                <a:gd name="connsiteY0" fmla="*/ 22134 h 442201"/>
                <a:gd name="connsiteX1" fmla="*/ 336518 w 1970371"/>
                <a:gd name="connsiteY1" fmla="*/ 29096 h 442201"/>
                <a:gd name="connsiteX2" fmla="*/ 898154 w 1970371"/>
                <a:gd name="connsiteY2" fmla="*/ 3568 h 442201"/>
                <a:gd name="connsiteX3" fmla="*/ 1586850 w 1970371"/>
                <a:gd name="connsiteY3" fmla="*/ 43188 h 442201"/>
                <a:gd name="connsiteX4" fmla="*/ 1970370 w 1970371"/>
                <a:gd name="connsiteY4" fmla="*/ 26776 h 442201"/>
                <a:gd name="connsiteX5" fmla="*/ 1970370 w 1970371"/>
                <a:gd name="connsiteY5" fmla="*/ 360973 h 442201"/>
                <a:gd name="connsiteX6" fmla="*/ 1868254 w 1970371"/>
                <a:gd name="connsiteY6" fmla="*/ 439880 h 442201"/>
                <a:gd name="connsiteX7" fmla="*/ 74266 w 1970371"/>
                <a:gd name="connsiteY7" fmla="*/ 442201 h 442201"/>
                <a:gd name="connsiteX8" fmla="*/ 2321 w 1970371"/>
                <a:gd name="connsiteY8" fmla="*/ 358652 h 442201"/>
                <a:gd name="connsiteX9" fmla="*/ 2321 w 1970371"/>
                <a:gd name="connsiteY9" fmla="*/ 358652 h 442201"/>
                <a:gd name="connsiteX10" fmla="*/ 0 w 1970371"/>
                <a:gd name="connsiteY10" fmla="*/ 22134 h 442201"/>
                <a:gd name="connsiteX0" fmla="*/ 0 w 1970371"/>
                <a:gd name="connsiteY0" fmla="*/ 22134 h 443276"/>
                <a:gd name="connsiteX1" fmla="*/ 336518 w 1970371"/>
                <a:gd name="connsiteY1" fmla="*/ 29096 h 443276"/>
                <a:gd name="connsiteX2" fmla="*/ 898154 w 1970371"/>
                <a:gd name="connsiteY2" fmla="*/ 3568 h 443276"/>
                <a:gd name="connsiteX3" fmla="*/ 1586850 w 1970371"/>
                <a:gd name="connsiteY3" fmla="*/ 43188 h 443276"/>
                <a:gd name="connsiteX4" fmla="*/ 1970370 w 1970371"/>
                <a:gd name="connsiteY4" fmla="*/ 26776 h 443276"/>
                <a:gd name="connsiteX5" fmla="*/ 1970370 w 1970371"/>
                <a:gd name="connsiteY5" fmla="*/ 360973 h 443276"/>
                <a:gd name="connsiteX6" fmla="*/ 1868254 w 1970371"/>
                <a:gd name="connsiteY6" fmla="*/ 439880 h 443276"/>
                <a:gd name="connsiteX7" fmla="*/ 74266 w 1970371"/>
                <a:gd name="connsiteY7" fmla="*/ 442201 h 443276"/>
                <a:gd name="connsiteX8" fmla="*/ 2321 w 1970371"/>
                <a:gd name="connsiteY8" fmla="*/ 358652 h 443276"/>
                <a:gd name="connsiteX9" fmla="*/ 2321 w 1970371"/>
                <a:gd name="connsiteY9" fmla="*/ 358652 h 443276"/>
                <a:gd name="connsiteX10" fmla="*/ 0 w 1970371"/>
                <a:gd name="connsiteY10" fmla="*/ 22134 h 443276"/>
                <a:gd name="connsiteX0" fmla="*/ 0 w 1970371"/>
                <a:gd name="connsiteY0" fmla="*/ 22134 h 443898"/>
                <a:gd name="connsiteX1" fmla="*/ 336518 w 1970371"/>
                <a:gd name="connsiteY1" fmla="*/ 29096 h 443898"/>
                <a:gd name="connsiteX2" fmla="*/ 898154 w 1970371"/>
                <a:gd name="connsiteY2" fmla="*/ 3568 h 443898"/>
                <a:gd name="connsiteX3" fmla="*/ 1586850 w 1970371"/>
                <a:gd name="connsiteY3" fmla="*/ 43188 h 443898"/>
                <a:gd name="connsiteX4" fmla="*/ 1970370 w 1970371"/>
                <a:gd name="connsiteY4" fmla="*/ 26776 h 443898"/>
                <a:gd name="connsiteX5" fmla="*/ 1970370 w 1970371"/>
                <a:gd name="connsiteY5" fmla="*/ 360973 h 443898"/>
                <a:gd name="connsiteX6" fmla="*/ 1868254 w 1970371"/>
                <a:gd name="connsiteY6" fmla="*/ 439880 h 443898"/>
                <a:gd name="connsiteX7" fmla="*/ 74266 w 1970371"/>
                <a:gd name="connsiteY7" fmla="*/ 442201 h 443898"/>
                <a:gd name="connsiteX8" fmla="*/ 2321 w 1970371"/>
                <a:gd name="connsiteY8" fmla="*/ 358652 h 443898"/>
                <a:gd name="connsiteX9" fmla="*/ 2321 w 1970371"/>
                <a:gd name="connsiteY9" fmla="*/ 358652 h 443898"/>
                <a:gd name="connsiteX10" fmla="*/ 0 w 1970371"/>
                <a:gd name="connsiteY10" fmla="*/ 22134 h 4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0371" h="443898">
                  <a:moveTo>
                    <a:pt x="0" y="22134"/>
                  </a:moveTo>
                  <a:cubicBezTo>
                    <a:pt x="55700" y="-32792"/>
                    <a:pt x="186826" y="32190"/>
                    <a:pt x="336518" y="29096"/>
                  </a:cubicBezTo>
                  <a:cubicBezTo>
                    <a:pt x="486210" y="26002"/>
                    <a:pt x="689765" y="1219"/>
                    <a:pt x="898154" y="3568"/>
                  </a:cubicBezTo>
                  <a:cubicBezTo>
                    <a:pt x="1106543" y="5917"/>
                    <a:pt x="1359825" y="32523"/>
                    <a:pt x="1586850" y="43188"/>
                  </a:cubicBezTo>
                  <a:cubicBezTo>
                    <a:pt x="1811969" y="60207"/>
                    <a:pt x="1904227" y="-24282"/>
                    <a:pt x="1970370" y="26776"/>
                  </a:cubicBezTo>
                  <a:lnTo>
                    <a:pt x="1970370" y="360973"/>
                  </a:lnTo>
                  <a:cubicBezTo>
                    <a:pt x="1970631" y="423490"/>
                    <a:pt x="1928971" y="449793"/>
                    <a:pt x="1868254" y="439880"/>
                  </a:cubicBezTo>
                  <a:lnTo>
                    <a:pt x="74266" y="442201"/>
                  </a:lnTo>
                  <a:cubicBezTo>
                    <a:pt x="29323" y="452472"/>
                    <a:pt x="-4186" y="415080"/>
                    <a:pt x="2321" y="358652"/>
                  </a:cubicBezTo>
                  <a:lnTo>
                    <a:pt x="2321" y="358652"/>
                  </a:lnTo>
                  <a:cubicBezTo>
                    <a:pt x="3095" y="249574"/>
                    <a:pt x="3868" y="140495"/>
                    <a:pt x="0" y="22134"/>
                  </a:cubicBez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rgbClr val="FFF2CC"/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515515" y="2499768"/>
              <a:ext cx="2374825" cy="48550"/>
            </a:xfrm>
            <a:custGeom>
              <a:avLst/>
              <a:gdLst>
                <a:gd name="connsiteX0" fmla="*/ 0 w 1970370"/>
                <a:gd name="connsiteY0" fmla="*/ 18566 h 438633"/>
                <a:gd name="connsiteX1" fmla="*/ 336518 w 1970370"/>
                <a:gd name="connsiteY1" fmla="*/ 25528 h 438633"/>
                <a:gd name="connsiteX2" fmla="*/ 898154 w 1970370"/>
                <a:gd name="connsiteY2" fmla="*/ 0 h 438633"/>
                <a:gd name="connsiteX3" fmla="*/ 1573511 w 1970370"/>
                <a:gd name="connsiteY3" fmla="*/ 51057 h 438633"/>
                <a:gd name="connsiteX4" fmla="*/ 1970370 w 1970370"/>
                <a:gd name="connsiteY4" fmla="*/ 23208 h 438633"/>
                <a:gd name="connsiteX5" fmla="*/ 1970370 w 1970370"/>
                <a:gd name="connsiteY5" fmla="*/ 357405 h 438633"/>
                <a:gd name="connsiteX6" fmla="*/ 1868254 w 1970370"/>
                <a:gd name="connsiteY6" fmla="*/ 436312 h 438633"/>
                <a:gd name="connsiteX7" fmla="*/ 74266 w 1970370"/>
                <a:gd name="connsiteY7" fmla="*/ 438633 h 438633"/>
                <a:gd name="connsiteX8" fmla="*/ 2321 w 1970370"/>
                <a:gd name="connsiteY8" fmla="*/ 355084 h 438633"/>
                <a:gd name="connsiteX9" fmla="*/ 2321 w 1970370"/>
                <a:gd name="connsiteY9" fmla="*/ 355084 h 438633"/>
                <a:gd name="connsiteX10" fmla="*/ 0 w 1970370"/>
                <a:gd name="connsiteY10" fmla="*/ 18566 h 438633"/>
                <a:gd name="connsiteX0" fmla="*/ 0 w 1970370"/>
                <a:gd name="connsiteY0" fmla="*/ 22133 h 442200"/>
                <a:gd name="connsiteX1" fmla="*/ 336518 w 1970370"/>
                <a:gd name="connsiteY1" fmla="*/ 29095 h 442200"/>
                <a:gd name="connsiteX2" fmla="*/ 898154 w 1970370"/>
                <a:gd name="connsiteY2" fmla="*/ 3567 h 442200"/>
                <a:gd name="connsiteX3" fmla="*/ 1573511 w 1970370"/>
                <a:gd name="connsiteY3" fmla="*/ 54624 h 442200"/>
                <a:gd name="connsiteX4" fmla="*/ 1970370 w 1970370"/>
                <a:gd name="connsiteY4" fmla="*/ 26775 h 442200"/>
                <a:gd name="connsiteX5" fmla="*/ 1970370 w 1970370"/>
                <a:gd name="connsiteY5" fmla="*/ 360972 h 442200"/>
                <a:gd name="connsiteX6" fmla="*/ 1868254 w 1970370"/>
                <a:gd name="connsiteY6" fmla="*/ 439879 h 442200"/>
                <a:gd name="connsiteX7" fmla="*/ 74266 w 1970370"/>
                <a:gd name="connsiteY7" fmla="*/ 442200 h 442200"/>
                <a:gd name="connsiteX8" fmla="*/ 2321 w 1970370"/>
                <a:gd name="connsiteY8" fmla="*/ 358651 h 442200"/>
                <a:gd name="connsiteX9" fmla="*/ 2321 w 1970370"/>
                <a:gd name="connsiteY9" fmla="*/ 358651 h 442200"/>
                <a:gd name="connsiteX10" fmla="*/ 0 w 1970370"/>
                <a:gd name="connsiteY10" fmla="*/ 22133 h 442200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79228 w 1970370"/>
                <a:gd name="connsiteY3" fmla="*/ 35563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1"/>
                <a:gd name="connsiteY0" fmla="*/ 22134 h 442201"/>
                <a:gd name="connsiteX1" fmla="*/ 336518 w 1970371"/>
                <a:gd name="connsiteY1" fmla="*/ 29096 h 442201"/>
                <a:gd name="connsiteX2" fmla="*/ 898154 w 1970371"/>
                <a:gd name="connsiteY2" fmla="*/ 3568 h 442201"/>
                <a:gd name="connsiteX3" fmla="*/ 1586850 w 1970371"/>
                <a:gd name="connsiteY3" fmla="*/ 43188 h 442201"/>
                <a:gd name="connsiteX4" fmla="*/ 1970370 w 1970371"/>
                <a:gd name="connsiteY4" fmla="*/ 26776 h 442201"/>
                <a:gd name="connsiteX5" fmla="*/ 1970370 w 1970371"/>
                <a:gd name="connsiteY5" fmla="*/ 360973 h 442201"/>
                <a:gd name="connsiteX6" fmla="*/ 1868254 w 1970371"/>
                <a:gd name="connsiteY6" fmla="*/ 439880 h 442201"/>
                <a:gd name="connsiteX7" fmla="*/ 74266 w 1970371"/>
                <a:gd name="connsiteY7" fmla="*/ 442201 h 442201"/>
                <a:gd name="connsiteX8" fmla="*/ 2321 w 1970371"/>
                <a:gd name="connsiteY8" fmla="*/ 358652 h 442201"/>
                <a:gd name="connsiteX9" fmla="*/ 2321 w 1970371"/>
                <a:gd name="connsiteY9" fmla="*/ 358652 h 442201"/>
                <a:gd name="connsiteX10" fmla="*/ 0 w 1970371"/>
                <a:gd name="connsiteY10" fmla="*/ 22134 h 442201"/>
                <a:gd name="connsiteX0" fmla="*/ 0 w 1970371"/>
                <a:gd name="connsiteY0" fmla="*/ 22134 h 443276"/>
                <a:gd name="connsiteX1" fmla="*/ 336518 w 1970371"/>
                <a:gd name="connsiteY1" fmla="*/ 29096 h 443276"/>
                <a:gd name="connsiteX2" fmla="*/ 898154 w 1970371"/>
                <a:gd name="connsiteY2" fmla="*/ 3568 h 443276"/>
                <a:gd name="connsiteX3" fmla="*/ 1586850 w 1970371"/>
                <a:gd name="connsiteY3" fmla="*/ 43188 h 443276"/>
                <a:gd name="connsiteX4" fmla="*/ 1970370 w 1970371"/>
                <a:gd name="connsiteY4" fmla="*/ 26776 h 443276"/>
                <a:gd name="connsiteX5" fmla="*/ 1970370 w 1970371"/>
                <a:gd name="connsiteY5" fmla="*/ 360973 h 443276"/>
                <a:gd name="connsiteX6" fmla="*/ 1868254 w 1970371"/>
                <a:gd name="connsiteY6" fmla="*/ 439880 h 443276"/>
                <a:gd name="connsiteX7" fmla="*/ 74266 w 1970371"/>
                <a:gd name="connsiteY7" fmla="*/ 442201 h 443276"/>
                <a:gd name="connsiteX8" fmla="*/ 2321 w 1970371"/>
                <a:gd name="connsiteY8" fmla="*/ 358652 h 443276"/>
                <a:gd name="connsiteX9" fmla="*/ 2321 w 1970371"/>
                <a:gd name="connsiteY9" fmla="*/ 358652 h 443276"/>
                <a:gd name="connsiteX10" fmla="*/ 0 w 1970371"/>
                <a:gd name="connsiteY10" fmla="*/ 22134 h 443276"/>
                <a:gd name="connsiteX0" fmla="*/ 0 w 1970371"/>
                <a:gd name="connsiteY0" fmla="*/ 22134 h 443898"/>
                <a:gd name="connsiteX1" fmla="*/ 336518 w 1970371"/>
                <a:gd name="connsiteY1" fmla="*/ 29096 h 443898"/>
                <a:gd name="connsiteX2" fmla="*/ 898154 w 1970371"/>
                <a:gd name="connsiteY2" fmla="*/ 3568 h 443898"/>
                <a:gd name="connsiteX3" fmla="*/ 1586850 w 1970371"/>
                <a:gd name="connsiteY3" fmla="*/ 43188 h 443898"/>
                <a:gd name="connsiteX4" fmla="*/ 1970370 w 1970371"/>
                <a:gd name="connsiteY4" fmla="*/ 26776 h 443898"/>
                <a:gd name="connsiteX5" fmla="*/ 1970370 w 1970371"/>
                <a:gd name="connsiteY5" fmla="*/ 360973 h 443898"/>
                <a:gd name="connsiteX6" fmla="*/ 1868254 w 1970371"/>
                <a:gd name="connsiteY6" fmla="*/ 439880 h 443898"/>
                <a:gd name="connsiteX7" fmla="*/ 74266 w 1970371"/>
                <a:gd name="connsiteY7" fmla="*/ 442201 h 443898"/>
                <a:gd name="connsiteX8" fmla="*/ 2321 w 1970371"/>
                <a:gd name="connsiteY8" fmla="*/ 358652 h 443898"/>
                <a:gd name="connsiteX9" fmla="*/ 2321 w 1970371"/>
                <a:gd name="connsiteY9" fmla="*/ 358652 h 443898"/>
                <a:gd name="connsiteX10" fmla="*/ 0 w 1970371"/>
                <a:gd name="connsiteY10" fmla="*/ 22134 h 443898"/>
                <a:gd name="connsiteX0" fmla="*/ 0 w 1970370"/>
                <a:gd name="connsiteY0" fmla="*/ 22134 h 443898"/>
                <a:gd name="connsiteX1" fmla="*/ 336518 w 1970370"/>
                <a:gd name="connsiteY1" fmla="*/ 29096 h 443898"/>
                <a:gd name="connsiteX2" fmla="*/ 898154 w 1970370"/>
                <a:gd name="connsiteY2" fmla="*/ 3568 h 443898"/>
                <a:gd name="connsiteX3" fmla="*/ 1586850 w 1970370"/>
                <a:gd name="connsiteY3" fmla="*/ 43188 h 443898"/>
                <a:gd name="connsiteX4" fmla="*/ 1970370 w 1970370"/>
                <a:gd name="connsiteY4" fmla="*/ 26776 h 443898"/>
                <a:gd name="connsiteX5" fmla="*/ 1970370 w 1970370"/>
                <a:gd name="connsiteY5" fmla="*/ 360973 h 443898"/>
                <a:gd name="connsiteX6" fmla="*/ 74266 w 1970370"/>
                <a:gd name="connsiteY6" fmla="*/ 442201 h 443898"/>
                <a:gd name="connsiteX7" fmla="*/ 2321 w 1970370"/>
                <a:gd name="connsiteY7" fmla="*/ 358652 h 443898"/>
                <a:gd name="connsiteX8" fmla="*/ 2321 w 1970370"/>
                <a:gd name="connsiteY8" fmla="*/ 358652 h 443898"/>
                <a:gd name="connsiteX9" fmla="*/ 0 w 1970370"/>
                <a:gd name="connsiteY9" fmla="*/ 22134 h 443898"/>
                <a:gd name="connsiteX0" fmla="*/ 0 w 1970370"/>
                <a:gd name="connsiteY0" fmla="*/ 22134 h 385051"/>
                <a:gd name="connsiteX1" fmla="*/ 336518 w 1970370"/>
                <a:gd name="connsiteY1" fmla="*/ 29096 h 385051"/>
                <a:gd name="connsiteX2" fmla="*/ 898154 w 1970370"/>
                <a:gd name="connsiteY2" fmla="*/ 3568 h 385051"/>
                <a:gd name="connsiteX3" fmla="*/ 1586850 w 1970370"/>
                <a:gd name="connsiteY3" fmla="*/ 43188 h 385051"/>
                <a:gd name="connsiteX4" fmla="*/ 1970370 w 1970370"/>
                <a:gd name="connsiteY4" fmla="*/ 26776 h 385051"/>
                <a:gd name="connsiteX5" fmla="*/ 1970370 w 1970370"/>
                <a:gd name="connsiteY5" fmla="*/ 360973 h 385051"/>
                <a:gd name="connsiteX6" fmla="*/ 2321 w 1970370"/>
                <a:gd name="connsiteY6" fmla="*/ 358652 h 385051"/>
                <a:gd name="connsiteX7" fmla="*/ 2321 w 1970370"/>
                <a:gd name="connsiteY7" fmla="*/ 358652 h 385051"/>
                <a:gd name="connsiteX8" fmla="*/ 0 w 1970370"/>
                <a:gd name="connsiteY8" fmla="*/ 22134 h 385051"/>
                <a:gd name="connsiteX0" fmla="*/ 0 w 1970370"/>
                <a:gd name="connsiteY0" fmla="*/ 22134 h 385051"/>
                <a:gd name="connsiteX1" fmla="*/ 336518 w 1970370"/>
                <a:gd name="connsiteY1" fmla="*/ 29096 h 385051"/>
                <a:gd name="connsiteX2" fmla="*/ 898154 w 1970370"/>
                <a:gd name="connsiteY2" fmla="*/ 3568 h 385051"/>
                <a:gd name="connsiteX3" fmla="*/ 1586850 w 1970370"/>
                <a:gd name="connsiteY3" fmla="*/ 43188 h 385051"/>
                <a:gd name="connsiteX4" fmla="*/ 1970370 w 1970370"/>
                <a:gd name="connsiteY4" fmla="*/ 26776 h 385051"/>
                <a:gd name="connsiteX5" fmla="*/ 1970370 w 1970370"/>
                <a:gd name="connsiteY5" fmla="*/ 360973 h 385051"/>
                <a:gd name="connsiteX6" fmla="*/ 2321 w 1970370"/>
                <a:gd name="connsiteY6" fmla="*/ 358652 h 385051"/>
                <a:gd name="connsiteX7" fmla="*/ 0 w 1970370"/>
                <a:gd name="connsiteY7" fmla="*/ 22134 h 385051"/>
                <a:gd name="connsiteX0" fmla="*/ 84602 w 2054972"/>
                <a:gd name="connsiteY0" fmla="*/ 22304 h 361143"/>
                <a:gd name="connsiteX1" fmla="*/ 421120 w 2054972"/>
                <a:gd name="connsiteY1" fmla="*/ 29266 h 361143"/>
                <a:gd name="connsiteX2" fmla="*/ 982756 w 2054972"/>
                <a:gd name="connsiteY2" fmla="*/ 3738 h 361143"/>
                <a:gd name="connsiteX3" fmla="*/ 1671452 w 2054972"/>
                <a:gd name="connsiteY3" fmla="*/ 43358 h 361143"/>
                <a:gd name="connsiteX4" fmla="*/ 2054972 w 2054972"/>
                <a:gd name="connsiteY4" fmla="*/ 26946 h 361143"/>
                <a:gd name="connsiteX5" fmla="*/ 2054972 w 2054972"/>
                <a:gd name="connsiteY5" fmla="*/ 361143 h 361143"/>
                <a:gd name="connsiteX6" fmla="*/ 84602 w 2054972"/>
                <a:gd name="connsiteY6" fmla="*/ 22304 h 361143"/>
                <a:gd name="connsiteX0" fmla="*/ 84602 w 2054972"/>
                <a:gd name="connsiteY0" fmla="*/ 22304 h 45663"/>
                <a:gd name="connsiteX1" fmla="*/ 421120 w 2054972"/>
                <a:gd name="connsiteY1" fmla="*/ 29266 h 45663"/>
                <a:gd name="connsiteX2" fmla="*/ 982756 w 2054972"/>
                <a:gd name="connsiteY2" fmla="*/ 3738 h 45663"/>
                <a:gd name="connsiteX3" fmla="*/ 1671452 w 2054972"/>
                <a:gd name="connsiteY3" fmla="*/ 43358 h 45663"/>
                <a:gd name="connsiteX4" fmla="*/ 2054972 w 2054972"/>
                <a:gd name="connsiteY4" fmla="*/ 26946 h 45663"/>
                <a:gd name="connsiteX5" fmla="*/ 84602 w 2054972"/>
                <a:gd name="connsiteY5" fmla="*/ 22304 h 45663"/>
                <a:gd name="connsiteX0" fmla="*/ 2054972 w 2146412"/>
                <a:gd name="connsiteY0" fmla="*/ 26946 h 118386"/>
                <a:gd name="connsiteX1" fmla="*/ 84602 w 2146412"/>
                <a:gd name="connsiteY1" fmla="*/ 22304 h 118386"/>
                <a:gd name="connsiteX2" fmla="*/ 421120 w 2146412"/>
                <a:gd name="connsiteY2" fmla="*/ 29266 h 118386"/>
                <a:gd name="connsiteX3" fmla="*/ 982756 w 2146412"/>
                <a:gd name="connsiteY3" fmla="*/ 3738 h 118386"/>
                <a:gd name="connsiteX4" fmla="*/ 1671452 w 2146412"/>
                <a:gd name="connsiteY4" fmla="*/ 43358 h 118386"/>
                <a:gd name="connsiteX5" fmla="*/ 2146412 w 2146412"/>
                <a:gd name="connsiteY5" fmla="*/ 118386 h 118386"/>
                <a:gd name="connsiteX0" fmla="*/ 2026396 w 2146412"/>
                <a:gd name="connsiteY0" fmla="*/ 0 h 165909"/>
                <a:gd name="connsiteX1" fmla="*/ 84602 w 2146412"/>
                <a:gd name="connsiteY1" fmla="*/ 69827 h 165909"/>
                <a:gd name="connsiteX2" fmla="*/ 421120 w 2146412"/>
                <a:gd name="connsiteY2" fmla="*/ 76789 h 165909"/>
                <a:gd name="connsiteX3" fmla="*/ 982756 w 2146412"/>
                <a:gd name="connsiteY3" fmla="*/ 51261 h 165909"/>
                <a:gd name="connsiteX4" fmla="*/ 1671452 w 2146412"/>
                <a:gd name="connsiteY4" fmla="*/ 90881 h 165909"/>
                <a:gd name="connsiteX5" fmla="*/ 2146412 w 2146412"/>
                <a:gd name="connsiteY5" fmla="*/ 165909 h 165909"/>
                <a:gd name="connsiteX0" fmla="*/ 84602 w 2146412"/>
                <a:gd name="connsiteY0" fmla="*/ 22305 h 118387"/>
                <a:gd name="connsiteX1" fmla="*/ 421120 w 2146412"/>
                <a:gd name="connsiteY1" fmla="*/ 29267 h 118387"/>
                <a:gd name="connsiteX2" fmla="*/ 982756 w 2146412"/>
                <a:gd name="connsiteY2" fmla="*/ 3739 h 118387"/>
                <a:gd name="connsiteX3" fmla="*/ 1671452 w 2146412"/>
                <a:gd name="connsiteY3" fmla="*/ 43359 h 118387"/>
                <a:gd name="connsiteX4" fmla="*/ 2146412 w 2146412"/>
                <a:gd name="connsiteY4" fmla="*/ 118387 h 118387"/>
                <a:gd name="connsiteX0" fmla="*/ 0 w 2061810"/>
                <a:gd name="connsiteY0" fmla="*/ 18723 h 114805"/>
                <a:gd name="connsiteX1" fmla="*/ 336518 w 2061810"/>
                <a:gd name="connsiteY1" fmla="*/ 25685 h 114805"/>
                <a:gd name="connsiteX2" fmla="*/ 898154 w 2061810"/>
                <a:gd name="connsiteY2" fmla="*/ 157 h 114805"/>
                <a:gd name="connsiteX3" fmla="*/ 1586850 w 2061810"/>
                <a:gd name="connsiteY3" fmla="*/ 39777 h 114805"/>
                <a:gd name="connsiteX4" fmla="*/ 2061810 w 2061810"/>
                <a:gd name="connsiteY4" fmla="*/ 114805 h 114805"/>
                <a:gd name="connsiteX0" fmla="*/ 0 w 2061810"/>
                <a:gd name="connsiteY0" fmla="*/ 18723 h 114805"/>
                <a:gd name="connsiteX1" fmla="*/ 336518 w 2061810"/>
                <a:gd name="connsiteY1" fmla="*/ 25685 h 114805"/>
                <a:gd name="connsiteX2" fmla="*/ 898154 w 2061810"/>
                <a:gd name="connsiteY2" fmla="*/ 157 h 114805"/>
                <a:gd name="connsiteX3" fmla="*/ 1586850 w 2061810"/>
                <a:gd name="connsiteY3" fmla="*/ 39777 h 114805"/>
                <a:gd name="connsiteX4" fmla="*/ 2061810 w 2061810"/>
                <a:gd name="connsiteY4" fmla="*/ 114805 h 114805"/>
                <a:gd name="connsiteX0" fmla="*/ 0 w 1966532"/>
                <a:gd name="connsiteY0" fmla="*/ 39016 h 62388"/>
                <a:gd name="connsiteX1" fmla="*/ 336518 w 1966532"/>
                <a:gd name="connsiteY1" fmla="*/ 45978 h 62388"/>
                <a:gd name="connsiteX2" fmla="*/ 898154 w 1966532"/>
                <a:gd name="connsiteY2" fmla="*/ 20450 h 62388"/>
                <a:gd name="connsiteX3" fmla="*/ 1586850 w 1966532"/>
                <a:gd name="connsiteY3" fmla="*/ 60070 h 62388"/>
                <a:gd name="connsiteX4" fmla="*/ 1966532 w 1966532"/>
                <a:gd name="connsiteY4" fmla="*/ 62388 h 62388"/>
                <a:gd name="connsiteX0" fmla="*/ 0 w 1966532"/>
                <a:gd name="connsiteY0" fmla="*/ 18723 h 42095"/>
                <a:gd name="connsiteX1" fmla="*/ 336518 w 1966532"/>
                <a:gd name="connsiteY1" fmla="*/ 25685 h 42095"/>
                <a:gd name="connsiteX2" fmla="*/ 898154 w 1966532"/>
                <a:gd name="connsiteY2" fmla="*/ 157 h 42095"/>
                <a:gd name="connsiteX3" fmla="*/ 1586850 w 1966532"/>
                <a:gd name="connsiteY3" fmla="*/ 39777 h 42095"/>
                <a:gd name="connsiteX4" fmla="*/ 1966532 w 1966532"/>
                <a:gd name="connsiteY4" fmla="*/ 42095 h 42095"/>
                <a:gd name="connsiteX0" fmla="*/ 0 w 1964626"/>
                <a:gd name="connsiteY0" fmla="*/ 18723 h 40203"/>
                <a:gd name="connsiteX1" fmla="*/ 336518 w 1964626"/>
                <a:gd name="connsiteY1" fmla="*/ 25685 h 40203"/>
                <a:gd name="connsiteX2" fmla="*/ 898154 w 1964626"/>
                <a:gd name="connsiteY2" fmla="*/ 157 h 40203"/>
                <a:gd name="connsiteX3" fmla="*/ 1586850 w 1964626"/>
                <a:gd name="connsiteY3" fmla="*/ 39777 h 40203"/>
                <a:gd name="connsiteX4" fmla="*/ 1964626 w 1964626"/>
                <a:gd name="connsiteY4" fmla="*/ 32528 h 4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626" h="40203">
                  <a:moveTo>
                    <a:pt x="0" y="18723"/>
                  </a:moveTo>
                  <a:cubicBezTo>
                    <a:pt x="146804" y="-337"/>
                    <a:pt x="186826" y="28779"/>
                    <a:pt x="336518" y="25685"/>
                  </a:cubicBezTo>
                  <a:cubicBezTo>
                    <a:pt x="486210" y="22591"/>
                    <a:pt x="689765" y="-2192"/>
                    <a:pt x="898154" y="157"/>
                  </a:cubicBezTo>
                  <a:cubicBezTo>
                    <a:pt x="1106543" y="2506"/>
                    <a:pt x="1409105" y="34382"/>
                    <a:pt x="1586850" y="39777"/>
                  </a:cubicBezTo>
                  <a:cubicBezTo>
                    <a:pt x="1764595" y="45172"/>
                    <a:pt x="1871832" y="-3019"/>
                    <a:pt x="1964626" y="32528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432187" y="2440961"/>
              <a:ext cx="2554421" cy="599947"/>
              <a:chOff x="0" y="0"/>
              <a:chExt cx="1965452" cy="459740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0" y="0"/>
                <a:ext cx="1099820" cy="45974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314" h="460248">
                    <a:moveTo>
                      <a:pt x="0" y="0"/>
                    </a:moveTo>
                    <a:lnTo>
                      <a:pt x="30466" y="0"/>
                    </a:lnTo>
                    <a:cubicBezTo>
                      <a:pt x="54855" y="-13"/>
                      <a:pt x="67048" y="15230"/>
                      <a:pt x="67042" y="36576"/>
                    </a:cubicBezTo>
                    <a:lnTo>
                      <a:pt x="67042" y="393192"/>
                    </a:lnTo>
                    <a:cubicBezTo>
                      <a:pt x="66524" y="429275"/>
                      <a:pt x="87351" y="454679"/>
                      <a:pt x="134098" y="460248"/>
                    </a:cubicBezTo>
                    <a:lnTo>
                      <a:pt x="1100314" y="4602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 flipH="1">
                <a:off x="865632" y="0"/>
                <a:ext cx="1099820" cy="45974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314" h="460248">
                    <a:moveTo>
                      <a:pt x="0" y="0"/>
                    </a:moveTo>
                    <a:lnTo>
                      <a:pt x="30466" y="0"/>
                    </a:lnTo>
                    <a:cubicBezTo>
                      <a:pt x="54855" y="-13"/>
                      <a:pt x="67048" y="15230"/>
                      <a:pt x="67042" y="36576"/>
                    </a:cubicBezTo>
                    <a:lnTo>
                      <a:pt x="67042" y="393192"/>
                    </a:lnTo>
                    <a:cubicBezTo>
                      <a:pt x="66524" y="429275"/>
                      <a:pt x="87351" y="454679"/>
                      <a:pt x="134098" y="460248"/>
                    </a:cubicBezTo>
                    <a:lnTo>
                      <a:pt x="1100314" y="4602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0" name="Group 19"/>
            <p:cNvGrpSpPr>
              <a:grpSpLocks noChangeAspect="1"/>
            </p:cNvGrpSpPr>
            <p:nvPr/>
          </p:nvGrpSpPr>
          <p:grpSpPr>
            <a:xfrm>
              <a:off x="2248310" y="897281"/>
              <a:ext cx="909495" cy="1765060"/>
              <a:chOff x="0" y="0"/>
              <a:chExt cx="750577" cy="1460820"/>
            </a:xfrm>
          </p:grpSpPr>
          <p:sp>
            <p:nvSpPr>
              <p:cNvPr id="31" name="Freeform 30"/>
              <p:cNvSpPr/>
              <p:nvPr/>
            </p:nvSpPr>
            <p:spPr>
              <a:xfrm flipV="1">
                <a:off x="0" y="0"/>
                <a:ext cx="375285" cy="146082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  <a:gd name="connsiteX0" fmla="*/ 0 w 1069848"/>
                  <a:gd name="connsiteY0" fmla="*/ 0 h 460248"/>
                  <a:gd name="connsiteX1" fmla="*/ 36576 w 1069848"/>
                  <a:gd name="connsiteY1" fmla="*/ 36576 h 460248"/>
                  <a:gd name="connsiteX2" fmla="*/ 36576 w 1069848"/>
                  <a:gd name="connsiteY2" fmla="*/ 393192 h 460248"/>
                  <a:gd name="connsiteX3" fmla="*/ 103632 w 1069848"/>
                  <a:gd name="connsiteY3" fmla="*/ 460248 h 460248"/>
                  <a:gd name="connsiteX4" fmla="*/ 1069848 w 1069848"/>
                  <a:gd name="connsiteY4" fmla="*/ 460248 h 460248"/>
                  <a:gd name="connsiteX0" fmla="*/ 10 w 1033282"/>
                  <a:gd name="connsiteY0" fmla="*/ 0 h 423672"/>
                  <a:gd name="connsiteX1" fmla="*/ 10 w 1033282"/>
                  <a:gd name="connsiteY1" fmla="*/ 356616 h 423672"/>
                  <a:gd name="connsiteX2" fmla="*/ 67066 w 1033282"/>
                  <a:gd name="connsiteY2" fmla="*/ 423672 h 423672"/>
                  <a:gd name="connsiteX3" fmla="*/ 1033282 w 1033282"/>
                  <a:gd name="connsiteY3" fmla="*/ 423672 h 423672"/>
                  <a:gd name="connsiteX0" fmla="*/ 10 w 434902"/>
                  <a:gd name="connsiteY0" fmla="*/ 0 h 423672"/>
                  <a:gd name="connsiteX1" fmla="*/ 10 w 434902"/>
                  <a:gd name="connsiteY1" fmla="*/ 356616 h 423672"/>
                  <a:gd name="connsiteX2" fmla="*/ 67066 w 434902"/>
                  <a:gd name="connsiteY2" fmla="*/ 423672 h 423672"/>
                  <a:gd name="connsiteX3" fmla="*/ 434902 w 434902"/>
                  <a:gd name="connsiteY3" fmla="*/ 423672 h 423672"/>
                  <a:gd name="connsiteX0" fmla="*/ 0 w 434902"/>
                  <a:gd name="connsiteY0" fmla="*/ 0 h 1353341"/>
                  <a:gd name="connsiteX1" fmla="*/ 10 w 434902"/>
                  <a:gd name="connsiteY1" fmla="*/ 1286285 h 1353341"/>
                  <a:gd name="connsiteX2" fmla="*/ 67066 w 434902"/>
                  <a:gd name="connsiteY2" fmla="*/ 1353341 h 1353341"/>
                  <a:gd name="connsiteX3" fmla="*/ 434902 w 434902"/>
                  <a:gd name="connsiteY3" fmla="*/ 1353341 h 135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02" h="1353341">
                    <a:moveTo>
                      <a:pt x="0" y="0"/>
                    </a:moveTo>
                    <a:cubicBezTo>
                      <a:pt x="3" y="428762"/>
                      <a:pt x="7" y="857523"/>
                      <a:pt x="10" y="1286285"/>
                    </a:cubicBezTo>
                    <a:cubicBezTo>
                      <a:pt x="-508" y="1322368"/>
                      <a:pt x="20319" y="1347772"/>
                      <a:pt x="67066" y="1353341"/>
                    </a:cubicBezTo>
                    <a:lnTo>
                      <a:pt x="434902" y="13533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 flipV="1">
                <a:off x="375292" y="0"/>
                <a:ext cx="375285" cy="146082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  <a:gd name="connsiteX0" fmla="*/ 0 w 1069848"/>
                  <a:gd name="connsiteY0" fmla="*/ 0 h 460248"/>
                  <a:gd name="connsiteX1" fmla="*/ 36576 w 1069848"/>
                  <a:gd name="connsiteY1" fmla="*/ 36576 h 460248"/>
                  <a:gd name="connsiteX2" fmla="*/ 36576 w 1069848"/>
                  <a:gd name="connsiteY2" fmla="*/ 393192 h 460248"/>
                  <a:gd name="connsiteX3" fmla="*/ 103632 w 1069848"/>
                  <a:gd name="connsiteY3" fmla="*/ 460248 h 460248"/>
                  <a:gd name="connsiteX4" fmla="*/ 1069848 w 1069848"/>
                  <a:gd name="connsiteY4" fmla="*/ 460248 h 460248"/>
                  <a:gd name="connsiteX0" fmla="*/ 10 w 1033282"/>
                  <a:gd name="connsiteY0" fmla="*/ 0 h 423672"/>
                  <a:gd name="connsiteX1" fmla="*/ 10 w 1033282"/>
                  <a:gd name="connsiteY1" fmla="*/ 356616 h 423672"/>
                  <a:gd name="connsiteX2" fmla="*/ 67066 w 1033282"/>
                  <a:gd name="connsiteY2" fmla="*/ 423672 h 423672"/>
                  <a:gd name="connsiteX3" fmla="*/ 1033282 w 1033282"/>
                  <a:gd name="connsiteY3" fmla="*/ 423672 h 423672"/>
                  <a:gd name="connsiteX0" fmla="*/ 10 w 434902"/>
                  <a:gd name="connsiteY0" fmla="*/ 0 h 423672"/>
                  <a:gd name="connsiteX1" fmla="*/ 10 w 434902"/>
                  <a:gd name="connsiteY1" fmla="*/ 356616 h 423672"/>
                  <a:gd name="connsiteX2" fmla="*/ 67066 w 434902"/>
                  <a:gd name="connsiteY2" fmla="*/ 423672 h 423672"/>
                  <a:gd name="connsiteX3" fmla="*/ 434902 w 434902"/>
                  <a:gd name="connsiteY3" fmla="*/ 423672 h 423672"/>
                  <a:gd name="connsiteX0" fmla="*/ 0 w 434902"/>
                  <a:gd name="connsiteY0" fmla="*/ 0 h 1353341"/>
                  <a:gd name="connsiteX1" fmla="*/ 10 w 434902"/>
                  <a:gd name="connsiteY1" fmla="*/ 1286285 h 1353341"/>
                  <a:gd name="connsiteX2" fmla="*/ 67066 w 434902"/>
                  <a:gd name="connsiteY2" fmla="*/ 1353341 h 1353341"/>
                  <a:gd name="connsiteX3" fmla="*/ 434902 w 434902"/>
                  <a:gd name="connsiteY3" fmla="*/ 1353341 h 135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02" h="1353341">
                    <a:moveTo>
                      <a:pt x="0" y="0"/>
                    </a:moveTo>
                    <a:cubicBezTo>
                      <a:pt x="3" y="428762"/>
                      <a:pt x="7" y="857523"/>
                      <a:pt x="10" y="1286285"/>
                    </a:cubicBezTo>
                    <a:cubicBezTo>
                      <a:pt x="-508" y="1322368"/>
                      <a:pt x="20319" y="1347772"/>
                      <a:pt x="67066" y="1353341"/>
                    </a:cubicBezTo>
                    <a:lnTo>
                      <a:pt x="434902" y="13533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2456629" y="2279243"/>
              <a:ext cx="486053" cy="2158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 Box 24"/>
            <p:cNvSpPr txBox="1"/>
            <p:nvPr/>
          </p:nvSpPr>
          <p:spPr>
            <a:xfrm>
              <a:off x="4290807" y="1433236"/>
              <a:ext cx="1017841" cy="30777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 smtClean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air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717083" y="1583821"/>
              <a:ext cx="15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29"/>
            <p:cNvSpPr txBox="1"/>
            <p:nvPr/>
          </p:nvSpPr>
          <p:spPr>
            <a:xfrm>
              <a:off x="4195488" y="1023000"/>
              <a:ext cx="610229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jar</a:t>
              </a:r>
            </a:p>
          </p:txBody>
        </p:sp>
        <p:sp>
          <p:nvSpPr>
            <p:cNvPr id="25" name="Text Box 30"/>
            <p:cNvSpPr txBox="1"/>
            <p:nvPr/>
          </p:nvSpPr>
          <p:spPr>
            <a:xfrm>
              <a:off x="4068836" y="1955819"/>
              <a:ext cx="875045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candle</a:t>
              </a:r>
            </a:p>
          </p:txBody>
        </p:sp>
        <p:sp>
          <p:nvSpPr>
            <p:cNvPr id="26" name="Text Box 480"/>
            <p:cNvSpPr txBox="1"/>
            <p:nvPr/>
          </p:nvSpPr>
          <p:spPr>
            <a:xfrm>
              <a:off x="4068836" y="2631998"/>
              <a:ext cx="875045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sand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2928975" y="2128829"/>
              <a:ext cx="1277761" cy="1424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862" y="1838727"/>
              <a:ext cx="219075" cy="366395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 flipH="1">
              <a:off x="3567855" y="2780606"/>
              <a:ext cx="63888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4" idx="1"/>
            </p:cNvCxnSpPr>
            <p:nvPr/>
          </p:nvCxnSpPr>
          <p:spPr>
            <a:xfrm flipH="1">
              <a:off x="3157804" y="1171608"/>
              <a:ext cx="11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63</TotalTime>
  <Words>100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18</cp:revision>
  <dcterms:created xsi:type="dcterms:W3CDTF">2018-12-06T14:12:33Z</dcterms:created>
  <dcterms:modified xsi:type="dcterms:W3CDTF">2020-11-04T09:46:18Z</dcterms:modified>
</cp:coreProperties>
</file>