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B6F"/>
    <a:srgbClr val="B8CC6C"/>
    <a:srgbClr val="91BACC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72" d="100"/>
          <a:sy n="72" d="100"/>
        </p:scale>
        <p:origin x="-108" y="-8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Respiration </a:t>
            </a:r>
            <a:r>
              <a:rPr lang="en-US" dirty="0"/>
              <a:t>indications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3979844"/>
            <a:ext cx="8285163" cy="2382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Two groups of test tubes have been set up. Each group contains three test </a:t>
            </a:r>
            <a:r>
              <a:rPr lang="en-GB" dirty="0" smtClean="0"/>
              <a:t>tubes:</a:t>
            </a:r>
            <a:endParaRPr lang="en-GB" dirty="0"/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Test </a:t>
            </a:r>
            <a:r>
              <a:rPr lang="en-GB" dirty="0"/>
              <a:t>tube 1: Indicator solution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Test </a:t>
            </a:r>
            <a:r>
              <a:rPr lang="en-GB" dirty="0"/>
              <a:t>tube 2: Indicator solution + a living snail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Test </a:t>
            </a:r>
            <a:r>
              <a:rPr lang="en-GB" dirty="0"/>
              <a:t>tube </a:t>
            </a:r>
            <a:r>
              <a:rPr lang="en-GB" dirty="0" smtClean="0"/>
              <a:t>3: </a:t>
            </a:r>
            <a:r>
              <a:rPr lang="en-GB" dirty="0"/>
              <a:t>Indicator solution + a living snail + living </a:t>
            </a:r>
            <a:r>
              <a:rPr lang="en-GB" dirty="0" smtClean="0"/>
              <a:t>pondweed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32"/>
          <a:stretch/>
        </p:blipFill>
        <p:spPr>
          <a:xfrm>
            <a:off x="746478" y="811364"/>
            <a:ext cx="7651045" cy="3021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Respiration </a:t>
            </a:r>
            <a:r>
              <a:rPr lang="en-US" dirty="0"/>
              <a:t>indications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3979844"/>
            <a:ext cx="8285163" cy="2382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The indicator solution changes colour according to how much carbon dioxide is present</a:t>
            </a:r>
            <a:r>
              <a:rPr lang="en-GB" dirty="0" smtClean="0"/>
              <a:t>:</a:t>
            </a:r>
          </a:p>
          <a:p>
            <a:pPr lvl="0">
              <a:spcAft>
                <a:spcPts val="1200"/>
              </a:spcAft>
              <a:defRPr/>
            </a:pPr>
            <a:endParaRPr lang="en-GB" dirty="0"/>
          </a:p>
          <a:p>
            <a:r>
              <a:rPr lang="en-GB" dirty="0"/>
              <a:t>One group of test tubes will be left in the dark for 24 hours.</a:t>
            </a:r>
          </a:p>
          <a:p>
            <a:r>
              <a:rPr lang="en-GB" dirty="0"/>
              <a:t>The other group of test tubes will be left in bright light for 24 hours.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32"/>
          <a:stretch/>
        </p:blipFill>
        <p:spPr>
          <a:xfrm>
            <a:off x="746478" y="811364"/>
            <a:ext cx="7651045" cy="3021237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792035"/>
              </p:ext>
            </p:extLst>
          </p:nvPr>
        </p:nvGraphicFramePr>
        <p:xfrm>
          <a:off x="693470" y="4837042"/>
          <a:ext cx="7651046" cy="4002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50009"/>
                <a:gridCol w="2550009"/>
                <a:gridCol w="2551028"/>
              </a:tblGrid>
              <a:tr h="400221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 carbon dioxide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rgbClr val="91BA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Medium carbon dioxide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rgbClr val="B8CC6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High carbon dioxide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rgbClr val="FEFB6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126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Respiration </a:t>
            </a:r>
            <a:r>
              <a:rPr lang="en-US" dirty="0"/>
              <a:t>indications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3979844"/>
            <a:ext cx="8285163" cy="2382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Predict</a:t>
            </a:r>
            <a:endParaRPr lang="en-GB" b="1" dirty="0"/>
          </a:p>
          <a:p>
            <a:pPr lvl="0">
              <a:spcAft>
                <a:spcPts val="2400"/>
              </a:spcAft>
              <a:defRPr/>
            </a:pPr>
            <a:r>
              <a:rPr lang="en-GB" dirty="0"/>
              <a:t>What will colour will the indicator be in each test tube after 24 hours</a:t>
            </a:r>
            <a:r>
              <a:rPr lang="en-GB" dirty="0" smtClean="0"/>
              <a:t>?</a:t>
            </a:r>
          </a:p>
          <a:p>
            <a:pPr lvl="0">
              <a:spcAft>
                <a:spcPts val="1200"/>
              </a:spcAft>
              <a:defRPr/>
            </a:pPr>
            <a:r>
              <a:rPr lang="en-GB" b="1" dirty="0"/>
              <a:t>Explain</a:t>
            </a:r>
            <a:r>
              <a:rPr lang="en-GB" dirty="0"/>
              <a:t>	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Explain why you think the indicator in each tube will be that colour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32"/>
          <a:stretch/>
        </p:blipFill>
        <p:spPr>
          <a:xfrm>
            <a:off x="746478" y="811364"/>
            <a:ext cx="7651045" cy="3021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8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Respiration </a:t>
            </a:r>
            <a:r>
              <a:rPr lang="en-US" dirty="0"/>
              <a:t>indications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4757532"/>
            <a:ext cx="8285163" cy="6962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00000"/>
              </a:lnSpc>
              <a:spcBef>
                <a:spcPts val="0"/>
              </a:spcBef>
              <a:defRPr/>
            </a:pPr>
            <a:r>
              <a:rPr lang="en-GB" b="1" dirty="0"/>
              <a:t>The test tubes have now been left for 24 hours.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14"/>
          <a:stretch/>
        </p:blipFill>
        <p:spPr>
          <a:xfrm>
            <a:off x="747000" y="821651"/>
            <a:ext cx="7650000" cy="300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2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Respiration </a:t>
            </a:r>
            <a:r>
              <a:rPr lang="en-US" dirty="0"/>
              <a:t>indications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14"/>
          <a:stretch/>
        </p:blipFill>
        <p:spPr>
          <a:xfrm>
            <a:off x="747000" y="821651"/>
            <a:ext cx="7650000" cy="3000866"/>
          </a:xfrm>
          <a:prstGeom prst="rect">
            <a:avLst/>
          </a:prstGeom>
        </p:spPr>
      </p:pic>
      <p:sp>
        <p:nvSpPr>
          <p:cNvPr id="6" name="Text Placeholder 16"/>
          <p:cNvSpPr txBox="1">
            <a:spLocks/>
          </p:cNvSpPr>
          <p:nvPr/>
        </p:nvSpPr>
        <p:spPr>
          <a:xfrm>
            <a:off x="457200" y="3979844"/>
            <a:ext cx="8285163" cy="23823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Observe</a:t>
            </a:r>
            <a:endParaRPr lang="en-GB" b="1" dirty="0"/>
          </a:p>
          <a:p>
            <a:pPr lvl="0">
              <a:spcAft>
                <a:spcPts val="2400"/>
              </a:spcAft>
              <a:defRPr/>
            </a:pPr>
            <a:r>
              <a:rPr lang="en-GB" dirty="0"/>
              <a:t>What colour is the indicator in each test tube after 24 hours?</a:t>
            </a:r>
            <a:endParaRPr lang="en-GB" dirty="0" smtClean="0"/>
          </a:p>
          <a:p>
            <a:pPr lvl="0">
              <a:spcAft>
                <a:spcPts val="1200"/>
              </a:spcAft>
              <a:defRPr/>
            </a:pPr>
            <a:r>
              <a:rPr lang="en-GB" b="1" dirty="0"/>
              <a:t>Explain</a:t>
            </a:r>
            <a:r>
              <a:rPr lang="en-GB" dirty="0"/>
              <a:t>	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Were your predictions correct</a:t>
            </a:r>
            <a:r>
              <a:rPr lang="en-GB" dirty="0" smtClean="0"/>
              <a:t>? If </a:t>
            </a:r>
            <a:r>
              <a:rPr lang="en-GB" dirty="0"/>
              <a:t>not, how would you explain what you have observed?</a:t>
            </a:r>
          </a:p>
        </p:txBody>
      </p:sp>
    </p:spTree>
    <p:extLst>
      <p:ext uri="{BB962C8B-B14F-4D97-AF65-F5344CB8AC3E}">
        <p14:creationId xmlns:p14="http://schemas.microsoft.com/office/powerpoint/2010/main" val="32337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13</TotalTime>
  <Words>158</Words>
  <Application>Microsoft Office PowerPoint</Application>
  <PresentationFormat>On-screen Show (4:3)</PresentationFormat>
  <Paragraphs>30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.BEST_PPt_First slide ready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2020-11-05T10:04:31Z</dcterms:created>
  <dcterms:modified xsi:type="dcterms:W3CDTF">2020-11-05T10:17:44Z</dcterms:modified>
</cp:coreProperties>
</file>