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Making gas (Part 2</a:t>
            </a:r>
            <a:r>
              <a:rPr lang="en-US" dirty="0" smtClean="0"/>
              <a:t>)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567314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tabLst>
                <a:tab pos="3141663" algn="l"/>
              </a:tabLst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of the following gasses does a plant make when it’s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dark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dioxide and oxygen.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carbon dioxide.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oxygen.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Neither.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920" y="863126"/>
            <a:ext cx="2090932" cy="222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11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Making gas (Part 2</a:t>
            </a:r>
            <a:r>
              <a:rPr lang="en-US" dirty="0" smtClean="0"/>
              <a:t>)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567314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tabLst>
                <a:tab pos="3141663" algn="l"/>
              </a:tabLst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cellular respiration and photosynthesis take place all the time in plants.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cellular respiration takes place in plants when it’s dark.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photosynthesis takes place in plants when it’s dark.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Neither cellular respiration nor photosynthesis take place in plants when it’s dark.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920" y="863126"/>
            <a:ext cx="2090932" cy="222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4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Making gas (Part 2</a:t>
            </a:r>
            <a:r>
              <a:rPr lang="en-US" dirty="0" smtClean="0"/>
              <a:t>)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567314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tabLst>
                <a:tab pos="3141663" algn="l"/>
              </a:tabLst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of the following gasses does a plant make when it’s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light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dioxide and oxygen.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carbon dioxide.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oxygen.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Neither.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920" y="863126"/>
            <a:ext cx="2090932" cy="222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4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Making gas (Part 2</a:t>
            </a:r>
            <a:r>
              <a:rPr lang="en-US" dirty="0" smtClean="0"/>
              <a:t>)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567314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4"/>
              <a:tabLst>
                <a:tab pos="3141663" algn="l"/>
              </a:tabLst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3?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cellular respiration and photosynthesis take place all the time in plants.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cellular respiration and photosynthesis take place in plants when it’s light.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photosynthesis takes place in plants when it’s light.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Neither cellular respiration nor photosynthesis take place in plants when it’s light.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920" y="863126"/>
            <a:ext cx="2090932" cy="222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9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99</TotalTime>
  <Words>210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2020-11-03T16:54:06Z</dcterms:created>
  <dcterms:modified xsi:type="dcterms:W3CDTF">2020-11-05T15:44:24Z</dcterms:modified>
</cp:coreProperties>
</file>