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 of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31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In your group, you are going </a:t>
            </a:r>
            <a:r>
              <a:rPr lang="en-GB" dirty="0" smtClean="0"/>
              <a:t>to</a:t>
            </a:r>
          </a:p>
          <a:p>
            <a:pPr lvl="0">
              <a:defRPr/>
            </a:pPr>
            <a:r>
              <a:rPr lang="en-GB" dirty="0" smtClean="0"/>
              <a:t>play </a:t>
            </a:r>
            <a:r>
              <a:rPr lang="en-GB" dirty="0"/>
              <a:t>a game with a ball.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b="1" dirty="0" smtClean="0"/>
              <a:t>To </a:t>
            </a:r>
            <a:r>
              <a:rPr lang="en-GB" b="1" dirty="0"/>
              <a:t>do – Part 1</a:t>
            </a:r>
          </a:p>
          <a:p>
            <a:pPr lvl="0">
              <a:defRPr/>
            </a:pPr>
            <a:r>
              <a:rPr lang="en-GB" dirty="0"/>
              <a:t>Think of some answers to the question:</a:t>
            </a:r>
          </a:p>
          <a:p>
            <a:pPr lvl="0">
              <a:defRPr/>
            </a:pPr>
            <a:endParaRPr lang="en-GB" dirty="0"/>
          </a:p>
          <a:p>
            <a:pPr lvl="0" algn="ctr">
              <a:defRPr/>
            </a:pPr>
            <a:r>
              <a:rPr lang="en-GB" b="1" dirty="0"/>
              <a:t>“What do humans need energy for?”</a:t>
            </a:r>
          </a:p>
          <a:p>
            <a:pPr lvl="0">
              <a:defRPr/>
            </a:pPr>
            <a:endParaRPr lang="en-GB" dirty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Your </a:t>
            </a:r>
            <a:r>
              <a:rPr lang="en-GB" dirty="0"/>
              <a:t>teacher will gently throw the ball to somebody in the group.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The </a:t>
            </a:r>
            <a:r>
              <a:rPr lang="en-GB" dirty="0"/>
              <a:t>person who catches the ball must give an answer to the question.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That </a:t>
            </a:r>
            <a:r>
              <a:rPr lang="en-GB" dirty="0"/>
              <a:t>person can then gently throw the ball to somebody else in the group, who must also answer the question, and so on.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For </a:t>
            </a:r>
            <a:r>
              <a:rPr lang="en-GB" dirty="0"/>
              <a:t>each answer, where do you think the energy comes from</a:t>
            </a:r>
            <a:r>
              <a:rPr lang="en-GB" dirty="0" smtClean="0"/>
              <a:t>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49" y="863125"/>
            <a:ext cx="1929414" cy="146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 of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31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In your group, you are going </a:t>
            </a:r>
            <a:r>
              <a:rPr lang="en-GB" dirty="0" smtClean="0"/>
              <a:t>to</a:t>
            </a:r>
          </a:p>
          <a:p>
            <a:pPr lvl="0">
              <a:defRPr/>
            </a:pPr>
            <a:r>
              <a:rPr lang="en-GB" dirty="0" smtClean="0"/>
              <a:t>play </a:t>
            </a:r>
            <a:r>
              <a:rPr lang="en-GB" dirty="0"/>
              <a:t>a game with a ball.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b="1" dirty="0" smtClean="0"/>
              <a:t>To </a:t>
            </a:r>
            <a:r>
              <a:rPr lang="en-GB" b="1" dirty="0"/>
              <a:t>do – 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defRPr/>
            </a:pPr>
            <a:r>
              <a:rPr lang="en-GB" dirty="0"/>
              <a:t>Think of some answers to the question:</a:t>
            </a:r>
          </a:p>
          <a:p>
            <a:pPr lvl="0">
              <a:defRPr/>
            </a:pPr>
            <a:endParaRPr lang="en-GB" dirty="0"/>
          </a:p>
          <a:p>
            <a:pPr lvl="0" algn="ctr">
              <a:defRPr/>
            </a:pPr>
            <a:r>
              <a:rPr lang="en-GB" b="1" dirty="0"/>
              <a:t>“What do </a:t>
            </a:r>
            <a:r>
              <a:rPr lang="en-GB" b="1" dirty="0" smtClean="0"/>
              <a:t>plants need </a:t>
            </a:r>
            <a:r>
              <a:rPr lang="en-GB" b="1" dirty="0"/>
              <a:t>energy for?”</a:t>
            </a:r>
          </a:p>
          <a:p>
            <a:pPr lvl="0">
              <a:defRPr/>
            </a:pPr>
            <a:endParaRPr lang="en-GB" dirty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Your </a:t>
            </a:r>
            <a:r>
              <a:rPr lang="en-GB" dirty="0"/>
              <a:t>teacher will gently throw the ball to somebody in the group.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The </a:t>
            </a:r>
            <a:r>
              <a:rPr lang="en-GB" dirty="0"/>
              <a:t>person who catches the ball must give an answer to the question.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That </a:t>
            </a:r>
            <a:r>
              <a:rPr lang="en-GB" dirty="0"/>
              <a:t>person can then gently throw the ball to somebody else in the group, who must also answer the question, and so on.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For </a:t>
            </a:r>
            <a:r>
              <a:rPr lang="en-GB" dirty="0"/>
              <a:t>each answer, where do you think the energy comes from</a:t>
            </a:r>
            <a:r>
              <a:rPr lang="en-GB" dirty="0" smtClean="0"/>
              <a:t>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49" y="863125"/>
            <a:ext cx="1929414" cy="146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3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212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2020-10-30T10:43:40Z</dcterms:created>
  <dcterms:modified xsi:type="dcterms:W3CDTF">2020-10-30T10:46:01Z</dcterms:modified>
</cp:coreProperties>
</file>