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71" d="100"/>
          <a:sy n="71" d="100"/>
        </p:scale>
        <p:origin x="-108" y="-9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748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236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998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noProof="0" dirty="0" smtClean="0"/>
              <a:t>Busy 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5701" y="4195478"/>
            <a:ext cx="8296835" cy="186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200"/>
              </a:spcAft>
              <a:defRPr/>
            </a:pPr>
            <a:r>
              <a:rPr lang="en-GB" dirty="0"/>
              <a:t>A human brain is made up of billions of cells.</a:t>
            </a:r>
          </a:p>
          <a:p>
            <a:pPr lvl="0" algn="ctr">
              <a:spcAft>
                <a:spcPts val="1200"/>
              </a:spcAft>
              <a:defRPr/>
            </a:pPr>
            <a:r>
              <a:rPr lang="en-GB" dirty="0"/>
              <a:t>Every brain cell is busy all the </a:t>
            </a:r>
            <a:r>
              <a:rPr lang="en-GB" dirty="0" smtClean="0"/>
              <a:t>time.</a:t>
            </a:r>
          </a:p>
          <a:p>
            <a:pPr lvl="0" algn="ctr">
              <a:defRPr/>
            </a:pPr>
            <a:r>
              <a:rPr lang="en-GB" dirty="0" smtClean="0"/>
              <a:t>They </a:t>
            </a:r>
            <a:r>
              <a:rPr lang="en-GB" dirty="0"/>
              <a:t>work hard just to stay </a:t>
            </a:r>
            <a:r>
              <a:rPr lang="en-GB" dirty="0" smtClean="0"/>
              <a:t>alive,</a:t>
            </a:r>
          </a:p>
          <a:p>
            <a:pPr lvl="0" algn="ctr">
              <a:spcAft>
                <a:spcPts val="1200"/>
              </a:spcAft>
              <a:defRPr/>
            </a:pPr>
            <a:r>
              <a:rPr lang="en-GB" dirty="0" smtClean="0"/>
              <a:t>even </a:t>
            </a:r>
            <a:r>
              <a:rPr lang="en-GB" dirty="0"/>
              <a:t>when you’re not thinking about anything!</a:t>
            </a:r>
            <a:endParaRPr lang="en-GB" dirty="0"/>
          </a:p>
        </p:txBody>
      </p:sp>
      <p:pic>
        <p:nvPicPr>
          <p:cNvPr id="21" name="Picture 2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69" y="1111530"/>
            <a:ext cx="2229228" cy="2558213"/>
          </a:xfrm>
          <a:prstGeom prst="rect">
            <a:avLst/>
          </a:prstGeom>
        </p:spPr>
      </p:pic>
      <p:sp>
        <p:nvSpPr>
          <p:cNvPr id="22" name="Text Box 13"/>
          <p:cNvSpPr txBox="1"/>
          <p:nvPr/>
        </p:nvSpPr>
        <p:spPr>
          <a:xfrm>
            <a:off x="6030135" y="1447881"/>
            <a:ext cx="1165576" cy="36933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brain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5232923" y="1636292"/>
            <a:ext cx="817417" cy="454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6"/>
          <p:cNvSpPr txBox="1">
            <a:spLocks/>
          </p:cNvSpPr>
          <p:nvPr/>
        </p:nvSpPr>
        <p:spPr>
          <a:xfrm>
            <a:off x="161367" y="787401"/>
            <a:ext cx="5859378" cy="156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700" b="1" dirty="0" smtClean="0"/>
              <a:t>Part 1: Brain cell needs</a:t>
            </a:r>
            <a:endParaRPr lang="en-GB" sz="1700" b="1" dirty="0"/>
          </a:p>
        </p:txBody>
      </p:sp>
    </p:spTree>
    <p:extLst>
      <p:ext uri="{BB962C8B-B14F-4D97-AF65-F5344CB8AC3E}">
        <p14:creationId xmlns:p14="http://schemas.microsoft.com/office/powerpoint/2010/main" val="319647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noProof="0" dirty="0" smtClean="0"/>
              <a:t>Busy 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787401"/>
            <a:ext cx="5859378" cy="156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700" dirty="0"/>
              <a:t>The cells of humans and other animals need particular things to stay alive.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700" dirty="0" smtClean="0"/>
              <a:t>How would you joins </a:t>
            </a:r>
            <a:r>
              <a:rPr lang="en-GB" sz="1700" dirty="0"/>
              <a:t>the boxes to explain what animal cells </a:t>
            </a:r>
            <a:r>
              <a:rPr lang="en-GB" sz="1700" dirty="0" smtClean="0"/>
              <a:t>need and </a:t>
            </a:r>
            <a:r>
              <a:rPr lang="en-GB" sz="1700" dirty="0"/>
              <a:t>what they do with </a:t>
            </a:r>
            <a:r>
              <a:rPr lang="en-GB" sz="1700" dirty="0" smtClean="0"/>
              <a:t>it?</a:t>
            </a:r>
            <a:endParaRPr lang="en-GB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879246" y="3445034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Glucose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9246" y="4345125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Oxygen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9246" y="524521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952" y="2622898"/>
            <a:ext cx="2750200" cy="4572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animal cells need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9460" y="3103276"/>
            <a:ext cx="334290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it as a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fuel in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cellular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respiration to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provide energy.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99459" y="5586974"/>
            <a:ext cx="334290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it to store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transport dissolved substances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303205" y="2622897"/>
            <a:ext cx="3342902" cy="44915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animal cells do with it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9459" y="3103276"/>
            <a:ext cx="457200" cy="6334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399459" y="3931175"/>
            <a:ext cx="3342903" cy="633454"/>
            <a:chOff x="5399459" y="3786791"/>
            <a:chExt cx="3342903" cy="633454"/>
          </a:xfrm>
        </p:grpSpPr>
        <p:sp>
          <p:nvSpPr>
            <p:cNvPr id="38" name="TextBox 37"/>
            <p:cNvSpPr txBox="1"/>
            <p:nvPr/>
          </p:nvSpPr>
          <p:spPr>
            <a:xfrm>
              <a:off x="5399460" y="3786791"/>
              <a:ext cx="3342902" cy="633454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marL="357188" algn="ctr"/>
              <a:r>
                <a:rPr lang="en-GB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Use it to breathe.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99459" y="3786791"/>
              <a:ext cx="457200" cy="6334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4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</a:t>
              </a:r>
              <a:endPara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399459" y="5586974"/>
            <a:ext cx="457200" cy="6334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99460" y="4759074"/>
            <a:ext cx="3342903" cy="633454"/>
            <a:chOff x="5399460" y="4686882"/>
            <a:chExt cx="3342903" cy="633454"/>
          </a:xfrm>
        </p:grpSpPr>
        <p:sp>
          <p:nvSpPr>
            <p:cNvPr id="17" name="TextBox 16"/>
            <p:cNvSpPr txBox="1"/>
            <p:nvPr/>
          </p:nvSpPr>
          <p:spPr>
            <a:xfrm>
              <a:off x="5399461" y="4686882"/>
              <a:ext cx="3342902" cy="633454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marL="357188" algn="ctr"/>
              <a:r>
                <a:rPr lang="en-GB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Use it to </a:t>
              </a:r>
              <a:r>
                <a:rPr lang="en-GB" sz="14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make food.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99460" y="4686882"/>
              <a:ext cx="457200" cy="6334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4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</a:p>
          </p:txBody>
        </p:sp>
      </p:grpSp>
      <p:pic>
        <p:nvPicPr>
          <p:cNvPr id="21" name="Picture 2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900" y="747060"/>
            <a:ext cx="1402715" cy="1609725"/>
          </a:xfrm>
          <a:prstGeom prst="rect">
            <a:avLst/>
          </a:prstGeom>
        </p:spPr>
      </p:pic>
      <p:sp>
        <p:nvSpPr>
          <p:cNvPr id="22" name="Text Box 13"/>
          <p:cNvSpPr txBox="1"/>
          <p:nvPr/>
        </p:nvSpPr>
        <p:spPr>
          <a:xfrm>
            <a:off x="8177275" y="924860"/>
            <a:ext cx="787213" cy="35394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7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brain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7701025" y="1077260"/>
            <a:ext cx="514350" cy="285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93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8497717" y="942461"/>
            <a:ext cx="776376" cy="337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 smtClean="0"/>
              <a:t>brain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54" y="977638"/>
            <a:ext cx="2004463" cy="2300400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313766" y="894503"/>
            <a:ext cx="5382883" cy="298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US" b="1" dirty="0" smtClean="0"/>
              <a:t>Part 2: Getting oxygen</a:t>
            </a:r>
            <a:endParaRPr lang="en-US" b="1" dirty="0" smtClean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Every cell in the brain needs </a:t>
            </a:r>
            <a:r>
              <a:rPr lang="en-GB" b="1" dirty="0"/>
              <a:t>oxygen</a:t>
            </a:r>
            <a:r>
              <a:rPr lang="en-GB" dirty="0"/>
              <a:t> for aerobic cellular respiration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>
              <a:defRPr/>
            </a:pPr>
            <a:endParaRPr lang="en-GB" sz="1050" dirty="0"/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does a cell in the brain get oxygen?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8091577" y="1111417"/>
            <a:ext cx="406140" cy="168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makes its own oxygen.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oxygen from the air.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oxygen from the lungs.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oxygen from the blood.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8497717" y="942461"/>
            <a:ext cx="776376" cy="337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 smtClean="0"/>
              <a:t>brain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54" y="977638"/>
            <a:ext cx="2004463" cy="2300400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609600" y="1015526"/>
            <a:ext cx="5382883" cy="298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Oxygen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A human brain is made up of billions of cells.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Every cell in the brain needs oxygen to stay alive and function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How </a:t>
            </a:r>
            <a:r>
              <a:rPr lang="en-GB" dirty="0"/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8091577" y="1111417"/>
            <a:ext cx="406140" cy="168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lungs absorb oxygen from air we breathe in.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circulatory system carries oxygen from air in the lungs to all cells in the body.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is made by cellular respiration.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from air diffuses through the body to all of its cells.</a:t>
            </a:r>
          </a:p>
        </p:txBody>
      </p:sp>
    </p:spTree>
    <p:extLst>
      <p:ext uri="{BB962C8B-B14F-4D97-AF65-F5344CB8AC3E}">
        <p14:creationId xmlns:p14="http://schemas.microsoft.com/office/powerpoint/2010/main" val="125088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8497717" y="942461"/>
            <a:ext cx="776376" cy="337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 smtClean="0"/>
              <a:t>brain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54" y="977638"/>
            <a:ext cx="2004463" cy="23004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H="1">
            <a:off x="8091577" y="1111417"/>
            <a:ext cx="406140" cy="168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glucose from food in the mouth.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glucose from the stomach and intestines.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glucose from the blood.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makes its own glucose.</a:t>
            </a: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313766" y="894503"/>
            <a:ext cx="5382883" cy="298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US" b="1" dirty="0" smtClean="0"/>
              <a:t>Part 3: Getting glucose</a:t>
            </a:r>
            <a:endParaRPr lang="en-US" b="1" dirty="0" smtClean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Every cell in the brain needs </a:t>
            </a:r>
            <a:r>
              <a:rPr lang="en-GB" b="1" dirty="0" smtClean="0"/>
              <a:t>glucose</a:t>
            </a:r>
            <a:r>
              <a:rPr lang="en-GB" dirty="0" smtClean="0"/>
              <a:t> </a:t>
            </a:r>
            <a:r>
              <a:rPr lang="en-GB" dirty="0"/>
              <a:t>for aerobic cellular respiration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>
              <a:defRPr/>
            </a:pPr>
            <a:endParaRPr lang="en-GB" sz="1050" dirty="0"/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does a cell in the brain get </a:t>
            </a:r>
            <a:r>
              <a:rPr lang="en-GB" dirty="0" smtClean="0"/>
              <a:t>glucose?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8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8497717" y="942461"/>
            <a:ext cx="776376" cy="337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 smtClean="0"/>
              <a:t>brain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54" y="977638"/>
            <a:ext cx="2004463" cy="2300400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609600" y="1015526"/>
            <a:ext cx="5382883" cy="298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Oxygen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A human brain is made up of billions of cells.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Every cell in the brain needs oxygen to stay alive and function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How </a:t>
            </a:r>
            <a:r>
              <a:rPr lang="en-GB" dirty="0"/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8091577" y="1111417"/>
            <a:ext cx="406140" cy="168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Glucose is made by cellular respiration.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digestive system absorbs glucose from digested food.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circulatory system carries glucose from digested food to all cells in the body.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Glucose from digested food diffuses through the body to all of its cells.</a:t>
            </a:r>
          </a:p>
        </p:txBody>
      </p:sp>
    </p:spTree>
    <p:extLst>
      <p:ext uri="{BB962C8B-B14F-4D97-AF65-F5344CB8AC3E}">
        <p14:creationId xmlns:p14="http://schemas.microsoft.com/office/powerpoint/2010/main" val="390531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16</TotalTime>
  <Words>440</Words>
  <Application>Microsoft Office PowerPoint</Application>
  <PresentationFormat>On-screen Show (4:3)</PresentationFormat>
  <Paragraphs>88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2019-01-03T12:09:49Z</dcterms:created>
  <dcterms:modified xsi:type="dcterms:W3CDTF">2020-11-01T18:37:52Z</dcterms:modified>
</cp:coreProperties>
</file>