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6"/>
  </p:notesMasterIdLst>
  <p:sldIdLst>
    <p:sldId id="258" r:id="rId2"/>
    <p:sldId id="261" r:id="rId3"/>
    <p:sldId id="260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580"/>
    <a:srgbClr val="FF0000"/>
    <a:srgbClr val="FFFF00"/>
    <a:srgbClr val="007600"/>
    <a:srgbClr val="3737FF"/>
    <a:srgbClr val="5B5BFF"/>
    <a:srgbClr val="000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989" autoAdjust="0"/>
    <p:restoredTop sz="94651" autoAdjust="0"/>
  </p:normalViewPr>
  <p:slideViewPr>
    <p:cSldViewPr snapToGrid="0">
      <p:cViewPr varScale="1">
        <p:scale>
          <a:sx n="72" d="100"/>
          <a:sy n="72" d="100"/>
        </p:scale>
        <p:origin x="-108" y="-82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3BC92B-20E3-4759-9EA2-4291CE070368}" type="datetimeFigureOut">
              <a:rPr lang="en-GB" smtClean="0"/>
              <a:t>01/11/2020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E7C73D-9F36-4409-AC4D-B1068866F4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4129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24406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244062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244062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24406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01/11/2020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9756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01/11/2020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2113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01/11/2020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2509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01/11/2020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4748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01/11/2020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9058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01/11/2020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9895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01/11/2020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8137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01/11/2020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775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01/11/2020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576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01/11/2020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3256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01/11/2020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9729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045666-C2DB-4374-98FD-31A24254EBAB}" type="datetimeFigureOut">
              <a:rPr lang="en-GB" smtClean="0"/>
              <a:t>01/11/2020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752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4244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/>
              <a:t>Deep breath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1" y="3339547"/>
            <a:ext cx="8302486" cy="295523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spcAft>
                <a:spcPts val="1200"/>
              </a:spcAft>
              <a:defRPr/>
            </a:pPr>
            <a:r>
              <a:rPr lang="en-GB" dirty="0"/>
              <a:t>Amber goes swimming after lunch.</a:t>
            </a:r>
          </a:p>
          <a:p>
            <a:pPr lvl="0">
              <a:spcAft>
                <a:spcPts val="1200"/>
              </a:spcAft>
              <a:defRPr/>
            </a:pPr>
            <a:r>
              <a:rPr lang="en-GB" dirty="0"/>
              <a:t>She wants to find out how long she can stay underwater at the bottom of the swimming pool.</a:t>
            </a:r>
          </a:p>
          <a:p>
            <a:pPr lvl="0">
              <a:spcAft>
                <a:spcPts val="1200"/>
              </a:spcAft>
              <a:defRPr/>
            </a:pPr>
            <a:r>
              <a:rPr lang="en-GB" dirty="0"/>
              <a:t>She knows she won’t be able to breathe underwater, so she takes a deep breath first!</a:t>
            </a:r>
          </a:p>
          <a:p>
            <a:pPr lvl="0">
              <a:spcAft>
                <a:spcPts val="1200"/>
              </a:spcAft>
              <a:defRPr/>
            </a:pPr>
            <a:r>
              <a:rPr lang="en-GB" dirty="0" smtClean="0"/>
              <a:t>Amber’s </a:t>
            </a:r>
            <a:r>
              <a:rPr lang="en-GB" dirty="0"/>
              <a:t>deep breath and her lunch will both help her body to keep working underwater</a:t>
            </a:r>
            <a:r>
              <a:rPr lang="en-GB" dirty="0" smtClean="0"/>
              <a:t>.</a:t>
            </a:r>
            <a:endParaRPr lang="en-GB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0" y="894520"/>
            <a:ext cx="3048000" cy="2286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7153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4244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/>
              <a:t>Deep breath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1" y="3339547"/>
            <a:ext cx="8302486" cy="2955235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spcAft>
                <a:spcPts val="1200"/>
              </a:spcAft>
              <a:defRPr/>
            </a:pPr>
            <a:r>
              <a:rPr lang="en-GB" b="1" dirty="0"/>
              <a:t>To do in your pair or group</a:t>
            </a:r>
          </a:p>
          <a:p>
            <a:pPr marL="342900" lvl="0" indent="-342900">
              <a:spcAft>
                <a:spcPts val="1200"/>
              </a:spcAft>
              <a:buFont typeface="+mj-lt"/>
              <a:buAutoNum type="arabicPeriod"/>
              <a:defRPr/>
            </a:pPr>
            <a:r>
              <a:rPr lang="en-GB" dirty="0" smtClean="0"/>
              <a:t>Look </a:t>
            </a:r>
            <a:r>
              <a:rPr lang="en-GB" dirty="0"/>
              <a:t>at the cards you have been given.</a:t>
            </a:r>
          </a:p>
          <a:p>
            <a:pPr marL="342900" lvl="0" indent="-342900">
              <a:spcAft>
                <a:spcPts val="1200"/>
              </a:spcAft>
              <a:buFont typeface="+mj-lt"/>
              <a:buAutoNum type="arabicPeriod"/>
              <a:defRPr/>
            </a:pPr>
            <a:r>
              <a:rPr lang="en-GB" dirty="0" smtClean="0"/>
              <a:t>Talk </a:t>
            </a:r>
            <a:r>
              <a:rPr lang="en-GB" dirty="0"/>
              <a:t>about how they could be used to complete the concept map on the next page. </a:t>
            </a:r>
          </a:p>
          <a:p>
            <a:pPr marL="342900" lvl="0" indent="-342900">
              <a:spcAft>
                <a:spcPts val="1200"/>
              </a:spcAft>
              <a:buFont typeface="+mj-lt"/>
              <a:buAutoNum type="arabicPeriod"/>
              <a:defRPr/>
            </a:pPr>
            <a:r>
              <a:rPr lang="en-GB" dirty="0" smtClean="0"/>
              <a:t>When </a:t>
            </a:r>
            <a:r>
              <a:rPr lang="en-GB" dirty="0"/>
              <a:t>it is complete, the concept map should explain how Amber’s deep breath and her lunch will both help her body to keep working underwater.</a:t>
            </a:r>
          </a:p>
          <a:p>
            <a:pPr marL="342900" lvl="0" indent="-342900">
              <a:spcAft>
                <a:spcPts val="1200"/>
              </a:spcAft>
              <a:buFont typeface="+mj-lt"/>
              <a:buAutoNum type="arabicPeriod"/>
              <a:defRPr/>
            </a:pPr>
            <a:r>
              <a:rPr lang="en-GB" dirty="0" smtClean="0"/>
              <a:t>Place </a:t>
            </a:r>
            <a:r>
              <a:rPr lang="en-GB" dirty="0"/>
              <a:t>the cards on the concept map.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0" y="894520"/>
            <a:ext cx="3048000" cy="2286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3341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4244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/>
              <a:t>Deep breath</a:t>
            </a:r>
            <a:endParaRPr lang="en-GB" sz="2400" dirty="0"/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1" y="3118576"/>
            <a:ext cx="8302486" cy="9365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GB" b="1" dirty="0" smtClean="0"/>
              <a:t>The correct arrangement is…</a:t>
            </a:r>
            <a:endParaRPr kumimoji="0" lang="en-US" sz="1800" b="1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2790407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4244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/>
              <a:t>Deep breath</a:t>
            </a:r>
            <a:endParaRPr lang="en-GB" sz="24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29311" y="764661"/>
            <a:ext cx="2800428" cy="5546762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92890" y="764660"/>
            <a:ext cx="597880" cy="84920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81805" y="940902"/>
            <a:ext cx="585711" cy="36959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0" y="5838586"/>
            <a:ext cx="607783" cy="3064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4868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.BEST_PPt_First slide ready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.BEST_PPt_First slide ready.pptx" id="{381E4D17-69CB-42C3-85C1-2E8F8736608A}" vid="{03D53ADA-BC75-4EEB-AF83-964927EF2CE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.BEST_PPt_First slide ready</Template>
  <TotalTime>22</TotalTime>
  <Words>144</Words>
  <Application>Microsoft Office PowerPoint</Application>
  <PresentationFormat>On-screen Show (4:3)</PresentationFormat>
  <Paragraphs>18</Paragraphs>
  <Slides>4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.BEST_PPt_First slide ready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Alistair Moore</dc:creator>
  <cp:lastModifiedBy>Alistair Moore</cp:lastModifiedBy>
  <cp:revision>6</cp:revision>
  <dcterms:created xsi:type="dcterms:W3CDTF">2020-07-04T15:46:23Z</dcterms:created>
  <dcterms:modified xsi:type="dcterms:W3CDTF">2020-11-01T10:38:03Z</dcterms:modified>
</cp:coreProperties>
</file>