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72" d="100"/>
          <a:sy n="72" d="100"/>
        </p:scale>
        <p:origin x="-108" y="-8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Along the food chain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2652" y="863125"/>
            <a:ext cx="8285163" cy="643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The diagram shows a complete food chain.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3413577"/>
            <a:ext cx="8285163" cy="782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Which statement </a:t>
            </a:r>
            <a:r>
              <a:rPr lang="en-GB" b="1" dirty="0">
                <a:solidFill>
                  <a:srgbClr val="1F497D">
                    <a:lumMod val="50000"/>
                  </a:srgbClr>
                </a:solidFill>
              </a:rPr>
              <a:t>best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 explains what is shown by the arrows in the food chain?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02385" y="4256663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916481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02385" y="557629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57200" y="4341997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7841" y="4339668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arrows mean “eats”.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5955" y="5001815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36596" y="4999486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arrows mean “is eaten by”.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2385" y="566163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23026" y="565930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arrows show how biomass moves through the food chain.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8204" y="2338005"/>
            <a:ext cx="423975" cy="338396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>
            <a:off x="3031109" y="2514234"/>
            <a:ext cx="5400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399024" y="2514234"/>
            <a:ext cx="5400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Box 11"/>
          <p:cNvSpPr txBox="1"/>
          <p:nvPr/>
        </p:nvSpPr>
        <p:spPr>
          <a:xfrm>
            <a:off x="2014220" y="2775609"/>
            <a:ext cx="895350" cy="401586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6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grass</a:t>
            </a:r>
          </a:p>
        </p:txBody>
      </p:sp>
      <p:sp>
        <p:nvSpPr>
          <p:cNvPr id="24" name="Text Box 12"/>
          <p:cNvSpPr txBox="1"/>
          <p:nvPr/>
        </p:nvSpPr>
        <p:spPr>
          <a:xfrm>
            <a:off x="4166870" y="2775609"/>
            <a:ext cx="895350" cy="401586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60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cows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25" name="Text Box 13"/>
          <p:cNvSpPr txBox="1"/>
          <p:nvPr/>
        </p:nvSpPr>
        <p:spPr>
          <a:xfrm>
            <a:off x="5970778" y="2775609"/>
            <a:ext cx="1060958" cy="401586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60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humans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973" y="1937975"/>
            <a:ext cx="1085113" cy="86300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182" y="1553008"/>
            <a:ext cx="362818" cy="12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Along the food chain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2743203"/>
            <a:ext cx="8285163" cy="13201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2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How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do humans and cows get energy for life processes such as movement?</a:t>
            </a:r>
          </a:p>
          <a:p>
            <a:pPr marL="342900" lvl="0" indent="-342900">
              <a:buFont typeface="+mj-lt"/>
              <a:buAutoNum type="arabicPeriod" startAt="2"/>
              <a:defRPr/>
            </a:pPr>
            <a:endParaRPr lang="en-GB" dirty="0">
              <a:solidFill>
                <a:srgbClr val="1F497D">
                  <a:lumMod val="50000"/>
                </a:srgbClr>
              </a:solidFill>
            </a:endParaRPr>
          </a:p>
          <a:p>
            <a:pPr marL="357188"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Connect the correct boxes.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8204" y="1595893"/>
            <a:ext cx="423975" cy="338396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>
            <a:off x="3031109" y="1772122"/>
            <a:ext cx="5400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399024" y="1772122"/>
            <a:ext cx="5400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Box 11"/>
          <p:cNvSpPr txBox="1"/>
          <p:nvPr/>
        </p:nvSpPr>
        <p:spPr>
          <a:xfrm>
            <a:off x="2014220" y="2033497"/>
            <a:ext cx="895350" cy="401586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6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grass</a:t>
            </a:r>
          </a:p>
        </p:txBody>
      </p:sp>
      <p:sp>
        <p:nvSpPr>
          <p:cNvPr id="24" name="Text Box 12"/>
          <p:cNvSpPr txBox="1"/>
          <p:nvPr/>
        </p:nvSpPr>
        <p:spPr>
          <a:xfrm>
            <a:off x="4166870" y="2033497"/>
            <a:ext cx="895350" cy="401586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60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cows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25" name="Text Box 13"/>
          <p:cNvSpPr txBox="1"/>
          <p:nvPr/>
        </p:nvSpPr>
        <p:spPr>
          <a:xfrm>
            <a:off x="5970778" y="2033497"/>
            <a:ext cx="1060958" cy="401586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60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humans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973" y="1195863"/>
            <a:ext cx="1085113" cy="86300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182" y="810896"/>
            <a:ext cx="362818" cy="122400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5037636" y="4330710"/>
            <a:ext cx="356400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…in cellular respiration.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037636" y="4966821"/>
            <a:ext cx="356400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…in photosynthesis.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037635" y="5614792"/>
            <a:ext cx="356400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…to warm them up.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37410" y="4330710"/>
            <a:ext cx="356400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get energy directly from the Sun…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37410" y="4966821"/>
            <a:ext cx="356400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make their own food…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37409" y="5614792"/>
            <a:ext cx="356400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use some of the biomass they have eaten as fuel…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56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Along the food chain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2743203"/>
            <a:ext cx="8285163" cy="13201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3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How does grass get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energy for life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processes?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  <a:p>
            <a:pPr marL="342900" lvl="0" indent="-342900">
              <a:buFont typeface="+mj-lt"/>
              <a:buAutoNum type="arabicPeriod" startAt="3"/>
              <a:defRPr/>
            </a:pPr>
            <a:endParaRPr lang="en-GB" dirty="0">
              <a:solidFill>
                <a:srgbClr val="1F497D">
                  <a:lumMod val="50000"/>
                </a:srgbClr>
              </a:solidFill>
            </a:endParaRPr>
          </a:p>
          <a:p>
            <a:pPr marL="357188"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Connect the correct boxes.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8204" y="1595893"/>
            <a:ext cx="423975" cy="338396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>
            <a:off x="3031109" y="1772122"/>
            <a:ext cx="5400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399024" y="1772122"/>
            <a:ext cx="5400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Box 11"/>
          <p:cNvSpPr txBox="1"/>
          <p:nvPr/>
        </p:nvSpPr>
        <p:spPr>
          <a:xfrm>
            <a:off x="2014220" y="2033497"/>
            <a:ext cx="895350" cy="401586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6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grass</a:t>
            </a:r>
          </a:p>
        </p:txBody>
      </p:sp>
      <p:sp>
        <p:nvSpPr>
          <p:cNvPr id="24" name="Text Box 12"/>
          <p:cNvSpPr txBox="1"/>
          <p:nvPr/>
        </p:nvSpPr>
        <p:spPr>
          <a:xfrm>
            <a:off x="4166870" y="2033497"/>
            <a:ext cx="895350" cy="401586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60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cows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25" name="Text Box 13"/>
          <p:cNvSpPr txBox="1"/>
          <p:nvPr/>
        </p:nvSpPr>
        <p:spPr>
          <a:xfrm>
            <a:off x="5970778" y="2033497"/>
            <a:ext cx="1060958" cy="401586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60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humans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973" y="1195863"/>
            <a:ext cx="1085113" cy="86300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182" y="810896"/>
            <a:ext cx="362818" cy="122400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5037636" y="4184938"/>
            <a:ext cx="356400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…in cellular respiration.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037636" y="4899865"/>
            <a:ext cx="356400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…in photosynthesis.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037635" y="5614792"/>
            <a:ext cx="356400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…to </a:t>
            </a:r>
            <a:r>
              <a:rPr lang="en-GB" sz="170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warm </a:t>
            </a:r>
            <a:r>
              <a:rPr lang="en-GB" sz="170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up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37410" y="4184938"/>
            <a:ext cx="356400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gets energy directly from the Sun…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37410" y="4899865"/>
            <a:ext cx="356400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makes its own food…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37409" y="5614792"/>
            <a:ext cx="356400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uses some of the food it has made as fuel…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20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14</TotalTime>
  <Words>190</Words>
  <Application>Microsoft Office PowerPoint</Application>
  <PresentationFormat>On-screen Show (4:3)</PresentationFormat>
  <Paragraphs>41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.BEST_PPt_First slide ready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9</cp:revision>
  <dcterms:created xsi:type="dcterms:W3CDTF">2019-03-05T16:37:44Z</dcterms:created>
  <dcterms:modified xsi:type="dcterms:W3CDTF">2020-11-06T13:04:58Z</dcterms:modified>
</cp:coreProperties>
</file>