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1.xml" ContentType="application/vnd.openxmlformats-officedocument.theme+xml"/>
  <Override PartName="/ppt/theme/theme2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sldIdLst>
    <p:sldId id="272" r:id="rId3"/>
    <p:sldId id="262" r:id="rId4"/>
    <p:sldId id="271" r:id="rId5"/>
    <p:sldId id="265" r:id="rId6"/>
    <p:sldId id="268" r:id="rId7"/>
    <p:sldId id="267" r:id="rId8"/>
    <p:sldId id="269" r:id="rId9"/>
    <p:sldId id="270" r:id="rId10"/>
    <p:sldId id="266" r:id="rId11"/>
    <p:sldId id="273" r:id="rId12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26300"/>
    <a:srgbClr val="9966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6" autoAdjust="0"/>
    <p:restoredTop sz="94660"/>
  </p:normalViewPr>
  <p:slideViewPr>
    <p:cSldViewPr snapToGrid="0">
      <p:cViewPr varScale="1">
        <p:scale>
          <a:sx n="64" d="100"/>
          <a:sy n="64" d="100"/>
        </p:scale>
        <p:origin x="86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18" Type="http://schemas.openxmlformats.org/officeDocument/2006/relationships/customXml" Target="../customXml/item2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customXml" Target="../customXml/item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customXml" Target="../customXml/item3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55D480-C933-40B8-801B-D6D7E21DCEDC}" type="datetimeFigureOut">
              <a:rPr lang="en-US" smtClean="0"/>
              <a:t>1/20/2020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5032D-4421-446F-98D0-57C8ADAAFF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60878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55D480-C933-40B8-801B-D6D7E21DCEDC}" type="datetimeFigureOut">
              <a:rPr lang="en-US" smtClean="0"/>
              <a:t>1/20/2020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5032D-4421-446F-98D0-57C8ADAAFF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55987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55D480-C933-40B8-801B-D6D7E21DCEDC}" type="datetimeFigureOut">
              <a:rPr lang="en-US" smtClean="0"/>
              <a:t>1/20/2020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5032D-4421-446F-98D0-57C8ADAAFF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23010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E71A3D-A39B-42F3-8520-6759361BCF1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38250" y="1122363"/>
            <a:ext cx="7429500" cy="2387600"/>
          </a:xfrm>
        </p:spPr>
        <p:txBody>
          <a:bodyPr anchor="b"/>
          <a:lstStyle>
            <a:lvl1pPr algn="ctr">
              <a:defRPr sz="4875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76AAAAD-5847-4C8F-BA8D-D5C6C22D140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1950"/>
            </a:lvl1pPr>
            <a:lvl2pPr marL="371475" indent="0" algn="ctr">
              <a:buNone/>
              <a:defRPr sz="1625"/>
            </a:lvl2pPr>
            <a:lvl3pPr marL="742950" indent="0" algn="ctr">
              <a:buNone/>
              <a:defRPr sz="1463"/>
            </a:lvl3pPr>
            <a:lvl4pPr marL="1114425" indent="0" algn="ctr">
              <a:buNone/>
              <a:defRPr sz="1300"/>
            </a:lvl4pPr>
            <a:lvl5pPr marL="1485900" indent="0" algn="ctr">
              <a:buNone/>
              <a:defRPr sz="1300"/>
            </a:lvl5pPr>
            <a:lvl6pPr marL="1857375" indent="0" algn="ctr">
              <a:buNone/>
              <a:defRPr sz="1300"/>
            </a:lvl6pPr>
            <a:lvl7pPr marL="2228850" indent="0" algn="ctr">
              <a:buNone/>
              <a:defRPr sz="1300"/>
            </a:lvl7pPr>
            <a:lvl8pPr marL="2600325" indent="0" algn="ctr">
              <a:buNone/>
              <a:defRPr sz="1300"/>
            </a:lvl8pPr>
            <a:lvl9pPr marL="2971800" indent="0" algn="ctr">
              <a:buNone/>
              <a:defRPr sz="13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E039307-DE8F-4A6D-8F27-02AD9CCB3A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CCECC-6486-45E7-A22B-4885CEBFF82B}" type="datetimeFigureOut">
              <a:rPr lang="en-US" smtClean="0"/>
              <a:t>1/20/2020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222286-7E63-45BD-83A8-3500A9973E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77A167-4BD5-449C-A789-B4AA974F97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21D4E9-810C-40B4-833A-C792CA84F7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286640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556C6D-9C3D-4579-924F-918171E65C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22192A7-9370-43C2-BE6C-326AAA26402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37E9394-6CAA-4A0A-B32B-E954208934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CCECC-6486-45E7-A22B-4885CEBFF82B}" type="datetimeFigureOut">
              <a:rPr lang="en-US" smtClean="0"/>
              <a:t>1/20/2020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2920DD-9EC3-4B17-9E47-5E88811F65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ECDCFD-9ED7-406A-B9D0-D0FCBA5CB7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21D4E9-810C-40B4-833A-C792CA84F7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455025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A6F58F-476B-4ACA-99DF-F0637C9265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5878" y="1709739"/>
            <a:ext cx="8543925" cy="2852737"/>
          </a:xfrm>
        </p:spPr>
        <p:txBody>
          <a:bodyPr anchor="b"/>
          <a:lstStyle>
            <a:lvl1pPr>
              <a:defRPr sz="4875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08FB627-BA9F-4DD5-BCDF-04E05AEFDA2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75878" y="4589464"/>
            <a:ext cx="8543925" cy="1500187"/>
          </a:xfrm>
        </p:spPr>
        <p:txBody>
          <a:bodyPr/>
          <a:lstStyle>
            <a:lvl1pPr marL="0" indent="0">
              <a:buNone/>
              <a:defRPr sz="1950">
                <a:solidFill>
                  <a:schemeClr val="tx1">
                    <a:tint val="75000"/>
                  </a:schemeClr>
                </a:solidFill>
              </a:defRPr>
            </a:lvl1pPr>
            <a:lvl2pPr marL="371475" indent="0">
              <a:buNone/>
              <a:defRPr sz="1625">
                <a:solidFill>
                  <a:schemeClr val="tx1">
                    <a:tint val="75000"/>
                  </a:schemeClr>
                </a:solidFill>
              </a:defRPr>
            </a:lvl2pPr>
            <a:lvl3pPr marL="742950" indent="0">
              <a:buNone/>
              <a:defRPr sz="1463">
                <a:solidFill>
                  <a:schemeClr val="tx1">
                    <a:tint val="75000"/>
                  </a:schemeClr>
                </a:solidFill>
              </a:defRPr>
            </a:lvl3pPr>
            <a:lvl4pPr marL="1114425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4pPr>
            <a:lvl5pPr marL="1485900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5pPr>
            <a:lvl6pPr marL="1857375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6pPr>
            <a:lvl7pPr marL="2228850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7pPr>
            <a:lvl8pPr marL="2600325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8pPr>
            <a:lvl9pPr marL="2971800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E91155-6245-4C0D-B66C-86EE06CCB0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CCECC-6486-45E7-A22B-4885CEBFF82B}" type="datetimeFigureOut">
              <a:rPr lang="en-US" smtClean="0"/>
              <a:t>1/20/2020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90ED611-F8F7-47CB-B9FE-4F3067BB14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568EE21-CB89-4E81-A76C-741D89747D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21D4E9-810C-40B4-833A-C792CA84F7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671017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BF6472-3790-46D1-85AB-5FA330DE8B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2DB47E8-6006-4D62-9E39-389281E0A74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CAF43B2-6801-4627-88D9-99CCCA6196E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7699BD5-C371-454C-A20E-B3AA405EE1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CCECC-6486-45E7-A22B-4885CEBFF82B}" type="datetimeFigureOut">
              <a:rPr lang="en-US" smtClean="0"/>
              <a:t>1/20/2020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B02745D-DD3E-43C2-A99D-C581CA5D97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D0DD1A7-892E-44B7-9F13-01D7EB54B6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21D4E9-810C-40B4-833A-C792CA84F7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529932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BDD63D-B385-40D6-BA97-FA00DFD209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2328" y="365126"/>
            <a:ext cx="8543925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62F8DFA-1C7B-41A3-BE44-484D9C411FC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2328" y="1681163"/>
            <a:ext cx="4190702" cy="823912"/>
          </a:xfrm>
        </p:spPr>
        <p:txBody>
          <a:bodyPr anchor="b"/>
          <a:lstStyle>
            <a:lvl1pPr marL="0" indent="0">
              <a:buNone/>
              <a:defRPr sz="1950" b="1"/>
            </a:lvl1pPr>
            <a:lvl2pPr marL="371475" indent="0">
              <a:buNone/>
              <a:defRPr sz="1625" b="1"/>
            </a:lvl2pPr>
            <a:lvl3pPr marL="742950" indent="0">
              <a:buNone/>
              <a:defRPr sz="1463" b="1"/>
            </a:lvl3pPr>
            <a:lvl4pPr marL="1114425" indent="0">
              <a:buNone/>
              <a:defRPr sz="1300" b="1"/>
            </a:lvl4pPr>
            <a:lvl5pPr marL="1485900" indent="0">
              <a:buNone/>
              <a:defRPr sz="1300" b="1"/>
            </a:lvl5pPr>
            <a:lvl6pPr marL="1857375" indent="0">
              <a:buNone/>
              <a:defRPr sz="1300" b="1"/>
            </a:lvl6pPr>
            <a:lvl7pPr marL="2228850" indent="0">
              <a:buNone/>
              <a:defRPr sz="1300" b="1"/>
            </a:lvl7pPr>
            <a:lvl8pPr marL="2600325" indent="0">
              <a:buNone/>
              <a:defRPr sz="1300" b="1"/>
            </a:lvl8pPr>
            <a:lvl9pPr marL="2971800" indent="0">
              <a:buNone/>
              <a:defRPr sz="13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BE53C01-F9DD-4640-B71E-DB66743ED39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82328" y="2505075"/>
            <a:ext cx="4190702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6A0DA90-3F01-4FD5-98E8-5077413A8C2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1950" b="1"/>
            </a:lvl1pPr>
            <a:lvl2pPr marL="371475" indent="0">
              <a:buNone/>
              <a:defRPr sz="1625" b="1"/>
            </a:lvl2pPr>
            <a:lvl3pPr marL="742950" indent="0">
              <a:buNone/>
              <a:defRPr sz="1463" b="1"/>
            </a:lvl3pPr>
            <a:lvl4pPr marL="1114425" indent="0">
              <a:buNone/>
              <a:defRPr sz="1300" b="1"/>
            </a:lvl4pPr>
            <a:lvl5pPr marL="1485900" indent="0">
              <a:buNone/>
              <a:defRPr sz="1300" b="1"/>
            </a:lvl5pPr>
            <a:lvl6pPr marL="1857375" indent="0">
              <a:buNone/>
              <a:defRPr sz="1300" b="1"/>
            </a:lvl6pPr>
            <a:lvl7pPr marL="2228850" indent="0">
              <a:buNone/>
              <a:defRPr sz="1300" b="1"/>
            </a:lvl7pPr>
            <a:lvl8pPr marL="2600325" indent="0">
              <a:buNone/>
              <a:defRPr sz="1300" b="1"/>
            </a:lvl8pPr>
            <a:lvl9pPr marL="2971800" indent="0">
              <a:buNone/>
              <a:defRPr sz="13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917EA1F-B610-4483-95AB-E485E255124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5173821-199E-4EBB-A8FF-ADBCD53239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CCECC-6486-45E7-A22B-4885CEBFF82B}" type="datetimeFigureOut">
              <a:rPr lang="en-US" smtClean="0"/>
              <a:t>1/20/2020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66FA4AE-7455-468F-90DB-6B45E89C7E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C296749-32D1-491D-BA1E-72B1AA8191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21D4E9-810C-40B4-833A-C792CA84F7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498854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44C4E4-25B4-4008-8233-46EB136ABC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7640121-AA51-47FC-B7AC-14EAC6BC04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CCECC-6486-45E7-A22B-4885CEBFF82B}" type="datetimeFigureOut">
              <a:rPr lang="en-US" smtClean="0"/>
              <a:t>1/20/2020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5FE1DDE-6ACD-47A0-96B8-10742F284C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A924B1B-0C03-4D6F-B022-537FB90410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21D4E9-810C-40B4-833A-C792CA84F7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213162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FCB2761-403B-458C-B3BC-D3876D045D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CCECC-6486-45E7-A22B-4885CEBFF82B}" type="datetimeFigureOut">
              <a:rPr lang="en-US" smtClean="0"/>
              <a:t>1/20/2020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3210C64-9A03-48BE-8E9E-A842EF77C4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BF423CD-09D5-4874-BD22-BE0E51246D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21D4E9-810C-40B4-833A-C792CA84F7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361925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6EC503-C569-4430-8C5B-80911132BD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2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3993C7A-79C1-4B4C-B019-E563C219EC8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11340" y="987426"/>
            <a:ext cx="5014913" cy="4873625"/>
          </a:xfrm>
        </p:spPr>
        <p:txBody>
          <a:bodyPr/>
          <a:lstStyle>
            <a:lvl1pPr>
              <a:defRPr sz="2600"/>
            </a:lvl1pPr>
            <a:lvl2pPr>
              <a:defRPr sz="2275"/>
            </a:lvl2pPr>
            <a:lvl3pPr>
              <a:defRPr sz="1950"/>
            </a:lvl3pPr>
            <a:lvl4pPr>
              <a:defRPr sz="1625"/>
            </a:lvl4pPr>
            <a:lvl5pPr>
              <a:defRPr sz="1625"/>
            </a:lvl5pPr>
            <a:lvl6pPr>
              <a:defRPr sz="1625"/>
            </a:lvl6pPr>
            <a:lvl7pPr>
              <a:defRPr sz="1625"/>
            </a:lvl7pPr>
            <a:lvl8pPr>
              <a:defRPr sz="1625"/>
            </a:lvl8pPr>
            <a:lvl9pPr>
              <a:defRPr sz="1625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0702C45-94A0-4C84-9B53-0F19C9CAFF7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300"/>
            </a:lvl1pPr>
            <a:lvl2pPr marL="371475" indent="0">
              <a:buNone/>
              <a:defRPr sz="1138"/>
            </a:lvl2pPr>
            <a:lvl3pPr marL="742950" indent="0">
              <a:buNone/>
              <a:defRPr sz="975"/>
            </a:lvl3pPr>
            <a:lvl4pPr marL="1114425" indent="0">
              <a:buNone/>
              <a:defRPr sz="813"/>
            </a:lvl4pPr>
            <a:lvl5pPr marL="1485900" indent="0">
              <a:buNone/>
              <a:defRPr sz="813"/>
            </a:lvl5pPr>
            <a:lvl6pPr marL="1857375" indent="0">
              <a:buNone/>
              <a:defRPr sz="813"/>
            </a:lvl6pPr>
            <a:lvl7pPr marL="2228850" indent="0">
              <a:buNone/>
              <a:defRPr sz="813"/>
            </a:lvl7pPr>
            <a:lvl8pPr marL="2600325" indent="0">
              <a:buNone/>
              <a:defRPr sz="813"/>
            </a:lvl8pPr>
            <a:lvl9pPr marL="2971800" indent="0">
              <a:buNone/>
              <a:defRPr sz="81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837CEC9-5AE6-45CD-9C7D-67802C717C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CCECC-6486-45E7-A22B-4885CEBFF82B}" type="datetimeFigureOut">
              <a:rPr lang="en-US" smtClean="0"/>
              <a:t>1/20/2020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EAC047A-3A16-474A-A1DF-5DF1B7287D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68F4787-3C5E-4B9A-91F8-00093CBE66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21D4E9-810C-40B4-833A-C792CA84F7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07223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55D480-C933-40B8-801B-D6D7E21DCEDC}" type="datetimeFigureOut">
              <a:rPr lang="en-US" smtClean="0"/>
              <a:t>1/20/2020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5032D-4421-446F-98D0-57C8ADAAFF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338411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0944BF-1E2A-485A-BEC8-74ADC0F2AC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2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7112172-04A0-4ED5-8300-C99E677885E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211340" y="987426"/>
            <a:ext cx="5014913" cy="4873625"/>
          </a:xfrm>
        </p:spPr>
        <p:txBody>
          <a:bodyPr/>
          <a:lstStyle>
            <a:lvl1pPr marL="0" indent="0">
              <a:buNone/>
              <a:defRPr sz="2600"/>
            </a:lvl1pPr>
            <a:lvl2pPr marL="371475" indent="0">
              <a:buNone/>
              <a:defRPr sz="2275"/>
            </a:lvl2pPr>
            <a:lvl3pPr marL="742950" indent="0">
              <a:buNone/>
              <a:defRPr sz="1950"/>
            </a:lvl3pPr>
            <a:lvl4pPr marL="1114425" indent="0">
              <a:buNone/>
              <a:defRPr sz="1625"/>
            </a:lvl4pPr>
            <a:lvl5pPr marL="1485900" indent="0">
              <a:buNone/>
              <a:defRPr sz="1625"/>
            </a:lvl5pPr>
            <a:lvl6pPr marL="1857375" indent="0">
              <a:buNone/>
              <a:defRPr sz="1625"/>
            </a:lvl6pPr>
            <a:lvl7pPr marL="2228850" indent="0">
              <a:buNone/>
              <a:defRPr sz="1625"/>
            </a:lvl7pPr>
            <a:lvl8pPr marL="2600325" indent="0">
              <a:buNone/>
              <a:defRPr sz="1625"/>
            </a:lvl8pPr>
            <a:lvl9pPr marL="2971800" indent="0">
              <a:buNone/>
              <a:defRPr sz="1625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B7F2561-1515-44E9-853E-F4032233A57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300"/>
            </a:lvl1pPr>
            <a:lvl2pPr marL="371475" indent="0">
              <a:buNone/>
              <a:defRPr sz="1138"/>
            </a:lvl2pPr>
            <a:lvl3pPr marL="742950" indent="0">
              <a:buNone/>
              <a:defRPr sz="975"/>
            </a:lvl3pPr>
            <a:lvl4pPr marL="1114425" indent="0">
              <a:buNone/>
              <a:defRPr sz="813"/>
            </a:lvl4pPr>
            <a:lvl5pPr marL="1485900" indent="0">
              <a:buNone/>
              <a:defRPr sz="813"/>
            </a:lvl5pPr>
            <a:lvl6pPr marL="1857375" indent="0">
              <a:buNone/>
              <a:defRPr sz="813"/>
            </a:lvl6pPr>
            <a:lvl7pPr marL="2228850" indent="0">
              <a:buNone/>
              <a:defRPr sz="813"/>
            </a:lvl7pPr>
            <a:lvl8pPr marL="2600325" indent="0">
              <a:buNone/>
              <a:defRPr sz="813"/>
            </a:lvl8pPr>
            <a:lvl9pPr marL="2971800" indent="0">
              <a:buNone/>
              <a:defRPr sz="81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49077E7-C93C-41B9-9087-E4723F054A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CCECC-6486-45E7-A22B-4885CEBFF82B}" type="datetimeFigureOut">
              <a:rPr lang="en-US" smtClean="0"/>
              <a:t>1/20/2020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5BDA676-0820-4083-9724-9B5DEE26EE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FF516D-6A62-47B5-87C5-3B7E91C9EA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21D4E9-810C-40B4-833A-C792CA84F7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025706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255309-C3BD-46BB-9D28-5D25252A3A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F9F8550-B4FD-44EC-A520-DD1DE0238D8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0348F08-F14A-4D6C-B925-2FED3A475E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CCECC-6486-45E7-A22B-4885CEBFF82B}" type="datetimeFigureOut">
              <a:rPr lang="en-US" smtClean="0"/>
              <a:t>1/20/2020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72A7133-88C6-4138-BCBC-CB0EF9BA9E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7B3B156-0956-4E07-BD08-83B2C251F5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21D4E9-810C-40B4-833A-C792CA84F7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046112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D5840A6-9591-47CB-B165-1C9D678B397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7088981" y="365125"/>
            <a:ext cx="2135981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9F25BB6-ADEF-4CB1-81B0-264B553ADCB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81037" y="365125"/>
            <a:ext cx="6284119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BD6A538-6E5D-4F4F-B40F-80BF3EF525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CCECC-6486-45E7-A22B-4885CEBFF82B}" type="datetimeFigureOut">
              <a:rPr lang="en-US" smtClean="0"/>
              <a:t>1/20/2020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AF3D6F-5D98-4274-8D8A-F44BFF7801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7D29E7-6041-4825-B12E-DE8559B0FC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21D4E9-810C-40B4-833A-C792CA84F7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62732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55D480-C933-40B8-801B-D6D7E21DCEDC}" type="datetimeFigureOut">
              <a:rPr lang="en-US" smtClean="0"/>
              <a:t>1/20/2020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5032D-4421-446F-98D0-57C8ADAAFF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42567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55D480-C933-40B8-801B-D6D7E21DCEDC}" type="datetimeFigureOut">
              <a:rPr lang="en-US" smtClean="0"/>
              <a:t>1/20/2020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5032D-4421-446F-98D0-57C8ADAAFF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20481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55D480-C933-40B8-801B-D6D7E21DCEDC}" type="datetimeFigureOut">
              <a:rPr lang="en-US" smtClean="0"/>
              <a:t>1/20/2020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5032D-4421-446F-98D0-57C8ADAAFF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08594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55D480-C933-40B8-801B-D6D7E21DCEDC}" type="datetimeFigureOut">
              <a:rPr lang="en-US" smtClean="0"/>
              <a:t>1/20/2020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5032D-4421-446F-98D0-57C8ADAAFF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08609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55D480-C933-40B8-801B-D6D7E21DCEDC}" type="datetimeFigureOut">
              <a:rPr lang="en-US" smtClean="0"/>
              <a:t>1/20/2020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5032D-4421-446F-98D0-57C8ADAAFF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38046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55D480-C933-40B8-801B-D6D7E21DCEDC}" type="datetimeFigureOut">
              <a:rPr lang="en-US" smtClean="0"/>
              <a:t>1/20/2020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5032D-4421-446F-98D0-57C8ADAAFF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68998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55D480-C933-40B8-801B-D6D7E21DCEDC}" type="datetimeFigureOut">
              <a:rPr lang="en-US" smtClean="0"/>
              <a:t>1/20/2020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5032D-4421-446F-98D0-57C8ADAAFF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3929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55D480-C933-40B8-801B-D6D7E21DCEDC}" type="datetimeFigureOut">
              <a:rPr lang="en-US" smtClean="0"/>
              <a:t>1/20/2020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45032D-4421-446F-98D0-57C8ADAAFF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96233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1604A03-C5B9-4BFC-8097-36827B5741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1038" y="365126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E9C9188-670E-44C6-805B-5D9906D6B42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33EF07B-18C5-4251-8C1C-A274CA05FFF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81038" y="6356351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DCCECC-6486-45E7-A22B-4885CEBFF82B}" type="datetimeFigureOut">
              <a:rPr lang="en-US" smtClean="0"/>
              <a:t>1/20/2020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23656B8-A4A4-41A3-9FD8-14235DA48B2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281363" y="6356351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A811DC1-2775-4F52-83FF-F02A223658E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996113" y="6356351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21D4E9-810C-40B4-833A-C792CA84F7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86875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742950" rtl="0" eaLnBrk="1" latinLnBrk="0" hangingPunct="1">
        <a:lnSpc>
          <a:spcPct val="90000"/>
        </a:lnSpc>
        <a:spcBef>
          <a:spcPct val="0"/>
        </a:spcBef>
        <a:buNone/>
        <a:defRPr sz="357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5738" indent="-185738" algn="l" defTabSz="742950" rtl="0" eaLnBrk="1" latinLnBrk="0" hangingPunct="1">
        <a:lnSpc>
          <a:spcPct val="90000"/>
        </a:lnSpc>
        <a:spcBef>
          <a:spcPts val="813"/>
        </a:spcBef>
        <a:buFont typeface="Arial" panose="020B0604020202020204" pitchFamily="34" charset="0"/>
        <a:buChar char="•"/>
        <a:defRPr sz="2275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185738" algn="l" defTabSz="742950" rtl="0" eaLnBrk="1" latinLnBrk="0" hangingPunct="1">
        <a:lnSpc>
          <a:spcPct val="90000"/>
        </a:lnSpc>
        <a:spcBef>
          <a:spcPts val="406"/>
        </a:spcBef>
        <a:buFont typeface="Arial" panose="020B0604020202020204" pitchFamily="34" charset="0"/>
        <a:buChar char="•"/>
        <a:defRPr sz="1950" kern="1200">
          <a:solidFill>
            <a:schemeClr val="tx1"/>
          </a:solidFill>
          <a:latin typeface="+mn-lt"/>
          <a:ea typeface="+mn-ea"/>
          <a:cs typeface="+mn-cs"/>
        </a:defRPr>
      </a:lvl2pPr>
      <a:lvl3pPr marL="928688" indent="-185738" algn="l" defTabSz="742950" rtl="0" eaLnBrk="1" latinLnBrk="0" hangingPunct="1">
        <a:lnSpc>
          <a:spcPct val="90000"/>
        </a:lnSpc>
        <a:spcBef>
          <a:spcPts val="406"/>
        </a:spcBef>
        <a:buFont typeface="Arial" panose="020B0604020202020204" pitchFamily="34" charset="0"/>
        <a:buChar char="•"/>
        <a:defRPr sz="1625" kern="1200">
          <a:solidFill>
            <a:schemeClr val="tx1"/>
          </a:solidFill>
          <a:latin typeface="+mn-lt"/>
          <a:ea typeface="+mn-ea"/>
          <a:cs typeface="+mn-cs"/>
        </a:defRPr>
      </a:lvl3pPr>
      <a:lvl4pPr marL="1300163" indent="-185738" algn="l" defTabSz="742950" rtl="0" eaLnBrk="1" latinLnBrk="0" hangingPunct="1">
        <a:lnSpc>
          <a:spcPct val="90000"/>
        </a:lnSpc>
        <a:spcBef>
          <a:spcPts val="406"/>
        </a:spcBef>
        <a:buFont typeface="Arial" panose="020B0604020202020204" pitchFamily="34" charset="0"/>
        <a:buChar char="•"/>
        <a:defRPr sz="1463" kern="1200">
          <a:solidFill>
            <a:schemeClr val="tx1"/>
          </a:solidFill>
          <a:latin typeface="+mn-lt"/>
          <a:ea typeface="+mn-ea"/>
          <a:cs typeface="+mn-cs"/>
        </a:defRPr>
      </a:lvl4pPr>
      <a:lvl5pPr marL="1671638" indent="-185738" algn="l" defTabSz="742950" rtl="0" eaLnBrk="1" latinLnBrk="0" hangingPunct="1">
        <a:lnSpc>
          <a:spcPct val="90000"/>
        </a:lnSpc>
        <a:spcBef>
          <a:spcPts val="406"/>
        </a:spcBef>
        <a:buFont typeface="Arial" panose="020B0604020202020204" pitchFamily="34" charset="0"/>
        <a:buChar char="•"/>
        <a:defRPr sz="1463" kern="1200">
          <a:solidFill>
            <a:schemeClr val="tx1"/>
          </a:solidFill>
          <a:latin typeface="+mn-lt"/>
          <a:ea typeface="+mn-ea"/>
          <a:cs typeface="+mn-cs"/>
        </a:defRPr>
      </a:lvl5pPr>
      <a:lvl6pPr marL="2043113" indent="-185738" algn="l" defTabSz="742950" rtl="0" eaLnBrk="1" latinLnBrk="0" hangingPunct="1">
        <a:lnSpc>
          <a:spcPct val="90000"/>
        </a:lnSpc>
        <a:spcBef>
          <a:spcPts val="406"/>
        </a:spcBef>
        <a:buFont typeface="Arial" panose="020B0604020202020204" pitchFamily="34" charset="0"/>
        <a:buChar char="•"/>
        <a:defRPr sz="1463" kern="1200">
          <a:solidFill>
            <a:schemeClr val="tx1"/>
          </a:solidFill>
          <a:latin typeface="+mn-lt"/>
          <a:ea typeface="+mn-ea"/>
          <a:cs typeface="+mn-cs"/>
        </a:defRPr>
      </a:lvl6pPr>
      <a:lvl7pPr marL="2414588" indent="-185738" algn="l" defTabSz="742950" rtl="0" eaLnBrk="1" latinLnBrk="0" hangingPunct="1">
        <a:lnSpc>
          <a:spcPct val="90000"/>
        </a:lnSpc>
        <a:spcBef>
          <a:spcPts val="406"/>
        </a:spcBef>
        <a:buFont typeface="Arial" panose="020B0604020202020204" pitchFamily="34" charset="0"/>
        <a:buChar char="•"/>
        <a:defRPr sz="1463" kern="1200">
          <a:solidFill>
            <a:schemeClr val="tx1"/>
          </a:solidFill>
          <a:latin typeface="+mn-lt"/>
          <a:ea typeface="+mn-ea"/>
          <a:cs typeface="+mn-cs"/>
        </a:defRPr>
      </a:lvl7pPr>
      <a:lvl8pPr marL="2786063" indent="-185738" algn="l" defTabSz="742950" rtl="0" eaLnBrk="1" latinLnBrk="0" hangingPunct="1">
        <a:lnSpc>
          <a:spcPct val="90000"/>
        </a:lnSpc>
        <a:spcBef>
          <a:spcPts val="406"/>
        </a:spcBef>
        <a:buFont typeface="Arial" panose="020B0604020202020204" pitchFamily="34" charset="0"/>
        <a:buChar char="•"/>
        <a:defRPr sz="1463" kern="1200">
          <a:solidFill>
            <a:schemeClr val="tx1"/>
          </a:solidFill>
          <a:latin typeface="+mn-lt"/>
          <a:ea typeface="+mn-ea"/>
          <a:cs typeface="+mn-cs"/>
        </a:defRPr>
      </a:lvl8pPr>
      <a:lvl9pPr marL="3157538" indent="-185738" algn="l" defTabSz="742950" rtl="0" eaLnBrk="1" latinLnBrk="0" hangingPunct="1">
        <a:lnSpc>
          <a:spcPct val="90000"/>
        </a:lnSpc>
        <a:spcBef>
          <a:spcPts val="406"/>
        </a:spcBef>
        <a:buFont typeface="Arial" panose="020B0604020202020204" pitchFamily="34" charset="0"/>
        <a:buChar char="•"/>
        <a:defRPr sz="146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42950" rtl="0" eaLnBrk="1" latinLnBrk="0" hangingPunct="1">
        <a:defRPr sz="1463" kern="1200">
          <a:solidFill>
            <a:schemeClr val="tx1"/>
          </a:solidFill>
          <a:latin typeface="+mn-lt"/>
          <a:ea typeface="+mn-ea"/>
          <a:cs typeface="+mn-cs"/>
        </a:defRPr>
      </a:lvl1pPr>
      <a:lvl2pPr marL="371475" algn="l" defTabSz="742950" rtl="0" eaLnBrk="1" latinLnBrk="0" hangingPunct="1">
        <a:defRPr sz="1463" kern="1200">
          <a:solidFill>
            <a:schemeClr val="tx1"/>
          </a:solidFill>
          <a:latin typeface="+mn-lt"/>
          <a:ea typeface="+mn-ea"/>
          <a:cs typeface="+mn-cs"/>
        </a:defRPr>
      </a:lvl2pPr>
      <a:lvl3pPr marL="742950" algn="l" defTabSz="742950" rtl="0" eaLnBrk="1" latinLnBrk="0" hangingPunct="1">
        <a:defRPr sz="1463" kern="1200">
          <a:solidFill>
            <a:schemeClr val="tx1"/>
          </a:solidFill>
          <a:latin typeface="+mn-lt"/>
          <a:ea typeface="+mn-ea"/>
          <a:cs typeface="+mn-cs"/>
        </a:defRPr>
      </a:lvl3pPr>
      <a:lvl4pPr marL="1114425" algn="l" defTabSz="742950" rtl="0" eaLnBrk="1" latinLnBrk="0" hangingPunct="1">
        <a:defRPr sz="1463" kern="1200">
          <a:solidFill>
            <a:schemeClr val="tx1"/>
          </a:solidFill>
          <a:latin typeface="+mn-lt"/>
          <a:ea typeface="+mn-ea"/>
          <a:cs typeface="+mn-cs"/>
        </a:defRPr>
      </a:lvl4pPr>
      <a:lvl5pPr marL="1485900" algn="l" defTabSz="742950" rtl="0" eaLnBrk="1" latinLnBrk="0" hangingPunct="1">
        <a:defRPr sz="1463" kern="1200">
          <a:solidFill>
            <a:schemeClr val="tx1"/>
          </a:solidFill>
          <a:latin typeface="+mn-lt"/>
          <a:ea typeface="+mn-ea"/>
          <a:cs typeface="+mn-cs"/>
        </a:defRPr>
      </a:lvl5pPr>
      <a:lvl6pPr marL="1857375" algn="l" defTabSz="742950" rtl="0" eaLnBrk="1" latinLnBrk="0" hangingPunct="1">
        <a:defRPr sz="1463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algn="l" defTabSz="742950" rtl="0" eaLnBrk="1" latinLnBrk="0" hangingPunct="1">
        <a:defRPr sz="1463" kern="1200">
          <a:solidFill>
            <a:schemeClr val="tx1"/>
          </a:solidFill>
          <a:latin typeface="+mn-lt"/>
          <a:ea typeface="+mn-ea"/>
          <a:cs typeface="+mn-cs"/>
        </a:defRPr>
      </a:lvl7pPr>
      <a:lvl8pPr marL="2600325" algn="l" defTabSz="742950" rtl="0" eaLnBrk="1" latinLnBrk="0" hangingPunct="1">
        <a:defRPr sz="1463" kern="1200">
          <a:solidFill>
            <a:schemeClr val="tx1"/>
          </a:solidFill>
          <a:latin typeface="+mn-lt"/>
          <a:ea typeface="+mn-ea"/>
          <a:cs typeface="+mn-cs"/>
        </a:defRPr>
      </a:lvl8pPr>
      <a:lvl9pPr marL="2971800" algn="l" defTabSz="742950" rtl="0" eaLnBrk="1" latinLnBrk="0" hangingPunct="1">
        <a:defRPr sz="146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10.png"/><Relationship Id="rId7" Type="http://schemas.openxmlformats.org/officeDocument/2006/relationships/image" Target="../media/image13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png"/><Relationship Id="rId5" Type="http://schemas.microsoft.com/office/2007/relationships/hdphoto" Target="../media/hdphoto1.wdp"/><Relationship Id="rId4" Type="http://schemas.openxmlformats.org/officeDocument/2006/relationships/image" Target="../media/image11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0.png"/><Relationship Id="rId7" Type="http://schemas.openxmlformats.org/officeDocument/2006/relationships/image" Target="../media/image13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png"/><Relationship Id="rId5" Type="http://schemas.microsoft.com/office/2007/relationships/hdphoto" Target="../media/hdphoto1.wdp"/><Relationship Id="rId4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0.png"/><Relationship Id="rId7" Type="http://schemas.openxmlformats.org/officeDocument/2006/relationships/image" Target="../media/image13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png"/><Relationship Id="rId5" Type="http://schemas.microsoft.com/office/2007/relationships/hdphoto" Target="../media/hdphoto1.wdp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0.png"/><Relationship Id="rId7" Type="http://schemas.openxmlformats.org/officeDocument/2006/relationships/image" Target="../media/image13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png"/><Relationship Id="rId5" Type="http://schemas.microsoft.com/office/2007/relationships/hdphoto" Target="../media/hdphoto1.wdp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image" Target="../media/image13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png"/><Relationship Id="rId5" Type="http://schemas.microsoft.com/office/2007/relationships/hdphoto" Target="../media/hdphoto1.wdp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10.png"/><Relationship Id="rId7" Type="http://schemas.openxmlformats.org/officeDocument/2006/relationships/image" Target="../media/image13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png"/><Relationship Id="rId5" Type="http://schemas.microsoft.com/office/2007/relationships/hdphoto" Target="../media/hdphoto1.wdp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0.png"/><Relationship Id="rId7" Type="http://schemas.openxmlformats.org/officeDocument/2006/relationships/image" Target="../media/image13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png"/><Relationship Id="rId5" Type="http://schemas.microsoft.com/office/2007/relationships/hdphoto" Target="../media/hdphoto1.wdp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10.png"/><Relationship Id="rId7" Type="http://schemas.openxmlformats.org/officeDocument/2006/relationships/image" Target="../media/image13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png"/><Relationship Id="rId5" Type="http://schemas.microsoft.com/office/2007/relationships/hdphoto" Target="../media/hdphoto1.wdp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5A7D7231-72E9-4C18-A4B8-68A43A07A163}"/>
              </a:ext>
            </a:extLst>
          </p:cNvPr>
          <p:cNvGrpSpPr/>
          <p:nvPr/>
        </p:nvGrpSpPr>
        <p:grpSpPr>
          <a:xfrm>
            <a:off x="301893" y="313659"/>
            <a:ext cx="9302213" cy="6230682"/>
            <a:chOff x="371563" y="188995"/>
            <a:chExt cx="11448878" cy="7668531"/>
          </a:xfrm>
        </p:grpSpPr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AD557593-640B-4EF4-B0D0-54E07EAF7C4B}"/>
                </a:ext>
              </a:extLst>
            </p:cNvPr>
            <p:cNvGrpSpPr/>
            <p:nvPr/>
          </p:nvGrpSpPr>
          <p:grpSpPr>
            <a:xfrm rot="16200000">
              <a:off x="2261738" y="-1701180"/>
              <a:ext cx="7668528" cy="11448878"/>
              <a:chOff x="-1056834" y="376431"/>
              <a:chExt cx="7854434" cy="8969447"/>
            </a:xfrm>
          </p:grpSpPr>
          <p:sp>
            <p:nvSpPr>
              <p:cNvPr id="4" name="Rectangle 3">
                <a:extLst>
                  <a:ext uri="{FF2B5EF4-FFF2-40B4-BE49-F238E27FC236}">
                    <a16:creationId xmlns:a16="http://schemas.microsoft.com/office/drawing/2014/main" id="{A0B2AE7B-263A-4B23-81FD-2F8EC5BA265F}"/>
                  </a:ext>
                </a:extLst>
              </p:cNvPr>
              <p:cNvSpPr/>
              <p:nvPr/>
            </p:nvSpPr>
            <p:spPr>
              <a:xfrm>
                <a:off x="1270173" y="376431"/>
                <a:ext cx="5527427" cy="3384437"/>
              </a:xfrm>
              <a:prstGeom prst="rect">
                <a:avLst/>
              </a:prstGeom>
              <a:solidFill>
                <a:srgbClr val="4F98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742950"/>
                <a:endParaRPr lang="en-US" sz="1463" dirty="0">
                  <a:solidFill>
                    <a:prstClr val="white"/>
                  </a:solidFill>
                  <a:latin typeface="Calibri" panose="020F0502020204030204"/>
                </a:endParaRPr>
              </a:p>
            </p:txBody>
          </p:sp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F39F0888-6F46-44F8-B15A-D473DF34C661}"/>
                  </a:ext>
                </a:extLst>
              </p:cNvPr>
              <p:cNvSpPr/>
              <p:nvPr/>
            </p:nvSpPr>
            <p:spPr>
              <a:xfrm>
                <a:off x="-1056834" y="4758005"/>
                <a:ext cx="2110339" cy="2745331"/>
              </a:xfrm>
              <a:prstGeom prst="rect">
                <a:avLst/>
              </a:prstGeom>
              <a:solidFill>
                <a:srgbClr val="8C2AC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742950"/>
                <a:endParaRPr lang="en-US" sz="1463">
                  <a:solidFill>
                    <a:srgbClr val="FFC305"/>
                  </a:solidFill>
                  <a:latin typeface="Calibri" panose="020F0502020204030204"/>
                </a:endParaRPr>
              </a:p>
            </p:txBody>
          </p:sp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77E8810C-A984-4C4A-BEB5-54076E190B86}"/>
                  </a:ext>
                </a:extLst>
              </p:cNvPr>
              <p:cNvSpPr/>
              <p:nvPr/>
            </p:nvSpPr>
            <p:spPr>
              <a:xfrm>
                <a:off x="4731331" y="7624766"/>
                <a:ext cx="2066266" cy="1721112"/>
              </a:xfrm>
              <a:prstGeom prst="rect">
                <a:avLst/>
              </a:prstGeom>
              <a:solidFill>
                <a:srgbClr val="8C2AC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742950"/>
                <a:endParaRPr lang="en-US" sz="1463" dirty="0">
                  <a:solidFill>
                    <a:prstClr val="white"/>
                  </a:solidFill>
                  <a:latin typeface="Calibri" panose="020F0502020204030204"/>
                </a:endParaRPr>
              </a:p>
            </p:txBody>
          </p:sp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79AE5E0C-CEB1-4560-BFD7-6C1185D0E087}"/>
                  </a:ext>
                </a:extLst>
              </p:cNvPr>
              <p:cNvSpPr/>
              <p:nvPr/>
            </p:nvSpPr>
            <p:spPr>
              <a:xfrm>
                <a:off x="4731331" y="5753883"/>
                <a:ext cx="2066266" cy="1721112"/>
              </a:xfrm>
              <a:prstGeom prst="rect">
                <a:avLst/>
              </a:prstGeom>
              <a:solidFill>
                <a:srgbClr val="00BFBD"/>
              </a:solidFill>
              <a:ln>
                <a:solidFill>
                  <a:srgbClr val="00BFBD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742950"/>
                <a:endParaRPr lang="en-US" sz="1463">
                  <a:solidFill>
                    <a:prstClr val="white"/>
                  </a:solidFill>
                  <a:latin typeface="Calibri" panose="020F0502020204030204"/>
                </a:endParaRPr>
              </a:p>
            </p:txBody>
          </p:sp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C042A878-D17B-48AF-A72B-10E462474459}"/>
                  </a:ext>
                </a:extLst>
              </p:cNvPr>
              <p:cNvSpPr/>
              <p:nvPr/>
            </p:nvSpPr>
            <p:spPr>
              <a:xfrm>
                <a:off x="4731331" y="3908508"/>
                <a:ext cx="2066269" cy="1707141"/>
              </a:xfrm>
              <a:prstGeom prst="rect">
                <a:avLst/>
              </a:prstGeom>
              <a:solidFill>
                <a:srgbClr val="8C2AC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742950"/>
                <a:endParaRPr lang="en-US" sz="1463">
                  <a:solidFill>
                    <a:prstClr val="white"/>
                  </a:solidFill>
                  <a:latin typeface="Calibri" panose="020F0502020204030204"/>
                </a:endParaRPr>
              </a:p>
            </p:txBody>
          </p:sp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4C0862D5-DFE7-4AFD-87D8-701594E36773}"/>
                  </a:ext>
                </a:extLst>
              </p:cNvPr>
              <p:cNvSpPr/>
              <p:nvPr/>
            </p:nvSpPr>
            <p:spPr>
              <a:xfrm>
                <a:off x="-1051867" y="376433"/>
                <a:ext cx="2105400" cy="4243812"/>
              </a:xfrm>
              <a:prstGeom prst="rect">
                <a:avLst/>
              </a:prstGeom>
              <a:solidFill>
                <a:srgbClr val="00BFB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742950"/>
                <a:endParaRPr lang="en-US" sz="1463">
                  <a:solidFill>
                    <a:prstClr val="white"/>
                  </a:solidFill>
                  <a:latin typeface="Calibri" panose="020F0502020204030204"/>
                </a:endParaRPr>
              </a:p>
            </p:txBody>
          </p:sp>
        </p:grp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8AE754D0-5DA2-4C64-88F0-C55BAE1E59F8}"/>
                </a:ext>
              </a:extLst>
            </p:cNvPr>
            <p:cNvSpPr/>
            <p:nvPr/>
          </p:nvSpPr>
          <p:spPr>
            <a:xfrm rot="16200000">
              <a:off x="6752090" y="517246"/>
              <a:ext cx="3191592" cy="6945101"/>
            </a:xfrm>
            <a:prstGeom prst="rect">
              <a:avLst/>
            </a:prstGeom>
            <a:solidFill>
              <a:srgbClr val="4F98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742950"/>
              <a:endParaRPr lang="en-US" sz="1463" dirty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0AA71EBA-D10A-41AD-9930-59BB59554300}"/>
                </a:ext>
              </a:extLst>
            </p:cNvPr>
            <p:cNvSpPr/>
            <p:nvPr/>
          </p:nvSpPr>
          <p:spPr>
            <a:xfrm rot="16200000">
              <a:off x="9703957" y="5741046"/>
              <a:ext cx="2060390" cy="2172570"/>
            </a:xfrm>
            <a:prstGeom prst="rect">
              <a:avLst/>
            </a:prstGeom>
            <a:solidFill>
              <a:srgbClr val="00BFBD"/>
            </a:solidFill>
            <a:ln>
              <a:solidFill>
                <a:srgbClr val="00BFB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742950"/>
              <a:endParaRPr lang="en-US" sz="1463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3FF7BFB7-0835-4A9C-A1E1-E916D2FC3676}"/>
                </a:ext>
              </a:extLst>
            </p:cNvPr>
            <p:cNvSpPr/>
            <p:nvPr/>
          </p:nvSpPr>
          <p:spPr>
            <a:xfrm>
              <a:off x="473588" y="234148"/>
              <a:ext cx="4572056" cy="565275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defTabSz="742950">
                <a:lnSpc>
                  <a:spcPct val="150000"/>
                </a:lnSpc>
              </a:pPr>
              <a:r>
                <a:rPr lang="en-US" sz="3575" cap="all" dirty="0">
                  <a:solidFill>
                    <a:srgbClr val="FFFFFF"/>
                  </a:solidFill>
                  <a:latin typeface="Arial Black" panose="020B0A04020102020204" pitchFamily="34" charset="0"/>
                </a:rPr>
                <a:t>Spirit</a:t>
              </a:r>
              <a:r>
                <a:rPr lang="en-US" sz="3575" cap="all" dirty="0">
                  <a:solidFill>
                    <a:prstClr val="white"/>
                  </a:solidFill>
                  <a:latin typeface="Arial Black" panose="020B0A04020102020204" pitchFamily="34" charset="0"/>
                </a:rPr>
                <a:t> of</a:t>
              </a:r>
            </a:p>
            <a:p>
              <a:pPr defTabSz="742950">
                <a:lnSpc>
                  <a:spcPct val="150000"/>
                </a:lnSpc>
              </a:pPr>
              <a:r>
                <a:rPr lang="en-US" sz="3575" cap="all" dirty="0">
                  <a:solidFill>
                    <a:prstClr val="white"/>
                  </a:solidFill>
                  <a:latin typeface="Arial Black" panose="020B0A04020102020204" pitchFamily="34" charset="0"/>
                </a:rPr>
                <a:t>Innovation</a:t>
              </a:r>
            </a:p>
            <a:p>
              <a:pPr defTabSz="742950">
                <a:lnSpc>
                  <a:spcPct val="150000"/>
                </a:lnSpc>
              </a:pPr>
              <a:endParaRPr lang="en-US" sz="1138" cap="all" dirty="0">
                <a:solidFill>
                  <a:prstClr val="white"/>
                </a:solidFill>
                <a:latin typeface="Arial Black" panose="020B0A04020102020204" pitchFamily="34" charset="0"/>
              </a:endParaRPr>
            </a:p>
            <a:p>
              <a:pPr defTabSz="742950">
                <a:lnSpc>
                  <a:spcPct val="150000"/>
                </a:lnSpc>
              </a:pPr>
              <a:endParaRPr lang="en-US" sz="1138" cap="all" dirty="0">
                <a:solidFill>
                  <a:prstClr val="white"/>
                </a:solidFill>
                <a:latin typeface="Arial Black" panose="020B0A04020102020204" pitchFamily="34" charset="0"/>
              </a:endParaRPr>
            </a:p>
            <a:p>
              <a:pPr defTabSz="742950">
                <a:lnSpc>
                  <a:spcPct val="150000"/>
                </a:lnSpc>
              </a:pPr>
              <a:endParaRPr lang="en-US" sz="1138" cap="all" dirty="0">
                <a:solidFill>
                  <a:prstClr val="white"/>
                </a:solidFill>
                <a:latin typeface="Arial Black" panose="020B0A04020102020204" pitchFamily="34" charset="0"/>
              </a:endParaRPr>
            </a:p>
            <a:p>
              <a:pPr defTabSz="742950">
                <a:lnSpc>
                  <a:spcPct val="150000"/>
                </a:lnSpc>
              </a:pPr>
              <a:endParaRPr lang="en-US" sz="1138" cap="all" dirty="0">
                <a:solidFill>
                  <a:prstClr val="white"/>
                </a:solidFill>
                <a:latin typeface="Arial Black" panose="020B0A04020102020204" pitchFamily="34" charset="0"/>
              </a:endParaRPr>
            </a:p>
            <a:p>
              <a:pPr defTabSz="742950">
                <a:lnSpc>
                  <a:spcPct val="150000"/>
                </a:lnSpc>
              </a:pPr>
              <a:endParaRPr lang="en-US" sz="1138" cap="all" dirty="0">
                <a:solidFill>
                  <a:prstClr val="white"/>
                </a:solidFill>
                <a:latin typeface="Arial Black" panose="020B0A04020102020204" pitchFamily="34" charset="0"/>
              </a:endParaRPr>
            </a:p>
            <a:p>
              <a:pPr defTabSz="742950">
                <a:lnSpc>
                  <a:spcPct val="150000"/>
                </a:lnSpc>
              </a:pPr>
              <a:r>
                <a:rPr lang="en-US" sz="2600" cap="all" dirty="0">
                  <a:solidFill>
                    <a:prstClr val="white"/>
                  </a:solidFill>
                  <a:latin typeface="Arial Black" panose="020B0A04020102020204" pitchFamily="34" charset="0"/>
                </a:rPr>
                <a:t>STEAM</a:t>
              </a:r>
            </a:p>
            <a:p>
              <a:pPr defTabSz="742950">
                <a:lnSpc>
                  <a:spcPct val="150000"/>
                </a:lnSpc>
              </a:pPr>
              <a:r>
                <a:rPr lang="en-US" sz="2600" cap="all" dirty="0">
                  <a:solidFill>
                    <a:prstClr val="white"/>
                  </a:solidFill>
                  <a:latin typeface="Arial Black" panose="020B0A04020102020204" pitchFamily="34" charset="0"/>
                </a:rPr>
                <a:t>RESOURCES</a:t>
              </a:r>
            </a:p>
            <a:p>
              <a:pPr defTabSz="742950">
                <a:lnSpc>
                  <a:spcPct val="150000"/>
                </a:lnSpc>
              </a:pPr>
              <a:endParaRPr lang="en-US" sz="1625" cap="all" dirty="0">
                <a:solidFill>
                  <a:prstClr val="white"/>
                </a:solidFill>
                <a:latin typeface="Arial Black" panose="020B0A04020102020204" pitchFamily="34" charset="0"/>
              </a:endParaRPr>
            </a:p>
          </p:txBody>
        </p:sp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9AB49357-6D33-4E03-8403-7EA1C2175D9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827123" y="6013417"/>
              <a:ext cx="1826634" cy="1611836"/>
            </a:xfrm>
            <a:prstGeom prst="rect">
              <a:avLst/>
            </a:prstGeom>
          </p:spPr>
        </p:pic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8A5A49F2-E104-4358-BE68-3A74FC613F3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928664" y="5897199"/>
              <a:ext cx="1844275" cy="1844274"/>
            </a:xfrm>
            <a:prstGeom prst="rect">
              <a:avLst/>
            </a:prstGeom>
          </p:spPr>
        </p:pic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9E3BDE7C-0F37-424F-971F-43B6638A8FE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866210">
              <a:off x="4932142" y="429561"/>
              <a:ext cx="2020520" cy="1442383"/>
            </a:xfrm>
            <a:prstGeom prst="rect">
              <a:avLst/>
            </a:prstGeom>
          </p:spPr>
        </p:pic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1528699E-DAB5-46EF-840D-E32051697BC0}"/>
                </a:ext>
              </a:extLst>
            </p:cNvPr>
            <p:cNvGrpSpPr/>
            <p:nvPr/>
          </p:nvGrpSpPr>
          <p:grpSpPr>
            <a:xfrm>
              <a:off x="7134577" y="318280"/>
              <a:ext cx="2141562" cy="1780837"/>
              <a:chOff x="7223173" y="2565104"/>
              <a:chExt cx="2141562" cy="1780837"/>
            </a:xfrm>
          </p:grpSpPr>
          <p:pic>
            <p:nvPicPr>
              <p:cNvPr id="17" name="Picture 16">
                <a:extLst>
                  <a:ext uri="{FF2B5EF4-FFF2-40B4-BE49-F238E27FC236}">
                    <a16:creationId xmlns:a16="http://schemas.microsoft.com/office/drawing/2014/main" id="{B5475194-674A-4BF2-8FE5-AB29CF45595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flipH="1">
                <a:off x="8008834" y="2565104"/>
                <a:ext cx="890419" cy="1780837"/>
              </a:xfrm>
              <a:prstGeom prst="rect">
                <a:avLst/>
              </a:prstGeom>
            </p:spPr>
          </p:pic>
          <p:pic>
            <p:nvPicPr>
              <p:cNvPr id="18" name="Picture 17">
                <a:extLst>
                  <a:ext uri="{FF2B5EF4-FFF2-40B4-BE49-F238E27FC236}">
                    <a16:creationId xmlns:a16="http://schemas.microsoft.com/office/drawing/2014/main" id="{374BEE79-6219-4299-A895-556E9CD232B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8079652">
                <a:off x="7207285" y="2874373"/>
                <a:ext cx="1479088" cy="1447311"/>
              </a:xfrm>
              <a:prstGeom prst="rect">
                <a:avLst/>
              </a:prstGeom>
            </p:spPr>
          </p:pic>
          <p:pic>
            <p:nvPicPr>
              <p:cNvPr id="19" name="Picture 18">
                <a:extLst>
                  <a:ext uri="{FF2B5EF4-FFF2-40B4-BE49-F238E27FC236}">
                    <a16:creationId xmlns:a16="http://schemas.microsoft.com/office/drawing/2014/main" id="{EEBE10D8-45C5-40B9-B7CC-D1CB08DA660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17180510">
                <a:off x="8082391" y="3028074"/>
                <a:ext cx="1709792" cy="854896"/>
              </a:xfrm>
              <a:prstGeom prst="rect">
                <a:avLst/>
              </a:prstGeom>
            </p:spPr>
          </p:pic>
        </p:grpSp>
        <p:pic>
          <p:nvPicPr>
            <p:cNvPr id="20" name="Picture 19">
              <a:extLst>
                <a:ext uri="{FF2B5EF4-FFF2-40B4-BE49-F238E27FC236}">
                  <a16:creationId xmlns:a16="http://schemas.microsoft.com/office/drawing/2014/main" id="{0084B82F-963A-41EE-8457-14E4D3AA84F1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923167" y="316517"/>
              <a:ext cx="1634538" cy="1811436"/>
            </a:xfrm>
            <a:prstGeom prst="rect">
              <a:avLst/>
            </a:prstGeom>
          </p:spPr>
        </p:pic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A5C1E9E4-0326-4621-B815-03573AEC352C}"/>
                </a:ext>
              </a:extLst>
            </p:cNvPr>
            <p:cNvSpPr txBox="1"/>
            <p:nvPr/>
          </p:nvSpPr>
          <p:spPr>
            <a:xfrm>
              <a:off x="5045643" y="2670950"/>
              <a:ext cx="6621289" cy="31915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defTabSz="742950"/>
              <a:r>
                <a:rPr lang="en-GB" sz="2275" dirty="0">
                  <a:solidFill>
                    <a:prstClr val="white"/>
                  </a:solidFill>
                  <a:latin typeface="Arial Black" panose="020B0A04020102020204" pitchFamily="34" charset="0"/>
                </a:rPr>
                <a:t>Spirit of Innovation</a:t>
              </a:r>
            </a:p>
            <a:p>
              <a:pPr algn="r" defTabSz="742950"/>
              <a:endParaRPr lang="en-GB" sz="1600" dirty="0">
                <a:solidFill>
                  <a:prstClr val="white"/>
                </a:solidFill>
                <a:latin typeface="Arial Black" panose="020B0A04020102020204" pitchFamily="34" charset="0"/>
              </a:endParaRPr>
            </a:p>
            <a:p>
              <a:pPr algn="r" defTabSz="742950"/>
              <a:r>
                <a:rPr lang="en-GB" sz="2275" dirty="0">
                  <a:solidFill>
                    <a:prstClr val="white"/>
                  </a:solidFill>
                  <a:latin typeface="Arial Black" panose="020B0A04020102020204" pitchFamily="34" charset="0"/>
                </a:rPr>
                <a:t>Year Four</a:t>
              </a:r>
            </a:p>
            <a:p>
              <a:pPr algn="r" defTabSz="742950"/>
              <a:endParaRPr lang="en-GB" sz="1600" dirty="0">
                <a:solidFill>
                  <a:prstClr val="white"/>
                </a:solidFill>
                <a:latin typeface="Arial Black" panose="020B0A04020102020204" pitchFamily="34" charset="0"/>
              </a:endParaRPr>
            </a:p>
            <a:p>
              <a:pPr algn="r" defTabSz="742950"/>
              <a:r>
                <a:rPr lang="en-GB" sz="2275" dirty="0">
                  <a:solidFill>
                    <a:prstClr val="white"/>
                  </a:solidFill>
                  <a:latin typeface="Arial Black" panose="020B0A04020102020204" pitchFamily="34" charset="0"/>
                </a:rPr>
                <a:t>PowerPoint– Conductors &amp; Insulators</a:t>
              </a:r>
            </a:p>
            <a:p>
              <a:pPr algn="r" defTabSz="742950"/>
              <a:endParaRPr lang="en-GB" sz="1138" dirty="0">
                <a:solidFill>
                  <a:prstClr val="white"/>
                </a:solidFill>
                <a:latin typeface="Arial Black" panose="020B0A04020102020204" pitchFamily="34" charset="0"/>
              </a:endParaRPr>
            </a:p>
            <a:p>
              <a:pPr algn="r" defTabSz="742950"/>
              <a:endParaRPr lang="en-US" sz="2275" dirty="0">
                <a:solidFill>
                  <a:prstClr val="white"/>
                </a:solidFill>
                <a:latin typeface="Arial Black" panose="020B0A04020102020204" pitchFamily="34" charset="0"/>
              </a:endParaRPr>
            </a:p>
          </p:txBody>
        </p:sp>
        <p:pic>
          <p:nvPicPr>
            <p:cNvPr id="22" name="Picture 21">
              <a:extLst>
                <a:ext uri="{FF2B5EF4-FFF2-40B4-BE49-F238E27FC236}">
                  <a16:creationId xmlns:a16="http://schemas.microsoft.com/office/drawing/2014/main" id="{ECB3AA4D-DA45-4ED0-8698-873069117AF0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38249" y="6220337"/>
              <a:ext cx="5025667" cy="976032"/>
            </a:xfrm>
            <a:prstGeom prst="rect">
              <a:avLst/>
            </a:prstGeom>
          </p:spPr>
        </p:pic>
      </p:grp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B2D8F1B6-DAEF-4452-8A6C-05AF5DB529F5}"/>
              </a:ext>
            </a:extLst>
          </p:cNvPr>
          <p:cNvCxnSpPr>
            <a:cxnSpLocks/>
          </p:cNvCxnSpPr>
          <p:nvPr/>
        </p:nvCxnSpPr>
        <p:spPr>
          <a:xfrm>
            <a:off x="6217769" y="1509644"/>
            <a:ext cx="331276" cy="0"/>
          </a:xfrm>
          <a:prstGeom prst="line">
            <a:avLst/>
          </a:prstGeom>
          <a:ln w="28575">
            <a:solidFill>
              <a:srgbClr val="00BFB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D8FA05AF-8F27-4A19-8CA7-5849118CCE6B}"/>
              </a:ext>
            </a:extLst>
          </p:cNvPr>
          <p:cNvCxnSpPr>
            <a:cxnSpLocks/>
          </p:cNvCxnSpPr>
          <p:nvPr/>
        </p:nvCxnSpPr>
        <p:spPr>
          <a:xfrm>
            <a:off x="6202509" y="1573895"/>
            <a:ext cx="437880" cy="0"/>
          </a:xfrm>
          <a:prstGeom prst="line">
            <a:avLst/>
          </a:prstGeom>
          <a:ln>
            <a:solidFill>
              <a:srgbClr val="00BFB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1103503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FFFC23EC-302E-46E7-B0BB-B63CF150B6A3}"/>
              </a:ext>
            </a:extLst>
          </p:cNvPr>
          <p:cNvSpPr txBox="1"/>
          <p:nvPr/>
        </p:nvSpPr>
        <p:spPr>
          <a:xfrm>
            <a:off x="3712566" y="4238841"/>
            <a:ext cx="2794355" cy="26116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97" dirty="0"/>
              <a:t>These resources have been brought to you by</a:t>
            </a:r>
            <a:endParaRPr lang="en-US" sz="1097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E44DA80-325D-4027-8C23-C52D3BF940D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5406" y="4482659"/>
            <a:ext cx="3384586" cy="1263108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D3F017C6-0F1D-44F9-9030-9E8E7C83C4BB}"/>
              </a:ext>
            </a:extLst>
          </p:cNvPr>
          <p:cNvSpPr/>
          <p:nvPr/>
        </p:nvSpPr>
        <p:spPr>
          <a:xfrm>
            <a:off x="1505084" y="1066478"/>
            <a:ext cx="6893383" cy="4736670"/>
          </a:xfrm>
          <a:prstGeom prst="rect">
            <a:avLst/>
          </a:prstGeom>
          <a:noFill/>
          <a:ln w="38100">
            <a:solidFill>
              <a:srgbClr val="10069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CAF05AE-5A39-4FE0-970E-2F6D45A3E4B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41559" y="1710296"/>
            <a:ext cx="4336367" cy="25285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51505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9D9F0B2F-FD30-46F7-854B-78CFAB682F4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67215" y="185045"/>
            <a:ext cx="4337050" cy="22860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4D4DDD66-D53F-43AA-BFBC-853052AF02B8}"/>
              </a:ext>
            </a:extLst>
          </p:cNvPr>
          <p:cNvSpPr txBox="1"/>
          <p:nvPr/>
        </p:nvSpPr>
        <p:spPr>
          <a:xfrm>
            <a:off x="4631836" y="1086559"/>
            <a:ext cx="1507357" cy="4829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>
                <a:solidFill>
                  <a:schemeClr val="bg1"/>
                </a:solidFill>
              </a:rPr>
              <a:t>Power Cell</a:t>
            </a:r>
            <a:endParaRPr lang="en-US" sz="2800" dirty="0">
              <a:solidFill>
                <a:schemeClr val="bg1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732668C-C8B4-4129-9A73-2745175D1280}"/>
              </a:ext>
            </a:extLst>
          </p:cNvPr>
          <p:cNvSpPr txBox="1"/>
          <p:nvPr/>
        </p:nvSpPr>
        <p:spPr>
          <a:xfrm>
            <a:off x="2906395" y="901893"/>
            <a:ext cx="463487" cy="8523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5400" dirty="0">
                <a:solidFill>
                  <a:schemeClr val="bg1"/>
                </a:solidFill>
              </a:rPr>
              <a:t>+</a:t>
            </a:r>
            <a:endParaRPr lang="en-US" sz="5400" dirty="0">
              <a:solidFill>
                <a:schemeClr val="bg1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CE58C73-665C-435D-B576-3196F543D481}"/>
              </a:ext>
            </a:extLst>
          </p:cNvPr>
          <p:cNvSpPr txBox="1"/>
          <p:nvPr/>
        </p:nvSpPr>
        <p:spPr>
          <a:xfrm>
            <a:off x="6417992" y="591808"/>
            <a:ext cx="463487" cy="8523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5400" dirty="0">
                <a:solidFill>
                  <a:schemeClr val="bg1"/>
                </a:solidFill>
              </a:rPr>
              <a:t>_</a:t>
            </a:r>
            <a:endParaRPr lang="en-US" sz="5400" dirty="0">
              <a:solidFill>
                <a:schemeClr val="bg1"/>
              </a:solidFill>
            </a:endParaRPr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A142B788-C1BE-4A1E-8117-2D98142B897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977" t="74630" r="84591"/>
          <a:stretch/>
        </p:blipFill>
        <p:spPr>
          <a:xfrm rot="5400000">
            <a:off x="7328470" y="634827"/>
            <a:ext cx="659042" cy="1562281"/>
          </a:xfrm>
          <a:prstGeom prst="rect">
            <a:avLst/>
          </a:prstGeom>
        </p:spPr>
      </p:pic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1B8546BB-4C09-4530-83E8-A521458ACFD9}"/>
              </a:ext>
            </a:extLst>
          </p:cNvPr>
          <p:cNvSpPr/>
          <p:nvPr/>
        </p:nvSpPr>
        <p:spPr>
          <a:xfrm rot="6863001">
            <a:off x="8665903" y="892920"/>
            <a:ext cx="569368" cy="1002615"/>
          </a:xfrm>
          <a:custGeom>
            <a:avLst/>
            <a:gdLst>
              <a:gd name="connsiteX0" fmla="*/ 239127 w 239127"/>
              <a:gd name="connsiteY0" fmla="*/ 0 h 3592286"/>
              <a:gd name="connsiteX1" fmla="*/ 10527 w 239127"/>
              <a:gd name="connsiteY1" fmla="*/ 1257300 h 3592286"/>
              <a:gd name="connsiteX2" fmla="*/ 59512 w 239127"/>
              <a:gd name="connsiteY2" fmla="*/ 3592286 h 3592286"/>
              <a:gd name="connsiteX0" fmla="*/ 233868 w 233868"/>
              <a:gd name="connsiteY0" fmla="*/ 0 h 3608615"/>
              <a:gd name="connsiteX1" fmla="*/ 5268 w 233868"/>
              <a:gd name="connsiteY1" fmla="*/ 1257300 h 3608615"/>
              <a:gd name="connsiteX2" fmla="*/ 86910 w 233868"/>
              <a:gd name="connsiteY2" fmla="*/ 3608615 h 3608615"/>
              <a:gd name="connsiteX0" fmla="*/ 686632 w 686632"/>
              <a:gd name="connsiteY0" fmla="*/ 0 h 3608615"/>
              <a:gd name="connsiteX1" fmla="*/ 832 w 686632"/>
              <a:gd name="connsiteY1" fmla="*/ 1632857 h 3608615"/>
              <a:gd name="connsiteX2" fmla="*/ 539674 w 686632"/>
              <a:gd name="connsiteY2" fmla="*/ 3608615 h 3608615"/>
              <a:gd name="connsiteX0" fmla="*/ 773441 w 773441"/>
              <a:gd name="connsiteY0" fmla="*/ 0 h 3608615"/>
              <a:gd name="connsiteX1" fmla="*/ 87641 w 773441"/>
              <a:gd name="connsiteY1" fmla="*/ 1632857 h 3608615"/>
              <a:gd name="connsiteX2" fmla="*/ 626483 w 773441"/>
              <a:gd name="connsiteY2" fmla="*/ 3608615 h 3608615"/>
              <a:gd name="connsiteX0" fmla="*/ 804098 w 804098"/>
              <a:gd name="connsiteY0" fmla="*/ 0 h 3608615"/>
              <a:gd name="connsiteX1" fmla="*/ 118298 w 804098"/>
              <a:gd name="connsiteY1" fmla="*/ 1632857 h 3608615"/>
              <a:gd name="connsiteX2" fmla="*/ 657140 w 804098"/>
              <a:gd name="connsiteY2" fmla="*/ 3608615 h 3608615"/>
              <a:gd name="connsiteX0" fmla="*/ 804098 w 804098"/>
              <a:gd name="connsiteY0" fmla="*/ 0 h 3608615"/>
              <a:gd name="connsiteX1" fmla="*/ 118298 w 804098"/>
              <a:gd name="connsiteY1" fmla="*/ 1632857 h 3608615"/>
              <a:gd name="connsiteX2" fmla="*/ 657140 w 804098"/>
              <a:gd name="connsiteY2" fmla="*/ 3608615 h 3608615"/>
              <a:gd name="connsiteX0" fmla="*/ 697065 w 697065"/>
              <a:gd name="connsiteY0" fmla="*/ 0 h 3308631"/>
              <a:gd name="connsiteX1" fmla="*/ 11265 w 697065"/>
              <a:gd name="connsiteY1" fmla="*/ 1632857 h 3308631"/>
              <a:gd name="connsiteX2" fmla="*/ 415408 w 697065"/>
              <a:gd name="connsiteY2" fmla="*/ 3308630 h 3308631"/>
              <a:gd name="connsiteX0" fmla="*/ 1234762 w 1234762"/>
              <a:gd name="connsiteY0" fmla="*/ 1 h 2491044"/>
              <a:gd name="connsiteX1" fmla="*/ 43162 w 1234762"/>
              <a:gd name="connsiteY1" fmla="*/ 815270 h 2491044"/>
              <a:gd name="connsiteX2" fmla="*/ 447305 w 1234762"/>
              <a:gd name="connsiteY2" fmla="*/ 2491043 h 2491044"/>
              <a:gd name="connsiteX0" fmla="*/ 1802709 w 1802709"/>
              <a:gd name="connsiteY0" fmla="*/ 1 h 2491044"/>
              <a:gd name="connsiteX1" fmla="*/ 14823 w 1802709"/>
              <a:gd name="connsiteY1" fmla="*/ 581095 h 2491044"/>
              <a:gd name="connsiteX2" fmla="*/ 1015252 w 1802709"/>
              <a:gd name="connsiteY2" fmla="*/ 2491043 h 2491044"/>
              <a:gd name="connsiteX0" fmla="*/ 1426130 w 1426130"/>
              <a:gd name="connsiteY0" fmla="*/ 1 h 2491044"/>
              <a:gd name="connsiteX1" fmla="*/ 26229 w 1426130"/>
              <a:gd name="connsiteY1" fmla="*/ 849210 h 2491044"/>
              <a:gd name="connsiteX2" fmla="*/ 638673 w 1426130"/>
              <a:gd name="connsiteY2" fmla="*/ 2491043 h 2491044"/>
              <a:gd name="connsiteX0" fmla="*/ 1426130 w 1426130"/>
              <a:gd name="connsiteY0" fmla="*/ 1 h 2491044"/>
              <a:gd name="connsiteX1" fmla="*/ 26229 w 1426130"/>
              <a:gd name="connsiteY1" fmla="*/ 849210 h 2491044"/>
              <a:gd name="connsiteX2" fmla="*/ 638673 w 1426130"/>
              <a:gd name="connsiteY2" fmla="*/ 2491043 h 2491044"/>
              <a:gd name="connsiteX0" fmla="*/ 1275833 w 1275832"/>
              <a:gd name="connsiteY0" fmla="*/ 1 h 2519397"/>
              <a:gd name="connsiteX1" fmla="*/ 19201 w 1275832"/>
              <a:gd name="connsiteY1" fmla="*/ 877563 h 2519397"/>
              <a:gd name="connsiteX2" fmla="*/ 631645 w 1275832"/>
              <a:gd name="connsiteY2" fmla="*/ 2519396 h 2519397"/>
              <a:gd name="connsiteX0" fmla="*/ 1281492 w 1281491"/>
              <a:gd name="connsiteY0" fmla="*/ 1 h 2519397"/>
              <a:gd name="connsiteX1" fmla="*/ 24860 w 1281491"/>
              <a:gd name="connsiteY1" fmla="*/ 877563 h 2519397"/>
              <a:gd name="connsiteX2" fmla="*/ 637304 w 1281491"/>
              <a:gd name="connsiteY2" fmla="*/ 2519396 h 2519397"/>
              <a:gd name="connsiteX0" fmla="*/ 1289457 w 1289456"/>
              <a:gd name="connsiteY0" fmla="*/ 1 h 2519397"/>
              <a:gd name="connsiteX1" fmla="*/ 32825 w 1289456"/>
              <a:gd name="connsiteY1" fmla="*/ 877563 h 2519397"/>
              <a:gd name="connsiteX2" fmla="*/ 645269 w 1289456"/>
              <a:gd name="connsiteY2" fmla="*/ 2519396 h 2519397"/>
              <a:gd name="connsiteX0" fmla="*/ 1282062 w 1282061"/>
              <a:gd name="connsiteY0" fmla="*/ 1 h 2627444"/>
              <a:gd name="connsiteX1" fmla="*/ 25430 w 1282061"/>
              <a:gd name="connsiteY1" fmla="*/ 877563 h 2627444"/>
              <a:gd name="connsiteX2" fmla="*/ 687023 w 1282061"/>
              <a:gd name="connsiteY2" fmla="*/ 2627445 h 2627444"/>
              <a:gd name="connsiteX0" fmla="*/ 1361722 w 1361723"/>
              <a:gd name="connsiteY0" fmla="*/ 1 h 2678993"/>
              <a:gd name="connsiteX1" fmla="*/ 29883 w 1361723"/>
              <a:gd name="connsiteY1" fmla="*/ 929112 h 2678993"/>
              <a:gd name="connsiteX2" fmla="*/ 691476 w 1361723"/>
              <a:gd name="connsiteY2" fmla="*/ 2678994 h 2678993"/>
              <a:gd name="connsiteX0" fmla="*/ 1694420 w 1694421"/>
              <a:gd name="connsiteY0" fmla="*/ 1 h 3565350"/>
              <a:gd name="connsiteX1" fmla="*/ 49428 w 1694421"/>
              <a:gd name="connsiteY1" fmla="*/ 1815469 h 3565350"/>
              <a:gd name="connsiteX2" fmla="*/ 711021 w 1694421"/>
              <a:gd name="connsiteY2" fmla="*/ 3565351 h 3565350"/>
              <a:gd name="connsiteX0" fmla="*/ 1694420 w 1694421"/>
              <a:gd name="connsiteY0" fmla="*/ 5820 h 3571169"/>
              <a:gd name="connsiteX1" fmla="*/ 49428 w 1694421"/>
              <a:gd name="connsiteY1" fmla="*/ 1821288 h 3571169"/>
              <a:gd name="connsiteX2" fmla="*/ 711021 w 1694421"/>
              <a:gd name="connsiteY2" fmla="*/ 3571170 h 3571169"/>
              <a:gd name="connsiteX0" fmla="*/ 1618730 w 1618729"/>
              <a:gd name="connsiteY0" fmla="*/ 6468 h 3402889"/>
              <a:gd name="connsiteX1" fmla="*/ 44876 w 1618729"/>
              <a:gd name="connsiteY1" fmla="*/ 1653008 h 3402889"/>
              <a:gd name="connsiteX2" fmla="*/ 706469 w 1618729"/>
              <a:gd name="connsiteY2" fmla="*/ 3402890 h 3402889"/>
              <a:gd name="connsiteX0" fmla="*/ 487371 w 1356155"/>
              <a:gd name="connsiteY0" fmla="*/ 7160 h 3256188"/>
              <a:gd name="connsiteX1" fmla="*/ 694561 w 1356155"/>
              <a:gd name="connsiteY1" fmla="*/ 1506307 h 3256188"/>
              <a:gd name="connsiteX2" fmla="*/ 1356154 w 1356155"/>
              <a:gd name="connsiteY2" fmla="*/ 3256189 h 3256188"/>
              <a:gd name="connsiteX0" fmla="*/ 596037 w 1464821"/>
              <a:gd name="connsiteY0" fmla="*/ 4594 h 3253622"/>
              <a:gd name="connsiteX1" fmla="*/ 423424 w 1464821"/>
              <a:gd name="connsiteY1" fmla="*/ 2144736 h 3253622"/>
              <a:gd name="connsiteX2" fmla="*/ 1464820 w 1464821"/>
              <a:gd name="connsiteY2" fmla="*/ 3253623 h 3253622"/>
              <a:gd name="connsiteX0" fmla="*/ 522732 w 1391516"/>
              <a:gd name="connsiteY0" fmla="*/ -1 h 3249027"/>
              <a:gd name="connsiteX1" fmla="*/ 350119 w 1391516"/>
              <a:gd name="connsiteY1" fmla="*/ 2140141 h 3249027"/>
              <a:gd name="connsiteX2" fmla="*/ 1391515 w 1391516"/>
              <a:gd name="connsiteY2" fmla="*/ 3249028 h 3249027"/>
              <a:gd name="connsiteX0" fmla="*/ 517081 w 1404018"/>
              <a:gd name="connsiteY0" fmla="*/ 0 h 3385136"/>
              <a:gd name="connsiteX1" fmla="*/ 362621 w 1404018"/>
              <a:gd name="connsiteY1" fmla="*/ 2276250 h 3385136"/>
              <a:gd name="connsiteX2" fmla="*/ 1404017 w 1404018"/>
              <a:gd name="connsiteY2" fmla="*/ 3385137 h 33851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404018" h="3385136">
                <a:moveTo>
                  <a:pt x="517081" y="0"/>
                </a:moveTo>
                <a:cubicBezTo>
                  <a:pt x="-455413" y="490231"/>
                  <a:pt x="214798" y="1712061"/>
                  <a:pt x="362621" y="2276250"/>
                </a:cubicBezTo>
                <a:cubicBezTo>
                  <a:pt x="510444" y="2840440"/>
                  <a:pt x="828076" y="2844516"/>
                  <a:pt x="1404017" y="3385137"/>
                </a:cubicBezTo>
              </a:path>
            </a:pathLst>
          </a:cu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2" name="Picture 31">
            <a:extLst>
              <a:ext uri="{FF2B5EF4-FFF2-40B4-BE49-F238E27FC236}">
                <a16:creationId xmlns:a16="http://schemas.microsoft.com/office/drawing/2014/main" id="{0C868092-B68E-4114-8C8E-197980478998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977" t="74630" r="84591"/>
          <a:stretch/>
        </p:blipFill>
        <p:spPr>
          <a:xfrm rot="835279">
            <a:off x="8912239" y="1443059"/>
            <a:ext cx="659042" cy="1562281"/>
          </a:xfrm>
          <a:prstGeom prst="rect">
            <a:avLst/>
          </a:prstGeom>
        </p:spPr>
      </p:pic>
      <p:pic>
        <p:nvPicPr>
          <p:cNvPr id="63" name="Picture 62">
            <a:extLst>
              <a:ext uri="{FF2B5EF4-FFF2-40B4-BE49-F238E27FC236}">
                <a16:creationId xmlns:a16="http://schemas.microsoft.com/office/drawing/2014/main" id="{9FD928AB-E857-4EEF-85DF-838E13E944AB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942" t="74259" r="65028"/>
          <a:stretch/>
        </p:blipFill>
        <p:spPr>
          <a:xfrm rot="15577831">
            <a:off x="1531167" y="662917"/>
            <a:ext cx="714304" cy="1561362"/>
          </a:xfrm>
          <a:prstGeom prst="rect">
            <a:avLst/>
          </a:prstGeom>
        </p:spPr>
      </p:pic>
      <p:sp>
        <p:nvSpPr>
          <p:cNvPr id="73" name="Rectangle 72">
            <a:extLst>
              <a:ext uri="{FF2B5EF4-FFF2-40B4-BE49-F238E27FC236}">
                <a16:creationId xmlns:a16="http://schemas.microsoft.com/office/drawing/2014/main" id="{68E151C4-6956-4959-A1D7-BAD2D1EE8CF2}"/>
              </a:ext>
            </a:extLst>
          </p:cNvPr>
          <p:cNvSpPr/>
          <p:nvPr/>
        </p:nvSpPr>
        <p:spPr>
          <a:xfrm>
            <a:off x="1329886" y="2488747"/>
            <a:ext cx="1390650" cy="1936750"/>
          </a:xfrm>
          <a:prstGeom prst="rect">
            <a:avLst/>
          </a:prstGeom>
          <a:blipFill>
            <a:blip r:embed="rId4">
              <a:duotone>
                <a:prstClr val="black"/>
                <a:schemeClr val="accent2">
                  <a:tint val="45000"/>
                  <a:satMod val="400000"/>
                </a:schemeClr>
              </a:duotone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artisticCrisscrossEtching/>
                      </a14:imgEffect>
                      <a14:imgEffect>
                        <a14:brightnessContrast contrast="-40000"/>
                      </a14:imgEffect>
                    </a14:imgLayer>
                  </a14:imgProps>
                </a:ext>
              </a:extLst>
            </a:blip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4" name="Picture 73">
            <a:extLst>
              <a:ext uri="{FF2B5EF4-FFF2-40B4-BE49-F238E27FC236}">
                <a16:creationId xmlns:a16="http://schemas.microsoft.com/office/drawing/2014/main" id="{E9FF0946-8DA7-4CC0-AA54-C2A04D46661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142495">
            <a:off x="1527544" y="2763856"/>
            <a:ext cx="995331" cy="748158"/>
          </a:xfrm>
          <a:prstGeom prst="rect">
            <a:avLst/>
          </a:prstGeom>
        </p:spPr>
      </p:pic>
      <p:pic>
        <p:nvPicPr>
          <p:cNvPr id="75" name="Picture 74">
            <a:extLst>
              <a:ext uri="{FF2B5EF4-FFF2-40B4-BE49-F238E27FC236}">
                <a16:creationId xmlns:a16="http://schemas.microsoft.com/office/drawing/2014/main" id="{B02C1673-B88A-4F9F-B440-A74A98735EC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692000" flipV="1">
            <a:off x="1200099" y="3435184"/>
            <a:ext cx="995331" cy="748158"/>
          </a:xfrm>
          <a:prstGeom prst="rect">
            <a:avLst/>
          </a:prstGeom>
        </p:spPr>
      </p:pic>
      <p:pic>
        <p:nvPicPr>
          <p:cNvPr id="71" name="Picture 70">
            <a:extLst>
              <a:ext uri="{FF2B5EF4-FFF2-40B4-BE49-F238E27FC236}">
                <a16:creationId xmlns:a16="http://schemas.microsoft.com/office/drawing/2014/main" id="{6FA9550A-3E96-4733-95F2-0C3912152D8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942" t="74259" r="65028"/>
          <a:stretch/>
        </p:blipFill>
        <p:spPr>
          <a:xfrm rot="16850315">
            <a:off x="913939" y="1893191"/>
            <a:ext cx="714304" cy="1561362"/>
          </a:xfrm>
          <a:prstGeom prst="rect">
            <a:avLst/>
          </a:prstGeom>
        </p:spPr>
      </p:pic>
      <p:pic>
        <p:nvPicPr>
          <p:cNvPr id="72" name="Picture 71">
            <a:extLst>
              <a:ext uri="{FF2B5EF4-FFF2-40B4-BE49-F238E27FC236}">
                <a16:creationId xmlns:a16="http://schemas.microsoft.com/office/drawing/2014/main" id="{E0FC012F-FEF3-4DEE-8F33-7C166CADA86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942" t="74259" r="65028"/>
          <a:stretch/>
        </p:blipFill>
        <p:spPr>
          <a:xfrm rot="15980143">
            <a:off x="913940" y="3384183"/>
            <a:ext cx="714304" cy="1561362"/>
          </a:xfrm>
          <a:prstGeom prst="rect">
            <a:avLst/>
          </a:prstGeom>
        </p:spPr>
      </p:pic>
      <p:sp>
        <p:nvSpPr>
          <p:cNvPr id="69" name="Oval 68">
            <a:extLst>
              <a:ext uri="{FF2B5EF4-FFF2-40B4-BE49-F238E27FC236}">
                <a16:creationId xmlns:a16="http://schemas.microsoft.com/office/drawing/2014/main" id="{333C0823-5690-4CF3-99AE-4E16ACBD57D6}"/>
              </a:ext>
            </a:extLst>
          </p:cNvPr>
          <p:cNvSpPr/>
          <p:nvPr/>
        </p:nvSpPr>
        <p:spPr>
          <a:xfrm>
            <a:off x="1811517" y="2586465"/>
            <a:ext cx="406400" cy="431800"/>
          </a:xfrm>
          <a:prstGeom prst="ellipse">
            <a:avLst/>
          </a:prstGeom>
          <a:gradFill flip="none" rotWithShape="1">
            <a:gsLst>
              <a:gs pos="0">
                <a:schemeClr val="accent4">
                  <a:lumMod val="40000"/>
                  <a:lumOff val="60000"/>
                </a:schemeClr>
              </a:gs>
              <a:gs pos="65000">
                <a:schemeClr val="accent4">
                  <a:lumMod val="95000"/>
                  <a:lumOff val="5000"/>
                </a:schemeClr>
              </a:gs>
              <a:gs pos="99465">
                <a:srgbClr val="826300"/>
              </a:gs>
              <a:gs pos="89000">
                <a:schemeClr val="accent4">
                  <a:lumMod val="6000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Freeform: Shape 64">
            <a:extLst>
              <a:ext uri="{FF2B5EF4-FFF2-40B4-BE49-F238E27FC236}">
                <a16:creationId xmlns:a16="http://schemas.microsoft.com/office/drawing/2014/main" id="{0BFE176C-2124-433C-A8E9-AD97D7487F20}"/>
              </a:ext>
            </a:extLst>
          </p:cNvPr>
          <p:cNvSpPr/>
          <p:nvPr/>
        </p:nvSpPr>
        <p:spPr>
          <a:xfrm>
            <a:off x="324267" y="4228364"/>
            <a:ext cx="2027820" cy="1020642"/>
          </a:xfrm>
          <a:custGeom>
            <a:avLst/>
            <a:gdLst>
              <a:gd name="connsiteX0" fmla="*/ 239127 w 239127"/>
              <a:gd name="connsiteY0" fmla="*/ 0 h 3592286"/>
              <a:gd name="connsiteX1" fmla="*/ 10527 w 239127"/>
              <a:gd name="connsiteY1" fmla="*/ 1257300 h 3592286"/>
              <a:gd name="connsiteX2" fmla="*/ 59512 w 239127"/>
              <a:gd name="connsiteY2" fmla="*/ 3592286 h 3592286"/>
              <a:gd name="connsiteX0" fmla="*/ 233868 w 233868"/>
              <a:gd name="connsiteY0" fmla="*/ 0 h 3608615"/>
              <a:gd name="connsiteX1" fmla="*/ 5268 w 233868"/>
              <a:gd name="connsiteY1" fmla="*/ 1257300 h 3608615"/>
              <a:gd name="connsiteX2" fmla="*/ 86910 w 233868"/>
              <a:gd name="connsiteY2" fmla="*/ 3608615 h 3608615"/>
              <a:gd name="connsiteX0" fmla="*/ 686632 w 686632"/>
              <a:gd name="connsiteY0" fmla="*/ 0 h 3608615"/>
              <a:gd name="connsiteX1" fmla="*/ 832 w 686632"/>
              <a:gd name="connsiteY1" fmla="*/ 1632857 h 3608615"/>
              <a:gd name="connsiteX2" fmla="*/ 539674 w 686632"/>
              <a:gd name="connsiteY2" fmla="*/ 3608615 h 3608615"/>
              <a:gd name="connsiteX0" fmla="*/ 773441 w 773441"/>
              <a:gd name="connsiteY0" fmla="*/ 0 h 3608615"/>
              <a:gd name="connsiteX1" fmla="*/ 87641 w 773441"/>
              <a:gd name="connsiteY1" fmla="*/ 1632857 h 3608615"/>
              <a:gd name="connsiteX2" fmla="*/ 626483 w 773441"/>
              <a:gd name="connsiteY2" fmla="*/ 3608615 h 3608615"/>
              <a:gd name="connsiteX0" fmla="*/ 804098 w 804098"/>
              <a:gd name="connsiteY0" fmla="*/ 0 h 3608615"/>
              <a:gd name="connsiteX1" fmla="*/ 118298 w 804098"/>
              <a:gd name="connsiteY1" fmla="*/ 1632857 h 3608615"/>
              <a:gd name="connsiteX2" fmla="*/ 657140 w 804098"/>
              <a:gd name="connsiteY2" fmla="*/ 3608615 h 3608615"/>
              <a:gd name="connsiteX0" fmla="*/ 804098 w 804098"/>
              <a:gd name="connsiteY0" fmla="*/ 0 h 3608615"/>
              <a:gd name="connsiteX1" fmla="*/ 118298 w 804098"/>
              <a:gd name="connsiteY1" fmla="*/ 1632857 h 3608615"/>
              <a:gd name="connsiteX2" fmla="*/ 657140 w 804098"/>
              <a:gd name="connsiteY2" fmla="*/ 3608615 h 3608615"/>
              <a:gd name="connsiteX0" fmla="*/ 740902 w 1554978"/>
              <a:gd name="connsiteY0" fmla="*/ 0 h 2485203"/>
              <a:gd name="connsiteX1" fmla="*/ 55102 w 1554978"/>
              <a:gd name="connsiteY1" fmla="*/ 1632857 h 2485203"/>
              <a:gd name="connsiteX2" fmla="*/ 1554978 w 1554978"/>
              <a:gd name="connsiteY2" fmla="*/ 2483771 h 2485203"/>
              <a:gd name="connsiteX0" fmla="*/ 488333 w 1302409"/>
              <a:gd name="connsiteY0" fmla="*/ 0 h 2510557"/>
              <a:gd name="connsiteX1" fmla="*/ 64633 w 1302409"/>
              <a:gd name="connsiteY1" fmla="*/ 1680385 h 2510557"/>
              <a:gd name="connsiteX2" fmla="*/ 1302409 w 1302409"/>
              <a:gd name="connsiteY2" fmla="*/ 2483771 h 2510557"/>
              <a:gd name="connsiteX0" fmla="*/ 488333 w 1302409"/>
              <a:gd name="connsiteY0" fmla="*/ 0 h 2510557"/>
              <a:gd name="connsiteX1" fmla="*/ 64633 w 1302409"/>
              <a:gd name="connsiteY1" fmla="*/ 1680385 h 2510557"/>
              <a:gd name="connsiteX2" fmla="*/ 1302409 w 1302409"/>
              <a:gd name="connsiteY2" fmla="*/ 2483771 h 2510557"/>
              <a:gd name="connsiteX0" fmla="*/ 423713 w 1237789"/>
              <a:gd name="connsiteY0" fmla="*/ 0 h 2504282"/>
              <a:gd name="connsiteX1" fmla="*/ 13 w 1237789"/>
              <a:gd name="connsiteY1" fmla="*/ 1680385 h 2504282"/>
              <a:gd name="connsiteX2" fmla="*/ 1237789 w 1237789"/>
              <a:gd name="connsiteY2" fmla="*/ 2483771 h 2504282"/>
              <a:gd name="connsiteX0" fmla="*/ 423713 w 1237789"/>
              <a:gd name="connsiteY0" fmla="*/ 0 h 2562155"/>
              <a:gd name="connsiteX1" fmla="*/ 13 w 1237789"/>
              <a:gd name="connsiteY1" fmla="*/ 1680385 h 2562155"/>
              <a:gd name="connsiteX2" fmla="*/ 1237789 w 1237789"/>
              <a:gd name="connsiteY2" fmla="*/ 2483771 h 2562155"/>
              <a:gd name="connsiteX0" fmla="*/ 423713 w 3487486"/>
              <a:gd name="connsiteY0" fmla="*/ 0 h 2546442"/>
              <a:gd name="connsiteX1" fmla="*/ 13 w 3487486"/>
              <a:gd name="connsiteY1" fmla="*/ 1680385 h 2546442"/>
              <a:gd name="connsiteX2" fmla="*/ 3487486 w 3487486"/>
              <a:gd name="connsiteY2" fmla="*/ 2452086 h 25464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487486" h="2546442">
                <a:moveTo>
                  <a:pt x="423713" y="0"/>
                </a:moveTo>
                <a:cubicBezTo>
                  <a:pt x="79452" y="76201"/>
                  <a:pt x="-1147" y="214021"/>
                  <a:pt x="13" y="1680385"/>
                </a:cubicBezTo>
                <a:cubicBezTo>
                  <a:pt x="55776" y="3115064"/>
                  <a:pt x="2998567" y="2297552"/>
                  <a:pt x="3487486" y="2452086"/>
                </a:cubicBezTo>
              </a:path>
            </a:pathLst>
          </a:cu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Freeform: Shape 65">
            <a:extLst>
              <a:ext uri="{FF2B5EF4-FFF2-40B4-BE49-F238E27FC236}">
                <a16:creationId xmlns:a16="http://schemas.microsoft.com/office/drawing/2014/main" id="{8BB2E578-6FB7-4661-8D97-42A59BD78649}"/>
              </a:ext>
            </a:extLst>
          </p:cNvPr>
          <p:cNvSpPr/>
          <p:nvPr/>
        </p:nvSpPr>
        <p:spPr>
          <a:xfrm flipV="1">
            <a:off x="385606" y="1540048"/>
            <a:ext cx="844065" cy="1009160"/>
          </a:xfrm>
          <a:custGeom>
            <a:avLst/>
            <a:gdLst>
              <a:gd name="connsiteX0" fmla="*/ 239127 w 239127"/>
              <a:gd name="connsiteY0" fmla="*/ 0 h 3592286"/>
              <a:gd name="connsiteX1" fmla="*/ 10527 w 239127"/>
              <a:gd name="connsiteY1" fmla="*/ 1257300 h 3592286"/>
              <a:gd name="connsiteX2" fmla="*/ 59512 w 239127"/>
              <a:gd name="connsiteY2" fmla="*/ 3592286 h 3592286"/>
              <a:gd name="connsiteX0" fmla="*/ 233868 w 233868"/>
              <a:gd name="connsiteY0" fmla="*/ 0 h 3608615"/>
              <a:gd name="connsiteX1" fmla="*/ 5268 w 233868"/>
              <a:gd name="connsiteY1" fmla="*/ 1257300 h 3608615"/>
              <a:gd name="connsiteX2" fmla="*/ 86910 w 233868"/>
              <a:gd name="connsiteY2" fmla="*/ 3608615 h 3608615"/>
              <a:gd name="connsiteX0" fmla="*/ 686632 w 686632"/>
              <a:gd name="connsiteY0" fmla="*/ 0 h 3608615"/>
              <a:gd name="connsiteX1" fmla="*/ 832 w 686632"/>
              <a:gd name="connsiteY1" fmla="*/ 1632857 h 3608615"/>
              <a:gd name="connsiteX2" fmla="*/ 539674 w 686632"/>
              <a:gd name="connsiteY2" fmla="*/ 3608615 h 3608615"/>
              <a:gd name="connsiteX0" fmla="*/ 773441 w 773441"/>
              <a:gd name="connsiteY0" fmla="*/ 0 h 3608615"/>
              <a:gd name="connsiteX1" fmla="*/ 87641 w 773441"/>
              <a:gd name="connsiteY1" fmla="*/ 1632857 h 3608615"/>
              <a:gd name="connsiteX2" fmla="*/ 626483 w 773441"/>
              <a:gd name="connsiteY2" fmla="*/ 3608615 h 3608615"/>
              <a:gd name="connsiteX0" fmla="*/ 804098 w 804098"/>
              <a:gd name="connsiteY0" fmla="*/ 0 h 3608615"/>
              <a:gd name="connsiteX1" fmla="*/ 118298 w 804098"/>
              <a:gd name="connsiteY1" fmla="*/ 1632857 h 3608615"/>
              <a:gd name="connsiteX2" fmla="*/ 657140 w 804098"/>
              <a:gd name="connsiteY2" fmla="*/ 3608615 h 3608615"/>
              <a:gd name="connsiteX0" fmla="*/ 804098 w 804098"/>
              <a:gd name="connsiteY0" fmla="*/ 0 h 3608615"/>
              <a:gd name="connsiteX1" fmla="*/ 118298 w 804098"/>
              <a:gd name="connsiteY1" fmla="*/ 1632857 h 3608615"/>
              <a:gd name="connsiteX2" fmla="*/ 657140 w 804098"/>
              <a:gd name="connsiteY2" fmla="*/ 3608615 h 3608615"/>
              <a:gd name="connsiteX0" fmla="*/ 740902 w 1554978"/>
              <a:gd name="connsiteY0" fmla="*/ 0 h 2485203"/>
              <a:gd name="connsiteX1" fmla="*/ 55102 w 1554978"/>
              <a:gd name="connsiteY1" fmla="*/ 1632857 h 2485203"/>
              <a:gd name="connsiteX2" fmla="*/ 1554978 w 1554978"/>
              <a:gd name="connsiteY2" fmla="*/ 2483771 h 2485203"/>
              <a:gd name="connsiteX0" fmla="*/ 488333 w 1302409"/>
              <a:gd name="connsiteY0" fmla="*/ 0 h 2510557"/>
              <a:gd name="connsiteX1" fmla="*/ 64633 w 1302409"/>
              <a:gd name="connsiteY1" fmla="*/ 1680385 h 2510557"/>
              <a:gd name="connsiteX2" fmla="*/ 1302409 w 1302409"/>
              <a:gd name="connsiteY2" fmla="*/ 2483771 h 2510557"/>
              <a:gd name="connsiteX0" fmla="*/ 488333 w 1302409"/>
              <a:gd name="connsiteY0" fmla="*/ 0 h 2510557"/>
              <a:gd name="connsiteX1" fmla="*/ 64633 w 1302409"/>
              <a:gd name="connsiteY1" fmla="*/ 1680385 h 2510557"/>
              <a:gd name="connsiteX2" fmla="*/ 1302409 w 1302409"/>
              <a:gd name="connsiteY2" fmla="*/ 2483771 h 2510557"/>
              <a:gd name="connsiteX0" fmla="*/ 423713 w 1237789"/>
              <a:gd name="connsiteY0" fmla="*/ 0 h 2504282"/>
              <a:gd name="connsiteX1" fmla="*/ 13 w 1237789"/>
              <a:gd name="connsiteY1" fmla="*/ 1680385 h 2504282"/>
              <a:gd name="connsiteX2" fmla="*/ 1237789 w 1237789"/>
              <a:gd name="connsiteY2" fmla="*/ 2483771 h 2504282"/>
              <a:gd name="connsiteX0" fmla="*/ 423713 w 1237789"/>
              <a:gd name="connsiteY0" fmla="*/ 0 h 2562155"/>
              <a:gd name="connsiteX1" fmla="*/ 13 w 1237789"/>
              <a:gd name="connsiteY1" fmla="*/ 1680385 h 2562155"/>
              <a:gd name="connsiteX2" fmla="*/ 1237789 w 1237789"/>
              <a:gd name="connsiteY2" fmla="*/ 2483771 h 2562155"/>
              <a:gd name="connsiteX0" fmla="*/ 164842 w 1361147"/>
              <a:gd name="connsiteY0" fmla="*/ 0 h 2403726"/>
              <a:gd name="connsiteX1" fmla="*/ 123371 w 1361147"/>
              <a:gd name="connsiteY1" fmla="*/ 1521956 h 2403726"/>
              <a:gd name="connsiteX2" fmla="*/ 1361147 w 1361147"/>
              <a:gd name="connsiteY2" fmla="*/ 2325342 h 2403726"/>
              <a:gd name="connsiteX0" fmla="*/ 233494 w 1429799"/>
              <a:gd name="connsiteY0" fmla="*/ 0 h 2444700"/>
              <a:gd name="connsiteX1" fmla="*/ 28210 w 1429799"/>
              <a:gd name="connsiteY1" fmla="*/ 1601171 h 2444700"/>
              <a:gd name="connsiteX2" fmla="*/ 1429799 w 1429799"/>
              <a:gd name="connsiteY2" fmla="*/ 2325342 h 2444700"/>
              <a:gd name="connsiteX0" fmla="*/ 217230 w 1413535"/>
              <a:gd name="connsiteY0" fmla="*/ 0 h 2444700"/>
              <a:gd name="connsiteX1" fmla="*/ 11946 w 1413535"/>
              <a:gd name="connsiteY1" fmla="*/ 1601171 h 2444700"/>
              <a:gd name="connsiteX2" fmla="*/ 1413535 w 1413535"/>
              <a:gd name="connsiteY2" fmla="*/ 2325342 h 2444700"/>
              <a:gd name="connsiteX0" fmla="*/ 205320 w 1401625"/>
              <a:gd name="connsiteY0" fmla="*/ 0 h 2444700"/>
              <a:gd name="connsiteX1" fmla="*/ 36 w 1401625"/>
              <a:gd name="connsiteY1" fmla="*/ 1601171 h 2444700"/>
              <a:gd name="connsiteX2" fmla="*/ 1401625 w 1401625"/>
              <a:gd name="connsiteY2" fmla="*/ 2325342 h 2444700"/>
              <a:gd name="connsiteX0" fmla="*/ 205320 w 1401625"/>
              <a:gd name="connsiteY0" fmla="*/ 0 h 2380196"/>
              <a:gd name="connsiteX1" fmla="*/ 36 w 1401625"/>
              <a:gd name="connsiteY1" fmla="*/ 1601171 h 2380196"/>
              <a:gd name="connsiteX2" fmla="*/ 1401625 w 1401625"/>
              <a:gd name="connsiteY2" fmla="*/ 2325342 h 2380196"/>
              <a:gd name="connsiteX0" fmla="*/ 205320 w 1401625"/>
              <a:gd name="connsiteY0" fmla="*/ 0 h 2461733"/>
              <a:gd name="connsiteX1" fmla="*/ 36 w 1401625"/>
              <a:gd name="connsiteY1" fmla="*/ 1601171 h 2461733"/>
              <a:gd name="connsiteX2" fmla="*/ 1401625 w 1401625"/>
              <a:gd name="connsiteY2" fmla="*/ 2325342 h 2461733"/>
              <a:gd name="connsiteX0" fmla="*/ 233492 w 1429797"/>
              <a:gd name="connsiteY0" fmla="*/ 0 h 2461733"/>
              <a:gd name="connsiteX1" fmla="*/ 28208 w 1429797"/>
              <a:gd name="connsiteY1" fmla="*/ 1601171 h 2461733"/>
              <a:gd name="connsiteX2" fmla="*/ 1429797 w 1429797"/>
              <a:gd name="connsiteY2" fmla="*/ 2325342 h 2461733"/>
              <a:gd name="connsiteX0" fmla="*/ 233494 w 1451640"/>
              <a:gd name="connsiteY0" fmla="*/ 0 h 2517794"/>
              <a:gd name="connsiteX1" fmla="*/ 28210 w 1451640"/>
              <a:gd name="connsiteY1" fmla="*/ 1601171 h 2517794"/>
              <a:gd name="connsiteX2" fmla="*/ 1451641 w 1451640"/>
              <a:gd name="connsiteY2" fmla="*/ 2436242 h 25177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451640" h="2517794">
                <a:moveTo>
                  <a:pt x="233494" y="0"/>
                </a:moveTo>
                <a:cubicBezTo>
                  <a:pt x="-110767" y="218786"/>
                  <a:pt x="27050" y="134807"/>
                  <a:pt x="28210" y="1601171"/>
                </a:cubicBezTo>
                <a:cubicBezTo>
                  <a:pt x="83973" y="3035850"/>
                  <a:pt x="951801" y="2329237"/>
                  <a:pt x="1451641" y="2436242"/>
                </a:cubicBezTo>
              </a:path>
            </a:pathLst>
          </a:cu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Star: 12 Points 59">
            <a:extLst>
              <a:ext uri="{FF2B5EF4-FFF2-40B4-BE49-F238E27FC236}">
                <a16:creationId xmlns:a16="http://schemas.microsoft.com/office/drawing/2014/main" id="{4F1EBD40-42EE-439C-B867-E965B9A15ED5}"/>
              </a:ext>
            </a:extLst>
          </p:cNvPr>
          <p:cNvSpPr/>
          <p:nvPr/>
        </p:nvSpPr>
        <p:spPr>
          <a:xfrm>
            <a:off x="3152013" y="3704893"/>
            <a:ext cx="2245049" cy="2067583"/>
          </a:xfrm>
          <a:prstGeom prst="star12">
            <a:avLst/>
          </a:prstGeom>
          <a:solidFill>
            <a:srgbClr val="FFFF00"/>
          </a:soli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1" name="Picture 60">
            <a:extLst>
              <a:ext uri="{FF2B5EF4-FFF2-40B4-BE49-F238E27FC236}">
                <a16:creationId xmlns:a16="http://schemas.microsoft.com/office/drawing/2014/main" id="{6E1A6512-A29B-4126-82D7-6E5EA9E1D635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59456" y="4164864"/>
            <a:ext cx="1630164" cy="2224531"/>
          </a:xfrm>
          <a:prstGeom prst="rect">
            <a:avLst/>
          </a:prstGeom>
        </p:spPr>
      </p:pic>
      <p:pic>
        <p:nvPicPr>
          <p:cNvPr id="62" name="Picture 61">
            <a:extLst>
              <a:ext uri="{FF2B5EF4-FFF2-40B4-BE49-F238E27FC236}">
                <a16:creationId xmlns:a16="http://schemas.microsoft.com/office/drawing/2014/main" id="{7DF02DB3-F80F-4349-B0EE-FB4A0CB47B1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942" t="74259" r="65028"/>
          <a:stretch/>
        </p:blipFill>
        <p:spPr>
          <a:xfrm rot="17116656">
            <a:off x="2707966" y="4621006"/>
            <a:ext cx="714304" cy="1561362"/>
          </a:xfrm>
          <a:prstGeom prst="rect">
            <a:avLst/>
          </a:prstGeom>
        </p:spPr>
      </p:pic>
      <p:pic>
        <p:nvPicPr>
          <p:cNvPr id="56" name="Picture 55">
            <a:extLst>
              <a:ext uri="{FF2B5EF4-FFF2-40B4-BE49-F238E27FC236}">
                <a16:creationId xmlns:a16="http://schemas.microsoft.com/office/drawing/2014/main" id="{E4ED06D2-3A7F-4E3F-9ACE-5F950805FBBC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977" t="74630" r="84591"/>
          <a:stretch/>
        </p:blipFill>
        <p:spPr>
          <a:xfrm rot="5400000">
            <a:off x="5163863" y="4893777"/>
            <a:ext cx="659042" cy="1562281"/>
          </a:xfrm>
          <a:prstGeom prst="rect">
            <a:avLst/>
          </a:prstGeom>
        </p:spPr>
      </p:pic>
      <p:sp>
        <p:nvSpPr>
          <p:cNvPr id="57" name="Freeform: Shape 56">
            <a:extLst>
              <a:ext uri="{FF2B5EF4-FFF2-40B4-BE49-F238E27FC236}">
                <a16:creationId xmlns:a16="http://schemas.microsoft.com/office/drawing/2014/main" id="{F90BD630-F874-42F3-B6B2-08DEAB9AAE8B}"/>
              </a:ext>
            </a:extLst>
          </p:cNvPr>
          <p:cNvSpPr/>
          <p:nvPr/>
        </p:nvSpPr>
        <p:spPr>
          <a:xfrm rot="15710153">
            <a:off x="6909137" y="4871264"/>
            <a:ext cx="846201" cy="2144557"/>
          </a:xfrm>
          <a:custGeom>
            <a:avLst/>
            <a:gdLst>
              <a:gd name="connsiteX0" fmla="*/ 239127 w 239127"/>
              <a:gd name="connsiteY0" fmla="*/ 0 h 3592286"/>
              <a:gd name="connsiteX1" fmla="*/ 10527 w 239127"/>
              <a:gd name="connsiteY1" fmla="*/ 1257300 h 3592286"/>
              <a:gd name="connsiteX2" fmla="*/ 59512 w 239127"/>
              <a:gd name="connsiteY2" fmla="*/ 3592286 h 3592286"/>
              <a:gd name="connsiteX0" fmla="*/ 233868 w 233868"/>
              <a:gd name="connsiteY0" fmla="*/ 0 h 3608615"/>
              <a:gd name="connsiteX1" fmla="*/ 5268 w 233868"/>
              <a:gd name="connsiteY1" fmla="*/ 1257300 h 3608615"/>
              <a:gd name="connsiteX2" fmla="*/ 86910 w 233868"/>
              <a:gd name="connsiteY2" fmla="*/ 3608615 h 3608615"/>
              <a:gd name="connsiteX0" fmla="*/ 686632 w 686632"/>
              <a:gd name="connsiteY0" fmla="*/ 0 h 3608615"/>
              <a:gd name="connsiteX1" fmla="*/ 832 w 686632"/>
              <a:gd name="connsiteY1" fmla="*/ 1632857 h 3608615"/>
              <a:gd name="connsiteX2" fmla="*/ 539674 w 686632"/>
              <a:gd name="connsiteY2" fmla="*/ 3608615 h 3608615"/>
              <a:gd name="connsiteX0" fmla="*/ 773441 w 773441"/>
              <a:gd name="connsiteY0" fmla="*/ 0 h 3608615"/>
              <a:gd name="connsiteX1" fmla="*/ 87641 w 773441"/>
              <a:gd name="connsiteY1" fmla="*/ 1632857 h 3608615"/>
              <a:gd name="connsiteX2" fmla="*/ 626483 w 773441"/>
              <a:gd name="connsiteY2" fmla="*/ 3608615 h 3608615"/>
              <a:gd name="connsiteX0" fmla="*/ 804098 w 804098"/>
              <a:gd name="connsiteY0" fmla="*/ 0 h 3608615"/>
              <a:gd name="connsiteX1" fmla="*/ 118298 w 804098"/>
              <a:gd name="connsiteY1" fmla="*/ 1632857 h 3608615"/>
              <a:gd name="connsiteX2" fmla="*/ 657140 w 804098"/>
              <a:gd name="connsiteY2" fmla="*/ 3608615 h 3608615"/>
              <a:gd name="connsiteX0" fmla="*/ 804098 w 804098"/>
              <a:gd name="connsiteY0" fmla="*/ 0 h 3608615"/>
              <a:gd name="connsiteX1" fmla="*/ 118298 w 804098"/>
              <a:gd name="connsiteY1" fmla="*/ 1632857 h 3608615"/>
              <a:gd name="connsiteX2" fmla="*/ 657140 w 804098"/>
              <a:gd name="connsiteY2" fmla="*/ 3608615 h 3608615"/>
              <a:gd name="connsiteX0" fmla="*/ 637778 w 637778"/>
              <a:gd name="connsiteY0" fmla="*/ 0 h 3598585"/>
              <a:gd name="connsiteX1" fmla="*/ 940 w 637778"/>
              <a:gd name="connsiteY1" fmla="*/ 1622827 h 3598585"/>
              <a:gd name="connsiteX2" fmla="*/ 539782 w 637778"/>
              <a:gd name="connsiteY2" fmla="*/ 3598585 h 3598585"/>
              <a:gd name="connsiteX0" fmla="*/ 637778 w 658011"/>
              <a:gd name="connsiteY0" fmla="*/ 0 h 3598585"/>
              <a:gd name="connsiteX1" fmla="*/ 940 w 658011"/>
              <a:gd name="connsiteY1" fmla="*/ 1622827 h 3598585"/>
              <a:gd name="connsiteX2" fmla="*/ 539782 w 658011"/>
              <a:gd name="connsiteY2" fmla="*/ 3598585 h 3598585"/>
              <a:gd name="connsiteX0" fmla="*/ 619707 w 640289"/>
              <a:gd name="connsiteY0" fmla="*/ 0 h 3646394"/>
              <a:gd name="connsiteX1" fmla="*/ 647 w 640289"/>
              <a:gd name="connsiteY1" fmla="*/ 1670636 h 3646394"/>
              <a:gd name="connsiteX2" fmla="*/ 539489 w 640289"/>
              <a:gd name="connsiteY2" fmla="*/ 3646394 h 3646394"/>
              <a:gd name="connsiteX0" fmla="*/ 706147 w 728320"/>
              <a:gd name="connsiteY0" fmla="*/ 0 h 3556829"/>
              <a:gd name="connsiteX1" fmla="*/ 87087 w 728320"/>
              <a:gd name="connsiteY1" fmla="*/ 1670636 h 3556829"/>
              <a:gd name="connsiteX2" fmla="*/ 239879 w 728320"/>
              <a:gd name="connsiteY2" fmla="*/ 3556830 h 3556829"/>
              <a:gd name="connsiteX0" fmla="*/ 715844 w 737809"/>
              <a:gd name="connsiteY0" fmla="*/ 0 h 3604271"/>
              <a:gd name="connsiteX1" fmla="*/ 87673 w 737809"/>
              <a:gd name="connsiteY1" fmla="*/ 1718077 h 3604271"/>
              <a:gd name="connsiteX2" fmla="*/ 240465 w 737809"/>
              <a:gd name="connsiteY2" fmla="*/ 3604271 h 3604271"/>
              <a:gd name="connsiteX0" fmla="*/ 711459 w 733389"/>
              <a:gd name="connsiteY0" fmla="*/ 0 h 3637050"/>
              <a:gd name="connsiteX1" fmla="*/ 83288 w 733389"/>
              <a:gd name="connsiteY1" fmla="*/ 1718077 h 3637050"/>
              <a:gd name="connsiteX2" fmla="*/ 244284 w 733389"/>
              <a:gd name="connsiteY2" fmla="*/ 3637050 h 3637050"/>
              <a:gd name="connsiteX0" fmla="*/ 890637 w 913769"/>
              <a:gd name="connsiteY0" fmla="*/ 0 h 2765848"/>
              <a:gd name="connsiteX1" fmla="*/ 262466 w 913769"/>
              <a:gd name="connsiteY1" fmla="*/ 1718077 h 2765848"/>
              <a:gd name="connsiteX2" fmla="*/ 159484 w 913769"/>
              <a:gd name="connsiteY2" fmla="*/ 2765848 h 2765848"/>
              <a:gd name="connsiteX0" fmla="*/ 923490 w 943731"/>
              <a:gd name="connsiteY0" fmla="*/ 0 h 2765848"/>
              <a:gd name="connsiteX1" fmla="*/ 184830 w 943731"/>
              <a:gd name="connsiteY1" fmla="*/ 606309 h 2765848"/>
              <a:gd name="connsiteX2" fmla="*/ 192337 w 943731"/>
              <a:gd name="connsiteY2" fmla="*/ 2765848 h 2765848"/>
              <a:gd name="connsiteX0" fmla="*/ 940284 w 960613"/>
              <a:gd name="connsiteY0" fmla="*/ 0 h 1580636"/>
              <a:gd name="connsiteX1" fmla="*/ 201624 w 960613"/>
              <a:gd name="connsiteY1" fmla="*/ 606309 h 1580636"/>
              <a:gd name="connsiteX2" fmla="*/ 185373 w 960613"/>
              <a:gd name="connsiteY2" fmla="*/ 1580637 h 1580636"/>
              <a:gd name="connsiteX0" fmla="*/ 930867 w 951196"/>
              <a:gd name="connsiteY0" fmla="*/ 0 h 1580637"/>
              <a:gd name="connsiteX1" fmla="*/ 192207 w 951196"/>
              <a:gd name="connsiteY1" fmla="*/ 606309 h 1580637"/>
              <a:gd name="connsiteX2" fmla="*/ 175956 w 951196"/>
              <a:gd name="connsiteY2" fmla="*/ 1580637 h 1580637"/>
              <a:gd name="connsiteX0" fmla="*/ 765509 w 785838"/>
              <a:gd name="connsiteY0" fmla="*/ 0 h 2336266"/>
              <a:gd name="connsiteX1" fmla="*/ 26849 w 785838"/>
              <a:gd name="connsiteY1" fmla="*/ 606309 h 2336266"/>
              <a:gd name="connsiteX2" fmla="*/ 576179 w 785838"/>
              <a:gd name="connsiteY2" fmla="*/ 2336266 h 2336266"/>
              <a:gd name="connsiteX0" fmla="*/ 815874 w 835044"/>
              <a:gd name="connsiteY0" fmla="*/ 0 h 2336266"/>
              <a:gd name="connsiteX1" fmla="*/ 24077 w 835044"/>
              <a:gd name="connsiteY1" fmla="*/ 1268585 h 2336266"/>
              <a:gd name="connsiteX2" fmla="*/ 626544 w 835044"/>
              <a:gd name="connsiteY2" fmla="*/ 2336266 h 2336266"/>
              <a:gd name="connsiteX0" fmla="*/ 815874 w 833384"/>
              <a:gd name="connsiteY0" fmla="*/ 0 h 2336266"/>
              <a:gd name="connsiteX1" fmla="*/ 24077 w 833384"/>
              <a:gd name="connsiteY1" fmla="*/ 1268585 h 2336266"/>
              <a:gd name="connsiteX2" fmla="*/ 626544 w 833384"/>
              <a:gd name="connsiteY2" fmla="*/ 2336266 h 2336266"/>
              <a:gd name="connsiteX0" fmla="*/ 797957 w 815467"/>
              <a:gd name="connsiteY0" fmla="*/ 0 h 2336266"/>
              <a:gd name="connsiteX1" fmla="*/ 6160 w 815467"/>
              <a:gd name="connsiteY1" fmla="*/ 1268585 h 2336266"/>
              <a:gd name="connsiteX2" fmla="*/ 608627 w 815467"/>
              <a:gd name="connsiteY2" fmla="*/ 2336266 h 23362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15467" h="2336266">
                <a:moveTo>
                  <a:pt x="797957" y="0"/>
                </a:moveTo>
                <a:cubicBezTo>
                  <a:pt x="951898" y="597273"/>
                  <a:pt x="41168" y="892581"/>
                  <a:pt x="6160" y="1268585"/>
                </a:cubicBezTo>
                <a:cubicBezTo>
                  <a:pt x="-48733" y="1606423"/>
                  <a:pt x="272320" y="2234630"/>
                  <a:pt x="608627" y="2336266"/>
                </a:cubicBezTo>
              </a:path>
            </a:pathLst>
          </a:cu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8" name="Picture 57">
            <a:extLst>
              <a:ext uri="{FF2B5EF4-FFF2-40B4-BE49-F238E27FC236}">
                <a16:creationId xmlns:a16="http://schemas.microsoft.com/office/drawing/2014/main" id="{9451B54A-BC67-4095-B034-FF1CC6A9688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977" t="74630" r="84591"/>
          <a:stretch/>
        </p:blipFill>
        <p:spPr>
          <a:xfrm rot="12370141">
            <a:off x="8354010" y="4163942"/>
            <a:ext cx="659042" cy="1541280"/>
          </a:xfrm>
          <a:prstGeom prst="rect">
            <a:avLst/>
          </a:prstGeom>
        </p:spPr>
      </p:pic>
      <p:pic>
        <p:nvPicPr>
          <p:cNvPr id="77" name="Picture 76">
            <a:extLst>
              <a:ext uri="{FF2B5EF4-FFF2-40B4-BE49-F238E27FC236}">
                <a16:creationId xmlns:a16="http://schemas.microsoft.com/office/drawing/2014/main" id="{E5B99FE5-A00B-443F-A50F-CB99C5E8531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3319234" flipV="1">
            <a:off x="1519168" y="3384468"/>
            <a:ext cx="995331" cy="748158"/>
          </a:xfrm>
          <a:prstGeom prst="rect">
            <a:avLst/>
          </a:prstGeom>
        </p:spPr>
      </p:pic>
      <p:sp>
        <p:nvSpPr>
          <p:cNvPr id="78" name="Oval 77">
            <a:extLst>
              <a:ext uri="{FF2B5EF4-FFF2-40B4-BE49-F238E27FC236}">
                <a16:creationId xmlns:a16="http://schemas.microsoft.com/office/drawing/2014/main" id="{699E4D9F-5906-4A4E-B43C-D353B9024A0A}"/>
              </a:ext>
            </a:extLst>
          </p:cNvPr>
          <p:cNvSpPr/>
          <p:nvPr/>
        </p:nvSpPr>
        <p:spPr>
          <a:xfrm>
            <a:off x="1811517" y="3948964"/>
            <a:ext cx="406400" cy="431800"/>
          </a:xfrm>
          <a:prstGeom prst="ellipse">
            <a:avLst/>
          </a:prstGeom>
          <a:gradFill flip="none" rotWithShape="1">
            <a:gsLst>
              <a:gs pos="0">
                <a:schemeClr val="accent4">
                  <a:lumMod val="40000"/>
                  <a:lumOff val="60000"/>
                </a:schemeClr>
              </a:gs>
              <a:gs pos="65000">
                <a:schemeClr val="accent4">
                  <a:lumMod val="95000"/>
                  <a:lumOff val="5000"/>
                </a:schemeClr>
              </a:gs>
              <a:gs pos="99465">
                <a:srgbClr val="826300"/>
              </a:gs>
              <a:gs pos="89000">
                <a:schemeClr val="accent4">
                  <a:lumMod val="6000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4E22C7BB-AFA9-47E3-AFBE-857589A78733}"/>
              </a:ext>
            </a:extLst>
          </p:cNvPr>
          <p:cNvSpPr txBox="1"/>
          <p:nvPr/>
        </p:nvSpPr>
        <p:spPr>
          <a:xfrm>
            <a:off x="3408381" y="2536282"/>
            <a:ext cx="395426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600" dirty="0"/>
              <a:t>Which items will </a:t>
            </a:r>
          </a:p>
          <a:p>
            <a:pPr algn="ctr"/>
            <a:r>
              <a:rPr lang="en-GB" sz="3600" dirty="0"/>
              <a:t>conduct electricity?</a:t>
            </a:r>
            <a:endParaRPr lang="en-US" sz="3600" dirty="0"/>
          </a:p>
        </p:txBody>
      </p:sp>
      <p:pic>
        <p:nvPicPr>
          <p:cNvPr id="80" name="Picture 79">
            <a:extLst>
              <a:ext uri="{FF2B5EF4-FFF2-40B4-BE49-F238E27FC236}">
                <a16:creationId xmlns:a16="http://schemas.microsoft.com/office/drawing/2014/main" id="{AB5F9129-6B69-4967-AC9A-83D80F764121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184201">
            <a:off x="8821976" y="2821632"/>
            <a:ext cx="409175" cy="14833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01894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9D9F0B2F-FD30-46F7-854B-78CFAB682F4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67215" y="185045"/>
            <a:ext cx="4337050" cy="22860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4D4DDD66-D53F-43AA-BFBC-853052AF02B8}"/>
              </a:ext>
            </a:extLst>
          </p:cNvPr>
          <p:cNvSpPr txBox="1"/>
          <p:nvPr/>
        </p:nvSpPr>
        <p:spPr>
          <a:xfrm>
            <a:off x="4631836" y="1086559"/>
            <a:ext cx="1507357" cy="4829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>
                <a:solidFill>
                  <a:schemeClr val="bg1"/>
                </a:solidFill>
              </a:rPr>
              <a:t>Power Cell</a:t>
            </a:r>
            <a:endParaRPr lang="en-US" sz="2800" dirty="0">
              <a:solidFill>
                <a:schemeClr val="bg1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732668C-C8B4-4129-9A73-2745175D1280}"/>
              </a:ext>
            </a:extLst>
          </p:cNvPr>
          <p:cNvSpPr txBox="1"/>
          <p:nvPr/>
        </p:nvSpPr>
        <p:spPr>
          <a:xfrm>
            <a:off x="2906395" y="901893"/>
            <a:ext cx="463487" cy="8523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5400" dirty="0">
                <a:solidFill>
                  <a:schemeClr val="bg1"/>
                </a:solidFill>
              </a:rPr>
              <a:t>+</a:t>
            </a:r>
            <a:endParaRPr lang="en-US" sz="5400" dirty="0">
              <a:solidFill>
                <a:schemeClr val="bg1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CE58C73-665C-435D-B576-3196F543D481}"/>
              </a:ext>
            </a:extLst>
          </p:cNvPr>
          <p:cNvSpPr txBox="1"/>
          <p:nvPr/>
        </p:nvSpPr>
        <p:spPr>
          <a:xfrm>
            <a:off x="6417992" y="591808"/>
            <a:ext cx="463487" cy="8523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5400" dirty="0">
                <a:solidFill>
                  <a:schemeClr val="bg1"/>
                </a:solidFill>
              </a:rPr>
              <a:t>_</a:t>
            </a:r>
            <a:endParaRPr lang="en-US" sz="5400" dirty="0">
              <a:solidFill>
                <a:schemeClr val="bg1"/>
              </a:solidFill>
            </a:endParaRPr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A142B788-C1BE-4A1E-8117-2D98142B897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977" t="74630" r="84591"/>
          <a:stretch/>
        </p:blipFill>
        <p:spPr>
          <a:xfrm rot="5400000">
            <a:off x="7328470" y="634827"/>
            <a:ext cx="659042" cy="1562281"/>
          </a:xfrm>
          <a:prstGeom prst="rect">
            <a:avLst/>
          </a:prstGeom>
        </p:spPr>
      </p:pic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1B8546BB-4C09-4530-83E8-A521458ACFD9}"/>
              </a:ext>
            </a:extLst>
          </p:cNvPr>
          <p:cNvSpPr/>
          <p:nvPr/>
        </p:nvSpPr>
        <p:spPr>
          <a:xfrm rot="6863001">
            <a:off x="8665903" y="892920"/>
            <a:ext cx="569368" cy="1002615"/>
          </a:xfrm>
          <a:custGeom>
            <a:avLst/>
            <a:gdLst>
              <a:gd name="connsiteX0" fmla="*/ 239127 w 239127"/>
              <a:gd name="connsiteY0" fmla="*/ 0 h 3592286"/>
              <a:gd name="connsiteX1" fmla="*/ 10527 w 239127"/>
              <a:gd name="connsiteY1" fmla="*/ 1257300 h 3592286"/>
              <a:gd name="connsiteX2" fmla="*/ 59512 w 239127"/>
              <a:gd name="connsiteY2" fmla="*/ 3592286 h 3592286"/>
              <a:gd name="connsiteX0" fmla="*/ 233868 w 233868"/>
              <a:gd name="connsiteY0" fmla="*/ 0 h 3608615"/>
              <a:gd name="connsiteX1" fmla="*/ 5268 w 233868"/>
              <a:gd name="connsiteY1" fmla="*/ 1257300 h 3608615"/>
              <a:gd name="connsiteX2" fmla="*/ 86910 w 233868"/>
              <a:gd name="connsiteY2" fmla="*/ 3608615 h 3608615"/>
              <a:gd name="connsiteX0" fmla="*/ 686632 w 686632"/>
              <a:gd name="connsiteY0" fmla="*/ 0 h 3608615"/>
              <a:gd name="connsiteX1" fmla="*/ 832 w 686632"/>
              <a:gd name="connsiteY1" fmla="*/ 1632857 h 3608615"/>
              <a:gd name="connsiteX2" fmla="*/ 539674 w 686632"/>
              <a:gd name="connsiteY2" fmla="*/ 3608615 h 3608615"/>
              <a:gd name="connsiteX0" fmla="*/ 773441 w 773441"/>
              <a:gd name="connsiteY0" fmla="*/ 0 h 3608615"/>
              <a:gd name="connsiteX1" fmla="*/ 87641 w 773441"/>
              <a:gd name="connsiteY1" fmla="*/ 1632857 h 3608615"/>
              <a:gd name="connsiteX2" fmla="*/ 626483 w 773441"/>
              <a:gd name="connsiteY2" fmla="*/ 3608615 h 3608615"/>
              <a:gd name="connsiteX0" fmla="*/ 804098 w 804098"/>
              <a:gd name="connsiteY0" fmla="*/ 0 h 3608615"/>
              <a:gd name="connsiteX1" fmla="*/ 118298 w 804098"/>
              <a:gd name="connsiteY1" fmla="*/ 1632857 h 3608615"/>
              <a:gd name="connsiteX2" fmla="*/ 657140 w 804098"/>
              <a:gd name="connsiteY2" fmla="*/ 3608615 h 3608615"/>
              <a:gd name="connsiteX0" fmla="*/ 804098 w 804098"/>
              <a:gd name="connsiteY0" fmla="*/ 0 h 3608615"/>
              <a:gd name="connsiteX1" fmla="*/ 118298 w 804098"/>
              <a:gd name="connsiteY1" fmla="*/ 1632857 h 3608615"/>
              <a:gd name="connsiteX2" fmla="*/ 657140 w 804098"/>
              <a:gd name="connsiteY2" fmla="*/ 3608615 h 3608615"/>
              <a:gd name="connsiteX0" fmla="*/ 697065 w 697065"/>
              <a:gd name="connsiteY0" fmla="*/ 0 h 3308631"/>
              <a:gd name="connsiteX1" fmla="*/ 11265 w 697065"/>
              <a:gd name="connsiteY1" fmla="*/ 1632857 h 3308631"/>
              <a:gd name="connsiteX2" fmla="*/ 415408 w 697065"/>
              <a:gd name="connsiteY2" fmla="*/ 3308630 h 3308631"/>
              <a:gd name="connsiteX0" fmla="*/ 1234762 w 1234762"/>
              <a:gd name="connsiteY0" fmla="*/ 1 h 2491044"/>
              <a:gd name="connsiteX1" fmla="*/ 43162 w 1234762"/>
              <a:gd name="connsiteY1" fmla="*/ 815270 h 2491044"/>
              <a:gd name="connsiteX2" fmla="*/ 447305 w 1234762"/>
              <a:gd name="connsiteY2" fmla="*/ 2491043 h 2491044"/>
              <a:gd name="connsiteX0" fmla="*/ 1802709 w 1802709"/>
              <a:gd name="connsiteY0" fmla="*/ 1 h 2491044"/>
              <a:gd name="connsiteX1" fmla="*/ 14823 w 1802709"/>
              <a:gd name="connsiteY1" fmla="*/ 581095 h 2491044"/>
              <a:gd name="connsiteX2" fmla="*/ 1015252 w 1802709"/>
              <a:gd name="connsiteY2" fmla="*/ 2491043 h 2491044"/>
              <a:gd name="connsiteX0" fmla="*/ 1426130 w 1426130"/>
              <a:gd name="connsiteY0" fmla="*/ 1 h 2491044"/>
              <a:gd name="connsiteX1" fmla="*/ 26229 w 1426130"/>
              <a:gd name="connsiteY1" fmla="*/ 849210 h 2491044"/>
              <a:gd name="connsiteX2" fmla="*/ 638673 w 1426130"/>
              <a:gd name="connsiteY2" fmla="*/ 2491043 h 2491044"/>
              <a:gd name="connsiteX0" fmla="*/ 1426130 w 1426130"/>
              <a:gd name="connsiteY0" fmla="*/ 1 h 2491044"/>
              <a:gd name="connsiteX1" fmla="*/ 26229 w 1426130"/>
              <a:gd name="connsiteY1" fmla="*/ 849210 h 2491044"/>
              <a:gd name="connsiteX2" fmla="*/ 638673 w 1426130"/>
              <a:gd name="connsiteY2" fmla="*/ 2491043 h 2491044"/>
              <a:gd name="connsiteX0" fmla="*/ 1275833 w 1275832"/>
              <a:gd name="connsiteY0" fmla="*/ 1 h 2519397"/>
              <a:gd name="connsiteX1" fmla="*/ 19201 w 1275832"/>
              <a:gd name="connsiteY1" fmla="*/ 877563 h 2519397"/>
              <a:gd name="connsiteX2" fmla="*/ 631645 w 1275832"/>
              <a:gd name="connsiteY2" fmla="*/ 2519396 h 2519397"/>
              <a:gd name="connsiteX0" fmla="*/ 1281492 w 1281491"/>
              <a:gd name="connsiteY0" fmla="*/ 1 h 2519397"/>
              <a:gd name="connsiteX1" fmla="*/ 24860 w 1281491"/>
              <a:gd name="connsiteY1" fmla="*/ 877563 h 2519397"/>
              <a:gd name="connsiteX2" fmla="*/ 637304 w 1281491"/>
              <a:gd name="connsiteY2" fmla="*/ 2519396 h 2519397"/>
              <a:gd name="connsiteX0" fmla="*/ 1289457 w 1289456"/>
              <a:gd name="connsiteY0" fmla="*/ 1 h 2519397"/>
              <a:gd name="connsiteX1" fmla="*/ 32825 w 1289456"/>
              <a:gd name="connsiteY1" fmla="*/ 877563 h 2519397"/>
              <a:gd name="connsiteX2" fmla="*/ 645269 w 1289456"/>
              <a:gd name="connsiteY2" fmla="*/ 2519396 h 2519397"/>
              <a:gd name="connsiteX0" fmla="*/ 1282062 w 1282061"/>
              <a:gd name="connsiteY0" fmla="*/ 1 h 2627444"/>
              <a:gd name="connsiteX1" fmla="*/ 25430 w 1282061"/>
              <a:gd name="connsiteY1" fmla="*/ 877563 h 2627444"/>
              <a:gd name="connsiteX2" fmla="*/ 687023 w 1282061"/>
              <a:gd name="connsiteY2" fmla="*/ 2627445 h 2627444"/>
              <a:gd name="connsiteX0" fmla="*/ 1361722 w 1361723"/>
              <a:gd name="connsiteY0" fmla="*/ 1 h 2678993"/>
              <a:gd name="connsiteX1" fmla="*/ 29883 w 1361723"/>
              <a:gd name="connsiteY1" fmla="*/ 929112 h 2678993"/>
              <a:gd name="connsiteX2" fmla="*/ 691476 w 1361723"/>
              <a:gd name="connsiteY2" fmla="*/ 2678994 h 2678993"/>
              <a:gd name="connsiteX0" fmla="*/ 1694420 w 1694421"/>
              <a:gd name="connsiteY0" fmla="*/ 1 h 3565350"/>
              <a:gd name="connsiteX1" fmla="*/ 49428 w 1694421"/>
              <a:gd name="connsiteY1" fmla="*/ 1815469 h 3565350"/>
              <a:gd name="connsiteX2" fmla="*/ 711021 w 1694421"/>
              <a:gd name="connsiteY2" fmla="*/ 3565351 h 3565350"/>
              <a:gd name="connsiteX0" fmla="*/ 1694420 w 1694421"/>
              <a:gd name="connsiteY0" fmla="*/ 5820 h 3571169"/>
              <a:gd name="connsiteX1" fmla="*/ 49428 w 1694421"/>
              <a:gd name="connsiteY1" fmla="*/ 1821288 h 3571169"/>
              <a:gd name="connsiteX2" fmla="*/ 711021 w 1694421"/>
              <a:gd name="connsiteY2" fmla="*/ 3571170 h 3571169"/>
              <a:gd name="connsiteX0" fmla="*/ 1618730 w 1618729"/>
              <a:gd name="connsiteY0" fmla="*/ 6468 h 3402889"/>
              <a:gd name="connsiteX1" fmla="*/ 44876 w 1618729"/>
              <a:gd name="connsiteY1" fmla="*/ 1653008 h 3402889"/>
              <a:gd name="connsiteX2" fmla="*/ 706469 w 1618729"/>
              <a:gd name="connsiteY2" fmla="*/ 3402890 h 3402889"/>
              <a:gd name="connsiteX0" fmla="*/ 487371 w 1356155"/>
              <a:gd name="connsiteY0" fmla="*/ 7160 h 3256188"/>
              <a:gd name="connsiteX1" fmla="*/ 694561 w 1356155"/>
              <a:gd name="connsiteY1" fmla="*/ 1506307 h 3256188"/>
              <a:gd name="connsiteX2" fmla="*/ 1356154 w 1356155"/>
              <a:gd name="connsiteY2" fmla="*/ 3256189 h 3256188"/>
              <a:gd name="connsiteX0" fmla="*/ 596037 w 1464821"/>
              <a:gd name="connsiteY0" fmla="*/ 4594 h 3253622"/>
              <a:gd name="connsiteX1" fmla="*/ 423424 w 1464821"/>
              <a:gd name="connsiteY1" fmla="*/ 2144736 h 3253622"/>
              <a:gd name="connsiteX2" fmla="*/ 1464820 w 1464821"/>
              <a:gd name="connsiteY2" fmla="*/ 3253623 h 3253622"/>
              <a:gd name="connsiteX0" fmla="*/ 522732 w 1391516"/>
              <a:gd name="connsiteY0" fmla="*/ -1 h 3249027"/>
              <a:gd name="connsiteX1" fmla="*/ 350119 w 1391516"/>
              <a:gd name="connsiteY1" fmla="*/ 2140141 h 3249027"/>
              <a:gd name="connsiteX2" fmla="*/ 1391515 w 1391516"/>
              <a:gd name="connsiteY2" fmla="*/ 3249028 h 3249027"/>
              <a:gd name="connsiteX0" fmla="*/ 517081 w 1404018"/>
              <a:gd name="connsiteY0" fmla="*/ 0 h 3385136"/>
              <a:gd name="connsiteX1" fmla="*/ 362621 w 1404018"/>
              <a:gd name="connsiteY1" fmla="*/ 2276250 h 3385136"/>
              <a:gd name="connsiteX2" fmla="*/ 1404017 w 1404018"/>
              <a:gd name="connsiteY2" fmla="*/ 3385137 h 33851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404018" h="3385136">
                <a:moveTo>
                  <a:pt x="517081" y="0"/>
                </a:moveTo>
                <a:cubicBezTo>
                  <a:pt x="-455413" y="490231"/>
                  <a:pt x="214798" y="1712061"/>
                  <a:pt x="362621" y="2276250"/>
                </a:cubicBezTo>
                <a:cubicBezTo>
                  <a:pt x="510444" y="2840440"/>
                  <a:pt x="828076" y="2844516"/>
                  <a:pt x="1404017" y="3385137"/>
                </a:cubicBezTo>
              </a:path>
            </a:pathLst>
          </a:cu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4368A8B-8B8E-4915-B3E6-41EF7C60ED54}"/>
              </a:ext>
            </a:extLst>
          </p:cNvPr>
          <p:cNvSpPr txBox="1"/>
          <p:nvPr/>
        </p:nvSpPr>
        <p:spPr>
          <a:xfrm>
            <a:off x="3613246" y="2845585"/>
            <a:ext cx="301268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600" dirty="0"/>
              <a:t>A silver spoon?</a:t>
            </a:r>
            <a:endParaRPr lang="en-US" sz="3600" dirty="0"/>
          </a:p>
        </p:txBody>
      </p:sp>
      <p:pic>
        <p:nvPicPr>
          <p:cNvPr id="32" name="Picture 31">
            <a:extLst>
              <a:ext uri="{FF2B5EF4-FFF2-40B4-BE49-F238E27FC236}">
                <a16:creationId xmlns:a16="http://schemas.microsoft.com/office/drawing/2014/main" id="{0C868092-B68E-4114-8C8E-197980478998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977" t="74630" r="84591"/>
          <a:stretch/>
        </p:blipFill>
        <p:spPr>
          <a:xfrm rot="835279">
            <a:off x="8912239" y="1443059"/>
            <a:ext cx="659042" cy="1562281"/>
          </a:xfrm>
          <a:prstGeom prst="rect">
            <a:avLst/>
          </a:prstGeom>
        </p:spPr>
      </p:pic>
      <p:pic>
        <p:nvPicPr>
          <p:cNvPr id="63" name="Picture 62">
            <a:extLst>
              <a:ext uri="{FF2B5EF4-FFF2-40B4-BE49-F238E27FC236}">
                <a16:creationId xmlns:a16="http://schemas.microsoft.com/office/drawing/2014/main" id="{9FD928AB-E857-4EEF-85DF-838E13E944AB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942" t="74259" r="65028"/>
          <a:stretch/>
        </p:blipFill>
        <p:spPr>
          <a:xfrm rot="15577831">
            <a:off x="1531167" y="662917"/>
            <a:ext cx="714304" cy="1561362"/>
          </a:xfrm>
          <a:prstGeom prst="rect">
            <a:avLst/>
          </a:prstGeom>
        </p:spPr>
      </p:pic>
      <p:sp>
        <p:nvSpPr>
          <p:cNvPr id="73" name="Rectangle 72">
            <a:extLst>
              <a:ext uri="{FF2B5EF4-FFF2-40B4-BE49-F238E27FC236}">
                <a16:creationId xmlns:a16="http://schemas.microsoft.com/office/drawing/2014/main" id="{68E151C4-6956-4959-A1D7-BAD2D1EE8CF2}"/>
              </a:ext>
            </a:extLst>
          </p:cNvPr>
          <p:cNvSpPr/>
          <p:nvPr/>
        </p:nvSpPr>
        <p:spPr>
          <a:xfrm>
            <a:off x="1329886" y="2488747"/>
            <a:ext cx="1390650" cy="1936750"/>
          </a:xfrm>
          <a:prstGeom prst="rect">
            <a:avLst/>
          </a:prstGeom>
          <a:blipFill>
            <a:blip r:embed="rId4">
              <a:duotone>
                <a:prstClr val="black"/>
                <a:schemeClr val="accent2">
                  <a:tint val="45000"/>
                  <a:satMod val="400000"/>
                </a:schemeClr>
              </a:duotone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artisticCrisscrossEtching/>
                      </a14:imgEffect>
                      <a14:imgEffect>
                        <a14:brightnessContrast contrast="-40000"/>
                      </a14:imgEffect>
                    </a14:imgLayer>
                  </a14:imgProps>
                </a:ext>
              </a:extLst>
            </a:blip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4" name="Picture 73">
            <a:extLst>
              <a:ext uri="{FF2B5EF4-FFF2-40B4-BE49-F238E27FC236}">
                <a16:creationId xmlns:a16="http://schemas.microsoft.com/office/drawing/2014/main" id="{E9FF0946-8DA7-4CC0-AA54-C2A04D46661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142495">
            <a:off x="1527544" y="2763856"/>
            <a:ext cx="995331" cy="748158"/>
          </a:xfrm>
          <a:prstGeom prst="rect">
            <a:avLst/>
          </a:prstGeom>
        </p:spPr>
      </p:pic>
      <p:pic>
        <p:nvPicPr>
          <p:cNvPr id="75" name="Picture 74">
            <a:extLst>
              <a:ext uri="{FF2B5EF4-FFF2-40B4-BE49-F238E27FC236}">
                <a16:creationId xmlns:a16="http://schemas.microsoft.com/office/drawing/2014/main" id="{B02C1673-B88A-4F9F-B440-A74A98735EC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692000" flipV="1">
            <a:off x="1200099" y="3435184"/>
            <a:ext cx="995331" cy="748158"/>
          </a:xfrm>
          <a:prstGeom prst="rect">
            <a:avLst/>
          </a:prstGeom>
        </p:spPr>
      </p:pic>
      <p:pic>
        <p:nvPicPr>
          <p:cNvPr id="71" name="Picture 70">
            <a:extLst>
              <a:ext uri="{FF2B5EF4-FFF2-40B4-BE49-F238E27FC236}">
                <a16:creationId xmlns:a16="http://schemas.microsoft.com/office/drawing/2014/main" id="{6FA9550A-3E96-4733-95F2-0C3912152D8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942" t="74259" r="65028"/>
          <a:stretch/>
        </p:blipFill>
        <p:spPr>
          <a:xfrm rot="16850315">
            <a:off x="913939" y="1893191"/>
            <a:ext cx="714304" cy="1561362"/>
          </a:xfrm>
          <a:prstGeom prst="rect">
            <a:avLst/>
          </a:prstGeom>
        </p:spPr>
      </p:pic>
      <p:pic>
        <p:nvPicPr>
          <p:cNvPr id="72" name="Picture 71">
            <a:extLst>
              <a:ext uri="{FF2B5EF4-FFF2-40B4-BE49-F238E27FC236}">
                <a16:creationId xmlns:a16="http://schemas.microsoft.com/office/drawing/2014/main" id="{E0FC012F-FEF3-4DEE-8F33-7C166CADA86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942" t="74259" r="65028"/>
          <a:stretch/>
        </p:blipFill>
        <p:spPr>
          <a:xfrm rot="15980143">
            <a:off x="913940" y="3384183"/>
            <a:ext cx="714304" cy="1561362"/>
          </a:xfrm>
          <a:prstGeom prst="rect">
            <a:avLst/>
          </a:prstGeom>
        </p:spPr>
      </p:pic>
      <p:sp>
        <p:nvSpPr>
          <p:cNvPr id="69" name="Oval 68">
            <a:extLst>
              <a:ext uri="{FF2B5EF4-FFF2-40B4-BE49-F238E27FC236}">
                <a16:creationId xmlns:a16="http://schemas.microsoft.com/office/drawing/2014/main" id="{333C0823-5690-4CF3-99AE-4E16ACBD57D6}"/>
              </a:ext>
            </a:extLst>
          </p:cNvPr>
          <p:cNvSpPr/>
          <p:nvPr/>
        </p:nvSpPr>
        <p:spPr>
          <a:xfrm>
            <a:off x="1811517" y="2586465"/>
            <a:ext cx="406400" cy="431800"/>
          </a:xfrm>
          <a:prstGeom prst="ellipse">
            <a:avLst/>
          </a:prstGeom>
          <a:gradFill flip="none" rotWithShape="1">
            <a:gsLst>
              <a:gs pos="0">
                <a:schemeClr val="accent4">
                  <a:lumMod val="40000"/>
                  <a:lumOff val="60000"/>
                </a:schemeClr>
              </a:gs>
              <a:gs pos="65000">
                <a:schemeClr val="accent4">
                  <a:lumMod val="95000"/>
                  <a:lumOff val="5000"/>
                </a:schemeClr>
              </a:gs>
              <a:gs pos="99465">
                <a:srgbClr val="826300"/>
              </a:gs>
              <a:gs pos="89000">
                <a:schemeClr val="accent4">
                  <a:lumMod val="6000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Freeform: Shape 64">
            <a:extLst>
              <a:ext uri="{FF2B5EF4-FFF2-40B4-BE49-F238E27FC236}">
                <a16:creationId xmlns:a16="http://schemas.microsoft.com/office/drawing/2014/main" id="{0BFE176C-2124-433C-A8E9-AD97D7487F20}"/>
              </a:ext>
            </a:extLst>
          </p:cNvPr>
          <p:cNvSpPr/>
          <p:nvPr/>
        </p:nvSpPr>
        <p:spPr>
          <a:xfrm>
            <a:off x="324267" y="4228364"/>
            <a:ext cx="2027820" cy="1020642"/>
          </a:xfrm>
          <a:custGeom>
            <a:avLst/>
            <a:gdLst>
              <a:gd name="connsiteX0" fmla="*/ 239127 w 239127"/>
              <a:gd name="connsiteY0" fmla="*/ 0 h 3592286"/>
              <a:gd name="connsiteX1" fmla="*/ 10527 w 239127"/>
              <a:gd name="connsiteY1" fmla="*/ 1257300 h 3592286"/>
              <a:gd name="connsiteX2" fmla="*/ 59512 w 239127"/>
              <a:gd name="connsiteY2" fmla="*/ 3592286 h 3592286"/>
              <a:gd name="connsiteX0" fmla="*/ 233868 w 233868"/>
              <a:gd name="connsiteY0" fmla="*/ 0 h 3608615"/>
              <a:gd name="connsiteX1" fmla="*/ 5268 w 233868"/>
              <a:gd name="connsiteY1" fmla="*/ 1257300 h 3608615"/>
              <a:gd name="connsiteX2" fmla="*/ 86910 w 233868"/>
              <a:gd name="connsiteY2" fmla="*/ 3608615 h 3608615"/>
              <a:gd name="connsiteX0" fmla="*/ 686632 w 686632"/>
              <a:gd name="connsiteY0" fmla="*/ 0 h 3608615"/>
              <a:gd name="connsiteX1" fmla="*/ 832 w 686632"/>
              <a:gd name="connsiteY1" fmla="*/ 1632857 h 3608615"/>
              <a:gd name="connsiteX2" fmla="*/ 539674 w 686632"/>
              <a:gd name="connsiteY2" fmla="*/ 3608615 h 3608615"/>
              <a:gd name="connsiteX0" fmla="*/ 773441 w 773441"/>
              <a:gd name="connsiteY0" fmla="*/ 0 h 3608615"/>
              <a:gd name="connsiteX1" fmla="*/ 87641 w 773441"/>
              <a:gd name="connsiteY1" fmla="*/ 1632857 h 3608615"/>
              <a:gd name="connsiteX2" fmla="*/ 626483 w 773441"/>
              <a:gd name="connsiteY2" fmla="*/ 3608615 h 3608615"/>
              <a:gd name="connsiteX0" fmla="*/ 804098 w 804098"/>
              <a:gd name="connsiteY0" fmla="*/ 0 h 3608615"/>
              <a:gd name="connsiteX1" fmla="*/ 118298 w 804098"/>
              <a:gd name="connsiteY1" fmla="*/ 1632857 h 3608615"/>
              <a:gd name="connsiteX2" fmla="*/ 657140 w 804098"/>
              <a:gd name="connsiteY2" fmla="*/ 3608615 h 3608615"/>
              <a:gd name="connsiteX0" fmla="*/ 804098 w 804098"/>
              <a:gd name="connsiteY0" fmla="*/ 0 h 3608615"/>
              <a:gd name="connsiteX1" fmla="*/ 118298 w 804098"/>
              <a:gd name="connsiteY1" fmla="*/ 1632857 h 3608615"/>
              <a:gd name="connsiteX2" fmla="*/ 657140 w 804098"/>
              <a:gd name="connsiteY2" fmla="*/ 3608615 h 3608615"/>
              <a:gd name="connsiteX0" fmla="*/ 740902 w 1554978"/>
              <a:gd name="connsiteY0" fmla="*/ 0 h 2485203"/>
              <a:gd name="connsiteX1" fmla="*/ 55102 w 1554978"/>
              <a:gd name="connsiteY1" fmla="*/ 1632857 h 2485203"/>
              <a:gd name="connsiteX2" fmla="*/ 1554978 w 1554978"/>
              <a:gd name="connsiteY2" fmla="*/ 2483771 h 2485203"/>
              <a:gd name="connsiteX0" fmla="*/ 488333 w 1302409"/>
              <a:gd name="connsiteY0" fmla="*/ 0 h 2510557"/>
              <a:gd name="connsiteX1" fmla="*/ 64633 w 1302409"/>
              <a:gd name="connsiteY1" fmla="*/ 1680385 h 2510557"/>
              <a:gd name="connsiteX2" fmla="*/ 1302409 w 1302409"/>
              <a:gd name="connsiteY2" fmla="*/ 2483771 h 2510557"/>
              <a:gd name="connsiteX0" fmla="*/ 488333 w 1302409"/>
              <a:gd name="connsiteY0" fmla="*/ 0 h 2510557"/>
              <a:gd name="connsiteX1" fmla="*/ 64633 w 1302409"/>
              <a:gd name="connsiteY1" fmla="*/ 1680385 h 2510557"/>
              <a:gd name="connsiteX2" fmla="*/ 1302409 w 1302409"/>
              <a:gd name="connsiteY2" fmla="*/ 2483771 h 2510557"/>
              <a:gd name="connsiteX0" fmla="*/ 423713 w 1237789"/>
              <a:gd name="connsiteY0" fmla="*/ 0 h 2504282"/>
              <a:gd name="connsiteX1" fmla="*/ 13 w 1237789"/>
              <a:gd name="connsiteY1" fmla="*/ 1680385 h 2504282"/>
              <a:gd name="connsiteX2" fmla="*/ 1237789 w 1237789"/>
              <a:gd name="connsiteY2" fmla="*/ 2483771 h 2504282"/>
              <a:gd name="connsiteX0" fmla="*/ 423713 w 1237789"/>
              <a:gd name="connsiteY0" fmla="*/ 0 h 2562155"/>
              <a:gd name="connsiteX1" fmla="*/ 13 w 1237789"/>
              <a:gd name="connsiteY1" fmla="*/ 1680385 h 2562155"/>
              <a:gd name="connsiteX2" fmla="*/ 1237789 w 1237789"/>
              <a:gd name="connsiteY2" fmla="*/ 2483771 h 2562155"/>
              <a:gd name="connsiteX0" fmla="*/ 423713 w 3487486"/>
              <a:gd name="connsiteY0" fmla="*/ 0 h 2546442"/>
              <a:gd name="connsiteX1" fmla="*/ 13 w 3487486"/>
              <a:gd name="connsiteY1" fmla="*/ 1680385 h 2546442"/>
              <a:gd name="connsiteX2" fmla="*/ 3487486 w 3487486"/>
              <a:gd name="connsiteY2" fmla="*/ 2452086 h 25464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487486" h="2546442">
                <a:moveTo>
                  <a:pt x="423713" y="0"/>
                </a:moveTo>
                <a:cubicBezTo>
                  <a:pt x="79452" y="76201"/>
                  <a:pt x="-1147" y="214021"/>
                  <a:pt x="13" y="1680385"/>
                </a:cubicBezTo>
                <a:cubicBezTo>
                  <a:pt x="55776" y="3115064"/>
                  <a:pt x="2998567" y="2297552"/>
                  <a:pt x="3487486" y="2452086"/>
                </a:cubicBezTo>
              </a:path>
            </a:pathLst>
          </a:cu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Freeform: Shape 65">
            <a:extLst>
              <a:ext uri="{FF2B5EF4-FFF2-40B4-BE49-F238E27FC236}">
                <a16:creationId xmlns:a16="http://schemas.microsoft.com/office/drawing/2014/main" id="{8BB2E578-6FB7-4661-8D97-42A59BD78649}"/>
              </a:ext>
            </a:extLst>
          </p:cNvPr>
          <p:cNvSpPr/>
          <p:nvPr/>
        </p:nvSpPr>
        <p:spPr>
          <a:xfrm flipV="1">
            <a:off x="385606" y="1540048"/>
            <a:ext cx="844065" cy="1009160"/>
          </a:xfrm>
          <a:custGeom>
            <a:avLst/>
            <a:gdLst>
              <a:gd name="connsiteX0" fmla="*/ 239127 w 239127"/>
              <a:gd name="connsiteY0" fmla="*/ 0 h 3592286"/>
              <a:gd name="connsiteX1" fmla="*/ 10527 w 239127"/>
              <a:gd name="connsiteY1" fmla="*/ 1257300 h 3592286"/>
              <a:gd name="connsiteX2" fmla="*/ 59512 w 239127"/>
              <a:gd name="connsiteY2" fmla="*/ 3592286 h 3592286"/>
              <a:gd name="connsiteX0" fmla="*/ 233868 w 233868"/>
              <a:gd name="connsiteY0" fmla="*/ 0 h 3608615"/>
              <a:gd name="connsiteX1" fmla="*/ 5268 w 233868"/>
              <a:gd name="connsiteY1" fmla="*/ 1257300 h 3608615"/>
              <a:gd name="connsiteX2" fmla="*/ 86910 w 233868"/>
              <a:gd name="connsiteY2" fmla="*/ 3608615 h 3608615"/>
              <a:gd name="connsiteX0" fmla="*/ 686632 w 686632"/>
              <a:gd name="connsiteY0" fmla="*/ 0 h 3608615"/>
              <a:gd name="connsiteX1" fmla="*/ 832 w 686632"/>
              <a:gd name="connsiteY1" fmla="*/ 1632857 h 3608615"/>
              <a:gd name="connsiteX2" fmla="*/ 539674 w 686632"/>
              <a:gd name="connsiteY2" fmla="*/ 3608615 h 3608615"/>
              <a:gd name="connsiteX0" fmla="*/ 773441 w 773441"/>
              <a:gd name="connsiteY0" fmla="*/ 0 h 3608615"/>
              <a:gd name="connsiteX1" fmla="*/ 87641 w 773441"/>
              <a:gd name="connsiteY1" fmla="*/ 1632857 h 3608615"/>
              <a:gd name="connsiteX2" fmla="*/ 626483 w 773441"/>
              <a:gd name="connsiteY2" fmla="*/ 3608615 h 3608615"/>
              <a:gd name="connsiteX0" fmla="*/ 804098 w 804098"/>
              <a:gd name="connsiteY0" fmla="*/ 0 h 3608615"/>
              <a:gd name="connsiteX1" fmla="*/ 118298 w 804098"/>
              <a:gd name="connsiteY1" fmla="*/ 1632857 h 3608615"/>
              <a:gd name="connsiteX2" fmla="*/ 657140 w 804098"/>
              <a:gd name="connsiteY2" fmla="*/ 3608615 h 3608615"/>
              <a:gd name="connsiteX0" fmla="*/ 804098 w 804098"/>
              <a:gd name="connsiteY0" fmla="*/ 0 h 3608615"/>
              <a:gd name="connsiteX1" fmla="*/ 118298 w 804098"/>
              <a:gd name="connsiteY1" fmla="*/ 1632857 h 3608615"/>
              <a:gd name="connsiteX2" fmla="*/ 657140 w 804098"/>
              <a:gd name="connsiteY2" fmla="*/ 3608615 h 3608615"/>
              <a:gd name="connsiteX0" fmla="*/ 740902 w 1554978"/>
              <a:gd name="connsiteY0" fmla="*/ 0 h 2485203"/>
              <a:gd name="connsiteX1" fmla="*/ 55102 w 1554978"/>
              <a:gd name="connsiteY1" fmla="*/ 1632857 h 2485203"/>
              <a:gd name="connsiteX2" fmla="*/ 1554978 w 1554978"/>
              <a:gd name="connsiteY2" fmla="*/ 2483771 h 2485203"/>
              <a:gd name="connsiteX0" fmla="*/ 488333 w 1302409"/>
              <a:gd name="connsiteY0" fmla="*/ 0 h 2510557"/>
              <a:gd name="connsiteX1" fmla="*/ 64633 w 1302409"/>
              <a:gd name="connsiteY1" fmla="*/ 1680385 h 2510557"/>
              <a:gd name="connsiteX2" fmla="*/ 1302409 w 1302409"/>
              <a:gd name="connsiteY2" fmla="*/ 2483771 h 2510557"/>
              <a:gd name="connsiteX0" fmla="*/ 488333 w 1302409"/>
              <a:gd name="connsiteY0" fmla="*/ 0 h 2510557"/>
              <a:gd name="connsiteX1" fmla="*/ 64633 w 1302409"/>
              <a:gd name="connsiteY1" fmla="*/ 1680385 h 2510557"/>
              <a:gd name="connsiteX2" fmla="*/ 1302409 w 1302409"/>
              <a:gd name="connsiteY2" fmla="*/ 2483771 h 2510557"/>
              <a:gd name="connsiteX0" fmla="*/ 423713 w 1237789"/>
              <a:gd name="connsiteY0" fmla="*/ 0 h 2504282"/>
              <a:gd name="connsiteX1" fmla="*/ 13 w 1237789"/>
              <a:gd name="connsiteY1" fmla="*/ 1680385 h 2504282"/>
              <a:gd name="connsiteX2" fmla="*/ 1237789 w 1237789"/>
              <a:gd name="connsiteY2" fmla="*/ 2483771 h 2504282"/>
              <a:gd name="connsiteX0" fmla="*/ 423713 w 1237789"/>
              <a:gd name="connsiteY0" fmla="*/ 0 h 2562155"/>
              <a:gd name="connsiteX1" fmla="*/ 13 w 1237789"/>
              <a:gd name="connsiteY1" fmla="*/ 1680385 h 2562155"/>
              <a:gd name="connsiteX2" fmla="*/ 1237789 w 1237789"/>
              <a:gd name="connsiteY2" fmla="*/ 2483771 h 2562155"/>
              <a:gd name="connsiteX0" fmla="*/ 164842 w 1361147"/>
              <a:gd name="connsiteY0" fmla="*/ 0 h 2403726"/>
              <a:gd name="connsiteX1" fmla="*/ 123371 w 1361147"/>
              <a:gd name="connsiteY1" fmla="*/ 1521956 h 2403726"/>
              <a:gd name="connsiteX2" fmla="*/ 1361147 w 1361147"/>
              <a:gd name="connsiteY2" fmla="*/ 2325342 h 2403726"/>
              <a:gd name="connsiteX0" fmla="*/ 233494 w 1429799"/>
              <a:gd name="connsiteY0" fmla="*/ 0 h 2444700"/>
              <a:gd name="connsiteX1" fmla="*/ 28210 w 1429799"/>
              <a:gd name="connsiteY1" fmla="*/ 1601171 h 2444700"/>
              <a:gd name="connsiteX2" fmla="*/ 1429799 w 1429799"/>
              <a:gd name="connsiteY2" fmla="*/ 2325342 h 2444700"/>
              <a:gd name="connsiteX0" fmla="*/ 217230 w 1413535"/>
              <a:gd name="connsiteY0" fmla="*/ 0 h 2444700"/>
              <a:gd name="connsiteX1" fmla="*/ 11946 w 1413535"/>
              <a:gd name="connsiteY1" fmla="*/ 1601171 h 2444700"/>
              <a:gd name="connsiteX2" fmla="*/ 1413535 w 1413535"/>
              <a:gd name="connsiteY2" fmla="*/ 2325342 h 2444700"/>
              <a:gd name="connsiteX0" fmla="*/ 205320 w 1401625"/>
              <a:gd name="connsiteY0" fmla="*/ 0 h 2444700"/>
              <a:gd name="connsiteX1" fmla="*/ 36 w 1401625"/>
              <a:gd name="connsiteY1" fmla="*/ 1601171 h 2444700"/>
              <a:gd name="connsiteX2" fmla="*/ 1401625 w 1401625"/>
              <a:gd name="connsiteY2" fmla="*/ 2325342 h 2444700"/>
              <a:gd name="connsiteX0" fmla="*/ 205320 w 1401625"/>
              <a:gd name="connsiteY0" fmla="*/ 0 h 2380196"/>
              <a:gd name="connsiteX1" fmla="*/ 36 w 1401625"/>
              <a:gd name="connsiteY1" fmla="*/ 1601171 h 2380196"/>
              <a:gd name="connsiteX2" fmla="*/ 1401625 w 1401625"/>
              <a:gd name="connsiteY2" fmla="*/ 2325342 h 2380196"/>
              <a:gd name="connsiteX0" fmla="*/ 205320 w 1401625"/>
              <a:gd name="connsiteY0" fmla="*/ 0 h 2461733"/>
              <a:gd name="connsiteX1" fmla="*/ 36 w 1401625"/>
              <a:gd name="connsiteY1" fmla="*/ 1601171 h 2461733"/>
              <a:gd name="connsiteX2" fmla="*/ 1401625 w 1401625"/>
              <a:gd name="connsiteY2" fmla="*/ 2325342 h 2461733"/>
              <a:gd name="connsiteX0" fmla="*/ 233492 w 1429797"/>
              <a:gd name="connsiteY0" fmla="*/ 0 h 2461733"/>
              <a:gd name="connsiteX1" fmla="*/ 28208 w 1429797"/>
              <a:gd name="connsiteY1" fmla="*/ 1601171 h 2461733"/>
              <a:gd name="connsiteX2" fmla="*/ 1429797 w 1429797"/>
              <a:gd name="connsiteY2" fmla="*/ 2325342 h 2461733"/>
              <a:gd name="connsiteX0" fmla="*/ 233494 w 1451640"/>
              <a:gd name="connsiteY0" fmla="*/ 0 h 2517794"/>
              <a:gd name="connsiteX1" fmla="*/ 28210 w 1451640"/>
              <a:gd name="connsiteY1" fmla="*/ 1601171 h 2517794"/>
              <a:gd name="connsiteX2" fmla="*/ 1451641 w 1451640"/>
              <a:gd name="connsiteY2" fmla="*/ 2436242 h 25177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451640" h="2517794">
                <a:moveTo>
                  <a:pt x="233494" y="0"/>
                </a:moveTo>
                <a:cubicBezTo>
                  <a:pt x="-110767" y="218786"/>
                  <a:pt x="27050" y="134807"/>
                  <a:pt x="28210" y="1601171"/>
                </a:cubicBezTo>
                <a:cubicBezTo>
                  <a:pt x="83973" y="3035850"/>
                  <a:pt x="951801" y="2329237"/>
                  <a:pt x="1451641" y="2436242"/>
                </a:cubicBezTo>
              </a:path>
            </a:pathLst>
          </a:cu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Star: 12 Points 59">
            <a:extLst>
              <a:ext uri="{FF2B5EF4-FFF2-40B4-BE49-F238E27FC236}">
                <a16:creationId xmlns:a16="http://schemas.microsoft.com/office/drawing/2014/main" id="{4F1EBD40-42EE-439C-B867-E965B9A15ED5}"/>
              </a:ext>
            </a:extLst>
          </p:cNvPr>
          <p:cNvSpPr/>
          <p:nvPr/>
        </p:nvSpPr>
        <p:spPr>
          <a:xfrm>
            <a:off x="3152013" y="3704893"/>
            <a:ext cx="2245049" cy="2067583"/>
          </a:xfrm>
          <a:prstGeom prst="star12">
            <a:avLst/>
          </a:prstGeom>
          <a:solidFill>
            <a:srgbClr val="FFFF00"/>
          </a:soli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1" name="Picture 60">
            <a:extLst>
              <a:ext uri="{FF2B5EF4-FFF2-40B4-BE49-F238E27FC236}">
                <a16:creationId xmlns:a16="http://schemas.microsoft.com/office/drawing/2014/main" id="{6E1A6512-A29B-4126-82D7-6E5EA9E1D635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59456" y="4164864"/>
            <a:ext cx="1630164" cy="2224531"/>
          </a:xfrm>
          <a:prstGeom prst="rect">
            <a:avLst/>
          </a:prstGeom>
        </p:spPr>
      </p:pic>
      <p:pic>
        <p:nvPicPr>
          <p:cNvPr id="62" name="Picture 61">
            <a:extLst>
              <a:ext uri="{FF2B5EF4-FFF2-40B4-BE49-F238E27FC236}">
                <a16:creationId xmlns:a16="http://schemas.microsoft.com/office/drawing/2014/main" id="{7DF02DB3-F80F-4349-B0EE-FB4A0CB47B1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942" t="74259" r="65028"/>
          <a:stretch/>
        </p:blipFill>
        <p:spPr>
          <a:xfrm rot="17116656">
            <a:off x="2707966" y="4621006"/>
            <a:ext cx="714304" cy="1561362"/>
          </a:xfrm>
          <a:prstGeom prst="rect">
            <a:avLst/>
          </a:prstGeom>
        </p:spPr>
      </p:pic>
      <p:pic>
        <p:nvPicPr>
          <p:cNvPr id="56" name="Picture 55">
            <a:extLst>
              <a:ext uri="{FF2B5EF4-FFF2-40B4-BE49-F238E27FC236}">
                <a16:creationId xmlns:a16="http://schemas.microsoft.com/office/drawing/2014/main" id="{E4ED06D2-3A7F-4E3F-9ACE-5F950805FBBC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977" t="74630" r="84591"/>
          <a:stretch/>
        </p:blipFill>
        <p:spPr>
          <a:xfrm rot="5400000">
            <a:off x="5163863" y="4893777"/>
            <a:ext cx="659042" cy="1562281"/>
          </a:xfrm>
          <a:prstGeom prst="rect">
            <a:avLst/>
          </a:prstGeom>
        </p:spPr>
      </p:pic>
      <p:sp>
        <p:nvSpPr>
          <p:cNvPr id="57" name="Freeform: Shape 56">
            <a:extLst>
              <a:ext uri="{FF2B5EF4-FFF2-40B4-BE49-F238E27FC236}">
                <a16:creationId xmlns:a16="http://schemas.microsoft.com/office/drawing/2014/main" id="{F90BD630-F874-42F3-B6B2-08DEAB9AAE8B}"/>
              </a:ext>
            </a:extLst>
          </p:cNvPr>
          <p:cNvSpPr/>
          <p:nvPr/>
        </p:nvSpPr>
        <p:spPr>
          <a:xfrm rot="15710153">
            <a:off x="6505004" y="5334138"/>
            <a:ext cx="987045" cy="1450933"/>
          </a:xfrm>
          <a:custGeom>
            <a:avLst/>
            <a:gdLst>
              <a:gd name="connsiteX0" fmla="*/ 239127 w 239127"/>
              <a:gd name="connsiteY0" fmla="*/ 0 h 3592286"/>
              <a:gd name="connsiteX1" fmla="*/ 10527 w 239127"/>
              <a:gd name="connsiteY1" fmla="*/ 1257300 h 3592286"/>
              <a:gd name="connsiteX2" fmla="*/ 59512 w 239127"/>
              <a:gd name="connsiteY2" fmla="*/ 3592286 h 3592286"/>
              <a:gd name="connsiteX0" fmla="*/ 233868 w 233868"/>
              <a:gd name="connsiteY0" fmla="*/ 0 h 3608615"/>
              <a:gd name="connsiteX1" fmla="*/ 5268 w 233868"/>
              <a:gd name="connsiteY1" fmla="*/ 1257300 h 3608615"/>
              <a:gd name="connsiteX2" fmla="*/ 86910 w 233868"/>
              <a:gd name="connsiteY2" fmla="*/ 3608615 h 3608615"/>
              <a:gd name="connsiteX0" fmla="*/ 686632 w 686632"/>
              <a:gd name="connsiteY0" fmla="*/ 0 h 3608615"/>
              <a:gd name="connsiteX1" fmla="*/ 832 w 686632"/>
              <a:gd name="connsiteY1" fmla="*/ 1632857 h 3608615"/>
              <a:gd name="connsiteX2" fmla="*/ 539674 w 686632"/>
              <a:gd name="connsiteY2" fmla="*/ 3608615 h 3608615"/>
              <a:gd name="connsiteX0" fmla="*/ 773441 w 773441"/>
              <a:gd name="connsiteY0" fmla="*/ 0 h 3608615"/>
              <a:gd name="connsiteX1" fmla="*/ 87641 w 773441"/>
              <a:gd name="connsiteY1" fmla="*/ 1632857 h 3608615"/>
              <a:gd name="connsiteX2" fmla="*/ 626483 w 773441"/>
              <a:gd name="connsiteY2" fmla="*/ 3608615 h 3608615"/>
              <a:gd name="connsiteX0" fmla="*/ 804098 w 804098"/>
              <a:gd name="connsiteY0" fmla="*/ 0 h 3608615"/>
              <a:gd name="connsiteX1" fmla="*/ 118298 w 804098"/>
              <a:gd name="connsiteY1" fmla="*/ 1632857 h 3608615"/>
              <a:gd name="connsiteX2" fmla="*/ 657140 w 804098"/>
              <a:gd name="connsiteY2" fmla="*/ 3608615 h 3608615"/>
              <a:gd name="connsiteX0" fmla="*/ 804098 w 804098"/>
              <a:gd name="connsiteY0" fmla="*/ 0 h 3608615"/>
              <a:gd name="connsiteX1" fmla="*/ 118298 w 804098"/>
              <a:gd name="connsiteY1" fmla="*/ 1632857 h 3608615"/>
              <a:gd name="connsiteX2" fmla="*/ 657140 w 804098"/>
              <a:gd name="connsiteY2" fmla="*/ 3608615 h 3608615"/>
              <a:gd name="connsiteX0" fmla="*/ 637778 w 637778"/>
              <a:gd name="connsiteY0" fmla="*/ 0 h 3598585"/>
              <a:gd name="connsiteX1" fmla="*/ 940 w 637778"/>
              <a:gd name="connsiteY1" fmla="*/ 1622827 h 3598585"/>
              <a:gd name="connsiteX2" fmla="*/ 539782 w 637778"/>
              <a:gd name="connsiteY2" fmla="*/ 3598585 h 3598585"/>
              <a:gd name="connsiteX0" fmla="*/ 637778 w 658011"/>
              <a:gd name="connsiteY0" fmla="*/ 0 h 3598585"/>
              <a:gd name="connsiteX1" fmla="*/ 940 w 658011"/>
              <a:gd name="connsiteY1" fmla="*/ 1622827 h 3598585"/>
              <a:gd name="connsiteX2" fmla="*/ 539782 w 658011"/>
              <a:gd name="connsiteY2" fmla="*/ 3598585 h 3598585"/>
              <a:gd name="connsiteX0" fmla="*/ 619707 w 640289"/>
              <a:gd name="connsiteY0" fmla="*/ 0 h 3646394"/>
              <a:gd name="connsiteX1" fmla="*/ 647 w 640289"/>
              <a:gd name="connsiteY1" fmla="*/ 1670636 h 3646394"/>
              <a:gd name="connsiteX2" fmla="*/ 539489 w 640289"/>
              <a:gd name="connsiteY2" fmla="*/ 3646394 h 3646394"/>
              <a:gd name="connsiteX0" fmla="*/ 706147 w 728320"/>
              <a:gd name="connsiteY0" fmla="*/ 0 h 3556829"/>
              <a:gd name="connsiteX1" fmla="*/ 87087 w 728320"/>
              <a:gd name="connsiteY1" fmla="*/ 1670636 h 3556829"/>
              <a:gd name="connsiteX2" fmla="*/ 239879 w 728320"/>
              <a:gd name="connsiteY2" fmla="*/ 3556830 h 3556829"/>
              <a:gd name="connsiteX0" fmla="*/ 715844 w 737809"/>
              <a:gd name="connsiteY0" fmla="*/ 0 h 3604271"/>
              <a:gd name="connsiteX1" fmla="*/ 87673 w 737809"/>
              <a:gd name="connsiteY1" fmla="*/ 1718077 h 3604271"/>
              <a:gd name="connsiteX2" fmla="*/ 240465 w 737809"/>
              <a:gd name="connsiteY2" fmla="*/ 3604271 h 3604271"/>
              <a:gd name="connsiteX0" fmla="*/ 711459 w 733389"/>
              <a:gd name="connsiteY0" fmla="*/ 0 h 3637050"/>
              <a:gd name="connsiteX1" fmla="*/ 83288 w 733389"/>
              <a:gd name="connsiteY1" fmla="*/ 1718077 h 3637050"/>
              <a:gd name="connsiteX2" fmla="*/ 244284 w 733389"/>
              <a:gd name="connsiteY2" fmla="*/ 3637050 h 3637050"/>
              <a:gd name="connsiteX0" fmla="*/ 890637 w 913769"/>
              <a:gd name="connsiteY0" fmla="*/ 0 h 2765848"/>
              <a:gd name="connsiteX1" fmla="*/ 262466 w 913769"/>
              <a:gd name="connsiteY1" fmla="*/ 1718077 h 2765848"/>
              <a:gd name="connsiteX2" fmla="*/ 159484 w 913769"/>
              <a:gd name="connsiteY2" fmla="*/ 2765848 h 2765848"/>
              <a:gd name="connsiteX0" fmla="*/ 923490 w 943731"/>
              <a:gd name="connsiteY0" fmla="*/ 0 h 2765848"/>
              <a:gd name="connsiteX1" fmla="*/ 184830 w 943731"/>
              <a:gd name="connsiteY1" fmla="*/ 606309 h 2765848"/>
              <a:gd name="connsiteX2" fmla="*/ 192337 w 943731"/>
              <a:gd name="connsiteY2" fmla="*/ 2765848 h 2765848"/>
              <a:gd name="connsiteX0" fmla="*/ 940284 w 960613"/>
              <a:gd name="connsiteY0" fmla="*/ 0 h 1580636"/>
              <a:gd name="connsiteX1" fmla="*/ 201624 w 960613"/>
              <a:gd name="connsiteY1" fmla="*/ 606309 h 1580636"/>
              <a:gd name="connsiteX2" fmla="*/ 185373 w 960613"/>
              <a:gd name="connsiteY2" fmla="*/ 1580637 h 1580636"/>
              <a:gd name="connsiteX0" fmla="*/ 930867 w 951196"/>
              <a:gd name="connsiteY0" fmla="*/ 0 h 1580637"/>
              <a:gd name="connsiteX1" fmla="*/ 192207 w 951196"/>
              <a:gd name="connsiteY1" fmla="*/ 606309 h 1580637"/>
              <a:gd name="connsiteX2" fmla="*/ 175956 w 951196"/>
              <a:gd name="connsiteY2" fmla="*/ 1580637 h 15806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51196" h="1580637">
                <a:moveTo>
                  <a:pt x="930867" y="0"/>
                </a:moveTo>
                <a:cubicBezTo>
                  <a:pt x="1084808" y="597273"/>
                  <a:pt x="318025" y="342870"/>
                  <a:pt x="192207" y="606309"/>
                </a:cubicBezTo>
                <a:cubicBezTo>
                  <a:pt x="66389" y="869748"/>
                  <a:pt x="-160351" y="1479001"/>
                  <a:pt x="175956" y="1580637"/>
                </a:cubicBezTo>
              </a:path>
            </a:pathLst>
          </a:cu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8" name="Picture 57">
            <a:extLst>
              <a:ext uri="{FF2B5EF4-FFF2-40B4-BE49-F238E27FC236}">
                <a16:creationId xmlns:a16="http://schemas.microsoft.com/office/drawing/2014/main" id="{9451B54A-BC67-4095-B034-FF1CC6A9688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977" t="74630" r="84591"/>
          <a:stretch/>
        </p:blipFill>
        <p:spPr>
          <a:xfrm rot="12370141">
            <a:off x="7717423" y="5001836"/>
            <a:ext cx="659042" cy="1541280"/>
          </a:xfrm>
          <a:prstGeom prst="rect">
            <a:avLst/>
          </a:prstGeom>
        </p:spPr>
      </p:pic>
      <p:pic>
        <p:nvPicPr>
          <p:cNvPr id="76" name="Picture 75">
            <a:extLst>
              <a:ext uri="{FF2B5EF4-FFF2-40B4-BE49-F238E27FC236}">
                <a16:creationId xmlns:a16="http://schemas.microsoft.com/office/drawing/2014/main" id="{6869E2CE-C0EC-4546-8FF1-2396354D4FA2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11734">
            <a:off x="8327822" y="2719544"/>
            <a:ext cx="699676" cy="2595928"/>
          </a:xfrm>
          <a:prstGeom prst="rect">
            <a:avLst/>
          </a:prstGeom>
        </p:spPr>
      </p:pic>
      <p:pic>
        <p:nvPicPr>
          <p:cNvPr id="77" name="Picture 76">
            <a:extLst>
              <a:ext uri="{FF2B5EF4-FFF2-40B4-BE49-F238E27FC236}">
                <a16:creationId xmlns:a16="http://schemas.microsoft.com/office/drawing/2014/main" id="{E5B99FE5-A00B-443F-A50F-CB99C5E8531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3319234" flipV="1">
            <a:off x="1519168" y="3384468"/>
            <a:ext cx="995331" cy="748158"/>
          </a:xfrm>
          <a:prstGeom prst="rect">
            <a:avLst/>
          </a:prstGeom>
        </p:spPr>
      </p:pic>
      <p:sp>
        <p:nvSpPr>
          <p:cNvPr id="78" name="Oval 77">
            <a:extLst>
              <a:ext uri="{FF2B5EF4-FFF2-40B4-BE49-F238E27FC236}">
                <a16:creationId xmlns:a16="http://schemas.microsoft.com/office/drawing/2014/main" id="{699E4D9F-5906-4A4E-B43C-D353B9024A0A}"/>
              </a:ext>
            </a:extLst>
          </p:cNvPr>
          <p:cNvSpPr/>
          <p:nvPr/>
        </p:nvSpPr>
        <p:spPr>
          <a:xfrm>
            <a:off x="1811517" y="3948964"/>
            <a:ext cx="406400" cy="431800"/>
          </a:xfrm>
          <a:prstGeom prst="ellipse">
            <a:avLst/>
          </a:prstGeom>
          <a:gradFill flip="none" rotWithShape="1">
            <a:gsLst>
              <a:gs pos="0">
                <a:schemeClr val="accent4">
                  <a:lumMod val="40000"/>
                  <a:lumOff val="60000"/>
                </a:schemeClr>
              </a:gs>
              <a:gs pos="65000">
                <a:schemeClr val="accent4">
                  <a:lumMod val="95000"/>
                  <a:lumOff val="5000"/>
                </a:schemeClr>
              </a:gs>
              <a:gs pos="99465">
                <a:srgbClr val="826300"/>
              </a:gs>
              <a:gs pos="89000">
                <a:schemeClr val="accent4">
                  <a:lumMod val="6000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17762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9D9F0B2F-FD30-46F7-854B-78CFAB682F4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67215" y="185045"/>
            <a:ext cx="4337050" cy="22860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4D4DDD66-D53F-43AA-BFBC-853052AF02B8}"/>
              </a:ext>
            </a:extLst>
          </p:cNvPr>
          <p:cNvSpPr txBox="1"/>
          <p:nvPr/>
        </p:nvSpPr>
        <p:spPr>
          <a:xfrm>
            <a:off x="4631836" y="1086559"/>
            <a:ext cx="1507357" cy="4829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>
                <a:solidFill>
                  <a:schemeClr val="bg1"/>
                </a:solidFill>
              </a:rPr>
              <a:t>Power Cell</a:t>
            </a:r>
            <a:endParaRPr lang="en-US" sz="2800" dirty="0">
              <a:solidFill>
                <a:schemeClr val="bg1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732668C-C8B4-4129-9A73-2745175D1280}"/>
              </a:ext>
            </a:extLst>
          </p:cNvPr>
          <p:cNvSpPr txBox="1"/>
          <p:nvPr/>
        </p:nvSpPr>
        <p:spPr>
          <a:xfrm>
            <a:off x="2906395" y="901893"/>
            <a:ext cx="463487" cy="8523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5400" dirty="0">
                <a:solidFill>
                  <a:schemeClr val="bg1"/>
                </a:solidFill>
              </a:rPr>
              <a:t>+</a:t>
            </a:r>
            <a:endParaRPr lang="en-US" sz="5400" dirty="0">
              <a:solidFill>
                <a:schemeClr val="bg1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CE58C73-665C-435D-B576-3196F543D481}"/>
              </a:ext>
            </a:extLst>
          </p:cNvPr>
          <p:cNvSpPr txBox="1"/>
          <p:nvPr/>
        </p:nvSpPr>
        <p:spPr>
          <a:xfrm>
            <a:off x="6417992" y="591808"/>
            <a:ext cx="463487" cy="8523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5400" dirty="0">
                <a:solidFill>
                  <a:schemeClr val="bg1"/>
                </a:solidFill>
              </a:rPr>
              <a:t>_</a:t>
            </a:r>
            <a:endParaRPr lang="en-US" sz="5400" dirty="0">
              <a:solidFill>
                <a:schemeClr val="bg1"/>
              </a:solidFill>
            </a:endParaRPr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A142B788-C1BE-4A1E-8117-2D98142B897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977" t="74630" r="84591"/>
          <a:stretch/>
        </p:blipFill>
        <p:spPr>
          <a:xfrm rot="5400000">
            <a:off x="7328470" y="634827"/>
            <a:ext cx="659042" cy="1562281"/>
          </a:xfrm>
          <a:prstGeom prst="rect">
            <a:avLst/>
          </a:prstGeom>
        </p:spPr>
      </p:pic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1B8546BB-4C09-4530-83E8-A521458ACFD9}"/>
              </a:ext>
            </a:extLst>
          </p:cNvPr>
          <p:cNvSpPr/>
          <p:nvPr/>
        </p:nvSpPr>
        <p:spPr>
          <a:xfrm rot="6863001">
            <a:off x="8665903" y="892920"/>
            <a:ext cx="569368" cy="1002615"/>
          </a:xfrm>
          <a:custGeom>
            <a:avLst/>
            <a:gdLst>
              <a:gd name="connsiteX0" fmla="*/ 239127 w 239127"/>
              <a:gd name="connsiteY0" fmla="*/ 0 h 3592286"/>
              <a:gd name="connsiteX1" fmla="*/ 10527 w 239127"/>
              <a:gd name="connsiteY1" fmla="*/ 1257300 h 3592286"/>
              <a:gd name="connsiteX2" fmla="*/ 59512 w 239127"/>
              <a:gd name="connsiteY2" fmla="*/ 3592286 h 3592286"/>
              <a:gd name="connsiteX0" fmla="*/ 233868 w 233868"/>
              <a:gd name="connsiteY0" fmla="*/ 0 h 3608615"/>
              <a:gd name="connsiteX1" fmla="*/ 5268 w 233868"/>
              <a:gd name="connsiteY1" fmla="*/ 1257300 h 3608615"/>
              <a:gd name="connsiteX2" fmla="*/ 86910 w 233868"/>
              <a:gd name="connsiteY2" fmla="*/ 3608615 h 3608615"/>
              <a:gd name="connsiteX0" fmla="*/ 686632 w 686632"/>
              <a:gd name="connsiteY0" fmla="*/ 0 h 3608615"/>
              <a:gd name="connsiteX1" fmla="*/ 832 w 686632"/>
              <a:gd name="connsiteY1" fmla="*/ 1632857 h 3608615"/>
              <a:gd name="connsiteX2" fmla="*/ 539674 w 686632"/>
              <a:gd name="connsiteY2" fmla="*/ 3608615 h 3608615"/>
              <a:gd name="connsiteX0" fmla="*/ 773441 w 773441"/>
              <a:gd name="connsiteY0" fmla="*/ 0 h 3608615"/>
              <a:gd name="connsiteX1" fmla="*/ 87641 w 773441"/>
              <a:gd name="connsiteY1" fmla="*/ 1632857 h 3608615"/>
              <a:gd name="connsiteX2" fmla="*/ 626483 w 773441"/>
              <a:gd name="connsiteY2" fmla="*/ 3608615 h 3608615"/>
              <a:gd name="connsiteX0" fmla="*/ 804098 w 804098"/>
              <a:gd name="connsiteY0" fmla="*/ 0 h 3608615"/>
              <a:gd name="connsiteX1" fmla="*/ 118298 w 804098"/>
              <a:gd name="connsiteY1" fmla="*/ 1632857 h 3608615"/>
              <a:gd name="connsiteX2" fmla="*/ 657140 w 804098"/>
              <a:gd name="connsiteY2" fmla="*/ 3608615 h 3608615"/>
              <a:gd name="connsiteX0" fmla="*/ 804098 w 804098"/>
              <a:gd name="connsiteY0" fmla="*/ 0 h 3608615"/>
              <a:gd name="connsiteX1" fmla="*/ 118298 w 804098"/>
              <a:gd name="connsiteY1" fmla="*/ 1632857 h 3608615"/>
              <a:gd name="connsiteX2" fmla="*/ 657140 w 804098"/>
              <a:gd name="connsiteY2" fmla="*/ 3608615 h 3608615"/>
              <a:gd name="connsiteX0" fmla="*/ 697065 w 697065"/>
              <a:gd name="connsiteY0" fmla="*/ 0 h 3308631"/>
              <a:gd name="connsiteX1" fmla="*/ 11265 w 697065"/>
              <a:gd name="connsiteY1" fmla="*/ 1632857 h 3308631"/>
              <a:gd name="connsiteX2" fmla="*/ 415408 w 697065"/>
              <a:gd name="connsiteY2" fmla="*/ 3308630 h 3308631"/>
              <a:gd name="connsiteX0" fmla="*/ 1234762 w 1234762"/>
              <a:gd name="connsiteY0" fmla="*/ 1 h 2491044"/>
              <a:gd name="connsiteX1" fmla="*/ 43162 w 1234762"/>
              <a:gd name="connsiteY1" fmla="*/ 815270 h 2491044"/>
              <a:gd name="connsiteX2" fmla="*/ 447305 w 1234762"/>
              <a:gd name="connsiteY2" fmla="*/ 2491043 h 2491044"/>
              <a:gd name="connsiteX0" fmla="*/ 1802709 w 1802709"/>
              <a:gd name="connsiteY0" fmla="*/ 1 h 2491044"/>
              <a:gd name="connsiteX1" fmla="*/ 14823 w 1802709"/>
              <a:gd name="connsiteY1" fmla="*/ 581095 h 2491044"/>
              <a:gd name="connsiteX2" fmla="*/ 1015252 w 1802709"/>
              <a:gd name="connsiteY2" fmla="*/ 2491043 h 2491044"/>
              <a:gd name="connsiteX0" fmla="*/ 1426130 w 1426130"/>
              <a:gd name="connsiteY0" fmla="*/ 1 h 2491044"/>
              <a:gd name="connsiteX1" fmla="*/ 26229 w 1426130"/>
              <a:gd name="connsiteY1" fmla="*/ 849210 h 2491044"/>
              <a:gd name="connsiteX2" fmla="*/ 638673 w 1426130"/>
              <a:gd name="connsiteY2" fmla="*/ 2491043 h 2491044"/>
              <a:gd name="connsiteX0" fmla="*/ 1426130 w 1426130"/>
              <a:gd name="connsiteY0" fmla="*/ 1 h 2491044"/>
              <a:gd name="connsiteX1" fmla="*/ 26229 w 1426130"/>
              <a:gd name="connsiteY1" fmla="*/ 849210 h 2491044"/>
              <a:gd name="connsiteX2" fmla="*/ 638673 w 1426130"/>
              <a:gd name="connsiteY2" fmla="*/ 2491043 h 2491044"/>
              <a:gd name="connsiteX0" fmla="*/ 1275833 w 1275832"/>
              <a:gd name="connsiteY0" fmla="*/ 1 h 2519397"/>
              <a:gd name="connsiteX1" fmla="*/ 19201 w 1275832"/>
              <a:gd name="connsiteY1" fmla="*/ 877563 h 2519397"/>
              <a:gd name="connsiteX2" fmla="*/ 631645 w 1275832"/>
              <a:gd name="connsiteY2" fmla="*/ 2519396 h 2519397"/>
              <a:gd name="connsiteX0" fmla="*/ 1281492 w 1281491"/>
              <a:gd name="connsiteY0" fmla="*/ 1 h 2519397"/>
              <a:gd name="connsiteX1" fmla="*/ 24860 w 1281491"/>
              <a:gd name="connsiteY1" fmla="*/ 877563 h 2519397"/>
              <a:gd name="connsiteX2" fmla="*/ 637304 w 1281491"/>
              <a:gd name="connsiteY2" fmla="*/ 2519396 h 2519397"/>
              <a:gd name="connsiteX0" fmla="*/ 1289457 w 1289456"/>
              <a:gd name="connsiteY0" fmla="*/ 1 h 2519397"/>
              <a:gd name="connsiteX1" fmla="*/ 32825 w 1289456"/>
              <a:gd name="connsiteY1" fmla="*/ 877563 h 2519397"/>
              <a:gd name="connsiteX2" fmla="*/ 645269 w 1289456"/>
              <a:gd name="connsiteY2" fmla="*/ 2519396 h 2519397"/>
              <a:gd name="connsiteX0" fmla="*/ 1282062 w 1282061"/>
              <a:gd name="connsiteY0" fmla="*/ 1 h 2627444"/>
              <a:gd name="connsiteX1" fmla="*/ 25430 w 1282061"/>
              <a:gd name="connsiteY1" fmla="*/ 877563 h 2627444"/>
              <a:gd name="connsiteX2" fmla="*/ 687023 w 1282061"/>
              <a:gd name="connsiteY2" fmla="*/ 2627445 h 2627444"/>
              <a:gd name="connsiteX0" fmla="*/ 1361722 w 1361723"/>
              <a:gd name="connsiteY0" fmla="*/ 1 h 2678993"/>
              <a:gd name="connsiteX1" fmla="*/ 29883 w 1361723"/>
              <a:gd name="connsiteY1" fmla="*/ 929112 h 2678993"/>
              <a:gd name="connsiteX2" fmla="*/ 691476 w 1361723"/>
              <a:gd name="connsiteY2" fmla="*/ 2678994 h 2678993"/>
              <a:gd name="connsiteX0" fmla="*/ 1694420 w 1694421"/>
              <a:gd name="connsiteY0" fmla="*/ 1 h 3565350"/>
              <a:gd name="connsiteX1" fmla="*/ 49428 w 1694421"/>
              <a:gd name="connsiteY1" fmla="*/ 1815469 h 3565350"/>
              <a:gd name="connsiteX2" fmla="*/ 711021 w 1694421"/>
              <a:gd name="connsiteY2" fmla="*/ 3565351 h 3565350"/>
              <a:gd name="connsiteX0" fmla="*/ 1694420 w 1694421"/>
              <a:gd name="connsiteY0" fmla="*/ 5820 h 3571169"/>
              <a:gd name="connsiteX1" fmla="*/ 49428 w 1694421"/>
              <a:gd name="connsiteY1" fmla="*/ 1821288 h 3571169"/>
              <a:gd name="connsiteX2" fmla="*/ 711021 w 1694421"/>
              <a:gd name="connsiteY2" fmla="*/ 3571170 h 3571169"/>
              <a:gd name="connsiteX0" fmla="*/ 1618730 w 1618729"/>
              <a:gd name="connsiteY0" fmla="*/ 6468 h 3402889"/>
              <a:gd name="connsiteX1" fmla="*/ 44876 w 1618729"/>
              <a:gd name="connsiteY1" fmla="*/ 1653008 h 3402889"/>
              <a:gd name="connsiteX2" fmla="*/ 706469 w 1618729"/>
              <a:gd name="connsiteY2" fmla="*/ 3402890 h 3402889"/>
              <a:gd name="connsiteX0" fmla="*/ 487371 w 1356155"/>
              <a:gd name="connsiteY0" fmla="*/ 7160 h 3256188"/>
              <a:gd name="connsiteX1" fmla="*/ 694561 w 1356155"/>
              <a:gd name="connsiteY1" fmla="*/ 1506307 h 3256188"/>
              <a:gd name="connsiteX2" fmla="*/ 1356154 w 1356155"/>
              <a:gd name="connsiteY2" fmla="*/ 3256189 h 3256188"/>
              <a:gd name="connsiteX0" fmla="*/ 596037 w 1464821"/>
              <a:gd name="connsiteY0" fmla="*/ 4594 h 3253622"/>
              <a:gd name="connsiteX1" fmla="*/ 423424 w 1464821"/>
              <a:gd name="connsiteY1" fmla="*/ 2144736 h 3253622"/>
              <a:gd name="connsiteX2" fmla="*/ 1464820 w 1464821"/>
              <a:gd name="connsiteY2" fmla="*/ 3253623 h 3253622"/>
              <a:gd name="connsiteX0" fmla="*/ 522732 w 1391516"/>
              <a:gd name="connsiteY0" fmla="*/ -1 h 3249027"/>
              <a:gd name="connsiteX1" fmla="*/ 350119 w 1391516"/>
              <a:gd name="connsiteY1" fmla="*/ 2140141 h 3249027"/>
              <a:gd name="connsiteX2" fmla="*/ 1391515 w 1391516"/>
              <a:gd name="connsiteY2" fmla="*/ 3249028 h 3249027"/>
              <a:gd name="connsiteX0" fmla="*/ 517081 w 1404018"/>
              <a:gd name="connsiteY0" fmla="*/ 0 h 3385136"/>
              <a:gd name="connsiteX1" fmla="*/ 362621 w 1404018"/>
              <a:gd name="connsiteY1" fmla="*/ 2276250 h 3385136"/>
              <a:gd name="connsiteX2" fmla="*/ 1404017 w 1404018"/>
              <a:gd name="connsiteY2" fmla="*/ 3385137 h 33851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404018" h="3385136">
                <a:moveTo>
                  <a:pt x="517081" y="0"/>
                </a:moveTo>
                <a:cubicBezTo>
                  <a:pt x="-455413" y="490231"/>
                  <a:pt x="214798" y="1712061"/>
                  <a:pt x="362621" y="2276250"/>
                </a:cubicBezTo>
                <a:cubicBezTo>
                  <a:pt x="510444" y="2840440"/>
                  <a:pt x="828076" y="2844516"/>
                  <a:pt x="1404017" y="3385137"/>
                </a:cubicBezTo>
              </a:path>
            </a:pathLst>
          </a:cu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2" name="Picture 31">
            <a:extLst>
              <a:ext uri="{FF2B5EF4-FFF2-40B4-BE49-F238E27FC236}">
                <a16:creationId xmlns:a16="http://schemas.microsoft.com/office/drawing/2014/main" id="{0C868092-B68E-4114-8C8E-197980478998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977" t="74630" r="84591"/>
          <a:stretch/>
        </p:blipFill>
        <p:spPr>
          <a:xfrm rot="835279">
            <a:off x="8912239" y="1443059"/>
            <a:ext cx="659042" cy="1562281"/>
          </a:xfrm>
          <a:prstGeom prst="rect">
            <a:avLst/>
          </a:prstGeom>
        </p:spPr>
      </p:pic>
      <p:pic>
        <p:nvPicPr>
          <p:cNvPr id="63" name="Picture 62">
            <a:extLst>
              <a:ext uri="{FF2B5EF4-FFF2-40B4-BE49-F238E27FC236}">
                <a16:creationId xmlns:a16="http://schemas.microsoft.com/office/drawing/2014/main" id="{9FD928AB-E857-4EEF-85DF-838E13E944AB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942" t="74259" r="65028"/>
          <a:stretch/>
        </p:blipFill>
        <p:spPr>
          <a:xfrm rot="15577831">
            <a:off x="1531167" y="662917"/>
            <a:ext cx="714304" cy="1561362"/>
          </a:xfrm>
          <a:prstGeom prst="rect">
            <a:avLst/>
          </a:prstGeom>
        </p:spPr>
      </p:pic>
      <p:sp>
        <p:nvSpPr>
          <p:cNvPr id="73" name="Rectangle 72">
            <a:extLst>
              <a:ext uri="{FF2B5EF4-FFF2-40B4-BE49-F238E27FC236}">
                <a16:creationId xmlns:a16="http://schemas.microsoft.com/office/drawing/2014/main" id="{68E151C4-6956-4959-A1D7-BAD2D1EE8CF2}"/>
              </a:ext>
            </a:extLst>
          </p:cNvPr>
          <p:cNvSpPr/>
          <p:nvPr/>
        </p:nvSpPr>
        <p:spPr>
          <a:xfrm>
            <a:off x="1329886" y="2488747"/>
            <a:ext cx="1390650" cy="1936750"/>
          </a:xfrm>
          <a:prstGeom prst="rect">
            <a:avLst/>
          </a:prstGeom>
          <a:blipFill>
            <a:blip r:embed="rId4">
              <a:duotone>
                <a:prstClr val="black"/>
                <a:schemeClr val="accent2">
                  <a:tint val="45000"/>
                  <a:satMod val="400000"/>
                </a:schemeClr>
              </a:duotone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artisticCrisscrossEtching/>
                      </a14:imgEffect>
                      <a14:imgEffect>
                        <a14:brightnessContrast contrast="-40000"/>
                      </a14:imgEffect>
                    </a14:imgLayer>
                  </a14:imgProps>
                </a:ext>
              </a:extLst>
            </a:blip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4" name="Picture 73">
            <a:extLst>
              <a:ext uri="{FF2B5EF4-FFF2-40B4-BE49-F238E27FC236}">
                <a16:creationId xmlns:a16="http://schemas.microsoft.com/office/drawing/2014/main" id="{E9FF0946-8DA7-4CC0-AA54-C2A04D46661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142495">
            <a:off x="1527544" y="2763856"/>
            <a:ext cx="995331" cy="748158"/>
          </a:xfrm>
          <a:prstGeom prst="rect">
            <a:avLst/>
          </a:prstGeom>
        </p:spPr>
      </p:pic>
      <p:pic>
        <p:nvPicPr>
          <p:cNvPr id="75" name="Picture 74">
            <a:extLst>
              <a:ext uri="{FF2B5EF4-FFF2-40B4-BE49-F238E27FC236}">
                <a16:creationId xmlns:a16="http://schemas.microsoft.com/office/drawing/2014/main" id="{B02C1673-B88A-4F9F-B440-A74A98735EC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692000" flipV="1">
            <a:off x="1200099" y="3435184"/>
            <a:ext cx="995331" cy="748158"/>
          </a:xfrm>
          <a:prstGeom prst="rect">
            <a:avLst/>
          </a:prstGeom>
        </p:spPr>
      </p:pic>
      <p:pic>
        <p:nvPicPr>
          <p:cNvPr id="71" name="Picture 70">
            <a:extLst>
              <a:ext uri="{FF2B5EF4-FFF2-40B4-BE49-F238E27FC236}">
                <a16:creationId xmlns:a16="http://schemas.microsoft.com/office/drawing/2014/main" id="{6FA9550A-3E96-4733-95F2-0C3912152D8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942" t="74259" r="65028"/>
          <a:stretch/>
        </p:blipFill>
        <p:spPr>
          <a:xfrm rot="16850315">
            <a:off x="913939" y="1893191"/>
            <a:ext cx="714304" cy="1561362"/>
          </a:xfrm>
          <a:prstGeom prst="rect">
            <a:avLst/>
          </a:prstGeom>
        </p:spPr>
      </p:pic>
      <p:pic>
        <p:nvPicPr>
          <p:cNvPr id="72" name="Picture 71">
            <a:extLst>
              <a:ext uri="{FF2B5EF4-FFF2-40B4-BE49-F238E27FC236}">
                <a16:creationId xmlns:a16="http://schemas.microsoft.com/office/drawing/2014/main" id="{E0FC012F-FEF3-4DEE-8F33-7C166CADA86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942" t="74259" r="65028"/>
          <a:stretch/>
        </p:blipFill>
        <p:spPr>
          <a:xfrm rot="15980143">
            <a:off x="913940" y="3384183"/>
            <a:ext cx="714304" cy="1561362"/>
          </a:xfrm>
          <a:prstGeom prst="rect">
            <a:avLst/>
          </a:prstGeom>
        </p:spPr>
      </p:pic>
      <p:sp>
        <p:nvSpPr>
          <p:cNvPr id="69" name="Oval 68">
            <a:extLst>
              <a:ext uri="{FF2B5EF4-FFF2-40B4-BE49-F238E27FC236}">
                <a16:creationId xmlns:a16="http://schemas.microsoft.com/office/drawing/2014/main" id="{333C0823-5690-4CF3-99AE-4E16ACBD57D6}"/>
              </a:ext>
            </a:extLst>
          </p:cNvPr>
          <p:cNvSpPr/>
          <p:nvPr/>
        </p:nvSpPr>
        <p:spPr>
          <a:xfrm>
            <a:off x="1811517" y="2586465"/>
            <a:ext cx="406400" cy="431800"/>
          </a:xfrm>
          <a:prstGeom prst="ellipse">
            <a:avLst/>
          </a:prstGeom>
          <a:gradFill flip="none" rotWithShape="1">
            <a:gsLst>
              <a:gs pos="0">
                <a:schemeClr val="accent4">
                  <a:lumMod val="40000"/>
                  <a:lumOff val="60000"/>
                </a:schemeClr>
              </a:gs>
              <a:gs pos="65000">
                <a:schemeClr val="accent4">
                  <a:lumMod val="95000"/>
                  <a:lumOff val="5000"/>
                </a:schemeClr>
              </a:gs>
              <a:gs pos="99465">
                <a:srgbClr val="826300"/>
              </a:gs>
              <a:gs pos="89000">
                <a:schemeClr val="accent4">
                  <a:lumMod val="6000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Freeform: Shape 64">
            <a:extLst>
              <a:ext uri="{FF2B5EF4-FFF2-40B4-BE49-F238E27FC236}">
                <a16:creationId xmlns:a16="http://schemas.microsoft.com/office/drawing/2014/main" id="{0BFE176C-2124-433C-A8E9-AD97D7487F20}"/>
              </a:ext>
            </a:extLst>
          </p:cNvPr>
          <p:cNvSpPr/>
          <p:nvPr/>
        </p:nvSpPr>
        <p:spPr>
          <a:xfrm>
            <a:off x="324267" y="4228364"/>
            <a:ext cx="2027820" cy="1020642"/>
          </a:xfrm>
          <a:custGeom>
            <a:avLst/>
            <a:gdLst>
              <a:gd name="connsiteX0" fmla="*/ 239127 w 239127"/>
              <a:gd name="connsiteY0" fmla="*/ 0 h 3592286"/>
              <a:gd name="connsiteX1" fmla="*/ 10527 w 239127"/>
              <a:gd name="connsiteY1" fmla="*/ 1257300 h 3592286"/>
              <a:gd name="connsiteX2" fmla="*/ 59512 w 239127"/>
              <a:gd name="connsiteY2" fmla="*/ 3592286 h 3592286"/>
              <a:gd name="connsiteX0" fmla="*/ 233868 w 233868"/>
              <a:gd name="connsiteY0" fmla="*/ 0 h 3608615"/>
              <a:gd name="connsiteX1" fmla="*/ 5268 w 233868"/>
              <a:gd name="connsiteY1" fmla="*/ 1257300 h 3608615"/>
              <a:gd name="connsiteX2" fmla="*/ 86910 w 233868"/>
              <a:gd name="connsiteY2" fmla="*/ 3608615 h 3608615"/>
              <a:gd name="connsiteX0" fmla="*/ 686632 w 686632"/>
              <a:gd name="connsiteY0" fmla="*/ 0 h 3608615"/>
              <a:gd name="connsiteX1" fmla="*/ 832 w 686632"/>
              <a:gd name="connsiteY1" fmla="*/ 1632857 h 3608615"/>
              <a:gd name="connsiteX2" fmla="*/ 539674 w 686632"/>
              <a:gd name="connsiteY2" fmla="*/ 3608615 h 3608615"/>
              <a:gd name="connsiteX0" fmla="*/ 773441 w 773441"/>
              <a:gd name="connsiteY0" fmla="*/ 0 h 3608615"/>
              <a:gd name="connsiteX1" fmla="*/ 87641 w 773441"/>
              <a:gd name="connsiteY1" fmla="*/ 1632857 h 3608615"/>
              <a:gd name="connsiteX2" fmla="*/ 626483 w 773441"/>
              <a:gd name="connsiteY2" fmla="*/ 3608615 h 3608615"/>
              <a:gd name="connsiteX0" fmla="*/ 804098 w 804098"/>
              <a:gd name="connsiteY0" fmla="*/ 0 h 3608615"/>
              <a:gd name="connsiteX1" fmla="*/ 118298 w 804098"/>
              <a:gd name="connsiteY1" fmla="*/ 1632857 h 3608615"/>
              <a:gd name="connsiteX2" fmla="*/ 657140 w 804098"/>
              <a:gd name="connsiteY2" fmla="*/ 3608615 h 3608615"/>
              <a:gd name="connsiteX0" fmla="*/ 804098 w 804098"/>
              <a:gd name="connsiteY0" fmla="*/ 0 h 3608615"/>
              <a:gd name="connsiteX1" fmla="*/ 118298 w 804098"/>
              <a:gd name="connsiteY1" fmla="*/ 1632857 h 3608615"/>
              <a:gd name="connsiteX2" fmla="*/ 657140 w 804098"/>
              <a:gd name="connsiteY2" fmla="*/ 3608615 h 3608615"/>
              <a:gd name="connsiteX0" fmla="*/ 740902 w 1554978"/>
              <a:gd name="connsiteY0" fmla="*/ 0 h 2485203"/>
              <a:gd name="connsiteX1" fmla="*/ 55102 w 1554978"/>
              <a:gd name="connsiteY1" fmla="*/ 1632857 h 2485203"/>
              <a:gd name="connsiteX2" fmla="*/ 1554978 w 1554978"/>
              <a:gd name="connsiteY2" fmla="*/ 2483771 h 2485203"/>
              <a:gd name="connsiteX0" fmla="*/ 488333 w 1302409"/>
              <a:gd name="connsiteY0" fmla="*/ 0 h 2510557"/>
              <a:gd name="connsiteX1" fmla="*/ 64633 w 1302409"/>
              <a:gd name="connsiteY1" fmla="*/ 1680385 h 2510557"/>
              <a:gd name="connsiteX2" fmla="*/ 1302409 w 1302409"/>
              <a:gd name="connsiteY2" fmla="*/ 2483771 h 2510557"/>
              <a:gd name="connsiteX0" fmla="*/ 488333 w 1302409"/>
              <a:gd name="connsiteY0" fmla="*/ 0 h 2510557"/>
              <a:gd name="connsiteX1" fmla="*/ 64633 w 1302409"/>
              <a:gd name="connsiteY1" fmla="*/ 1680385 h 2510557"/>
              <a:gd name="connsiteX2" fmla="*/ 1302409 w 1302409"/>
              <a:gd name="connsiteY2" fmla="*/ 2483771 h 2510557"/>
              <a:gd name="connsiteX0" fmla="*/ 423713 w 1237789"/>
              <a:gd name="connsiteY0" fmla="*/ 0 h 2504282"/>
              <a:gd name="connsiteX1" fmla="*/ 13 w 1237789"/>
              <a:gd name="connsiteY1" fmla="*/ 1680385 h 2504282"/>
              <a:gd name="connsiteX2" fmla="*/ 1237789 w 1237789"/>
              <a:gd name="connsiteY2" fmla="*/ 2483771 h 2504282"/>
              <a:gd name="connsiteX0" fmla="*/ 423713 w 1237789"/>
              <a:gd name="connsiteY0" fmla="*/ 0 h 2562155"/>
              <a:gd name="connsiteX1" fmla="*/ 13 w 1237789"/>
              <a:gd name="connsiteY1" fmla="*/ 1680385 h 2562155"/>
              <a:gd name="connsiteX2" fmla="*/ 1237789 w 1237789"/>
              <a:gd name="connsiteY2" fmla="*/ 2483771 h 2562155"/>
              <a:gd name="connsiteX0" fmla="*/ 423713 w 3487486"/>
              <a:gd name="connsiteY0" fmla="*/ 0 h 2546442"/>
              <a:gd name="connsiteX1" fmla="*/ 13 w 3487486"/>
              <a:gd name="connsiteY1" fmla="*/ 1680385 h 2546442"/>
              <a:gd name="connsiteX2" fmla="*/ 3487486 w 3487486"/>
              <a:gd name="connsiteY2" fmla="*/ 2452086 h 25464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487486" h="2546442">
                <a:moveTo>
                  <a:pt x="423713" y="0"/>
                </a:moveTo>
                <a:cubicBezTo>
                  <a:pt x="79452" y="76201"/>
                  <a:pt x="-1147" y="214021"/>
                  <a:pt x="13" y="1680385"/>
                </a:cubicBezTo>
                <a:cubicBezTo>
                  <a:pt x="55776" y="3115064"/>
                  <a:pt x="2998567" y="2297552"/>
                  <a:pt x="3487486" y="2452086"/>
                </a:cubicBezTo>
              </a:path>
            </a:pathLst>
          </a:cu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Freeform: Shape 65">
            <a:extLst>
              <a:ext uri="{FF2B5EF4-FFF2-40B4-BE49-F238E27FC236}">
                <a16:creationId xmlns:a16="http://schemas.microsoft.com/office/drawing/2014/main" id="{8BB2E578-6FB7-4661-8D97-42A59BD78649}"/>
              </a:ext>
            </a:extLst>
          </p:cNvPr>
          <p:cNvSpPr/>
          <p:nvPr/>
        </p:nvSpPr>
        <p:spPr>
          <a:xfrm flipV="1">
            <a:off x="385606" y="1540048"/>
            <a:ext cx="844065" cy="1009160"/>
          </a:xfrm>
          <a:custGeom>
            <a:avLst/>
            <a:gdLst>
              <a:gd name="connsiteX0" fmla="*/ 239127 w 239127"/>
              <a:gd name="connsiteY0" fmla="*/ 0 h 3592286"/>
              <a:gd name="connsiteX1" fmla="*/ 10527 w 239127"/>
              <a:gd name="connsiteY1" fmla="*/ 1257300 h 3592286"/>
              <a:gd name="connsiteX2" fmla="*/ 59512 w 239127"/>
              <a:gd name="connsiteY2" fmla="*/ 3592286 h 3592286"/>
              <a:gd name="connsiteX0" fmla="*/ 233868 w 233868"/>
              <a:gd name="connsiteY0" fmla="*/ 0 h 3608615"/>
              <a:gd name="connsiteX1" fmla="*/ 5268 w 233868"/>
              <a:gd name="connsiteY1" fmla="*/ 1257300 h 3608615"/>
              <a:gd name="connsiteX2" fmla="*/ 86910 w 233868"/>
              <a:gd name="connsiteY2" fmla="*/ 3608615 h 3608615"/>
              <a:gd name="connsiteX0" fmla="*/ 686632 w 686632"/>
              <a:gd name="connsiteY0" fmla="*/ 0 h 3608615"/>
              <a:gd name="connsiteX1" fmla="*/ 832 w 686632"/>
              <a:gd name="connsiteY1" fmla="*/ 1632857 h 3608615"/>
              <a:gd name="connsiteX2" fmla="*/ 539674 w 686632"/>
              <a:gd name="connsiteY2" fmla="*/ 3608615 h 3608615"/>
              <a:gd name="connsiteX0" fmla="*/ 773441 w 773441"/>
              <a:gd name="connsiteY0" fmla="*/ 0 h 3608615"/>
              <a:gd name="connsiteX1" fmla="*/ 87641 w 773441"/>
              <a:gd name="connsiteY1" fmla="*/ 1632857 h 3608615"/>
              <a:gd name="connsiteX2" fmla="*/ 626483 w 773441"/>
              <a:gd name="connsiteY2" fmla="*/ 3608615 h 3608615"/>
              <a:gd name="connsiteX0" fmla="*/ 804098 w 804098"/>
              <a:gd name="connsiteY0" fmla="*/ 0 h 3608615"/>
              <a:gd name="connsiteX1" fmla="*/ 118298 w 804098"/>
              <a:gd name="connsiteY1" fmla="*/ 1632857 h 3608615"/>
              <a:gd name="connsiteX2" fmla="*/ 657140 w 804098"/>
              <a:gd name="connsiteY2" fmla="*/ 3608615 h 3608615"/>
              <a:gd name="connsiteX0" fmla="*/ 804098 w 804098"/>
              <a:gd name="connsiteY0" fmla="*/ 0 h 3608615"/>
              <a:gd name="connsiteX1" fmla="*/ 118298 w 804098"/>
              <a:gd name="connsiteY1" fmla="*/ 1632857 h 3608615"/>
              <a:gd name="connsiteX2" fmla="*/ 657140 w 804098"/>
              <a:gd name="connsiteY2" fmla="*/ 3608615 h 3608615"/>
              <a:gd name="connsiteX0" fmla="*/ 740902 w 1554978"/>
              <a:gd name="connsiteY0" fmla="*/ 0 h 2485203"/>
              <a:gd name="connsiteX1" fmla="*/ 55102 w 1554978"/>
              <a:gd name="connsiteY1" fmla="*/ 1632857 h 2485203"/>
              <a:gd name="connsiteX2" fmla="*/ 1554978 w 1554978"/>
              <a:gd name="connsiteY2" fmla="*/ 2483771 h 2485203"/>
              <a:gd name="connsiteX0" fmla="*/ 488333 w 1302409"/>
              <a:gd name="connsiteY0" fmla="*/ 0 h 2510557"/>
              <a:gd name="connsiteX1" fmla="*/ 64633 w 1302409"/>
              <a:gd name="connsiteY1" fmla="*/ 1680385 h 2510557"/>
              <a:gd name="connsiteX2" fmla="*/ 1302409 w 1302409"/>
              <a:gd name="connsiteY2" fmla="*/ 2483771 h 2510557"/>
              <a:gd name="connsiteX0" fmla="*/ 488333 w 1302409"/>
              <a:gd name="connsiteY0" fmla="*/ 0 h 2510557"/>
              <a:gd name="connsiteX1" fmla="*/ 64633 w 1302409"/>
              <a:gd name="connsiteY1" fmla="*/ 1680385 h 2510557"/>
              <a:gd name="connsiteX2" fmla="*/ 1302409 w 1302409"/>
              <a:gd name="connsiteY2" fmla="*/ 2483771 h 2510557"/>
              <a:gd name="connsiteX0" fmla="*/ 423713 w 1237789"/>
              <a:gd name="connsiteY0" fmla="*/ 0 h 2504282"/>
              <a:gd name="connsiteX1" fmla="*/ 13 w 1237789"/>
              <a:gd name="connsiteY1" fmla="*/ 1680385 h 2504282"/>
              <a:gd name="connsiteX2" fmla="*/ 1237789 w 1237789"/>
              <a:gd name="connsiteY2" fmla="*/ 2483771 h 2504282"/>
              <a:gd name="connsiteX0" fmla="*/ 423713 w 1237789"/>
              <a:gd name="connsiteY0" fmla="*/ 0 h 2562155"/>
              <a:gd name="connsiteX1" fmla="*/ 13 w 1237789"/>
              <a:gd name="connsiteY1" fmla="*/ 1680385 h 2562155"/>
              <a:gd name="connsiteX2" fmla="*/ 1237789 w 1237789"/>
              <a:gd name="connsiteY2" fmla="*/ 2483771 h 2562155"/>
              <a:gd name="connsiteX0" fmla="*/ 164842 w 1361147"/>
              <a:gd name="connsiteY0" fmla="*/ 0 h 2403726"/>
              <a:gd name="connsiteX1" fmla="*/ 123371 w 1361147"/>
              <a:gd name="connsiteY1" fmla="*/ 1521956 h 2403726"/>
              <a:gd name="connsiteX2" fmla="*/ 1361147 w 1361147"/>
              <a:gd name="connsiteY2" fmla="*/ 2325342 h 2403726"/>
              <a:gd name="connsiteX0" fmla="*/ 233494 w 1429799"/>
              <a:gd name="connsiteY0" fmla="*/ 0 h 2444700"/>
              <a:gd name="connsiteX1" fmla="*/ 28210 w 1429799"/>
              <a:gd name="connsiteY1" fmla="*/ 1601171 h 2444700"/>
              <a:gd name="connsiteX2" fmla="*/ 1429799 w 1429799"/>
              <a:gd name="connsiteY2" fmla="*/ 2325342 h 2444700"/>
              <a:gd name="connsiteX0" fmla="*/ 217230 w 1413535"/>
              <a:gd name="connsiteY0" fmla="*/ 0 h 2444700"/>
              <a:gd name="connsiteX1" fmla="*/ 11946 w 1413535"/>
              <a:gd name="connsiteY1" fmla="*/ 1601171 h 2444700"/>
              <a:gd name="connsiteX2" fmla="*/ 1413535 w 1413535"/>
              <a:gd name="connsiteY2" fmla="*/ 2325342 h 2444700"/>
              <a:gd name="connsiteX0" fmla="*/ 205320 w 1401625"/>
              <a:gd name="connsiteY0" fmla="*/ 0 h 2444700"/>
              <a:gd name="connsiteX1" fmla="*/ 36 w 1401625"/>
              <a:gd name="connsiteY1" fmla="*/ 1601171 h 2444700"/>
              <a:gd name="connsiteX2" fmla="*/ 1401625 w 1401625"/>
              <a:gd name="connsiteY2" fmla="*/ 2325342 h 2444700"/>
              <a:gd name="connsiteX0" fmla="*/ 205320 w 1401625"/>
              <a:gd name="connsiteY0" fmla="*/ 0 h 2380196"/>
              <a:gd name="connsiteX1" fmla="*/ 36 w 1401625"/>
              <a:gd name="connsiteY1" fmla="*/ 1601171 h 2380196"/>
              <a:gd name="connsiteX2" fmla="*/ 1401625 w 1401625"/>
              <a:gd name="connsiteY2" fmla="*/ 2325342 h 2380196"/>
              <a:gd name="connsiteX0" fmla="*/ 205320 w 1401625"/>
              <a:gd name="connsiteY0" fmla="*/ 0 h 2461733"/>
              <a:gd name="connsiteX1" fmla="*/ 36 w 1401625"/>
              <a:gd name="connsiteY1" fmla="*/ 1601171 h 2461733"/>
              <a:gd name="connsiteX2" fmla="*/ 1401625 w 1401625"/>
              <a:gd name="connsiteY2" fmla="*/ 2325342 h 2461733"/>
              <a:gd name="connsiteX0" fmla="*/ 233492 w 1429797"/>
              <a:gd name="connsiteY0" fmla="*/ 0 h 2461733"/>
              <a:gd name="connsiteX1" fmla="*/ 28208 w 1429797"/>
              <a:gd name="connsiteY1" fmla="*/ 1601171 h 2461733"/>
              <a:gd name="connsiteX2" fmla="*/ 1429797 w 1429797"/>
              <a:gd name="connsiteY2" fmla="*/ 2325342 h 2461733"/>
              <a:gd name="connsiteX0" fmla="*/ 233494 w 1451640"/>
              <a:gd name="connsiteY0" fmla="*/ 0 h 2517794"/>
              <a:gd name="connsiteX1" fmla="*/ 28210 w 1451640"/>
              <a:gd name="connsiteY1" fmla="*/ 1601171 h 2517794"/>
              <a:gd name="connsiteX2" fmla="*/ 1451641 w 1451640"/>
              <a:gd name="connsiteY2" fmla="*/ 2436242 h 25177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451640" h="2517794">
                <a:moveTo>
                  <a:pt x="233494" y="0"/>
                </a:moveTo>
                <a:cubicBezTo>
                  <a:pt x="-110767" y="218786"/>
                  <a:pt x="27050" y="134807"/>
                  <a:pt x="28210" y="1601171"/>
                </a:cubicBezTo>
                <a:cubicBezTo>
                  <a:pt x="83973" y="3035850"/>
                  <a:pt x="951801" y="2329237"/>
                  <a:pt x="1451641" y="2436242"/>
                </a:cubicBezTo>
              </a:path>
            </a:pathLst>
          </a:cu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1" name="Picture 60">
            <a:extLst>
              <a:ext uri="{FF2B5EF4-FFF2-40B4-BE49-F238E27FC236}">
                <a16:creationId xmlns:a16="http://schemas.microsoft.com/office/drawing/2014/main" id="{6E1A6512-A29B-4126-82D7-6E5EA9E1D635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59456" y="4164864"/>
            <a:ext cx="1630164" cy="2224531"/>
          </a:xfrm>
          <a:prstGeom prst="rect">
            <a:avLst/>
          </a:prstGeom>
        </p:spPr>
      </p:pic>
      <p:pic>
        <p:nvPicPr>
          <p:cNvPr id="62" name="Picture 61">
            <a:extLst>
              <a:ext uri="{FF2B5EF4-FFF2-40B4-BE49-F238E27FC236}">
                <a16:creationId xmlns:a16="http://schemas.microsoft.com/office/drawing/2014/main" id="{7DF02DB3-F80F-4349-B0EE-FB4A0CB47B1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942" t="74259" r="65028"/>
          <a:stretch/>
        </p:blipFill>
        <p:spPr>
          <a:xfrm rot="17116656">
            <a:off x="2707966" y="4621006"/>
            <a:ext cx="714304" cy="1561362"/>
          </a:xfrm>
          <a:prstGeom prst="rect">
            <a:avLst/>
          </a:prstGeom>
        </p:spPr>
      </p:pic>
      <p:pic>
        <p:nvPicPr>
          <p:cNvPr id="56" name="Picture 55">
            <a:extLst>
              <a:ext uri="{FF2B5EF4-FFF2-40B4-BE49-F238E27FC236}">
                <a16:creationId xmlns:a16="http://schemas.microsoft.com/office/drawing/2014/main" id="{E4ED06D2-3A7F-4E3F-9ACE-5F950805FBBC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977" t="74630" r="84591"/>
          <a:stretch/>
        </p:blipFill>
        <p:spPr>
          <a:xfrm rot="5400000">
            <a:off x="5163863" y="4893777"/>
            <a:ext cx="659042" cy="1562281"/>
          </a:xfrm>
          <a:prstGeom prst="rect">
            <a:avLst/>
          </a:prstGeom>
        </p:spPr>
      </p:pic>
      <p:sp>
        <p:nvSpPr>
          <p:cNvPr id="57" name="Freeform: Shape 56">
            <a:extLst>
              <a:ext uri="{FF2B5EF4-FFF2-40B4-BE49-F238E27FC236}">
                <a16:creationId xmlns:a16="http://schemas.microsoft.com/office/drawing/2014/main" id="{F90BD630-F874-42F3-B6B2-08DEAB9AAE8B}"/>
              </a:ext>
            </a:extLst>
          </p:cNvPr>
          <p:cNvSpPr/>
          <p:nvPr/>
        </p:nvSpPr>
        <p:spPr>
          <a:xfrm rot="15710153">
            <a:off x="6505004" y="5334138"/>
            <a:ext cx="987045" cy="1450933"/>
          </a:xfrm>
          <a:custGeom>
            <a:avLst/>
            <a:gdLst>
              <a:gd name="connsiteX0" fmla="*/ 239127 w 239127"/>
              <a:gd name="connsiteY0" fmla="*/ 0 h 3592286"/>
              <a:gd name="connsiteX1" fmla="*/ 10527 w 239127"/>
              <a:gd name="connsiteY1" fmla="*/ 1257300 h 3592286"/>
              <a:gd name="connsiteX2" fmla="*/ 59512 w 239127"/>
              <a:gd name="connsiteY2" fmla="*/ 3592286 h 3592286"/>
              <a:gd name="connsiteX0" fmla="*/ 233868 w 233868"/>
              <a:gd name="connsiteY0" fmla="*/ 0 h 3608615"/>
              <a:gd name="connsiteX1" fmla="*/ 5268 w 233868"/>
              <a:gd name="connsiteY1" fmla="*/ 1257300 h 3608615"/>
              <a:gd name="connsiteX2" fmla="*/ 86910 w 233868"/>
              <a:gd name="connsiteY2" fmla="*/ 3608615 h 3608615"/>
              <a:gd name="connsiteX0" fmla="*/ 686632 w 686632"/>
              <a:gd name="connsiteY0" fmla="*/ 0 h 3608615"/>
              <a:gd name="connsiteX1" fmla="*/ 832 w 686632"/>
              <a:gd name="connsiteY1" fmla="*/ 1632857 h 3608615"/>
              <a:gd name="connsiteX2" fmla="*/ 539674 w 686632"/>
              <a:gd name="connsiteY2" fmla="*/ 3608615 h 3608615"/>
              <a:gd name="connsiteX0" fmla="*/ 773441 w 773441"/>
              <a:gd name="connsiteY0" fmla="*/ 0 h 3608615"/>
              <a:gd name="connsiteX1" fmla="*/ 87641 w 773441"/>
              <a:gd name="connsiteY1" fmla="*/ 1632857 h 3608615"/>
              <a:gd name="connsiteX2" fmla="*/ 626483 w 773441"/>
              <a:gd name="connsiteY2" fmla="*/ 3608615 h 3608615"/>
              <a:gd name="connsiteX0" fmla="*/ 804098 w 804098"/>
              <a:gd name="connsiteY0" fmla="*/ 0 h 3608615"/>
              <a:gd name="connsiteX1" fmla="*/ 118298 w 804098"/>
              <a:gd name="connsiteY1" fmla="*/ 1632857 h 3608615"/>
              <a:gd name="connsiteX2" fmla="*/ 657140 w 804098"/>
              <a:gd name="connsiteY2" fmla="*/ 3608615 h 3608615"/>
              <a:gd name="connsiteX0" fmla="*/ 804098 w 804098"/>
              <a:gd name="connsiteY0" fmla="*/ 0 h 3608615"/>
              <a:gd name="connsiteX1" fmla="*/ 118298 w 804098"/>
              <a:gd name="connsiteY1" fmla="*/ 1632857 h 3608615"/>
              <a:gd name="connsiteX2" fmla="*/ 657140 w 804098"/>
              <a:gd name="connsiteY2" fmla="*/ 3608615 h 3608615"/>
              <a:gd name="connsiteX0" fmla="*/ 637778 w 637778"/>
              <a:gd name="connsiteY0" fmla="*/ 0 h 3598585"/>
              <a:gd name="connsiteX1" fmla="*/ 940 w 637778"/>
              <a:gd name="connsiteY1" fmla="*/ 1622827 h 3598585"/>
              <a:gd name="connsiteX2" fmla="*/ 539782 w 637778"/>
              <a:gd name="connsiteY2" fmla="*/ 3598585 h 3598585"/>
              <a:gd name="connsiteX0" fmla="*/ 637778 w 658011"/>
              <a:gd name="connsiteY0" fmla="*/ 0 h 3598585"/>
              <a:gd name="connsiteX1" fmla="*/ 940 w 658011"/>
              <a:gd name="connsiteY1" fmla="*/ 1622827 h 3598585"/>
              <a:gd name="connsiteX2" fmla="*/ 539782 w 658011"/>
              <a:gd name="connsiteY2" fmla="*/ 3598585 h 3598585"/>
              <a:gd name="connsiteX0" fmla="*/ 619707 w 640289"/>
              <a:gd name="connsiteY0" fmla="*/ 0 h 3646394"/>
              <a:gd name="connsiteX1" fmla="*/ 647 w 640289"/>
              <a:gd name="connsiteY1" fmla="*/ 1670636 h 3646394"/>
              <a:gd name="connsiteX2" fmla="*/ 539489 w 640289"/>
              <a:gd name="connsiteY2" fmla="*/ 3646394 h 3646394"/>
              <a:gd name="connsiteX0" fmla="*/ 706147 w 728320"/>
              <a:gd name="connsiteY0" fmla="*/ 0 h 3556829"/>
              <a:gd name="connsiteX1" fmla="*/ 87087 w 728320"/>
              <a:gd name="connsiteY1" fmla="*/ 1670636 h 3556829"/>
              <a:gd name="connsiteX2" fmla="*/ 239879 w 728320"/>
              <a:gd name="connsiteY2" fmla="*/ 3556830 h 3556829"/>
              <a:gd name="connsiteX0" fmla="*/ 715844 w 737809"/>
              <a:gd name="connsiteY0" fmla="*/ 0 h 3604271"/>
              <a:gd name="connsiteX1" fmla="*/ 87673 w 737809"/>
              <a:gd name="connsiteY1" fmla="*/ 1718077 h 3604271"/>
              <a:gd name="connsiteX2" fmla="*/ 240465 w 737809"/>
              <a:gd name="connsiteY2" fmla="*/ 3604271 h 3604271"/>
              <a:gd name="connsiteX0" fmla="*/ 711459 w 733389"/>
              <a:gd name="connsiteY0" fmla="*/ 0 h 3637050"/>
              <a:gd name="connsiteX1" fmla="*/ 83288 w 733389"/>
              <a:gd name="connsiteY1" fmla="*/ 1718077 h 3637050"/>
              <a:gd name="connsiteX2" fmla="*/ 244284 w 733389"/>
              <a:gd name="connsiteY2" fmla="*/ 3637050 h 3637050"/>
              <a:gd name="connsiteX0" fmla="*/ 890637 w 913769"/>
              <a:gd name="connsiteY0" fmla="*/ 0 h 2765848"/>
              <a:gd name="connsiteX1" fmla="*/ 262466 w 913769"/>
              <a:gd name="connsiteY1" fmla="*/ 1718077 h 2765848"/>
              <a:gd name="connsiteX2" fmla="*/ 159484 w 913769"/>
              <a:gd name="connsiteY2" fmla="*/ 2765848 h 2765848"/>
              <a:gd name="connsiteX0" fmla="*/ 923490 w 943731"/>
              <a:gd name="connsiteY0" fmla="*/ 0 h 2765848"/>
              <a:gd name="connsiteX1" fmla="*/ 184830 w 943731"/>
              <a:gd name="connsiteY1" fmla="*/ 606309 h 2765848"/>
              <a:gd name="connsiteX2" fmla="*/ 192337 w 943731"/>
              <a:gd name="connsiteY2" fmla="*/ 2765848 h 2765848"/>
              <a:gd name="connsiteX0" fmla="*/ 940284 w 960613"/>
              <a:gd name="connsiteY0" fmla="*/ 0 h 1580636"/>
              <a:gd name="connsiteX1" fmla="*/ 201624 w 960613"/>
              <a:gd name="connsiteY1" fmla="*/ 606309 h 1580636"/>
              <a:gd name="connsiteX2" fmla="*/ 185373 w 960613"/>
              <a:gd name="connsiteY2" fmla="*/ 1580637 h 1580636"/>
              <a:gd name="connsiteX0" fmla="*/ 930867 w 951196"/>
              <a:gd name="connsiteY0" fmla="*/ 0 h 1580637"/>
              <a:gd name="connsiteX1" fmla="*/ 192207 w 951196"/>
              <a:gd name="connsiteY1" fmla="*/ 606309 h 1580637"/>
              <a:gd name="connsiteX2" fmla="*/ 175956 w 951196"/>
              <a:gd name="connsiteY2" fmla="*/ 1580637 h 15806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51196" h="1580637">
                <a:moveTo>
                  <a:pt x="930867" y="0"/>
                </a:moveTo>
                <a:cubicBezTo>
                  <a:pt x="1084808" y="597273"/>
                  <a:pt x="318025" y="342870"/>
                  <a:pt x="192207" y="606309"/>
                </a:cubicBezTo>
                <a:cubicBezTo>
                  <a:pt x="66389" y="869748"/>
                  <a:pt x="-160351" y="1479001"/>
                  <a:pt x="175956" y="1580637"/>
                </a:cubicBezTo>
              </a:path>
            </a:pathLst>
          </a:cu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8" name="Picture 57">
            <a:extLst>
              <a:ext uri="{FF2B5EF4-FFF2-40B4-BE49-F238E27FC236}">
                <a16:creationId xmlns:a16="http://schemas.microsoft.com/office/drawing/2014/main" id="{9451B54A-BC67-4095-B034-FF1CC6A9688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977" t="74630" r="84591"/>
          <a:stretch/>
        </p:blipFill>
        <p:spPr>
          <a:xfrm rot="12370141">
            <a:off x="7717423" y="5001836"/>
            <a:ext cx="659042" cy="1541280"/>
          </a:xfrm>
          <a:prstGeom prst="rect">
            <a:avLst/>
          </a:prstGeom>
        </p:spPr>
      </p:pic>
      <p:pic>
        <p:nvPicPr>
          <p:cNvPr id="77" name="Picture 76">
            <a:extLst>
              <a:ext uri="{FF2B5EF4-FFF2-40B4-BE49-F238E27FC236}">
                <a16:creationId xmlns:a16="http://schemas.microsoft.com/office/drawing/2014/main" id="{E5B99FE5-A00B-443F-A50F-CB99C5E8531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3319234" flipV="1">
            <a:off x="1519168" y="3384468"/>
            <a:ext cx="995331" cy="748158"/>
          </a:xfrm>
          <a:prstGeom prst="rect">
            <a:avLst/>
          </a:prstGeom>
        </p:spPr>
      </p:pic>
      <p:sp>
        <p:nvSpPr>
          <p:cNvPr id="78" name="Oval 77">
            <a:extLst>
              <a:ext uri="{FF2B5EF4-FFF2-40B4-BE49-F238E27FC236}">
                <a16:creationId xmlns:a16="http://schemas.microsoft.com/office/drawing/2014/main" id="{699E4D9F-5906-4A4E-B43C-D353B9024A0A}"/>
              </a:ext>
            </a:extLst>
          </p:cNvPr>
          <p:cNvSpPr/>
          <p:nvPr/>
        </p:nvSpPr>
        <p:spPr>
          <a:xfrm>
            <a:off x="1811517" y="3948964"/>
            <a:ext cx="406400" cy="431800"/>
          </a:xfrm>
          <a:prstGeom prst="ellipse">
            <a:avLst/>
          </a:prstGeom>
          <a:gradFill flip="none" rotWithShape="1">
            <a:gsLst>
              <a:gs pos="0">
                <a:schemeClr val="accent4">
                  <a:lumMod val="40000"/>
                  <a:lumOff val="60000"/>
                </a:schemeClr>
              </a:gs>
              <a:gs pos="65000">
                <a:schemeClr val="accent4">
                  <a:lumMod val="95000"/>
                  <a:lumOff val="5000"/>
                </a:schemeClr>
              </a:gs>
              <a:gs pos="99465">
                <a:srgbClr val="826300"/>
              </a:gs>
              <a:gs pos="89000">
                <a:schemeClr val="accent4">
                  <a:lumMod val="6000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8F97E5A6-E2FA-4CD6-AF71-44D7AE23E38A}"/>
              </a:ext>
            </a:extLst>
          </p:cNvPr>
          <p:cNvSpPr/>
          <p:nvPr/>
        </p:nvSpPr>
        <p:spPr>
          <a:xfrm>
            <a:off x="3379247" y="3000056"/>
            <a:ext cx="342074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3600" dirty="0"/>
              <a:t>A piece of string?</a:t>
            </a:r>
            <a:endParaRPr lang="en-US" sz="3600" dirty="0"/>
          </a:p>
        </p:txBody>
      </p:sp>
      <p:pic>
        <p:nvPicPr>
          <p:cNvPr id="29" name="Picture 28">
            <a:extLst>
              <a:ext uri="{FF2B5EF4-FFF2-40B4-BE49-F238E27FC236}">
                <a16:creationId xmlns:a16="http://schemas.microsoft.com/office/drawing/2014/main" id="{10DD2A88-FC53-4531-860C-07398ECD8DD1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731654">
            <a:off x="7227782" y="3438318"/>
            <a:ext cx="2487502" cy="1079865"/>
          </a:xfrm>
          <a:prstGeom prst="rect">
            <a:avLst/>
          </a:prstGeom>
        </p:spPr>
      </p:pic>
      <p:sp>
        <p:nvSpPr>
          <p:cNvPr id="31" name="Cross 30">
            <a:extLst>
              <a:ext uri="{FF2B5EF4-FFF2-40B4-BE49-F238E27FC236}">
                <a16:creationId xmlns:a16="http://schemas.microsoft.com/office/drawing/2014/main" id="{A9F44575-9F85-4944-9590-E3A22E8BC76C}"/>
              </a:ext>
            </a:extLst>
          </p:cNvPr>
          <p:cNvSpPr/>
          <p:nvPr/>
        </p:nvSpPr>
        <p:spPr>
          <a:xfrm rot="18884775">
            <a:off x="3754557" y="4258830"/>
            <a:ext cx="1039962" cy="1061394"/>
          </a:xfrm>
          <a:prstGeom prst="plus">
            <a:avLst>
              <a:gd name="adj" fmla="val 43159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22733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9D9F0B2F-FD30-46F7-854B-78CFAB682F4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67215" y="185045"/>
            <a:ext cx="4337050" cy="22860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4D4DDD66-D53F-43AA-BFBC-853052AF02B8}"/>
              </a:ext>
            </a:extLst>
          </p:cNvPr>
          <p:cNvSpPr txBox="1"/>
          <p:nvPr/>
        </p:nvSpPr>
        <p:spPr>
          <a:xfrm>
            <a:off x="4631836" y="1086559"/>
            <a:ext cx="1507357" cy="4829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>
                <a:solidFill>
                  <a:schemeClr val="bg1"/>
                </a:solidFill>
              </a:rPr>
              <a:t>Power Cell</a:t>
            </a:r>
            <a:endParaRPr lang="en-US" sz="2800" dirty="0">
              <a:solidFill>
                <a:schemeClr val="bg1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732668C-C8B4-4129-9A73-2745175D1280}"/>
              </a:ext>
            </a:extLst>
          </p:cNvPr>
          <p:cNvSpPr txBox="1"/>
          <p:nvPr/>
        </p:nvSpPr>
        <p:spPr>
          <a:xfrm>
            <a:off x="2906395" y="901893"/>
            <a:ext cx="463487" cy="8523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5400" dirty="0">
                <a:solidFill>
                  <a:schemeClr val="bg1"/>
                </a:solidFill>
              </a:rPr>
              <a:t>+</a:t>
            </a:r>
            <a:endParaRPr lang="en-US" sz="5400" dirty="0">
              <a:solidFill>
                <a:schemeClr val="bg1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CE58C73-665C-435D-B576-3196F543D481}"/>
              </a:ext>
            </a:extLst>
          </p:cNvPr>
          <p:cNvSpPr txBox="1"/>
          <p:nvPr/>
        </p:nvSpPr>
        <p:spPr>
          <a:xfrm>
            <a:off x="6417992" y="591808"/>
            <a:ext cx="463487" cy="8523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5400" dirty="0">
                <a:solidFill>
                  <a:schemeClr val="bg1"/>
                </a:solidFill>
              </a:rPr>
              <a:t>_</a:t>
            </a:r>
            <a:endParaRPr lang="en-US" sz="5400" dirty="0">
              <a:solidFill>
                <a:schemeClr val="bg1"/>
              </a:solidFill>
            </a:endParaRPr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A142B788-C1BE-4A1E-8117-2D98142B897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977" t="74630" r="84591"/>
          <a:stretch/>
        </p:blipFill>
        <p:spPr>
          <a:xfrm rot="5400000">
            <a:off x="7328470" y="634827"/>
            <a:ext cx="659042" cy="1562281"/>
          </a:xfrm>
          <a:prstGeom prst="rect">
            <a:avLst/>
          </a:prstGeom>
        </p:spPr>
      </p:pic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1B8546BB-4C09-4530-83E8-A521458ACFD9}"/>
              </a:ext>
            </a:extLst>
          </p:cNvPr>
          <p:cNvSpPr/>
          <p:nvPr/>
        </p:nvSpPr>
        <p:spPr>
          <a:xfrm rot="6863001">
            <a:off x="8381100" y="1165706"/>
            <a:ext cx="995399" cy="1163501"/>
          </a:xfrm>
          <a:custGeom>
            <a:avLst/>
            <a:gdLst>
              <a:gd name="connsiteX0" fmla="*/ 239127 w 239127"/>
              <a:gd name="connsiteY0" fmla="*/ 0 h 3592286"/>
              <a:gd name="connsiteX1" fmla="*/ 10527 w 239127"/>
              <a:gd name="connsiteY1" fmla="*/ 1257300 h 3592286"/>
              <a:gd name="connsiteX2" fmla="*/ 59512 w 239127"/>
              <a:gd name="connsiteY2" fmla="*/ 3592286 h 3592286"/>
              <a:gd name="connsiteX0" fmla="*/ 233868 w 233868"/>
              <a:gd name="connsiteY0" fmla="*/ 0 h 3608615"/>
              <a:gd name="connsiteX1" fmla="*/ 5268 w 233868"/>
              <a:gd name="connsiteY1" fmla="*/ 1257300 h 3608615"/>
              <a:gd name="connsiteX2" fmla="*/ 86910 w 233868"/>
              <a:gd name="connsiteY2" fmla="*/ 3608615 h 3608615"/>
              <a:gd name="connsiteX0" fmla="*/ 686632 w 686632"/>
              <a:gd name="connsiteY0" fmla="*/ 0 h 3608615"/>
              <a:gd name="connsiteX1" fmla="*/ 832 w 686632"/>
              <a:gd name="connsiteY1" fmla="*/ 1632857 h 3608615"/>
              <a:gd name="connsiteX2" fmla="*/ 539674 w 686632"/>
              <a:gd name="connsiteY2" fmla="*/ 3608615 h 3608615"/>
              <a:gd name="connsiteX0" fmla="*/ 773441 w 773441"/>
              <a:gd name="connsiteY0" fmla="*/ 0 h 3608615"/>
              <a:gd name="connsiteX1" fmla="*/ 87641 w 773441"/>
              <a:gd name="connsiteY1" fmla="*/ 1632857 h 3608615"/>
              <a:gd name="connsiteX2" fmla="*/ 626483 w 773441"/>
              <a:gd name="connsiteY2" fmla="*/ 3608615 h 3608615"/>
              <a:gd name="connsiteX0" fmla="*/ 804098 w 804098"/>
              <a:gd name="connsiteY0" fmla="*/ 0 h 3608615"/>
              <a:gd name="connsiteX1" fmla="*/ 118298 w 804098"/>
              <a:gd name="connsiteY1" fmla="*/ 1632857 h 3608615"/>
              <a:gd name="connsiteX2" fmla="*/ 657140 w 804098"/>
              <a:gd name="connsiteY2" fmla="*/ 3608615 h 3608615"/>
              <a:gd name="connsiteX0" fmla="*/ 804098 w 804098"/>
              <a:gd name="connsiteY0" fmla="*/ 0 h 3608615"/>
              <a:gd name="connsiteX1" fmla="*/ 118298 w 804098"/>
              <a:gd name="connsiteY1" fmla="*/ 1632857 h 3608615"/>
              <a:gd name="connsiteX2" fmla="*/ 657140 w 804098"/>
              <a:gd name="connsiteY2" fmla="*/ 3608615 h 3608615"/>
              <a:gd name="connsiteX0" fmla="*/ 697065 w 697065"/>
              <a:gd name="connsiteY0" fmla="*/ 0 h 3308631"/>
              <a:gd name="connsiteX1" fmla="*/ 11265 w 697065"/>
              <a:gd name="connsiteY1" fmla="*/ 1632857 h 3308631"/>
              <a:gd name="connsiteX2" fmla="*/ 415408 w 697065"/>
              <a:gd name="connsiteY2" fmla="*/ 3308630 h 3308631"/>
              <a:gd name="connsiteX0" fmla="*/ 1234762 w 1234762"/>
              <a:gd name="connsiteY0" fmla="*/ 1 h 2491044"/>
              <a:gd name="connsiteX1" fmla="*/ 43162 w 1234762"/>
              <a:gd name="connsiteY1" fmla="*/ 815270 h 2491044"/>
              <a:gd name="connsiteX2" fmla="*/ 447305 w 1234762"/>
              <a:gd name="connsiteY2" fmla="*/ 2491043 h 2491044"/>
              <a:gd name="connsiteX0" fmla="*/ 1802709 w 1802709"/>
              <a:gd name="connsiteY0" fmla="*/ 1 h 2491044"/>
              <a:gd name="connsiteX1" fmla="*/ 14823 w 1802709"/>
              <a:gd name="connsiteY1" fmla="*/ 581095 h 2491044"/>
              <a:gd name="connsiteX2" fmla="*/ 1015252 w 1802709"/>
              <a:gd name="connsiteY2" fmla="*/ 2491043 h 2491044"/>
              <a:gd name="connsiteX0" fmla="*/ 1426130 w 1426130"/>
              <a:gd name="connsiteY0" fmla="*/ 1 h 2491044"/>
              <a:gd name="connsiteX1" fmla="*/ 26229 w 1426130"/>
              <a:gd name="connsiteY1" fmla="*/ 849210 h 2491044"/>
              <a:gd name="connsiteX2" fmla="*/ 638673 w 1426130"/>
              <a:gd name="connsiteY2" fmla="*/ 2491043 h 2491044"/>
              <a:gd name="connsiteX0" fmla="*/ 1426130 w 1426130"/>
              <a:gd name="connsiteY0" fmla="*/ 1 h 2491044"/>
              <a:gd name="connsiteX1" fmla="*/ 26229 w 1426130"/>
              <a:gd name="connsiteY1" fmla="*/ 849210 h 2491044"/>
              <a:gd name="connsiteX2" fmla="*/ 638673 w 1426130"/>
              <a:gd name="connsiteY2" fmla="*/ 2491043 h 2491044"/>
              <a:gd name="connsiteX0" fmla="*/ 1275833 w 1275832"/>
              <a:gd name="connsiteY0" fmla="*/ 1 h 2519397"/>
              <a:gd name="connsiteX1" fmla="*/ 19201 w 1275832"/>
              <a:gd name="connsiteY1" fmla="*/ 877563 h 2519397"/>
              <a:gd name="connsiteX2" fmla="*/ 631645 w 1275832"/>
              <a:gd name="connsiteY2" fmla="*/ 2519396 h 2519397"/>
              <a:gd name="connsiteX0" fmla="*/ 1281492 w 1281491"/>
              <a:gd name="connsiteY0" fmla="*/ 1 h 2519397"/>
              <a:gd name="connsiteX1" fmla="*/ 24860 w 1281491"/>
              <a:gd name="connsiteY1" fmla="*/ 877563 h 2519397"/>
              <a:gd name="connsiteX2" fmla="*/ 637304 w 1281491"/>
              <a:gd name="connsiteY2" fmla="*/ 2519396 h 2519397"/>
              <a:gd name="connsiteX0" fmla="*/ 1289457 w 1289456"/>
              <a:gd name="connsiteY0" fmla="*/ 1 h 2519397"/>
              <a:gd name="connsiteX1" fmla="*/ 32825 w 1289456"/>
              <a:gd name="connsiteY1" fmla="*/ 877563 h 2519397"/>
              <a:gd name="connsiteX2" fmla="*/ 645269 w 1289456"/>
              <a:gd name="connsiteY2" fmla="*/ 2519396 h 2519397"/>
              <a:gd name="connsiteX0" fmla="*/ 1282062 w 1282061"/>
              <a:gd name="connsiteY0" fmla="*/ 1 h 2627444"/>
              <a:gd name="connsiteX1" fmla="*/ 25430 w 1282061"/>
              <a:gd name="connsiteY1" fmla="*/ 877563 h 2627444"/>
              <a:gd name="connsiteX2" fmla="*/ 687023 w 1282061"/>
              <a:gd name="connsiteY2" fmla="*/ 2627445 h 2627444"/>
              <a:gd name="connsiteX0" fmla="*/ 1361722 w 1361723"/>
              <a:gd name="connsiteY0" fmla="*/ 1 h 2678993"/>
              <a:gd name="connsiteX1" fmla="*/ 29883 w 1361723"/>
              <a:gd name="connsiteY1" fmla="*/ 929112 h 2678993"/>
              <a:gd name="connsiteX2" fmla="*/ 691476 w 1361723"/>
              <a:gd name="connsiteY2" fmla="*/ 2678994 h 2678993"/>
              <a:gd name="connsiteX0" fmla="*/ 1694420 w 1694421"/>
              <a:gd name="connsiteY0" fmla="*/ 1 h 3565350"/>
              <a:gd name="connsiteX1" fmla="*/ 49428 w 1694421"/>
              <a:gd name="connsiteY1" fmla="*/ 1815469 h 3565350"/>
              <a:gd name="connsiteX2" fmla="*/ 711021 w 1694421"/>
              <a:gd name="connsiteY2" fmla="*/ 3565351 h 3565350"/>
              <a:gd name="connsiteX0" fmla="*/ 1694420 w 1694421"/>
              <a:gd name="connsiteY0" fmla="*/ 5820 h 3571169"/>
              <a:gd name="connsiteX1" fmla="*/ 49428 w 1694421"/>
              <a:gd name="connsiteY1" fmla="*/ 1821288 h 3571169"/>
              <a:gd name="connsiteX2" fmla="*/ 711021 w 1694421"/>
              <a:gd name="connsiteY2" fmla="*/ 3571170 h 3571169"/>
              <a:gd name="connsiteX0" fmla="*/ 1618730 w 1618729"/>
              <a:gd name="connsiteY0" fmla="*/ 6468 h 3402889"/>
              <a:gd name="connsiteX1" fmla="*/ 44876 w 1618729"/>
              <a:gd name="connsiteY1" fmla="*/ 1653008 h 3402889"/>
              <a:gd name="connsiteX2" fmla="*/ 706469 w 1618729"/>
              <a:gd name="connsiteY2" fmla="*/ 3402890 h 3402889"/>
              <a:gd name="connsiteX0" fmla="*/ 487371 w 1356155"/>
              <a:gd name="connsiteY0" fmla="*/ 7160 h 3256188"/>
              <a:gd name="connsiteX1" fmla="*/ 694561 w 1356155"/>
              <a:gd name="connsiteY1" fmla="*/ 1506307 h 3256188"/>
              <a:gd name="connsiteX2" fmla="*/ 1356154 w 1356155"/>
              <a:gd name="connsiteY2" fmla="*/ 3256189 h 3256188"/>
              <a:gd name="connsiteX0" fmla="*/ 596037 w 1464821"/>
              <a:gd name="connsiteY0" fmla="*/ 4594 h 3253622"/>
              <a:gd name="connsiteX1" fmla="*/ 423424 w 1464821"/>
              <a:gd name="connsiteY1" fmla="*/ 2144736 h 3253622"/>
              <a:gd name="connsiteX2" fmla="*/ 1464820 w 1464821"/>
              <a:gd name="connsiteY2" fmla="*/ 3253623 h 3253622"/>
              <a:gd name="connsiteX0" fmla="*/ 522732 w 1391516"/>
              <a:gd name="connsiteY0" fmla="*/ -1 h 3249027"/>
              <a:gd name="connsiteX1" fmla="*/ 350119 w 1391516"/>
              <a:gd name="connsiteY1" fmla="*/ 2140141 h 3249027"/>
              <a:gd name="connsiteX2" fmla="*/ 1391515 w 1391516"/>
              <a:gd name="connsiteY2" fmla="*/ 3249028 h 3249027"/>
              <a:gd name="connsiteX0" fmla="*/ 517081 w 1404018"/>
              <a:gd name="connsiteY0" fmla="*/ 0 h 3385136"/>
              <a:gd name="connsiteX1" fmla="*/ 362621 w 1404018"/>
              <a:gd name="connsiteY1" fmla="*/ 2276250 h 3385136"/>
              <a:gd name="connsiteX2" fmla="*/ 1404017 w 1404018"/>
              <a:gd name="connsiteY2" fmla="*/ 3385137 h 3385136"/>
              <a:gd name="connsiteX0" fmla="*/ 2336943 w 2336943"/>
              <a:gd name="connsiteY0" fmla="*/ 0 h 3885906"/>
              <a:gd name="connsiteX1" fmla="*/ 10139 w 2336943"/>
              <a:gd name="connsiteY1" fmla="*/ 2777020 h 3885906"/>
              <a:gd name="connsiteX2" fmla="*/ 1051535 w 2336943"/>
              <a:gd name="connsiteY2" fmla="*/ 3885907 h 3885906"/>
              <a:gd name="connsiteX0" fmla="*/ 2424589 w 2424589"/>
              <a:gd name="connsiteY0" fmla="*/ 0 h 3885906"/>
              <a:gd name="connsiteX1" fmla="*/ 9618 w 2424589"/>
              <a:gd name="connsiteY1" fmla="*/ 1160456 h 3885906"/>
              <a:gd name="connsiteX2" fmla="*/ 1139181 w 2424589"/>
              <a:gd name="connsiteY2" fmla="*/ 3885907 h 3885906"/>
              <a:gd name="connsiteX0" fmla="*/ 2530327 w 2530328"/>
              <a:gd name="connsiteY0" fmla="*/ 1 h 3928336"/>
              <a:gd name="connsiteX1" fmla="*/ 9058 w 2530328"/>
              <a:gd name="connsiteY1" fmla="*/ 1202886 h 3928336"/>
              <a:gd name="connsiteX2" fmla="*/ 1138621 w 2530328"/>
              <a:gd name="connsiteY2" fmla="*/ 3928337 h 3928336"/>
              <a:gd name="connsiteX0" fmla="*/ 2371650 w 2371651"/>
              <a:gd name="connsiteY0" fmla="*/ 1 h 3928336"/>
              <a:gd name="connsiteX1" fmla="*/ 9925 w 2371651"/>
              <a:gd name="connsiteY1" fmla="*/ 1009714 h 3928336"/>
              <a:gd name="connsiteX2" fmla="*/ 979944 w 2371651"/>
              <a:gd name="connsiteY2" fmla="*/ 3928337 h 3928336"/>
              <a:gd name="connsiteX0" fmla="*/ 2454577 w 2454578"/>
              <a:gd name="connsiteY0" fmla="*/ 1 h 3928336"/>
              <a:gd name="connsiteX1" fmla="*/ 92852 w 2454578"/>
              <a:gd name="connsiteY1" fmla="*/ 1009714 h 3928336"/>
              <a:gd name="connsiteX2" fmla="*/ 1062871 w 2454578"/>
              <a:gd name="connsiteY2" fmla="*/ 3928337 h 3928336"/>
              <a:gd name="connsiteX0" fmla="*/ 2454577 w 2454578"/>
              <a:gd name="connsiteY0" fmla="*/ 1 h 3928336"/>
              <a:gd name="connsiteX1" fmla="*/ 92852 w 2454578"/>
              <a:gd name="connsiteY1" fmla="*/ 1009714 h 3928336"/>
              <a:gd name="connsiteX2" fmla="*/ 1062871 w 2454578"/>
              <a:gd name="connsiteY2" fmla="*/ 3928337 h 39283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454578" h="3928336">
                <a:moveTo>
                  <a:pt x="2454577" y="1"/>
                </a:moveTo>
                <a:cubicBezTo>
                  <a:pt x="1482083" y="490232"/>
                  <a:pt x="413009" y="249248"/>
                  <a:pt x="92852" y="1009714"/>
                </a:cubicBezTo>
                <a:cubicBezTo>
                  <a:pt x="-264959" y="1864165"/>
                  <a:pt x="486930" y="3387716"/>
                  <a:pt x="1062871" y="3928337"/>
                </a:cubicBezTo>
              </a:path>
            </a:pathLst>
          </a:cu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2" name="Picture 31">
            <a:extLst>
              <a:ext uri="{FF2B5EF4-FFF2-40B4-BE49-F238E27FC236}">
                <a16:creationId xmlns:a16="http://schemas.microsoft.com/office/drawing/2014/main" id="{0C868092-B68E-4114-8C8E-197980478998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977" t="74630" r="84591"/>
          <a:stretch/>
        </p:blipFill>
        <p:spPr>
          <a:xfrm rot="835279">
            <a:off x="8683097" y="2387609"/>
            <a:ext cx="659042" cy="1562281"/>
          </a:xfrm>
          <a:prstGeom prst="rect">
            <a:avLst/>
          </a:prstGeom>
        </p:spPr>
      </p:pic>
      <p:pic>
        <p:nvPicPr>
          <p:cNvPr id="63" name="Picture 62">
            <a:extLst>
              <a:ext uri="{FF2B5EF4-FFF2-40B4-BE49-F238E27FC236}">
                <a16:creationId xmlns:a16="http://schemas.microsoft.com/office/drawing/2014/main" id="{9FD928AB-E857-4EEF-85DF-838E13E944AB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942" t="74259" r="65028"/>
          <a:stretch/>
        </p:blipFill>
        <p:spPr>
          <a:xfrm rot="15577831">
            <a:off x="1531167" y="662917"/>
            <a:ext cx="714304" cy="1561362"/>
          </a:xfrm>
          <a:prstGeom prst="rect">
            <a:avLst/>
          </a:prstGeom>
        </p:spPr>
      </p:pic>
      <p:sp>
        <p:nvSpPr>
          <p:cNvPr id="73" name="Rectangle 72">
            <a:extLst>
              <a:ext uri="{FF2B5EF4-FFF2-40B4-BE49-F238E27FC236}">
                <a16:creationId xmlns:a16="http://schemas.microsoft.com/office/drawing/2014/main" id="{68E151C4-6956-4959-A1D7-BAD2D1EE8CF2}"/>
              </a:ext>
            </a:extLst>
          </p:cNvPr>
          <p:cNvSpPr/>
          <p:nvPr/>
        </p:nvSpPr>
        <p:spPr>
          <a:xfrm>
            <a:off x="1329886" y="2488747"/>
            <a:ext cx="1390650" cy="1936750"/>
          </a:xfrm>
          <a:prstGeom prst="rect">
            <a:avLst/>
          </a:prstGeom>
          <a:blipFill>
            <a:blip r:embed="rId4">
              <a:duotone>
                <a:prstClr val="black"/>
                <a:schemeClr val="accent2">
                  <a:tint val="45000"/>
                  <a:satMod val="400000"/>
                </a:schemeClr>
              </a:duotone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artisticCrisscrossEtching/>
                      </a14:imgEffect>
                      <a14:imgEffect>
                        <a14:brightnessContrast contrast="-40000"/>
                      </a14:imgEffect>
                    </a14:imgLayer>
                  </a14:imgProps>
                </a:ext>
              </a:extLst>
            </a:blip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4" name="Picture 73">
            <a:extLst>
              <a:ext uri="{FF2B5EF4-FFF2-40B4-BE49-F238E27FC236}">
                <a16:creationId xmlns:a16="http://schemas.microsoft.com/office/drawing/2014/main" id="{E9FF0946-8DA7-4CC0-AA54-C2A04D46661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142495">
            <a:off x="1527544" y="2763856"/>
            <a:ext cx="995331" cy="748158"/>
          </a:xfrm>
          <a:prstGeom prst="rect">
            <a:avLst/>
          </a:prstGeom>
        </p:spPr>
      </p:pic>
      <p:pic>
        <p:nvPicPr>
          <p:cNvPr id="75" name="Picture 74">
            <a:extLst>
              <a:ext uri="{FF2B5EF4-FFF2-40B4-BE49-F238E27FC236}">
                <a16:creationId xmlns:a16="http://schemas.microsoft.com/office/drawing/2014/main" id="{B02C1673-B88A-4F9F-B440-A74A98735EC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692000" flipV="1">
            <a:off x="1200099" y="3435184"/>
            <a:ext cx="995331" cy="748158"/>
          </a:xfrm>
          <a:prstGeom prst="rect">
            <a:avLst/>
          </a:prstGeom>
        </p:spPr>
      </p:pic>
      <p:pic>
        <p:nvPicPr>
          <p:cNvPr id="71" name="Picture 70">
            <a:extLst>
              <a:ext uri="{FF2B5EF4-FFF2-40B4-BE49-F238E27FC236}">
                <a16:creationId xmlns:a16="http://schemas.microsoft.com/office/drawing/2014/main" id="{6FA9550A-3E96-4733-95F2-0C3912152D8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942" t="74259" r="65028"/>
          <a:stretch/>
        </p:blipFill>
        <p:spPr>
          <a:xfrm rot="16850315">
            <a:off x="913939" y="1893191"/>
            <a:ext cx="714304" cy="1561362"/>
          </a:xfrm>
          <a:prstGeom prst="rect">
            <a:avLst/>
          </a:prstGeom>
        </p:spPr>
      </p:pic>
      <p:pic>
        <p:nvPicPr>
          <p:cNvPr id="72" name="Picture 71">
            <a:extLst>
              <a:ext uri="{FF2B5EF4-FFF2-40B4-BE49-F238E27FC236}">
                <a16:creationId xmlns:a16="http://schemas.microsoft.com/office/drawing/2014/main" id="{E0FC012F-FEF3-4DEE-8F33-7C166CADA86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942" t="74259" r="65028"/>
          <a:stretch/>
        </p:blipFill>
        <p:spPr>
          <a:xfrm rot="15980143">
            <a:off x="913940" y="3384183"/>
            <a:ext cx="714304" cy="1561362"/>
          </a:xfrm>
          <a:prstGeom prst="rect">
            <a:avLst/>
          </a:prstGeom>
        </p:spPr>
      </p:pic>
      <p:sp>
        <p:nvSpPr>
          <p:cNvPr id="69" name="Oval 68">
            <a:extLst>
              <a:ext uri="{FF2B5EF4-FFF2-40B4-BE49-F238E27FC236}">
                <a16:creationId xmlns:a16="http://schemas.microsoft.com/office/drawing/2014/main" id="{333C0823-5690-4CF3-99AE-4E16ACBD57D6}"/>
              </a:ext>
            </a:extLst>
          </p:cNvPr>
          <p:cNvSpPr/>
          <p:nvPr/>
        </p:nvSpPr>
        <p:spPr>
          <a:xfrm>
            <a:off x="1811517" y="2586465"/>
            <a:ext cx="406400" cy="431800"/>
          </a:xfrm>
          <a:prstGeom prst="ellipse">
            <a:avLst/>
          </a:prstGeom>
          <a:gradFill flip="none" rotWithShape="1">
            <a:gsLst>
              <a:gs pos="0">
                <a:schemeClr val="accent4">
                  <a:lumMod val="40000"/>
                  <a:lumOff val="60000"/>
                </a:schemeClr>
              </a:gs>
              <a:gs pos="65000">
                <a:schemeClr val="accent4">
                  <a:lumMod val="95000"/>
                  <a:lumOff val="5000"/>
                </a:schemeClr>
              </a:gs>
              <a:gs pos="99465">
                <a:srgbClr val="826300"/>
              </a:gs>
              <a:gs pos="89000">
                <a:schemeClr val="accent4">
                  <a:lumMod val="6000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Freeform: Shape 64">
            <a:extLst>
              <a:ext uri="{FF2B5EF4-FFF2-40B4-BE49-F238E27FC236}">
                <a16:creationId xmlns:a16="http://schemas.microsoft.com/office/drawing/2014/main" id="{0BFE176C-2124-433C-A8E9-AD97D7487F20}"/>
              </a:ext>
            </a:extLst>
          </p:cNvPr>
          <p:cNvSpPr/>
          <p:nvPr/>
        </p:nvSpPr>
        <p:spPr>
          <a:xfrm>
            <a:off x="324267" y="4228364"/>
            <a:ext cx="2027820" cy="1020642"/>
          </a:xfrm>
          <a:custGeom>
            <a:avLst/>
            <a:gdLst>
              <a:gd name="connsiteX0" fmla="*/ 239127 w 239127"/>
              <a:gd name="connsiteY0" fmla="*/ 0 h 3592286"/>
              <a:gd name="connsiteX1" fmla="*/ 10527 w 239127"/>
              <a:gd name="connsiteY1" fmla="*/ 1257300 h 3592286"/>
              <a:gd name="connsiteX2" fmla="*/ 59512 w 239127"/>
              <a:gd name="connsiteY2" fmla="*/ 3592286 h 3592286"/>
              <a:gd name="connsiteX0" fmla="*/ 233868 w 233868"/>
              <a:gd name="connsiteY0" fmla="*/ 0 h 3608615"/>
              <a:gd name="connsiteX1" fmla="*/ 5268 w 233868"/>
              <a:gd name="connsiteY1" fmla="*/ 1257300 h 3608615"/>
              <a:gd name="connsiteX2" fmla="*/ 86910 w 233868"/>
              <a:gd name="connsiteY2" fmla="*/ 3608615 h 3608615"/>
              <a:gd name="connsiteX0" fmla="*/ 686632 w 686632"/>
              <a:gd name="connsiteY0" fmla="*/ 0 h 3608615"/>
              <a:gd name="connsiteX1" fmla="*/ 832 w 686632"/>
              <a:gd name="connsiteY1" fmla="*/ 1632857 h 3608615"/>
              <a:gd name="connsiteX2" fmla="*/ 539674 w 686632"/>
              <a:gd name="connsiteY2" fmla="*/ 3608615 h 3608615"/>
              <a:gd name="connsiteX0" fmla="*/ 773441 w 773441"/>
              <a:gd name="connsiteY0" fmla="*/ 0 h 3608615"/>
              <a:gd name="connsiteX1" fmla="*/ 87641 w 773441"/>
              <a:gd name="connsiteY1" fmla="*/ 1632857 h 3608615"/>
              <a:gd name="connsiteX2" fmla="*/ 626483 w 773441"/>
              <a:gd name="connsiteY2" fmla="*/ 3608615 h 3608615"/>
              <a:gd name="connsiteX0" fmla="*/ 804098 w 804098"/>
              <a:gd name="connsiteY0" fmla="*/ 0 h 3608615"/>
              <a:gd name="connsiteX1" fmla="*/ 118298 w 804098"/>
              <a:gd name="connsiteY1" fmla="*/ 1632857 h 3608615"/>
              <a:gd name="connsiteX2" fmla="*/ 657140 w 804098"/>
              <a:gd name="connsiteY2" fmla="*/ 3608615 h 3608615"/>
              <a:gd name="connsiteX0" fmla="*/ 804098 w 804098"/>
              <a:gd name="connsiteY0" fmla="*/ 0 h 3608615"/>
              <a:gd name="connsiteX1" fmla="*/ 118298 w 804098"/>
              <a:gd name="connsiteY1" fmla="*/ 1632857 h 3608615"/>
              <a:gd name="connsiteX2" fmla="*/ 657140 w 804098"/>
              <a:gd name="connsiteY2" fmla="*/ 3608615 h 3608615"/>
              <a:gd name="connsiteX0" fmla="*/ 740902 w 1554978"/>
              <a:gd name="connsiteY0" fmla="*/ 0 h 2485203"/>
              <a:gd name="connsiteX1" fmla="*/ 55102 w 1554978"/>
              <a:gd name="connsiteY1" fmla="*/ 1632857 h 2485203"/>
              <a:gd name="connsiteX2" fmla="*/ 1554978 w 1554978"/>
              <a:gd name="connsiteY2" fmla="*/ 2483771 h 2485203"/>
              <a:gd name="connsiteX0" fmla="*/ 488333 w 1302409"/>
              <a:gd name="connsiteY0" fmla="*/ 0 h 2510557"/>
              <a:gd name="connsiteX1" fmla="*/ 64633 w 1302409"/>
              <a:gd name="connsiteY1" fmla="*/ 1680385 h 2510557"/>
              <a:gd name="connsiteX2" fmla="*/ 1302409 w 1302409"/>
              <a:gd name="connsiteY2" fmla="*/ 2483771 h 2510557"/>
              <a:gd name="connsiteX0" fmla="*/ 488333 w 1302409"/>
              <a:gd name="connsiteY0" fmla="*/ 0 h 2510557"/>
              <a:gd name="connsiteX1" fmla="*/ 64633 w 1302409"/>
              <a:gd name="connsiteY1" fmla="*/ 1680385 h 2510557"/>
              <a:gd name="connsiteX2" fmla="*/ 1302409 w 1302409"/>
              <a:gd name="connsiteY2" fmla="*/ 2483771 h 2510557"/>
              <a:gd name="connsiteX0" fmla="*/ 423713 w 1237789"/>
              <a:gd name="connsiteY0" fmla="*/ 0 h 2504282"/>
              <a:gd name="connsiteX1" fmla="*/ 13 w 1237789"/>
              <a:gd name="connsiteY1" fmla="*/ 1680385 h 2504282"/>
              <a:gd name="connsiteX2" fmla="*/ 1237789 w 1237789"/>
              <a:gd name="connsiteY2" fmla="*/ 2483771 h 2504282"/>
              <a:gd name="connsiteX0" fmla="*/ 423713 w 1237789"/>
              <a:gd name="connsiteY0" fmla="*/ 0 h 2562155"/>
              <a:gd name="connsiteX1" fmla="*/ 13 w 1237789"/>
              <a:gd name="connsiteY1" fmla="*/ 1680385 h 2562155"/>
              <a:gd name="connsiteX2" fmla="*/ 1237789 w 1237789"/>
              <a:gd name="connsiteY2" fmla="*/ 2483771 h 2562155"/>
              <a:gd name="connsiteX0" fmla="*/ 423713 w 3487486"/>
              <a:gd name="connsiteY0" fmla="*/ 0 h 2546442"/>
              <a:gd name="connsiteX1" fmla="*/ 13 w 3487486"/>
              <a:gd name="connsiteY1" fmla="*/ 1680385 h 2546442"/>
              <a:gd name="connsiteX2" fmla="*/ 3487486 w 3487486"/>
              <a:gd name="connsiteY2" fmla="*/ 2452086 h 25464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487486" h="2546442">
                <a:moveTo>
                  <a:pt x="423713" y="0"/>
                </a:moveTo>
                <a:cubicBezTo>
                  <a:pt x="79452" y="76201"/>
                  <a:pt x="-1147" y="214021"/>
                  <a:pt x="13" y="1680385"/>
                </a:cubicBezTo>
                <a:cubicBezTo>
                  <a:pt x="55776" y="3115064"/>
                  <a:pt x="2998567" y="2297552"/>
                  <a:pt x="3487486" y="2452086"/>
                </a:cubicBezTo>
              </a:path>
            </a:pathLst>
          </a:cu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Freeform: Shape 65">
            <a:extLst>
              <a:ext uri="{FF2B5EF4-FFF2-40B4-BE49-F238E27FC236}">
                <a16:creationId xmlns:a16="http://schemas.microsoft.com/office/drawing/2014/main" id="{8BB2E578-6FB7-4661-8D97-42A59BD78649}"/>
              </a:ext>
            </a:extLst>
          </p:cNvPr>
          <p:cNvSpPr/>
          <p:nvPr/>
        </p:nvSpPr>
        <p:spPr>
          <a:xfrm flipV="1">
            <a:off x="385606" y="1540048"/>
            <a:ext cx="844065" cy="1009160"/>
          </a:xfrm>
          <a:custGeom>
            <a:avLst/>
            <a:gdLst>
              <a:gd name="connsiteX0" fmla="*/ 239127 w 239127"/>
              <a:gd name="connsiteY0" fmla="*/ 0 h 3592286"/>
              <a:gd name="connsiteX1" fmla="*/ 10527 w 239127"/>
              <a:gd name="connsiteY1" fmla="*/ 1257300 h 3592286"/>
              <a:gd name="connsiteX2" fmla="*/ 59512 w 239127"/>
              <a:gd name="connsiteY2" fmla="*/ 3592286 h 3592286"/>
              <a:gd name="connsiteX0" fmla="*/ 233868 w 233868"/>
              <a:gd name="connsiteY0" fmla="*/ 0 h 3608615"/>
              <a:gd name="connsiteX1" fmla="*/ 5268 w 233868"/>
              <a:gd name="connsiteY1" fmla="*/ 1257300 h 3608615"/>
              <a:gd name="connsiteX2" fmla="*/ 86910 w 233868"/>
              <a:gd name="connsiteY2" fmla="*/ 3608615 h 3608615"/>
              <a:gd name="connsiteX0" fmla="*/ 686632 w 686632"/>
              <a:gd name="connsiteY0" fmla="*/ 0 h 3608615"/>
              <a:gd name="connsiteX1" fmla="*/ 832 w 686632"/>
              <a:gd name="connsiteY1" fmla="*/ 1632857 h 3608615"/>
              <a:gd name="connsiteX2" fmla="*/ 539674 w 686632"/>
              <a:gd name="connsiteY2" fmla="*/ 3608615 h 3608615"/>
              <a:gd name="connsiteX0" fmla="*/ 773441 w 773441"/>
              <a:gd name="connsiteY0" fmla="*/ 0 h 3608615"/>
              <a:gd name="connsiteX1" fmla="*/ 87641 w 773441"/>
              <a:gd name="connsiteY1" fmla="*/ 1632857 h 3608615"/>
              <a:gd name="connsiteX2" fmla="*/ 626483 w 773441"/>
              <a:gd name="connsiteY2" fmla="*/ 3608615 h 3608615"/>
              <a:gd name="connsiteX0" fmla="*/ 804098 w 804098"/>
              <a:gd name="connsiteY0" fmla="*/ 0 h 3608615"/>
              <a:gd name="connsiteX1" fmla="*/ 118298 w 804098"/>
              <a:gd name="connsiteY1" fmla="*/ 1632857 h 3608615"/>
              <a:gd name="connsiteX2" fmla="*/ 657140 w 804098"/>
              <a:gd name="connsiteY2" fmla="*/ 3608615 h 3608615"/>
              <a:gd name="connsiteX0" fmla="*/ 804098 w 804098"/>
              <a:gd name="connsiteY0" fmla="*/ 0 h 3608615"/>
              <a:gd name="connsiteX1" fmla="*/ 118298 w 804098"/>
              <a:gd name="connsiteY1" fmla="*/ 1632857 h 3608615"/>
              <a:gd name="connsiteX2" fmla="*/ 657140 w 804098"/>
              <a:gd name="connsiteY2" fmla="*/ 3608615 h 3608615"/>
              <a:gd name="connsiteX0" fmla="*/ 740902 w 1554978"/>
              <a:gd name="connsiteY0" fmla="*/ 0 h 2485203"/>
              <a:gd name="connsiteX1" fmla="*/ 55102 w 1554978"/>
              <a:gd name="connsiteY1" fmla="*/ 1632857 h 2485203"/>
              <a:gd name="connsiteX2" fmla="*/ 1554978 w 1554978"/>
              <a:gd name="connsiteY2" fmla="*/ 2483771 h 2485203"/>
              <a:gd name="connsiteX0" fmla="*/ 488333 w 1302409"/>
              <a:gd name="connsiteY0" fmla="*/ 0 h 2510557"/>
              <a:gd name="connsiteX1" fmla="*/ 64633 w 1302409"/>
              <a:gd name="connsiteY1" fmla="*/ 1680385 h 2510557"/>
              <a:gd name="connsiteX2" fmla="*/ 1302409 w 1302409"/>
              <a:gd name="connsiteY2" fmla="*/ 2483771 h 2510557"/>
              <a:gd name="connsiteX0" fmla="*/ 488333 w 1302409"/>
              <a:gd name="connsiteY0" fmla="*/ 0 h 2510557"/>
              <a:gd name="connsiteX1" fmla="*/ 64633 w 1302409"/>
              <a:gd name="connsiteY1" fmla="*/ 1680385 h 2510557"/>
              <a:gd name="connsiteX2" fmla="*/ 1302409 w 1302409"/>
              <a:gd name="connsiteY2" fmla="*/ 2483771 h 2510557"/>
              <a:gd name="connsiteX0" fmla="*/ 423713 w 1237789"/>
              <a:gd name="connsiteY0" fmla="*/ 0 h 2504282"/>
              <a:gd name="connsiteX1" fmla="*/ 13 w 1237789"/>
              <a:gd name="connsiteY1" fmla="*/ 1680385 h 2504282"/>
              <a:gd name="connsiteX2" fmla="*/ 1237789 w 1237789"/>
              <a:gd name="connsiteY2" fmla="*/ 2483771 h 2504282"/>
              <a:gd name="connsiteX0" fmla="*/ 423713 w 1237789"/>
              <a:gd name="connsiteY0" fmla="*/ 0 h 2562155"/>
              <a:gd name="connsiteX1" fmla="*/ 13 w 1237789"/>
              <a:gd name="connsiteY1" fmla="*/ 1680385 h 2562155"/>
              <a:gd name="connsiteX2" fmla="*/ 1237789 w 1237789"/>
              <a:gd name="connsiteY2" fmla="*/ 2483771 h 2562155"/>
              <a:gd name="connsiteX0" fmla="*/ 164842 w 1361147"/>
              <a:gd name="connsiteY0" fmla="*/ 0 h 2403726"/>
              <a:gd name="connsiteX1" fmla="*/ 123371 w 1361147"/>
              <a:gd name="connsiteY1" fmla="*/ 1521956 h 2403726"/>
              <a:gd name="connsiteX2" fmla="*/ 1361147 w 1361147"/>
              <a:gd name="connsiteY2" fmla="*/ 2325342 h 2403726"/>
              <a:gd name="connsiteX0" fmla="*/ 233494 w 1429799"/>
              <a:gd name="connsiteY0" fmla="*/ 0 h 2444700"/>
              <a:gd name="connsiteX1" fmla="*/ 28210 w 1429799"/>
              <a:gd name="connsiteY1" fmla="*/ 1601171 h 2444700"/>
              <a:gd name="connsiteX2" fmla="*/ 1429799 w 1429799"/>
              <a:gd name="connsiteY2" fmla="*/ 2325342 h 2444700"/>
              <a:gd name="connsiteX0" fmla="*/ 217230 w 1413535"/>
              <a:gd name="connsiteY0" fmla="*/ 0 h 2444700"/>
              <a:gd name="connsiteX1" fmla="*/ 11946 w 1413535"/>
              <a:gd name="connsiteY1" fmla="*/ 1601171 h 2444700"/>
              <a:gd name="connsiteX2" fmla="*/ 1413535 w 1413535"/>
              <a:gd name="connsiteY2" fmla="*/ 2325342 h 2444700"/>
              <a:gd name="connsiteX0" fmla="*/ 205320 w 1401625"/>
              <a:gd name="connsiteY0" fmla="*/ 0 h 2444700"/>
              <a:gd name="connsiteX1" fmla="*/ 36 w 1401625"/>
              <a:gd name="connsiteY1" fmla="*/ 1601171 h 2444700"/>
              <a:gd name="connsiteX2" fmla="*/ 1401625 w 1401625"/>
              <a:gd name="connsiteY2" fmla="*/ 2325342 h 2444700"/>
              <a:gd name="connsiteX0" fmla="*/ 205320 w 1401625"/>
              <a:gd name="connsiteY0" fmla="*/ 0 h 2380196"/>
              <a:gd name="connsiteX1" fmla="*/ 36 w 1401625"/>
              <a:gd name="connsiteY1" fmla="*/ 1601171 h 2380196"/>
              <a:gd name="connsiteX2" fmla="*/ 1401625 w 1401625"/>
              <a:gd name="connsiteY2" fmla="*/ 2325342 h 2380196"/>
              <a:gd name="connsiteX0" fmla="*/ 205320 w 1401625"/>
              <a:gd name="connsiteY0" fmla="*/ 0 h 2461733"/>
              <a:gd name="connsiteX1" fmla="*/ 36 w 1401625"/>
              <a:gd name="connsiteY1" fmla="*/ 1601171 h 2461733"/>
              <a:gd name="connsiteX2" fmla="*/ 1401625 w 1401625"/>
              <a:gd name="connsiteY2" fmla="*/ 2325342 h 2461733"/>
              <a:gd name="connsiteX0" fmla="*/ 233492 w 1429797"/>
              <a:gd name="connsiteY0" fmla="*/ 0 h 2461733"/>
              <a:gd name="connsiteX1" fmla="*/ 28208 w 1429797"/>
              <a:gd name="connsiteY1" fmla="*/ 1601171 h 2461733"/>
              <a:gd name="connsiteX2" fmla="*/ 1429797 w 1429797"/>
              <a:gd name="connsiteY2" fmla="*/ 2325342 h 2461733"/>
              <a:gd name="connsiteX0" fmla="*/ 233494 w 1451640"/>
              <a:gd name="connsiteY0" fmla="*/ 0 h 2517794"/>
              <a:gd name="connsiteX1" fmla="*/ 28210 w 1451640"/>
              <a:gd name="connsiteY1" fmla="*/ 1601171 h 2517794"/>
              <a:gd name="connsiteX2" fmla="*/ 1451641 w 1451640"/>
              <a:gd name="connsiteY2" fmla="*/ 2436242 h 25177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451640" h="2517794">
                <a:moveTo>
                  <a:pt x="233494" y="0"/>
                </a:moveTo>
                <a:cubicBezTo>
                  <a:pt x="-110767" y="218786"/>
                  <a:pt x="27050" y="134807"/>
                  <a:pt x="28210" y="1601171"/>
                </a:cubicBezTo>
                <a:cubicBezTo>
                  <a:pt x="83973" y="3035850"/>
                  <a:pt x="951801" y="2329237"/>
                  <a:pt x="1451641" y="2436242"/>
                </a:cubicBezTo>
              </a:path>
            </a:pathLst>
          </a:cu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Star: 12 Points 59">
            <a:extLst>
              <a:ext uri="{FF2B5EF4-FFF2-40B4-BE49-F238E27FC236}">
                <a16:creationId xmlns:a16="http://schemas.microsoft.com/office/drawing/2014/main" id="{4F1EBD40-42EE-439C-B867-E965B9A15ED5}"/>
              </a:ext>
            </a:extLst>
          </p:cNvPr>
          <p:cNvSpPr/>
          <p:nvPr/>
        </p:nvSpPr>
        <p:spPr>
          <a:xfrm>
            <a:off x="3152013" y="3704893"/>
            <a:ext cx="2245049" cy="2067583"/>
          </a:xfrm>
          <a:prstGeom prst="star12">
            <a:avLst/>
          </a:prstGeom>
          <a:solidFill>
            <a:srgbClr val="FFFF00"/>
          </a:soli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1" name="Picture 60">
            <a:extLst>
              <a:ext uri="{FF2B5EF4-FFF2-40B4-BE49-F238E27FC236}">
                <a16:creationId xmlns:a16="http://schemas.microsoft.com/office/drawing/2014/main" id="{6E1A6512-A29B-4126-82D7-6E5EA9E1D635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59456" y="4164864"/>
            <a:ext cx="1630164" cy="2224531"/>
          </a:xfrm>
          <a:prstGeom prst="rect">
            <a:avLst/>
          </a:prstGeom>
        </p:spPr>
      </p:pic>
      <p:pic>
        <p:nvPicPr>
          <p:cNvPr id="62" name="Picture 61">
            <a:extLst>
              <a:ext uri="{FF2B5EF4-FFF2-40B4-BE49-F238E27FC236}">
                <a16:creationId xmlns:a16="http://schemas.microsoft.com/office/drawing/2014/main" id="{7DF02DB3-F80F-4349-B0EE-FB4A0CB47B1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942" t="74259" r="65028"/>
          <a:stretch/>
        </p:blipFill>
        <p:spPr>
          <a:xfrm rot="17116656">
            <a:off x="2707966" y="4621006"/>
            <a:ext cx="714304" cy="1561362"/>
          </a:xfrm>
          <a:prstGeom prst="rect">
            <a:avLst/>
          </a:prstGeom>
        </p:spPr>
      </p:pic>
      <p:pic>
        <p:nvPicPr>
          <p:cNvPr id="56" name="Picture 55">
            <a:extLst>
              <a:ext uri="{FF2B5EF4-FFF2-40B4-BE49-F238E27FC236}">
                <a16:creationId xmlns:a16="http://schemas.microsoft.com/office/drawing/2014/main" id="{E4ED06D2-3A7F-4E3F-9ACE-5F950805FBBC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977" t="74630" r="84591"/>
          <a:stretch/>
        </p:blipFill>
        <p:spPr>
          <a:xfrm rot="5400000">
            <a:off x="5163863" y="4893777"/>
            <a:ext cx="659042" cy="1562281"/>
          </a:xfrm>
          <a:prstGeom prst="rect">
            <a:avLst/>
          </a:prstGeom>
        </p:spPr>
      </p:pic>
      <p:sp>
        <p:nvSpPr>
          <p:cNvPr id="57" name="Freeform: Shape 56">
            <a:extLst>
              <a:ext uri="{FF2B5EF4-FFF2-40B4-BE49-F238E27FC236}">
                <a16:creationId xmlns:a16="http://schemas.microsoft.com/office/drawing/2014/main" id="{F90BD630-F874-42F3-B6B2-08DEAB9AAE8B}"/>
              </a:ext>
            </a:extLst>
          </p:cNvPr>
          <p:cNvSpPr/>
          <p:nvPr/>
        </p:nvSpPr>
        <p:spPr>
          <a:xfrm rot="15710153">
            <a:off x="6505004" y="5334138"/>
            <a:ext cx="987045" cy="1450933"/>
          </a:xfrm>
          <a:custGeom>
            <a:avLst/>
            <a:gdLst>
              <a:gd name="connsiteX0" fmla="*/ 239127 w 239127"/>
              <a:gd name="connsiteY0" fmla="*/ 0 h 3592286"/>
              <a:gd name="connsiteX1" fmla="*/ 10527 w 239127"/>
              <a:gd name="connsiteY1" fmla="*/ 1257300 h 3592286"/>
              <a:gd name="connsiteX2" fmla="*/ 59512 w 239127"/>
              <a:gd name="connsiteY2" fmla="*/ 3592286 h 3592286"/>
              <a:gd name="connsiteX0" fmla="*/ 233868 w 233868"/>
              <a:gd name="connsiteY0" fmla="*/ 0 h 3608615"/>
              <a:gd name="connsiteX1" fmla="*/ 5268 w 233868"/>
              <a:gd name="connsiteY1" fmla="*/ 1257300 h 3608615"/>
              <a:gd name="connsiteX2" fmla="*/ 86910 w 233868"/>
              <a:gd name="connsiteY2" fmla="*/ 3608615 h 3608615"/>
              <a:gd name="connsiteX0" fmla="*/ 686632 w 686632"/>
              <a:gd name="connsiteY0" fmla="*/ 0 h 3608615"/>
              <a:gd name="connsiteX1" fmla="*/ 832 w 686632"/>
              <a:gd name="connsiteY1" fmla="*/ 1632857 h 3608615"/>
              <a:gd name="connsiteX2" fmla="*/ 539674 w 686632"/>
              <a:gd name="connsiteY2" fmla="*/ 3608615 h 3608615"/>
              <a:gd name="connsiteX0" fmla="*/ 773441 w 773441"/>
              <a:gd name="connsiteY0" fmla="*/ 0 h 3608615"/>
              <a:gd name="connsiteX1" fmla="*/ 87641 w 773441"/>
              <a:gd name="connsiteY1" fmla="*/ 1632857 h 3608615"/>
              <a:gd name="connsiteX2" fmla="*/ 626483 w 773441"/>
              <a:gd name="connsiteY2" fmla="*/ 3608615 h 3608615"/>
              <a:gd name="connsiteX0" fmla="*/ 804098 w 804098"/>
              <a:gd name="connsiteY0" fmla="*/ 0 h 3608615"/>
              <a:gd name="connsiteX1" fmla="*/ 118298 w 804098"/>
              <a:gd name="connsiteY1" fmla="*/ 1632857 h 3608615"/>
              <a:gd name="connsiteX2" fmla="*/ 657140 w 804098"/>
              <a:gd name="connsiteY2" fmla="*/ 3608615 h 3608615"/>
              <a:gd name="connsiteX0" fmla="*/ 804098 w 804098"/>
              <a:gd name="connsiteY0" fmla="*/ 0 h 3608615"/>
              <a:gd name="connsiteX1" fmla="*/ 118298 w 804098"/>
              <a:gd name="connsiteY1" fmla="*/ 1632857 h 3608615"/>
              <a:gd name="connsiteX2" fmla="*/ 657140 w 804098"/>
              <a:gd name="connsiteY2" fmla="*/ 3608615 h 3608615"/>
              <a:gd name="connsiteX0" fmla="*/ 637778 w 637778"/>
              <a:gd name="connsiteY0" fmla="*/ 0 h 3598585"/>
              <a:gd name="connsiteX1" fmla="*/ 940 w 637778"/>
              <a:gd name="connsiteY1" fmla="*/ 1622827 h 3598585"/>
              <a:gd name="connsiteX2" fmla="*/ 539782 w 637778"/>
              <a:gd name="connsiteY2" fmla="*/ 3598585 h 3598585"/>
              <a:gd name="connsiteX0" fmla="*/ 637778 w 658011"/>
              <a:gd name="connsiteY0" fmla="*/ 0 h 3598585"/>
              <a:gd name="connsiteX1" fmla="*/ 940 w 658011"/>
              <a:gd name="connsiteY1" fmla="*/ 1622827 h 3598585"/>
              <a:gd name="connsiteX2" fmla="*/ 539782 w 658011"/>
              <a:gd name="connsiteY2" fmla="*/ 3598585 h 3598585"/>
              <a:gd name="connsiteX0" fmla="*/ 619707 w 640289"/>
              <a:gd name="connsiteY0" fmla="*/ 0 h 3646394"/>
              <a:gd name="connsiteX1" fmla="*/ 647 w 640289"/>
              <a:gd name="connsiteY1" fmla="*/ 1670636 h 3646394"/>
              <a:gd name="connsiteX2" fmla="*/ 539489 w 640289"/>
              <a:gd name="connsiteY2" fmla="*/ 3646394 h 3646394"/>
              <a:gd name="connsiteX0" fmla="*/ 706147 w 728320"/>
              <a:gd name="connsiteY0" fmla="*/ 0 h 3556829"/>
              <a:gd name="connsiteX1" fmla="*/ 87087 w 728320"/>
              <a:gd name="connsiteY1" fmla="*/ 1670636 h 3556829"/>
              <a:gd name="connsiteX2" fmla="*/ 239879 w 728320"/>
              <a:gd name="connsiteY2" fmla="*/ 3556830 h 3556829"/>
              <a:gd name="connsiteX0" fmla="*/ 715844 w 737809"/>
              <a:gd name="connsiteY0" fmla="*/ 0 h 3604271"/>
              <a:gd name="connsiteX1" fmla="*/ 87673 w 737809"/>
              <a:gd name="connsiteY1" fmla="*/ 1718077 h 3604271"/>
              <a:gd name="connsiteX2" fmla="*/ 240465 w 737809"/>
              <a:gd name="connsiteY2" fmla="*/ 3604271 h 3604271"/>
              <a:gd name="connsiteX0" fmla="*/ 711459 w 733389"/>
              <a:gd name="connsiteY0" fmla="*/ 0 h 3637050"/>
              <a:gd name="connsiteX1" fmla="*/ 83288 w 733389"/>
              <a:gd name="connsiteY1" fmla="*/ 1718077 h 3637050"/>
              <a:gd name="connsiteX2" fmla="*/ 244284 w 733389"/>
              <a:gd name="connsiteY2" fmla="*/ 3637050 h 3637050"/>
              <a:gd name="connsiteX0" fmla="*/ 890637 w 913769"/>
              <a:gd name="connsiteY0" fmla="*/ 0 h 2765848"/>
              <a:gd name="connsiteX1" fmla="*/ 262466 w 913769"/>
              <a:gd name="connsiteY1" fmla="*/ 1718077 h 2765848"/>
              <a:gd name="connsiteX2" fmla="*/ 159484 w 913769"/>
              <a:gd name="connsiteY2" fmla="*/ 2765848 h 2765848"/>
              <a:gd name="connsiteX0" fmla="*/ 923490 w 943731"/>
              <a:gd name="connsiteY0" fmla="*/ 0 h 2765848"/>
              <a:gd name="connsiteX1" fmla="*/ 184830 w 943731"/>
              <a:gd name="connsiteY1" fmla="*/ 606309 h 2765848"/>
              <a:gd name="connsiteX2" fmla="*/ 192337 w 943731"/>
              <a:gd name="connsiteY2" fmla="*/ 2765848 h 2765848"/>
              <a:gd name="connsiteX0" fmla="*/ 940284 w 960613"/>
              <a:gd name="connsiteY0" fmla="*/ 0 h 1580636"/>
              <a:gd name="connsiteX1" fmla="*/ 201624 w 960613"/>
              <a:gd name="connsiteY1" fmla="*/ 606309 h 1580636"/>
              <a:gd name="connsiteX2" fmla="*/ 185373 w 960613"/>
              <a:gd name="connsiteY2" fmla="*/ 1580637 h 1580636"/>
              <a:gd name="connsiteX0" fmla="*/ 930867 w 951196"/>
              <a:gd name="connsiteY0" fmla="*/ 0 h 1580637"/>
              <a:gd name="connsiteX1" fmla="*/ 192207 w 951196"/>
              <a:gd name="connsiteY1" fmla="*/ 606309 h 1580637"/>
              <a:gd name="connsiteX2" fmla="*/ 175956 w 951196"/>
              <a:gd name="connsiteY2" fmla="*/ 1580637 h 15806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51196" h="1580637">
                <a:moveTo>
                  <a:pt x="930867" y="0"/>
                </a:moveTo>
                <a:cubicBezTo>
                  <a:pt x="1084808" y="597273"/>
                  <a:pt x="318025" y="342870"/>
                  <a:pt x="192207" y="606309"/>
                </a:cubicBezTo>
                <a:cubicBezTo>
                  <a:pt x="66389" y="869748"/>
                  <a:pt x="-160351" y="1479001"/>
                  <a:pt x="175956" y="1580637"/>
                </a:cubicBezTo>
              </a:path>
            </a:pathLst>
          </a:cu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8" name="Picture 57">
            <a:extLst>
              <a:ext uri="{FF2B5EF4-FFF2-40B4-BE49-F238E27FC236}">
                <a16:creationId xmlns:a16="http://schemas.microsoft.com/office/drawing/2014/main" id="{9451B54A-BC67-4095-B034-FF1CC6A9688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977" t="74630" r="84591"/>
          <a:stretch/>
        </p:blipFill>
        <p:spPr>
          <a:xfrm rot="12370141">
            <a:off x="7717423" y="5001836"/>
            <a:ext cx="659042" cy="1541280"/>
          </a:xfrm>
          <a:prstGeom prst="rect">
            <a:avLst/>
          </a:prstGeom>
        </p:spPr>
      </p:pic>
      <p:pic>
        <p:nvPicPr>
          <p:cNvPr id="77" name="Picture 76">
            <a:extLst>
              <a:ext uri="{FF2B5EF4-FFF2-40B4-BE49-F238E27FC236}">
                <a16:creationId xmlns:a16="http://schemas.microsoft.com/office/drawing/2014/main" id="{E5B99FE5-A00B-443F-A50F-CB99C5E8531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3319234" flipV="1">
            <a:off x="1519168" y="3384468"/>
            <a:ext cx="995331" cy="748158"/>
          </a:xfrm>
          <a:prstGeom prst="rect">
            <a:avLst/>
          </a:prstGeom>
        </p:spPr>
      </p:pic>
      <p:sp>
        <p:nvSpPr>
          <p:cNvPr id="78" name="Oval 77">
            <a:extLst>
              <a:ext uri="{FF2B5EF4-FFF2-40B4-BE49-F238E27FC236}">
                <a16:creationId xmlns:a16="http://schemas.microsoft.com/office/drawing/2014/main" id="{699E4D9F-5906-4A4E-B43C-D353B9024A0A}"/>
              </a:ext>
            </a:extLst>
          </p:cNvPr>
          <p:cNvSpPr/>
          <p:nvPr/>
        </p:nvSpPr>
        <p:spPr>
          <a:xfrm>
            <a:off x="1811517" y="3948964"/>
            <a:ext cx="406400" cy="431800"/>
          </a:xfrm>
          <a:prstGeom prst="ellipse">
            <a:avLst/>
          </a:prstGeom>
          <a:gradFill flip="none" rotWithShape="1">
            <a:gsLst>
              <a:gs pos="0">
                <a:schemeClr val="accent4">
                  <a:lumMod val="40000"/>
                  <a:lumOff val="60000"/>
                </a:schemeClr>
              </a:gs>
              <a:gs pos="65000">
                <a:schemeClr val="accent4">
                  <a:lumMod val="95000"/>
                  <a:lumOff val="5000"/>
                </a:schemeClr>
              </a:gs>
              <a:gs pos="99465">
                <a:srgbClr val="826300"/>
              </a:gs>
              <a:gs pos="89000">
                <a:schemeClr val="accent4">
                  <a:lumMod val="6000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129941D8-0B9B-410C-BBE7-1A34167A5979}"/>
              </a:ext>
            </a:extLst>
          </p:cNvPr>
          <p:cNvSpPr txBox="1"/>
          <p:nvPr/>
        </p:nvSpPr>
        <p:spPr>
          <a:xfrm>
            <a:off x="2997716" y="2960443"/>
            <a:ext cx="537865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600" dirty="0"/>
              <a:t>A copper plate steel penny?</a:t>
            </a:r>
            <a:endParaRPr lang="en-US" sz="3600" dirty="0"/>
          </a:p>
        </p:txBody>
      </p:sp>
      <p:pic>
        <p:nvPicPr>
          <p:cNvPr id="29" name="Picture 28">
            <a:extLst>
              <a:ext uri="{FF2B5EF4-FFF2-40B4-BE49-F238E27FC236}">
                <a16:creationId xmlns:a16="http://schemas.microsoft.com/office/drawing/2014/main" id="{AAD928B4-81A8-4ABB-8044-57C1EC678676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09822" y="3759093"/>
            <a:ext cx="1545470" cy="15180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47204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9D9F0B2F-FD30-46F7-854B-78CFAB682F4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67215" y="185045"/>
            <a:ext cx="4337050" cy="22860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4D4DDD66-D53F-43AA-BFBC-853052AF02B8}"/>
              </a:ext>
            </a:extLst>
          </p:cNvPr>
          <p:cNvSpPr txBox="1"/>
          <p:nvPr/>
        </p:nvSpPr>
        <p:spPr>
          <a:xfrm>
            <a:off x="4631836" y="1086559"/>
            <a:ext cx="1507357" cy="4829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>
                <a:solidFill>
                  <a:schemeClr val="bg1"/>
                </a:solidFill>
              </a:rPr>
              <a:t>Power Cell</a:t>
            </a:r>
            <a:endParaRPr lang="en-US" sz="2800" dirty="0">
              <a:solidFill>
                <a:schemeClr val="bg1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732668C-C8B4-4129-9A73-2745175D1280}"/>
              </a:ext>
            </a:extLst>
          </p:cNvPr>
          <p:cNvSpPr txBox="1"/>
          <p:nvPr/>
        </p:nvSpPr>
        <p:spPr>
          <a:xfrm>
            <a:off x="2906395" y="901893"/>
            <a:ext cx="463487" cy="8523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5400" dirty="0">
                <a:solidFill>
                  <a:schemeClr val="bg1"/>
                </a:solidFill>
              </a:rPr>
              <a:t>+</a:t>
            </a:r>
            <a:endParaRPr lang="en-US" sz="5400" dirty="0">
              <a:solidFill>
                <a:schemeClr val="bg1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CE58C73-665C-435D-B576-3196F543D481}"/>
              </a:ext>
            </a:extLst>
          </p:cNvPr>
          <p:cNvSpPr txBox="1"/>
          <p:nvPr/>
        </p:nvSpPr>
        <p:spPr>
          <a:xfrm>
            <a:off x="6417992" y="591808"/>
            <a:ext cx="463487" cy="8523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5400" dirty="0">
                <a:solidFill>
                  <a:schemeClr val="bg1"/>
                </a:solidFill>
              </a:rPr>
              <a:t>_</a:t>
            </a:r>
            <a:endParaRPr lang="en-US" sz="5400" dirty="0">
              <a:solidFill>
                <a:schemeClr val="bg1"/>
              </a:solidFill>
            </a:endParaRPr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A142B788-C1BE-4A1E-8117-2D98142B897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977" t="74630" r="84591"/>
          <a:stretch/>
        </p:blipFill>
        <p:spPr>
          <a:xfrm rot="5400000">
            <a:off x="7328470" y="634827"/>
            <a:ext cx="659042" cy="1562281"/>
          </a:xfrm>
          <a:prstGeom prst="rect">
            <a:avLst/>
          </a:prstGeom>
        </p:spPr>
      </p:pic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1B8546BB-4C09-4530-83E8-A521458ACFD9}"/>
              </a:ext>
            </a:extLst>
          </p:cNvPr>
          <p:cNvSpPr/>
          <p:nvPr/>
        </p:nvSpPr>
        <p:spPr>
          <a:xfrm rot="6863001">
            <a:off x="8665903" y="892920"/>
            <a:ext cx="569368" cy="1002615"/>
          </a:xfrm>
          <a:custGeom>
            <a:avLst/>
            <a:gdLst>
              <a:gd name="connsiteX0" fmla="*/ 239127 w 239127"/>
              <a:gd name="connsiteY0" fmla="*/ 0 h 3592286"/>
              <a:gd name="connsiteX1" fmla="*/ 10527 w 239127"/>
              <a:gd name="connsiteY1" fmla="*/ 1257300 h 3592286"/>
              <a:gd name="connsiteX2" fmla="*/ 59512 w 239127"/>
              <a:gd name="connsiteY2" fmla="*/ 3592286 h 3592286"/>
              <a:gd name="connsiteX0" fmla="*/ 233868 w 233868"/>
              <a:gd name="connsiteY0" fmla="*/ 0 h 3608615"/>
              <a:gd name="connsiteX1" fmla="*/ 5268 w 233868"/>
              <a:gd name="connsiteY1" fmla="*/ 1257300 h 3608615"/>
              <a:gd name="connsiteX2" fmla="*/ 86910 w 233868"/>
              <a:gd name="connsiteY2" fmla="*/ 3608615 h 3608615"/>
              <a:gd name="connsiteX0" fmla="*/ 686632 w 686632"/>
              <a:gd name="connsiteY0" fmla="*/ 0 h 3608615"/>
              <a:gd name="connsiteX1" fmla="*/ 832 w 686632"/>
              <a:gd name="connsiteY1" fmla="*/ 1632857 h 3608615"/>
              <a:gd name="connsiteX2" fmla="*/ 539674 w 686632"/>
              <a:gd name="connsiteY2" fmla="*/ 3608615 h 3608615"/>
              <a:gd name="connsiteX0" fmla="*/ 773441 w 773441"/>
              <a:gd name="connsiteY0" fmla="*/ 0 h 3608615"/>
              <a:gd name="connsiteX1" fmla="*/ 87641 w 773441"/>
              <a:gd name="connsiteY1" fmla="*/ 1632857 h 3608615"/>
              <a:gd name="connsiteX2" fmla="*/ 626483 w 773441"/>
              <a:gd name="connsiteY2" fmla="*/ 3608615 h 3608615"/>
              <a:gd name="connsiteX0" fmla="*/ 804098 w 804098"/>
              <a:gd name="connsiteY0" fmla="*/ 0 h 3608615"/>
              <a:gd name="connsiteX1" fmla="*/ 118298 w 804098"/>
              <a:gd name="connsiteY1" fmla="*/ 1632857 h 3608615"/>
              <a:gd name="connsiteX2" fmla="*/ 657140 w 804098"/>
              <a:gd name="connsiteY2" fmla="*/ 3608615 h 3608615"/>
              <a:gd name="connsiteX0" fmla="*/ 804098 w 804098"/>
              <a:gd name="connsiteY0" fmla="*/ 0 h 3608615"/>
              <a:gd name="connsiteX1" fmla="*/ 118298 w 804098"/>
              <a:gd name="connsiteY1" fmla="*/ 1632857 h 3608615"/>
              <a:gd name="connsiteX2" fmla="*/ 657140 w 804098"/>
              <a:gd name="connsiteY2" fmla="*/ 3608615 h 3608615"/>
              <a:gd name="connsiteX0" fmla="*/ 697065 w 697065"/>
              <a:gd name="connsiteY0" fmla="*/ 0 h 3308631"/>
              <a:gd name="connsiteX1" fmla="*/ 11265 w 697065"/>
              <a:gd name="connsiteY1" fmla="*/ 1632857 h 3308631"/>
              <a:gd name="connsiteX2" fmla="*/ 415408 w 697065"/>
              <a:gd name="connsiteY2" fmla="*/ 3308630 h 3308631"/>
              <a:gd name="connsiteX0" fmla="*/ 1234762 w 1234762"/>
              <a:gd name="connsiteY0" fmla="*/ 1 h 2491044"/>
              <a:gd name="connsiteX1" fmla="*/ 43162 w 1234762"/>
              <a:gd name="connsiteY1" fmla="*/ 815270 h 2491044"/>
              <a:gd name="connsiteX2" fmla="*/ 447305 w 1234762"/>
              <a:gd name="connsiteY2" fmla="*/ 2491043 h 2491044"/>
              <a:gd name="connsiteX0" fmla="*/ 1802709 w 1802709"/>
              <a:gd name="connsiteY0" fmla="*/ 1 h 2491044"/>
              <a:gd name="connsiteX1" fmla="*/ 14823 w 1802709"/>
              <a:gd name="connsiteY1" fmla="*/ 581095 h 2491044"/>
              <a:gd name="connsiteX2" fmla="*/ 1015252 w 1802709"/>
              <a:gd name="connsiteY2" fmla="*/ 2491043 h 2491044"/>
              <a:gd name="connsiteX0" fmla="*/ 1426130 w 1426130"/>
              <a:gd name="connsiteY0" fmla="*/ 1 h 2491044"/>
              <a:gd name="connsiteX1" fmla="*/ 26229 w 1426130"/>
              <a:gd name="connsiteY1" fmla="*/ 849210 h 2491044"/>
              <a:gd name="connsiteX2" fmla="*/ 638673 w 1426130"/>
              <a:gd name="connsiteY2" fmla="*/ 2491043 h 2491044"/>
              <a:gd name="connsiteX0" fmla="*/ 1426130 w 1426130"/>
              <a:gd name="connsiteY0" fmla="*/ 1 h 2491044"/>
              <a:gd name="connsiteX1" fmla="*/ 26229 w 1426130"/>
              <a:gd name="connsiteY1" fmla="*/ 849210 h 2491044"/>
              <a:gd name="connsiteX2" fmla="*/ 638673 w 1426130"/>
              <a:gd name="connsiteY2" fmla="*/ 2491043 h 2491044"/>
              <a:gd name="connsiteX0" fmla="*/ 1275833 w 1275832"/>
              <a:gd name="connsiteY0" fmla="*/ 1 h 2519397"/>
              <a:gd name="connsiteX1" fmla="*/ 19201 w 1275832"/>
              <a:gd name="connsiteY1" fmla="*/ 877563 h 2519397"/>
              <a:gd name="connsiteX2" fmla="*/ 631645 w 1275832"/>
              <a:gd name="connsiteY2" fmla="*/ 2519396 h 2519397"/>
              <a:gd name="connsiteX0" fmla="*/ 1281492 w 1281491"/>
              <a:gd name="connsiteY0" fmla="*/ 1 h 2519397"/>
              <a:gd name="connsiteX1" fmla="*/ 24860 w 1281491"/>
              <a:gd name="connsiteY1" fmla="*/ 877563 h 2519397"/>
              <a:gd name="connsiteX2" fmla="*/ 637304 w 1281491"/>
              <a:gd name="connsiteY2" fmla="*/ 2519396 h 2519397"/>
              <a:gd name="connsiteX0" fmla="*/ 1289457 w 1289456"/>
              <a:gd name="connsiteY0" fmla="*/ 1 h 2519397"/>
              <a:gd name="connsiteX1" fmla="*/ 32825 w 1289456"/>
              <a:gd name="connsiteY1" fmla="*/ 877563 h 2519397"/>
              <a:gd name="connsiteX2" fmla="*/ 645269 w 1289456"/>
              <a:gd name="connsiteY2" fmla="*/ 2519396 h 2519397"/>
              <a:gd name="connsiteX0" fmla="*/ 1282062 w 1282061"/>
              <a:gd name="connsiteY0" fmla="*/ 1 h 2627444"/>
              <a:gd name="connsiteX1" fmla="*/ 25430 w 1282061"/>
              <a:gd name="connsiteY1" fmla="*/ 877563 h 2627444"/>
              <a:gd name="connsiteX2" fmla="*/ 687023 w 1282061"/>
              <a:gd name="connsiteY2" fmla="*/ 2627445 h 2627444"/>
              <a:gd name="connsiteX0" fmla="*/ 1361722 w 1361723"/>
              <a:gd name="connsiteY0" fmla="*/ 1 h 2678993"/>
              <a:gd name="connsiteX1" fmla="*/ 29883 w 1361723"/>
              <a:gd name="connsiteY1" fmla="*/ 929112 h 2678993"/>
              <a:gd name="connsiteX2" fmla="*/ 691476 w 1361723"/>
              <a:gd name="connsiteY2" fmla="*/ 2678994 h 2678993"/>
              <a:gd name="connsiteX0" fmla="*/ 1694420 w 1694421"/>
              <a:gd name="connsiteY0" fmla="*/ 1 h 3565350"/>
              <a:gd name="connsiteX1" fmla="*/ 49428 w 1694421"/>
              <a:gd name="connsiteY1" fmla="*/ 1815469 h 3565350"/>
              <a:gd name="connsiteX2" fmla="*/ 711021 w 1694421"/>
              <a:gd name="connsiteY2" fmla="*/ 3565351 h 3565350"/>
              <a:gd name="connsiteX0" fmla="*/ 1694420 w 1694421"/>
              <a:gd name="connsiteY0" fmla="*/ 5820 h 3571169"/>
              <a:gd name="connsiteX1" fmla="*/ 49428 w 1694421"/>
              <a:gd name="connsiteY1" fmla="*/ 1821288 h 3571169"/>
              <a:gd name="connsiteX2" fmla="*/ 711021 w 1694421"/>
              <a:gd name="connsiteY2" fmla="*/ 3571170 h 3571169"/>
              <a:gd name="connsiteX0" fmla="*/ 1618730 w 1618729"/>
              <a:gd name="connsiteY0" fmla="*/ 6468 h 3402889"/>
              <a:gd name="connsiteX1" fmla="*/ 44876 w 1618729"/>
              <a:gd name="connsiteY1" fmla="*/ 1653008 h 3402889"/>
              <a:gd name="connsiteX2" fmla="*/ 706469 w 1618729"/>
              <a:gd name="connsiteY2" fmla="*/ 3402890 h 3402889"/>
              <a:gd name="connsiteX0" fmla="*/ 487371 w 1356155"/>
              <a:gd name="connsiteY0" fmla="*/ 7160 h 3256188"/>
              <a:gd name="connsiteX1" fmla="*/ 694561 w 1356155"/>
              <a:gd name="connsiteY1" fmla="*/ 1506307 h 3256188"/>
              <a:gd name="connsiteX2" fmla="*/ 1356154 w 1356155"/>
              <a:gd name="connsiteY2" fmla="*/ 3256189 h 3256188"/>
              <a:gd name="connsiteX0" fmla="*/ 596037 w 1464821"/>
              <a:gd name="connsiteY0" fmla="*/ 4594 h 3253622"/>
              <a:gd name="connsiteX1" fmla="*/ 423424 w 1464821"/>
              <a:gd name="connsiteY1" fmla="*/ 2144736 h 3253622"/>
              <a:gd name="connsiteX2" fmla="*/ 1464820 w 1464821"/>
              <a:gd name="connsiteY2" fmla="*/ 3253623 h 3253622"/>
              <a:gd name="connsiteX0" fmla="*/ 522732 w 1391516"/>
              <a:gd name="connsiteY0" fmla="*/ -1 h 3249027"/>
              <a:gd name="connsiteX1" fmla="*/ 350119 w 1391516"/>
              <a:gd name="connsiteY1" fmla="*/ 2140141 h 3249027"/>
              <a:gd name="connsiteX2" fmla="*/ 1391515 w 1391516"/>
              <a:gd name="connsiteY2" fmla="*/ 3249028 h 3249027"/>
              <a:gd name="connsiteX0" fmla="*/ 517081 w 1404018"/>
              <a:gd name="connsiteY0" fmla="*/ 0 h 3385136"/>
              <a:gd name="connsiteX1" fmla="*/ 362621 w 1404018"/>
              <a:gd name="connsiteY1" fmla="*/ 2276250 h 3385136"/>
              <a:gd name="connsiteX2" fmla="*/ 1404017 w 1404018"/>
              <a:gd name="connsiteY2" fmla="*/ 3385137 h 33851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404018" h="3385136">
                <a:moveTo>
                  <a:pt x="517081" y="0"/>
                </a:moveTo>
                <a:cubicBezTo>
                  <a:pt x="-455413" y="490231"/>
                  <a:pt x="214798" y="1712061"/>
                  <a:pt x="362621" y="2276250"/>
                </a:cubicBezTo>
                <a:cubicBezTo>
                  <a:pt x="510444" y="2840440"/>
                  <a:pt x="828076" y="2844516"/>
                  <a:pt x="1404017" y="3385137"/>
                </a:cubicBezTo>
              </a:path>
            </a:pathLst>
          </a:cu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2" name="Picture 31">
            <a:extLst>
              <a:ext uri="{FF2B5EF4-FFF2-40B4-BE49-F238E27FC236}">
                <a16:creationId xmlns:a16="http://schemas.microsoft.com/office/drawing/2014/main" id="{0C868092-B68E-4114-8C8E-197980478998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977" t="74630" r="84591"/>
          <a:stretch/>
        </p:blipFill>
        <p:spPr>
          <a:xfrm rot="835279">
            <a:off x="8912239" y="1443059"/>
            <a:ext cx="659042" cy="1562281"/>
          </a:xfrm>
          <a:prstGeom prst="rect">
            <a:avLst/>
          </a:prstGeom>
        </p:spPr>
      </p:pic>
      <p:pic>
        <p:nvPicPr>
          <p:cNvPr id="63" name="Picture 62">
            <a:extLst>
              <a:ext uri="{FF2B5EF4-FFF2-40B4-BE49-F238E27FC236}">
                <a16:creationId xmlns:a16="http://schemas.microsoft.com/office/drawing/2014/main" id="{9FD928AB-E857-4EEF-85DF-838E13E944AB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942" t="74259" r="65028"/>
          <a:stretch/>
        </p:blipFill>
        <p:spPr>
          <a:xfrm rot="15577831">
            <a:off x="1531167" y="662917"/>
            <a:ext cx="714304" cy="1561362"/>
          </a:xfrm>
          <a:prstGeom prst="rect">
            <a:avLst/>
          </a:prstGeom>
        </p:spPr>
      </p:pic>
      <p:sp>
        <p:nvSpPr>
          <p:cNvPr id="73" name="Rectangle 72">
            <a:extLst>
              <a:ext uri="{FF2B5EF4-FFF2-40B4-BE49-F238E27FC236}">
                <a16:creationId xmlns:a16="http://schemas.microsoft.com/office/drawing/2014/main" id="{68E151C4-6956-4959-A1D7-BAD2D1EE8CF2}"/>
              </a:ext>
            </a:extLst>
          </p:cNvPr>
          <p:cNvSpPr/>
          <p:nvPr/>
        </p:nvSpPr>
        <p:spPr>
          <a:xfrm>
            <a:off x="1329886" y="2488747"/>
            <a:ext cx="1390650" cy="1936750"/>
          </a:xfrm>
          <a:prstGeom prst="rect">
            <a:avLst/>
          </a:prstGeom>
          <a:blipFill>
            <a:blip r:embed="rId4">
              <a:duotone>
                <a:prstClr val="black"/>
                <a:schemeClr val="accent2">
                  <a:tint val="45000"/>
                  <a:satMod val="400000"/>
                </a:schemeClr>
              </a:duotone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artisticCrisscrossEtching/>
                      </a14:imgEffect>
                      <a14:imgEffect>
                        <a14:brightnessContrast contrast="-40000"/>
                      </a14:imgEffect>
                    </a14:imgLayer>
                  </a14:imgProps>
                </a:ext>
              </a:extLst>
            </a:blip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4" name="Picture 73">
            <a:extLst>
              <a:ext uri="{FF2B5EF4-FFF2-40B4-BE49-F238E27FC236}">
                <a16:creationId xmlns:a16="http://schemas.microsoft.com/office/drawing/2014/main" id="{E9FF0946-8DA7-4CC0-AA54-C2A04D46661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142495">
            <a:off x="1527544" y="2763856"/>
            <a:ext cx="995331" cy="748158"/>
          </a:xfrm>
          <a:prstGeom prst="rect">
            <a:avLst/>
          </a:prstGeom>
        </p:spPr>
      </p:pic>
      <p:pic>
        <p:nvPicPr>
          <p:cNvPr id="75" name="Picture 74">
            <a:extLst>
              <a:ext uri="{FF2B5EF4-FFF2-40B4-BE49-F238E27FC236}">
                <a16:creationId xmlns:a16="http://schemas.microsoft.com/office/drawing/2014/main" id="{B02C1673-B88A-4F9F-B440-A74A98735EC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692000" flipV="1">
            <a:off x="1200099" y="3435184"/>
            <a:ext cx="995331" cy="748158"/>
          </a:xfrm>
          <a:prstGeom prst="rect">
            <a:avLst/>
          </a:prstGeom>
        </p:spPr>
      </p:pic>
      <p:pic>
        <p:nvPicPr>
          <p:cNvPr id="71" name="Picture 70">
            <a:extLst>
              <a:ext uri="{FF2B5EF4-FFF2-40B4-BE49-F238E27FC236}">
                <a16:creationId xmlns:a16="http://schemas.microsoft.com/office/drawing/2014/main" id="{6FA9550A-3E96-4733-95F2-0C3912152D8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942" t="74259" r="65028"/>
          <a:stretch/>
        </p:blipFill>
        <p:spPr>
          <a:xfrm rot="16850315">
            <a:off x="913939" y="1893191"/>
            <a:ext cx="714304" cy="1561362"/>
          </a:xfrm>
          <a:prstGeom prst="rect">
            <a:avLst/>
          </a:prstGeom>
        </p:spPr>
      </p:pic>
      <p:pic>
        <p:nvPicPr>
          <p:cNvPr id="72" name="Picture 71">
            <a:extLst>
              <a:ext uri="{FF2B5EF4-FFF2-40B4-BE49-F238E27FC236}">
                <a16:creationId xmlns:a16="http://schemas.microsoft.com/office/drawing/2014/main" id="{E0FC012F-FEF3-4DEE-8F33-7C166CADA86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942" t="74259" r="65028"/>
          <a:stretch/>
        </p:blipFill>
        <p:spPr>
          <a:xfrm rot="15980143">
            <a:off x="913940" y="3384183"/>
            <a:ext cx="714304" cy="1561362"/>
          </a:xfrm>
          <a:prstGeom prst="rect">
            <a:avLst/>
          </a:prstGeom>
        </p:spPr>
      </p:pic>
      <p:sp>
        <p:nvSpPr>
          <p:cNvPr id="69" name="Oval 68">
            <a:extLst>
              <a:ext uri="{FF2B5EF4-FFF2-40B4-BE49-F238E27FC236}">
                <a16:creationId xmlns:a16="http://schemas.microsoft.com/office/drawing/2014/main" id="{333C0823-5690-4CF3-99AE-4E16ACBD57D6}"/>
              </a:ext>
            </a:extLst>
          </p:cNvPr>
          <p:cNvSpPr/>
          <p:nvPr/>
        </p:nvSpPr>
        <p:spPr>
          <a:xfrm>
            <a:off x="1811517" y="2586465"/>
            <a:ext cx="406400" cy="431800"/>
          </a:xfrm>
          <a:prstGeom prst="ellipse">
            <a:avLst/>
          </a:prstGeom>
          <a:gradFill flip="none" rotWithShape="1">
            <a:gsLst>
              <a:gs pos="0">
                <a:schemeClr val="accent4">
                  <a:lumMod val="40000"/>
                  <a:lumOff val="60000"/>
                </a:schemeClr>
              </a:gs>
              <a:gs pos="65000">
                <a:schemeClr val="accent4">
                  <a:lumMod val="95000"/>
                  <a:lumOff val="5000"/>
                </a:schemeClr>
              </a:gs>
              <a:gs pos="99465">
                <a:srgbClr val="826300"/>
              </a:gs>
              <a:gs pos="89000">
                <a:schemeClr val="accent4">
                  <a:lumMod val="6000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Freeform: Shape 64">
            <a:extLst>
              <a:ext uri="{FF2B5EF4-FFF2-40B4-BE49-F238E27FC236}">
                <a16:creationId xmlns:a16="http://schemas.microsoft.com/office/drawing/2014/main" id="{0BFE176C-2124-433C-A8E9-AD97D7487F20}"/>
              </a:ext>
            </a:extLst>
          </p:cNvPr>
          <p:cNvSpPr/>
          <p:nvPr/>
        </p:nvSpPr>
        <p:spPr>
          <a:xfrm>
            <a:off x="324267" y="4228364"/>
            <a:ext cx="2027820" cy="1020642"/>
          </a:xfrm>
          <a:custGeom>
            <a:avLst/>
            <a:gdLst>
              <a:gd name="connsiteX0" fmla="*/ 239127 w 239127"/>
              <a:gd name="connsiteY0" fmla="*/ 0 h 3592286"/>
              <a:gd name="connsiteX1" fmla="*/ 10527 w 239127"/>
              <a:gd name="connsiteY1" fmla="*/ 1257300 h 3592286"/>
              <a:gd name="connsiteX2" fmla="*/ 59512 w 239127"/>
              <a:gd name="connsiteY2" fmla="*/ 3592286 h 3592286"/>
              <a:gd name="connsiteX0" fmla="*/ 233868 w 233868"/>
              <a:gd name="connsiteY0" fmla="*/ 0 h 3608615"/>
              <a:gd name="connsiteX1" fmla="*/ 5268 w 233868"/>
              <a:gd name="connsiteY1" fmla="*/ 1257300 h 3608615"/>
              <a:gd name="connsiteX2" fmla="*/ 86910 w 233868"/>
              <a:gd name="connsiteY2" fmla="*/ 3608615 h 3608615"/>
              <a:gd name="connsiteX0" fmla="*/ 686632 w 686632"/>
              <a:gd name="connsiteY0" fmla="*/ 0 h 3608615"/>
              <a:gd name="connsiteX1" fmla="*/ 832 w 686632"/>
              <a:gd name="connsiteY1" fmla="*/ 1632857 h 3608615"/>
              <a:gd name="connsiteX2" fmla="*/ 539674 w 686632"/>
              <a:gd name="connsiteY2" fmla="*/ 3608615 h 3608615"/>
              <a:gd name="connsiteX0" fmla="*/ 773441 w 773441"/>
              <a:gd name="connsiteY0" fmla="*/ 0 h 3608615"/>
              <a:gd name="connsiteX1" fmla="*/ 87641 w 773441"/>
              <a:gd name="connsiteY1" fmla="*/ 1632857 h 3608615"/>
              <a:gd name="connsiteX2" fmla="*/ 626483 w 773441"/>
              <a:gd name="connsiteY2" fmla="*/ 3608615 h 3608615"/>
              <a:gd name="connsiteX0" fmla="*/ 804098 w 804098"/>
              <a:gd name="connsiteY0" fmla="*/ 0 h 3608615"/>
              <a:gd name="connsiteX1" fmla="*/ 118298 w 804098"/>
              <a:gd name="connsiteY1" fmla="*/ 1632857 h 3608615"/>
              <a:gd name="connsiteX2" fmla="*/ 657140 w 804098"/>
              <a:gd name="connsiteY2" fmla="*/ 3608615 h 3608615"/>
              <a:gd name="connsiteX0" fmla="*/ 804098 w 804098"/>
              <a:gd name="connsiteY0" fmla="*/ 0 h 3608615"/>
              <a:gd name="connsiteX1" fmla="*/ 118298 w 804098"/>
              <a:gd name="connsiteY1" fmla="*/ 1632857 h 3608615"/>
              <a:gd name="connsiteX2" fmla="*/ 657140 w 804098"/>
              <a:gd name="connsiteY2" fmla="*/ 3608615 h 3608615"/>
              <a:gd name="connsiteX0" fmla="*/ 740902 w 1554978"/>
              <a:gd name="connsiteY0" fmla="*/ 0 h 2485203"/>
              <a:gd name="connsiteX1" fmla="*/ 55102 w 1554978"/>
              <a:gd name="connsiteY1" fmla="*/ 1632857 h 2485203"/>
              <a:gd name="connsiteX2" fmla="*/ 1554978 w 1554978"/>
              <a:gd name="connsiteY2" fmla="*/ 2483771 h 2485203"/>
              <a:gd name="connsiteX0" fmla="*/ 488333 w 1302409"/>
              <a:gd name="connsiteY0" fmla="*/ 0 h 2510557"/>
              <a:gd name="connsiteX1" fmla="*/ 64633 w 1302409"/>
              <a:gd name="connsiteY1" fmla="*/ 1680385 h 2510557"/>
              <a:gd name="connsiteX2" fmla="*/ 1302409 w 1302409"/>
              <a:gd name="connsiteY2" fmla="*/ 2483771 h 2510557"/>
              <a:gd name="connsiteX0" fmla="*/ 488333 w 1302409"/>
              <a:gd name="connsiteY0" fmla="*/ 0 h 2510557"/>
              <a:gd name="connsiteX1" fmla="*/ 64633 w 1302409"/>
              <a:gd name="connsiteY1" fmla="*/ 1680385 h 2510557"/>
              <a:gd name="connsiteX2" fmla="*/ 1302409 w 1302409"/>
              <a:gd name="connsiteY2" fmla="*/ 2483771 h 2510557"/>
              <a:gd name="connsiteX0" fmla="*/ 423713 w 1237789"/>
              <a:gd name="connsiteY0" fmla="*/ 0 h 2504282"/>
              <a:gd name="connsiteX1" fmla="*/ 13 w 1237789"/>
              <a:gd name="connsiteY1" fmla="*/ 1680385 h 2504282"/>
              <a:gd name="connsiteX2" fmla="*/ 1237789 w 1237789"/>
              <a:gd name="connsiteY2" fmla="*/ 2483771 h 2504282"/>
              <a:gd name="connsiteX0" fmla="*/ 423713 w 1237789"/>
              <a:gd name="connsiteY0" fmla="*/ 0 h 2562155"/>
              <a:gd name="connsiteX1" fmla="*/ 13 w 1237789"/>
              <a:gd name="connsiteY1" fmla="*/ 1680385 h 2562155"/>
              <a:gd name="connsiteX2" fmla="*/ 1237789 w 1237789"/>
              <a:gd name="connsiteY2" fmla="*/ 2483771 h 2562155"/>
              <a:gd name="connsiteX0" fmla="*/ 423713 w 3487486"/>
              <a:gd name="connsiteY0" fmla="*/ 0 h 2546442"/>
              <a:gd name="connsiteX1" fmla="*/ 13 w 3487486"/>
              <a:gd name="connsiteY1" fmla="*/ 1680385 h 2546442"/>
              <a:gd name="connsiteX2" fmla="*/ 3487486 w 3487486"/>
              <a:gd name="connsiteY2" fmla="*/ 2452086 h 25464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487486" h="2546442">
                <a:moveTo>
                  <a:pt x="423713" y="0"/>
                </a:moveTo>
                <a:cubicBezTo>
                  <a:pt x="79452" y="76201"/>
                  <a:pt x="-1147" y="214021"/>
                  <a:pt x="13" y="1680385"/>
                </a:cubicBezTo>
                <a:cubicBezTo>
                  <a:pt x="55776" y="3115064"/>
                  <a:pt x="2998567" y="2297552"/>
                  <a:pt x="3487486" y="2452086"/>
                </a:cubicBezTo>
              </a:path>
            </a:pathLst>
          </a:cu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Freeform: Shape 65">
            <a:extLst>
              <a:ext uri="{FF2B5EF4-FFF2-40B4-BE49-F238E27FC236}">
                <a16:creationId xmlns:a16="http://schemas.microsoft.com/office/drawing/2014/main" id="{8BB2E578-6FB7-4661-8D97-42A59BD78649}"/>
              </a:ext>
            </a:extLst>
          </p:cNvPr>
          <p:cNvSpPr/>
          <p:nvPr/>
        </p:nvSpPr>
        <p:spPr>
          <a:xfrm flipV="1">
            <a:off x="385606" y="1540048"/>
            <a:ext cx="844065" cy="1009160"/>
          </a:xfrm>
          <a:custGeom>
            <a:avLst/>
            <a:gdLst>
              <a:gd name="connsiteX0" fmla="*/ 239127 w 239127"/>
              <a:gd name="connsiteY0" fmla="*/ 0 h 3592286"/>
              <a:gd name="connsiteX1" fmla="*/ 10527 w 239127"/>
              <a:gd name="connsiteY1" fmla="*/ 1257300 h 3592286"/>
              <a:gd name="connsiteX2" fmla="*/ 59512 w 239127"/>
              <a:gd name="connsiteY2" fmla="*/ 3592286 h 3592286"/>
              <a:gd name="connsiteX0" fmla="*/ 233868 w 233868"/>
              <a:gd name="connsiteY0" fmla="*/ 0 h 3608615"/>
              <a:gd name="connsiteX1" fmla="*/ 5268 w 233868"/>
              <a:gd name="connsiteY1" fmla="*/ 1257300 h 3608615"/>
              <a:gd name="connsiteX2" fmla="*/ 86910 w 233868"/>
              <a:gd name="connsiteY2" fmla="*/ 3608615 h 3608615"/>
              <a:gd name="connsiteX0" fmla="*/ 686632 w 686632"/>
              <a:gd name="connsiteY0" fmla="*/ 0 h 3608615"/>
              <a:gd name="connsiteX1" fmla="*/ 832 w 686632"/>
              <a:gd name="connsiteY1" fmla="*/ 1632857 h 3608615"/>
              <a:gd name="connsiteX2" fmla="*/ 539674 w 686632"/>
              <a:gd name="connsiteY2" fmla="*/ 3608615 h 3608615"/>
              <a:gd name="connsiteX0" fmla="*/ 773441 w 773441"/>
              <a:gd name="connsiteY0" fmla="*/ 0 h 3608615"/>
              <a:gd name="connsiteX1" fmla="*/ 87641 w 773441"/>
              <a:gd name="connsiteY1" fmla="*/ 1632857 h 3608615"/>
              <a:gd name="connsiteX2" fmla="*/ 626483 w 773441"/>
              <a:gd name="connsiteY2" fmla="*/ 3608615 h 3608615"/>
              <a:gd name="connsiteX0" fmla="*/ 804098 w 804098"/>
              <a:gd name="connsiteY0" fmla="*/ 0 h 3608615"/>
              <a:gd name="connsiteX1" fmla="*/ 118298 w 804098"/>
              <a:gd name="connsiteY1" fmla="*/ 1632857 h 3608615"/>
              <a:gd name="connsiteX2" fmla="*/ 657140 w 804098"/>
              <a:gd name="connsiteY2" fmla="*/ 3608615 h 3608615"/>
              <a:gd name="connsiteX0" fmla="*/ 804098 w 804098"/>
              <a:gd name="connsiteY0" fmla="*/ 0 h 3608615"/>
              <a:gd name="connsiteX1" fmla="*/ 118298 w 804098"/>
              <a:gd name="connsiteY1" fmla="*/ 1632857 h 3608615"/>
              <a:gd name="connsiteX2" fmla="*/ 657140 w 804098"/>
              <a:gd name="connsiteY2" fmla="*/ 3608615 h 3608615"/>
              <a:gd name="connsiteX0" fmla="*/ 740902 w 1554978"/>
              <a:gd name="connsiteY0" fmla="*/ 0 h 2485203"/>
              <a:gd name="connsiteX1" fmla="*/ 55102 w 1554978"/>
              <a:gd name="connsiteY1" fmla="*/ 1632857 h 2485203"/>
              <a:gd name="connsiteX2" fmla="*/ 1554978 w 1554978"/>
              <a:gd name="connsiteY2" fmla="*/ 2483771 h 2485203"/>
              <a:gd name="connsiteX0" fmla="*/ 488333 w 1302409"/>
              <a:gd name="connsiteY0" fmla="*/ 0 h 2510557"/>
              <a:gd name="connsiteX1" fmla="*/ 64633 w 1302409"/>
              <a:gd name="connsiteY1" fmla="*/ 1680385 h 2510557"/>
              <a:gd name="connsiteX2" fmla="*/ 1302409 w 1302409"/>
              <a:gd name="connsiteY2" fmla="*/ 2483771 h 2510557"/>
              <a:gd name="connsiteX0" fmla="*/ 488333 w 1302409"/>
              <a:gd name="connsiteY0" fmla="*/ 0 h 2510557"/>
              <a:gd name="connsiteX1" fmla="*/ 64633 w 1302409"/>
              <a:gd name="connsiteY1" fmla="*/ 1680385 h 2510557"/>
              <a:gd name="connsiteX2" fmla="*/ 1302409 w 1302409"/>
              <a:gd name="connsiteY2" fmla="*/ 2483771 h 2510557"/>
              <a:gd name="connsiteX0" fmla="*/ 423713 w 1237789"/>
              <a:gd name="connsiteY0" fmla="*/ 0 h 2504282"/>
              <a:gd name="connsiteX1" fmla="*/ 13 w 1237789"/>
              <a:gd name="connsiteY1" fmla="*/ 1680385 h 2504282"/>
              <a:gd name="connsiteX2" fmla="*/ 1237789 w 1237789"/>
              <a:gd name="connsiteY2" fmla="*/ 2483771 h 2504282"/>
              <a:gd name="connsiteX0" fmla="*/ 423713 w 1237789"/>
              <a:gd name="connsiteY0" fmla="*/ 0 h 2562155"/>
              <a:gd name="connsiteX1" fmla="*/ 13 w 1237789"/>
              <a:gd name="connsiteY1" fmla="*/ 1680385 h 2562155"/>
              <a:gd name="connsiteX2" fmla="*/ 1237789 w 1237789"/>
              <a:gd name="connsiteY2" fmla="*/ 2483771 h 2562155"/>
              <a:gd name="connsiteX0" fmla="*/ 164842 w 1361147"/>
              <a:gd name="connsiteY0" fmla="*/ 0 h 2403726"/>
              <a:gd name="connsiteX1" fmla="*/ 123371 w 1361147"/>
              <a:gd name="connsiteY1" fmla="*/ 1521956 h 2403726"/>
              <a:gd name="connsiteX2" fmla="*/ 1361147 w 1361147"/>
              <a:gd name="connsiteY2" fmla="*/ 2325342 h 2403726"/>
              <a:gd name="connsiteX0" fmla="*/ 233494 w 1429799"/>
              <a:gd name="connsiteY0" fmla="*/ 0 h 2444700"/>
              <a:gd name="connsiteX1" fmla="*/ 28210 w 1429799"/>
              <a:gd name="connsiteY1" fmla="*/ 1601171 h 2444700"/>
              <a:gd name="connsiteX2" fmla="*/ 1429799 w 1429799"/>
              <a:gd name="connsiteY2" fmla="*/ 2325342 h 2444700"/>
              <a:gd name="connsiteX0" fmla="*/ 217230 w 1413535"/>
              <a:gd name="connsiteY0" fmla="*/ 0 h 2444700"/>
              <a:gd name="connsiteX1" fmla="*/ 11946 w 1413535"/>
              <a:gd name="connsiteY1" fmla="*/ 1601171 h 2444700"/>
              <a:gd name="connsiteX2" fmla="*/ 1413535 w 1413535"/>
              <a:gd name="connsiteY2" fmla="*/ 2325342 h 2444700"/>
              <a:gd name="connsiteX0" fmla="*/ 205320 w 1401625"/>
              <a:gd name="connsiteY0" fmla="*/ 0 h 2444700"/>
              <a:gd name="connsiteX1" fmla="*/ 36 w 1401625"/>
              <a:gd name="connsiteY1" fmla="*/ 1601171 h 2444700"/>
              <a:gd name="connsiteX2" fmla="*/ 1401625 w 1401625"/>
              <a:gd name="connsiteY2" fmla="*/ 2325342 h 2444700"/>
              <a:gd name="connsiteX0" fmla="*/ 205320 w 1401625"/>
              <a:gd name="connsiteY0" fmla="*/ 0 h 2380196"/>
              <a:gd name="connsiteX1" fmla="*/ 36 w 1401625"/>
              <a:gd name="connsiteY1" fmla="*/ 1601171 h 2380196"/>
              <a:gd name="connsiteX2" fmla="*/ 1401625 w 1401625"/>
              <a:gd name="connsiteY2" fmla="*/ 2325342 h 2380196"/>
              <a:gd name="connsiteX0" fmla="*/ 205320 w 1401625"/>
              <a:gd name="connsiteY0" fmla="*/ 0 h 2461733"/>
              <a:gd name="connsiteX1" fmla="*/ 36 w 1401625"/>
              <a:gd name="connsiteY1" fmla="*/ 1601171 h 2461733"/>
              <a:gd name="connsiteX2" fmla="*/ 1401625 w 1401625"/>
              <a:gd name="connsiteY2" fmla="*/ 2325342 h 2461733"/>
              <a:gd name="connsiteX0" fmla="*/ 233492 w 1429797"/>
              <a:gd name="connsiteY0" fmla="*/ 0 h 2461733"/>
              <a:gd name="connsiteX1" fmla="*/ 28208 w 1429797"/>
              <a:gd name="connsiteY1" fmla="*/ 1601171 h 2461733"/>
              <a:gd name="connsiteX2" fmla="*/ 1429797 w 1429797"/>
              <a:gd name="connsiteY2" fmla="*/ 2325342 h 2461733"/>
              <a:gd name="connsiteX0" fmla="*/ 233494 w 1451640"/>
              <a:gd name="connsiteY0" fmla="*/ 0 h 2517794"/>
              <a:gd name="connsiteX1" fmla="*/ 28210 w 1451640"/>
              <a:gd name="connsiteY1" fmla="*/ 1601171 h 2517794"/>
              <a:gd name="connsiteX2" fmla="*/ 1451641 w 1451640"/>
              <a:gd name="connsiteY2" fmla="*/ 2436242 h 25177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451640" h="2517794">
                <a:moveTo>
                  <a:pt x="233494" y="0"/>
                </a:moveTo>
                <a:cubicBezTo>
                  <a:pt x="-110767" y="218786"/>
                  <a:pt x="27050" y="134807"/>
                  <a:pt x="28210" y="1601171"/>
                </a:cubicBezTo>
                <a:cubicBezTo>
                  <a:pt x="83973" y="3035850"/>
                  <a:pt x="951801" y="2329237"/>
                  <a:pt x="1451641" y="2436242"/>
                </a:cubicBezTo>
              </a:path>
            </a:pathLst>
          </a:cu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Star: 12 Points 59">
            <a:extLst>
              <a:ext uri="{FF2B5EF4-FFF2-40B4-BE49-F238E27FC236}">
                <a16:creationId xmlns:a16="http://schemas.microsoft.com/office/drawing/2014/main" id="{4F1EBD40-42EE-439C-B867-E965B9A15ED5}"/>
              </a:ext>
            </a:extLst>
          </p:cNvPr>
          <p:cNvSpPr/>
          <p:nvPr/>
        </p:nvSpPr>
        <p:spPr>
          <a:xfrm>
            <a:off x="3152013" y="3704893"/>
            <a:ext cx="2245049" cy="2067583"/>
          </a:xfrm>
          <a:prstGeom prst="star12">
            <a:avLst/>
          </a:prstGeom>
          <a:solidFill>
            <a:srgbClr val="FFFF00"/>
          </a:soli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1" name="Picture 60">
            <a:extLst>
              <a:ext uri="{FF2B5EF4-FFF2-40B4-BE49-F238E27FC236}">
                <a16:creationId xmlns:a16="http://schemas.microsoft.com/office/drawing/2014/main" id="{6E1A6512-A29B-4126-82D7-6E5EA9E1D635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59456" y="4164864"/>
            <a:ext cx="1630164" cy="2224531"/>
          </a:xfrm>
          <a:prstGeom prst="rect">
            <a:avLst/>
          </a:prstGeom>
        </p:spPr>
      </p:pic>
      <p:pic>
        <p:nvPicPr>
          <p:cNvPr id="62" name="Picture 61">
            <a:extLst>
              <a:ext uri="{FF2B5EF4-FFF2-40B4-BE49-F238E27FC236}">
                <a16:creationId xmlns:a16="http://schemas.microsoft.com/office/drawing/2014/main" id="{7DF02DB3-F80F-4349-B0EE-FB4A0CB47B1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942" t="74259" r="65028"/>
          <a:stretch/>
        </p:blipFill>
        <p:spPr>
          <a:xfrm rot="17116656">
            <a:off x="2707966" y="4621006"/>
            <a:ext cx="714304" cy="1561362"/>
          </a:xfrm>
          <a:prstGeom prst="rect">
            <a:avLst/>
          </a:prstGeom>
        </p:spPr>
      </p:pic>
      <p:pic>
        <p:nvPicPr>
          <p:cNvPr id="56" name="Picture 55">
            <a:extLst>
              <a:ext uri="{FF2B5EF4-FFF2-40B4-BE49-F238E27FC236}">
                <a16:creationId xmlns:a16="http://schemas.microsoft.com/office/drawing/2014/main" id="{E4ED06D2-3A7F-4E3F-9ACE-5F950805FBBC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977" t="74630" r="84591"/>
          <a:stretch/>
        </p:blipFill>
        <p:spPr>
          <a:xfrm rot="5400000">
            <a:off x="5163863" y="4893777"/>
            <a:ext cx="659042" cy="1562281"/>
          </a:xfrm>
          <a:prstGeom prst="rect">
            <a:avLst/>
          </a:prstGeom>
        </p:spPr>
      </p:pic>
      <p:sp>
        <p:nvSpPr>
          <p:cNvPr id="57" name="Freeform: Shape 56">
            <a:extLst>
              <a:ext uri="{FF2B5EF4-FFF2-40B4-BE49-F238E27FC236}">
                <a16:creationId xmlns:a16="http://schemas.microsoft.com/office/drawing/2014/main" id="{F90BD630-F874-42F3-B6B2-08DEAB9AAE8B}"/>
              </a:ext>
            </a:extLst>
          </p:cNvPr>
          <p:cNvSpPr/>
          <p:nvPr/>
        </p:nvSpPr>
        <p:spPr>
          <a:xfrm rot="15710153">
            <a:off x="6505004" y="5334138"/>
            <a:ext cx="987045" cy="1450933"/>
          </a:xfrm>
          <a:custGeom>
            <a:avLst/>
            <a:gdLst>
              <a:gd name="connsiteX0" fmla="*/ 239127 w 239127"/>
              <a:gd name="connsiteY0" fmla="*/ 0 h 3592286"/>
              <a:gd name="connsiteX1" fmla="*/ 10527 w 239127"/>
              <a:gd name="connsiteY1" fmla="*/ 1257300 h 3592286"/>
              <a:gd name="connsiteX2" fmla="*/ 59512 w 239127"/>
              <a:gd name="connsiteY2" fmla="*/ 3592286 h 3592286"/>
              <a:gd name="connsiteX0" fmla="*/ 233868 w 233868"/>
              <a:gd name="connsiteY0" fmla="*/ 0 h 3608615"/>
              <a:gd name="connsiteX1" fmla="*/ 5268 w 233868"/>
              <a:gd name="connsiteY1" fmla="*/ 1257300 h 3608615"/>
              <a:gd name="connsiteX2" fmla="*/ 86910 w 233868"/>
              <a:gd name="connsiteY2" fmla="*/ 3608615 h 3608615"/>
              <a:gd name="connsiteX0" fmla="*/ 686632 w 686632"/>
              <a:gd name="connsiteY0" fmla="*/ 0 h 3608615"/>
              <a:gd name="connsiteX1" fmla="*/ 832 w 686632"/>
              <a:gd name="connsiteY1" fmla="*/ 1632857 h 3608615"/>
              <a:gd name="connsiteX2" fmla="*/ 539674 w 686632"/>
              <a:gd name="connsiteY2" fmla="*/ 3608615 h 3608615"/>
              <a:gd name="connsiteX0" fmla="*/ 773441 w 773441"/>
              <a:gd name="connsiteY0" fmla="*/ 0 h 3608615"/>
              <a:gd name="connsiteX1" fmla="*/ 87641 w 773441"/>
              <a:gd name="connsiteY1" fmla="*/ 1632857 h 3608615"/>
              <a:gd name="connsiteX2" fmla="*/ 626483 w 773441"/>
              <a:gd name="connsiteY2" fmla="*/ 3608615 h 3608615"/>
              <a:gd name="connsiteX0" fmla="*/ 804098 w 804098"/>
              <a:gd name="connsiteY0" fmla="*/ 0 h 3608615"/>
              <a:gd name="connsiteX1" fmla="*/ 118298 w 804098"/>
              <a:gd name="connsiteY1" fmla="*/ 1632857 h 3608615"/>
              <a:gd name="connsiteX2" fmla="*/ 657140 w 804098"/>
              <a:gd name="connsiteY2" fmla="*/ 3608615 h 3608615"/>
              <a:gd name="connsiteX0" fmla="*/ 804098 w 804098"/>
              <a:gd name="connsiteY0" fmla="*/ 0 h 3608615"/>
              <a:gd name="connsiteX1" fmla="*/ 118298 w 804098"/>
              <a:gd name="connsiteY1" fmla="*/ 1632857 h 3608615"/>
              <a:gd name="connsiteX2" fmla="*/ 657140 w 804098"/>
              <a:gd name="connsiteY2" fmla="*/ 3608615 h 3608615"/>
              <a:gd name="connsiteX0" fmla="*/ 637778 w 637778"/>
              <a:gd name="connsiteY0" fmla="*/ 0 h 3598585"/>
              <a:gd name="connsiteX1" fmla="*/ 940 w 637778"/>
              <a:gd name="connsiteY1" fmla="*/ 1622827 h 3598585"/>
              <a:gd name="connsiteX2" fmla="*/ 539782 w 637778"/>
              <a:gd name="connsiteY2" fmla="*/ 3598585 h 3598585"/>
              <a:gd name="connsiteX0" fmla="*/ 637778 w 658011"/>
              <a:gd name="connsiteY0" fmla="*/ 0 h 3598585"/>
              <a:gd name="connsiteX1" fmla="*/ 940 w 658011"/>
              <a:gd name="connsiteY1" fmla="*/ 1622827 h 3598585"/>
              <a:gd name="connsiteX2" fmla="*/ 539782 w 658011"/>
              <a:gd name="connsiteY2" fmla="*/ 3598585 h 3598585"/>
              <a:gd name="connsiteX0" fmla="*/ 619707 w 640289"/>
              <a:gd name="connsiteY0" fmla="*/ 0 h 3646394"/>
              <a:gd name="connsiteX1" fmla="*/ 647 w 640289"/>
              <a:gd name="connsiteY1" fmla="*/ 1670636 h 3646394"/>
              <a:gd name="connsiteX2" fmla="*/ 539489 w 640289"/>
              <a:gd name="connsiteY2" fmla="*/ 3646394 h 3646394"/>
              <a:gd name="connsiteX0" fmla="*/ 706147 w 728320"/>
              <a:gd name="connsiteY0" fmla="*/ 0 h 3556829"/>
              <a:gd name="connsiteX1" fmla="*/ 87087 w 728320"/>
              <a:gd name="connsiteY1" fmla="*/ 1670636 h 3556829"/>
              <a:gd name="connsiteX2" fmla="*/ 239879 w 728320"/>
              <a:gd name="connsiteY2" fmla="*/ 3556830 h 3556829"/>
              <a:gd name="connsiteX0" fmla="*/ 715844 w 737809"/>
              <a:gd name="connsiteY0" fmla="*/ 0 h 3604271"/>
              <a:gd name="connsiteX1" fmla="*/ 87673 w 737809"/>
              <a:gd name="connsiteY1" fmla="*/ 1718077 h 3604271"/>
              <a:gd name="connsiteX2" fmla="*/ 240465 w 737809"/>
              <a:gd name="connsiteY2" fmla="*/ 3604271 h 3604271"/>
              <a:gd name="connsiteX0" fmla="*/ 711459 w 733389"/>
              <a:gd name="connsiteY0" fmla="*/ 0 h 3637050"/>
              <a:gd name="connsiteX1" fmla="*/ 83288 w 733389"/>
              <a:gd name="connsiteY1" fmla="*/ 1718077 h 3637050"/>
              <a:gd name="connsiteX2" fmla="*/ 244284 w 733389"/>
              <a:gd name="connsiteY2" fmla="*/ 3637050 h 3637050"/>
              <a:gd name="connsiteX0" fmla="*/ 890637 w 913769"/>
              <a:gd name="connsiteY0" fmla="*/ 0 h 2765848"/>
              <a:gd name="connsiteX1" fmla="*/ 262466 w 913769"/>
              <a:gd name="connsiteY1" fmla="*/ 1718077 h 2765848"/>
              <a:gd name="connsiteX2" fmla="*/ 159484 w 913769"/>
              <a:gd name="connsiteY2" fmla="*/ 2765848 h 2765848"/>
              <a:gd name="connsiteX0" fmla="*/ 923490 w 943731"/>
              <a:gd name="connsiteY0" fmla="*/ 0 h 2765848"/>
              <a:gd name="connsiteX1" fmla="*/ 184830 w 943731"/>
              <a:gd name="connsiteY1" fmla="*/ 606309 h 2765848"/>
              <a:gd name="connsiteX2" fmla="*/ 192337 w 943731"/>
              <a:gd name="connsiteY2" fmla="*/ 2765848 h 2765848"/>
              <a:gd name="connsiteX0" fmla="*/ 940284 w 960613"/>
              <a:gd name="connsiteY0" fmla="*/ 0 h 1580636"/>
              <a:gd name="connsiteX1" fmla="*/ 201624 w 960613"/>
              <a:gd name="connsiteY1" fmla="*/ 606309 h 1580636"/>
              <a:gd name="connsiteX2" fmla="*/ 185373 w 960613"/>
              <a:gd name="connsiteY2" fmla="*/ 1580637 h 1580636"/>
              <a:gd name="connsiteX0" fmla="*/ 930867 w 951196"/>
              <a:gd name="connsiteY0" fmla="*/ 0 h 1580637"/>
              <a:gd name="connsiteX1" fmla="*/ 192207 w 951196"/>
              <a:gd name="connsiteY1" fmla="*/ 606309 h 1580637"/>
              <a:gd name="connsiteX2" fmla="*/ 175956 w 951196"/>
              <a:gd name="connsiteY2" fmla="*/ 1580637 h 15806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51196" h="1580637">
                <a:moveTo>
                  <a:pt x="930867" y="0"/>
                </a:moveTo>
                <a:cubicBezTo>
                  <a:pt x="1084808" y="597273"/>
                  <a:pt x="318025" y="342870"/>
                  <a:pt x="192207" y="606309"/>
                </a:cubicBezTo>
                <a:cubicBezTo>
                  <a:pt x="66389" y="869748"/>
                  <a:pt x="-160351" y="1479001"/>
                  <a:pt x="175956" y="1580637"/>
                </a:cubicBezTo>
              </a:path>
            </a:pathLst>
          </a:cu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8" name="Picture 57">
            <a:extLst>
              <a:ext uri="{FF2B5EF4-FFF2-40B4-BE49-F238E27FC236}">
                <a16:creationId xmlns:a16="http://schemas.microsoft.com/office/drawing/2014/main" id="{9451B54A-BC67-4095-B034-FF1CC6A9688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977" t="74630" r="84591"/>
          <a:stretch/>
        </p:blipFill>
        <p:spPr>
          <a:xfrm rot="12370141">
            <a:off x="7717423" y="5001836"/>
            <a:ext cx="659042" cy="1541280"/>
          </a:xfrm>
          <a:prstGeom prst="rect">
            <a:avLst/>
          </a:prstGeom>
        </p:spPr>
      </p:pic>
      <p:pic>
        <p:nvPicPr>
          <p:cNvPr id="77" name="Picture 76">
            <a:extLst>
              <a:ext uri="{FF2B5EF4-FFF2-40B4-BE49-F238E27FC236}">
                <a16:creationId xmlns:a16="http://schemas.microsoft.com/office/drawing/2014/main" id="{E5B99FE5-A00B-443F-A50F-CB99C5E8531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3319234" flipV="1">
            <a:off x="1519168" y="3384468"/>
            <a:ext cx="995331" cy="748158"/>
          </a:xfrm>
          <a:prstGeom prst="rect">
            <a:avLst/>
          </a:prstGeom>
        </p:spPr>
      </p:pic>
      <p:sp>
        <p:nvSpPr>
          <p:cNvPr id="78" name="Oval 77">
            <a:extLst>
              <a:ext uri="{FF2B5EF4-FFF2-40B4-BE49-F238E27FC236}">
                <a16:creationId xmlns:a16="http://schemas.microsoft.com/office/drawing/2014/main" id="{699E4D9F-5906-4A4E-B43C-D353B9024A0A}"/>
              </a:ext>
            </a:extLst>
          </p:cNvPr>
          <p:cNvSpPr/>
          <p:nvPr/>
        </p:nvSpPr>
        <p:spPr>
          <a:xfrm>
            <a:off x="1811517" y="3948964"/>
            <a:ext cx="406400" cy="431800"/>
          </a:xfrm>
          <a:prstGeom prst="ellipse">
            <a:avLst/>
          </a:prstGeom>
          <a:gradFill flip="none" rotWithShape="1">
            <a:gsLst>
              <a:gs pos="0">
                <a:schemeClr val="accent4">
                  <a:lumMod val="40000"/>
                  <a:lumOff val="60000"/>
                </a:schemeClr>
              </a:gs>
              <a:gs pos="65000">
                <a:schemeClr val="accent4">
                  <a:lumMod val="95000"/>
                  <a:lumOff val="5000"/>
                </a:schemeClr>
              </a:gs>
              <a:gs pos="99465">
                <a:srgbClr val="826300"/>
              </a:gs>
              <a:gs pos="89000">
                <a:schemeClr val="accent4">
                  <a:lumMod val="6000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509341B5-0886-4E8E-8CD8-88B5E0CBA362}"/>
              </a:ext>
            </a:extLst>
          </p:cNvPr>
          <p:cNvSpPr txBox="1"/>
          <p:nvPr/>
        </p:nvSpPr>
        <p:spPr>
          <a:xfrm>
            <a:off x="3666869" y="2852075"/>
            <a:ext cx="350044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600" dirty="0"/>
              <a:t>A steel paperclip?</a:t>
            </a:r>
            <a:endParaRPr lang="en-US" sz="3600" dirty="0"/>
          </a:p>
        </p:txBody>
      </p:sp>
      <p:pic>
        <p:nvPicPr>
          <p:cNvPr id="29" name="Picture 28">
            <a:extLst>
              <a:ext uri="{FF2B5EF4-FFF2-40B4-BE49-F238E27FC236}">
                <a16:creationId xmlns:a16="http://schemas.microsoft.com/office/drawing/2014/main" id="{BF30366B-D127-4439-861F-F35185A4DEB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338600">
            <a:off x="7598178" y="3151600"/>
            <a:ext cx="2259444" cy="1698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39870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9D9F0B2F-FD30-46F7-854B-78CFAB682F4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67215" y="185045"/>
            <a:ext cx="4337050" cy="22860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4D4DDD66-D53F-43AA-BFBC-853052AF02B8}"/>
              </a:ext>
            </a:extLst>
          </p:cNvPr>
          <p:cNvSpPr txBox="1"/>
          <p:nvPr/>
        </p:nvSpPr>
        <p:spPr>
          <a:xfrm>
            <a:off x="4631836" y="1086559"/>
            <a:ext cx="1507357" cy="4829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>
                <a:solidFill>
                  <a:schemeClr val="bg1"/>
                </a:solidFill>
              </a:rPr>
              <a:t>Power Cell</a:t>
            </a:r>
            <a:endParaRPr lang="en-US" sz="2800" dirty="0">
              <a:solidFill>
                <a:schemeClr val="bg1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732668C-C8B4-4129-9A73-2745175D1280}"/>
              </a:ext>
            </a:extLst>
          </p:cNvPr>
          <p:cNvSpPr txBox="1"/>
          <p:nvPr/>
        </p:nvSpPr>
        <p:spPr>
          <a:xfrm>
            <a:off x="2906395" y="901893"/>
            <a:ext cx="463487" cy="8523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5400" dirty="0">
                <a:solidFill>
                  <a:schemeClr val="bg1"/>
                </a:solidFill>
              </a:rPr>
              <a:t>+</a:t>
            </a:r>
            <a:endParaRPr lang="en-US" sz="5400" dirty="0">
              <a:solidFill>
                <a:schemeClr val="bg1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CE58C73-665C-435D-B576-3196F543D481}"/>
              </a:ext>
            </a:extLst>
          </p:cNvPr>
          <p:cNvSpPr txBox="1"/>
          <p:nvPr/>
        </p:nvSpPr>
        <p:spPr>
          <a:xfrm>
            <a:off x="6417992" y="591808"/>
            <a:ext cx="463487" cy="8523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5400" dirty="0">
                <a:solidFill>
                  <a:schemeClr val="bg1"/>
                </a:solidFill>
              </a:rPr>
              <a:t>_</a:t>
            </a:r>
            <a:endParaRPr lang="en-US" sz="5400" dirty="0">
              <a:solidFill>
                <a:schemeClr val="bg1"/>
              </a:solidFill>
            </a:endParaRPr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A142B788-C1BE-4A1E-8117-2D98142B897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977" t="74630" r="84591"/>
          <a:stretch/>
        </p:blipFill>
        <p:spPr>
          <a:xfrm rot="5400000">
            <a:off x="7328470" y="634827"/>
            <a:ext cx="659042" cy="1562281"/>
          </a:xfrm>
          <a:prstGeom prst="rect">
            <a:avLst/>
          </a:prstGeom>
        </p:spPr>
      </p:pic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1B8546BB-4C09-4530-83E8-A521458ACFD9}"/>
              </a:ext>
            </a:extLst>
          </p:cNvPr>
          <p:cNvSpPr/>
          <p:nvPr/>
        </p:nvSpPr>
        <p:spPr>
          <a:xfrm rot="6863001">
            <a:off x="8665903" y="892920"/>
            <a:ext cx="569368" cy="1002615"/>
          </a:xfrm>
          <a:custGeom>
            <a:avLst/>
            <a:gdLst>
              <a:gd name="connsiteX0" fmla="*/ 239127 w 239127"/>
              <a:gd name="connsiteY0" fmla="*/ 0 h 3592286"/>
              <a:gd name="connsiteX1" fmla="*/ 10527 w 239127"/>
              <a:gd name="connsiteY1" fmla="*/ 1257300 h 3592286"/>
              <a:gd name="connsiteX2" fmla="*/ 59512 w 239127"/>
              <a:gd name="connsiteY2" fmla="*/ 3592286 h 3592286"/>
              <a:gd name="connsiteX0" fmla="*/ 233868 w 233868"/>
              <a:gd name="connsiteY0" fmla="*/ 0 h 3608615"/>
              <a:gd name="connsiteX1" fmla="*/ 5268 w 233868"/>
              <a:gd name="connsiteY1" fmla="*/ 1257300 h 3608615"/>
              <a:gd name="connsiteX2" fmla="*/ 86910 w 233868"/>
              <a:gd name="connsiteY2" fmla="*/ 3608615 h 3608615"/>
              <a:gd name="connsiteX0" fmla="*/ 686632 w 686632"/>
              <a:gd name="connsiteY0" fmla="*/ 0 h 3608615"/>
              <a:gd name="connsiteX1" fmla="*/ 832 w 686632"/>
              <a:gd name="connsiteY1" fmla="*/ 1632857 h 3608615"/>
              <a:gd name="connsiteX2" fmla="*/ 539674 w 686632"/>
              <a:gd name="connsiteY2" fmla="*/ 3608615 h 3608615"/>
              <a:gd name="connsiteX0" fmla="*/ 773441 w 773441"/>
              <a:gd name="connsiteY0" fmla="*/ 0 h 3608615"/>
              <a:gd name="connsiteX1" fmla="*/ 87641 w 773441"/>
              <a:gd name="connsiteY1" fmla="*/ 1632857 h 3608615"/>
              <a:gd name="connsiteX2" fmla="*/ 626483 w 773441"/>
              <a:gd name="connsiteY2" fmla="*/ 3608615 h 3608615"/>
              <a:gd name="connsiteX0" fmla="*/ 804098 w 804098"/>
              <a:gd name="connsiteY0" fmla="*/ 0 h 3608615"/>
              <a:gd name="connsiteX1" fmla="*/ 118298 w 804098"/>
              <a:gd name="connsiteY1" fmla="*/ 1632857 h 3608615"/>
              <a:gd name="connsiteX2" fmla="*/ 657140 w 804098"/>
              <a:gd name="connsiteY2" fmla="*/ 3608615 h 3608615"/>
              <a:gd name="connsiteX0" fmla="*/ 804098 w 804098"/>
              <a:gd name="connsiteY0" fmla="*/ 0 h 3608615"/>
              <a:gd name="connsiteX1" fmla="*/ 118298 w 804098"/>
              <a:gd name="connsiteY1" fmla="*/ 1632857 h 3608615"/>
              <a:gd name="connsiteX2" fmla="*/ 657140 w 804098"/>
              <a:gd name="connsiteY2" fmla="*/ 3608615 h 3608615"/>
              <a:gd name="connsiteX0" fmla="*/ 697065 w 697065"/>
              <a:gd name="connsiteY0" fmla="*/ 0 h 3308631"/>
              <a:gd name="connsiteX1" fmla="*/ 11265 w 697065"/>
              <a:gd name="connsiteY1" fmla="*/ 1632857 h 3308631"/>
              <a:gd name="connsiteX2" fmla="*/ 415408 w 697065"/>
              <a:gd name="connsiteY2" fmla="*/ 3308630 h 3308631"/>
              <a:gd name="connsiteX0" fmla="*/ 1234762 w 1234762"/>
              <a:gd name="connsiteY0" fmla="*/ 1 h 2491044"/>
              <a:gd name="connsiteX1" fmla="*/ 43162 w 1234762"/>
              <a:gd name="connsiteY1" fmla="*/ 815270 h 2491044"/>
              <a:gd name="connsiteX2" fmla="*/ 447305 w 1234762"/>
              <a:gd name="connsiteY2" fmla="*/ 2491043 h 2491044"/>
              <a:gd name="connsiteX0" fmla="*/ 1802709 w 1802709"/>
              <a:gd name="connsiteY0" fmla="*/ 1 h 2491044"/>
              <a:gd name="connsiteX1" fmla="*/ 14823 w 1802709"/>
              <a:gd name="connsiteY1" fmla="*/ 581095 h 2491044"/>
              <a:gd name="connsiteX2" fmla="*/ 1015252 w 1802709"/>
              <a:gd name="connsiteY2" fmla="*/ 2491043 h 2491044"/>
              <a:gd name="connsiteX0" fmla="*/ 1426130 w 1426130"/>
              <a:gd name="connsiteY0" fmla="*/ 1 h 2491044"/>
              <a:gd name="connsiteX1" fmla="*/ 26229 w 1426130"/>
              <a:gd name="connsiteY1" fmla="*/ 849210 h 2491044"/>
              <a:gd name="connsiteX2" fmla="*/ 638673 w 1426130"/>
              <a:gd name="connsiteY2" fmla="*/ 2491043 h 2491044"/>
              <a:gd name="connsiteX0" fmla="*/ 1426130 w 1426130"/>
              <a:gd name="connsiteY0" fmla="*/ 1 h 2491044"/>
              <a:gd name="connsiteX1" fmla="*/ 26229 w 1426130"/>
              <a:gd name="connsiteY1" fmla="*/ 849210 h 2491044"/>
              <a:gd name="connsiteX2" fmla="*/ 638673 w 1426130"/>
              <a:gd name="connsiteY2" fmla="*/ 2491043 h 2491044"/>
              <a:gd name="connsiteX0" fmla="*/ 1275833 w 1275832"/>
              <a:gd name="connsiteY0" fmla="*/ 1 h 2519397"/>
              <a:gd name="connsiteX1" fmla="*/ 19201 w 1275832"/>
              <a:gd name="connsiteY1" fmla="*/ 877563 h 2519397"/>
              <a:gd name="connsiteX2" fmla="*/ 631645 w 1275832"/>
              <a:gd name="connsiteY2" fmla="*/ 2519396 h 2519397"/>
              <a:gd name="connsiteX0" fmla="*/ 1281492 w 1281491"/>
              <a:gd name="connsiteY0" fmla="*/ 1 h 2519397"/>
              <a:gd name="connsiteX1" fmla="*/ 24860 w 1281491"/>
              <a:gd name="connsiteY1" fmla="*/ 877563 h 2519397"/>
              <a:gd name="connsiteX2" fmla="*/ 637304 w 1281491"/>
              <a:gd name="connsiteY2" fmla="*/ 2519396 h 2519397"/>
              <a:gd name="connsiteX0" fmla="*/ 1289457 w 1289456"/>
              <a:gd name="connsiteY0" fmla="*/ 1 h 2519397"/>
              <a:gd name="connsiteX1" fmla="*/ 32825 w 1289456"/>
              <a:gd name="connsiteY1" fmla="*/ 877563 h 2519397"/>
              <a:gd name="connsiteX2" fmla="*/ 645269 w 1289456"/>
              <a:gd name="connsiteY2" fmla="*/ 2519396 h 2519397"/>
              <a:gd name="connsiteX0" fmla="*/ 1282062 w 1282061"/>
              <a:gd name="connsiteY0" fmla="*/ 1 h 2627444"/>
              <a:gd name="connsiteX1" fmla="*/ 25430 w 1282061"/>
              <a:gd name="connsiteY1" fmla="*/ 877563 h 2627444"/>
              <a:gd name="connsiteX2" fmla="*/ 687023 w 1282061"/>
              <a:gd name="connsiteY2" fmla="*/ 2627445 h 2627444"/>
              <a:gd name="connsiteX0" fmla="*/ 1361722 w 1361723"/>
              <a:gd name="connsiteY0" fmla="*/ 1 h 2678993"/>
              <a:gd name="connsiteX1" fmla="*/ 29883 w 1361723"/>
              <a:gd name="connsiteY1" fmla="*/ 929112 h 2678993"/>
              <a:gd name="connsiteX2" fmla="*/ 691476 w 1361723"/>
              <a:gd name="connsiteY2" fmla="*/ 2678994 h 2678993"/>
              <a:gd name="connsiteX0" fmla="*/ 1694420 w 1694421"/>
              <a:gd name="connsiteY0" fmla="*/ 1 h 3565350"/>
              <a:gd name="connsiteX1" fmla="*/ 49428 w 1694421"/>
              <a:gd name="connsiteY1" fmla="*/ 1815469 h 3565350"/>
              <a:gd name="connsiteX2" fmla="*/ 711021 w 1694421"/>
              <a:gd name="connsiteY2" fmla="*/ 3565351 h 3565350"/>
              <a:gd name="connsiteX0" fmla="*/ 1694420 w 1694421"/>
              <a:gd name="connsiteY0" fmla="*/ 5820 h 3571169"/>
              <a:gd name="connsiteX1" fmla="*/ 49428 w 1694421"/>
              <a:gd name="connsiteY1" fmla="*/ 1821288 h 3571169"/>
              <a:gd name="connsiteX2" fmla="*/ 711021 w 1694421"/>
              <a:gd name="connsiteY2" fmla="*/ 3571170 h 3571169"/>
              <a:gd name="connsiteX0" fmla="*/ 1618730 w 1618729"/>
              <a:gd name="connsiteY0" fmla="*/ 6468 h 3402889"/>
              <a:gd name="connsiteX1" fmla="*/ 44876 w 1618729"/>
              <a:gd name="connsiteY1" fmla="*/ 1653008 h 3402889"/>
              <a:gd name="connsiteX2" fmla="*/ 706469 w 1618729"/>
              <a:gd name="connsiteY2" fmla="*/ 3402890 h 3402889"/>
              <a:gd name="connsiteX0" fmla="*/ 487371 w 1356155"/>
              <a:gd name="connsiteY0" fmla="*/ 7160 h 3256188"/>
              <a:gd name="connsiteX1" fmla="*/ 694561 w 1356155"/>
              <a:gd name="connsiteY1" fmla="*/ 1506307 h 3256188"/>
              <a:gd name="connsiteX2" fmla="*/ 1356154 w 1356155"/>
              <a:gd name="connsiteY2" fmla="*/ 3256189 h 3256188"/>
              <a:gd name="connsiteX0" fmla="*/ 596037 w 1464821"/>
              <a:gd name="connsiteY0" fmla="*/ 4594 h 3253622"/>
              <a:gd name="connsiteX1" fmla="*/ 423424 w 1464821"/>
              <a:gd name="connsiteY1" fmla="*/ 2144736 h 3253622"/>
              <a:gd name="connsiteX2" fmla="*/ 1464820 w 1464821"/>
              <a:gd name="connsiteY2" fmla="*/ 3253623 h 3253622"/>
              <a:gd name="connsiteX0" fmla="*/ 522732 w 1391516"/>
              <a:gd name="connsiteY0" fmla="*/ -1 h 3249027"/>
              <a:gd name="connsiteX1" fmla="*/ 350119 w 1391516"/>
              <a:gd name="connsiteY1" fmla="*/ 2140141 h 3249027"/>
              <a:gd name="connsiteX2" fmla="*/ 1391515 w 1391516"/>
              <a:gd name="connsiteY2" fmla="*/ 3249028 h 3249027"/>
              <a:gd name="connsiteX0" fmla="*/ 517081 w 1404018"/>
              <a:gd name="connsiteY0" fmla="*/ 0 h 3385136"/>
              <a:gd name="connsiteX1" fmla="*/ 362621 w 1404018"/>
              <a:gd name="connsiteY1" fmla="*/ 2276250 h 3385136"/>
              <a:gd name="connsiteX2" fmla="*/ 1404017 w 1404018"/>
              <a:gd name="connsiteY2" fmla="*/ 3385137 h 33851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404018" h="3385136">
                <a:moveTo>
                  <a:pt x="517081" y="0"/>
                </a:moveTo>
                <a:cubicBezTo>
                  <a:pt x="-455413" y="490231"/>
                  <a:pt x="214798" y="1712061"/>
                  <a:pt x="362621" y="2276250"/>
                </a:cubicBezTo>
                <a:cubicBezTo>
                  <a:pt x="510444" y="2840440"/>
                  <a:pt x="828076" y="2844516"/>
                  <a:pt x="1404017" y="3385137"/>
                </a:cubicBezTo>
              </a:path>
            </a:pathLst>
          </a:cu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2" name="Picture 31">
            <a:extLst>
              <a:ext uri="{FF2B5EF4-FFF2-40B4-BE49-F238E27FC236}">
                <a16:creationId xmlns:a16="http://schemas.microsoft.com/office/drawing/2014/main" id="{0C868092-B68E-4114-8C8E-197980478998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977" t="74630" r="84591"/>
          <a:stretch/>
        </p:blipFill>
        <p:spPr>
          <a:xfrm rot="835279">
            <a:off x="8912239" y="1443059"/>
            <a:ext cx="659042" cy="1562281"/>
          </a:xfrm>
          <a:prstGeom prst="rect">
            <a:avLst/>
          </a:prstGeom>
        </p:spPr>
      </p:pic>
      <p:pic>
        <p:nvPicPr>
          <p:cNvPr id="63" name="Picture 62">
            <a:extLst>
              <a:ext uri="{FF2B5EF4-FFF2-40B4-BE49-F238E27FC236}">
                <a16:creationId xmlns:a16="http://schemas.microsoft.com/office/drawing/2014/main" id="{9FD928AB-E857-4EEF-85DF-838E13E944AB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942" t="74259" r="65028"/>
          <a:stretch/>
        </p:blipFill>
        <p:spPr>
          <a:xfrm rot="15577831">
            <a:off x="1531167" y="662917"/>
            <a:ext cx="714304" cy="1561362"/>
          </a:xfrm>
          <a:prstGeom prst="rect">
            <a:avLst/>
          </a:prstGeom>
        </p:spPr>
      </p:pic>
      <p:sp>
        <p:nvSpPr>
          <p:cNvPr id="73" name="Rectangle 72">
            <a:extLst>
              <a:ext uri="{FF2B5EF4-FFF2-40B4-BE49-F238E27FC236}">
                <a16:creationId xmlns:a16="http://schemas.microsoft.com/office/drawing/2014/main" id="{68E151C4-6956-4959-A1D7-BAD2D1EE8CF2}"/>
              </a:ext>
            </a:extLst>
          </p:cNvPr>
          <p:cNvSpPr/>
          <p:nvPr/>
        </p:nvSpPr>
        <p:spPr>
          <a:xfrm>
            <a:off x="1329886" y="2488747"/>
            <a:ext cx="1390650" cy="1936750"/>
          </a:xfrm>
          <a:prstGeom prst="rect">
            <a:avLst/>
          </a:prstGeom>
          <a:blipFill>
            <a:blip r:embed="rId4">
              <a:duotone>
                <a:prstClr val="black"/>
                <a:schemeClr val="accent2">
                  <a:tint val="45000"/>
                  <a:satMod val="400000"/>
                </a:schemeClr>
              </a:duotone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artisticCrisscrossEtching/>
                      </a14:imgEffect>
                      <a14:imgEffect>
                        <a14:brightnessContrast contrast="-40000"/>
                      </a14:imgEffect>
                    </a14:imgLayer>
                  </a14:imgProps>
                </a:ext>
              </a:extLst>
            </a:blip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4" name="Picture 73">
            <a:extLst>
              <a:ext uri="{FF2B5EF4-FFF2-40B4-BE49-F238E27FC236}">
                <a16:creationId xmlns:a16="http://schemas.microsoft.com/office/drawing/2014/main" id="{E9FF0946-8DA7-4CC0-AA54-C2A04D46661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142495">
            <a:off x="1527544" y="2763856"/>
            <a:ext cx="995331" cy="748158"/>
          </a:xfrm>
          <a:prstGeom prst="rect">
            <a:avLst/>
          </a:prstGeom>
        </p:spPr>
      </p:pic>
      <p:pic>
        <p:nvPicPr>
          <p:cNvPr id="75" name="Picture 74">
            <a:extLst>
              <a:ext uri="{FF2B5EF4-FFF2-40B4-BE49-F238E27FC236}">
                <a16:creationId xmlns:a16="http://schemas.microsoft.com/office/drawing/2014/main" id="{B02C1673-B88A-4F9F-B440-A74A98735EC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692000" flipV="1">
            <a:off x="1200099" y="3435184"/>
            <a:ext cx="995331" cy="748158"/>
          </a:xfrm>
          <a:prstGeom prst="rect">
            <a:avLst/>
          </a:prstGeom>
        </p:spPr>
      </p:pic>
      <p:pic>
        <p:nvPicPr>
          <p:cNvPr id="71" name="Picture 70">
            <a:extLst>
              <a:ext uri="{FF2B5EF4-FFF2-40B4-BE49-F238E27FC236}">
                <a16:creationId xmlns:a16="http://schemas.microsoft.com/office/drawing/2014/main" id="{6FA9550A-3E96-4733-95F2-0C3912152D8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942" t="74259" r="65028"/>
          <a:stretch/>
        </p:blipFill>
        <p:spPr>
          <a:xfrm rot="16850315">
            <a:off x="913939" y="1893191"/>
            <a:ext cx="714304" cy="1561362"/>
          </a:xfrm>
          <a:prstGeom prst="rect">
            <a:avLst/>
          </a:prstGeom>
        </p:spPr>
      </p:pic>
      <p:pic>
        <p:nvPicPr>
          <p:cNvPr id="72" name="Picture 71">
            <a:extLst>
              <a:ext uri="{FF2B5EF4-FFF2-40B4-BE49-F238E27FC236}">
                <a16:creationId xmlns:a16="http://schemas.microsoft.com/office/drawing/2014/main" id="{E0FC012F-FEF3-4DEE-8F33-7C166CADA86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942" t="74259" r="65028"/>
          <a:stretch/>
        </p:blipFill>
        <p:spPr>
          <a:xfrm rot="15980143">
            <a:off x="913940" y="3384183"/>
            <a:ext cx="714304" cy="1561362"/>
          </a:xfrm>
          <a:prstGeom prst="rect">
            <a:avLst/>
          </a:prstGeom>
        </p:spPr>
      </p:pic>
      <p:sp>
        <p:nvSpPr>
          <p:cNvPr id="69" name="Oval 68">
            <a:extLst>
              <a:ext uri="{FF2B5EF4-FFF2-40B4-BE49-F238E27FC236}">
                <a16:creationId xmlns:a16="http://schemas.microsoft.com/office/drawing/2014/main" id="{333C0823-5690-4CF3-99AE-4E16ACBD57D6}"/>
              </a:ext>
            </a:extLst>
          </p:cNvPr>
          <p:cNvSpPr/>
          <p:nvPr/>
        </p:nvSpPr>
        <p:spPr>
          <a:xfrm>
            <a:off x="1811517" y="2586465"/>
            <a:ext cx="406400" cy="431800"/>
          </a:xfrm>
          <a:prstGeom prst="ellipse">
            <a:avLst/>
          </a:prstGeom>
          <a:gradFill flip="none" rotWithShape="1">
            <a:gsLst>
              <a:gs pos="0">
                <a:schemeClr val="accent4">
                  <a:lumMod val="40000"/>
                  <a:lumOff val="60000"/>
                </a:schemeClr>
              </a:gs>
              <a:gs pos="65000">
                <a:schemeClr val="accent4">
                  <a:lumMod val="95000"/>
                  <a:lumOff val="5000"/>
                </a:schemeClr>
              </a:gs>
              <a:gs pos="99465">
                <a:srgbClr val="826300"/>
              </a:gs>
              <a:gs pos="89000">
                <a:schemeClr val="accent4">
                  <a:lumMod val="6000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Freeform: Shape 64">
            <a:extLst>
              <a:ext uri="{FF2B5EF4-FFF2-40B4-BE49-F238E27FC236}">
                <a16:creationId xmlns:a16="http://schemas.microsoft.com/office/drawing/2014/main" id="{0BFE176C-2124-433C-A8E9-AD97D7487F20}"/>
              </a:ext>
            </a:extLst>
          </p:cNvPr>
          <p:cNvSpPr/>
          <p:nvPr/>
        </p:nvSpPr>
        <p:spPr>
          <a:xfrm>
            <a:off x="324267" y="4228364"/>
            <a:ext cx="2027820" cy="1020642"/>
          </a:xfrm>
          <a:custGeom>
            <a:avLst/>
            <a:gdLst>
              <a:gd name="connsiteX0" fmla="*/ 239127 w 239127"/>
              <a:gd name="connsiteY0" fmla="*/ 0 h 3592286"/>
              <a:gd name="connsiteX1" fmla="*/ 10527 w 239127"/>
              <a:gd name="connsiteY1" fmla="*/ 1257300 h 3592286"/>
              <a:gd name="connsiteX2" fmla="*/ 59512 w 239127"/>
              <a:gd name="connsiteY2" fmla="*/ 3592286 h 3592286"/>
              <a:gd name="connsiteX0" fmla="*/ 233868 w 233868"/>
              <a:gd name="connsiteY0" fmla="*/ 0 h 3608615"/>
              <a:gd name="connsiteX1" fmla="*/ 5268 w 233868"/>
              <a:gd name="connsiteY1" fmla="*/ 1257300 h 3608615"/>
              <a:gd name="connsiteX2" fmla="*/ 86910 w 233868"/>
              <a:gd name="connsiteY2" fmla="*/ 3608615 h 3608615"/>
              <a:gd name="connsiteX0" fmla="*/ 686632 w 686632"/>
              <a:gd name="connsiteY0" fmla="*/ 0 h 3608615"/>
              <a:gd name="connsiteX1" fmla="*/ 832 w 686632"/>
              <a:gd name="connsiteY1" fmla="*/ 1632857 h 3608615"/>
              <a:gd name="connsiteX2" fmla="*/ 539674 w 686632"/>
              <a:gd name="connsiteY2" fmla="*/ 3608615 h 3608615"/>
              <a:gd name="connsiteX0" fmla="*/ 773441 w 773441"/>
              <a:gd name="connsiteY0" fmla="*/ 0 h 3608615"/>
              <a:gd name="connsiteX1" fmla="*/ 87641 w 773441"/>
              <a:gd name="connsiteY1" fmla="*/ 1632857 h 3608615"/>
              <a:gd name="connsiteX2" fmla="*/ 626483 w 773441"/>
              <a:gd name="connsiteY2" fmla="*/ 3608615 h 3608615"/>
              <a:gd name="connsiteX0" fmla="*/ 804098 w 804098"/>
              <a:gd name="connsiteY0" fmla="*/ 0 h 3608615"/>
              <a:gd name="connsiteX1" fmla="*/ 118298 w 804098"/>
              <a:gd name="connsiteY1" fmla="*/ 1632857 h 3608615"/>
              <a:gd name="connsiteX2" fmla="*/ 657140 w 804098"/>
              <a:gd name="connsiteY2" fmla="*/ 3608615 h 3608615"/>
              <a:gd name="connsiteX0" fmla="*/ 804098 w 804098"/>
              <a:gd name="connsiteY0" fmla="*/ 0 h 3608615"/>
              <a:gd name="connsiteX1" fmla="*/ 118298 w 804098"/>
              <a:gd name="connsiteY1" fmla="*/ 1632857 h 3608615"/>
              <a:gd name="connsiteX2" fmla="*/ 657140 w 804098"/>
              <a:gd name="connsiteY2" fmla="*/ 3608615 h 3608615"/>
              <a:gd name="connsiteX0" fmla="*/ 740902 w 1554978"/>
              <a:gd name="connsiteY0" fmla="*/ 0 h 2485203"/>
              <a:gd name="connsiteX1" fmla="*/ 55102 w 1554978"/>
              <a:gd name="connsiteY1" fmla="*/ 1632857 h 2485203"/>
              <a:gd name="connsiteX2" fmla="*/ 1554978 w 1554978"/>
              <a:gd name="connsiteY2" fmla="*/ 2483771 h 2485203"/>
              <a:gd name="connsiteX0" fmla="*/ 488333 w 1302409"/>
              <a:gd name="connsiteY0" fmla="*/ 0 h 2510557"/>
              <a:gd name="connsiteX1" fmla="*/ 64633 w 1302409"/>
              <a:gd name="connsiteY1" fmla="*/ 1680385 h 2510557"/>
              <a:gd name="connsiteX2" fmla="*/ 1302409 w 1302409"/>
              <a:gd name="connsiteY2" fmla="*/ 2483771 h 2510557"/>
              <a:gd name="connsiteX0" fmla="*/ 488333 w 1302409"/>
              <a:gd name="connsiteY0" fmla="*/ 0 h 2510557"/>
              <a:gd name="connsiteX1" fmla="*/ 64633 w 1302409"/>
              <a:gd name="connsiteY1" fmla="*/ 1680385 h 2510557"/>
              <a:gd name="connsiteX2" fmla="*/ 1302409 w 1302409"/>
              <a:gd name="connsiteY2" fmla="*/ 2483771 h 2510557"/>
              <a:gd name="connsiteX0" fmla="*/ 423713 w 1237789"/>
              <a:gd name="connsiteY0" fmla="*/ 0 h 2504282"/>
              <a:gd name="connsiteX1" fmla="*/ 13 w 1237789"/>
              <a:gd name="connsiteY1" fmla="*/ 1680385 h 2504282"/>
              <a:gd name="connsiteX2" fmla="*/ 1237789 w 1237789"/>
              <a:gd name="connsiteY2" fmla="*/ 2483771 h 2504282"/>
              <a:gd name="connsiteX0" fmla="*/ 423713 w 1237789"/>
              <a:gd name="connsiteY0" fmla="*/ 0 h 2562155"/>
              <a:gd name="connsiteX1" fmla="*/ 13 w 1237789"/>
              <a:gd name="connsiteY1" fmla="*/ 1680385 h 2562155"/>
              <a:gd name="connsiteX2" fmla="*/ 1237789 w 1237789"/>
              <a:gd name="connsiteY2" fmla="*/ 2483771 h 2562155"/>
              <a:gd name="connsiteX0" fmla="*/ 423713 w 3487486"/>
              <a:gd name="connsiteY0" fmla="*/ 0 h 2546442"/>
              <a:gd name="connsiteX1" fmla="*/ 13 w 3487486"/>
              <a:gd name="connsiteY1" fmla="*/ 1680385 h 2546442"/>
              <a:gd name="connsiteX2" fmla="*/ 3487486 w 3487486"/>
              <a:gd name="connsiteY2" fmla="*/ 2452086 h 25464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487486" h="2546442">
                <a:moveTo>
                  <a:pt x="423713" y="0"/>
                </a:moveTo>
                <a:cubicBezTo>
                  <a:pt x="79452" y="76201"/>
                  <a:pt x="-1147" y="214021"/>
                  <a:pt x="13" y="1680385"/>
                </a:cubicBezTo>
                <a:cubicBezTo>
                  <a:pt x="55776" y="3115064"/>
                  <a:pt x="2998567" y="2297552"/>
                  <a:pt x="3487486" y="2452086"/>
                </a:cubicBezTo>
              </a:path>
            </a:pathLst>
          </a:cu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Freeform: Shape 65">
            <a:extLst>
              <a:ext uri="{FF2B5EF4-FFF2-40B4-BE49-F238E27FC236}">
                <a16:creationId xmlns:a16="http://schemas.microsoft.com/office/drawing/2014/main" id="{8BB2E578-6FB7-4661-8D97-42A59BD78649}"/>
              </a:ext>
            </a:extLst>
          </p:cNvPr>
          <p:cNvSpPr/>
          <p:nvPr/>
        </p:nvSpPr>
        <p:spPr>
          <a:xfrm flipV="1">
            <a:off x="385606" y="1540048"/>
            <a:ext cx="844065" cy="1009160"/>
          </a:xfrm>
          <a:custGeom>
            <a:avLst/>
            <a:gdLst>
              <a:gd name="connsiteX0" fmla="*/ 239127 w 239127"/>
              <a:gd name="connsiteY0" fmla="*/ 0 h 3592286"/>
              <a:gd name="connsiteX1" fmla="*/ 10527 w 239127"/>
              <a:gd name="connsiteY1" fmla="*/ 1257300 h 3592286"/>
              <a:gd name="connsiteX2" fmla="*/ 59512 w 239127"/>
              <a:gd name="connsiteY2" fmla="*/ 3592286 h 3592286"/>
              <a:gd name="connsiteX0" fmla="*/ 233868 w 233868"/>
              <a:gd name="connsiteY0" fmla="*/ 0 h 3608615"/>
              <a:gd name="connsiteX1" fmla="*/ 5268 w 233868"/>
              <a:gd name="connsiteY1" fmla="*/ 1257300 h 3608615"/>
              <a:gd name="connsiteX2" fmla="*/ 86910 w 233868"/>
              <a:gd name="connsiteY2" fmla="*/ 3608615 h 3608615"/>
              <a:gd name="connsiteX0" fmla="*/ 686632 w 686632"/>
              <a:gd name="connsiteY0" fmla="*/ 0 h 3608615"/>
              <a:gd name="connsiteX1" fmla="*/ 832 w 686632"/>
              <a:gd name="connsiteY1" fmla="*/ 1632857 h 3608615"/>
              <a:gd name="connsiteX2" fmla="*/ 539674 w 686632"/>
              <a:gd name="connsiteY2" fmla="*/ 3608615 h 3608615"/>
              <a:gd name="connsiteX0" fmla="*/ 773441 w 773441"/>
              <a:gd name="connsiteY0" fmla="*/ 0 h 3608615"/>
              <a:gd name="connsiteX1" fmla="*/ 87641 w 773441"/>
              <a:gd name="connsiteY1" fmla="*/ 1632857 h 3608615"/>
              <a:gd name="connsiteX2" fmla="*/ 626483 w 773441"/>
              <a:gd name="connsiteY2" fmla="*/ 3608615 h 3608615"/>
              <a:gd name="connsiteX0" fmla="*/ 804098 w 804098"/>
              <a:gd name="connsiteY0" fmla="*/ 0 h 3608615"/>
              <a:gd name="connsiteX1" fmla="*/ 118298 w 804098"/>
              <a:gd name="connsiteY1" fmla="*/ 1632857 h 3608615"/>
              <a:gd name="connsiteX2" fmla="*/ 657140 w 804098"/>
              <a:gd name="connsiteY2" fmla="*/ 3608615 h 3608615"/>
              <a:gd name="connsiteX0" fmla="*/ 804098 w 804098"/>
              <a:gd name="connsiteY0" fmla="*/ 0 h 3608615"/>
              <a:gd name="connsiteX1" fmla="*/ 118298 w 804098"/>
              <a:gd name="connsiteY1" fmla="*/ 1632857 h 3608615"/>
              <a:gd name="connsiteX2" fmla="*/ 657140 w 804098"/>
              <a:gd name="connsiteY2" fmla="*/ 3608615 h 3608615"/>
              <a:gd name="connsiteX0" fmla="*/ 740902 w 1554978"/>
              <a:gd name="connsiteY0" fmla="*/ 0 h 2485203"/>
              <a:gd name="connsiteX1" fmla="*/ 55102 w 1554978"/>
              <a:gd name="connsiteY1" fmla="*/ 1632857 h 2485203"/>
              <a:gd name="connsiteX2" fmla="*/ 1554978 w 1554978"/>
              <a:gd name="connsiteY2" fmla="*/ 2483771 h 2485203"/>
              <a:gd name="connsiteX0" fmla="*/ 488333 w 1302409"/>
              <a:gd name="connsiteY0" fmla="*/ 0 h 2510557"/>
              <a:gd name="connsiteX1" fmla="*/ 64633 w 1302409"/>
              <a:gd name="connsiteY1" fmla="*/ 1680385 h 2510557"/>
              <a:gd name="connsiteX2" fmla="*/ 1302409 w 1302409"/>
              <a:gd name="connsiteY2" fmla="*/ 2483771 h 2510557"/>
              <a:gd name="connsiteX0" fmla="*/ 488333 w 1302409"/>
              <a:gd name="connsiteY0" fmla="*/ 0 h 2510557"/>
              <a:gd name="connsiteX1" fmla="*/ 64633 w 1302409"/>
              <a:gd name="connsiteY1" fmla="*/ 1680385 h 2510557"/>
              <a:gd name="connsiteX2" fmla="*/ 1302409 w 1302409"/>
              <a:gd name="connsiteY2" fmla="*/ 2483771 h 2510557"/>
              <a:gd name="connsiteX0" fmla="*/ 423713 w 1237789"/>
              <a:gd name="connsiteY0" fmla="*/ 0 h 2504282"/>
              <a:gd name="connsiteX1" fmla="*/ 13 w 1237789"/>
              <a:gd name="connsiteY1" fmla="*/ 1680385 h 2504282"/>
              <a:gd name="connsiteX2" fmla="*/ 1237789 w 1237789"/>
              <a:gd name="connsiteY2" fmla="*/ 2483771 h 2504282"/>
              <a:gd name="connsiteX0" fmla="*/ 423713 w 1237789"/>
              <a:gd name="connsiteY0" fmla="*/ 0 h 2562155"/>
              <a:gd name="connsiteX1" fmla="*/ 13 w 1237789"/>
              <a:gd name="connsiteY1" fmla="*/ 1680385 h 2562155"/>
              <a:gd name="connsiteX2" fmla="*/ 1237789 w 1237789"/>
              <a:gd name="connsiteY2" fmla="*/ 2483771 h 2562155"/>
              <a:gd name="connsiteX0" fmla="*/ 164842 w 1361147"/>
              <a:gd name="connsiteY0" fmla="*/ 0 h 2403726"/>
              <a:gd name="connsiteX1" fmla="*/ 123371 w 1361147"/>
              <a:gd name="connsiteY1" fmla="*/ 1521956 h 2403726"/>
              <a:gd name="connsiteX2" fmla="*/ 1361147 w 1361147"/>
              <a:gd name="connsiteY2" fmla="*/ 2325342 h 2403726"/>
              <a:gd name="connsiteX0" fmla="*/ 233494 w 1429799"/>
              <a:gd name="connsiteY0" fmla="*/ 0 h 2444700"/>
              <a:gd name="connsiteX1" fmla="*/ 28210 w 1429799"/>
              <a:gd name="connsiteY1" fmla="*/ 1601171 h 2444700"/>
              <a:gd name="connsiteX2" fmla="*/ 1429799 w 1429799"/>
              <a:gd name="connsiteY2" fmla="*/ 2325342 h 2444700"/>
              <a:gd name="connsiteX0" fmla="*/ 217230 w 1413535"/>
              <a:gd name="connsiteY0" fmla="*/ 0 h 2444700"/>
              <a:gd name="connsiteX1" fmla="*/ 11946 w 1413535"/>
              <a:gd name="connsiteY1" fmla="*/ 1601171 h 2444700"/>
              <a:gd name="connsiteX2" fmla="*/ 1413535 w 1413535"/>
              <a:gd name="connsiteY2" fmla="*/ 2325342 h 2444700"/>
              <a:gd name="connsiteX0" fmla="*/ 205320 w 1401625"/>
              <a:gd name="connsiteY0" fmla="*/ 0 h 2444700"/>
              <a:gd name="connsiteX1" fmla="*/ 36 w 1401625"/>
              <a:gd name="connsiteY1" fmla="*/ 1601171 h 2444700"/>
              <a:gd name="connsiteX2" fmla="*/ 1401625 w 1401625"/>
              <a:gd name="connsiteY2" fmla="*/ 2325342 h 2444700"/>
              <a:gd name="connsiteX0" fmla="*/ 205320 w 1401625"/>
              <a:gd name="connsiteY0" fmla="*/ 0 h 2380196"/>
              <a:gd name="connsiteX1" fmla="*/ 36 w 1401625"/>
              <a:gd name="connsiteY1" fmla="*/ 1601171 h 2380196"/>
              <a:gd name="connsiteX2" fmla="*/ 1401625 w 1401625"/>
              <a:gd name="connsiteY2" fmla="*/ 2325342 h 2380196"/>
              <a:gd name="connsiteX0" fmla="*/ 205320 w 1401625"/>
              <a:gd name="connsiteY0" fmla="*/ 0 h 2461733"/>
              <a:gd name="connsiteX1" fmla="*/ 36 w 1401625"/>
              <a:gd name="connsiteY1" fmla="*/ 1601171 h 2461733"/>
              <a:gd name="connsiteX2" fmla="*/ 1401625 w 1401625"/>
              <a:gd name="connsiteY2" fmla="*/ 2325342 h 2461733"/>
              <a:gd name="connsiteX0" fmla="*/ 233492 w 1429797"/>
              <a:gd name="connsiteY0" fmla="*/ 0 h 2461733"/>
              <a:gd name="connsiteX1" fmla="*/ 28208 w 1429797"/>
              <a:gd name="connsiteY1" fmla="*/ 1601171 h 2461733"/>
              <a:gd name="connsiteX2" fmla="*/ 1429797 w 1429797"/>
              <a:gd name="connsiteY2" fmla="*/ 2325342 h 2461733"/>
              <a:gd name="connsiteX0" fmla="*/ 233494 w 1451640"/>
              <a:gd name="connsiteY0" fmla="*/ 0 h 2517794"/>
              <a:gd name="connsiteX1" fmla="*/ 28210 w 1451640"/>
              <a:gd name="connsiteY1" fmla="*/ 1601171 h 2517794"/>
              <a:gd name="connsiteX2" fmla="*/ 1451641 w 1451640"/>
              <a:gd name="connsiteY2" fmla="*/ 2436242 h 25177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451640" h="2517794">
                <a:moveTo>
                  <a:pt x="233494" y="0"/>
                </a:moveTo>
                <a:cubicBezTo>
                  <a:pt x="-110767" y="218786"/>
                  <a:pt x="27050" y="134807"/>
                  <a:pt x="28210" y="1601171"/>
                </a:cubicBezTo>
                <a:cubicBezTo>
                  <a:pt x="83973" y="3035850"/>
                  <a:pt x="951801" y="2329237"/>
                  <a:pt x="1451641" y="2436242"/>
                </a:cubicBezTo>
              </a:path>
            </a:pathLst>
          </a:cu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1" name="Picture 60">
            <a:extLst>
              <a:ext uri="{FF2B5EF4-FFF2-40B4-BE49-F238E27FC236}">
                <a16:creationId xmlns:a16="http://schemas.microsoft.com/office/drawing/2014/main" id="{6E1A6512-A29B-4126-82D7-6E5EA9E1D635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59456" y="4164864"/>
            <a:ext cx="1630164" cy="2224531"/>
          </a:xfrm>
          <a:prstGeom prst="rect">
            <a:avLst/>
          </a:prstGeom>
        </p:spPr>
      </p:pic>
      <p:pic>
        <p:nvPicPr>
          <p:cNvPr id="62" name="Picture 61">
            <a:extLst>
              <a:ext uri="{FF2B5EF4-FFF2-40B4-BE49-F238E27FC236}">
                <a16:creationId xmlns:a16="http://schemas.microsoft.com/office/drawing/2014/main" id="{7DF02DB3-F80F-4349-B0EE-FB4A0CB47B1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942" t="74259" r="65028"/>
          <a:stretch/>
        </p:blipFill>
        <p:spPr>
          <a:xfrm rot="17116656">
            <a:off x="2707966" y="4621006"/>
            <a:ext cx="714304" cy="1561362"/>
          </a:xfrm>
          <a:prstGeom prst="rect">
            <a:avLst/>
          </a:prstGeom>
        </p:spPr>
      </p:pic>
      <p:pic>
        <p:nvPicPr>
          <p:cNvPr id="56" name="Picture 55">
            <a:extLst>
              <a:ext uri="{FF2B5EF4-FFF2-40B4-BE49-F238E27FC236}">
                <a16:creationId xmlns:a16="http://schemas.microsoft.com/office/drawing/2014/main" id="{E4ED06D2-3A7F-4E3F-9ACE-5F950805FBBC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977" t="74630" r="84591"/>
          <a:stretch/>
        </p:blipFill>
        <p:spPr>
          <a:xfrm rot="5400000">
            <a:off x="5163863" y="4893777"/>
            <a:ext cx="659042" cy="1562281"/>
          </a:xfrm>
          <a:prstGeom prst="rect">
            <a:avLst/>
          </a:prstGeom>
        </p:spPr>
      </p:pic>
      <p:sp>
        <p:nvSpPr>
          <p:cNvPr id="57" name="Freeform: Shape 56">
            <a:extLst>
              <a:ext uri="{FF2B5EF4-FFF2-40B4-BE49-F238E27FC236}">
                <a16:creationId xmlns:a16="http://schemas.microsoft.com/office/drawing/2014/main" id="{F90BD630-F874-42F3-B6B2-08DEAB9AAE8B}"/>
              </a:ext>
            </a:extLst>
          </p:cNvPr>
          <p:cNvSpPr/>
          <p:nvPr/>
        </p:nvSpPr>
        <p:spPr>
          <a:xfrm rot="15710153">
            <a:off x="6505004" y="5334138"/>
            <a:ext cx="987045" cy="1450933"/>
          </a:xfrm>
          <a:custGeom>
            <a:avLst/>
            <a:gdLst>
              <a:gd name="connsiteX0" fmla="*/ 239127 w 239127"/>
              <a:gd name="connsiteY0" fmla="*/ 0 h 3592286"/>
              <a:gd name="connsiteX1" fmla="*/ 10527 w 239127"/>
              <a:gd name="connsiteY1" fmla="*/ 1257300 h 3592286"/>
              <a:gd name="connsiteX2" fmla="*/ 59512 w 239127"/>
              <a:gd name="connsiteY2" fmla="*/ 3592286 h 3592286"/>
              <a:gd name="connsiteX0" fmla="*/ 233868 w 233868"/>
              <a:gd name="connsiteY0" fmla="*/ 0 h 3608615"/>
              <a:gd name="connsiteX1" fmla="*/ 5268 w 233868"/>
              <a:gd name="connsiteY1" fmla="*/ 1257300 h 3608615"/>
              <a:gd name="connsiteX2" fmla="*/ 86910 w 233868"/>
              <a:gd name="connsiteY2" fmla="*/ 3608615 h 3608615"/>
              <a:gd name="connsiteX0" fmla="*/ 686632 w 686632"/>
              <a:gd name="connsiteY0" fmla="*/ 0 h 3608615"/>
              <a:gd name="connsiteX1" fmla="*/ 832 w 686632"/>
              <a:gd name="connsiteY1" fmla="*/ 1632857 h 3608615"/>
              <a:gd name="connsiteX2" fmla="*/ 539674 w 686632"/>
              <a:gd name="connsiteY2" fmla="*/ 3608615 h 3608615"/>
              <a:gd name="connsiteX0" fmla="*/ 773441 w 773441"/>
              <a:gd name="connsiteY0" fmla="*/ 0 h 3608615"/>
              <a:gd name="connsiteX1" fmla="*/ 87641 w 773441"/>
              <a:gd name="connsiteY1" fmla="*/ 1632857 h 3608615"/>
              <a:gd name="connsiteX2" fmla="*/ 626483 w 773441"/>
              <a:gd name="connsiteY2" fmla="*/ 3608615 h 3608615"/>
              <a:gd name="connsiteX0" fmla="*/ 804098 w 804098"/>
              <a:gd name="connsiteY0" fmla="*/ 0 h 3608615"/>
              <a:gd name="connsiteX1" fmla="*/ 118298 w 804098"/>
              <a:gd name="connsiteY1" fmla="*/ 1632857 h 3608615"/>
              <a:gd name="connsiteX2" fmla="*/ 657140 w 804098"/>
              <a:gd name="connsiteY2" fmla="*/ 3608615 h 3608615"/>
              <a:gd name="connsiteX0" fmla="*/ 804098 w 804098"/>
              <a:gd name="connsiteY0" fmla="*/ 0 h 3608615"/>
              <a:gd name="connsiteX1" fmla="*/ 118298 w 804098"/>
              <a:gd name="connsiteY1" fmla="*/ 1632857 h 3608615"/>
              <a:gd name="connsiteX2" fmla="*/ 657140 w 804098"/>
              <a:gd name="connsiteY2" fmla="*/ 3608615 h 3608615"/>
              <a:gd name="connsiteX0" fmla="*/ 637778 w 637778"/>
              <a:gd name="connsiteY0" fmla="*/ 0 h 3598585"/>
              <a:gd name="connsiteX1" fmla="*/ 940 w 637778"/>
              <a:gd name="connsiteY1" fmla="*/ 1622827 h 3598585"/>
              <a:gd name="connsiteX2" fmla="*/ 539782 w 637778"/>
              <a:gd name="connsiteY2" fmla="*/ 3598585 h 3598585"/>
              <a:gd name="connsiteX0" fmla="*/ 637778 w 658011"/>
              <a:gd name="connsiteY0" fmla="*/ 0 h 3598585"/>
              <a:gd name="connsiteX1" fmla="*/ 940 w 658011"/>
              <a:gd name="connsiteY1" fmla="*/ 1622827 h 3598585"/>
              <a:gd name="connsiteX2" fmla="*/ 539782 w 658011"/>
              <a:gd name="connsiteY2" fmla="*/ 3598585 h 3598585"/>
              <a:gd name="connsiteX0" fmla="*/ 619707 w 640289"/>
              <a:gd name="connsiteY0" fmla="*/ 0 h 3646394"/>
              <a:gd name="connsiteX1" fmla="*/ 647 w 640289"/>
              <a:gd name="connsiteY1" fmla="*/ 1670636 h 3646394"/>
              <a:gd name="connsiteX2" fmla="*/ 539489 w 640289"/>
              <a:gd name="connsiteY2" fmla="*/ 3646394 h 3646394"/>
              <a:gd name="connsiteX0" fmla="*/ 706147 w 728320"/>
              <a:gd name="connsiteY0" fmla="*/ 0 h 3556829"/>
              <a:gd name="connsiteX1" fmla="*/ 87087 w 728320"/>
              <a:gd name="connsiteY1" fmla="*/ 1670636 h 3556829"/>
              <a:gd name="connsiteX2" fmla="*/ 239879 w 728320"/>
              <a:gd name="connsiteY2" fmla="*/ 3556830 h 3556829"/>
              <a:gd name="connsiteX0" fmla="*/ 715844 w 737809"/>
              <a:gd name="connsiteY0" fmla="*/ 0 h 3604271"/>
              <a:gd name="connsiteX1" fmla="*/ 87673 w 737809"/>
              <a:gd name="connsiteY1" fmla="*/ 1718077 h 3604271"/>
              <a:gd name="connsiteX2" fmla="*/ 240465 w 737809"/>
              <a:gd name="connsiteY2" fmla="*/ 3604271 h 3604271"/>
              <a:gd name="connsiteX0" fmla="*/ 711459 w 733389"/>
              <a:gd name="connsiteY0" fmla="*/ 0 h 3637050"/>
              <a:gd name="connsiteX1" fmla="*/ 83288 w 733389"/>
              <a:gd name="connsiteY1" fmla="*/ 1718077 h 3637050"/>
              <a:gd name="connsiteX2" fmla="*/ 244284 w 733389"/>
              <a:gd name="connsiteY2" fmla="*/ 3637050 h 3637050"/>
              <a:gd name="connsiteX0" fmla="*/ 890637 w 913769"/>
              <a:gd name="connsiteY0" fmla="*/ 0 h 2765848"/>
              <a:gd name="connsiteX1" fmla="*/ 262466 w 913769"/>
              <a:gd name="connsiteY1" fmla="*/ 1718077 h 2765848"/>
              <a:gd name="connsiteX2" fmla="*/ 159484 w 913769"/>
              <a:gd name="connsiteY2" fmla="*/ 2765848 h 2765848"/>
              <a:gd name="connsiteX0" fmla="*/ 923490 w 943731"/>
              <a:gd name="connsiteY0" fmla="*/ 0 h 2765848"/>
              <a:gd name="connsiteX1" fmla="*/ 184830 w 943731"/>
              <a:gd name="connsiteY1" fmla="*/ 606309 h 2765848"/>
              <a:gd name="connsiteX2" fmla="*/ 192337 w 943731"/>
              <a:gd name="connsiteY2" fmla="*/ 2765848 h 2765848"/>
              <a:gd name="connsiteX0" fmla="*/ 940284 w 960613"/>
              <a:gd name="connsiteY0" fmla="*/ 0 h 1580636"/>
              <a:gd name="connsiteX1" fmla="*/ 201624 w 960613"/>
              <a:gd name="connsiteY1" fmla="*/ 606309 h 1580636"/>
              <a:gd name="connsiteX2" fmla="*/ 185373 w 960613"/>
              <a:gd name="connsiteY2" fmla="*/ 1580637 h 1580636"/>
              <a:gd name="connsiteX0" fmla="*/ 930867 w 951196"/>
              <a:gd name="connsiteY0" fmla="*/ 0 h 1580637"/>
              <a:gd name="connsiteX1" fmla="*/ 192207 w 951196"/>
              <a:gd name="connsiteY1" fmla="*/ 606309 h 1580637"/>
              <a:gd name="connsiteX2" fmla="*/ 175956 w 951196"/>
              <a:gd name="connsiteY2" fmla="*/ 1580637 h 15806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51196" h="1580637">
                <a:moveTo>
                  <a:pt x="930867" y="0"/>
                </a:moveTo>
                <a:cubicBezTo>
                  <a:pt x="1084808" y="597273"/>
                  <a:pt x="318025" y="342870"/>
                  <a:pt x="192207" y="606309"/>
                </a:cubicBezTo>
                <a:cubicBezTo>
                  <a:pt x="66389" y="869748"/>
                  <a:pt x="-160351" y="1479001"/>
                  <a:pt x="175956" y="1580637"/>
                </a:cubicBezTo>
              </a:path>
            </a:pathLst>
          </a:cu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8" name="Picture 57">
            <a:extLst>
              <a:ext uri="{FF2B5EF4-FFF2-40B4-BE49-F238E27FC236}">
                <a16:creationId xmlns:a16="http://schemas.microsoft.com/office/drawing/2014/main" id="{9451B54A-BC67-4095-B034-FF1CC6A9688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977" t="74630" r="84591"/>
          <a:stretch/>
        </p:blipFill>
        <p:spPr>
          <a:xfrm rot="12370141">
            <a:off x="7717423" y="5001836"/>
            <a:ext cx="659042" cy="1541280"/>
          </a:xfrm>
          <a:prstGeom prst="rect">
            <a:avLst/>
          </a:prstGeom>
        </p:spPr>
      </p:pic>
      <p:pic>
        <p:nvPicPr>
          <p:cNvPr id="77" name="Picture 76">
            <a:extLst>
              <a:ext uri="{FF2B5EF4-FFF2-40B4-BE49-F238E27FC236}">
                <a16:creationId xmlns:a16="http://schemas.microsoft.com/office/drawing/2014/main" id="{E5B99FE5-A00B-443F-A50F-CB99C5E8531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3319234" flipV="1">
            <a:off x="1519168" y="3384468"/>
            <a:ext cx="995331" cy="748158"/>
          </a:xfrm>
          <a:prstGeom prst="rect">
            <a:avLst/>
          </a:prstGeom>
        </p:spPr>
      </p:pic>
      <p:sp>
        <p:nvSpPr>
          <p:cNvPr id="78" name="Oval 77">
            <a:extLst>
              <a:ext uri="{FF2B5EF4-FFF2-40B4-BE49-F238E27FC236}">
                <a16:creationId xmlns:a16="http://schemas.microsoft.com/office/drawing/2014/main" id="{699E4D9F-5906-4A4E-B43C-D353B9024A0A}"/>
              </a:ext>
            </a:extLst>
          </p:cNvPr>
          <p:cNvSpPr/>
          <p:nvPr/>
        </p:nvSpPr>
        <p:spPr>
          <a:xfrm>
            <a:off x="1811517" y="3948964"/>
            <a:ext cx="406400" cy="431800"/>
          </a:xfrm>
          <a:prstGeom prst="ellipse">
            <a:avLst/>
          </a:prstGeom>
          <a:gradFill flip="none" rotWithShape="1">
            <a:gsLst>
              <a:gs pos="0">
                <a:schemeClr val="accent4">
                  <a:lumMod val="40000"/>
                  <a:lumOff val="60000"/>
                </a:schemeClr>
              </a:gs>
              <a:gs pos="65000">
                <a:schemeClr val="accent4">
                  <a:lumMod val="95000"/>
                  <a:lumOff val="5000"/>
                </a:schemeClr>
              </a:gs>
              <a:gs pos="99465">
                <a:srgbClr val="826300"/>
              </a:gs>
              <a:gs pos="89000">
                <a:schemeClr val="accent4">
                  <a:lumMod val="6000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1" name="Cross 30">
            <a:extLst>
              <a:ext uri="{FF2B5EF4-FFF2-40B4-BE49-F238E27FC236}">
                <a16:creationId xmlns:a16="http://schemas.microsoft.com/office/drawing/2014/main" id="{A9F44575-9F85-4944-9590-E3A22E8BC76C}"/>
              </a:ext>
            </a:extLst>
          </p:cNvPr>
          <p:cNvSpPr/>
          <p:nvPr/>
        </p:nvSpPr>
        <p:spPr>
          <a:xfrm rot="18884775">
            <a:off x="3754557" y="4258830"/>
            <a:ext cx="1039962" cy="1061394"/>
          </a:xfrm>
          <a:prstGeom prst="plus">
            <a:avLst>
              <a:gd name="adj" fmla="val 43159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73B91177-0A6B-49A9-8349-F109815026B6}"/>
              </a:ext>
            </a:extLst>
          </p:cNvPr>
          <p:cNvSpPr txBox="1"/>
          <p:nvPr/>
        </p:nvSpPr>
        <p:spPr>
          <a:xfrm>
            <a:off x="4735740" y="2994789"/>
            <a:ext cx="15754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600" dirty="0"/>
              <a:t>A cork?</a:t>
            </a:r>
            <a:endParaRPr lang="en-US" sz="3600" dirty="0"/>
          </a:p>
        </p:txBody>
      </p:sp>
      <p:pic>
        <p:nvPicPr>
          <p:cNvPr id="33" name="Picture 32">
            <a:extLst>
              <a:ext uri="{FF2B5EF4-FFF2-40B4-BE49-F238E27FC236}">
                <a16:creationId xmlns:a16="http://schemas.microsoft.com/office/drawing/2014/main" id="{DCA8D426-7206-41C9-9C93-93BDC8A085D6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802380">
            <a:off x="7310414" y="2802266"/>
            <a:ext cx="2744289" cy="25563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16766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9D9F0B2F-FD30-46F7-854B-78CFAB682F4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67215" y="185045"/>
            <a:ext cx="4337050" cy="22860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4D4DDD66-D53F-43AA-BFBC-853052AF02B8}"/>
              </a:ext>
            </a:extLst>
          </p:cNvPr>
          <p:cNvSpPr txBox="1"/>
          <p:nvPr/>
        </p:nvSpPr>
        <p:spPr>
          <a:xfrm>
            <a:off x="4631836" y="1086559"/>
            <a:ext cx="1507357" cy="4829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>
                <a:solidFill>
                  <a:schemeClr val="bg1"/>
                </a:solidFill>
              </a:rPr>
              <a:t>Power Cell</a:t>
            </a:r>
            <a:endParaRPr lang="en-US" sz="2800" dirty="0">
              <a:solidFill>
                <a:schemeClr val="bg1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732668C-C8B4-4129-9A73-2745175D1280}"/>
              </a:ext>
            </a:extLst>
          </p:cNvPr>
          <p:cNvSpPr txBox="1"/>
          <p:nvPr/>
        </p:nvSpPr>
        <p:spPr>
          <a:xfrm>
            <a:off x="2906395" y="901893"/>
            <a:ext cx="463487" cy="8523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5400" dirty="0">
                <a:solidFill>
                  <a:schemeClr val="bg1"/>
                </a:solidFill>
              </a:rPr>
              <a:t>+</a:t>
            </a:r>
            <a:endParaRPr lang="en-US" sz="5400" dirty="0">
              <a:solidFill>
                <a:schemeClr val="bg1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CE58C73-665C-435D-B576-3196F543D481}"/>
              </a:ext>
            </a:extLst>
          </p:cNvPr>
          <p:cNvSpPr txBox="1"/>
          <p:nvPr/>
        </p:nvSpPr>
        <p:spPr>
          <a:xfrm>
            <a:off x="6417992" y="591808"/>
            <a:ext cx="463487" cy="8523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5400" dirty="0">
                <a:solidFill>
                  <a:schemeClr val="bg1"/>
                </a:solidFill>
              </a:rPr>
              <a:t>_</a:t>
            </a:r>
            <a:endParaRPr lang="en-US" sz="5400" dirty="0">
              <a:solidFill>
                <a:schemeClr val="bg1"/>
              </a:solidFill>
            </a:endParaRPr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A142B788-C1BE-4A1E-8117-2D98142B897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977" t="74630" r="84591"/>
          <a:stretch/>
        </p:blipFill>
        <p:spPr>
          <a:xfrm rot="5400000">
            <a:off x="7328470" y="634827"/>
            <a:ext cx="659042" cy="1562281"/>
          </a:xfrm>
          <a:prstGeom prst="rect">
            <a:avLst/>
          </a:prstGeom>
        </p:spPr>
      </p:pic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1B8546BB-4C09-4530-83E8-A521458ACFD9}"/>
              </a:ext>
            </a:extLst>
          </p:cNvPr>
          <p:cNvSpPr/>
          <p:nvPr/>
        </p:nvSpPr>
        <p:spPr>
          <a:xfrm rot="6863001">
            <a:off x="8665903" y="892920"/>
            <a:ext cx="569368" cy="1002615"/>
          </a:xfrm>
          <a:custGeom>
            <a:avLst/>
            <a:gdLst>
              <a:gd name="connsiteX0" fmla="*/ 239127 w 239127"/>
              <a:gd name="connsiteY0" fmla="*/ 0 h 3592286"/>
              <a:gd name="connsiteX1" fmla="*/ 10527 w 239127"/>
              <a:gd name="connsiteY1" fmla="*/ 1257300 h 3592286"/>
              <a:gd name="connsiteX2" fmla="*/ 59512 w 239127"/>
              <a:gd name="connsiteY2" fmla="*/ 3592286 h 3592286"/>
              <a:gd name="connsiteX0" fmla="*/ 233868 w 233868"/>
              <a:gd name="connsiteY0" fmla="*/ 0 h 3608615"/>
              <a:gd name="connsiteX1" fmla="*/ 5268 w 233868"/>
              <a:gd name="connsiteY1" fmla="*/ 1257300 h 3608615"/>
              <a:gd name="connsiteX2" fmla="*/ 86910 w 233868"/>
              <a:gd name="connsiteY2" fmla="*/ 3608615 h 3608615"/>
              <a:gd name="connsiteX0" fmla="*/ 686632 w 686632"/>
              <a:gd name="connsiteY0" fmla="*/ 0 h 3608615"/>
              <a:gd name="connsiteX1" fmla="*/ 832 w 686632"/>
              <a:gd name="connsiteY1" fmla="*/ 1632857 h 3608615"/>
              <a:gd name="connsiteX2" fmla="*/ 539674 w 686632"/>
              <a:gd name="connsiteY2" fmla="*/ 3608615 h 3608615"/>
              <a:gd name="connsiteX0" fmla="*/ 773441 w 773441"/>
              <a:gd name="connsiteY0" fmla="*/ 0 h 3608615"/>
              <a:gd name="connsiteX1" fmla="*/ 87641 w 773441"/>
              <a:gd name="connsiteY1" fmla="*/ 1632857 h 3608615"/>
              <a:gd name="connsiteX2" fmla="*/ 626483 w 773441"/>
              <a:gd name="connsiteY2" fmla="*/ 3608615 h 3608615"/>
              <a:gd name="connsiteX0" fmla="*/ 804098 w 804098"/>
              <a:gd name="connsiteY0" fmla="*/ 0 h 3608615"/>
              <a:gd name="connsiteX1" fmla="*/ 118298 w 804098"/>
              <a:gd name="connsiteY1" fmla="*/ 1632857 h 3608615"/>
              <a:gd name="connsiteX2" fmla="*/ 657140 w 804098"/>
              <a:gd name="connsiteY2" fmla="*/ 3608615 h 3608615"/>
              <a:gd name="connsiteX0" fmla="*/ 804098 w 804098"/>
              <a:gd name="connsiteY0" fmla="*/ 0 h 3608615"/>
              <a:gd name="connsiteX1" fmla="*/ 118298 w 804098"/>
              <a:gd name="connsiteY1" fmla="*/ 1632857 h 3608615"/>
              <a:gd name="connsiteX2" fmla="*/ 657140 w 804098"/>
              <a:gd name="connsiteY2" fmla="*/ 3608615 h 3608615"/>
              <a:gd name="connsiteX0" fmla="*/ 697065 w 697065"/>
              <a:gd name="connsiteY0" fmla="*/ 0 h 3308631"/>
              <a:gd name="connsiteX1" fmla="*/ 11265 w 697065"/>
              <a:gd name="connsiteY1" fmla="*/ 1632857 h 3308631"/>
              <a:gd name="connsiteX2" fmla="*/ 415408 w 697065"/>
              <a:gd name="connsiteY2" fmla="*/ 3308630 h 3308631"/>
              <a:gd name="connsiteX0" fmla="*/ 1234762 w 1234762"/>
              <a:gd name="connsiteY0" fmla="*/ 1 h 2491044"/>
              <a:gd name="connsiteX1" fmla="*/ 43162 w 1234762"/>
              <a:gd name="connsiteY1" fmla="*/ 815270 h 2491044"/>
              <a:gd name="connsiteX2" fmla="*/ 447305 w 1234762"/>
              <a:gd name="connsiteY2" fmla="*/ 2491043 h 2491044"/>
              <a:gd name="connsiteX0" fmla="*/ 1802709 w 1802709"/>
              <a:gd name="connsiteY0" fmla="*/ 1 h 2491044"/>
              <a:gd name="connsiteX1" fmla="*/ 14823 w 1802709"/>
              <a:gd name="connsiteY1" fmla="*/ 581095 h 2491044"/>
              <a:gd name="connsiteX2" fmla="*/ 1015252 w 1802709"/>
              <a:gd name="connsiteY2" fmla="*/ 2491043 h 2491044"/>
              <a:gd name="connsiteX0" fmla="*/ 1426130 w 1426130"/>
              <a:gd name="connsiteY0" fmla="*/ 1 h 2491044"/>
              <a:gd name="connsiteX1" fmla="*/ 26229 w 1426130"/>
              <a:gd name="connsiteY1" fmla="*/ 849210 h 2491044"/>
              <a:gd name="connsiteX2" fmla="*/ 638673 w 1426130"/>
              <a:gd name="connsiteY2" fmla="*/ 2491043 h 2491044"/>
              <a:gd name="connsiteX0" fmla="*/ 1426130 w 1426130"/>
              <a:gd name="connsiteY0" fmla="*/ 1 h 2491044"/>
              <a:gd name="connsiteX1" fmla="*/ 26229 w 1426130"/>
              <a:gd name="connsiteY1" fmla="*/ 849210 h 2491044"/>
              <a:gd name="connsiteX2" fmla="*/ 638673 w 1426130"/>
              <a:gd name="connsiteY2" fmla="*/ 2491043 h 2491044"/>
              <a:gd name="connsiteX0" fmla="*/ 1275833 w 1275832"/>
              <a:gd name="connsiteY0" fmla="*/ 1 h 2519397"/>
              <a:gd name="connsiteX1" fmla="*/ 19201 w 1275832"/>
              <a:gd name="connsiteY1" fmla="*/ 877563 h 2519397"/>
              <a:gd name="connsiteX2" fmla="*/ 631645 w 1275832"/>
              <a:gd name="connsiteY2" fmla="*/ 2519396 h 2519397"/>
              <a:gd name="connsiteX0" fmla="*/ 1281492 w 1281491"/>
              <a:gd name="connsiteY0" fmla="*/ 1 h 2519397"/>
              <a:gd name="connsiteX1" fmla="*/ 24860 w 1281491"/>
              <a:gd name="connsiteY1" fmla="*/ 877563 h 2519397"/>
              <a:gd name="connsiteX2" fmla="*/ 637304 w 1281491"/>
              <a:gd name="connsiteY2" fmla="*/ 2519396 h 2519397"/>
              <a:gd name="connsiteX0" fmla="*/ 1289457 w 1289456"/>
              <a:gd name="connsiteY0" fmla="*/ 1 h 2519397"/>
              <a:gd name="connsiteX1" fmla="*/ 32825 w 1289456"/>
              <a:gd name="connsiteY1" fmla="*/ 877563 h 2519397"/>
              <a:gd name="connsiteX2" fmla="*/ 645269 w 1289456"/>
              <a:gd name="connsiteY2" fmla="*/ 2519396 h 2519397"/>
              <a:gd name="connsiteX0" fmla="*/ 1282062 w 1282061"/>
              <a:gd name="connsiteY0" fmla="*/ 1 h 2627444"/>
              <a:gd name="connsiteX1" fmla="*/ 25430 w 1282061"/>
              <a:gd name="connsiteY1" fmla="*/ 877563 h 2627444"/>
              <a:gd name="connsiteX2" fmla="*/ 687023 w 1282061"/>
              <a:gd name="connsiteY2" fmla="*/ 2627445 h 2627444"/>
              <a:gd name="connsiteX0" fmla="*/ 1361722 w 1361723"/>
              <a:gd name="connsiteY0" fmla="*/ 1 h 2678993"/>
              <a:gd name="connsiteX1" fmla="*/ 29883 w 1361723"/>
              <a:gd name="connsiteY1" fmla="*/ 929112 h 2678993"/>
              <a:gd name="connsiteX2" fmla="*/ 691476 w 1361723"/>
              <a:gd name="connsiteY2" fmla="*/ 2678994 h 2678993"/>
              <a:gd name="connsiteX0" fmla="*/ 1694420 w 1694421"/>
              <a:gd name="connsiteY0" fmla="*/ 1 h 3565350"/>
              <a:gd name="connsiteX1" fmla="*/ 49428 w 1694421"/>
              <a:gd name="connsiteY1" fmla="*/ 1815469 h 3565350"/>
              <a:gd name="connsiteX2" fmla="*/ 711021 w 1694421"/>
              <a:gd name="connsiteY2" fmla="*/ 3565351 h 3565350"/>
              <a:gd name="connsiteX0" fmla="*/ 1694420 w 1694421"/>
              <a:gd name="connsiteY0" fmla="*/ 5820 h 3571169"/>
              <a:gd name="connsiteX1" fmla="*/ 49428 w 1694421"/>
              <a:gd name="connsiteY1" fmla="*/ 1821288 h 3571169"/>
              <a:gd name="connsiteX2" fmla="*/ 711021 w 1694421"/>
              <a:gd name="connsiteY2" fmla="*/ 3571170 h 3571169"/>
              <a:gd name="connsiteX0" fmla="*/ 1618730 w 1618729"/>
              <a:gd name="connsiteY0" fmla="*/ 6468 h 3402889"/>
              <a:gd name="connsiteX1" fmla="*/ 44876 w 1618729"/>
              <a:gd name="connsiteY1" fmla="*/ 1653008 h 3402889"/>
              <a:gd name="connsiteX2" fmla="*/ 706469 w 1618729"/>
              <a:gd name="connsiteY2" fmla="*/ 3402890 h 3402889"/>
              <a:gd name="connsiteX0" fmla="*/ 487371 w 1356155"/>
              <a:gd name="connsiteY0" fmla="*/ 7160 h 3256188"/>
              <a:gd name="connsiteX1" fmla="*/ 694561 w 1356155"/>
              <a:gd name="connsiteY1" fmla="*/ 1506307 h 3256188"/>
              <a:gd name="connsiteX2" fmla="*/ 1356154 w 1356155"/>
              <a:gd name="connsiteY2" fmla="*/ 3256189 h 3256188"/>
              <a:gd name="connsiteX0" fmla="*/ 596037 w 1464821"/>
              <a:gd name="connsiteY0" fmla="*/ 4594 h 3253622"/>
              <a:gd name="connsiteX1" fmla="*/ 423424 w 1464821"/>
              <a:gd name="connsiteY1" fmla="*/ 2144736 h 3253622"/>
              <a:gd name="connsiteX2" fmla="*/ 1464820 w 1464821"/>
              <a:gd name="connsiteY2" fmla="*/ 3253623 h 3253622"/>
              <a:gd name="connsiteX0" fmla="*/ 522732 w 1391516"/>
              <a:gd name="connsiteY0" fmla="*/ -1 h 3249027"/>
              <a:gd name="connsiteX1" fmla="*/ 350119 w 1391516"/>
              <a:gd name="connsiteY1" fmla="*/ 2140141 h 3249027"/>
              <a:gd name="connsiteX2" fmla="*/ 1391515 w 1391516"/>
              <a:gd name="connsiteY2" fmla="*/ 3249028 h 3249027"/>
              <a:gd name="connsiteX0" fmla="*/ 517081 w 1404018"/>
              <a:gd name="connsiteY0" fmla="*/ 0 h 3385136"/>
              <a:gd name="connsiteX1" fmla="*/ 362621 w 1404018"/>
              <a:gd name="connsiteY1" fmla="*/ 2276250 h 3385136"/>
              <a:gd name="connsiteX2" fmla="*/ 1404017 w 1404018"/>
              <a:gd name="connsiteY2" fmla="*/ 3385137 h 33851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404018" h="3385136">
                <a:moveTo>
                  <a:pt x="517081" y="0"/>
                </a:moveTo>
                <a:cubicBezTo>
                  <a:pt x="-455413" y="490231"/>
                  <a:pt x="214798" y="1712061"/>
                  <a:pt x="362621" y="2276250"/>
                </a:cubicBezTo>
                <a:cubicBezTo>
                  <a:pt x="510444" y="2840440"/>
                  <a:pt x="828076" y="2844516"/>
                  <a:pt x="1404017" y="3385137"/>
                </a:cubicBezTo>
              </a:path>
            </a:pathLst>
          </a:cu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3" name="Picture 62">
            <a:extLst>
              <a:ext uri="{FF2B5EF4-FFF2-40B4-BE49-F238E27FC236}">
                <a16:creationId xmlns:a16="http://schemas.microsoft.com/office/drawing/2014/main" id="{9FD928AB-E857-4EEF-85DF-838E13E944AB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942" t="74259" r="65028"/>
          <a:stretch/>
        </p:blipFill>
        <p:spPr>
          <a:xfrm rot="15577831">
            <a:off x="1531167" y="662917"/>
            <a:ext cx="714304" cy="1561362"/>
          </a:xfrm>
          <a:prstGeom prst="rect">
            <a:avLst/>
          </a:prstGeom>
        </p:spPr>
      </p:pic>
      <p:sp>
        <p:nvSpPr>
          <p:cNvPr id="73" name="Rectangle 72">
            <a:extLst>
              <a:ext uri="{FF2B5EF4-FFF2-40B4-BE49-F238E27FC236}">
                <a16:creationId xmlns:a16="http://schemas.microsoft.com/office/drawing/2014/main" id="{68E151C4-6956-4959-A1D7-BAD2D1EE8CF2}"/>
              </a:ext>
            </a:extLst>
          </p:cNvPr>
          <p:cNvSpPr/>
          <p:nvPr/>
        </p:nvSpPr>
        <p:spPr>
          <a:xfrm>
            <a:off x="1329886" y="2488747"/>
            <a:ext cx="1390650" cy="1936750"/>
          </a:xfrm>
          <a:prstGeom prst="rect">
            <a:avLst/>
          </a:prstGeom>
          <a:blipFill>
            <a:blip r:embed="rId4">
              <a:duotone>
                <a:prstClr val="black"/>
                <a:schemeClr val="accent2">
                  <a:tint val="45000"/>
                  <a:satMod val="400000"/>
                </a:schemeClr>
              </a:duotone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artisticCrisscrossEtching/>
                      </a14:imgEffect>
                      <a14:imgEffect>
                        <a14:brightnessContrast contrast="-40000"/>
                      </a14:imgEffect>
                    </a14:imgLayer>
                  </a14:imgProps>
                </a:ext>
              </a:extLst>
            </a:blip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4" name="Picture 73">
            <a:extLst>
              <a:ext uri="{FF2B5EF4-FFF2-40B4-BE49-F238E27FC236}">
                <a16:creationId xmlns:a16="http://schemas.microsoft.com/office/drawing/2014/main" id="{E9FF0946-8DA7-4CC0-AA54-C2A04D46661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142495">
            <a:off x="1527544" y="2763856"/>
            <a:ext cx="995331" cy="748158"/>
          </a:xfrm>
          <a:prstGeom prst="rect">
            <a:avLst/>
          </a:prstGeom>
        </p:spPr>
      </p:pic>
      <p:pic>
        <p:nvPicPr>
          <p:cNvPr id="75" name="Picture 74">
            <a:extLst>
              <a:ext uri="{FF2B5EF4-FFF2-40B4-BE49-F238E27FC236}">
                <a16:creationId xmlns:a16="http://schemas.microsoft.com/office/drawing/2014/main" id="{B02C1673-B88A-4F9F-B440-A74A98735EC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692000" flipV="1">
            <a:off x="1200099" y="3435184"/>
            <a:ext cx="995331" cy="748158"/>
          </a:xfrm>
          <a:prstGeom prst="rect">
            <a:avLst/>
          </a:prstGeom>
        </p:spPr>
      </p:pic>
      <p:pic>
        <p:nvPicPr>
          <p:cNvPr id="71" name="Picture 70">
            <a:extLst>
              <a:ext uri="{FF2B5EF4-FFF2-40B4-BE49-F238E27FC236}">
                <a16:creationId xmlns:a16="http://schemas.microsoft.com/office/drawing/2014/main" id="{6FA9550A-3E96-4733-95F2-0C3912152D8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942" t="74259" r="65028"/>
          <a:stretch/>
        </p:blipFill>
        <p:spPr>
          <a:xfrm rot="16850315">
            <a:off x="913939" y="1893191"/>
            <a:ext cx="714304" cy="1561362"/>
          </a:xfrm>
          <a:prstGeom prst="rect">
            <a:avLst/>
          </a:prstGeom>
        </p:spPr>
      </p:pic>
      <p:pic>
        <p:nvPicPr>
          <p:cNvPr id="72" name="Picture 71">
            <a:extLst>
              <a:ext uri="{FF2B5EF4-FFF2-40B4-BE49-F238E27FC236}">
                <a16:creationId xmlns:a16="http://schemas.microsoft.com/office/drawing/2014/main" id="{E0FC012F-FEF3-4DEE-8F33-7C166CADA86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942" t="74259" r="65028"/>
          <a:stretch/>
        </p:blipFill>
        <p:spPr>
          <a:xfrm rot="15980143">
            <a:off x="913940" y="3384183"/>
            <a:ext cx="714304" cy="1561362"/>
          </a:xfrm>
          <a:prstGeom prst="rect">
            <a:avLst/>
          </a:prstGeom>
        </p:spPr>
      </p:pic>
      <p:sp>
        <p:nvSpPr>
          <p:cNvPr id="69" name="Oval 68">
            <a:extLst>
              <a:ext uri="{FF2B5EF4-FFF2-40B4-BE49-F238E27FC236}">
                <a16:creationId xmlns:a16="http://schemas.microsoft.com/office/drawing/2014/main" id="{333C0823-5690-4CF3-99AE-4E16ACBD57D6}"/>
              </a:ext>
            </a:extLst>
          </p:cNvPr>
          <p:cNvSpPr/>
          <p:nvPr/>
        </p:nvSpPr>
        <p:spPr>
          <a:xfrm>
            <a:off x="1811517" y="2586465"/>
            <a:ext cx="406400" cy="431800"/>
          </a:xfrm>
          <a:prstGeom prst="ellipse">
            <a:avLst/>
          </a:prstGeom>
          <a:gradFill flip="none" rotWithShape="1">
            <a:gsLst>
              <a:gs pos="0">
                <a:schemeClr val="accent4">
                  <a:lumMod val="40000"/>
                  <a:lumOff val="60000"/>
                </a:schemeClr>
              </a:gs>
              <a:gs pos="65000">
                <a:schemeClr val="accent4">
                  <a:lumMod val="95000"/>
                  <a:lumOff val="5000"/>
                </a:schemeClr>
              </a:gs>
              <a:gs pos="99465">
                <a:srgbClr val="826300"/>
              </a:gs>
              <a:gs pos="89000">
                <a:schemeClr val="accent4">
                  <a:lumMod val="6000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Freeform: Shape 64">
            <a:extLst>
              <a:ext uri="{FF2B5EF4-FFF2-40B4-BE49-F238E27FC236}">
                <a16:creationId xmlns:a16="http://schemas.microsoft.com/office/drawing/2014/main" id="{0BFE176C-2124-433C-A8E9-AD97D7487F20}"/>
              </a:ext>
            </a:extLst>
          </p:cNvPr>
          <p:cNvSpPr/>
          <p:nvPr/>
        </p:nvSpPr>
        <p:spPr>
          <a:xfrm>
            <a:off x="324267" y="4228364"/>
            <a:ext cx="2027820" cy="1020642"/>
          </a:xfrm>
          <a:custGeom>
            <a:avLst/>
            <a:gdLst>
              <a:gd name="connsiteX0" fmla="*/ 239127 w 239127"/>
              <a:gd name="connsiteY0" fmla="*/ 0 h 3592286"/>
              <a:gd name="connsiteX1" fmla="*/ 10527 w 239127"/>
              <a:gd name="connsiteY1" fmla="*/ 1257300 h 3592286"/>
              <a:gd name="connsiteX2" fmla="*/ 59512 w 239127"/>
              <a:gd name="connsiteY2" fmla="*/ 3592286 h 3592286"/>
              <a:gd name="connsiteX0" fmla="*/ 233868 w 233868"/>
              <a:gd name="connsiteY0" fmla="*/ 0 h 3608615"/>
              <a:gd name="connsiteX1" fmla="*/ 5268 w 233868"/>
              <a:gd name="connsiteY1" fmla="*/ 1257300 h 3608615"/>
              <a:gd name="connsiteX2" fmla="*/ 86910 w 233868"/>
              <a:gd name="connsiteY2" fmla="*/ 3608615 h 3608615"/>
              <a:gd name="connsiteX0" fmla="*/ 686632 w 686632"/>
              <a:gd name="connsiteY0" fmla="*/ 0 h 3608615"/>
              <a:gd name="connsiteX1" fmla="*/ 832 w 686632"/>
              <a:gd name="connsiteY1" fmla="*/ 1632857 h 3608615"/>
              <a:gd name="connsiteX2" fmla="*/ 539674 w 686632"/>
              <a:gd name="connsiteY2" fmla="*/ 3608615 h 3608615"/>
              <a:gd name="connsiteX0" fmla="*/ 773441 w 773441"/>
              <a:gd name="connsiteY0" fmla="*/ 0 h 3608615"/>
              <a:gd name="connsiteX1" fmla="*/ 87641 w 773441"/>
              <a:gd name="connsiteY1" fmla="*/ 1632857 h 3608615"/>
              <a:gd name="connsiteX2" fmla="*/ 626483 w 773441"/>
              <a:gd name="connsiteY2" fmla="*/ 3608615 h 3608615"/>
              <a:gd name="connsiteX0" fmla="*/ 804098 w 804098"/>
              <a:gd name="connsiteY0" fmla="*/ 0 h 3608615"/>
              <a:gd name="connsiteX1" fmla="*/ 118298 w 804098"/>
              <a:gd name="connsiteY1" fmla="*/ 1632857 h 3608615"/>
              <a:gd name="connsiteX2" fmla="*/ 657140 w 804098"/>
              <a:gd name="connsiteY2" fmla="*/ 3608615 h 3608615"/>
              <a:gd name="connsiteX0" fmla="*/ 804098 w 804098"/>
              <a:gd name="connsiteY0" fmla="*/ 0 h 3608615"/>
              <a:gd name="connsiteX1" fmla="*/ 118298 w 804098"/>
              <a:gd name="connsiteY1" fmla="*/ 1632857 h 3608615"/>
              <a:gd name="connsiteX2" fmla="*/ 657140 w 804098"/>
              <a:gd name="connsiteY2" fmla="*/ 3608615 h 3608615"/>
              <a:gd name="connsiteX0" fmla="*/ 740902 w 1554978"/>
              <a:gd name="connsiteY0" fmla="*/ 0 h 2485203"/>
              <a:gd name="connsiteX1" fmla="*/ 55102 w 1554978"/>
              <a:gd name="connsiteY1" fmla="*/ 1632857 h 2485203"/>
              <a:gd name="connsiteX2" fmla="*/ 1554978 w 1554978"/>
              <a:gd name="connsiteY2" fmla="*/ 2483771 h 2485203"/>
              <a:gd name="connsiteX0" fmla="*/ 488333 w 1302409"/>
              <a:gd name="connsiteY0" fmla="*/ 0 h 2510557"/>
              <a:gd name="connsiteX1" fmla="*/ 64633 w 1302409"/>
              <a:gd name="connsiteY1" fmla="*/ 1680385 h 2510557"/>
              <a:gd name="connsiteX2" fmla="*/ 1302409 w 1302409"/>
              <a:gd name="connsiteY2" fmla="*/ 2483771 h 2510557"/>
              <a:gd name="connsiteX0" fmla="*/ 488333 w 1302409"/>
              <a:gd name="connsiteY0" fmla="*/ 0 h 2510557"/>
              <a:gd name="connsiteX1" fmla="*/ 64633 w 1302409"/>
              <a:gd name="connsiteY1" fmla="*/ 1680385 h 2510557"/>
              <a:gd name="connsiteX2" fmla="*/ 1302409 w 1302409"/>
              <a:gd name="connsiteY2" fmla="*/ 2483771 h 2510557"/>
              <a:gd name="connsiteX0" fmla="*/ 423713 w 1237789"/>
              <a:gd name="connsiteY0" fmla="*/ 0 h 2504282"/>
              <a:gd name="connsiteX1" fmla="*/ 13 w 1237789"/>
              <a:gd name="connsiteY1" fmla="*/ 1680385 h 2504282"/>
              <a:gd name="connsiteX2" fmla="*/ 1237789 w 1237789"/>
              <a:gd name="connsiteY2" fmla="*/ 2483771 h 2504282"/>
              <a:gd name="connsiteX0" fmla="*/ 423713 w 1237789"/>
              <a:gd name="connsiteY0" fmla="*/ 0 h 2562155"/>
              <a:gd name="connsiteX1" fmla="*/ 13 w 1237789"/>
              <a:gd name="connsiteY1" fmla="*/ 1680385 h 2562155"/>
              <a:gd name="connsiteX2" fmla="*/ 1237789 w 1237789"/>
              <a:gd name="connsiteY2" fmla="*/ 2483771 h 2562155"/>
              <a:gd name="connsiteX0" fmla="*/ 423713 w 3487486"/>
              <a:gd name="connsiteY0" fmla="*/ 0 h 2546442"/>
              <a:gd name="connsiteX1" fmla="*/ 13 w 3487486"/>
              <a:gd name="connsiteY1" fmla="*/ 1680385 h 2546442"/>
              <a:gd name="connsiteX2" fmla="*/ 3487486 w 3487486"/>
              <a:gd name="connsiteY2" fmla="*/ 2452086 h 25464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487486" h="2546442">
                <a:moveTo>
                  <a:pt x="423713" y="0"/>
                </a:moveTo>
                <a:cubicBezTo>
                  <a:pt x="79452" y="76201"/>
                  <a:pt x="-1147" y="214021"/>
                  <a:pt x="13" y="1680385"/>
                </a:cubicBezTo>
                <a:cubicBezTo>
                  <a:pt x="55776" y="3115064"/>
                  <a:pt x="2998567" y="2297552"/>
                  <a:pt x="3487486" y="2452086"/>
                </a:cubicBezTo>
              </a:path>
            </a:pathLst>
          </a:cu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Freeform: Shape 65">
            <a:extLst>
              <a:ext uri="{FF2B5EF4-FFF2-40B4-BE49-F238E27FC236}">
                <a16:creationId xmlns:a16="http://schemas.microsoft.com/office/drawing/2014/main" id="{8BB2E578-6FB7-4661-8D97-42A59BD78649}"/>
              </a:ext>
            </a:extLst>
          </p:cNvPr>
          <p:cNvSpPr/>
          <p:nvPr/>
        </p:nvSpPr>
        <p:spPr>
          <a:xfrm flipV="1">
            <a:off x="385606" y="1540048"/>
            <a:ext cx="844065" cy="1009160"/>
          </a:xfrm>
          <a:custGeom>
            <a:avLst/>
            <a:gdLst>
              <a:gd name="connsiteX0" fmla="*/ 239127 w 239127"/>
              <a:gd name="connsiteY0" fmla="*/ 0 h 3592286"/>
              <a:gd name="connsiteX1" fmla="*/ 10527 w 239127"/>
              <a:gd name="connsiteY1" fmla="*/ 1257300 h 3592286"/>
              <a:gd name="connsiteX2" fmla="*/ 59512 w 239127"/>
              <a:gd name="connsiteY2" fmla="*/ 3592286 h 3592286"/>
              <a:gd name="connsiteX0" fmla="*/ 233868 w 233868"/>
              <a:gd name="connsiteY0" fmla="*/ 0 h 3608615"/>
              <a:gd name="connsiteX1" fmla="*/ 5268 w 233868"/>
              <a:gd name="connsiteY1" fmla="*/ 1257300 h 3608615"/>
              <a:gd name="connsiteX2" fmla="*/ 86910 w 233868"/>
              <a:gd name="connsiteY2" fmla="*/ 3608615 h 3608615"/>
              <a:gd name="connsiteX0" fmla="*/ 686632 w 686632"/>
              <a:gd name="connsiteY0" fmla="*/ 0 h 3608615"/>
              <a:gd name="connsiteX1" fmla="*/ 832 w 686632"/>
              <a:gd name="connsiteY1" fmla="*/ 1632857 h 3608615"/>
              <a:gd name="connsiteX2" fmla="*/ 539674 w 686632"/>
              <a:gd name="connsiteY2" fmla="*/ 3608615 h 3608615"/>
              <a:gd name="connsiteX0" fmla="*/ 773441 w 773441"/>
              <a:gd name="connsiteY0" fmla="*/ 0 h 3608615"/>
              <a:gd name="connsiteX1" fmla="*/ 87641 w 773441"/>
              <a:gd name="connsiteY1" fmla="*/ 1632857 h 3608615"/>
              <a:gd name="connsiteX2" fmla="*/ 626483 w 773441"/>
              <a:gd name="connsiteY2" fmla="*/ 3608615 h 3608615"/>
              <a:gd name="connsiteX0" fmla="*/ 804098 w 804098"/>
              <a:gd name="connsiteY0" fmla="*/ 0 h 3608615"/>
              <a:gd name="connsiteX1" fmla="*/ 118298 w 804098"/>
              <a:gd name="connsiteY1" fmla="*/ 1632857 h 3608615"/>
              <a:gd name="connsiteX2" fmla="*/ 657140 w 804098"/>
              <a:gd name="connsiteY2" fmla="*/ 3608615 h 3608615"/>
              <a:gd name="connsiteX0" fmla="*/ 804098 w 804098"/>
              <a:gd name="connsiteY0" fmla="*/ 0 h 3608615"/>
              <a:gd name="connsiteX1" fmla="*/ 118298 w 804098"/>
              <a:gd name="connsiteY1" fmla="*/ 1632857 h 3608615"/>
              <a:gd name="connsiteX2" fmla="*/ 657140 w 804098"/>
              <a:gd name="connsiteY2" fmla="*/ 3608615 h 3608615"/>
              <a:gd name="connsiteX0" fmla="*/ 740902 w 1554978"/>
              <a:gd name="connsiteY0" fmla="*/ 0 h 2485203"/>
              <a:gd name="connsiteX1" fmla="*/ 55102 w 1554978"/>
              <a:gd name="connsiteY1" fmla="*/ 1632857 h 2485203"/>
              <a:gd name="connsiteX2" fmla="*/ 1554978 w 1554978"/>
              <a:gd name="connsiteY2" fmla="*/ 2483771 h 2485203"/>
              <a:gd name="connsiteX0" fmla="*/ 488333 w 1302409"/>
              <a:gd name="connsiteY0" fmla="*/ 0 h 2510557"/>
              <a:gd name="connsiteX1" fmla="*/ 64633 w 1302409"/>
              <a:gd name="connsiteY1" fmla="*/ 1680385 h 2510557"/>
              <a:gd name="connsiteX2" fmla="*/ 1302409 w 1302409"/>
              <a:gd name="connsiteY2" fmla="*/ 2483771 h 2510557"/>
              <a:gd name="connsiteX0" fmla="*/ 488333 w 1302409"/>
              <a:gd name="connsiteY0" fmla="*/ 0 h 2510557"/>
              <a:gd name="connsiteX1" fmla="*/ 64633 w 1302409"/>
              <a:gd name="connsiteY1" fmla="*/ 1680385 h 2510557"/>
              <a:gd name="connsiteX2" fmla="*/ 1302409 w 1302409"/>
              <a:gd name="connsiteY2" fmla="*/ 2483771 h 2510557"/>
              <a:gd name="connsiteX0" fmla="*/ 423713 w 1237789"/>
              <a:gd name="connsiteY0" fmla="*/ 0 h 2504282"/>
              <a:gd name="connsiteX1" fmla="*/ 13 w 1237789"/>
              <a:gd name="connsiteY1" fmla="*/ 1680385 h 2504282"/>
              <a:gd name="connsiteX2" fmla="*/ 1237789 w 1237789"/>
              <a:gd name="connsiteY2" fmla="*/ 2483771 h 2504282"/>
              <a:gd name="connsiteX0" fmla="*/ 423713 w 1237789"/>
              <a:gd name="connsiteY0" fmla="*/ 0 h 2562155"/>
              <a:gd name="connsiteX1" fmla="*/ 13 w 1237789"/>
              <a:gd name="connsiteY1" fmla="*/ 1680385 h 2562155"/>
              <a:gd name="connsiteX2" fmla="*/ 1237789 w 1237789"/>
              <a:gd name="connsiteY2" fmla="*/ 2483771 h 2562155"/>
              <a:gd name="connsiteX0" fmla="*/ 164842 w 1361147"/>
              <a:gd name="connsiteY0" fmla="*/ 0 h 2403726"/>
              <a:gd name="connsiteX1" fmla="*/ 123371 w 1361147"/>
              <a:gd name="connsiteY1" fmla="*/ 1521956 h 2403726"/>
              <a:gd name="connsiteX2" fmla="*/ 1361147 w 1361147"/>
              <a:gd name="connsiteY2" fmla="*/ 2325342 h 2403726"/>
              <a:gd name="connsiteX0" fmla="*/ 233494 w 1429799"/>
              <a:gd name="connsiteY0" fmla="*/ 0 h 2444700"/>
              <a:gd name="connsiteX1" fmla="*/ 28210 w 1429799"/>
              <a:gd name="connsiteY1" fmla="*/ 1601171 h 2444700"/>
              <a:gd name="connsiteX2" fmla="*/ 1429799 w 1429799"/>
              <a:gd name="connsiteY2" fmla="*/ 2325342 h 2444700"/>
              <a:gd name="connsiteX0" fmla="*/ 217230 w 1413535"/>
              <a:gd name="connsiteY0" fmla="*/ 0 h 2444700"/>
              <a:gd name="connsiteX1" fmla="*/ 11946 w 1413535"/>
              <a:gd name="connsiteY1" fmla="*/ 1601171 h 2444700"/>
              <a:gd name="connsiteX2" fmla="*/ 1413535 w 1413535"/>
              <a:gd name="connsiteY2" fmla="*/ 2325342 h 2444700"/>
              <a:gd name="connsiteX0" fmla="*/ 205320 w 1401625"/>
              <a:gd name="connsiteY0" fmla="*/ 0 h 2444700"/>
              <a:gd name="connsiteX1" fmla="*/ 36 w 1401625"/>
              <a:gd name="connsiteY1" fmla="*/ 1601171 h 2444700"/>
              <a:gd name="connsiteX2" fmla="*/ 1401625 w 1401625"/>
              <a:gd name="connsiteY2" fmla="*/ 2325342 h 2444700"/>
              <a:gd name="connsiteX0" fmla="*/ 205320 w 1401625"/>
              <a:gd name="connsiteY0" fmla="*/ 0 h 2380196"/>
              <a:gd name="connsiteX1" fmla="*/ 36 w 1401625"/>
              <a:gd name="connsiteY1" fmla="*/ 1601171 h 2380196"/>
              <a:gd name="connsiteX2" fmla="*/ 1401625 w 1401625"/>
              <a:gd name="connsiteY2" fmla="*/ 2325342 h 2380196"/>
              <a:gd name="connsiteX0" fmla="*/ 205320 w 1401625"/>
              <a:gd name="connsiteY0" fmla="*/ 0 h 2461733"/>
              <a:gd name="connsiteX1" fmla="*/ 36 w 1401625"/>
              <a:gd name="connsiteY1" fmla="*/ 1601171 h 2461733"/>
              <a:gd name="connsiteX2" fmla="*/ 1401625 w 1401625"/>
              <a:gd name="connsiteY2" fmla="*/ 2325342 h 2461733"/>
              <a:gd name="connsiteX0" fmla="*/ 233492 w 1429797"/>
              <a:gd name="connsiteY0" fmla="*/ 0 h 2461733"/>
              <a:gd name="connsiteX1" fmla="*/ 28208 w 1429797"/>
              <a:gd name="connsiteY1" fmla="*/ 1601171 h 2461733"/>
              <a:gd name="connsiteX2" fmla="*/ 1429797 w 1429797"/>
              <a:gd name="connsiteY2" fmla="*/ 2325342 h 2461733"/>
              <a:gd name="connsiteX0" fmla="*/ 233494 w 1451640"/>
              <a:gd name="connsiteY0" fmla="*/ 0 h 2517794"/>
              <a:gd name="connsiteX1" fmla="*/ 28210 w 1451640"/>
              <a:gd name="connsiteY1" fmla="*/ 1601171 h 2517794"/>
              <a:gd name="connsiteX2" fmla="*/ 1451641 w 1451640"/>
              <a:gd name="connsiteY2" fmla="*/ 2436242 h 25177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451640" h="2517794">
                <a:moveTo>
                  <a:pt x="233494" y="0"/>
                </a:moveTo>
                <a:cubicBezTo>
                  <a:pt x="-110767" y="218786"/>
                  <a:pt x="27050" y="134807"/>
                  <a:pt x="28210" y="1601171"/>
                </a:cubicBezTo>
                <a:cubicBezTo>
                  <a:pt x="83973" y="3035850"/>
                  <a:pt x="951801" y="2329237"/>
                  <a:pt x="1451641" y="2436242"/>
                </a:cubicBezTo>
              </a:path>
            </a:pathLst>
          </a:cu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Star: 12 Points 59">
            <a:extLst>
              <a:ext uri="{FF2B5EF4-FFF2-40B4-BE49-F238E27FC236}">
                <a16:creationId xmlns:a16="http://schemas.microsoft.com/office/drawing/2014/main" id="{4F1EBD40-42EE-439C-B867-E965B9A15ED5}"/>
              </a:ext>
            </a:extLst>
          </p:cNvPr>
          <p:cNvSpPr/>
          <p:nvPr/>
        </p:nvSpPr>
        <p:spPr>
          <a:xfrm>
            <a:off x="3152013" y="3704893"/>
            <a:ext cx="2245049" cy="2067583"/>
          </a:xfrm>
          <a:prstGeom prst="star12">
            <a:avLst/>
          </a:prstGeom>
          <a:solidFill>
            <a:srgbClr val="FFFF00"/>
          </a:soli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1" name="Picture 60">
            <a:extLst>
              <a:ext uri="{FF2B5EF4-FFF2-40B4-BE49-F238E27FC236}">
                <a16:creationId xmlns:a16="http://schemas.microsoft.com/office/drawing/2014/main" id="{6E1A6512-A29B-4126-82D7-6E5EA9E1D635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59456" y="4164864"/>
            <a:ext cx="1630164" cy="2224531"/>
          </a:xfrm>
          <a:prstGeom prst="rect">
            <a:avLst/>
          </a:prstGeom>
        </p:spPr>
      </p:pic>
      <p:pic>
        <p:nvPicPr>
          <p:cNvPr id="62" name="Picture 61">
            <a:extLst>
              <a:ext uri="{FF2B5EF4-FFF2-40B4-BE49-F238E27FC236}">
                <a16:creationId xmlns:a16="http://schemas.microsoft.com/office/drawing/2014/main" id="{7DF02DB3-F80F-4349-B0EE-FB4A0CB47B1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942" t="74259" r="65028"/>
          <a:stretch/>
        </p:blipFill>
        <p:spPr>
          <a:xfrm rot="17116656">
            <a:off x="2707966" y="4621006"/>
            <a:ext cx="714304" cy="1561362"/>
          </a:xfrm>
          <a:prstGeom prst="rect">
            <a:avLst/>
          </a:prstGeom>
        </p:spPr>
      </p:pic>
      <p:pic>
        <p:nvPicPr>
          <p:cNvPr id="56" name="Picture 55">
            <a:extLst>
              <a:ext uri="{FF2B5EF4-FFF2-40B4-BE49-F238E27FC236}">
                <a16:creationId xmlns:a16="http://schemas.microsoft.com/office/drawing/2014/main" id="{E4ED06D2-3A7F-4E3F-9ACE-5F950805FBBC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977" t="74630" r="84591"/>
          <a:stretch/>
        </p:blipFill>
        <p:spPr>
          <a:xfrm rot="5400000">
            <a:off x="5163863" y="4893777"/>
            <a:ext cx="659042" cy="1562281"/>
          </a:xfrm>
          <a:prstGeom prst="rect">
            <a:avLst/>
          </a:prstGeom>
        </p:spPr>
      </p:pic>
      <p:sp>
        <p:nvSpPr>
          <p:cNvPr id="57" name="Freeform: Shape 56">
            <a:extLst>
              <a:ext uri="{FF2B5EF4-FFF2-40B4-BE49-F238E27FC236}">
                <a16:creationId xmlns:a16="http://schemas.microsoft.com/office/drawing/2014/main" id="{F90BD630-F874-42F3-B6B2-08DEAB9AAE8B}"/>
              </a:ext>
            </a:extLst>
          </p:cNvPr>
          <p:cNvSpPr/>
          <p:nvPr/>
        </p:nvSpPr>
        <p:spPr>
          <a:xfrm rot="15710153">
            <a:off x="6647857" y="5171273"/>
            <a:ext cx="905578" cy="1668465"/>
          </a:xfrm>
          <a:custGeom>
            <a:avLst/>
            <a:gdLst>
              <a:gd name="connsiteX0" fmla="*/ 239127 w 239127"/>
              <a:gd name="connsiteY0" fmla="*/ 0 h 3592286"/>
              <a:gd name="connsiteX1" fmla="*/ 10527 w 239127"/>
              <a:gd name="connsiteY1" fmla="*/ 1257300 h 3592286"/>
              <a:gd name="connsiteX2" fmla="*/ 59512 w 239127"/>
              <a:gd name="connsiteY2" fmla="*/ 3592286 h 3592286"/>
              <a:gd name="connsiteX0" fmla="*/ 233868 w 233868"/>
              <a:gd name="connsiteY0" fmla="*/ 0 h 3608615"/>
              <a:gd name="connsiteX1" fmla="*/ 5268 w 233868"/>
              <a:gd name="connsiteY1" fmla="*/ 1257300 h 3608615"/>
              <a:gd name="connsiteX2" fmla="*/ 86910 w 233868"/>
              <a:gd name="connsiteY2" fmla="*/ 3608615 h 3608615"/>
              <a:gd name="connsiteX0" fmla="*/ 686632 w 686632"/>
              <a:gd name="connsiteY0" fmla="*/ 0 h 3608615"/>
              <a:gd name="connsiteX1" fmla="*/ 832 w 686632"/>
              <a:gd name="connsiteY1" fmla="*/ 1632857 h 3608615"/>
              <a:gd name="connsiteX2" fmla="*/ 539674 w 686632"/>
              <a:gd name="connsiteY2" fmla="*/ 3608615 h 3608615"/>
              <a:gd name="connsiteX0" fmla="*/ 773441 w 773441"/>
              <a:gd name="connsiteY0" fmla="*/ 0 h 3608615"/>
              <a:gd name="connsiteX1" fmla="*/ 87641 w 773441"/>
              <a:gd name="connsiteY1" fmla="*/ 1632857 h 3608615"/>
              <a:gd name="connsiteX2" fmla="*/ 626483 w 773441"/>
              <a:gd name="connsiteY2" fmla="*/ 3608615 h 3608615"/>
              <a:gd name="connsiteX0" fmla="*/ 804098 w 804098"/>
              <a:gd name="connsiteY0" fmla="*/ 0 h 3608615"/>
              <a:gd name="connsiteX1" fmla="*/ 118298 w 804098"/>
              <a:gd name="connsiteY1" fmla="*/ 1632857 h 3608615"/>
              <a:gd name="connsiteX2" fmla="*/ 657140 w 804098"/>
              <a:gd name="connsiteY2" fmla="*/ 3608615 h 3608615"/>
              <a:gd name="connsiteX0" fmla="*/ 804098 w 804098"/>
              <a:gd name="connsiteY0" fmla="*/ 0 h 3608615"/>
              <a:gd name="connsiteX1" fmla="*/ 118298 w 804098"/>
              <a:gd name="connsiteY1" fmla="*/ 1632857 h 3608615"/>
              <a:gd name="connsiteX2" fmla="*/ 657140 w 804098"/>
              <a:gd name="connsiteY2" fmla="*/ 3608615 h 3608615"/>
              <a:gd name="connsiteX0" fmla="*/ 637778 w 637778"/>
              <a:gd name="connsiteY0" fmla="*/ 0 h 3598585"/>
              <a:gd name="connsiteX1" fmla="*/ 940 w 637778"/>
              <a:gd name="connsiteY1" fmla="*/ 1622827 h 3598585"/>
              <a:gd name="connsiteX2" fmla="*/ 539782 w 637778"/>
              <a:gd name="connsiteY2" fmla="*/ 3598585 h 3598585"/>
              <a:gd name="connsiteX0" fmla="*/ 637778 w 658011"/>
              <a:gd name="connsiteY0" fmla="*/ 0 h 3598585"/>
              <a:gd name="connsiteX1" fmla="*/ 940 w 658011"/>
              <a:gd name="connsiteY1" fmla="*/ 1622827 h 3598585"/>
              <a:gd name="connsiteX2" fmla="*/ 539782 w 658011"/>
              <a:gd name="connsiteY2" fmla="*/ 3598585 h 3598585"/>
              <a:gd name="connsiteX0" fmla="*/ 619707 w 640289"/>
              <a:gd name="connsiteY0" fmla="*/ 0 h 3646394"/>
              <a:gd name="connsiteX1" fmla="*/ 647 w 640289"/>
              <a:gd name="connsiteY1" fmla="*/ 1670636 h 3646394"/>
              <a:gd name="connsiteX2" fmla="*/ 539489 w 640289"/>
              <a:gd name="connsiteY2" fmla="*/ 3646394 h 3646394"/>
              <a:gd name="connsiteX0" fmla="*/ 706147 w 728320"/>
              <a:gd name="connsiteY0" fmla="*/ 0 h 3556829"/>
              <a:gd name="connsiteX1" fmla="*/ 87087 w 728320"/>
              <a:gd name="connsiteY1" fmla="*/ 1670636 h 3556829"/>
              <a:gd name="connsiteX2" fmla="*/ 239879 w 728320"/>
              <a:gd name="connsiteY2" fmla="*/ 3556830 h 3556829"/>
              <a:gd name="connsiteX0" fmla="*/ 715844 w 737809"/>
              <a:gd name="connsiteY0" fmla="*/ 0 h 3604271"/>
              <a:gd name="connsiteX1" fmla="*/ 87673 w 737809"/>
              <a:gd name="connsiteY1" fmla="*/ 1718077 h 3604271"/>
              <a:gd name="connsiteX2" fmla="*/ 240465 w 737809"/>
              <a:gd name="connsiteY2" fmla="*/ 3604271 h 3604271"/>
              <a:gd name="connsiteX0" fmla="*/ 711459 w 733389"/>
              <a:gd name="connsiteY0" fmla="*/ 0 h 3637050"/>
              <a:gd name="connsiteX1" fmla="*/ 83288 w 733389"/>
              <a:gd name="connsiteY1" fmla="*/ 1718077 h 3637050"/>
              <a:gd name="connsiteX2" fmla="*/ 244284 w 733389"/>
              <a:gd name="connsiteY2" fmla="*/ 3637050 h 3637050"/>
              <a:gd name="connsiteX0" fmla="*/ 890637 w 913769"/>
              <a:gd name="connsiteY0" fmla="*/ 0 h 2765848"/>
              <a:gd name="connsiteX1" fmla="*/ 262466 w 913769"/>
              <a:gd name="connsiteY1" fmla="*/ 1718077 h 2765848"/>
              <a:gd name="connsiteX2" fmla="*/ 159484 w 913769"/>
              <a:gd name="connsiteY2" fmla="*/ 2765848 h 2765848"/>
              <a:gd name="connsiteX0" fmla="*/ 923490 w 943731"/>
              <a:gd name="connsiteY0" fmla="*/ 0 h 2765848"/>
              <a:gd name="connsiteX1" fmla="*/ 184830 w 943731"/>
              <a:gd name="connsiteY1" fmla="*/ 606309 h 2765848"/>
              <a:gd name="connsiteX2" fmla="*/ 192337 w 943731"/>
              <a:gd name="connsiteY2" fmla="*/ 2765848 h 2765848"/>
              <a:gd name="connsiteX0" fmla="*/ 940284 w 960613"/>
              <a:gd name="connsiteY0" fmla="*/ 0 h 1580636"/>
              <a:gd name="connsiteX1" fmla="*/ 201624 w 960613"/>
              <a:gd name="connsiteY1" fmla="*/ 606309 h 1580636"/>
              <a:gd name="connsiteX2" fmla="*/ 185373 w 960613"/>
              <a:gd name="connsiteY2" fmla="*/ 1580637 h 1580636"/>
              <a:gd name="connsiteX0" fmla="*/ 930867 w 951196"/>
              <a:gd name="connsiteY0" fmla="*/ 0 h 1580637"/>
              <a:gd name="connsiteX1" fmla="*/ 192207 w 951196"/>
              <a:gd name="connsiteY1" fmla="*/ 606309 h 1580637"/>
              <a:gd name="connsiteX2" fmla="*/ 175956 w 951196"/>
              <a:gd name="connsiteY2" fmla="*/ 1580637 h 1580637"/>
              <a:gd name="connsiteX0" fmla="*/ 788469 w 808798"/>
              <a:gd name="connsiteY0" fmla="*/ 0 h 1817615"/>
              <a:gd name="connsiteX1" fmla="*/ 49809 w 808798"/>
              <a:gd name="connsiteY1" fmla="*/ 606309 h 1817615"/>
              <a:gd name="connsiteX2" fmla="*/ 374405 w 808798"/>
              <a:gd name="connsiteY2" fmla="*/ 1817615 h 1817615"/>
              <a:gd name="connsiteX0" fmla="*/ 853983 w 872688"/>
              <a:gd name="connsiteY0" fmla="*/ 0 h 1817615"/>
              <a:gd name="connsiteX1" fmla="*/ 39004 w 872688"/>
              <a:gd name="connsiteY1" fmla="*/ 915401 h 1817615"/>
              <a:gd name="connsiteX2" fmla="*/ 439919 w 872688"/>
              <a:gd name="connsiteY2" fmla="*/ 1817615 h 18176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72688" h="1817615">
                <a:moveTo>
                  <a:pt x="853983" y="0"/>
                </a:moveTo>
                <a:cubicBezTo>
                  <a:pt x="1007924" y="597273"/>
                  <a:pt x="164822" y="651962"/>
                  <a:pt x="39004" y="915401"/>
                </a:cubicBezTo>
                <a:cubicBezTo>
                  <a:pt x="-86814" y="1178840"/>
                  <a:pt x="103612" y="1715979"/>
                  <a:pt x="439919" y="1817615"/>
                </a:cubicBezTo>
              </a:path>
            </a:pathLst>
          </a:cu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8" name="Picture 57">
            <a:extLst>
              <a:ext uri="{FF2B5EF4-FFF2-40B4-BE49-F238E27FC236}">
                <a16:creationId xmlns:a16="http://schemas.microsoft.com/office/drawing/2014/main" id="{9451B54A-BC67-4095-B034-FF1CC6A9688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977" t="74630" r="84591"/>
          <a:stretch/>
        </p:blipFill>
        <p:spPr>
          <a:xfrm rot="12370141">
            <a:off x="7942300" y="4440033"/>
            <a:ext cx="659042" cy="1541280"/>
          </a:xfrm>
          <a:prstGeom prst="rect">
            <a:avLst/>
          </a:prstGeom>
        </p:spPr>
      </p:pic>
      <p:pic>
        <p:nvPicPr>
          <p:cNvPr id="77" name="Picture 76">
            <a:extLst>
              <a:ext uri="{FF2B5EF4-FFF2-40B4-BE49-F238E27FC236}">
                <a16:creationId xmlns:a16="http://schemas.microsoft.com/office/drawing/2014/main" id="{E5B99FE5-A00B-443F-A50F-CB99C5E8531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3319234" flipV="1">
            <a:off x="1519168" y="3384468"/>
            <a:ext cx="995331" cy="748158"/>
          </a:xfrm>
          <a:prstGeom prst="rect">
            <a:avLst/>
          </a:prstGeom>
        </p:spPr>
      </p:pic>
      <p:sp>
        <p:nvSpPr>
          <p:cNvPr id="78" name="Oval 77">
            <a:extLst>
              <a:ext uri="{FF2B5EF4-FFF2-40B4-BE49-F238E27FC236}">
                <a16:creationId xmlns:a16="http://schemas.microsoft.com/office/drawing/2014/main" id="{699E4D9F-5906-4A4E-B43C-D353B9024A0A}"/>
              </a:ext>
            </a:extLst>
          </p:cNvPr>
          <p:cNvSpPr/>
          <p:nvPr/>
        </p:nvSpPr>
        <p:spPr>
          <a:xfrm>
            <a:off x="1811517" y="3948964"/>
            <a:ext cx="406400" cy="431800"/>
          </a:xfrm>
          <a:prstGeom prst="ellipse">
            <a:avLst/>
          </a:prstGeom>
          <a:gradFill flip="none" rotWithShape="1">
            <a:gsLst>
              <a:gs pos="0">
                <a:schemeClr val="accent4">
                  <a:lumMod val="40000"/>
                  <a:lumOff val="60000"/>
                </a:schemeClr>
              </a:gs>
              <a:gs pos="65000">
                <a:schemeClr val="accent4">
                  <a:lumMod val="95000"/>
                  <a:lumOff val="5000"/>
                </a:schemeClr>
              </a:gs>
              <a:gs pos="99465">
                <a:srgbClr val="826300"/>
              </a:gs>
              <a:gs pos="89000">
                <a:schemeClr val="accent4">
                  <a:lumMod val="6000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F3AAED7E-758D-4AD4-864A-69D15779D63B}"/>
              </a:ext>
            </a:extLst>
          </p:cNvPr>
          <p:cNvSpPr txBox="1"/>
          <p:nvPr/>
        </p:nvSpPr>
        <p:spPr>
          <a:xfrm>
            <a:off x="3616174" y="2852075"/>
            <a:ext cx="347396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600" dirty="0"/>
              <a:t>A brass door key?</a:t>
            </a:r>
            <a:endParaRPr lang="en-US" sz="3600" dirty="0"/>
          </a:p>
        </p:txBody>
      </p:sp>
      <p:pic>
        <p:nvPicPr>
          <p:cNvPr id="34" name="Picture 33">
            <a:extLst>
              <a:ext uri="{FF2B5EF4-FFF2-40B4-BE49-F238E27FC236}">
                <a16:creationId xmlns:a16="http://schemas.microsoft.com/office/drawing/2014/main" id="{CA968371-0B7A-4AD5-94E9-92FCB549B5A8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977" t="74630" r="84591"/>
          <a:stretch/>
        </p:blipFill>
        <p:spPr>
          <a:xfrm rot="835279">
            <a:off x="8938526" y="1450562"/>
            <a:ext cx="659042" cy="1562281"/>
          </a:xfrm>
          <a:prstGeom prst="rect">
            <a:avLst/>
          </a:prstGeom>
        </p:spPr>
      </p:pic>
      <p:pic>
        <p:nvPicPr>
          <p:cNvPr id="35" name="Picture 34">
            <a:extLst>
              <a:ext uri="{FF2B5EF4-FFF2-40B4-BE49-F238E27FC236}">
                <a16:creationId xmlns:a16="http://schemas.microsoft.com/office/drawing/2014/main" id="{B87D31F1-B1DE-4488-AFB0-6B650BD5E45F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7416256">
            <a:off x="7835847" y="3261114"/>
            <a:ext cx="1976004" cy="9880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22841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9D9F0B2F-FD30-46F7-854B-78CFAB682F4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67215" y="185045"/>
            <a:ext cx="4337050" cy="22860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4D4DDD66-D53F-43AA-BFBC-853052AF02B8}"/>
              </a:ext>
            </a:extLst>
          </p:cNvPr>
          <p:cNvSpPr txBox="1"/>
          <p:nvPr/>
        </p:nvSpPr>
        <p:spPr>
          <a:xfrm>
            <a:off x="4631836" y="1086559"/>
            <a:ext cx="1507357" cy="4829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>
                <a:solidFill>
                  <a:schemeClr val="bg1"/>
                </a:solidFill>
              </a:rPr>
              <a:t>Power Cell</a:t>
            </a:r>
            <a:endParaRPr lang="en-US" sz="2800" dirty="0">
              <a:solidFill>
                <a:schemeClr val="bg1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732668C-C8B4-4129-9A73-2745175D1280}"/>
              </a:ext>
            </a:extLst>
          </p:cNvPr>
          <p:cNvSpPr txBox="1"/>
          <p:nvPr/>
        </p:nvSpPr>
        <p:spPr>
          <a:xfrm>
            <a:off x="2906395" y="901893"/>
            <a:ext cx="463487" cy="8523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5400" dirty="0">
                <a:solidFill>
                  <a:schemeClr val="bg1"/>
                </a:solidFill>
              </a:rPr>
              <a:t>+</a:t>
            </a:r>
            <a:endParaRPr lang="en-US" sz="5400" dirty="0">
              <a:solidFill>
                <a:schemeClr val="bg1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CE58C73-665C-435D-B576-3196F543D481}"/>
              </a:ext>
            </a:extLst>
          </p:cNvPr>
          <p:cNvSpPr txBox="1"/>
          <p:nvPr/>
        </p:nvSpPr>
        <p:spPr>
          <a:xfrm>
            <a:off x="6417992" y="591808"/>
            <a:ext cx="463487" cy="8523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5400" dirty="0">
                <a:solidFill>
                  <a:schemeClr val="bg1"/>
                </a:solidFill>
              </a:rPr>
              <a:t>_</a:t>
            </a:r>
            <a:endParaRPr lang="en-US" sz="5400" dirty="0">
              <a:solidFill>
                <a:schemeClr val="bg1"/>
              </a:solidFill>
            </a:endParaRPr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A142B788-C1BE-4A1E-8117-2D98142B897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977" t="74630" r="84591"/>
          <a:stretch/>
        </p:blipFill>
        <p:spPr>
          <a:xfrm rot="5400000">
            <a:off x="7328470" y="634827"/>
            <a:ext cx="659042" cy="1562281"/>
          </a:xfrm>
          <a:prstGeom prst="rect">
            <a:avLst/>
          </a:prstGeom>
        </p:spPr>
      </p:pic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1B8546BB-4C09-4530-83E8-A521458ACFD9}"/>
              </a:ext>
            </a:extLst>
          </p:cNvPr>
          <p:cNvSpPr/>
          <p:nvPr/>
        </p:nvSpPr>
        <p:spPr>
          <a:xfrm rot="6863001">
            <a:off x="8665903" y="892920"/>
            <a:ext cx="569368" cy="1002615"/>
          </a:xfrm>
          <a:custGeom>
            <a:avLst/>
            <a:gdLst>
              <a:gd name="connsiteX0" fmla="*/ 239127 w 239127"/>
              <a:gd name="connsiteY0" fmla="*/ 0 h 3592286"/>
              <a:gd name="connsiteX1" fmla="*/ 10527 w 239127"/>
              <a:gd name="connsiteY1" fmla="*/ 1257300 h 3592286"/>
              <a:gd name="connsiteX2" fmla="*/ 59512 w 239127"/>
              <a:gd name="connsiteY2" fmla="*/ 3592286 h 3592286"/>
              <a:gd name="connsiteX0" fmla="*/ 233868 w 233868"/>
              <a:gd name="connsiteY0" fmla="*/ 0 h 3608615"/>
              <a:gd name="connsiteX1" fmla="*/ 5268 w 233868"/>
              <a:gd name="connsiteY1" fmla="*/ 1257300 h 3608615"/>
              <a:gd name="connsiteX2" fmla="*/ 86910 w 233868"/>
              <a:gd name="connsiteY2" fmla="*/ 3608615 h 3608615"/>
              <a:gd name="connsiteX0" fmla="*/ 686632 w 686632"/>
              <a:gd name="connsiteY0" fmla="*/ 0 h 3608615"/>
              <a:gd name="connsiteX1" fmla="*/ 832 w 686632"/>
              <a:gd name="connsiteY1" fmla="*/ 1632857 h 3608615"/>
              <a:gd name="connsiteX2" fmla="*/ 539674 w 686632"/>
              <a:gd name="connsiteY2" fmla="*/ 3608615 h 3608615"/>
              <a:gd name="connsiteX0" fmla="*/ 773441 w 773441"/>
              <a:gd name="connsiteY0" fmla="*/ 0 h 3608615"/>
              <a:gd name="connsiteX1" fmla="*/ 87641 w 773441"/>
              <a:gd name="connsiteY1" fmla="*/ 1632857 h 3608615"/>
              <a:gd name="connsiteX2" fmla="*/ 626483 w 773441"/>
              <a:gd name="connsiteY2" fmla="*/ 3608615 h 3608615"/>
              <a:gd name="connsiteX0" fmla="*/ 804098 w 804098"/>
              <a:gd name="connsiteY0" fmla="*/ 0 h 3608615"/>
              <a:gd name="connsiteX1" fmla="*/ 118298 w 804098"/>
              <a:gd name="connsiteY1" fmla="*/ 1632857 h 3608615"/>
              <a:gd name="connsiteX2" fmla="*/ 657140 w 804098"/>
              <a:gd name="connsiteY2" fmla="*/ 3608615 h 3608615"/>
              <a:gd name="connsiteX0" fmla="*/ 804098 w 804098"/>
              <a:gd name="connsiteY0" fmla="*/ 0 h 3608615"/>
              <a:gd name="connsiteX1" fmla="*/ 118298 w 804098"/>
              <a:gd name="connsiteY1" fmla="*/ 1632857 h 3608615"/>
              <a:gd name="connsiteX2" fmla="*/ 657140 w 804098"/>
              <a:gd name="connsiteY2" fmla="*/ 3608615 h 3608615"/>
              <a:gd name="connsiteX0" fmla="*/ 697065 w 697065"/>
              <a:gd name="connsiteY0" fmla="*/ 0 h 3308631"/>
              <a:gd name="connsiteX1" fmla="*/ 11265 w 697065"/>
              <a:gd name="connsiteY1" fmla="*/ 1632857 h 3308631"/>
              <a:gd name="connsiteX2" fmla="*/ 415408 w 697065"/>
              <a:gd name="connsiteY2" fmla="*/ 3308630 h 3308631"/>
              <a:gd name="connsiteX0" fmla="*/ 1234762 w 1234762"/>
              <a:gd name="connsiteY0" fmla="*/ 1 h 2491044"/>
              <a:gd name="connsiteX1" fmla="*/ 43162 w 1234762"/>
              <a:gd name="connsiteY1" fmla="*/ 815270 h 2491044"/>
              <a:gd name="connsiteX2" fmla="*/ 447305 w 1234762"/>
              <a:gd name="connsiteY2" fmla="*/ 2491043 h 2491044"/>
              <a:gd name="connsiteX0" fmla="*/ 1802709 w 1802709"/>
              <a:gd name="connsiteY0" fmla="*/ 1 h 2491044"/>
              <a:gd name="connsiteX1" fmla="*/ 14823 w 1802709"/>
              <a:gd name="connsiteY1" fmla="*/ 581095 h 2491044"/>
              <a:gd name="connsiteX2" fmla="*/ 1015252 w 1802709"/>
              <a:gd name="connsiteY2" fmla="*/ 2491043 h 2491044"/>
              <a:gd name="connsiteX0" fmla="*/ 1426130 w 1426130"/>
              <a:gd name="connsiteY0" fmla="*/ 1 h 2491044"/>
              <a:gd name="connsiteX1" fmla="*/ 26229 w 1426130"/>
              <a:gd name="connsiteY1" fmla="*/ 849210 h 2491044"/>
              <a:gd name="connsiteX2" fmla="*/ 638673 w 1426130"/>
              <a:gd name="connsiteY2" fmla="*/ 2491043 h 2491044"/>
              <a:gd name="connsiteX0" fmla="*/ 1426130 w 1426130"/>
              <a:gd name="connsiteY0" fmla="*/ 1 h 2491044"/>
              <a:gd name="connsiteX1" fmla="*/ 26229 w 1426130"/>
              <a:gd name="connsiteY1" fmla="*/ 849210 h 2491044"/>
              <a:gd name="connsiteX2" fmla="*/ 638673 w 1426130"/>
              <a:gd name="connsiteY2" fmla="*/ 2491043 h 2491044"/>
              <a:gd name="connsiteX0" fmla="*/ 1275833 w 1275832"/>
              <a:gd name="connsiteY0" fmla="*/ 1 h 2519397"/>
              <a:gd name="connsiteX1" fmla="*/ 19201 w 1275832"/>
              <a:gd name="connsiteY1" fmla="*/ 877563 h 2519397"/>
              <a:gd name="connsiteX2" fmla="*/ 631645 w 1275832"/>
              <a:gd name="connsiteY2" fmla="*/ 2519396 h 2519397"/>
              <a:gd name="connsiteX0" fmla="*/ 1281492 w 1281491"/>
              <a:gd name="connsiteY0" fmla="*/ 1 h 2519397"/>
              <a:gd name="connsiteX1" fmla="*/ 24860 w 1281491"/>
              <a:gd name="connsiteY1" fmla="*/ 877563 h 2519397"/>
              <a:gd name="connsiteX2" fmla="*/ 637304 w 1281491"/>
              <a:gd name="connsiteY2" fmla="*/ 2519396 h 2519397"/>
              <a:gd name="connsiteX0" fmla="*/ 1289457 w 1289456"/>
              <a:gd name="connsiteY0" fmla="*/ 1 h 2519397"/>
              <a:gd name="connsiteX1" fmla="*/ 32825 w 1289456"/>
              <a:gd name="connsiteY1" fmla="*/ 877563 h 2519397"/>
              <a:gd name="connsiteX2" fmla="*/ 645269 w 1289456"/>
              <a:gd name="connsiteY2" fmla="*/ 2519396 h 2519397"/>
              <a:gd name="connsiteX0" fmla="*/ 1282062 w 1282061"/>
              <a:gd name="connsiteY0" fmla="*/ 1 h 2627444"/>
              <a:gd name="connsiteX1" fmla="*/ 25430 w 1282061"/>
              <a:gd name="connsiteY1" fmla="*/ 877563 h 2627444"/>
              <a:gd name="connsiteX2" fmla="*/ 687023 w 1282061"/>
              <a:gd name="connsiteY2" fmla="*/ 2627445 h 2627444"/>
              <a:gd name="connsiteX0" fmla="*/ 1361722 w 1361723"/>
              <a:gd name="connsiteY0" fmla="*/ 1 h 2678993"/>
              <a:gd name="connsiteX1" fmla="*/ 29883 w 1361723"/>
              <a:gd name="connsiteY1" fmla="*/ 929112 h 2678993"/>
              <a:gd name="connsiteX2" fmla="*/ 691476 w 1361723"/>
              <a:gd name="connsiteY2" fmla="*/ 2678994 h 2678993"/>
              <a:gd name="connsiteX0" fmla="*/ 1694420 w 1694421"/>
              <a:gd name="connsiteY0" fmla="*/ 1 h 3565350"/>
              <a:gd name="connsiteX1" fmla="*/ 49428 w 1694421"/>
              <a:gd name="connsiteY1" fmla="*/ 1815469 h 3565350"/>
              <a:gd name="connsiteX2" fmla="*/ 711021 w 1694421"/>
              <a:gd name="connsiteY2" fmla="*/ 3565351 h 3565350"/>
              <a:gd name="connsiteX0" fmla="*/ 1694420 w 1694421"/>
              <a:gd name="connsiteY0" fmla="*/ 5820 h 3571169"/>
              <a:gd name="connsiteX1" fmla="*/ 49428 w 1694421"/>
              <a:gd name="connsiteY1" fmla="*/ 1821288 h 3571169"/>
              <a:gd name="connsiteX2" fmla="*/ 711021 w 1694421"/>
              <a:gd name="connsiteY2" fmla="*/ 3571170 h 3571169"/>
              <a:gd name="connsiteX0" fmla="*/ 1618730 w 1618729"/>
              <a:gd name="connsiteY0" fmla="*/ 6468 h 3402889"/>
              <a:gd name="connsiteX1" fmla="*/ 44876 w 1618729"/>
              <a:gd name="connsiteY1" fmla="*/ 1653008 h 3402889"/>
              <a:gd name="connsiteX2" fmla="*/ 706469 w 1618729"/>
              <a:gd name="connsiteY2" fmla="*/ 3402890 h 3402889"/>
              <a:gd name="connsiteX0" fmla="*/ 487371 w 1356155"/>
              <a:gd name="connsiteY0" fmla="*/ 7160 h 3256188"/>
              <a:gd name="connsiteX1" fmla="*/ 694561 w 1356155"/>
              <a:gd name="connsiteY1" fmla="*/ 1506307 h 3256188"/>
              <a:gd name="connsiteX2" fmla="*/ 1356154 w 1356155"/>
              <a:gd name="connsiteY2" fmla="*/ 3256189 h 3256188"/>
              <a:gd name="connsiteX0" fmla="*/ 596037 w 1464821"/>
              <a:gd name="connsiteY0" fmla="*/ 4594 h 3253622"/>
              <a:gd name="connsiteX1" fmla="*/ 423424 w 1464821"/>
              <a:gd name="connsiteY1" fmla="*/ 2144736 h 3253622"/>
              <a:gd name="connsiteX2" fmla="*/ 1464820 w 1464821"/>
              <a:gd name="connsiteY2" fmla="*/ 3253623 h 3253622"/>
              <a:gd name="connsiteX0" fmla="*/ 522732 w 1391516"/>
              <a:gd name="connsiteY0" fmla="*/ -1 h 3249027"/>
              <a:gd name="connsiteX1" fmla="*/ 350119 w 1391516"/>
              <a:gd name="connsiteY1" fmla="*/ 2140141 h 3249027"/>
              <a:gd name="connsiteX2" fmla="*/ 1391515 w 1391516"/>
              <a:gd name="connsiteY2" fmla="*/ 3249028 h 3249027"/>
              <a:gd name="connsiteX0" fmla="*/ 517081 w 1404018"/>
              <a:gd name="connsiteY0" fmla="*/ 0 h 3385136"/>
              <a:gd name="connsiteX1" fmla="*/ 362621 w 1404018"/>
              <a:gd name="connsiteY1" fmla="*/ 2276250 h 3385136"/>
              <a:gd name="connsiteX2" fmla="*/ 1404017 w 1404018"/>
              <a:gd name="connsiteY2" fmla="*/ 3385137 h 33851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404018" h="3385136">
                <a:moveTo>
                  <a:pt x="517081" y="0"/>
                </a:moveTo>
                <a:cubicBezTo>
                  <a:pt x="-455413" y="490231"/>
                  <a:pt x="214798" y="1712061"/>
                  <a:pt x="362621" y="2276250"/>
                </a:cubicBezTo>
                <a:cubicBezTo>
                  <a:pt x="510444" y="2840440"/>
                  <a:pt x="828076" y="2844516"/>
                  <a:pt x="1404017" y="3385137"/>
                </a:cubicBezTo>
              </a:path>
            </a:pathLst>
          </a:cu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2" name="Picture 31">
            <a:extLst>
              <a:ext uri="{FF2B5EF4-FFF2-40B4-BE49-F238E27FC236}">
                <a16:creationId xmlns:a16="http://schemas.microsoft.com/office/drawing/2014/main" id="{0C868092-B68E-4114-8C8E-197980478998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977" t="74630" r="84591"/>
          <a:stretch/>
        </p:blipFill>
        <p:spPr>
          <a:xfrm rot="835279">
            <a:off x="8912239" y="1443059"/>
            <a:ext cx="659042" cy="1562281"/>
          </a:xfrm>
          <a:prstGeom prst="rect">
            <a:avLst/>
          </a:prstGeom>
        </p:spPr>
      </p:pic>
      <p:pic>
        <p:nvPicPr>
          <p:cNvPr id="63" name="Picture 62">
            <a:extLst>
              <a:ext uri="{FF2B5EF4-FFF2-40B4-BE49-F238E27FC236}">
                <a16:creationId xmlns:a16="http://schemas.microsoft.com/office/drawing/2014/main" id="{9FD928AB-E857-4EEF-85DF-838E13E944AB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942" t="74259" r="65028"/>
          <a:stretch/>
        </p:blipFill>
        <p:spPr>
          <a:xfrm rot="15577831">
            <a:off x="1531167" y="662917"/>
            <a:ext cx="714304" cy="1561362"/>
          </a:xfrm>
          <a:prstGeom prst="rect">
            <a:avLst/>
          </a:prstGeom>
        </p:spPr>
      </p:pic>
      <p:sp>
        <p:nvSpPr>
          <p:cNvPr id="73" name="Rectangle 72">
            <a:extLst>
              <a:ext uri="{FF2B5EF4-FFF2-40B4-BE49-F238E27FC236}">
                <a16:creationId xmlns:a16="http://schemas.microsoft.com/office/drawing/2014/main" id="{68E151C4-6956-4959-A1D7-BAD2D1EE8CF2}"/>
              </a:ext>
            </a:extLst>
          </p:cNvPr>
          <p:cNvSpPr/>
          <p:nvPr/>
        </p:nvSpPr>
        <p:spPr>
          <a:xfrm>
            <a:off x="1329886" y="2488747"/>
            <a:ext cx="1390650" cy="1936750"/>
          </a:xfrm>
          <a:prstGeom prst="rect">
            <a:avLst/>
          </a:prstGeom>
          <a:blipFill>
            <a:blip r:embed="rId4">
              <a:duotone>
                <a:prstClr val="black"/>
                <a:schemeClr val="accent2">
                  <a:tint val="45000"/>
                  <a:satMod val="400000"/>
                </a:schemeClr>
              </a:duotone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artisticCrisscrossEtching/>
                      </a14:imgEffect>
                      <a14:imgEffect>
                        <a14:brightnessContrast contrast="-40000"/>
                      </a14:imgEffect>
                    </a14:imgLayer>
                  </a14:imgProps>
                </a:ext>
              </a:extLst>
            </a:blip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4" name="Picture 73">
            <a:extLst>
              <a:ext uri="{FF2B5EF4-FFF2-40B4-BE49-F238E27FC236}">
                <a16:creationId xmlns:a16="http://schemas.microsoft.com/office/drawing/2014/main" id="{E9FF0946-8DA7-4CC0-AA54-C2A04D46661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142495">
            <a:off x="1527544" y="2763856"/>
            <a:ext cx="995331" cy="748158"/>
          </a:xfrm>
          <a:prstGeom prst="rect">
            <a:avLst/>
          </a:prstGeom>
        </p:spPr>
      </p:pic>
      <p:pic>
        <p:nvPicPr>
          <p:cNvPr id="75" name="Picture 74">
            <a:extLst>
              <a:ext uri="{FF2B5EF4-FFF2-40B4-BE49-F238E27FC236}">
                <a16:creationId xmlns:a16="http://schemas.microsoft.com/office/drawing/2014/main" id="{B02C1673-B88A-4F9F-B440-A74A98735EC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692000" flipV="1">
            <a:off x="1200099" y="3435184"/>
            <a:ext cx="995331" cy="748158"/>
          </a:xfrm>
          <a:prstGeom prst="rect">
            <a:avLst/>
          </a:prstGeom>
        </p:spPr>
      </p:pic>
      <p:pic>
        <p:nvPicPr>
          <p:cNvPr id="71" name="Picture 70">
            <a:extLst>
              <a:ext uri="{FF2B5EF4-FFF2-40B4-BE49-F238E27FC236}">
                <a16:creationId xmlns:a16="http://schemas.microsoft.com/office/drawing/2014/main" id="{6FA9550A-3E96-4733-95F2-0C3912152D8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942" t="74259" r="65028"/>
          <a:stretch/>
        </p:blipFill>
        <p:spPr>
          <a:xfrm rot="16850315">
            <a:off x="913939" y="1893191"/>
            <a:ext cx="714304" cy="1561362"/>
          </a:xfrm>
          <a:prstGeom prst="rect">
            <a:avLst/>
          </a:prstGeom>
        </p:spPr>
      </p:pic>
      <p:pic>
        <p:nvPicPr>
          <p:cNvPr id="72" name="Picture 71">
            <a:extLst>
              <a:ext uri="{FF2B5EF4-FFF2-40B4-BE49-F238E27FC236}">
                <a16:creationId xmlns:a16="http://schemas.microsoft.com/office/drawing/2014/main" id="{E0FC012F-FEF3-4DEE-8F33-7C166CADA86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942" t="74259" r="65028"/>
          <a:stretch/>
        </p:blipFill>
        <p:spPr>
          <a:xfrm rot="15980143">
            <a:off x="913940" y="3384183"/>
            <a:ext cx="714304" cy="1561362"/>
          </a:xfrm>
          <a:prstGeom prst="rect">
            <a:avLst/>
          </a:prstGeom>
        </p:spPr>
      </p:pic>
      <p:sp>
        <p:nvSpPr>
          <p:cNvPr id="69" name="Oval 68">
            <a:extLst>
              <a:ext uri="{FF2B5EF4-FFF2-40B4-BE49-F238E27FC236}">
                <a16:creationId xmlns:a16="http://schemas.microsoft.com/office/drawing/2014/main" id="{333C0823-5690-4CF3-99AE-4E16ACBD57D6}"/>
              </a:ext>
            </a:extLst>
          </p:cNvPr>
          <p:cNvSpPr/>
          <p:nvPr/>
        </p:nvSpPr>
        <p:spPr>
          <a:xfrm>
            <a:off x="1811517" y="2586465"/>
            <a:ext cx="406400" cy="431800"/>
          </a:xfrm>
          <a:prstGeom prst="ellipse">
            <a:avLst/>
          </a:prstGeom>
          <a:gradFill flip="none" rotWithShape="1">
            <a:gsLst>
              <a:gs pos="0">
                <a:schemeClr val="accent4">
                  <a:lumMod val="40000"/>
                  <a:lumOff val="60000"/>
                </a:schemeClr>
              </a:gs>
              <a:gs pos="65000">
                <a:schemeClr val="accent4">
                  <a:lumMod val="95000"/>
                  <a:lumOff val="5000"/>
                </a:schemeClr>
              </a:gs>
              <a:gs pos="99465">
                <a:srgbClr val="826300"/>
              </a:gs>
              <a:gs pos="89000">
                <a:schemeClr val="accent4">
                  <a:lumMod val="6000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Freeform: Shape 64">
            <a:extLst>
              <a:ext uri="{FF2B5EF4-FFF2-40B4-BE49-F238E27FC236}">
                <a16:creationId xmlns:a16="http://schemas.microsoft.com/office/drawing/2014/main" id="{0BFE176C-2124-433C-A8E9-AD97D7487F20}"/>
              </a:ext>
            </a:extLst>
          </p:cNvPr>
          <p:cNvSpPr/>
          <p:nvPr/>
        </p:nvSpPr>
        <p:spPr>
          <a:xfrm>
            <a:off x="324267" y="4228364"/>
            <a:ext cx="2027820" cy="1020642"/>
          </a:xfrm>
          <a:custGeom>
            <a:avLst/>
            <a:gdLst>
              <a:gd name="connsiteX0" fmla="*/ 239127 w 239127"/>
              <a:gd name="connsiteY0" fmla="*/ 0 h 3592286"/>
              <a:gd name="connsiteX1" fmla="*/ 10527 w 239127"/>
              <a:gd name="connsiteY1" fmla="*/ 1257300 h 3592286"/>
              <a:gd name="connsiteX2" fmla="*/ 59512 w 239127"/>
              <a:gd name="connsiteY2" fmla="*/ 3592286 h 3592286"/>
              <a:gd name="connsiteX0" fmla="*/ 233868 w 233868"/>
              <a:gd name="connsiteY0" fmla="*/ 0 h 3608615"/>
              <a:gd name="connsiteX1" fmla="*/ 5268 w 233868"/>
              <a:gd name="connsiteY1" fmla="*/ 1257300 h 3608615"/>
              <a:gd name="connsiteX2" fmla="*/ 86910 w 233868"/>
              <a:gd name="connsiteY2" fmla="*/ 3608615 h 3608615"/>
              <a:gd name="connsiteX0" fmla="*/ 686632 w 686632"/>
              <a:gd name="connsiteY0" fmla="*/ 0 h 3608615"/>
              <a:gd name="connsiteX1" fmla="*/ 832 w 686632"/>
              <a:gd name="connsiteY1" fmla="*/ 1632857 h 3608615"/>
              <a:gd name="connsiteX2" fmla="*/ 539674 w 686632"/>
              <a:gd name="connsiteY2" fmla="*/ 3608615 h 3608615"/>
              <a:gd name="connsiteX0" fmla="*/ 773441 w 773441"/>
              <a:gd name="connsiteY0" fmla="*/ 0 h 3608615"/>
              <a:gd name="connsiteX1" fmla="*/ 87641 w 773441"/>
              <a:gd name="connsiteY1" fmla="*/ 1632857 h 3608615"/>
              <a:gd name="connsiteX2" fmla="*/ 626483 w 773441"/>
              <a:gd name="connsiteY2" fmla="*/ 3608615 h 3608615"/>
              <a:gd name="connsiteX0" fmla="*/ 804098 w 804098"/>
              <a:gd name="connsiteY0" fmla="*/ 0 h 3608615"/>
              <a:gd name="connsiteX1" fmla="*/ 118298 w 804098"/>
              <a:gd name="connsiteY1" fmla="*/ 1632857 h 3608615"/>
              <a:gd name="connsiteX2" fmla="*/ 657140 w 804098"/>
              <a:gd name="connsiteY2" fmla="*/ 3608615 h 3608615"/>
              <a:gd name="connsiteX0" fmla="*/ 804098 w 804098"/>
              <a:gd name="connsiteY0" fmla="*/ 0 h 3608615"/>
              <a:gd name="connsiteX1" fmla="*/ 118298 w 804098"/>
              <a:gd name="connsiteY1" fmla="*/ 1632857 h 3608615"/>
              <a:gd name="connsiteX2" fmla="*/ 657140 w 804098"/>
              <a:gd name="connsiteY2" fmla="*/ 3608615 h 3608615"/>
              <a:gd name="connsiteX0" fmla="*/ 740902 w 1554978"/>
              <a:gd name="connsiteY0" fmla="*/ 0 h 2485203"/>
              <a:gd name="connsiteX1" fmla="*/ 55102 w 1554978"/>
              <a:gd name="connsiteY1" fmla="*/ 1632857 h 2485203"/>
              <a:gd name="connsiteX2" fmla="*/ 1554978 w 1554978"/>
              <a:gd name="connsiteY2" fmla="*/ 2483771 h 2485203"/>
              <a:gd name="connsiteX0" fmla="*/ 488333 w 1302409"/>
              <a:gd name="connsiteY0" fmla="*/ 0 h 2510557"/>
              <a:gd name="connsiteX1" fmla="*/ 64633 w 1302409"/>
              <a:gd name="connsiteY1" fmla="*/ 1680385 h 2510557"/>
              <a:gd name="connsiteX2" fmla="*/ 1302409 w 1302409"/>
              <a:gd name="connsiteY2" fmla="*/ 2483771 h 2510557"/>
              <a:gd name="connsiteX0" fmla="*/ 488333 w 1302409"/>
              <a:gd name="connsiteY0" fmla="*/ 0 h 2510557"/>
              <a:gd name="connsiteX1" fmla="*/ 64633 w 1302409"/>
              <a:gd name="connsiteY1" fmla="*/ 1680385 h 2510557"/>
              <a:gd name="connsiteX2" fmla="*/ 1302409 w 1302409"/>
              <a:gd name="connsiteY2" fmla="*/ 2483771 h 2510557"/>
              <a:gd name="connsiteX0" fmla="*/ 423713 w 1237789"/>
              <a:gd name="connsiteY0" fmla="*/ 0 h 2504282"/>
              <a:gd name="connsiteX1" fmla="*/ 13 w 1237789"/>
              <a:gd name="connsiteY1" fmla="*/ 1680385 h 2504282"/>
              <a:gd name="connsiteX2" fmla="*/ 1237789 w 1237789"/>
              <a:gd name="connsiteY2" fmla="*/ 2483771 h 2504282"/>
              <a:gd name="connsiteX0" fmla="*/ 423713 w 1237789"/>
              <a:gd name="connsiteY0" fmla="*/ 0 h 2562155"/>
              <a:gd name="connsiteX1" fmla="*/ 13 w 1237789"/>
              <a:gd name="connsiteY1" fmla="*/ 1680385 h 2562155"/>
              <a:gd name="connsiteX2" fmla="*/ 1237789 w 1237789"/>
              <a:gd name="connsiteY2" fmla="*/ 2483771 h 2562155"/>
              <a:gd name="connsiteX0" fmla="*/ 423713 w 3487486"/>
              <a:gd name="connsiteY0" fmla="*/ 0 h 2546442"/>
              <a:gd name="connsiteX1" fmla="*/ 13 w 3487486"/>
              <a:gd name="connsiteY1" fmla="*/ 1680385 h 2546442"/>
              <a:gd name="connsiteX2" fmla="*/ 3487486 w 3487486"/>
              <a:gd name="connsiteY2" fmla="*/ 2452086 h 25464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487486" h="2546442">
                <a:moveTo>
                  <a:pt x="423713" y="0"/>
                </a:moveTo>
                <a:cubicBezTo>
                  <a:pt x="79452" y="76201"/>
                  <a:pt x="-1147" y="214021"/>
                  <a:pt x="13" y="1680385"/>
                </a:cubicBezTo>
                <a:cubicBezTo>
                  <a:pt x="55776" y="3115064"/>
                  <a:pt x="2998567" y="2297552"/>
                  <a:pt x="3487486" y="2452086"/>
                </a:cubicBezTo>
              </a:path>
            </a:pathLst>
          </a:cu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Freeform: Shape 65">
            <a:extLst>
              <a:ext uri="{FF2B5EF4-FFF2-40B4-BE49-F238E27FC236}">
                <a16:creationId xmlns:a16="http://schemas.microsoft.com/office/drawing/2014/main" id="{8BB2E578-6FB7-4661-8D97-42A59BD78649}"/>
              </a:ext>
            </a:extLst>
          </p:cNvPr>
          <p:cNvSpPr/>
          <p:nvPr/>
        </p:nvSpPr>
        <p:spPr>
          <a:xfrm flipV="1">
            <a:off x="385606" y="1540048"/>
            <a:ext cx="844065" cy="1009160"/>
          </a:xfrm>
          <a:custGeom>
            <a:avLst/>
            <a:gdLst>
              <a:gd name="connsiteX0" fmla="*/ 239127 w 239127"/>
              <a:gd name="connsiteY0" fmla="*/ 0 h 3592286"/>
              <a:gd name="connsiteX1" fmla="*/ 10527 w 239127"/>
              <a:gd name="connsiteY1" fmla="*/ 1257300 h 3592286"/>
              <a:gd name="connsiteX2" fmla="*/ 59512 w 239127"/>
              <a:gd name="connsiteY2" fmla="*/ 3592286 h 3592286"/>
              <a:gd name="connsiteX0" fmla="*/ 233868 w 233868"/>
              <a:gd name="connsiteY0" fmla="*/ 0 h 3608615"/>
              <a:gd name="connsiteX1" fmla="*/ 5268 w 233868"/>
              <a:gd name="connsiteY1" fmla="*/ 1257300 h 3608615"/>
              <a:gd name="connsiteX2" fmla="*/ 86910 w 233868"/>
              <a:gd name="connsiteY2" fmla="*/ 3608615 h 3608615"/>
              <a:gd name="connsiteX0" fmla="*/ 686632 w 686632"/>
              <a:gd name="connsiteY0" fmla="*/ 0 h 3608615"/>
              <a:gd name="connsiteX1" fmla="*/ 832 w 686632"/>
              <a:gd name="connsiteY1" fmla="*/ 1632857 h 3608615"/>
              <a:gd name="connsiteX2" fmla="*/ 539674 w 686632"/>
              <a:gd name="connsiteY2" fmla="*/ 3608615 h 3608615"/>
              <a:gd name="connsiteX0" fmla="*/ 773441 w 773441"/>
              <a:gd name="connsiteY0" fmla="*/ 0 h 3608615"/>
              <a:gd name="connsiteX1" fmla="*/ 87641 w 773441"/>
              <a:gd name="connsiteY1" fmla="*/ 1632857 h 3608615"/>
              <a:gd name="connsiteX2" fmla="*/ 626483 w 773441"/>
              <a:gd name="connsiteY2" fmla="*/ 3608615 h 3608615"/>
              <a:gd name="connsiteX0" fmla="*/ 804098 w 804098"/>
              <a:gd name="connsiteY0" fmla="*/ 0 h 3608615"/>
              <a:gd name="connsiteX1" fmla="*/ 118298 w 804098"/>
              <a:gd name="connsiteY1" fmla="*/ 1632857 h 3608615"/>
              <a:gd name="connsiteX2" fmla="*/ 657140 w 804098"/>
              <a:gd name="connsiteY2" fmla="*/ 3608615 h 3608615"/>
              <a:gd name="connsiteX0" fmla="*/ 804098 w 804098"/>
              <a:gd name="connsiteY0" fmla="*/ 0 h 3608615"/>
              <a:gd name="connsiteX1" fmla="*/ 118298 w 804098"/>
              <a:gd name="connsiteY1" fmla="*/ 1632857 h 3608615"/>
              <a:gd name="connsiteX2" fmla="*/ 657140 w 804098"/>
              <a:gd name="connsiteY2" fmla="*/ 3608615 h 3608615"/>
              <a:gd name="connsiteX0" fmla="*/ 740902 w 1554978"/>
              <a:gd name="connsiteY0" fmla="*/ 0 h 2485203"/>
              <a:gd name="connsiteX1" fmla="*/ 55102 w 1554978"/>
              <a:gd name="connsiteY1" fmla="*/ 1632857 h 2485203"/>
              <a:gd name="connsiteX2" fmla="*/ 1554978 w 1554978"/>
              <a:gd name="connsiteY2" fmla="*/ 2483771 h 2485203"/>
              <a:gd name="connsiteX0" fmla="*/ 488333 w 1302409"/>
              <a:gd name="connsiteY0" fmla="*/ 0 h 2510557"/>
              <a:gd name="connsiteX1" fmla="*/ 64633 w 1302409"/>
              <a:gd name="connsiteY1" fmla="*/ 1680385 h 2510557"/>
              <a:gd name="connsiteX2" fmla="*/ 1302409 w 1302409"/>
              <a:gd name="connsiteY2" fmla="*/ 2483771 h 2510557"/>
              <a:gd name="connsiteX0" fmla="*/ 488333 w 1302409"/>
              <a:gd name="connsiteY0" fmla="*/ 0 h 2510557"/>
              <a:gd name="connsiteX1" fmla="*/ 64633 w 1302409"/>
              <a:gd name="connsiteY1" fmla="*/ 1680385 h 2510557"/>
              <a:gd name="connsiteX2" fmla="*/ 1302409 w 1302409"/>
              <a:gd name="connsiteY2" fmla="*/ 2483771 h 2510557"/>
              <a:gd name="connsiteX0" fmla="*/ 423713 w 1237789"/>
              <a:gd name="connsiteY0" fmla="*/ 0 h 2504282"/>
              <a:gd name="connsiteX1" fmla="*/ 13 w 1237789"/>
              <a:gd name="connsiteY1" fmla="*/ 1680385 h 2504282"/>
              <a:gd name="connsiteX2" fmla="*/ 1237789 w 1237789"/>
              <a:gd name="connsiteY2" fmla="*/ 2483771 h 2504282"/>
              <a:gd name="connsiteX0" fmla="*/ 423713 w 1237789"/>
              <a:gd name="connsiteY0" fmla="*/ 0 h 2562155"/>
              <a:gd name="connsiteX1" fmla="*/ 13 w 1237789"/>
              <a:gd name="connsiteY1" fmla="*/ 1680385 h 2562155"/>
              <a:gd name="connsiteX2" fmla="*/ 1237789 w 1237789"/>
              <a:gd name="connsiteY2" fmla="*/ 2483771 h 2562155"/>
              <a:gd name="connsiteX0" fmla="*/ 164842 w 1361147"/>
              <a:gd name="connsiteY0" fmla="*/ 0 h 2403726"/>
              <a:gd name="connsiteX1" fmla="*/ 123371 w 1361147"/>
              <a:gd name="connsiteY1" fmla="*/ 1521956 h 2403726"/>
              <a:gd name="connsiteX2" fmla="*/ 1361147 w 1361147"/>
              <a:gd name="connsiteY2" fmla="*/ 2325342 h 2403726"/>
              <a:gd name="connsiteX0" fmla="*/ 233494 w 1429799"/>
              <a:gd name="connsiteY0" fmla="*/ 0 h 2444700"/>
              <a:gd name="connsiteX1" fmla="*/ 28210 w 1429799"/>
              <a:gd name="connsiteY1" fmla="*/ 1601171 h 2444700"/>
              <a:gd name="connsiteX2" fmla="*/ 1429799 w 1429799"/>
              <a:gd name="connsiteY2" fmla="*/ 2325342 h 2444700"/>
              <a:gd name="connsiteX0" fmla="*/ 217230 w 1413535"/>
              <a:gd name="connsiteY0" fmla="*/ 0 h 2444700"/>
              <a:gd name="connsiteX1" fmla="*/ 11946 w 1413535"/>
              <a:gd name="connsiteY1" fmla="*/ 1601171 h 2444700"/>
              <a:gd name="connsiteX2" fmla="*/ 1413535 w 1413535"/>
              <a:gd name="connsiteY2" fmla="*/ 2325342 h 2444700"/>
              <a:gd name="connsiteX0" fmla="*/ 205320 w 1401625"/>
              <a:gd name="connsiteY0" fmla="*/ 0 h 2444700"/>
              <a:gd name="connsiteX1" fmla="*/ 36 w 1401625"/>
              <a:gd name="connsiteY1" fmla="*/ 1601171 h 2444700"/>
              <a:gd name="connsiteX2" fmla="*/ 1401625 w 1401625"/>
              <a:gd name="connsiteY2" fmla="*/ 2325342 h 2444700"/>
              <a:gd name="connsiteX0" fmla="*/ 205320 w 1401625"/>
              <a:gd name="connsiteY0" fmla="*/ 0 h 2380196"/>
              <a:gd name="connsiteX1" fmla="*/ 36 w 1401625"/>
              <a:gd name="connsiteY1" fmla="*/ 1601171 h 2380196"/>
              <a:gd name="connsiteX2" fmla="*/ 1401625 w 1401625"/>
              <a:gd name="connsiteY2" fmla="*/ 2325342 h 2380196"/>
              <a:gd name="connsiteX0" fmla="*/ 205320 w 1401625"/>
              <a:gd name="connsiteY0" fmla="*/ 0 h 2461733"/>
              <a:gd name="connsiteX1" fmla="*/ 36 w 1401625"/>
              <a:gd name="connsiteY1" fmla="*/ 1601171 h 2461733"/>
              <a:gd name="connsiteX2" fmla="*/ 1401625 w 1401625"/>
              <a:gd name="connsiteY2" fmla="*/ 2325342 h 2461733"/>
              <a:gd name="connsiteX0" fmla="*/ 233492 w 1429797"/>
              <a:gd name="connsiteY0" fmla="*/ 0 h 2461733"/>
              <a:gd name="connsiteX1" fmla="*/ 28208 w 1429797"/>
              <a:gd name="connsiteY1" fmla="*/ 1601171 h 2461733"/>
              <a:gd name="connsiteX2" fmla="*/ 1429797 w 1429797"/>
              <a:gd name="connsiteY2" fmla="*/ 2325342 h 2461733"/>
              <a:gd name="connsiteX0" fmla="*/ 233494 w 1451640"/>
              <a:gd name="connsiteY0" fmla="*/ 0 h 2517794"/>
              <a:gd name="connsiteX1" fmla="*/ 28210 w 1451640"/>
              <a:gd name="connsiteY1" fmla="*/ 1601171 h 2517794"/>
              <a:gd name="connsiteX2" fmla="*/ 1451641 w 1451640"/>
              <a:gd name="connsiteY2" fmla="*/ 2436242 h 25177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451640" h="2517794">
                <a:moveTo>
                  <a:pt x="233494" y="0"/>
                </a:moveTo>
                <a:cubicBezTo>
                  <a:pt x="-110767" y="218786"/>
                  <a:pt x="27050" y="134807"/>
                  <a:pt x="28210" y="1601171"/>
                </a:cubicBezTo>
                <a:cubicBezTo>
                  <a:pt x="83973" y="3035850"/>
                  <a:pt x="951801" y="2329237"/>
                  <a:pt x="1451641" y="2436242"/>
                </a:cubicBezTo>
              </a:path>
            </a:pathLst>
          </a:cu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1" name="Picture 60">
            <a:extLst>
              <a:ext uri="{FF2B5EF4-FFF2-40B4-BE49-F238E27FC236}">
                <a16:creationId xmlns:a16="http://schemas.microsoft.com/office/drawing/2014/main" id="{6E1A6512-A29B-4126-82D7-6E5EA9E1D635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59456" y="4164864"/>
            <a:ext cx="1630164" cy="2224531"/>
          </a:xfrm>
          <a:prstGeom prst="rect">
            <a:avLst/>
          </a:prstGeom>
        </p:spPr>
      </p:pic>
      <p:pic>
        <p:nvPicPr>
          <p:cNvPr id="62" name="Picture 61">
            <a:extLst>
              <a:ext uri="{FF2B5EF4-FFF2-40B4-BE49-F238E27FC236}">
                <a16:creationId xmlns:a16="http://schemas.microsoft.com/office/drawing/2014/main" id="{7DF02DB3-F80F-4349-B0EE-FB4A0CB47B1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942" t="74259" r="65028"/>
          <a:stretch/>
        </p:blipFill>
        <p:spPr>
          <a:xfrm rot="17116656">
            <a:off x="2707966" y="4621006"/>
            <a:ext cx="714304" cy="1561362"/>
          </a:xfrm>
          <a:prstGeom prst="rect">
            <a:avLst/>
          </a:prstGeom>
        </p:spPr>
      </p:pic>
      <p:pic>
        <p:nvPicPr>
          <p:cNvPr id="56" name="Picture 55">
            <a:extLst>
              <a:ext uri="{FF2B5EF4-FFF2-40B4-BE49-F238E27FC236}">
                <a16:creationId xmlns:a16="http://schemas.microsoft.com/office/drawing/2014/main" id="{E4ED06D2-3A7F-4E3F-9ACE-5F950805FBBC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977" t="74630" r="84591"/>
          <a:stretch/>
        </p:blipFill>
        <p:spPr>
          <a:xfrm rot="5400000">
            <a:off x="5163863" y="4893777"/>
            <a:ext cx="659042" cy="1562281"/>
          </a:xfrm>
          <a:prstGeom prst="rect">
            <a:avLst/>
          </a:prstGeom>
        </p:spPr>
      </p:pic>
      <p:sp>
        <p:nvSpPr>
          <p:cNvPr id="57" name="Freeform: Shape 56">
            <a:extLst>
              <a:ext uri="{FF2B5EF4-FFF2-40B4-BE49-F238E27FC236}">
                <a16:creationId xmlns:a16="http://schemas.microsoft.com/office/drawing/2014/main" id="{F90BD630-F874-42F3-B6B2-08DEAB9AAE8B}"/>
              </a:ext>
            </a:extLst>
          </p:cNvPr>
          <p:cNvSpPr/>
          <p:nvPr/>
        </p:nvSpPr>
        <p:spPr>
          <a:xfrm rot="15710153">
            <a:off x="6505004" y="5334138"/>
            <a:ext cx="987045" cy="1450933"/>
          </a:xfrm>
          <a:custGeom>
            <a:avLst/>
            <a:gdLst>
              <a:gd name="connsiteX0" fmla="*/ 239127 w 239127"/>
              <a:gd name="connsiteY0" fmla="*/ 0 h 3592286"/>
              <a:gd name="connsiteX1" fmla="*/ 10527 w 239127"/>
              <a:gd name="connsiteY1" fmla="*/ 1257300 h 3592286"/>
              <a:gd name="connsiteX2" fmla="*/ 59512 w 239127"/>
              <a:gd name="connsiteY2" fmla="*/ 3592286 h 3592286"/>
              <a:gd name="connsiteX0" fmla="*/ 233868 w 233868"/>
              <a:gd name="connsiteY0" fmla="*/ 0 h 3608615"/>
              <a:gd name="connsiteX1" fmla="*/ 5268 w 233868"/>
              <a:gd name="connsiteY1" fmla="*/ 1257300 h 3608615"/>
              <a:gd name="connsiteX2" fmla="*/ 86910 w 233868"/>
              <a:gd name="connsiteY2" fmla="*/ 3608615 h 3608615"/>
              <a:gd name="connsiteX0" fmla="*/ 686632 w 686632"/>
              <a:gd name="connsiteY0" fmla="*/ 0 h 3608615"/>
              <a:gd name="connsiteX1" fmla="*/ 832 w 686632"/>
              <a:gd name="connsiteY1" fmla="*/ 1632857 h 3608615"/>
              <a:gd name="connsiteX2" fmla="*/ 539674 w 686632"/>
              <a:gd name="connsiteY2" fmla="*/ 3608615 h 3608615"/>
              <a:gd name="connsiteX0" fmla="*/ 773441 w 773441"/>
              <a:gd name="connsiteY0" fmla="*/ 0 h 3608615"/>
              <a:gd name="connsiteX1" fmla="*/ 87641 w 773441"/>
              <a:gd name="connsiteY1" fmla="*/ 1632857 h 3608615"/>
              <a:gd name="connsiteX2" fmla="*/ 626483 w 773441"/>
              <a:gd name="connsiteY2" fmla="*/ 3608615 h 3608615"/>
              <a:gd name="connsiteX0" fmla="*/ 804098 w 804098"/>
              <a:gd name="connsiteY0" fmla="*/ 0 h 3608615"/>
              <a:gd name="connsiteX1" fmla="*/ 118298 w 804098"/>
              <a:gd name="connsiteY1" fmla="*/ 1632857 h 3608615"/>
              <a:gd name="connsiteX2" fmla="*/ 657140 w 804098"/>
              <a:gd name="connsiteY2" fmla="*/ 3608615 h 3608615"/>
              <a:gd name="connsiteX0" fmla="*/ 804098 w 804098"/>
              <a:gd name="connsiteY0" fmla="*/ 0 h 3608615"/>
              <a:gd name="connsiteX1" fmla="*/ 118298 w 804098"/>
              <a:gd name="connsiteY1" fmla="*/ 1632857 h 3608615"/>
              <a:gd name="connsiteX2" fmla="*/ 657140 w 804098"/>
              <a:gd name="connsiteY2" fmla="*/ 3608615 h 3608615"/>
              <a:gd name="connsiteX0" fmla="*/ 637778 w 637778"/>
              <a:gd name="connsiteY0" fmla="*/ 0 h 3598585"/>
              <a:gd name="connsiteX1" fmla="*/ 940 w 637778"/>
              <a:gd name="connsiteY1" fmla="*/ 1622827 h 3598585"/>
              <a:gd name="connsiteX2" fmla="*/ 539782 w 637778"/>
              <a:gd name="connsiteY2" fmla="*/ 3598585 h 3598585"/>
              <a:gd name="connsiteX0" fmla="*/ 637778 w 658011"/>
              <a:gd name="connsiteY0" fmla="*/ 0 h 3598585"/>
              <a:gd name="connsiteX1" fmla="*/ 940 w 658011"/>
              <a:gd name="connsiteY1" fmla="*/ 1622827 h 3598585"/>
              <a:gd name="connsiteX2" fmla="*/ 539782 w 658011"/>
              <a:gd name="connsiteY2" fmla="*/ 3598585 h 3598585"/>
              <a:gd name="connsiteX0" fmla="*/ 619707 w 640289"/>
              <a:gd name="connsiteY0" fmla="*/ 0 h 3646394"/>
              <a:gd name="connsiteX1" fmla="*/ 647 w 640289"/>
              <a:gd name="connsiteY1" fmla="*/ 1670636 h 3646394"/>
              <a:gd name="connsiteX2" fmla="*/ 539489 w 640289"/>
              <a:gd name="connsiteY2" fmla="*/ 3646394 h 3646394"/>
              <a:gd name="connsiteX0" fmla="*/ 706147 w 728320"/>
              <a:gd name="connsiteY0" fmla="*/ 0 h 3556829"/>
              <a:gd name="connsiteX1" fmla="*/ 87087 w 728320"/>
              <a:gd name="connsiteY1" fmla="*/ 1670636 h 3556829"/>
              <a:gd name="connsiteX2" fmla="*/ 239879 w 728320"/>
              <a:gd name="connsiteY2" fmla="*/ 3556830 h 3556829"/>
              <a:gd name="connsiteX0" fmla="*/ 715844 w 737809"/>
              <a:gd name="connsiteY0" fmla="*/ 0 h 3604271"/>
              <a:gd name="connsiteX1" fmla="*/ 87673 w 737809"/>
              <a:gd name="connsiteY1" fmla="*/ 1718077 h 3604271"/>
              <a:gd name="connsiteX2" fmla="*/ 240465 w 737809"/>
              <a:gd name="connsiteY2" fmla="*/ 3604271 h 3604271"/>
              <a:gd name="connsiteX0" fmla="*/ 711459 w 733389"/>
              <a:gd name="connsiteY0" fmla="*/ 0 h 3637050"/>
              <a:gd name="connsiteX1" fmla="*/ 83288 w 733389"/>
              <a:gd name="connsiteY1" fmla="*/ 1718077 h 3637050"/>
              <a:gd name="connsiteX2" fmla="*/ 244284 w 733389"/>
              <a:gd name="connsiteY2" fmla="*/ 3637050 h 3637050"/>
              <a:gd name="connsiteX0" fmla="*/ 890637 w 913769"/>
              <a:gd name="connsiteY0" fmla="*/ 0 h 2765848"/>
              <a:gd name="connsiteX1" fmla="*/ 262466 w 913769"/>
              <a:gd name="connsiteY1" fmla="*/ 1718077 h 2765848"/>
              <a:gd name="connsiteX2" fmla="*/ 159484 w 913769"/>
              <a:gd name="connsiteY2" fmla="*/ 2765848 h 2765848"/>
              <a:gd name="connsiteX0" fmla="*/ 923490 w 943731"/>
              <a:gd name="connsiteY0" fmla="*/ 0 h 2765848"/>
              <a:gd name="connsiteX1" fmla="*/ 184830 w 943731"/>
              <a:gd name="connsiteY1" fmla="*/ 606309 h 2765848"/>
              <a:gd name="connsiteX2" fmla="*/ 192337 w 943731"/>
              <a:gd name="connsiteY2" fmla="*/ 2765848 h 2765848"/>
              <a:gd name="connsiteX0" fmla="*/ 940284 w 960613"/>
              <a:gd name="connsiteY0" fmla="*/ 0 h 1580636"/>
              <a:gd name="connsiteX1" fmla="*/ 201624 w 960613"/>
              <a:gd name="connsiteY1" fmla="*/ 606309 h 1580636"/>
              <a:gd name="connsiteX2" fmla="*/ 185373 w 960613"/>
              <a:gd name="connsiteY2" fmla="*/ 1580637 h 1580636"/>
              <a:gd name="connsiteX0" fmla="*/ 930867 w 951196"/>
              <a:gd name="connsiteY0" fmla="*/ 0 h 1580637"/>
              <a:gd name="connsiteX1" fmla="*/ 192207 w 951196"/>
              <a:gd name="connsiteY1" fmla="*/ 606309 h 1580637"/>
              <a:gd name="connsiteX2" fmla="*/ 175956 w 951196"/>
              <a:gd name="connsiteY2" fmla="*/ 1580637 h 15806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51196" h="1580637">
                <a:moveTo>
                  <a:pt x="930867" y="0"/>
                </a:moveTo>
                <a:cubicBezTo>
                  <a:pt x="1084808" y="597273"/>
                  <a:pt x="318025" y="342870"/>
                  <a:pt x="192207" y="606309"/>
                </a:cubicBezTo>
                <a:cubicBezTo>
                  <a:pt x="66389" y="869748"/>
                  <a:pt x="-160351" y="1479001"/>
                  <a:pt x="175956" y="1580637"/>
                </a:cubicBezTo>
              </a:path>
            </a:pathLst>
          </a:cu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8" name="Picture 57">
            <a:extLst>
              <a:ext uri="{FF2B5EF4-FFF2-40B4-BE49-F238E27FC236}">
                <a16:creationId xmlns:a16="http://schemas.microsoft.com/office/drawing/2014/main" id="{9451B54A-BC67-4095-B034-FF1CC6A9688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977" t="74630" r="84591"/>
          <a:stretch/>
        </p:blipFill>
        <p:spPr>
          <a:xfrm rot="12370141">
            <a:off x="7717423" y="5001836"/>
            <a:ext cx="659042" cy="1541280"/>
          </a:xfrm>
          <a:prstGeom prst="rect">
            <a:avLst/>
          </a:prstGeom>
        </p:spPr>
      </p:pic>
      <p:pic>
        <p:nvPicPr>
          <p:cNvPr id="77" name="Picture 76">
            <a:extLst>
              <a:ext uri="{FF2B5EF4-FFF2-40B4-BE49-F238E27FC236}">
                <a16:creationId xmlns:a16="http://schemas.microsoft.com/office/drawing/2014/main" id="{E5B99FE5-A00B-443F-A50F-CB99C5E8531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3319234" flipV="1">
            <a:off x="1519168" y="3384468"/>
            <a:ext cx="995331" cy="748158"/>
          </a:xfrm>
          <a:prstGeom prst="rect">
            <a:avLst/>
          </a:prstGeom>
        </p:spPr>
      </p:pic>
      <p:sp>
        <p:nvSpPr>
          <p:cNvPr id="78" name="Oval 77">
            <a:extLst>
              <a:ext uri="{FF2B5EF4-FFF2-40B4-BE49-F238E27FC236}">
                <a16:creationId xmlns:a16="http://schemas.microsoft.com/office/drawing/2014/main" id="{699E4D9F-5906-4A4E-B43C-D353B9024A0A}"/>
              </a:ext>
            </a:extLst>
          </p:cNvPr>
          <p:cNvSpPr/>
          <p:nvPr/>
        </p:nvSpPr>
        <p:spPr>
          <a:xfrm>
            <a:off x="1811517" y="3948964"/>
            <a:ext cx="406400" cy="431800"/>
          </a:xfrm>
          <a:prstGeom prst="ellipse">
            <a:avLst/>
          </a:prstGeom>
          <a:gradFill flip="none" rotWithShape="1">
            <a:gsLst>
              <a:gs pos="0">
                <a:schemeClr val="accent4">
                  <a:lumMod val="40000"/>
                  <a:lumOff val="60000"/>
                </a:schemeClr>
              </a:gs>
              <a:gs pos="65000">
                <a:schemeClr val="accent4">
                  <a:lumMod val="95000"/>
                  <a:lumOff val="5000"/>
                </a:schemeClr>
              </a:gs>
              <a:gs pos="99465">
                <a:srgbClr val="826300"/>
              </a:gs>
              <a:gs pos="89000">
                <a:schemeClr val="accent4">
                  <a:lumMod val="6000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1" name="Cross 30">
            <a:extLst>
              <a:ext uri="{FF2B5EF4-FFF2-40B4-BE49-F238E27FC236}">
                <a16:creationId xmlns:a16="http://schemas.microsoft.com/office/drawing/2014/main" id="{A9F44575-9F85-4944-9590-E3A22E8BC76C}"/>
              </a:ext>
            </a:extLst>
          </p:cNvPr>
          <p:cNvSpPr/>
          <p:nvPr/>
        </p:nvSpPr>
        <p:spPr>
          <a:xfrm rot="18884775">
            <a:off x="3754557" y="4258830"/>
            <a:ext cx="1039962" cy="1061394"/>
          </a:xfrm>
          <a:prstGeom prst="plus">
            <a:avLst>
              <a:gd name="adj" fmla="val 43159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5CBE64E6-D0AA-4944-A57B-969532B3D5CC}"/>
              </a:ext>
            </a:extLst>
          </p:cNvPr>
          <p:cNvSpPr txBox="1"/>
          <p:nvPr/>
        </p:nvSpPr>
        <p:spPr>
          <a:xfrm>
            <a:off x="3899087" y="3008990"/>
            <a:ext cx="309732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600" dirty="0"/>
              <a:t>A rubber band?</a:t>
            </a:r>
            <a:endParaRPr lang="en-US" sz="3600" dirty="0"/>
          </a:p>
        </p:txBody>
      </p:sp>
      <p:pic>
        <p:nvPicPr>
          <p:cNvPr id="33" name="Picture 32">
            <a:extLst>
              <a:ext uri="{FF2B5EF4-FFF2-40B4-BE49-F238E27FC236}">
                <a16:creationId xmlns:a16="http://schemas.microsoft.com/office/drawing/2014/main" id="{390A39DB-A34F-4FA4-BBE8-BD82C46A8E01}"/>
              </a:ext>
            </a:extLst>
          </p:cNvPr>
          <p:cNvPicPr>
            <a:picLocks noChangeAspect="1"/>
          </p:cNvPicPr>
          <p:nvPr/>
        </p:nvPicPr>
        <p:blipFill>
          <a:blip r:embed="rId8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963808">
            <a:off x="7463763" y="3434074"/>
            <a:ext cx="2460320" cy="11589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46631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F7A224D1708564AA89D699C78C807A7" ma:contentTypeVersion="15" ma:contentTypeDescription="Create a new document." ma:contentTypeScope="" ma:versionID="b60be3a2e6ad55e2a0f45921f71e972f">
  <xsd:schema xmlns:xsd="http://www.w3.org/2001/XMLSchema" xmlns:xs="http://www.w3.org/2001/XMLSchema" xmlns:p="http://schemas.microsoft.com/office/2006/metadata/properties" xmlns:ns2="0cf13365-1c51-4b59-bd45-e030d2527a43" xmlns:ns3="842ce8f2-295a-4f47-bda3-0232b19492a0" targetNamespace="http://schemas.microsoft.com/office/2006/metadata/properties" ma:root="true" ma:fieldsID="4fdd978aa88b063e3ad0ddaa7b0617c4" ns2:_="" ns3:_="">
    <xsd:import namespace="0cf13365-1c51-4b59-bd45-e030d2527a43"/>
    <xsd:import namespace="842ce8f2-295a-4f47-bda3-0232b19492a0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3:SharedWithUsers" minOccurs="0"/>
                <xsd:element ref="ns3:SharedWithDetails" minOccurs="0"/>
                <xsd:element ref="ns2:MediaServiceDateTaken" minOccurs="0"/>
                <xsd:element ref="ns2:Description0" minOccurs="0"/>
                <xsd:element ref="ns2:MediaServiceEventHashCode" minOccurs="0"/>
                <xsd:element ref="ns2:MediaServiceGenerationTime" minOccurs="0"/>
                <xsd:element ref="ns2:Index" minOccurs="0"/>
                <xsd:element ref="ns2:rc4t" minOccurs="0"/>
                <xsd:element ref="ns2:MediaServiceLocation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cf13365-1c51-4b59-bd45-e030d2527a4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MediaServiceAutoTags" ma:internalName="MediaServiceAutoTags" ma:readOnly="true">
      <xsd:simpleType>
        <xsd:restriction base="dms:Text"/>
      </xsd:simpleType>
    </xsd:element>
    <xsd:element name="MediaServiceOCR" ma:index="11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Description0" ma:index="15" nillable="true" ma:displayName="Description" ma:description="words here..." ma:internalName="Description0">
      <xsd:simpleType>
        <xsd:restriction base="dms:Text">
          <xsd:maxLength value="255"/>
        </xsd:restriction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Index" ma:index="18" nillable="true" ma:displayName="Index" ma:description="Heading number within manual." ma:format="Dropdown" ma:internalName="Index" ma:percentage="FALSE">
      <xsd:simpleType>
        <xsd:restriction base="dms:Number"/>
      </xsd:simpleType>
    </xsd:element>
    <xsd:element name="rc4t" ma:index="19" nillable="true" ma:displayName="Index" ma:internalName="rc4t">
      <xsd:simpleType>
        <xsd:restriction base="dms:Number"/>
      </xsd:simpleType>
    </xsd:element>
    <xsd:element name="MediaServiceLocation" ma:index="20" nillable="true" ma:displayName="Location" ma:internalName="MediaServiceLocation" ma:readOnly="true">
      <xsd:simpleType>
        <xsd:restriction base="dms:Text"/>
      </xsd:simpleType>
    </xsd:element>
    <xsd:element name="MediaServiceAutoKeyPoints" ma:index="21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2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42ce8f2-295a-4f47-bda3-0232b19492a0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scription0 xmlns="0cf13365-1c51-4b59-bd45-e030d2527a43" xsi:nil="true"/>
    <Index xmlns="0cf13365-1c51-4b59-bd45-e030d2527a43" xsi:nil="true"/>
    <rc4t xmlns="0cf13365-1c51-4b59-bd45-e030d2527a43" xsi:nil="true"/>
  </documentManagement>
</p:properties>
</file>

<file path=customXml/itemProps1.xml><?xml version="1.0" encoding="utf-8"?>
<ds:datastoreItem xmlns:ds="http://schemas.openxmlformats.org/officeDocument/2006/customXml" ds:itemID="{6F63C578-E0AE-4238-BCAA-A92E5A76B4B9}"/>
</file>

<file path=customXml/itemProps2.xml><?xml version="1.0" encoding="utf-8"?>
<ds:datastoreItem xmlns:ds="http://schemas.openxmlformats.org/officeDocument/2006/customXml" ds:itemID="{443C4B69-4023-44C3-8338-EDD381B55BC7}"/>
</file>

<file path=customXml/itemProps3.xml><?xml version="1.0" encoding="utf-8"?>
<ds:datastoreItem xmlns:ds="http://schemas.openxmlformats.org/officeDocument/2006/customXml" ds:itemID="{AC8EFA0E-C789-422F-9DB6-A07A4C3F2B76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390</TotalTime>
  <Words>92</Words>
  <Application>Microsoft Office PowerPoint</Application>
  <PresentationFormat>A4 Paper (210x297 mm)</PresentationFormat>
  <Paragraphs>48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10</vt:i4>
      </vt:variant>
    </vt:vector>
  </HeadingPairs>
  <TitlesOfParts>
    <vt:vector size="16" baseType="lpstr">
      <vt:lpstr>Arial</vt:lpstr>
      <vt:lpstr>Arial Black</vt:lpstr>
      <vt:lpstr>Calibri</vt:lpstr>
      <vt:lpstr>Calibri Light</vt:lpstr>
      <vt:lpstr>Office Theme</vt:lpstr>
      <vt:lpstr>1_Office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Sally Elvin</dc:creator>
  <cp:lastModifiedBy>Sally Elvin</cp:lastModifiedBy>
  <cp:revision>19</cp:revision>
  <dcterms:created xsi:type="dcterms:W3CDTF">2019-04-23T13:22:56Z</dcterms:created>
  <dcterms:modified xsi:type="dcterms:W3CDTF">2020-01-20T15:33:20Z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0x010100FF7A224D1708564AA89D699C78C807A7</vt:lpwstr>
  </property>
</Properties>
</file>