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5" r:id="rId3"/>
    <p:sldId id="267" r:id="rId4"/>
    <p:sldId id="269" r:id="rId5"/>
    <p:sldId id="268" r:id="rId6"/>
    <p:sldId id="274" r:id="rId7"/>
    <p:sldId id="275" r:id="rId8"/>
    <p:sldId id="276" r:id="rId9"/>
    <p:sldId id="277" r:id="rId10"/>
    <p:sldId id="279" r:id="rId11"/>
    <p:sldId id="264" r:id="rId12"/>
    <p:sldId id="270" r:id="rId13"/>
    <p:sldId id="273" r:id="rId14"/>
    <p:sldId id="278" r:id="rId15"/>
    <p:sldId id="271" r:id="rId16"/>
    <p:sldId id="256" r:id="rId17"/>
    <p:sldId id="280" r:id="rId18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EAFF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129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78BD-F35B-428D-AF60-40DB06E6F29B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8A169-3373-4665-9C93-0D523C125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267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78BD-F35B-428D-AF60-40DB06E6F29B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8A169-3373-4665-9C93-0D523C125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64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78BD-F35B-428D-AF60-40DB06E6F29B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8A169-3373-4665-9C93-0D523C125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04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78BD-F35B-428D-AF60-40DB06E6F29B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8A169-3373-4665-9C93-0D523C125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864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78BD-F35B-428D-AF60-40DB06E6F29B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8A169-3373-4665-9C93-0D523C125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66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78BD-F35B-428D-AF60-40DB06E6F29B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8A169-3373-4665-9C93-0D523C125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109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78BD-F35B-428D-AF60-40DB06E6F29B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8A169-3373-4665-9C93-0D523C125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322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78BD-F35B-428D-AF60-40DB06E6F29B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8A169-3373-4665-9C93-0D523C125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070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78BD-F35B-428D-AF60-40DB06E6F29B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8A169-3373-4665-9C93-0D523C125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135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78BD-F35B-428D-AF60-40DB06E6F29B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8A169-3373-4665-9C93-0D523C125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642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78BD-F35B-428D-AF60-40DB06E6F29B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8A169-3373-4665-9C93-0D523C125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038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E78BD-F35B-428D-AF60-40DB06E6F29B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8A169-3373-4665-9C93-0D523C125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247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7.png"/><Relationship Id="rId1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32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image" Target="../media/image30.png"/><Relationship Id="rId16" Type="http://schemas.openxmlformats.org/officeDocument/2006/relationships/image" Target="../media/image40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35.png"/><Relationship Id="rId5" Type="http://schemas.openxmlformats.org/officeDocument/2006/relationships/image" Target="../media/image21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19" Type="http://schemas.openxmlformats.org/officeDocument/2006/relationships/image" Target="../media/image42.png"/><Relationship Id="rId4" Type="http://schemas.openxmlformats.org/officeDocument/2006/relationships/image" Target="../media/image31.png"/><Relationship Id="rId9" Type="http://schemas.openxmlformats.org/officeDocument/2006/relationships/image" Target="../media/image11.png"/><Relationship Id="rId1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6.jpeg"/><Relationship Id="rId7" Type="http://schemas.openxmlformats.org/officeDocument/2006/relationships/image" Target="../media/image4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53.jpeg"/><Relationship Id="rId5" Type="http://schemas.openxmlformats.org/officeDocument/2006/relationships/image" Target="../media/image47.jpeg"/><Relationship Id="rId10" Type="http://schemas.openxmlformats.org/officeDocument/2006/relationships/image" Target="../media/image52.jpg"/><Relationship Id="rId4" Type="http://schemas.openxmlformats.org/officeDocument/2006/relationships/image" Target="../media/image11.png"/><Relationship Id="rId9" Type="http://schemas.openxmlformats.org/officeDocument/2006/relationships/image" Target="../media/image51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46.jpeg"/><Relationship Id="rId7" Type="http://schemas.openxmlformats.org/officeDocument/2006/relationships/image" Target="../media/image55.png"/><Relationship Id="rId12" Type="http://schemas.openxmlformats.org/officeDocument/2006/relationships/image" Target="../media/image53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52.jpg"/><Relationship Id="rId5" Type="http://schemas.microsoft.com/office/2007/relationships/hdphoto" Target="../media/hdphoto3.wdp"/><Relationship Id="rId10" Type="http://schemas.openxmlformats.org/officeDocument/2006/relationships/image" Target="../media/image51.jpg"/><Relationship Id="rId4" Type="http://schemas.openxmlformats.org/officeDocument/2006/relationships/image" Target="../media/image54.png"/><Relationship Id="rId9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5.png"/><Relationship Id="rId3" Type="http://schemas.microsoft.com/office/2007/relationships/hdphoto" Target="../media/hdphoto1.wdp"/><Relationship Id="rId7" Type="http://schemas.openxmlformats.org/officeDocument/2006/relationships/image" Target="../media/image32.png"/><Relationship Id="rId12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11.png"/><Relationship Id="rId5" Type="http://schemas.openxmlformats.org/officeDocument/2006/relationships/image" Target="../media/image21.png"/><Relationship Id="rId15" Type="http://schemas.openxmlformats.org/officeDocument/2006/relationships/image" Target="../media/image60.png"/><Relationship Id="rId10" Type="http://schemas.openxmlformats.org/officeDocument/2006/relationships/image" Target="../media/image58.png"/><Relationship Id="rId4" Type="http://schemas.openxmlformats.org/officeDocument/2006/relationships/image" Target="../media/image31.png"/><Relationship Id="rId9" Type="http://schemas.openxmlformats.org/officeDocument/2006/relationships/image" Target="../media/image57.png"/><Relationship Id="rId14" Type="http://schemas.openxmlformats.org/officeDocument/2006/relationships/image" Target="../media/image5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5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fif"/><Relationship Id="rId2" Type="http://schemas.openxmlformats.org/officeDocument/2006/relationships/image" Target="../media/image9.jf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A7D7231-72E9-4C18-A4B8-68A43A07A163}"/>
              </a:ext>
            </a:extLst>
          </p:cNvPr>
          <p:cNvGrpSpPr/>
          <p:nvPr/>
        </p:nvGrpSpPr>
        <p:grpSpPr>
          <a:xfrm>
            <a:off x="283567" y="253159"/>
            <a:ext cx="9330883" cy="6315246"/>
            <a:chOff x="349009" y="188995"/>
            <a:chExt cx="11484165" cy="777261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AD557593-640B-4EF4-B0D0-54E07EAF7C4B}"/>
                </a:ext>
              </a:extLst>
            </p:cNvPr>
            <p:cNvGrpSpPr/>
            <p:nvPr/>
          </p:nvGrpSpPr>
          <p:grpSpPr>
            <a:xfrm rot="16200000">
              <a:off x="2198420" y="-1660416"/>
              <a:ext cx="7772610" cy="11471431"/>
              <a:chOff x="-1163438" y="358762"/>
              <a:chExt cx="7961038" cy="8987116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0B2AE7B-263A-4B23-81FD-2F8EC5BA265F}"/>
                  </a:ext>
                </a:extLst>
              </p:cNvPr>
              <p:cNvSpPr/>
              <p:nvPr/>
            </p:nvSpPr>
            <p:spPr>
              <a:xfrm>
                <a:off x="1136070" y="370636"/>
                <a:ext cx="5647400" cy="3384437"/>
              </a:xfrm>
              <a:prstGeom prst="rect">
                <a:avLst/>
              </a:prstGeom>
              <a:solidFill>
                <a:srgbClr val="4F9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3" dirty="0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39F0888-6F46-44F8-B15A-D473DF34C661}"/>
                  </a:ext>
                </a:extLst>
              </p:cNvPr>
              <p:cNvSpPr/>
              <p:nvPr/>
            </p:nvSpPr>
            <p:spPr>
              <a:xfrm>
                <a:off x="-1163438" y="4729664"/>
                <a:ext cx="2110339" cy="2745331"/>
              </a:xfrm>
              <a:prstGeom prst="rect">
                <a:avLst/>
              </a:prstGeom>
              <a:solidFill>
                <a:srgbClr val="8C2A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3">
                  <a:solidFill>
                    <a:srgbClr val="FFC305"/>
                  </a:solidFill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7E8810C-A984-4C4A-BEB5-54076E190B86}"/>
                  </a:ext>
                </a:extLst>
              </p:cNvPr>
              <p:cNvSpPr/>
              <p:nvPr/>
            </p:nvSpPr>
            <p:spPr>
              <a:xfrm>
                <a:off x="4731331" y="7624766"/>
                <a:ext cx="2066266" cy="1721112"/>
              </a:xfrm>
              <a:prstGeom prst="rect">
                <a:avLst/>
              </a:prstGeom>
              <a:solidFill>
                <a:srgbClr val="8C2A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3" dirty="0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9AE5E0C-CEB1-4560-BFD7-6C1185D0E087}"/>
                  </a:ext>
                </a:extLst>
              </p:cNvPr>
              <p:cNvSpPr/>
              <p:nvPr/>
            </p:nvSpPr>
            <p:spPr>
              <a:xfrm>
                <a:off x="4731331" y="5753883"/>
                <a:ext cx="2066266" cy="1721112"/>
              </a:xfrm>
              <a:prstGeom prst="rect">
                <a:avLst/>
              </a:prstGeom>
              <a:solidFill>
                <a:srgbClr val="00BFBD"/>
              </a:solidFill>
              <a:ln>
                <a:solidFill>
                  <a:srgbClr val="00B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3"/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C042A878-D17B-48AF-A72B-10E462474459}"/>
                  </a:ext>
                </a:extLst>
              </p:cNvPr>
              <p:cNvSpPr/>
              <p:nvPr/>
            </p:nvSpPr>
            <p:spPr>
              <a:xfrm>
                <a:off x="4731331" y="3908508"/>
                <a:ext cx="2066269" cy="1707141"/>
              </a:xfrm>
              <a:prstGeom prst="rect">
                <a:avLst/>
              </a:prstGeom>
              <a:solidFill>
                <a:srgbClr val="8C2A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3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4C0862D5-DFE7-4AFD-87D8-701594E36773}"/>
                  </a:ext>
                </a:extLst>
              </p:cNvPr>
              <p:cNvSpPr/>
              <p:nvPr/>
            </p:nvSpPr>
            <p:spPr>
              <a:xfrm>
                <a:off x="-1163122" y="358762"/>
                <a:ext cx="2105400" cy="4221133"/>
              </a:xfrm>
              <a:prstGeom prst="rect">
                <a:avLst/>
              </a:prstGeom>
              <a:solidFill>
                <a:srgbClr val="00BF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3"/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AE754D0-5DA2-4C64-88F0-C55BAE1E59F8}"/>
                </a:ext>
              </a:extLst>
            </p:cNvPr>
            <p:cNvSpPr/>
            <p:nvPr/>
          </p:nvSpPr>
          <p:spPr>
            <a:xfrm rot="16200000">
              <a:off x="6692993" y="576339"/>
              <a:ext cx="3322524" cy="6957839"/>
            </a:xfrm>
            <a:prstGeom prst="rect">
              <a:avLst/>
            </a:prstGeom>
            <a:solidFill>
              <a:srgbClr val="4F9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3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AA71EBA-D10A-41AD-9930-59BB59554300}"/>
                </a:ext>
              </a:extLst>
            </p:cNvPr>
            <p:cNvSpPr/>
            <p:nvPr/>
          </p:nvSpPr>
          <p:spPr>
            <a:xfrm rot="16200000">
              <a:off x="9698172" y="5826601"/>
              <a:ext cx="2060390" cy="2209615"/>
            </a:xfrm>
            <a:prstGeom prst="rect">
              <a:avLst/>
            </a:prstGeom>
            <a:solidFill>
              <a:srgbClr val="00BFBD"/>
            </a:solidFill>
            <a:ln>
              <a:solidFill>
                <a:srgbClr val="00BF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3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FF7BFB7-0835-4A9C-A1E1-E916D2FC3676}"/>
                </a:ext>
              </a:extLst>
            </p:cNvPr>
            <p:cNvSpPr/>
            <p:nvPr/>
          </p:nvSpPr>
          <p:spPr>
            <a:xfrm>
              <a:off x="473587" y="234148"/>
              <a:ext cx="4572056" cy="56527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3575" cap="all" dirty="0">
                  <a:solidFill>
                    <a:srgbClr val="FFFFFF"/>
                  </a:solidFill>
                  <a:latin typeface="Arial Black" panose="020B0A04020102020204" pitchFamily="34" charset="0"/>
                </a:rPr>
                <a:t>Spirit</a:t>
              </a:r>
              <a:r>
                <a:rPr lang="en-US" sz="3575" cap="all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 of</a:t>
              </a:r>
            </a:p>
            <a:p>
              <a:pPr>
                <a:lnSpc>
                  <a:spcPct val="150000"/>
                </a:lnSpc>
              </a:pPr>
              <a:r>
                <a:rPr lang="en-US" sz="3575" cap="all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Innovation</a:t>
              </a:r>
            </a:p>
            <a:p>
              <a:pPr>
                <a:lnSpc>
                  <a:spcPct val="150000"/>
                </a:lnSpc>
              </a:pPr>
              <a:endParaRPr lang="en-US" sz="1138" cap="all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sz="1138" cap="all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sz="1138" cap="all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sz="1138" cap="all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sz="1138" cap="all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2600" cap="all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STEAM</a:t>
              </a:r>
            </a:p>
            <a:p>
              <a:pPr>
                <a:lnSpc>
                  <a:spcPct val="150000"/>
                </a:lnSpc>
              </a:pPr>
              <a:r>
                <a:rPr lang="en-US" sz="2600" cap="all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RESOURCES</a:t>
              </a:r>
            </a:p>
            <a:p>
              <a:pPr>
                <a:lnSpc>
                  <a:spcPct val="150000"/>
                </a:lnSpc>
              </a:pPr>
              <a:endParaRPr lang="en-US" sz="1625" cap="all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AB49357-6D33-4E03-8403-7EA1C2175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27118" y="6164191"/>
              <a:ext cx="1826634" cy="1611836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A5A49F2-E104-4358-BE68-3A74FC613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2317" y="6009269"/>
              <a:ext cx="1844274" cy="1844274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E3BDE7C-0F37-424F-971F-43B6638A8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66210">
              <a:off x="4932142" y="429561"/>
              <a:ext cx="2020520" cy="1442383"/>
            </a:xfrm>
            <a:prstGeom prst="rect">
              <a:avLst/>
            </a:prstGeom>
          </p:spPr>
        </p:pic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528699E-DAB5-46EF-840D-E32051697BC0}"/>
                </a:ext>
              </a:extLst>
            </p:cNvPr>
            <p:cNvGrpSpPr/>
            <p:nvPr/>
          </p:nvGrpSpPr>
          <p:grpSpPr>
            <a:xfrm>
              <a:off x="7134577" y="318280"/>
              <a:ext cx="2141562" cy="1780837"/>
              <a:chOff x="7223173" y="2565104"/>
              <a:chExt cx="2141562" cy="1780837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B5475194-674A-4BF2-8FE5-AB29CF4559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008834" y="2565104"/>
                <a:ext cx="890419" cy="1780837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374BEE79-6219-4299-A895-556E9CD232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079652">
                <a:off x="7207285" y="2874373"/>
                <a:ext cx="1479088" cy="1447311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EEBE10D8-45C5-40B9-B7CC-D1CB08DA66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180510">
                <a:off x="8082391" y="3028074"/>
                <a:ext cx="1709792" cy="854896"/>
              </a:xfrm>
              <a:prstGeom prst="rect">
                <a:avLst/>
              </a:prstGeom>
            </p:spPr>
          </p:pic>
        </p:grp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084B82F-963A-41EE-8457-14E4D3AA8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3167" y="316517"/>
              <a:ext cx="1634538" cy="1811436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5C1E9E4-0326-4621-B815-03573AEC352C}"/>
                </a:ext>
              </a:extLst>
            </p:cNvPr>
            <p:cNvSpPr txBox="1"/>
            <p:nvPr/>
          </p:nvSpPr>
          <p:spPr>
            <a:xfrm>
              <a:off x="5015661" y="2543239"/>
              <a:ext cx="6638093" cy="348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24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Spirit of Innovation</a:t>
              </a:r>
            </a:p>
            <a:p>
              <a:pPr algn="r"/>
              <a:endParaRPr lang="en-GB" sz="24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 algn="r"/>
              <a:r>
                <a:rPr lang="en-GB" sz="24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Year Four</a:t>
              </a:r>
            </a:p>
            <a:p>
              <a:pPr algn="r"/>
              <a:endParaRPr lang="en-GB" sz="24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 algn="r"/>
              <a:r>
                <a:rPr lang="en-GB" sz="24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PowerPoint – Pneumatics &amp; Hydraulics</a:t>
              </a:r>
            </a:p>
            <a:p>
              <a:pPr algn="r"/>
              <a:endParaRPr lang="en-GB" sz="1138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 algn="r"/>
              <a:endParaRPr lang="en-US" sz="2275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CB3AA4D-DA45-4ED0-8698-873069117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025" y="6418181"/>
              <a:ext cx="5025667" cy="976032"/>
            </a:xfrm>
            <a:prstGeom prst="rect">
              <a:avLst/>
            </a:prstGeom>
          </p:spPr>
        </p:pic>
      </p:grp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2D8F1B6-DAEF-4452-8A6C-05AF5DB529F5}"/>
              </a:ext>
            </a:extLst>
          </p:cNvPr>
          <p:cNvCxnSpPr>
            <a:cxnSpLocks/>
          </p:cNvCxnSpPr>
          <p:nvPr/>
        </p:nvCxnSpPr>
        <p:spPr>
          <a:xfrm>
            <a:off x="6223130" y="1430131"/>
            <a:ext cx="317224" cy="0"/>
          </a:xfrm>
          <a:prstGeom prst="line">
            <a:avLst/>
          </a:prstGeom>
          <a:ln w="28575">
            <a:solidFill>
              <a:srgbClr val="00BF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8FA05AF-8F27-4A19-8CA7-5849118CCE6B}"/>
              </a:ext>
            </a:extLst>
          </p:cNvPr>
          <p:cNvCxnSpPr>
            <a:cxnSpLocks/>
          </p:cNvCxnSpPr>
          <p:nvPr/>
        </p:nvCxnSpPr>
        <p:spPr>
          <a:xfrm>
            <a:off x="6223130" y="1474504"/>
            <a:ext cx="323684" cy="0"/>
          </a:xfrm>
          <a:prstGeom prst="line">
            <a:avLst/>
          </a:prstGeom>
          <a:ln>
            <a:solidFill>
              <a:srgbClr val="00BF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76205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1407E-C390-4403-8E76-14C9C4AE7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7" y="258955"/>
            <a:ext cx="8543925" cy="99377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Use of Pneumatics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7ACC1B-7F08-45BB-985A-9B423EFDDC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415" y="3588326"/>
            <a:ext cx="2232282" cy="29763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A59949-DB35-4EBF-A5B7-144615F2D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931" y="1252728"/>
            <a:ext cx="2959031" cy="19719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A99824B-F311-438C-A82C-86150F07F3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560" y="3692236"/>
            <a:ext cx="2076415" cy="276855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808B861-55D5-4CFF-9BC9-7D92EEFAF3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61" y="1252728"/>
            <a:ext cx="2962506" cy="1971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08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0EF0E24E-F0B2-4246-AEC6-F952FA80DF54}"/>
              </a:ext>
            </a:extLst>
          </p:cNvPr>
          <p:cNvSpPr/>
          <p:nvPr/>
        </p:nvSpPr>
        <p:spPr>
          <a:xfrm rot="5400000">
            <a:off x="2731765" y="3783743"/>
            <a:ext cx="1390650" cy="1936750"/>
          </a:xfrm>
          <a:prstGeom prst="rect">
            <a:avLst/>
          </a:prstGeom>
          <a:blipFill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CrisscrossEtching/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84FDA532-2273-4EAE-98B1-9DA87F937B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377431"/>
              </p:ext>
            </p:extLst>
          </p:nvPr>
        </p:nvGraphicFramePr>
        <p:xfrm>
          <a:off x="396520" y="242549"/>
          <a:ext cx="4316903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2129">
                  <a:extLst>
                    <a:ext uri="{9D8B030D-6E8A-4147-A177-3AD203B41FA5}">
                      <a16:colId xmlns:a16="http://schemas.microsoft.com/office/drawing/2014/main" val="3346944620"/>
                    </a:ext>
                  </a:extLst>
                </a:gridCol>
                <a:gridCol w="3004774">
                  <a:extLst>
                    <a:ext uri="{9D8B030D-6E8A-4147-A177-3AD203B41FA5}">
                      <a16:colId xmlns:a16="http://schemas.microsoft.com/office/drawing/2014/main" val="749004209"/>
                    </a:ext>
                  </a:extLst>
                </a:gridCol>
              </a:tblGrid>
              <a:tr h="2874823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Materials:</a:t>
                      </a:r>
                    </a:p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Cardboard</a:t>
                      </a:r>
                    </a:p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Sticky Tape</a:t>
                      </a:r>
                    </a:p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Scissors</a:t>
                      </a: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Pens</a:t>
                      </a: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Ruler</a:t>
                      </a: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Pencil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Glue gun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Syringe (2)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PVC tubing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b="0" u="none" dirty="0">
                        <a:solidFill>
                          <a:schemeClr val="tx1"/>
                        </a:solidFill>
                      </a:endParaRPr>
                    </a:p>
                    <a:p>
                      <a:endParaRPr lang="en-GB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b="0" u="none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Various:</a:t>
                      </a: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Recycled materials</a:t>
                      </a: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String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Paper clips</a:t>
                      </a: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Split pins</a:t>
                      </a: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Blank blueprint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9890452"/>
                  </a:ext>
                </a:extLst>
              </a:tr>
            </a:tbl>
          </a:graphicData>
        </a:graphic>
      </p:graphicFrame>
      <p:pic>
        <p:nvPicPr>
          <p:cNvPr id="49" name="Picture 48">
            <a:extLst>
              <a:ext uri="{FF2B5EF4-FFF2-40B4-BE49-F238E27FC236}">
                <a16:creationId xmlns:a16="http://schemas.microsoft.com/office/drawing/2014/main" id="{BC788EC5-631B-4AB5-9EE9-F0A5B04A2D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415" y="5772002"/>
            <a:ext cx="2164736" cy="2020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0389B6D3-4F0A-425F-A8CB-E7D519971A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57737" y="2886912"/>
            <a:ext cx="897071" cy="166897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0C561E3-2995-49B5-96DE-8E0C6098F3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20" y="4506642"/>
            <a:ext cx="1439153" cy="109375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FA3D3895-C6EF-469E-BC0C-D394C387498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" t="6593" r="3276" b="77588"/>
          <a:stretch/>
        </p:blipFill>
        <p:spPr>
          <a:xfrm>
            <a:off x="2042154" y="6152727"/>
            <a:ext cx="3682311" cy="462724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BE279F76-CFAB-4351-BDCF-7506140D69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12" y="5772002"/>
            <a:ext cx="1229289" cy="81632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0A74421-5A07-43B1-9180-0AA0DEB6045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52" t="29631" r="22856" b="6801"/>
          <a:stretch/>
        </p:blipFill>
        <p:spPr>
          <a:xfrm>
            <a:off x="8762777" y="4779495"/>
            <a:ext cx="777924" cy="180689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C1689FB-5FC8-417E-8CE5-7154CE30692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17" t="23906" r="6176" b="8081"/>
          <a:stretch/>
        </p:blipFill>
        <p:spPr>
          <a:xfrm>
            <a:off x="8869264" y="2796173"/>
            <a:ext cx="564949" cy="18068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84740CF-1E2C-43CD-9C05-1621CF45D53C}"/>
              </a:ext>
            </a:extLst>
          </p:cNvPr>
          <p:cNvPicPr>
            <a:picLocks noChangeAspect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583173" y="4551377"/>
            <a:ext cx="3812070" cy="301662"/>
          </a:xfrm>
          <a:prstGeom prst="rect">
            <a:avLst/>
          </a:prstGeom>
        </p:spPr>
      </p:pic>
      <p:pic>
        <p:nvPicPr>
          <p:cNvPr id="2052" name="Picture 4" descr="Tool, Hot Glue Gun, Glue Gun, Hot Glue, Glue, Gun">
            <a:extLst>
              <a:ext uri="{FF2B5EF4-FFF2-40B4-BE49-F238E27FC236}">
                <a16:creationId xmlns:a16="http://schemas.microsoft.com/office/drawing/2014/main" id="{3757DE29-05FF-45D1-AEB4-C2A2AC38EE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905" y="617532"/>
            <a:ext cx="1817616" cy="178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2BB0AF-AB3F-4F4A-BC02-530D93404CC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686" y="3689351"/>
            <a:ext cx="1070834" cy="21416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924A26-453F-451E-BC99-23EBB104B19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151" y="1470813"/>
            <a:ext cx="1325238" cy="195818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44097AB-2FE4-4E29-A27F-52433D058C6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97" y="4690706"/>
            <a:ext cx="1045011" cy="108129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6049180-B524-480D-9DD6-D688ACF9326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6962394" y="5380039"/>
            <a:ext cx="433668" cy="197904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936E9ED-7E03-4819-9379-FD581B5947FE}"/>
              </a:ext>
            </a:extLst>
          </p:cNvPr>
          <p:cNvPicPr>
            <a:picLocks noChangeAspect="1"/>
          </p:cNvPicPr>
          <p:nvPr/>
        </p:nvPicPr>
        <p:blipFill>
          <a:blip r:embed="rId16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818" y="1965482"/>
            <a:ext cx="1210467" cy="242093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4A6BB07-15C9-465E-95C4-04979B9D67FA}"/>
              </a:ext>
            </a:extLst>
          </p:cNvPr>
          <p:cNvPicPr>
            <a:picLocks noChangeAspect="1"/>
          </p:cNvPicPr>
          <p:nvPr/>
        </p:nvPicPr>
        <p:blipFill>
          <a:blip r:embed="rId17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312" y="2859480"/>
            <a:ext cx="1518763" cy="86569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AB1E33D-9E7B-4509-BFA1-E0AAD157851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094" y="607294"/>
            <a:ext cx="720811" cy="54181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E626D58-318E-442A-B8AD-A687F581812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831" y="352991"/>
            <a:ext cx="1183969" cy="900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127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E9FF416-86CB-4C4C-9255-EFEBA184B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758747"/>
            <a:ext cx="8432800" cy="58960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8495AAC-1D5A-4EE5-94C2-659F4348646C}"/>
              </a:ext>
            </a:extLst>
          </p:cNvPr>
          <p:cNvSpPr txBox="1"/>
          <p:nvPr/>
        </p:nvSpPr>
        <p:spPr>
          <a:xfrm>
            <a:off x="1869988" y="292100"/>
            <a:ext cx="596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Can you design your own plane with hydraulic undercarriage?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0500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1107F83-C11C-4029-9453-42A1A803F4C5}"/>
              </a:ext>
            </a:extLst>
          </p:cNvPr>
          <p:cNvGrpSpPr/>
          <p:nvPr/>
        </p:nvGrpSpPr>
        <p:grpSpPr>
          <a:xfrm>
            <a:off x="3300984" y="311214"/>
            <a:ext cx="6374076" cy="7762805"/>
            <a:chOff x="3300984" y="311214"/>
            <a:chExt cx="6374076" cy="7762805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FEC3E75-6660-4DCF-AEB0-F4A38E41AA2D}"/>
                </a:ext>
              </a:extLst>
            </p:cNvPr>
            <p:cNvSpPr txBox="1"/>
            <p:nvPr/>
          </p:nvSpPr>
          <p:spPr>
            <a:xfrm>
              <a:off x="4495800" y="2971800"/>
              <a:ext cx="914400" cy="914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7287E737-4657-4AEF-80D7-F51111A0595D}"/>
                </a:ext>
              </a:extLst>
            </p:cNvPr>
            <p:cNvGrpSpPr/>
            <p:nvPr/>
          </p:nvGrpSpPr>
          <p:grpSpPr>
            <a:xfrm>
              <a:off x="3677916" y="3708707"/>
              <a:ext cx="5003715" cy="4365312"/>
              <a:chOff x="3704849" y="3167594"/>
              <a:chExt cx="5879646" cy="5036656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1F7C63ED-1EF0-46BA-96EE-826419306727}"/>
                  </a:ext>
                </a:extLst>
              </p:cNvPr>
              <p:cNvGrpSpPr/>
              <p:nvPr/>
            </p:nvGrpSpPr>
            <p:grpSpPr>
              <a:xfrm>
                <a:off x="3704849" y="4164617"/>
                <a:ext cx="2256954" cy="4039633"/>
                <a:chOff x="6937565" y="4523788"/>
                <a:chExt cx="2587563" cy="4297781"/>
              </a:xfrm>
            </p:grpSpPr>
            <p:grpSp>
              <p:nvGrpSpPr>
                <p:cNvPr id="35" name="Group 34">
                  <a:extLst>
                    <a:ext uri="{FF2B5EF4-FFF2-40B4-BE49-F238E27FC236}">
                      <a16:creationId xmlns:a16="http://schemas.microsoft.com/office/drawing/2014/main" id="{9412B073-AF56-4E7A-A1D6-F1AEA978940B}"/>
                    </a:ext>
                  </a:extLst>
                </p:cNvPr>
                <p:cNvGrpSpPr/>
                <p:nvPr/>
              </p:nvGrpSpPr>
              <p:grpSpPr>
                <a:xfrm>
                  <a:off x="6937565" y="4523788"/>
                  <a:ext cx="2587563" cy="4297781"/>
                  <a:chOff x="6937565" y="4523788"/>
                  <a:chExt cx="2587563" cy="4297781"/>
                </a:xfrm>
              </p:grpSpPr>
              <p:grpSp>
                <p:nvGrpSpPr>
                  <p:cNvPr id="34" name="Group 33">
                    <a:extLst>
                      <a:ext uri="{FF2B5EF4-FFF2-40B4-BE49-F238E27FC236}">
                        <a16:creationId xmlns:a16="http://schemas.microsoft.com/office/drawing/2014/main" id="{0225070A-EBFC-457D-9DBE-653235D5BC20}"/>
                      </a:ext>
                    </a:extLst>
                  </p:cNvPr>
                  <p:cNvGrpSpPr/>
                  <p:nvPr/>
                </p:nvGrpSpPr>
                <p:grpSpPr>
                  <a:xfrm>
                    <a:off x="6937565" y="4523788"/>
                    <a:ext cx="2587563" cy="4297781"/>
                    <a:chOff x="6261665" y="3844443"/>
                    <a:chExt cx="2587563" cy="4297781"/>
                  </a:xfrm>
                </p:grpSpPr>
                <p:pic>
                  <p:nvPicPr>
                    <p:cNvPr id="2054" name="Picture 6" descr="Shelf, Floating, Bathroom, Glass, Interior, Decor">
                      <a:extLst>
                        <a:ext uri="{FF2B5EF4-FFF2-40B4-BE49-F238E27FC236}">
                          <a16:creationId xmlns:a16="http://schemas.microsoft.com/office/drawing/2014/main" id="{5D3A94F1-A88C-486A-AEF1-85E53583C729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428469" y="3844443"/>
                      <a:ext cx="2212564" cy="4297781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grpSp>
                  <p:nvGrpSpPr>
                    <p:cNvPr id="23" name="Group 22">
                      <a:extLst>
                        <a:ext uri="{FF2B5EF4-FFF2-40B4-BE49-F238E27FC236}">
                          <a16:creationId xmlns:a16="http://schemas.microsoft.com/office/drawing/2014/main" id="{688E9D48-EF5D-4AC7-90FA-B0AC3CFDCDC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261665" y="4975524"/>
                      <a:ext cx="2587563" cy="1122130"/>
                      <a:chOff x="6229024" y="4926376"/>
                      <a:chExt cx="2587563" cy="1122130"/>
                    </a:xfrm>
                  </p:grpSpPr>
                  <p:grpSp>
                    <p:nvGrpSpPr>
                      <p:cNvPr id="52" name="Group 51">
                        <a:extLst>
                          <a:ext uri="{FF2B5EF4-FFF2-40B4-BE49-F238E27FC236}">
                            <a16:creationId xmlns:a16="http://schemas.microsoft.com/office/drawing/2014/main" id="{75D2860C-4D07-4C08-8566-6D825B99341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366355" y="4926376"/>
                        <a:ext cx="2450232" cy="1122130"/>
                        <a:chOff x="3991976" y="4244942"/>
                        <a:chExt cx="2450232" cy="1122130"/>
                      </a:xfrm>
                    </p:grpSpPr>
                    <p:sp>
                      <p:nvSpPr>
                        <p:cNvPr id="53" name="Cylinder 52">
                          <a:extLst>
                            <a:ext uri="{FF2B5EF4-FFF2-40B4-BE49-F238E27FC236}">
                              <a16:creationId xmlns:a16="http://schemas.microsoft.com/office/drawing/2014/main" id="{37E8359A-9295-4D9F-8DA4-001B89EDFCC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5400000">
                          <a:off x="6201268" y="4662810"/>
                          <a:ext cx="195615" cy="286265"/>
                        </a:xfrm>
                        <a:prstGeom prst="can">
                          <a:avLst>
                            <a:gd name="adj" fmla="val 17806"/>
                          </a:avLst>
                        </a:prstGeom>
                        <a:gradFill flip="none" rotWithShape="1">
                          <a:gsLst>
                            <a:gs pos="0">
                              <a:schemeClr val="accent3">
                                <a:lumMod val="67000"/>
                              </a:schemeClr>
                            </a:gs>
                            <a:gs pos="48000">
                              <a:schemeClr val="accent3">
                                <a:lumMod val="97000"/>
                                <a:lumOff val="3000"/>
                              </a:schemeClr>
                            </a:gs>
                            <a:gs pos="100000">
                              <a:schemeClr val="accent3">
                                <a:lumMod val="60000"/>
                                <a:lumOff val="40000"/>
                              </a:schemeClr>
                            </a:gs>
                          </a:gsLst>
                          <a:path path="rect">
                            <a:fillToRect l="100000" t="100000"/>
                          </a:path>
                          <a:tileRect r="-100000" b="-100000"/>
                        </a:gradFill>
                        <a:ln>
                          <a:gradFill flip="none" rotWithShape="1">
                            <a:gsLst>
                              <a:gs pos="0">
                                <a:schemeClr val="accent3">
                                  <a:lumMod val="67000"/>
                                </a:schemeClr>
                              </a:gs>
                              <a:gs pos="48000">
                                <a:schemeClr val="accent3">
                                  <a:lumMod val="97000"/>
                                  <a:lumOff val="3000"/>
                                </a:schemeClr>
                              </a:gs>
                              <a:gs pos="10000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</a:gsLst>
                            <a:lin ang="16200000" scaled="1"/>
                            <a:tileRect/>
                          </a:gra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54" name="Cylinder 53">
                          <a:extLst>
                            <a:ext uri="{FF2B5EF4-FFF2-40B4-BE49-F238E27FC236}">
                              <a16:creationId xmlns:a16="http://schemas.microsoft.com/office/drawing/2014/main" id="{A55EBEAC-D98A-4C00-9796-9C10A967B32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16200000">
                          <a:off x="5593951" y="4731678"/>
                          <a:ext cx="1121997" cy="148792"/>
                        </a:xfrm>
                        <a:prstGeom prst="can">
                          <a:avLst/>
                        </a:prstGeom>
                        <a:blipFill>
                          <a:blip r:embed="rId3"/>
                          <a:tile tx="0" ty="0" sx="100000" sy="100000" flip="none" algn="tl"/>
                        </a:blipFill>
                        <a:ln>
                          <a:solidFill>
                            <a:srgbClr val="996633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grpSp>
                      <p:nvGrpSpPr>
                        <p:cNvPr id="55" name="Group 54">
                          <a:extLst>
                            <a:ext uri="{FF2B5EF4-FFF2-40B4-BE49-F238E27FC236}">
                              <a16:creationId xmlns:a16="http://schemas.microsoft.com/office/drawing/2014/main" id="{ABC30474-6CC9-466D-ABBD-2C16EF3EBF90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991976" y="4244942"/>
                          <a:ext cx="2106586" cy="1121997"/>
                          <a:chOff x="4687601" y="4356639"/>
                          <a:chExt cx="2511503" cy="1121997"/>
                        </a:xfrm>
                      </p:grpSpPr>
                      <p:sp>
                        <p:nvSpPr>
                          <p:cNvPr id="56" name="Cylinder 55">
                            <a:extLst>
                              <a:ext uri="{FF2B5EF4-FFF2-40B4-BE49-F238E27FC236}">
                                <a16:creationId xmlns:a16="http://schemas.microsoft.com/office/drawing/2014/main" id="{080D2973-77B8-4C39-A0BB-C81F01EDDA4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rot="5400000">
                            <a:off x="5903485" y="3719828"/>
                            <a:ext cx="195615" cy="2395623"/>
                          </a:xfrm>
                          <a:prstGeom prst="can">
                            <a:avLst>
                              <a:gd name="adj" fmla="val 6176"/>
                            </a:avLst>
                          </a:prstGeom>
                          <a:gradFill flip="none" rotWithShape="1">
                            <a:gsLst>
                              <a:gs pos="0">
                                <a:schemeClr val="accent3">
                                  <a:lumMod val="67000"/>
                                </a:schemeClr>
                              </a:gs>
                              <a:gs pos="48000">
                                <a:schemeClr val="accent3">
                                  <a:lumMod val="97000"/>
                                  <a:lumOff val="3000"/>
                                </a:schemeClr>
                              </a:gs>
                              <a:gs pos="100000">
                                <a:schemeClr val="accent3">
                                  <a:lumMod val="60000"/>
                                  <a:lumOff val="40000"/>
                                </a:schemeClr>
                              </a:gs>
                            </a:gsLst>
                            <a:path path="rect">
                              <a:fillToRect l="100000" t="100000"/>
                            </a:path>
                            <a:tileRect r="-100000" b="-100000"/>
                          </a:gradFill>
                          <a:ln>
                            <a:gradFill flip="none" rotWithShape="1">
                              <a:gsLst>
                                <a:gs pos="0">
                                  <a:schemeClr val="accent3">
                                    <a:lumMod val="67000"/>
                                  </a:schemeClr>
                                </a:gs>
                                <a:gs pos="48000">
                                  <a:schemeClr val="accent3">
                                    <a:lumMod val="97000"/>
                                    <a:lumOff val="3000"/>
                                  </a:schemeClr>
                                </a:gs>
                                <a:gs pos="100000">
                                  <a:schemeClr val="accent3">
                                    <a:lumMod val="60000"/>
                                    <a:lumOff val="40000"/>
                                  </a:schemeClr>
                                </a:gs>
                              </a:gsLst>
                              <a:lin ang="16200000" scaled="1"/>
                              <a:tileRect/>
                            </a:gra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 dirty="0"/>
                          </a:p>
                        </p:txBody>
                      </p:sp>
                      <p:sp>
                        <p:nvSpPr>
                          <p:cNvPr id="57" name="Cylinder 56">
                            <a:extLst>
                              <a:ext uri="{FF2B5EF4-FFF2-40B4-BE49-F238E27FC236}">
                                <a16:creationId xmlns:a16="http://schemas.microsoft.com/office/drawing/2014/main" id="{F10D7C07-B035-4C2C-9CCF-AE57FA79C42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rot="16200000">
                            <a:off x="4215298" y="4828942"/>
                            <a:ext cx="1121997" cy="177392"/>
                          </a:xfrm>
                          <a:prstGeom prst="can">
                            <a:avLst/>
                          </a:prstGeom>
                          <a:blipFill>
                            <a:blip r:embed="rId3"/>
                            <a:tile tx="0" ty="0" sx="100000" sy="100000" flip="none" algn="tl"/>
                          </a:blipFill>
                          <a:ln>
                            <a:solidFill>
                              <a:srgbClr val="996633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/>
                          </a:p>
                        </p:txBody>
                      </p:sp>
                    </p:grpSp>
                  </p:grpSp>
                  <p:sp>
                    <p:nvSpPr>
                      <p:cNvPr id="58" name="Cylinder 57">
                        <a:extLst>
                          <a:ext uri="{FF2B5EF4-FFF2-40B4-BE49-F238E27FC236}">
                            <a16:creationId xmlns:a16="http://schemas.microsoft.com/office/drawing/2014/main" id="{F9A7102C-D576-4E01-8DAD-AAA9C420EDB3}"/>
                          </a:ext>
                        </a:extLst>
                      </p:cNvPr>
                      <p:cNvSpPr/>
                      <p:nvPr/>
                    </p:nvSpPr>
                    <p:spPr>
                      <a:xfrm rot="5400000">
                        <a:off x="6205613" y="5412980"/>
                        <a:ext cx="195614" cy="148792"/>
                      </a:xfrm>
                      <a:prstGeom prst="can">
                        <a:avLst>
                          <a:gd name="adj" fmla="val 6176"/>
                        </a:avLst>
                      </a:prstGeom>
                      <a:gradFill flip="none" rotWithShape="1">
                        <a:gsLst>
                          <a:gs pos="0">
                            <a:schemeClr val="accent3">
                              <a:lumMod val="67000"/>
                            </a:schemeClr>
                          </a:gs>
                          <a:gs pos="48000">
                            <a:schemeClr val="accent3">
                              <a:lumMod val="97000"/>
                              <a:lumOff val="3000"/>
                            </a:schemeClr>
                          </a:gs>
                          <a:gs pos="100000">
                            <a:schemeClr val="accent3">
                              <a:lumMod val="60000"/>
                              <a:lumOff val="40000"/>
                            </a:schemeClr>
                          </a:gs>
                        </a:gsLst>
                        <a:path path="rect">
                          <a:fillToRect l="100000" t="100000"/>
                        </a:path>
                        <a:tileRect r="-100000" b="-100000"/>
                      </a:gradFill>
                      <a:ln>
                        <a:gradFill flip="none" rotWithShape="1">
                          <a:gsLst>
                            <a:gs pos="0">
                              <a:schemeClr val="accent3">
                                <a:lumMod val="67000"/>
                              </a:schemeClr>
                            </a:gs>
                            <a:gs pos="48000">
                              <a:schemeClr val="accent3">
                                <a:lumMod val="97000"/>
                                <a:lumOff val="3000"/>
                              </a:schemeClr>
                            </a:gs>
                            <a:gs pos="100000">
                              <a:schemeClr val="accent3">
                                <a:lumMod val="60000"/>
                                <a:lumOff val="40000"/>
                              </a:schemeClr>
                            </a:gs>
                          </a:gsLst>
                          <a:lin ang="16200000" scaled="1"/>
                          <a:tileRect/>
                        </a:gra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dirty="0"/>
                      </a:p>
                    </p:txBody>
                  </p:sp>
                </p:grpSp>
              </p:grpSp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BDB1D079-9EB3-4561-AFB9-DD9AF068D6E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7417" t="23906" r="6176" b="8081"/>
                  <a:stretch/>
                </p:blipFill>
                <p:spPr>
                  <a:xfrm>
                    <a:off x="8674404" y="4988927"/>
                    <a:ext cx="340586" cy="1089310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7DB06FA9-9437-4C67-AE4B-E325C9B4DE1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7417" t="23906" r="6176" b="8081"/>
                  <a:stretch/>
                </p:blipFill>
                <p:spPr>
                  <a:xfrm>
                    <a:off x="7363926" y="5052877"/>
                    <a:ext cx="340586" cy="1089310"/>
                  </a:xfrm>
                  <a:prstGeom prst="rect">
                    <a:avLst/>
                  </a:prstGeom>
                </p:spPr>
              </p:pic>
              <p:pic>
                <p:nvPicPr>
                  <p:cNvPr id="62" name="Picture 61">
                    <a:extLst>
                      <a:ext uri="{FF2B5EF4-FFF2-40B4-BE49-F238E27FC236}">
                        <a16:creationId xmlns:a16="http://schemas.microsoft.com/office/drawing/2014/main" id="{2E6AFB17-87BD-4A18-8D16-05D18B21F63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4552" t="29631" r="22856" b="6801"/>
                  <a:stretch/>
                </p:blipFill>
                <p:spPr>
                  <a:xfrm>
                    <a:off x="8610207" y="4523788"/>
                    <a:ext cx="468980" cy="1089309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3" name="Picture 62">
                  <a:extLst>
                    <a:ext uri="{FF2B5EF4-FFF2-40B4-BE49-F238E27FC236}">
                      <a16:creationId xmlns:a16="http://schemas.microsoft.com/office/drawing/2014/main" id="{C70459B7-9C1A-4A20-8334-BF568E28446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552" t="29631" r="22856" b="6801"/>
                <a:stretch/>
              </p:blipFill>
              <p:spPr>
                <a:xfrm>
                  <a:off x="7294521" y="4533251"/>
                  <a:ext cx="468980" cy="1089309"/>
                </a:xfrm>
                <a:prstGeom prst="rect">
                  <a:avLst/>
                </a:prstGeom>
              </p:spPr>
            </p:pic>
          </p:grpSp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01199D93-8B31-4726-B005-23A6A147A7DD}"/>
                  </a:ext>
                </a:extLst>
              </p:cNvPr>
              <p:cNvGrpSpPr/>
              <p:nvPr/>
            </p:nvGrpSpPr>
            <p:grpSpPr>
              <a:xfrm>
                <a:off x="4370817" y="3167594"/>
                <a:ext cx="5213678" cy="1781170"/>
                <a:chOff x="4370817" y="3167594"/>
                <a:chExt cx="5213678" cy="1781170"/>
              </a:xfrm>
            </p:grpSpPr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B136126C-D6B9-4528-B579-589091B397B1}"/>
                    </a:ext>
                  </a:extLst>
                </p:cNvPr>
                <p:cNvSpPr/>
                <p:nvPr/>
              </p:nvSpPr>
              <p:spPr>
                <a:xfrm rot="11915002" flipH="1">
                  <a:off x="4370817" y="3167594"/>
                  <a:ext cx="2822227" cy="1523298"/>
                </a:xfrm>
                <a:custGeom>
                  <a:avLst/>
                  <a:gdLst>
                    <a:gd name="connsiteX0" fmla="*/ 0 w 2410691"/>
                    <a:gd name="connsiteY0" fmla="*/ 275533 h 688786"/>
                    <a:gd name="connsiteX1" fmla="*/ 1330036 w 2410691"/>
                    <a:gd name="connsiteY1" fmla="*/ 682856 h 688786"/>
                    <a:gd name="connsiteX2" fmla="*/ 1820487 w 2410691"/>
                    <a:gd name="connsiteY2" fmla="*/ 1213 h 688786"/>
                    <a:gd name="connsiteX3" fmla="*/ 2410691 w 2410691"/>
                    <a:gd name="connsiteY3" fmla="*/ 549853 h 688786"/>
                    <a:gd name="connsiteX0" fmla="*/ 0 w 2191825"/>
                    <a:gd name="connsiteY0" fmla="*/ 287947 h 1438329"/>
                    <a:gd name="connsiteX1" fmla="*/ 1330036 w 2191825"/>
                    <a:gd name="connsiteY1" fmla="*/ 695270 h 1438329"/>
                    <a:gd name="connsiteX2" fmla="*/ 1820487 w 2191825"/>
                    <a:gd name="connsiteY2" fmla="*/ 13627 h 1438329"/>
                    <a:gd name="connsiteX3" fmla="*/ 2191825 w 2191825"/>
                    <a:gd name="connsiteY3" fmla="*/ 1438329 h 1438329"/>
                    <a:gd name="connsiteX0" fmla="*/ 0 w 2234212"/>
                    <a:gd name="connsiteY0" fmla="*/ 287947 h 1438329"/>
                    <a:gd name="connsiteX1" fmla="*/ 1330036 w 2234212"/>
                    <a:gd name="connsiteY1" fmla="*/ 695270 h 1438329"/>
                    <a:gd name="connsiteX2" fmla="*/ 1820487 w 2234212"/>
                    <a:gd name="connsiteY2" fmla="*/ 13627 h 1438329"/>
                    <a:gd name="connsiteX3" fmla="*/ 2191825 w 2234212"/>
                    <a:gd name="connsiteY3" fmla="*/ 1438329 h 1438329"/>
                    <a:gd name="connsiteX0" fmla="*/ 0 w 2201852"/>
                    <a:gd name="connsiteY0" fmla="*/ 287947 h 1438329"/>
                    <a:gd name="connsiteX1" fmla="*/ 1330036 w 2201852"/>
                    <a:gd name="connsiteY1" fmla="*/ 695270 h 1438329"/>
                    <a:gd name="connsiteX2" fmla="*/ 1820487 w 2201852"/>
                    <a:gd name="connsiteY2" fmla="*/ 13627 h 1438329"/>
                    <a:gd name="connsiteX3" fmla="*/ 2191825 w 2201852"/>
                    <a:gd name="connsiteY3" fmla="*/ 1438329 h 1438329"/>
                    <a:gd name="connsiteX0" fmla="*/ 0 w 1672631"/>
                    <a:gd name="connsiteY0" fmla="*/ 310770 h 1438389"/>
                    <a:gd name="connsiteX1" fmla="*/ 800815 w 1672631"/>
                    <a:gd name="connsiteY1" fmla="*/ 695330 h 1438389"/>
                    <a:gd name="connsiteX2" fmla="*/ 1291266 w 1672631"/>
                    <a:gd name="connsiteY2" fmla="*/ 13687 h 1438389"/>
                    <a:gd name="connsiteX3" fmla="*/ 1662604 w 1672631"/>
                    <a:gd name="connsiteY3" fmla="*/ 1438389 h 1438389"/>
                    <a:gd name="connsiteX0" fmla="*/ 0 w 1629970"/>
                    <a:gd name="connsiteY0" fmla="*/ 506464 h 1438923"/>
                    <a:gd name="connsiteX1" fmla="*/ 758154 w 1629970"/>
                    <a:gd name="connsiteY1" fmla="*/ 695864 h 1438923"/>
                    <a:gd name="connsiteX2" fmla="*/ 1248605 w 1629970"/>
                    <a:gd name="connsiteY2" fmla="*/ 14221 h 1438923"/>
                    <a:gd name="connsiteX3" fmla="*/ 1619943 w 1629970"/>
                    <a:gd name="connsiteY3" fmla="*/ 1438923 h 1438923"/>
                    <a:gd name="connsiteX0" fmla="*/ 0 w 1633616"/>
                    <a:gd name="connsiteY0" fmla="*/ 165624 h 1098083"/>
                    <a:gd name="connsiteX1" fmla="*/ 758154 w 1633616"/>
                    <a:gd name="connsiteY1" fmla="*/ 355024 h 1098083"/>
                    <a:gd name="connsiteX2" fmla="*/ 1343398 w 1633616"/>
                    <a:gd name="connsiteY2" fmla="*/ 22238 h 1098083"/>
                    <a:gd name="connsiteX3" fmla="*/ 1619943 w 1633616"/>
                    <a:gd name="connsiteY3" fmla="*/ 1098083 h 1098083"/>
                    <a:gd name="connsiteX0" fmla="*/ 0 w 1628221"/>
                    <a:gd name="connsiteY0" fmla="*/ 0 h 932459"/>
                    <a:gd name="connsiteX1" fmla="*/ 758154 w 1628221"/>
                    <a:gd name="connsiteY1" fmla="*/ 189400 h 932459"/>
                    <a:gd name="connsiteX2" fmla="*/ 1174319 w 1628221"/>
                    <a:gd name="connsiteY2" fmla="*/ 166991 h 932459"/>
                    <a:gd name="connsiteX3" fmla="*/ 1619943 w 1628221"/>
                    <a:gd name="connsiteY3" fmla="*/ 932459 h 932459"/>
                    <a:gd name="connsiteX0" fmla="*/ 0 w 1628674"/>
                    <a:gd name="connsiteY0" fmla="*/ 0 h 932459"/>
                    <a:gd name="connsiteX1" fmla="*/ 621648 w 1628674"/>
                    <a:gd name="connsiteY1" fmla="*/ 452687 h 932459"/>
                    <a:gd name="connsiteX2" fmla="*/ 1174319 w 1628674"/>
                    <a:gd name="connsiteY2" fmla="*/ 166991 h 932459"/>
                    <a:gd name="connsiteX3" fmla="*/ 1619943 w 1628674"/>
                    <a:gd name="connsiteY3" fmla="*/ 932459 h 932459"/>
                    <a:gd name="connsiteX0" fmla="*/ 0 w 1604376"/>
                    <a:gd name="connsiteY0" fmla="*/ 24557 h 776960"/>
                    <a:gd name="connsiteX1" fmla="*/ 597350 w 1604376"/>
                    <a:gd name="connsiteY1" fmla="*/ 297188 h 776960"/>
                    <a:gd name="connsiteX2" fmla="*/ 1150021 w 1604376"/>
                    <a:gd name="connsiteY2" fmla="*/ 11492 h 776960"/>
                    <a:gd name="connsiteX3" fmla="*/ 1595645 w 1604376"/>
                    <a:gd name="connsiteY3" fmla="*/ 776960 h 776960"/>
                    <a:gd name="connsiteX0" fmla="*/ 0 w 1604364"/>
                    <a:gd name="connsiteY0" fmla="*/ 16618 h 769021"/>
                    <a:gd name="connsiteX1" fmla="*/ 600917 w 1604364"/>
                    <a:gd name="connsiteY1" fmla="*/ 464569 h 769021"/>
                    <a:gd name="connsiteX2" fmla="*/ 1150021 w 1604364"/>
                    <a:gd name="connsiteY2" fmla="*/ 3553 h 769021"/>
                    <a:gd name="connsiteX3" fmla="*/ 1595645 w 1604364"/>
                    <a:gd name="connsiteY3" fmla="*/ 769021 h 769021"/>
                    <a:gd name="connsiteX0" fmla="*/ 0 w 2704518"/>
                    <a:gd name="connsiteY0" fmla="*/ 583962 h 769749"/>
                    <a:gd name="connsiteX1" fmla="*/ 1701071 w 2704518"/>
                    <a:gd name="connsiteY1" fmla="*/ 465297 h 769749"/>
                    <a:gd name="connsiteX2" fmla="*/ 2250175 w 2704518"/>
                    <a:gd name="connsiteY2" fmla="*/ 4281 h 769749"/>
                    <a:gd name="connsiteX3" fmla="*/ 2695799 w 2704518"/>
                    <a:gd name="connsiteY3" fmla="*/ 769749 h 769749"/>
                    <a:gd name="connsiteX0" fmla="*/ 0 w 2705738"/>
                    <a:gd name="connsiteY0" fmla="*/ 618537 h 2004906"/>
                    <a:gd name="connsiteX1" fmla="*/ 1391114 w 2705738"/>
                    <a:gd name="connsiteY1" fmla="*/ 1999598 h 2004906"/>
                    <a:gd name="connsiteX2" fmla="*/ 2250175 w 2705738"/>
                    <a:gd name="connsiteY2" fmla="*/ 38856 h 2004906"/>
                    <a:gd name="connsiteX3" fmla="*/ 2695799 w 2705738"/>
                    <a:gd name="connsiteY3" fmla="*/ 804324 h 2004906"/>
                    <a:gd name="connsiteX0" fmla="*/ 0 w 2707226"/>
                    <a:gd name="connsiteY0" fmla="*/ 633334 h 2300726"/>
                    <a:gd name="connsiteX1" fmla="*/ 1097652 w 2707226"/>
                    <a:gd name="connsiteY1" fmla="*/ 2296351 h 2300726"/>
                    <a:gd name="connsiteX2" fmla="*/ 2250175 w 2707226"/>
                    <a:gd name="connsiteY2" fmla="*/ 53653 h 2300726"/>
                    <a:gd name="connsiteX3" fmla="*/ 2695799 w 2707226"/>
                    <a:gd name="connsiteY3" fmla="*/ 819121 h 2300726"/>
                    <a:gd name="connsiteX0" fmla="*/ 0 w 2957779"/>
                    <a:gd name="connsiteY0" fmla="*/ 488832 h 2298666"/>
                    <a:gd name="connsiteX1" fmla="*/ 1348205 w 2957779"/>
                    <a:gd name="connsiteY1" fmla="*/ 2296351 h 2298666"/>
                    <a:gd name="connsiteX2" fmla="*/ 2500728 w 2957779"/>
                    <a:gd name="connsiteY2" fmla="*/ 53653 h 2298666"/>
                    <a:gd name="connsiteX3" fmla="*/ 2946352 w 2957779"/>
                    <a:gd name="connsiteY3" fmla="*/ 819121 h 2298666"/>
                    <a:gd name="connsiteX0" fmla="*/ 0 w 2957779"/>
                    <a:gd name="connsiteY0" fmla="*/ 488832 h 2299125"/>
                    <a:gd name="connsiteX1" fmla="*/ 1348205 w 2957779"/>
                    <a:gd name="connsiteY1" fmla="*/ 2296351 h 2299125"/>
                    <a:gd name="connsiteX2" fmla="*/ 2500728 w 2957779"/>
                    <a:gd name="connsiteY2" fmla="*/ 53653 h 2299125"/>
                    <a:gd name="connsiteX3" fmla="*/ 2946352 w 2957779"/>
                    <a:gd name="connsiteY3" fmla="*/ 819121 h 2299125"/>
                    <a:gd name="connsiteX0" fmla="*/ 0 w 2956039"/>
                    <a:gd name="connsiteY0" fmla="*/ 480496 h 2290682"/>
                    <a:gd name="connsiteX1" fmla="*/ 1348205 w 2956039"/>
                    <a:gd name="connsiteY1" fmla="*/ 2288015 h 2290682"/>
                    <a:gd name="connsiteX2" fmla="*/ 2444165 w 2956039"/>
                    <a:gd name="connsiteY2" fmla="*/ 54206 h 2290682"/>
                    <a:gd name="connsiteX3" fmla="*/ 2946352 w 2956039"/>
                    <a:gd name="connsiteY3" fmla="*/ 810785 h 2290682"/>
                    <a:gd name="connsiteX0" fmla="*/ 0 w 2956574"/>
                    <a:gd name="connsiteY0" fmla="*/ 475457 h 2192846"/>
                    <a:gd name="connsiteX1" fmla="*/ 1227666 w 2956574"/>
                    <a:gd name="connsiteY1" fmla="*/ 2189993 h 2192846"/>
                    <a:gd name="connsiteX2" fmla="*/ 2444165 w 2956574"/>
                    <a:gd name="connsiteY2" fmla="*/ 49167 h 2192846"/>
                    <a:gd name="connsiteX3" fmla="*/ 2946352 w 2956574"/>
                    <a:gd name="connsiteY3" fmla="*/ 805746 h 2192846"/>
                    <a:gd name="connsiteX0" fmla="*/ 0 w 2969805"/>
                    <a:gd name="connsiteY0" fmla="*/ 414490 h 2192022"/>
                    <a:gd name="connsiteX1" fmla="*/ 1240897 w 2969805"/>
                    <a:gd name="connsiteY1" fmla="*/ 2189993 h 2192022"/>
                    <a:gd name="connsiteX2" fmla="*/ 2457396 w 2969805"/>
                    <a:gd name="connsiteY2" fmla="*/ 49167 h 2192022"/>
                    <a:gd name="connsiteX3" fmla="*/ 2959583 w 2969805"/>
                    <a:gd name="connsiteY3" fmla="*/ 805746 h 2192022"/>
                    <a:gd name="connsiteX0" fmla="*/ 6998 w 2976803"/>
                    <a:gd name="connsiteY0" fmla="*/ 414490 h 2191805"/>
                    <a:gd name="connsiteX1" fmla="*/ 1247895 w 2976803"/>
                    <a:gd name="connsiteY1" fmla="*/ 2189993 h 2191805"/>
                    <a:gd name="connsiteX2" fmla="*/ 2464394 w 2976803"/>
                    <a:gd name="connsiteY2" fmla="*/ 49167 h 2191805"/>
                    <a:gd name="connsiteX3" fmla="*/ 2966581 w 2976803"/>
                    <a:gd name="connsiteY3" fmla="*/ 805746 h 2191805"/>
                    <a:gd name="connsiteX0" fmla="*/ 10122 w 2979927"/>
                    <a:gd name="connsiteY0" fmla="*/ 414490 h 2191717"/>
                    <a:gd name="connsiteX1" fmla="*/ 1251019 w 2979927"/>
                    <a:gd name="connsiteY1" fmla="*/ 2189993 h 2191717"/>
                    <a:gd name="connsiteX2" fmla="*/ 2467518 w 2979927"/>
                    <a:gd name="connsiteY2" fmla="*/ 49167 h 2191717"/>
                    <a:gd name="connsiteX3" fmla="*/ 2969705 w 2979927"/>
                    <a:gd name="connsiteY3" fmla="*/ 805746 h 2191717"/>
                    <a:gd name="connsiteX0" fmla="*/ 11860 w 2981665"/>
                    <a:gd name="connsiteY0" fmla="*/ 414490 h 2191684"/>
                    <a:gd name="connsiteX1" fmla="*/ 1252757 w 2981665"/>
                    <a:gd name="connsiteY1" fmla="*/ 2189993 h 2191684"/>
                    <a:gd name="connsiteX2" fmla="*/ 2469256 w 2981665"/>
                    <a:gd name="connsiteY2" fmla="*/ 49167 h 2191684"/>
                    <a:gd name="connsiteX3" fmla="*/ 2971443 w 2981665"/>
                    <a:gd name="connsiteY3" fmla="*/ 805746 h 2191684"/>
                    <a:gd name="connsiteX0" fmla="*/ 0 w 2969805"/>
                    <a:gd name="connsiteY0" fmla="*/ 414490 h 2191621"/>
                    <a:gd name="connsiteX1" fmla="*/ 1240897 w 2969805"/>
                    <a:gd name="connsiteY1" fmla="*/ 2189993 h 2191621"/>
                    <a:gd name="connsiteX2" fmla="*/ 2457396 w 2969805"/>
                    <a:gd name="connsiteY2" fmla="*/ 49167 h 2191621"/>
                    <a:gd name="connsiteX3" fmla="*/ 2959583 w 2969805"/>
                    <a:gd name="connsiteY3" fmla="*/ 805746 h 2191621"/>
                    <a:gd name="connsiteX0" fmla="*/ 0 w 2969805"/>
                    <a:gd name="connsiteY0" fmla="*/ 414490 h 2191633"/>
                    <a:gd name="connsiteX1" fmla="*/ 1240897 w 2969805"/>
                    <a:gd name="connsiteY1" fmla="*/ 2189993 h 2191633"/>
                    <a:gd name="connsiteX2" fmla="*/ 2457396 w 2969805"/>
                    <a:gd name="connsiteY2" fmla="*/ 49167 h 2191633"/>
                    <a:gd name="connsiteX3" fmla="*/ 2959583 w 2969805"/>
                    <a:gd name="connsiteY3" fmla="*/ 805746 h 2191633"/>
                    <a:gd name="connsiteX0" fmla="*/ 0 w 2969805"/>
                    <a:gd name="connsiteY0" fmla="*/ 414490 h 2191637"/>
                    <a:gd name="connsiteX1" fmla="*/ 1240897 w 2969805"/>
                    <a:gd name="connsiteY1" fmla="*/ 2189993 h 2191637"/>
                    <a:gd name="connsiteX2" fmla="*/ 2457396 w 2969805"/>
                    <a:gd name="connsiteY2" fmla="*/ 49167 h 2191637"/>
                    <a:gd name="connsiteX3" fmla="*/ 2959583 w 2969805"/>
                    <a:gd name="connsiteY3" fmla="*/ 805746 h 2191637"/>
                    <a:gd name="connsiteX0" fmla="*/ 1281 w 2971086"/>
                    <a:gd name="connsiteY0" fmla="*/ 414490 h 2191647"/>
                    <a:gd name="connsiteX1" fmla="*/ 1242178 w 2971086"/>
                    <a:gd name="connsiteY1" fmla="*/ 2189993 h 2191647"/>
                    <a:gd name="connsiteX2" fmla="*/ 2458677 w 2971086"/>
                    <a:gd name="connsiteY2" fmla="*/ 49167 h 2191647"/>
                    <a:gd name="connsiteX3" fmla="*/ 2960864 w 2971086"/>
                    <a:gd name="connsiteY3" fmla="*/ 805746 h 2191647"/>
                    <a:gd name="connsiteX0" fmla="*/ 1289 w 2965247"/>
                    <a:gd name="connsiteY0" fmla="*/ 365125 h 2191205"/>
                    <a:gd name="connsiteX1" fmla="*/ 1236339 w 2965247"/>
                    <a:gd name="connsiteY1" fmla="*/ 2189993 h 2191205"/>
                    <a:gd name="connsiteX2" fmla="*/ 2452838 w 2965247"/>
                    <a:gd name="connsiteY2" fmla="*/ 49167 h 2191205"/>
                    <a:gd name="connsiteX3" fmla="*/ 2955025 w 2965247"/>
                    <a:gd name="connsiteY3" fmla="*/ 805746 h 2191205"/>
                    <a:gd name="connsiteX0" fmla="*/ 3960 w 2967918"/>
                    <a:gd name="connsiteY0" fmla="*/ 365125 h 2191207"/>
                    <a:gd name="connsiteX1" fmla="*/ 1239010 w 2967918"/>
                    <a:gd name="connsiteY1" fmla="*/ 2189993 h 2191207"/>
                    <a:gd name="connsiteX2" fmla="*/ 2455509 w 2967918"/>
                    <a:gd name="connsiteY2" fmla="*/ 49167 h 2191207"/>
                    <a:gd name="connsiteX3" fmla="*/ 2957696 w 2967918"/>
                    <a:gd name="connsiteY3" fmla="*/ 805746 h 2191207"/>
                    <a:gd name="connsiteX0" fmla="*/ 5924 w 2969882"/>
                    <a:gd name="connsiteY0" fmla="*/ 365125 h 2191320"/>
                    <a:gd name="connsiteX1" fmla="*/ 1240974 w 2969882"/>
                    <a:gd name="connsiteY1" fmla="*/ 2189993 h 2191320"/>
                    <a:gd name="connsiteX2" fmla="*/ 2457473 w 2969882"/>
                    <a:gd name="connsiteY2" fmla="*/ 49167 h 2191320"/>
                    <a:gd name="connsiteX3" fmla="*/ 2959660 w 2969882"/>
                    <a:gd name="connsiteY3" fmla="*/ 805746 h 2191320"/>
                    <a:gd name="connsiteX0" fmla="*/ 5952 w 2964550"/>
                    <a:gd name="connsiteY0" fmla="*/ 341667 h 2191118"/>
                    <a:gd name="connsiteX1" fmla="*/ 1235642 w 2964550"/>
                    <a:gd name="connsiteY1" fmla="*/ 2189993 h 2191118"/>
                    <a:gd name="connsiteX2" fmla="*/ 2452141 w 2964550"/>
                    <a:gd name="connsiteY2" fmla="*/ 49167 h 2191118"/>
                    <a:gd name="connsiteX3" fmla="*/ 2954328 w 2964550"/>
                    <a:gd name="connsiteY3" fmla="*/ 805746 h 2191118"/>
                    <a:gd name="connsiteX0" fmla="*/ 5926 w 2969619"/>
                    <a:gd name="connsiteY0" fmla="*/ 320756 h 2190954"/>
                    <a:gd name="connsiteX1" fmla="*/ 1240711 w 2969619"/>
                    <a:gd name="connsiteY1" fmla="*/ 2189993 h 2190954"/>
                    <a:gd name="connsiteX2" fmla="*/ 2457210 w 2969619"/>
                    <a:gd name="connsiteY2" fmla="*/ 49167 h 2190954"/>
                    <a:gd name="connsiteX3" fmla="*/ 2959397 w 2969619"/>
                    <a:gd name="connsiteY3" fmla="*/ 805746 h 2190954"/>
                    <a:gd name="connsiteX0" fmla="*/ 6037 w 2948198"/>
                    <a:gd name="connsiteY0" fmla="*/ 325676 h 2190991"/>
                    <a:gd name="connsiteX1" fmla="*/ 1219290 w 2948198"/>
                    <a:gd name="connsiteY1" fmla="*/ 2189993 h 2190991"/>
                    <a:gd name="connsiteX2" fmla="*/ 2435789 w 2948198"/>
                    <a:gd name="connsiteY2" fmla="*/ 49167 h 2190991"/>
                    <a:gd name="connsiteX3" fmla="*/ 2937976 w 2948198"/>
                    <a:gd name="connsiteY3" fmla="*/ 805746 h 2190991"/>
                    <a:gd name="connsiteX0" fmla="*/ 949 w 2943110"/>
                    <a:gd name="connsiteY0" fmla="*/ 325676 h 2190966"/>
                    <a:gd name="connsiteX1" fmla="*/ 1214202 w 2943110"/>
                    <a:gd name="connsiteY1" fmla="*/ 2189993 h 2190966"/>
                    <a:gd name="connsiteX2" fmla="*/ 2430701 w 2943110"/>
                    <a:gd name="connsiteY2" fmla="*/ 49167 h 2190966"/>
                    <a:gd name="connsiteX3" fmla="*/ 2932888 w 2943110"/>
                    <a:gd name="connsiteY3" fmla="*/ 805746 h 2190966"/>
                    <a:gd name="connsiteX0" fmla="*/ 0 w 2942161"/>
                    <a:gd name="connsiteY0" fmla="*/ 325676 h 2190910"/>
                    <a:gd name="connsiteX1" fmla="*/ 1213253 w 2942161"/>
                    <a:gd name="connsiteY1" fmla="*/ 2189993 h 2190910"/>
                    <a:gd name="connsiteX2" fmla="*/ 2429752 w 2942161"/>
                    <a:gd name="connsiteY2" fmla="*/ 49167 h 2190910"/>
                    <a:gd name="connsiteX3" fmla="*/ 2931939 w 2942161"/>
                    <a:gd name="connsiteY3" fmla="*/ 805746 h 2190910"/>
                    <a:gd name="connsiteX0" fmla="*/ 0 w 2942161"/>
                    <a:gd name="connsiteY0" fmla="*/ 325676 h 2190912"/>
                    <a:gd name="connsiteX1" fmla="*/ 1213253 w 2942161"/>
                    <a:gd name="connsiteY1" fmla="*/ 2189993 h 2190912"/>
                    <a:gd name="connsiteX2" fmla="*/ 2429752 w 2942161"/>
                    <a:gd name="connsiteY2" fmla="*/ 49167 h 2190912"/>
                    <a:gd name="connsiteX3" fmla="*/ 2931939 w 2942161"/>
                    <a:gd name="connsiteY3" fmla="*/ 805746 h 2190912"/>
                    <a:gd name="connsiteX0" fmla="*/ 0 w 2942161"/>
                    <a:gd name="connsiteY0" fmla="*/ 325676 h 2190910"/>
                    <a:gd name="connsiteX1" fmla="*/ 1213253 w 2942161"/>
                    <a:gd name="connsiteY1" fmla="*/ 2189993 h 2190910"/>
                    <a:gd name="connsiteX2" fmla="*/ 2429752 w 2942161"/>
                    <a:gd name="connsiteY2" fmla="*/ 49167 h 2190910"/>
                    <a:gd name="connsiteX3" fmla="*/ 2931939 w 2942161"/>
                    <a:gd name="connsiteY3" fmla="*/ 805746 h 2190910"/>
                    <a:gd name="connsiteX0" fmla="*/ 0 w 2941135"/>
                    <a:gd name="connsiteY0" fmla="*/ 0 h 1864773"/>
                    <a:gd name="connsiteX1" fmla="*/ 1213253 w 2941135"/>
                    <a:gd name="connsiteY1" fmla="*/ 1864317 h 1864773"/>
                    <a:gd name="connsiteX2" fmla="*/ 2390603 w 2941135"/>
                    <a:gd name="connsiteY2" fmla="*/ 181579 h 1864773"/>
                    <a:gd name="connsiteX3" fmla="*/ 2931939 w 2941135"/>
                    <a:gd name="connsiteY3" fmla="*/ 480070 h 1864773"/>
                    <a:gd name="connsiteX0" fmla="*/ 0 w 2945385"/>
                    <a:gd name="connsiteY0" fmla="*/ 0 h 1786531"/>
                    <a:gd name="connsiteX1" fmla="*/ 427583 w 2945385"/>
                    <a:gd name="connsiteY1" fmla="*/ 1786054 h 1786531"/>
                    <a:gd name="connsiteX2" fmla="*/ 2390603 w 2945385"/>
                    <a:gd name="connsiteY2" fmla="*/ 181579 h 1786531"/>
                    <a:gd name="connsiteX3" fmla="*/ 2931939 w 2945385"/>
                    <a:gd name="connsiteY3" fmla="*/ 480070 h 1786531"/>
                    <a:gd name="connsiteX0" fmla="*/ 0 w 2944333"/>
                    <a:gd name="connsiteY0" fmla="*/ 0 h 1299718"/>
                    <a:gd name="connsiteX1" fmla="*/ 576799 w 2944333"/>
                    <a:gd name="connsiteY1" fmla="*/ 1299053 h 1299718"/>
                    <a:gd name="connsiteX2" fmla="*/ 2390603 w 2944333"/>
                    <a:gd name="connsiteY2" fmla="*/ 181579 h 1299718"/>
                    <a:gd name="connsiteX3" fmla="*/ 2931939 w 2944333"/>
                    <a:gd name="connsiteY3" fmla="*/ 480070 h 1299718"/>
                    <a:gd name="connsiteX0" fmla="*/ 9568 w 2953901"/>
                    <a:gd name="connsiteY0" fmla="*/ 0 h 1319391"/>
                    <a:gd name="connsiteX1" fmla="*/ 586367 w 2953901"/>
                    <a:gd name="connsiteY1" fmla="*/ 1299053 h 1319391"/>
                    <a:gd name="connsiteX2" fmla="*/ 2400171 w 2953901"/>
                    <a:gd name="connsiteY2" fmla="*/ 181579 h 1319391"/>
                    <a:gd name="connsiteX3" fmla="*/ 2941507 w 2953901"/>
                    <a:gd name="connsiteY3" fmla="*/ 480070 h 1319391"/>
                    <a:gd name="connsiteX0" fmla="*/ 55285 w 3000587"/>
                    <a:gd name="connsiteY0" fmla="*/ 0 h 1198290"/>
                    <a:gd name="connsiteX1" fmla="*/ 493945 w 3000587"/>
                    <a:gd name="connsiteY1" fmla="*/ 1176207 h 1198290"/>
                    <a:gd name="connsiteX2" fmla="*/ 2445888 w 3000587"/>
                    <a:gd name="connsiteY2" fmla="*/ 181579 h 1198290"/>
                    <a:gd name="connsiteX3" fmla="*/ 2987224 w 3000587"/>
                    <a:gd name="connsiteY3" fmla="*/ 480070 h 1198290"/>
                    <a:gd name="connsiteX0" fmla="*/ 55285 w 2997567"/>
                    <a:gd name="connsiteY0" fmla="*/ 0 h 1194681"/>
                    <a:gd name="connsiteX1" fmla="*/ 493945 w 2997567"/>
                    <a:gd name="connsiteY1" fmla="*/ 1176207 h 1194681"/>
                    <a:gd name="connsiteX2" fmla="*/ 2445888 w 2997567"/>
                    <a:gd name="connsiteY2" fmla="*/ 181579 h 1194681"/>
                    <a:gd name="connsiteX3" fmla="*/ 2987224 w 2997567"/>
                    <a:gd name="connsiteY3" fmla="*/ 480070 h 1194681"/>
                    <a:gd name="connsiteX0" fmla="*/ 55285 w 2997893"/>
                    <a:gd name="connsiteY0" fmla="*/ 0 h 1197477"/>
                    <a:gd name="connsiteX1" fmla="*/ 493945 w 2997893"/>
                    <a:gd name="connsiteY1" fmla="*/ 1176207 h 1197477"/>
                    <a:gd name="connsiteX2" fmla="*/ 2445888 w 2997893"/>
                    <a:gd name="connsiteY2" fmla="*/ 181579 h 1197477"/>
                    <a:gd name="connsiteX3" fmla="*/ 2987224 w 2997893"/>
                    <a:gd name="connsiteY3" fmla="*/ 480070 h 1197477"/>
                    <a:gd name="connsiteX0" fmla="*/ 55285 w 2998088"/>
                    <a:gd name="connsiteY0" fmla="*/ 0 h 1196695"/>
                    <a:gd name="connsiteX1" fmla="*/ 493945 w 2998088"/>
                    <a:gd name="connsiteY1" fmla="*/ 1176207 h 1196695"/>
                    <a:gd name="connsiteX2" fmla="*/ 2445888 w 2998088"/>
                    <a:gd name="connsiteY2" fmla="*/ 181579 h 1196695"/>
                    <a:gd name="connsiteX3" fmla="*/ 2987224 w 2998088"/>
                    <a:gd name="connsiteY3" fmla="*/ 480070 h 1196695"/>
                    <a:gd name="connsiteX0" fmla="*/ 0 w 2943621"/>
                    <a:gd name="connsiteY0" fmla="*/ 0 h 1176497"/>
                    <a:gd name="connsiteX1" fmla="*/ 438660 w 2943621"/>
                    <a:gd name="connsiteY1" fmla="*/ 1176207 h 1176497"/>
                    <a:gd name="connsiteX2" fmla="*/ 2414173 w 2943621"/>
                    <a:gd name="connsiteY2" fmla="*/ 122038 h 1176497"/>
                    <a:gd name="connsiteX3" fmla="*/ 2931939 w 2943621"/>
                    <a:gd name="connsiteY3" fmla="*/ 480070 h 1176497"/>
                    <a:gd name="connsiteX0" fmla="*/ 0 w 2941767"/>
                    <a:gd name="connsiteY0" fmla="*/ 0 h 1176478"/>
                    <a:gd name="connsiteX1" fmla="*/ 438660 w 2941767"/>
                    <a:gd name="connsiteY1" fmla="*/ 1176207 h 1176478"/>
                    <a:gd name="connsiteX2" fmla="*/ 2414173 w 2941767"/>
                    <a:gd name="connsiteY2" fmla="*/ 122038 h 1176478"/>
                    <a:gd name="connsiteX3" fmla="*/ 2931939 w 2941767"/>
                    <a:gd name="connsiteY3" fmla="*/ 480070 h 1176478"/>
                    <a:gd name="connsiteX0" fmla="*/ 0 w 2958707"/>
                    <a:gd name="connsiteY0" fmla="*/ 0 h 1176527"/>
                    <a:gd name="connsiteX1" fmla="*/ 438660 w 2958707"/>
                    <a:gd name="connsiteY1" fmla="*/ 1176207 h 1176527"/>
                    <a:gd name="connsiteX2" fmla="*/ 2414173 w 2958707"/>
                    <a:gd name="connsiteY2" fmla="*/ 122038 h 1176527"/>
                    <a:gd name="connsiteX3" fmla="*/ 2931939 w 2958707"/>
                    <a:gd name="connsiteY3" fmla="*/ 480070 h 1176527"/>
                    <a:gd name="connsiteX0" fmla="*/ 0 w 2954105"/>
                    <a:gd name="connsiteY0" fmla="*/ 44486 h 1220698"/>
                    <a:gd name="connsiteX1" fmla="*/ 438660 w 2954105"/>
                    <a:gd name="connsiteY1" fmla="*/ 1220693 h 1220698"/>
                    <a:gd name="connsiteX2" fmla="*/ 2376409 w 2954105"/>
                    <a:gd name="connsiteY2" fmla="*/ 29003 h 1220698"/>
                    <a:gd name="connsiteX3" fmla="*/ 2931939 w 2954105"/>
                    <a:gd name="connsiteY3" fmla="*/ 524556 h 1220698"/>
                    <a:gd name="connsiteX0" fmla="*/ 0 w 2943147"/>
                    <a:gd name="connsiteY0" fmla="*/ 54356 h 1415643"/>
                    <a:gd name="connsiteX1" fmla="*/ 685572 w 2943147"/>
                    <a:gd name="connsiteY1" fmla="*/ 1415639 h 1415643"/>
                    <a:gd name="connsiteX2" fmla="*/ 2376409 w 2943147"/>
                    <a:gd name="connsiteY2" fmla="*/ 38873 h 1415643"/>
                    <a:gd name="connsiteX3" fmla="*/ 2931939 w 2943147"/>
                    <a:gd name="connsiteY3" fmla="*/ 534426 h 1415643"/>
                    <a:gd name="connsiteX0" fmla="*/ 0 w 2943972"/>
                    <a:gd name="connsiteY0" fmla="*/ 53860 h 1406957"/>
                    <a:gd name="connsiteX1" fmla="*/ 544262 w 2943972"/>
                    <a:gd name="connsiteY1" fmla="*/ 1406953 h 1406957"/>
                    <a:gd name="connsiteX2" fmla="*/ 2376409 w 2943972"/>
                    <a:gd name="connsiteY2" fmla="*/ 38377 h 1406957"/>
                    <a:gd name="connsiteX3" fmla="*/ 2931939 w 2943972"/>
                    <a:gd name="connsiteY3" fmla="*/ 533930 h 1406957"/>
                    <a:gd name="connsiteX0" fmla="*/ 0 w 2943972"/>
                    <a:gd name="connsiteY0" fmla="*/ 53860 h 1465920"/>
                    <a:gd name="connsiteX1" fmla="*/ 544262 w 2943972"/>
                    <a:gd name="connsiteY1" fmla="*/ 1406953 h 1465920"/>
                    <a:gd name="connsiteX2" fmla="*/ 2376409 w 2943972"/>
                    <a:gd name="connsiteY2" fmla="*/ 38377 h 1465920"/>
                    <a:gd name="connsiteX3" fmla="*/ 2931939 w 2943972"/>
                    <a:gd name="connsiteY3" fmla="*/ 533930 h 1465920"/>
                    <a:gd name="connsiteX0" fmla="*/ 27114 w 2972133"/>
                    <a:gd name="connsiteY0" fmla="*/ 44964 h 1311447"/>
                    <a:gd name="connsiteX1" fmla="*/ 414867 w 2972133"/>
                    <a:gd name="connsiteY1" fmla="*/ 1248247 h 1311447"/>
                    <a:gd name="connsiteX2" fmla="*/ 2403523 w 2972133"/>
                    <a:gd name="connsiteY2" fmla="*/ 29481 h 1311447"/>
                    <a:gd name="connsiteX3" fmla="*/ 2959053 w 2972133"/>
                    <a:gd name="connsiteY3" fmla="*/ 525034 h 1311447"/>
                    <a:gd name="connsiteX0" fmla="*/ 70473 w 3016231"/>
                    <a:gd name="connsiteY0" fmla="*/ 40390 h 1229158"/>
                    <a:gd name="connsiteX1" fmla="*/ 360300 w 3016231"/>
                    <a:gd name="connsiteY1" fmla="*/ 1163430 h 1229158"/>
                    <a:gd name="connsiteX2" fmla="*/ 2446882 w 3016231"/>
                    <a:gd name="connsiteY2" fmla="*/ 24907 h 1229158"/>
                    <a:gd name="connsiteX3" fmla="*/ 3002412 w 3016231"/>
                    <a:gd name="connsiteY3" fmla="*/ 520460 h 1229158"/>
                    <a:gd name="connsiteX0" fmla="*/ 70473 w 3038676"/>
                    <a:gd name="connsiteY0" fmla="*/ 36904 h 1225672"/>
                    <a:gd name="connsiteX1" fmla="*/ 360300 w 3038676"/>
                    <a:gd name="connsiteY1" fmla="*/ 1159944 h 1225672"/>
                    <a:gd name="connsiteX2" fmla="*/ 2446882 w 3038676"/>
                    <a:gd name="connsiteY2" fmla="*/ 21421 h 1225672"/>
                    <a:gd name="connsiteX3" fmla="*/ 3002412 w 3038676"/>
                    <a:gd name="connsiteY3" fmla="*/ 516974 h 1225672"/>
                    <a:gd name="connsiteX0" fmla="*/ 70473 w 3006076"/>
                    <a:gd name="connsiteY0" fmla="*/ 37527 h 1226333"/>
                    <a:gd name="connsiteX1" fmla="*/ 360300 w 3006076"/>
                    <a:gd name="connsiteY1" fmla="*/ 1160567 h 1226333"/>
                    <a:gd name="connsiteX2" fmla="*/ 2446882 w 3006076"/>
                    <a:gd name="connsiteY2" fmla="*/ 22044 h 1226333"/>
                    <a:gd name="connsiteX3" fmla="*/ 2966976 w 3006076"/>
                    <a:gd name="connsiteY3" fmla="*/ 511559 h 1226333"/>
                    <a:gd name="connsiteX0" fmla="*/ 70473 w 3033594"/>
                    <a:gd name="connsiteY0" fmla="*/ 38682 h 1227555"/>
                    <a:gd name="connsiteX1" fmla="*/ 360300 w 3033594"/>
                    <a:gd name="connsiteY1" fmla="*/ 1161722 h 1227555"/>
                    <a:gd name="connsiteX2" fmla="*/ 2446882 w 3033594"/>
                    <a:gd name="connsiteY2" fmla="*/ 23199 h 1227555"/>
                    <a:gd name="connsiteX3" fmla="*/ 2996915 w 3033594"/>
                    <a:gd name="connsiteY3" fmla="*/ 501926 h 1227555"/>
                    <a:gd name="connsiteX0" fmla="*/ 85204 w 3048325"/>
                    <a:gd name="connsiteY0" fmla="*/ 38682 h 1227555"/>
                    <a:gd name="connsiteX1" fmla="*/ 375031 w 3048325"/>
                    <a:gd name="connsiteY1" fmla="*/ 1161722 h 1227555"/>
                    <a:gd name="connsiteX2" fmla="*/ 2461613 w 3048325"/>
                    <a:gd name="connsiteY2" fmla="*/ 23199 h 1227555"/>
                    <a:gd name="connsiteX3" fmla="*/ 3011646 w 3048325"/>
                    <a:gd name="connsiteY3" fmla="*/ 501926 h 1227555"/>
                    <a:gd name="connsiteX0" fmla="*/ 97412 w 3060533"/>
                    <a:gd name="connsiteY0" fmla="*/ 38682 h 1227555"/>
                    <a:gd name="connsiteX1" fmla="*/ 387239 w 3060533"/>
                    <a:gd name="connsiteY1" fmla="*/ 1161722 h 1227555"/>
                    <a:gd name="connsiteX2" fmla="*/ 2473821 w 3060533"/>
                    <a:gd name="connsiteY2" fmla="*/ 23199 h 1227555"/>
                    <a:gd name="connsiteX3" fmla="*/ 3023854 w 3060533"/>
                    <a:gd name="connsiteY3" fmla="*/ 501926 h 1227555"/>
                    <a:gd name="connsiteX0" fmla="*/ 132295 w 3095416"/>
                    <a:gd name="connsiteY0" fmla="*/ 38682 h 1227555"/>
                    <a:gd name="connsiteX1" fmla="*/ 422122 w 3095416"/>
                    <a:gd name="connsiteY1" fmla="*/ 1161722 h 1227555"/>
                    <a:gd name="connsiteX2" fmla="*/ 2508704 w 3095416"/>
                    <a:gd name="connsiteY2" fmla="*/ 23199 h 1227555"/>
                    <a:gd name="connsiteX3" fmla="*/ 3058737 w 3095416"/>
                    <a:gd name="connsiteY3" fmla="*/ 501926 h 1227555"/>
                    <a:gd name="connsiteX0" fmla="*/ 89965 w 3113112"/>
                    <a:gd name="connsiteY0" fmla="*/ 0 h 1768507"/>
                    <a:gd name="connsiteX1" fmla="*/ 379792 w 3113112"/>
                    <a:gd name="connsiteY1" fmla="*/ 1123040 h 1768507"/>
                    <a:gd name="connsiteX2" fmla="*/ 2766886 w 3113112"/>
                    <a:gd name="connsiteY2" fmla="*/ 1751448 h 1768507"/>
                    <a:gd name="connsiteX3" fmla="*/ 3016407 w 3113112"/>
                    <a:gd name="connsiteY3" fmla="*/ 463244 h 1768507"/>
                    <a:gd name="connsiteX0" fmla="*/ 89965 w 4648491"/>
                    <a:gd name="connsiteY0" fmla="*/ 0 h 1754960"/>
                    <a:gd name="connsiteX1" fmla="*/ 379792 w 4648491"/>
                    <a:gd name="connsiteY1" fmla="*/ 1123040 h 1754960"/>
                    <a:gd name="connsiteX2" fmla="*/ 2766886 w 4648491"/>
                    <a:gd name="connsiteY2" fmla="*/ 1751448 h 1754960"/>
                    <a:gd name="connsiteX3" fmla="*/ 4638850 w 4648491"/>
                    <a:gd name="connsiteY3" fmla="*/ 1458956 h 1754960"/>
                    <a:gd name="connsiteX0" fmla="*/ 89965 w 4638889"/>
                    <a:gd name="connsiteY0" fmla="*/ 0 h 1772223"/>
                    <a:gd name="connsiteX1" fmla="*/ 379792 w 4638889"/>
                    <a:gd name="connsiteY1" fmla="*/ 1123040 h 1772223"/>
                    <a:gd name="connsiteX2" fmla="*/ 2766886 w 4638889"/>
                    <a:gd name="connsiteY2" fmla="*/ 1751448 h 1772223"/>
                    <a:gd name="connsiteX3" fmla="*/ 4638850 w 4638889"/>
                    <a:gd name="connsiteY3" fmla="*/ 1458956 h 1772223"/>
                    <a:gd name="connsiteX0" fmla="*/ 89965 w 4638850"/>
                    <a:gd name="connsiteY0" fmla="*/ 0 h 1758120"/>
                    <a:gd name="connsiteX1" fmla="*/ 379792 w 4638850"/>
                    <a:gd name="connsiteY1" fmla="*/ 1123040 h 1758120"/>
                    <a:gd name="connsiteX2" fmla="*/ 2766886 w 4638850"/>
                    <a:gd name="connsiteY2" fmla="*/ 1751448 h 1758120"/>
                    <a:gd name="connsiteX3" fmla="*/ 4638850 w 4638850"/>
                    <a:gd name="connsiteY3" fmla="*/ 1458956 h 1758120"/>
                    <a:gd name="connsiteX0" fmla="*/ 89116 w 4638001"/>
                    <a:gd name="connsiteY0" fmla="*/ 0 h 1730693"/>
                    <a:gd name="connsiteX1" fmla="*/ 378943 w 4638001"/>
                    <a:gd name="connsiteY1" fmla="*/ 1123040 h 1730693"/>
                    <a:gd name="connsiteX2" fmla="*/ 2746548 w 4638001"/>
                    <a:gd name="connsiteY2" fmla="*/ 1723447 h 1730693"/>
                    <a:gd name="connsiteX3" fmla="*/ 4638001 w 4638001"/>
                    <a:gd name="connsiteY3" fmla="*/ 1458956 h 1730693"/>
                    <a:gd name="connsiteX0" fmla="*/ 89116 w 4638001"/>
                    <a:gd name="connsiteY0" fmla="*/ 0 h 1735971"/>
                    <a:gd name="connsiteX1" fmla="*/ 378943 w 4638001"/>
                    <a:gd name="connsiteY1" fmla="*/ 1123040 h 1735971"/>
                    <a:gd name="connsiteX2" fmla="*/ 2746548 w 4638001"/>
                    <a:gd name="connsiteY2" fmla="*/ 1723447 h 1735971"/>
                    <a:gd name="connsiteX3" fmla="*/ 3008348 w 4638001"/>
                    <a:gd name="connsiteY3" fmla="*/ 1524928 h 1735971"/>
                    <a:gd name="connsiteX4" fmla="*/ 4638001 w 4638001"/>
                    <a:gd name="connsiteY4" fmla="*/ 1458956 h 1735971"/>
                    <a:gd name="connsiteX0" fmla="*/ 52989 w 4601874"/>
                    <a:gd name="connsiteY0" fmla="*/ 0 h 1554093"/>
                    <a:gd name="connsiteX1" fmla="*/ 342816 w 4601874"/>
                    <a:gd name="connsiteY1" fmla="*/ 1123040 h 1554093"/>
                    <a:gd name="connsiteX2" fmla="*/ 1623438 w 4601874"/>
                    <a:gd name="connsiteY2" fmla="*/ 1498421 h 1554093"/>
                    <a:gd name="connsiteX3" fmla="*/ 2972221 w 4601874"/>
                    <a:gd name="connsiteY3" fmla="*/ 1524928 h 1554093"/>
                    <a:gd name="connsiteX4" fmla="*/ 4601874 w 4601874"/>
                    <a:gd name="connsiteY4" fmla="*/ 1458956 h 1554093"/>
                    <a:gd name="connsiteX0" fmla="*/ 52989 w 4601874"/>
                    <a:gd name="connsiteY0" fmla="*/ 0 h 1570927"/>
                    <a:gd name="connsiteX1" fmla="*/ 342816 w 4601874"/>
                    <a:gd name="connsiteY1" fmla="*/ 1123040 h 1570927"/>
                    <a:gd name="connsiteX2" fmla="*/ 1623438 w 4601874"/>
                    <a:gd name="connsiteY2" fmla="*/ 1498421 h 1570927"/>
                    <a:gd name="connsiteX3" fmla="*/ 2484611 w 4601874"/>
                    <a:gd name="connsiteY3" fmla="*/ 1548550 h 1570927"/>
                    <a:gd name="connsiteX4" fmla="*/ 4601874 w 4601874"/>
                    <a:gd name="connsiteY4" fmla="*/ 1458956 h 1570927"/>
                    <a:gd name="connsiteX0" fmla="*/ 42251 w 4591136"/>
                    <a:gd name="connsiteY0" fmla="*/ 0 h 1559806"/>
                    <a:gd name="connsiteX1" fmla="*/ 332078 w 4591136"/>
                    <a:gd name="connsiteY1" fmla="*/ 1123040 h 1559806"/>
                    <a:gd name="connsiteX2" fmla="*/ 1069597 w 4591136"/>
                    <a:gd name="connsiteY2" fmla="*/ 1426909 h 1559806"/>
                    <a:gd name="connsiteX3" fmla="*/ 2473873 w 4591136"/>
                    <a:gd name="connsiteY3" fmla="*/ 1548550 h 1559806"/>
                    <a:gd name="connsiteX4" fmla="*/ 4591136 w 4591136"/>
                    <a:gd name="connsiteY4" fmla="*/ 1458956 h 1559806"/>
                    <a:gd name="connsiteX0" fmla="*/ 42251 w 4591136"/>
                    <a:gd name="connsiteY0" fmla="*/ 0 h 1530233"/>
                    <a:gd name="connsiteX1" fmla="*/ 332078 w 4591136"/>
                    <a:gd name="connsiteY1" fmla="*/ 1123040 h 1530233"/>
                    <a:gd name="connsiteX2" fmla="*/ 1069597 w 4591136"/>
                    <a:gd name="connsiteY2" fmla="*/ 1426909 h 1530233"/>
                    <a:gd name="connsiteX3" fmla="*/ 1955325 w 4591136"/>
                    <a:gd name="connsiteY3" fmla="*/ 1516170 h 1530233"/>
                    <a:gd name="connsiteX4" fmla="*/ 4591136 w 4591136"/>
                    <a:gd name="connsiteY4" fmla="*/ 1458956 h 1530233"/>
                    <a:gd name="connsiteX0" fmla="*/ 40270 w 4589155"/>
                    <a:gd name="connsiteY0" fmla="*/ 0 h 1532527"/>
                    <a:gd name="connsiteX1" fmla="*/ 330097 w 4589155"/>
                    <a:gd name="connsiteY1" fmla="*/ 1123040 h 1532527"/>
                    <a:gd name="connsiteX2" fmla="*/ 941919 w 4589155"/>
                    <a:gd name="connsiteY2" fmla="*/ 1442771 h 1532527"/>
                    <a:gd name="connsiteX3" fmla="*/ 1953344 w 4589155"/>
                    <a:gd name="connsiteY3" fmla="*/ 1516170 h 1532527"/>
                    <a:gd name="connsiteX4" fmla="*/ 4589155 w 4589155"/>
                    <a:gd name="connsiteY4" fmla="*/ 1458956 h 1532527"/>
                    <a:gd name="connsiteX0" fmla="*/ 40270 w 4589155"/>
                    <a:gd name="connsiteY0" fmla="*/ 0 h 1519919"/>
                    <a:gd name="connsiteX1" fmla="*/ 330097 w 4589155"/>
                    <a:gd name="connsiteY1" fmla="*/ 1123040 h 1519919"/>
                    <a:gd name="connsiteX2" fmla="*/ 941919 w 4589155"/>
                    <a:gd name="connsiteY2" fmla="*/ 1442771 h 1519919"/>
                    <a:gd name="connsiteX3" fmla="*/ 1720376 w 4589155"/>
                    <a:gd name="connsiteY3" fmla="*/ 1501179 h 1519919"/>
                    <a:gd name="connsiteX4" fmla="*/ 4589155 w 4589155"/>
                    <a:gd name="connsiteY4" fmla="*/ 1458956 h 1519919"/>
                    <a:gd name="connsiteX0" fmla="*/ 40270 w 3898619"/>
                    <a:gd name="connsiteY0" fmla="*/ 0 h 1556176"/>
                    <a:gd name="connsiteX1" fmla="*/ 330097 w 3898619"/>
                    <a:gd name="connsiteY1" fmla="*/ 1123040 h 1556176"/>
                    <a:gd name="connsiteX2" fmla="*/ 941919 w 3898619"/>
                    <a:gd name="connsiteY2" fmla="*/ 1442771 h 1556176"/>
                    <a:gd name="connsiteX3" fmla="*/ 1720376 w 3898619"/>
                    <a:gd name="connsiteY3" fmla="*/ 1501179 h 1556176"/>
                    <a:gd name="connsiteX4" fmla="*/ 3898619 w 3898619"/>
                    <a:gd name="connsiteY4" fmla="*/ 1555348 h 1556176"/>
                    <a:gd name="connsiteX0" fmla="*/ 40270 w 3880040"/>
                    <a:gd name="connsiteY0" fmla="*/ 0 h 1580921"/>
                    <a:gd name="connsiteX1" fmla="*/ 330097 w 3880040"/>
                    <a:gd name="connsiteY1" fmla="*/ 1123040 h 1580921"/>
                    <a:gd name="connsiteX2" fmla="*/ 941919 w 3880040"/>
                    <a:gd name="connsiteY2" fmla="*/ 1442771 h 1580921"/>
                    <a:gd name="connsiteX3" fmla="*/ 1720376 w 3880040"/>
                    <a:gd name="connsiteY3" fmla="*/ 1501179 h 1580921"/>
                    <a:gd name="connsiteX4" fmla="*/ 3880040 w 3880040"/>
                    <a:gd name="connsiteY4" fmla="*/ 1580239 h 1580921"/>
                    <a:gd name="connsiteX0" fmla="*/ 40270 w 3880040"/>
                    <a:gd name="connsiteY0" fmla="*/ 0 h 1580239"/>
                    <a:gd name="connsiteX1" fmla="*/ 330097 w 3880040"/>
                    <a:gd name="connsiteY1" fmla="*/ 1123040 h 1580239"/>
                    <a:gd name="connsiteX2" fmla="*/ 941919 w 3880040"/>
                    <a:gd name="connsiteY2" fmla="*/ 1442771 h 1580239"/>
                    <a:gd name="connsiteX3" fmla="*/ 1720376 w 3880040"/>
                    <a:gd name="connsiteY3" fmla="*/ 1501179 h 1580239"/>
                    <a:gd name="connsiteX4" fmla="*/ 3880040 w 3880040"/>
                    <a:gd name="connsiteY4" fmla="*/ 1580239 h 1580239"/>
                    <a:gd name="connsiteX0" fmla="*/ 40270 w 3880040"/>
                    <a:gd name="connsiteY0" fmla="*/ 0 h 1580239"/>
                    <a:gd name="connsiteX1" fmla="*/ 330097 w 3880040"/>
                    <a:gd name="connsiteY1" fmla="*/ 1123040 h 1580239"/>
                    <a:gd name="connsiteX2" fmla="*/ 941919 w 3880040"/>
                    <a:gd name="connsiteY2" fmla="*/ 1442771 h 1580239"/>
                    <a:gd name="connsiteX3" fmla="*/ 1720376 w 3880040"/>
                    <a:gd name="connsiteY3" fmla="*/ 1501179 h 1580239"/>
                    <a:gd name="connsiteX4" fmla="*/ 3880040 w 3880040"/>
                    <a:gd name="connsiteY4" fmla="*/ 1580239 h 1580239"/>
                    <a:gd name="connsiteX0" fmla="*/ 40085 w 3879855"/>
                    <a:gd name="connsiteY0" fmla="*/ 0 h 1580239"/>
                    <a:gd name="connsiteX1" fmla="*/ 329912 w 3879855"/>
                    <a:gd name="connsiteY1" fmla="*/ 1123040 h 1580239"/>
                    <a:gd name="connsiteX2" fmla="*/ 929337 w 3879855"/>
                    <a:gd name="connsiteY2" fmla="*/ 1461807 h 1580239"/>
                    <a:gd name="connsiteX3" fmla="*/ 1720191 w 3879855"/>
                    <a:gd name="connsiteY3" fmla="*/ 1501179 h 1580239"/>
                    <a:gd name="connsiteX4" fmla="*/ 3879855 w 3879855"/>
                    <a:gd name="connsiteY4" fmla="*/ 1580239 h 1580239"/>
                    <a:gd name="connsiteX0" fmla="*/ 43542 w 3883312"/>
                    <a:gd name="connsiteY0" fmla="*/ 0 h 1580239"/>
                    <a:gd name="connsiteX1" fmla="*/ 300483 w 3883312"/>
                    <a:gd name="connsiteY1" fmla="*/ 1127376 h 1580239"/>
                    <a:gd name="connsiteX2" fmla="*/ 932794 w 3883312"/>
                    <a:gd name="connsiteY2" fmla="*/ 1461807 h 1580239"/>
                    <a:gd name="connsiteX3" fmla="*/ 1723648 w 3883312"/>
                    <a:gd name="connsiteY3" fmla="*/ 1501179 h 1580239"/>
                    <a:gd name="connsiteX4" fmla="*/ 3883312 w 3883312"/>
                    <a:gd name="connsiteY4" fmla="*/ 1580239 h 1580239"/>
                    <a:gd name="connsiteX0" fmla="*/ 38130 w 3941785"/>
                    <a:gd name="connsiteY0" fmla="*/ 0 h 1524644"/>
                    <a:gd name="connsiteX1" fmla="*/ 358956 w 3941785"/>
                    <a:gd name="connsiteY1" fmla="*/ 1071781 h 1524644"/>
                    <a:gd name="connsiteX2" fmla="*/ 991267 w 3941785"/>
                    <a:gd name="connsiteY2" fmla="*/ 1406212 h 1524644"/>
                    <a:gd name="connsiteX3" fmla="*/ 1782121 w 3941785"/>
                    <a:gd name="connsiteY3" fmla="*/ 1445584 h 1524644"/>
                    <a:gd name="connsiteX4" fmla="*/ 3941785 w 3941785"/>
                    <a:gd name="connsiteY4" fmla="*/ 1524644 h 1524644"/>
                    <a:gd name="connsiteX0" fmla="*/ 38130 w 3941785"/>
                    <a:gd name="connsiteY0" fmla="*/ 0 h 1524644"/>
                    <a:gd name="connsiteX1" fmla="*/ 358956 w 3941785"/>
                    <a:gd name="connsiteY1" fmla="*/ 1071781 h 1524644"/>
                    <a:gd name="connsiteX2" fmla="*/ 991267 w 3941785"/>
                    <a:gd name="connsiteY2" fmla="*/ 1406212 h 1524644"/>
                    <a:gd name="connsiteX3" fmla="*/ 1782121 w 3941785"/>
                    <a:gd name="connsiteY3" fmla="*/ 1445584 h 1524644"/>
                    <a:gd name="connsiteX4" fmla="*/ 3941785 w 3941785"/>
                    <a:gd name="connsiteY4" fmla="*/ 1524644 h 1524644"/>
                    <a:gd name="connsiteX0" fmla="*/ 25765 w 3929420"/>
                    <a:gd name="connsiteY0" fmla="*/ 0 h 1524644"/>
                    <a:gd name="connsiteX1" fmla="*/ 346591 w 3929420"/>
                    <a:gd name="connsiteY1" fmla="*/ 1071781 h 1524644"/>
                    <a:gd name="connsiteX2" fmla="*/ 978902 w 3929420"/>
                    <a:gd name="connsiteY2" fmla="*/ 1406212 h 1524644"/>
                    <a:gd name="connsiteX3" fmla="*/ 1769756 w 3929420"/>
                    <a:gd name="connsiteY3" fmla="*/ 1445584 h 1524644"/>
                    <a:gd name="connsiteX4" fmla="*/ 3929420 w 3929420"/>
                    <a:gd name="connsiteY4" fmla="*/ 1524644 h 1524644"/>
                    <a:gd name="connsiteX0" fmla="*/ 26379 w 3919814"/>
                    <a:gd name="connsiteY0" fmla="*/ 0 h 1509963"/>
                    <a:gd name="connsiteX1" fmla="*/ 336985 w 3919814"/>
                    <a:gd name="connsiteY1" fmla="*/ 1057100 h 1509963"/>
                    <a:gd name="connsiteX2" fmla="*/ 969296 w 3919814"/>
                    <a:gd name="connsiteY2" fmla="*/ 1391531 h 1509963"/>
                    <a:gd name="connsiteX3" fmla="*/ 1760150 w 3919814"/>
                    <a:gd name="connsiteY3" fmla="*/ 1430903 h 1509963"/>
                    <a:gd name="connsiteX4" fmla="*/ 3919814 w 3919814"/>
                    <a:gd name="connsiteY4" fmla="*/ 1509963 h 1509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19814" h="1509963">
                      <a:moveTo>
                        <a:pt x="26379" y="0"/>
                      </a:moveTo>
                      <a:cubicBezTo>
                        <a:pt x="-84417" y="214178"/>
                        <a:pt x="179832" y="825178"/>
                        <a:pt x="336985" y="1057100"/>
                      </a:cubicBezTo>
                      <a:cubicBezTo>
                        <a:pt x="494138" y="1289022"/>
                        <a:pt x="732102" y="1329231"/>
                        <a:pt x="969296" y="1391531"/>
                      </a:cubicBezTo>
                      <a:cubicBezTo>
                        <a:pt x="1206490" y="1453832"/>
                        <a:pt x="1444908" y="1474985"/>
                        <a:pt x="1760150" y="1430903"/>
                      </a:cubicBezTo>
                      <a:cubicBezTo>
                        <a:pt x="2075392" y="1386821"/>
                        <a:pt x="3839314" y="1492724"/>
                        <a:pt x="3919814" y="1509963"/>
                      </a:cubicBezTo>
                    </a:path>
                  </a:pathLst>
                </a:custGeom>
                <a:noFill/>
                <a:ln w="63500" cap="flat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69" name="Picture 68">
                  <a:extLst>
                    <a:ext uri="{FF2B5EF4-FFF2-40B4-BE49-F238E27FC236}">
                      <a16:creationId xmlns:a16="http://schemas.microsoft.com/office/drawing/2014/main" id="{958DFC6B-1F65-4361-BF13-EF5CF33160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7417" t="23906" r="6176" b="8081"/>
                <a:stretch/>
              </p:blipFill>
              <p:spPr>
                <a:xfrm rot="16200000">
                  <a:off x="8428286" y="3683310"/>
                  <a:ext cx="564949" cy="1747468"/>
                </a:xfrm>
                <a:prstGeom prst="rect">
                  <a:avLst/>
                </a:prstGeom>
              </p:spPr>
            </p:pic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D355E646-D355-49CB-8316-18AC1B13B744}"/>
                    </a:ext>
                  </a:extLst>
                </p:cNvPr>
                <p:cNvSpPr/>
                <p:nvPr/>
              </p:nvSpPr>
              <p:spPr>
                <a:xfrm rot="11915002" flipH="1">
                  <a:off x="5392343" y="3933206"/>
                  <a:ext cx="2080104" cy="603039"/>
                </a:xfrm>
                <a:custGeom>
                  <a:avLst/>
                  <a:gdLst>
                    <a:gd name="connsiteX0" fmla="*/ 0 w 2410691"/>
                    <a:gd name="connsiteY0" fmla="*/ 275533 h 688786"/>
                    <a:gd name="connsiteX1" fmla="*/ 1330036 w 2410691"/>
                    <a:gd name="connsiteY1" fmla="*/ 682856 h 688786"/>
                    <a:gd name="connsiteX2" fmla="*/ 1820487 w 2410691"/>
                    <a:gd name="connsiteY2" fmla="*/ 1213 h 688786"/>
                    <a:gd name="connsiteX3" fmla="*/ 2410691 w 2410691"/>
                    <a:gd name="connsiteY3" fmla="*/ 549853 h 688786"/>
                    <a:gd name="connsiteX0" fmla="*/ 0 w 2191825"/>
                    <a:gd name="connsiteY0" fmla="*/ 287947 h 1438329"/>
                    <a:gd name="connsiteX1" fmla="*/ 1330036 w 2191825"/>
                    <a:gd name="connsiteY1" fmla="*/ 695270 h 1438329"/>
                    <a:gd name="connsiteX2" fmla="*/ 1820487 w 2191825"/>
                    <a:gd name="connsiteY2" fmla="*/ 13627 h 1438329"/>
                    <a:gd name="connsiteX3" fmla="*/ 2191825 w 2191825"/>
                    <a:gd name="connsiteY3" fmla="*/ 1438329 h 1438329"/>
                    <a:gd name="connsiteX0" fmla="*/ 0 w 2234212"/>
                    <a:gd name="connsiteY0" fmla="*/ 287947 h 1438329"/>
                    <a:gd name="connsiteX1" fmla="*/ 1330036 w 2234212"/>
                    <a:gd name="connsiteY1" fmla="*/ 695270 h 1438329"/>
                    <a:gd name="connsiteX2" fmla="*/ 1820487 w 2234212"/>
                    <a:gd name="connsiteY2" fmla="*/ 13627 h 1438329"/>
                    <a:gd name="connsiteX3" fmla="*/ 2191825 w 2234212"/>
                    <a:gd name="connsiteY3" fmla="*/ 1438329 h 1438329"/>
                    <a:gd name="connsiteX0" fmla="*/ 0 w 2201852"/>
                    <a:gd name="connsiteY0" fmla="*/ 287947 h 1438329"/>
                    <a:gd name="connsiteX1" fmla="*/ 1330036 w 2201852"/>
                    <a:gd name="connsiteY1" fmla="*/ 695270 h 1438329"/>
                    <a:gd name="connsiteX2" fmla="*/ 1820487 w 2201852"/>
                    <a:gd name="connsiteY2" fmla="*/ 13627 h 1438329"/>
                    <a:gd name="connsiteX3" fmla="*/ 2191825 w 2201852"/>
                    <a:gd name="connsiteY3" fmla="*/ 1438329 h 1438329"/>
                    <a:gd name="connsiteX0" fmla="*/ 0 w 1672631"/>
                    <a:gd name="connsiteY0" fmla="*/ 310770 h 1438389"/>
                    <a:gd name="connsiteX1" fmla="*/ 800815 w 1672631"/>
                    <a:gd name="connsiteY1" fmla="*/ 695330 h 1438389"/>
                    <a:gd name="connsiteX2" fmla="*/ 1291266 w 1672631"/>
                    <a:gd name="connsiteY2" fmla="*/ 13687 h 1438389"/>
                    <a:gd name="connsiteX3" fmla="*/ 1662604 w 1672631"/>
                    <a:gd name="connsiteY3" fmla="*/ 1438389 h 1438389"/>
                    <a:gd name="connsiteX0" fmla="*/ 0 w 1629970"/>
                    <a:gd name="connsiteY0" fmla="*/ 506464 h 1438923"/>
                    <a:gd name="connsiteX1" fmla="*/ 758154 w 1629970"/>
                    <a:gd name="connsiteY1" fmla="*/ 695864 h 1438923"/>
                    <a:gd name="connsiteX2" fmla="*/ 1248605 w 1629970"/>
                    <a:gd name="connsiteY2" fmla="*/ 14221 h 1438923"/>
                    <a:gd name="connsiteX3" fmla="*/ 1619943 w 1629970"/>
                    <a:gd name="connsiteY3" fmla="*/ 1438923 h 1438923"/>
                    <a:gd name="connsiteX0" fmla="*/ 0 w 1633616"/>
                    <a:gd name="connsiteY0" fmla="*/ 165624 h 1098083"/>
                    <a:gd name="connsiteX1" fmla="*/ 758154 w 1633616"/>
                    <a:gd name="connsiteY1" fmla="*/ 355024 h 1098083"/>
                    <a:gd name="connsiteX2" fmla="*/ 1343398 w 1633616"/>
                    <a:gd name="connsiteY2" fmla="*/ 22238 h 1098083"/>
                    <a:gd name="connsiteX3" fmla="*/ 1619943 w 1633616"/>
                    <a:gd name="connsiteY3" fmla="*/ 1098083 h 1098083"/>
                    <a:gd name="connsiteX0" fmla="*/ 0 w 1628221"/>
                    <a:gd name="connsiteY0" fmla="*/ 0 h 932459"/>
                    <a:gd name="connsiteX1" fmla="*/ 758154 w 1628221"/>
                    <a:gd name="connsiteY1" fmla="*/ 189400 h 932459"/>
                    <a:gd name="connsiteX2" fmla="*/ 1174319 w 1628221"/>
                    <a:gd name="connsiteY2" fmla="*/ 166991 h 932459"/>
                    <a:gd name="connsiteX3" fmla="*/ 1619943 w 1628221"/>
                    <a:gd name="connsiteY3" fmla="*/ 932459 h 932459"/>
                    <a:gd name="connsiteX0" fmla="*/ 0 w 1628674"/>
                    <a:gd name="connsiteY0" fmla="*/ 0 h 932459"/>
                    <a:gd name="connsiteX1" fmla="*/ 621648 w 1628674"/>
                    <a:gd name="connsiteY1" fmla="*/ 452687 h 932459"/>
                    <a:gd name="connsiteX2" fmla="*/ 1174319 w 1628674"/>
                    <a:gd name="connsiteY2" fmla="*/ 166991 h 932459"/>
                    <a:gd name="connsiteX3" fmla="*/ 1619943 w 1628674"/>
                    <a:gd name="connsiteY3" fmla="*/ 932459 h 932459"/>
                    <a:gd name="connsiteX0" fmla="*/ 0 w 1604376"/>
                    <a:gd name="connsiteY0" fmla="*/ 24557 h 776960"/>
                    <a:gd name="connsiteX1" fmla="*/ 597350 w 1604376"/>
                    <a:gd name="connsiteY1" fmla="*/ 297188 h 776960"/>
                    <a:gd name="connsiteX2" fmla="*/ 1150021 w 1604376"/>
                    <a:gd name="connsiteY2" fmla="*/ 11492 h 776960"/>
                    <a:gd name="connsiteX3" fmla="*/ 1595645 w 1604376"/>
                    <a:gd name="connsiteY3" fmla="*/ 776960 h 776960"/>
                    <a:gd name="connsiteX0" fmla="*/ 0 w 1604364"/>
                    <a:gd name="connsiteY0" fmla="*/ 16618 h 769021"/>
                    <a:gd name="connsiteX1" fmla="*/ 600917 w 1604364"/>
                    <a:gd name="connsiteY1" fmla="*/ 464569 h 769021"/>
                    <a:gd name="connsiteX2" fmla="*/ 1150021 w 1604364"/>
                    <a:gd name="connsiteY2" fmla="*/ 3553 h 769021"/>
                    <a:gd name="connsiteX3" fmla="*/ 1595645 w 1604364"/>
                    <a:gd name="connsiteY3" fmla="*/ 769021 h 769021"/>
                    <a:gd name="connsiteX0" fmla="*/ 0 w 2704518"/>
                    <a:gd name="connsiteY0" fmla="*/ 583962 h 769749"/>
                    <a:gd name="connsiteX1" fmla="*/ 1701071 w 2704518"/>
                    <a:gd name="connsiteY1" fmla="*/ 465297 h 769749"/>
                    <a:gd name="connsiteX2" fmla="*/ 2250175 w 2704518"/>
                    <a:gd name="connsiteY2" fmla="*/ 4281 h 769749"/>
                    <a:gd name="connsiteX3" fmla="*/ 2695799 w 2704518"/>
                    <a:gd name="connsiteY3" fmla="*/ 769749 h 769749"/>
                    <a:gd name="connsiteX0" fmla="*/ 0 w 2705738"/>
                    <a:gd name="connsiteY0" fmla="*/ 618537 h 2004906"/>
                    <a:gd name="connsiteX1" fmla="*/ 1391114 w 2705738"/>
                    <a:gd name="connsiteY1" fmla="*/ 1999598 h 2004906"/>
                    <a:gd name="connsiteX2" fmla="*/ 2250175 w 2705738"/>
                    <a:gd name="connsiteY2" fmla="*/ 38856 h 2004906"/>
                    <a:gd name="connsiteX3" fmla="*/ 2695799 w 2705738"/>
                    <a:gd name="connsiteY3" fmla="*/ 804324 h 2004906"/>
                    <a:gd name="connsiteX0" fmla="*/ 0 w 2707226"/>
                    <a:gd name="connsiteY0" fmla="*/ 633334 h 2300726"/>
                    <a:gd name="connsiteX1" fmla="*/ 1097652 w 2707226"/>
                    <a:gd name="connsiteY1" fmla="*/ 2296351 h 2300726"/>
                    <a:gd name="connsiteX2" fmla="*/ 2250175 w 2707226"/>
                    <a:gd name="connsiteY2" fmla="*/ 53653 h 2300726"/>
                    <a:gd name="connsiteX3" fmla="*/ 2695799 w 2707226"/>
                    <a:gd name="connsiteY3" fmla="*/ 819121 h 2300726"/>
                    <a:gd name="connsiteX0" fmla="*/ 0 w 2957779"/>
                    <a:gd name="connsiteY0" fmla="*/ 488832 h 2298666"/>
                    <a:gd name="connsiteX1" fmla="*/ 1348205 w 2957779"/>
                    <a:gd name="connsiteY1" fmla="*/ 2296351 h 2298666"/>
                    <a:gd name="connsiteX2" fmla="*/ 2500728 w 2957779"/>
                    <a:gd name="connsiteY2" fmla="*/ 53653 h 2298666"/>
                    <a:gd name="connsiteX3" fmla="*/ 2946352 w 2957779"/>
                    <a:gd name="connsiteY3" fmla="*/ 819121 h 2298666"/>
                    <a:gd name="connsiteX0" fmla="*/ 0 w 2957779"/>
                    <a:gd name="connsiteY0" fmla="*/ 488832 h 2299125"/>
                    <a:gd name="connsiteX1" fmla="*/ 1348205 w 2957779"/>
                    <a:gd name="connsiteY1" fmla="*/ 2296351 h 2299125"/>
                    <a:gd name="connsiteX2" fmla="*/ 2500728 w 2957779"/>
                    <a:gd name="connsiteY2" fmla="*/ 53653 h 2299125"/>
                    <a:gd name="connsiteX3" fmla="*/ 2946352 w 2957779"/>
                    <a:gd name="connsiteY3" fmla="*/ 819121 h 2299125"/>
                    <a:gd name="connsiteX0" fmla="*/ 0 w 2956039"/>
                    <a:gd name="connsiteY0" fmla="*/ 480496 h 2290682"/>
                    <a:gd name="connsiteX1" fmla="*/ 1348205 w 2956039"/>
                    <a:gd name="connsiteY1" fmla="*/ 2288015 h 2290682"/>
                    <a:gd name="connsiteX2" fmla="*/ 2444165 w 2956039"/>
                    <a:gd name="connsiteY2" fmla="*/ 54206 h 2290682"/>
                    <a:gd name="connsiteX3" fmla="*/ 2946352 w 2956039"/>
                    <a:gd name="connsiteY3" fmla="*/ 810785 h 2290682"/>
                    <a:gd name="connsiteX0" fmla="*/ 0 w 2956574"/>
                    <a:gd name="connsiteY0" fmla="*/ 475457 h 2192846"/>
                    <a:gd name="connsiteX1" fmla="*/ 1227666 w 2956574"/>
                    <a:gd name="connsiteY1" fmla="*/ 2189993 h 2192846"/>
                    <a:gd name="connsiteX2" fmla="*/ 2444165 w 2956574"/>
                    <a:gd name="connsiteY2" fmla="*/ 49167 h 2192846"/>
                    <a:gd name="connsiteX3" fmla="*/ 2946352 w 2956574"/>
                    <a:gd name="connsiteY3" fmla="*/ 805746 h 2192846"/>
                    <a:gd name="connsiteX0" fmla="*/ 0 w 2969805"/>
                    <a:gd name="connsiteY0" fmla="*/ 414490 h 2192022"/>
                    <a:gd name="connsiteX1" fmla="*/ 1240897 w 2969805"/>
                    <a:gd name="connsiteY1" fmla="*/ 2189993 h 2192022"/>
                    <a:gd name="connsiteX2" fmla="*/ 2457396 w 2969805"/>
                    <a:gd name="connsiteY2" fmla="*/ 49167 h 2192022"/>
                    <a:gd name="connsiteX3" fmla="*/ 2959583 w 2969805"/>
                    <a:gd name="connsiteY3" fmla="*/ 805746 h 2192022"/>
                    <a:gd name="connsiteX0" fmla="*/ 6998 w 2976803"/>
                    <a:gd name="connsiteY0" fmla="*/ 414490 h 2191805"/>
                    <a:gd name="connsiteX1" fmla="*/ 1247895 w 2976803"/>
                    <a:gd name="connsiteY1" fmla="*/ 2189993 h 2191805"/>
                    <a:gd name="connsiteX2" fmla="*/ 2464394 w 2976803"/>
                    <a:gd name="connsiteY2" fmla="*/ 49167 h 2191805"/>
                    <a:gd name="connsiteX3" fmla="*/ 2966581 w 2976803"/>
                    <a:gd name="connsiteY3" fmla="*/ 805746 h 2191805"/>
                    <a:gd name="connsiteX0" fmla="*/ 10122 w 2979927"/>
                    <a:gd name="connsiteY0" fmla="*/ 414490 h 2191717"/>
                    <a:gd name="connsiteX1" fmla="*/ 1251019 w 2979927"/>
                    <a:gd name="connsiteY1" fmla="*/ 2189993 h 2191717"/>
                    <a:gd name="connsiteX2" fmla="*/ 2467518 w 2979927"/>
                    <a:gd name="connsiteY2" fmla="*/ 49167 h 2191717"/>
                    <a:gd name="connsiteX3" fmla="*/ 2969705 w 2979927"/>
                    <a:gd name="connsiteY3" fmla="*/ 805746 h 2191717"/>
                    <a:gd name="connsiteX0" fmla="*/ 11860 w 2981665"/>
                    <a:gd name="connsiteY0" fmla="*/ 414490 h 2191684"/>
                    <a:gd name="connsiteX1" fmla="*/ 1252757 w 2981665"/>
                    <a:gd name="connsiteY1" fmla="*/ 2189993 h 2191684"/>
                    <a:gd name="connsiteX2" fmla="*/ 2469256 w 2981665"/>
                    <a:gd name="connsiteY2" fmla="*/ 49167 h 2191684"/>
                    <a:gd name="connsiteX3" fmla="*/ 2971443 w 2981665"/>
                    <a:gd name="connsiteY3" fmla="*/ 805746 h 2191684"/>
                    <a:gd name="connsiteX0" fmla="*/ 0 w 2969805"/>
                    <a:gd name="connsiteY0" fmla="*/ 414490 h 2191621"/>
                    <a:gd name="connsiteX1" fmla="*/ 1240897 w 2969805"/>
                    <a:gd name="connsiteY1" fmla="*/ 2189993 h 2191621"/>
                    <a:gd name="connsiteX2" fmla="*/ 2457396 w 2969805"/>
                    <a:gd name="connsiteY2" fmla="*/ 49167 h 2191621"/>
                    <a:gd name="connsiteX3" fmla="*/ 2959583 w 2969805"/>
                    <a:gd name="connsiteY3" fmla="*/ 805746 h 2191621"/>
                    <a:gd name="connsiteX0" fmla="*/ 0 w 2969805"/>
                    <a:gd name="connsiteY0" fmla="*/ 414490 h 2191633"/>
                    <a:gd name="connsiteX1" fmla="*/ 1240897 w 2969805"/>
                    <a:gd name="connsiteY1" fmla="*/ 2189993 h 2191633"/>
                    <a:gd name="connsiteX2" fmla="*/ 2457396 w 2969805"/>
                    <a:gd name="connsiteY2" fmla="*/ 49167 h 2191633"/>
                    <a:gd name="connsiteX3" fmla="*/ 2959583 w 2969805"/>
                    <a:gd name="connsiteY3" fmla="*/ 805746 h 2191633"/>
                    <a:gd name="connsiteX0" fmla="*/ 0 w 2969805"/>
                    <a:gd name="connsiteY0" fmla="*/ 414490 h 2191637"/>
                    <a:gd name="connsiteX1" fmla="*/ 1240897 w 2969805"/>
                    <a:gd name="connsiteY1" fmla="*/ 2189993 h 2191637"/>
                    <a:gd name="connsiteX2" fmla="*/ 2457396 w 2969805"/>
                    <a:gd name="connsiteY2" fmla="*/ 49167 h 2191637"/>
                    <a:gd name="connsiteX3" fmla="*/ 2959583 w 2969805"/>
                    <a:gd name="connsiteY3" fmla="*/ 805746 h 2191637"/>
                    <a:gd name="connsiteX0" fmla="*/ 1281 w 2971086"/>
                    <a:gd name="connsiteY0" fmla="*/ 414490 h 2191647"/>
                    <a:gd name="connsiteX1" fmla="*/ 1242178 w 2971086"/>
                    <a:gd name="connsiteY1" fmla="*/ 2189993 h 2191647"/>
                    <a:gd name="connsiteX2" fmla="*/ 2458677 w 2971086"/>
                    <a:gd name="connsiteY2" fmla="*/ 49167 h 2191647"/>
                    <a:gd name="connsiteX3" fmla="*/ 2960864 w 2971086"/>
                    <a:gd name="connsiteY3" fmla="*/ 805746 h 2191647"/>
                    <a:gd name="connsiteX0" fmla="*/ 1289 w 2965247"/>
                    <a:gd name="connsiteY0" fmla="*/ 365125 h 2191205"/>
                    <a:gd name="connsiteX1" fmla="*/ 1236339 w 2965247"/>
                    <a:gd name="connsiteY1" fmla="*/ 2189993 h 2191205"/>
                    <a:gd name="connsiteX2" fmla="*/ 2452838 w 2965247"/>
                    <a:gd name="connsiteY2" fmla="*/ 49167 h 2191205"/>
                    <a:gd name="connsiteX3" fmla="*/ 2955025 w 2965247"/>
                    <a:gd name="connsiteY3" fmla="*/ 805746 h 2191205"/>
                    <a:gd name="connsiteX0" fmla="*/ 3960 w 2967918"/>
                    <a:gd name="connsiteY0" fmla="*/ 365125 h 2191207"/>
                    <a:gd name="connsiteX1" fmla="*/ 1239010 w 2967918"/>
                    <a:gd name="connsiteY1" fmla="*/ 2189993 h 2191207"/>
                    <a:gd name="connsiteX2" fmla="*/ 2455509 w 2967918"/>
                    <a:gd name="connsiteY2" fmla="*/ 49167 h 2191207"/>
                    <a:gd name="connsiteX3" fmla="*/ 2957696 w 2967918"/>
                    <a:gd name="connsiteY3" fmla="*/ 805746 h 2191207"/>
                    <a:gd name="connsiteX0" fmla="*/ 5924 w 2969882"/>
                    <a:gd name="connsiteY0" fmla="*/ 365125 h 2191320"/>
                    <a:gd name="connsiteX1" fmla="*/ 1240974 w 2969882"/>
                    <a:gd name="connsiteY1" fmla="*/ 2189993 h 2191320"/>
                    <a:gd name="connsiteX2" fmla="*/ 2457473 w 2969882"/>
                    <a:gd name="connsiteY2" fmla="*/ 49167 h 2191320"/>
                    <a:gd name="connsiteX3" fmla="*/ 2959660 w 2969882"/>
                    <a:gd name="connsiteY3" fmla="*/ 805746 h 2191320"/>
                    <a:gd name="connsiteX0" fmla="*/ 5952 w 2964550"/>
                    <a:gd name="connsiteY0" fmla="*/ 341667 h 2191118"/>
                    <a:gd name="connsiteX1" fmla="*/ 1235642 w 2964550"/>
                    <a:gd name="connsiteY1" fmla="*/ 2189993 h 2191118"/>
                    <a:gd name="connsiteX2" fmla="*/ 2452141 w 2964550"/>
                    <a:gd name="connsiteY2" fmla="*/ 49167 h 2191118"/>
                    <a:gd name="connsiteX3" fmla="*/ 2954328 w 2964550"/>
                    <a:gd name="connsiteY3" fmla="*/ 805746 h 2191118"/>
                    <a:gd name="connsiteX0" fmla="*/ 5926 w 2969619"/>
                    <a:gd name="connsiteY0" fmla="*/ 320756 h 2190954"/>
                    <a:gd name="connsiteX1" fmla="*/ 1240711 w 2969619"/>
                    <a:gd name="connsiteY1" fmla="*/ 2189993 h 2190954"/>
                    <a:gd name="connsiteX2" fmla="*/ 2457210 w 2969619"/>
                    <a:gd name="connsiteY2" fmla="*/ 49167 h 2190954"/>
                    <a:gd name="connsiteX3" fmla="*/ 2959397 w 2969619"/>
                    <a:gd name="connsiteY3" fmla="*/ 805746 h 2190954"/>
                    <a:gd name="connsiteX0" fmla="*/ 6037 w 2948198"/>
                    <a:gd name="connsiteY0" fmla="*/ 325676 h 2190991"/>
                    <a:gd name="connsiteX1" fmla="*/ 1219290 w 2948198"/>
                    <a:gd name="connsiteY1" fmla="*/ 2189993 h 2190991"/>
                    <a:gd name="connsiteX2" fmla="*/ 2435789 w 2948198"/>
                    <a:gd name="connsiteY2" fmla="*/ 49167 h 2190991"/>
                    <a:gd name="connsiteX3" fmla="*/ 2937976 w 2948198"/>
                    <a:gd name="connsiteY3" fmla="*/ 805746 h 2190991"/>
                    <a:gd name="connsiteX0" fmla="*/ 949 w 2943110"/>
                    <a:gd name="connsiteY0" fmla="*/ 325676 h 2190966"/>
                    <a:gd name="connsiteX1" fmla="*/ 1214202 w 2943110"/>
                    <a:gd name="connsiteY1" fmla="*/ 2189993 h 2190966"/>
                    <a:gd name="connsiteX2" fmla="*/ 2430701 w 2943110"/>
                    <a:gd name="connsiteY2" fmla="*/ 49167 h 2190966"/>
                    <a:gd name="connsiteX3" fmla="*/ 2932888 w 2943110"/>
                    <a:gd name="connsiteY3" fmla="*/ 805746 h 2190966"/>
                    <a:gd name="connsiteX0" fmla="*/ 0 w 2942161"/>
                    <a:gd name="connsiteY0" fmla="*/ 325676 h 2190910"/>
                    <a:gd name="connsiteX1" fmla="*/ 1213253 w 2942161"/>
                    <a:gd name="connsiteY1" fmla="*/ 2189993 h 2190910"/>
                    <a:gd name="connsiteX2" fmla="*/ 2429752 w 2942161"/>
                    <a:gd name="connsiteY2" fmla="*/ 49167 h 2190910"/>
                    <a:gd name="connsiteX3" fmla="*/ 2931939 w 2942161"/>
                    <a:gd name="connsiteY3" fmla="*/ 805746 h 2190910"/>
                    <a:gd name="connsiteX0" fmla="*/ 0 w 2942161"/>
                    <a:gd name="connsiteY0" fmla="*/ 325676 h 2190912"/>
                    <a:gd name="connsiteX1" fmla="*/ 1213253 w 2942161"/>
                    <a:gd name="connsiteY1" fmla="*/ 2189993 h 2190912"/>
                    <a:gd name="connsiteX2" fmla="*/ 2429752 w 2942161"/>
                    <a:gd name="connsiteY2" fmla="*/ 49167 h 2190912"/>
                    <a:gd name="connsiteX3" fmla="*/ 2931939 w 2942161"/>
                    <a:gd name="connsiteY3" fmla="*/ 805746 h 2190912"/>
                    <a:gd name="connsiteX0" fmla="*/ 0 w 2942161"/>
                    <a:gd name="connsiteY0" fmla="*/ 325676 h 2190910"/>
                    <a:gd name="connsiteX1" fmla="*/ 1213253 w 2942161"/>
                    <a:gd name="connsiteY1" fmla="*/ 2189993 h 2190910"/>
                    <a:gd name="connsiteX2" fmla="*/ 2429752 w 2942161"/>
                    <a:gd name="connsiteY2" fmla="*/ 49167 h 2190910"/>
                    <a:gd name="connsiteX3" fmla="*/ 2931939 w 2942161"/>
                    <a:gd name="connsiteY3" fmla="*/ 805746 h 2190910"/>
                    <a:gd name="connsiteX0" fmla="*/ 0 w 2941135"/>
                    <a:gd name="connsiteY0" fmla="*/ 0 h 1864773"/>
                    <a:gd name="connsiteX1" fmla="*/ 1213253 w 2941135"/>
                    <a:gd name="connsiteY1" fmla="*/ 1864317 h 1864773"/>
                    <a:gd name="connsiteX2" fmla="*/ 2390603 w 2941135"/>
                    <a:gd name="connsiteY2" fmla="*/ 181579 h 1864773"/>
                    <a:gd name="connsiteX3" fmla="*/ 2931939 w 2941135"/>
                    <a:gd name="connsiteY3" fmla="*/ 480070 h 1864773"/>
                    <a:gd name="connsiteX0" fmla="*/ 0 w 2945385"/>
                    <a:gd name="connsiteY0" fmla="*/ 0 h 1786531"/>
                    <a:gd name="connsiteX1" fmla="*/ 427583 w 2945385"/>
                    <a:gd name="connsiteY1" fmla="*/ 1786054 h 1786531"/>
                    <a:gd name="connsiteX2" fmla="*/ 2390603 w 2945385"/>
                    <a:gd name="connsiteY2" fmla="*/ 181579 h 1786531"/>
                    <a:gd name="connsiteX3" fmla="*/ 2931939 w 2945385"/>
                    <a:gd name="connsiteY3" fmla="*/ 480070 h 1786531"/>
                    <a:gd name="connsiteX0" fmla="*/ 0 w 2944333"/>
                    <a:gd name="connsiteY0" fmla="*/ 0 h 1299718"/>
                    <a:gd name="connsiteX1" fmla="*/ 576799 w 2944333"/>
                    <a:gd name="connsiteY1" fmla="*/ 1299053 h 1299718"/>
                    <a:gd name="connsiteX2" fmla="*/ 2390603 w 2944333"/>
                    <a:gd name="connsiteY2" fmla="*/ 181579 h 1299718"/>
                    <a:gd name="connsiteX3" fmla="*/ 2931939 w 2944333"/>
                    <a:gd name="connsiteY3" fmla="*/ 480070 h 1299718"/>
                    <a:gd name="connsiteX0" fmla="*/ 9568 w 2953901"/>
                    <a:gd name="connsiteY0" fmla="*/ 0 h 1319391"/>
                    <a:gd name="connsiteX1" fmla="*/ 586367 w 2953901"/>
                    <a:gd name="connsiteY1" fmla="*/ 1299053 h 1319391"/>
                    <a:gd name="connsiteX2" fmla="*/ 2400171 w 2953901"/>
                    <a:gd name="connsiteY2" fmla="*/ 181579 h 1319391"/>
                    <a:gd name="connsiteX3" fmla="*/ 2941507 w 2953901"/>
                    <a:gd name="connsiteY3" fmla="*/ 480070 h 1319391"/>
                    <a:gd name="connsiteX0" fmla="*/ 55285 w 3000587"/>
                    <a:gd name="connsiteY0" fmla="*/ 0 h 1198290"/>
                    <a:gd name="connsiteX1" fmla="*/ 493945 w 3000587"/>
                    <a:gd name="connsiteY1" fmla="*/ 1176207 h 1198290"/>
                    <a:gd name="connsiteX2" fmla="*/ 2445888 w 3000587"/>
                    <a:gd name="connsiteY2" fmla="*/ 181579 h 1198290"/>
                    <a:gd name="connsiteX3" fmla="*/ 2987224 w 3000587"/>
                    <a:gd name="connsiteY3" fmla="*/ 480070 h 1198290"/>
                    <a:gd name="connsiteX0" fmla="*/ 55285 w 2997567"/>
                    <a:gd name="connsiteY0" fmla="*/ 0 h 1194681"/>
                    <a:gd name="connsiteX1" fmla="*/ 493945 w 2997567"/>
                    <a:gd name="connsiteY1" fmla="*/ 1176207 h 1194681"/>
                    <a:gd name="connsiteX2" fmla="*/ 2445888 w 2997567"/>
                    <a:gd name="connsiteY2" fmla="*/ 181579 h 1194681"/>
                    <a:gd name="connsiteX3" fmla="*/ 2987224 w 2997567"/>
                    <a:gd name="connsiteY3" fmla="*/ 480070 h 1194681"/>
                    <a:gd name="connsiteX0" fmla="*/ 55285 w 2997893"/>
                    <a:gd name="connsiteY0" fmla="*/ 0 h 1197477"/>
                    <a:gd name="connsiteX1" fmla="*/ 493945 w 2997893"/>
                    <a:gd name="connsiteY1" fmla="*/ 1176207 h 1197477"/>
                    <a:gd name="connsiteX2" fmla="*/ 2445888 w 2997893"/>
                    <a:gd name="connsiteY2" fmla="*/ 181579 h 1197477"/>
                    <a:gd name="connsiteX3" fmla="*/ 2987224 w 2997893"/>
                    <a:gd name="connsiteY3" fmla="*/ 480070 h 1197477"/>
                    <a:gd name="connsiteX0" fmla="*/ 55285 w 2998088"/>
                    <a:gd name="connsiteY0" fmla="*/ 0 h 1196695"/>
                    <a:gd name="connsiteX1" fmla="*/ 493945 w 2998088"/>
                    <a:gd name="connsiteY1" fmla="*/ 1176207 h 1196695"/>
                    <a:gd name="connsiteX2" fmla="*/ 2445888 w 2998088"/>
                    <a:gd name="connsiteY2" fmla="*/ 181579 h 1196695"/>
                    <a:gd name="connsiteX3" fmla="*/ 2987224 w 2998088"/>
                    <a:gd name="connsiteY3" fmla="*/ 480070 h 1196695"/>
                    <a:gd name="connsiteX0" fmla="*/ 0 w 2943621"/>
                    <a:gd name="connsiteY0" fmla="*/ 0 h 1176497"/>
                    <a:gd name="connsiteX1" fmla="*/ 438660 w 2943621"/>
                    <a:gd name="connsiteY1" fmla="*/ 1176207 h 1176497"/>
                    <a:gd name="connsiteX2" fmla="*/ 2414173 w 2943621"/>
                    <a:gd name="connsiteY2" fmla="*/ 122038 h 1176497"/>
                    <a:gd name="connsiteX3" fmla="*/ 2931939 w 2943621"/>
                    <a:gd name="connsiteY3" fmla="*/ 480070 h 1176497"/>
                    <a:gd name="connsiteX0" fmla="*/ 0 w 2941767"/>
                    <a:gd name="connsiteY0" fmla="*/ 0 h 1176478"/>
                    <a:gd name="connsiteX1" fmla="*/ 438660 w 2941767"/>
                    <a:gd name="connsiteY1" fmla="*/ 1176207 h 1176478"/>
                    <a:gd name="connsiteX2" fmla="*/ 2414173 w 2941767"/>
                    <a:gd name="connsiteY2" fmla="*/ 122038 h 1176478"/>
                    <a:gd name="connsiteX3" fmla="*/ 2931939 w 2941767"/>
                    <a:gd name="connsiteY3" fmla="*/ 480070 h 1176478"/>
                    <a:gd name="connsiteX0" fmla="*/ 0 w 2958707"/>
                    <a:gd name="connsiteY0" fmla="*/ 0 h 1176527"/>
                    <a:gd name="connsiteX1" fmla="*/ 438660 w 2958707"/>
                    <a:gd name="connsiteY1" fmla="*/ 1176207 h 1176527"/>
                    <a:gd name="connsiteX2" fmla="*/ 2414173 w 2958707"/>
                    <a:gd name="connsiteY2" fmla="*/ 122038 h 1176527"/>
                    <a:gd name="connsiteX3" fmla="*/ 2931939 w 2958707"/>
                    <a:gd name="connsiteY3" fmla="*/ 480070 h 1176527"/>
                    <a:gd name="connsiteX0" fmla="*/ 0 w 2954105"/>
                    <a:gd name="connsiteY0" fmla="*/ 44486 h 1220698"/>
                    <a:gd name="connsiteX1" fmla="*/ 438660 w 2954105"/>
                    <a:gd name="connsiteY1" fmla="*/ 1220693 h 1220698"/>
                    <a:gd name="connsiteX2" fmla="*/ 2376409 w 2954105"/>
                    <a:gd name="connsiteY2" fmla="*/ 29003 h 1220698"/>
                    <a:gd name="connsiteX3" fmla="*/ 2931939 w 2954105"/>
                    <a:gd name="connsiteY3" fmla="*/ 524556 h 1220698"/>
                    <a:gd name="connsiteX0" fmla="*/ 0 w 2943147"/>
                    <a:gd name="connsiteY0" fmla="*/ 54356 h 1415643"/>
                    <a:gd name="connsiteX1" fmla="*/ 685572 w 2943147"/>
                    <a:gd name="connsiteY1" fmla="*/ 1415639 h 1415643"/>
                    <a:gd name="connsiteX2" fmla="*/ 2376409 w 2943147"/>
                    <a:gd name="connsiteY2" fmla="*/ 38873 h 1415643"/>
                    <a:gd name="connsiteX3" fmla="*/ 2931939 w 2943147"/>
                    <a:gd name="connsiteY3" fmla="*/ 534426 h 1415643"/>
                    <a:gd name="connsiteX0" fmla="*/ 0 w 2943972"/>
                    <a:gd name="connsiteY0" fmla="*/ 53860 h 1406957"/>
                    <a:gd name="connsiteX1" fmla="*/ 544262 w 2943972"/>
                    <a:gd name="connsiteY1" fmla="*/ 1406953 h 1406957"/>
                    <a:gd name="connsiteX2" fmla="*/ 2376409 w 2943972"/>
                    <a:gd name="connsiteY2" fmla="*/ 38377 h 1406957"/>
                    <a:gd name="connsiteX3" fmla="*/ 2931939 w 2943972"/>
                    <a:gd name="connsiteY3" fmla="*/ 533930 h 1406957"/>
                    <a:gd name="connsiteX0" fmla="*/ 0 w 2943972"/>
                    <a:gd name="connsiteY0" fmla="*/ 53860 h 1465920"/>
                    <a:gd name="connsiteX1" fmla="*/ 544262 w 2943972"/>
                    <a:gd name="connsiteY1" fmla="*/ 1406953 h 1465920"/>
                    <a:gd name="connsiteX2" fmla="*/ 2376409 w 2943972"/>
                    <a:gd name="connsiteY2" fmla="*/ 38377 h 1465920"/>
                    <a:gd name="connsiteX3" fmla="*/ 2931939 w 2943972"/>
                    <a:gd name="connsiteY3" fmla="*/ 533930 h 1465920"/>
                    <a:gd name="connsiteX0" fmla="*/ 27114 w 2972133"/>
                    <a:gd name="connsiteY0" fmla="*/ 44964 h 1311447"/>
                    <a:gd name="connsiteX1" fmla="*/ 414867 w 2972133"/>
                    <a:gd name="connsiteY1" fmla="*/ 1248247 h 1311447"/>
                    <a:gd name="connsiteX2" fmla="*/ 2403523 w 2972133"/>
                    <a:gd name="connsiteY2" fmla="*/ 29481 h 1311447"/>
                    <a:gd name="connsiteX3" fmla="*/ 2959053 w 2972133"/>
                    <a:gd name="connsiteY3" fmla="*/ 525034 h 1311447"/>
                    <a:gd name="connsiteX0" fmla="*/ 70473 w 3016231"/>
                    <a:gd name="connsiteY0" fmla="*/ 40390 h 1229158"/>
                    <a:gd name="connsiteX1" fmla="*/ 360300 w 3016231"/>
                    <a:gd name="connsiteY1" fmla="*/ 1163430 h 1229158"/>
                    <a:gd name="connsiteX2" fmla="*/ 2446882 w 3016231"/>
                    <a:gd name="connsiteY2" fmla="*/ 24907 h 1229158"/>
                    <a:gd name="connsiteX3" fmla="*/ 3002412 w 3016231"/>
                    <a:gd name="connsiteY3" fmla="*/ 520460 h 1229158"/>
                    <a:gd name="connsiteX0" fmla="*/ 70473 w 3038676"/>
                    <a:gd name="connsiteY0" fmla="*/ 36904 h 1225672"/>
                    <a:gd name="connsiteX1" fmla="*/ 360300 w 3038676"/>
                    <a:gd name="connsiteY1" fmla="*/ 1159944 h 1225672"/>
                    <a:gd name="connsiteX2" fmla="*/ 2446882 w 3038676"/>
                    <a:gd name="connsiteY2" fmla="*/ 21421 h 1225672"/>
                    <a:gd name="connsiteX3" fmla="*/ 3002412 w 3038676"/>
                    <a:gd name="connsiteY3" fmla="*/ 516974 h 1225672"/>
                    <a:gd name="connsiteX0" fmla="*/ 70473 w 3006076"/>
                    <a:gd name="connsiteY0" fmla="*/ 37527 h 1226333"/>
                    <a:gd name="connsiteX1" fmla="*/ 360300 w 3006076"/>
                    <a:gd name="connsiteY1" fmla="*/ 1160567 h 1226333"/>
                    <a:gd name="connsiteX2" fmla="*/ 2446882 w 3006076"/>
                    <a:gd name="connsiteY2" fmla="*/ 22044 h 1226333"/>
                    <a:gd name="connsiteX3" fmla="*/ 2966976 w 3006076"/>
                    <a:gd name="connsiteY3" fmla="*/ 511559 h 1226333"/>
                    <a:gd name="connsiteX0" fmla="*/ 70473 w 3033594"/>
                    <a:gd name="connsiteY0" fmla="*/ 38682 h 1227555"/>
                    <a:gd name="connsiteX1" fmla="*/ 360300 w 3033594"/>
                    <a:gd name="connsiteY1" fmla="*/ 1161722 h 1227555"/>
                    <a:gd name="connsiteX2" fmla="*/ 2446882 w 3033594"/>
                    <a:gd name="connsiteY2" fmla="*/ 23199 h 1227555"/>
                    <a:gd name="connsiteX3" fmla="*/ 2996915 w 3033594"/>
                    <a:gd name="connsiteY3" fmla="*/ 501926 h 1227555"/>
                    <a:gd name="connsiteX0" fmla="*/ 85204 w 3048325"/>
                    <a:gd name="connsiteY0" fmla="*/ 38682 h 1227555"/>
                    <a:gd name="connsiteX1" fmla="*/ 375031 w 3048325"/>
                    <a:gd name="connsiteY1" fmla="*/ 1161722 h 1227555"/>
                    <a:gd name="connsiteX2" fmla="*/ 2461613 w 3048325"/>
                    <a:gd name="connsiteY2" fmla="*/ 23199 h 1227555"/>
                    <a:gd name="connsiteX3" fmla="*/ 3011646 w 3048325"/>
                    <a:gd name="connsiteY3" fmla="*/ 501926 h 1227555"/>
                    <a:gd name="connsiteX0" fmla="*/ 97412 w 3060533"/>
                    <a:gd name="connsiteY0" fmla="*/ 38682 h 1227555"/>
                    <a:gd name="connsiteX1" fmla="*/ 387239 w 3060533"/>
                    <a:gd name="connsiteY1" fmla="*/ 1161722 h 1227555"/>
                    <a:gd name="connsiteX2" fmla="*/ 2473821 w 3060533"/>
                    <a:gd name="connsiteY2" fmla="*/ 23199 h 1227555"/>
                    <a:gd name="connsiteX3" fmla="*/ 3023854 w 3060533"/>
                    <a:gd name="connsiteY3" fmla="*/ 501926 h 1227555"/>
                    <a:gd name="connsiteX0" fmla="*/ 132295 w 3095416"/>
                    <a:gd name="connsiteY0" fmla="*/ 38682 h 1227555"/>
                    <a:gd name="connsiteX1" fmla="*/ 422122 w 3095416"/>
                    <a:gd name="connsiteY1" fmla="*/ 1161722 h 1227555"/>
                    <a:gd name="connsiteX2" fmla="*/ 2508704 w 3095416"/>
                    <a:gd name="connsiteY2" fmla="*/ 23199 h 1227555"/>
                    <a:gd name="connsiteX3" fmla="*/ 3058737 w 3095416"/>
                    <a:gd name="connsiteY3" fmla="*/ 501926 h 1227555"/>
                    <a:gd name="connsiteX0" fmla="*/ 75939 w 3036793"/>
                    <a:gd name="connsiteY0" fmla="*/ 25664 h 954804"/>
                    <a:gd name="connsiteX1" fmla="*/ 536536 w 3036793"/>
                    <a:gd name="connsiteY1" fmla="*/ 878704 h 954804"/>
                    <a:gd name="connsiteX2" fmla="*/ 2452348 w 3036793"/>
                    <a:gd name="connsiteY2" fmla="*/ 10181 h 954804"/>
                    <a:gd name="connsiteX3" fmla="*/ 3002381 w 3036793"/>
                    <a:gd name="connsiteY3" fmla="*/ 488908 h 954804"/>
                    <a:gd name="connsiteX0" fmla="*/ 55198 w 3124537"/>
                    <a:gd name="connsiteY0" fmla="*/ 0 h 855339"/>
                    <a:gd name="connsiteX1" fmla="*/ 515795 w 3124537"/>
                    <a:gd name="connsiteY1" fmla="*/ 853040 h 855339"/>
                    <a:gd name="connsiteX2" fmla="*/ 2858353 w 3124537"/>
                    <a:gd name="connsiteY2" fmla="*/ 257951 h 855339"/>
                    <a:gd name="connsiteX3" fmla="*/ 2981640 w 3124537"/>
                    <a:gd name="connsiteY3" fmla="*/ 463244 h 855339"/>
                    <a:gd name="connsiteX0" fmla="*/ 55198 w 3580493"/>
                    <a:gd name="connsiteY0" fmla="*/ 0 h 855357"/>
                    <a:gd name="connsiteX1" fmla="*/ 515795 w 3580493"/>
                    <a:gd name="connsiteY1" fmla="*/ 853040 h 855357"/>
                    <a:gd name="connsiteX2" fmla="*/ 2858353 w 3580493"/>
                    <a:gd name="connsiteY2" fmla="*/ 257951 h 855357"/>
                    <a:gd name="connsiteX3" fmla="*/ 3549879 w 3580493"/>
                    <a:gd name="connsiteY3" fmla="*/ 436330 h 855357"/>
                    <a:gd name="connsiteX0" fmla="*/ 55198 w 3549879"/>
                    <a:gd name="connsiteY0" fmla="*/ 0 h 855357"/>
                    <a:gd name="connsiteX1" fmla="*/ 515795 w 3549879"/>
                    <a:gd name="connsiteY1" fmla="*/ 853040 h 855357"/>
                    <a:gd name="connsiteX2" fmla="*/ 2858353 w 3549879"/>
                    <a:gd name="connsiteY2" fmla="*/ 257951 h 855357"/>
                    <a:gd name="connsiteX3" fmla="*/ 3549879 w 3549879"/>
                    <a:gd name="connsiteY3" fmla="*/ 436330 h 855357"/>
                    <a:gd name="connsiteX0" fmla="*/ 55198 w 3549879"/>
                    <a:gd name="connsiteY0" fmla="*/ 0 h 855357"/>
                    <a:gd name="connsiteX1" fmla="*/ 515795 w 3549879"/>
                    <a:gd name="connsiteY1" fmla="*/ 853040 h 855357"/>
                    <a:gd name="connsiteX2" fmla="*/ 2858353 w 3549879"/>
                    <a:gd name="connsiteY2" fmla="*/ 257951 h 855357"/>
                    <a:gd name="connsiteX3" fmla="*/ 3549879 w 3549879"/>
                    <a:gd name="connsiteY3" fmla="*/ 436330 h 855357"/>
                    <a:gd name="connsiteX0" fmla="*/ 41769 w 3536450"/>
                    <a:gd name="connsiteY0" fmla="*/ 0 h 864430"/>
                    <a:gd name="connsiteX1" fmla="*/ 502366 w 3536450"/>
                    <a:gd name="connsiteY1" fmla="*/ 853040 h 864430"/>
                    <a:gd name="connsiteX2" fmla="*/ 2148609 w 3536450"/>
                    <a:gd name="connsiteY2" fmla="*/ 487364 h 864430"/>
                    <a:gd name="connsiteX3" fmla="*/ 3536450 w 3536450"/>
                    <a:gd name="connsiteY3" fmla="*/ 436330 h 864430"/>
                    <a:gd name="connsiteX0" fmla="*/ 41769 w 2978168"/>
                    <a:gd name="connsiteY0" fmla="*/ 0 h 864503"/>
                    <a:gd name="connsiteX1" fmla="*/ 502366 w 2978168"/>
                    <a:gd name="connsiteY1" fmla="*/ 853040 h 864503"/>
                    <a:gd name="connsiteX2" fmla="*/ 2148609 w 2978168"/>
                    <a:gd name="connsiteY2" fmla="*/ 487364 h 864503"/>
                    <a:gd name="connsiteX3" fmla="*/ 2978169 w 2978168"/>
                    <a:gd name="connsiteY3" fmla="*/ 418985 h 864503"/>
                    <a:gd name="connsiteX0" fmla="*/ 41769 w 2898122"/>
                    <a:gd name="connsiteY0" fmla="*/ 0 h 864585"/>
                    <a:gd name="connsiteX1" fmla="*/ 502366 w 2898122"/>
                    <a:gd name="connsiteY1" fmla="*/ 853040 h 864585"/>
                    <a:gd name="connsiteX2" fmla="*/ 2148609 w 2898122"/>
                    <a:gd name="connsiteY2" fmla="*/ 487364 h 864585"/>
                    <a:gd name="connsiteX3" fmla="*/ 2898123 w 2898122"/>
                    <a:gd name="connsiteY3" fmla="*/ 399776 h 864585"/>
                    <a:gd name="connsiteX0" fmla="*/ 41769 w 2898123"/>
                    <a:gd name="connsiteY0" fmla="*/ 0 h 864585"/>
                    <a:gd name="connsiteX1" fmla="*/ 502366 w 2898123"/>
                    <a:gd name="connsiteY1" fmla="*/ 853040 h 864585"/>
                    <a:gd name="connsiteX2" fmla="*/ 2148609 w 2898123"/>
                    <a:gd name="connsiteY2" fmla="*/ 487364 h 864585"/>
                    <a:gd name="connsiteX3" fmla="*/ 2898123 w 2898123"/>
                    <a:gd name="connsiteY3" fmla="*/ 399776 h 864585"/>
                    <a:gd name="connsiteX0" fmla="*/ 41769 w 2851942"/>
                    <a:gd name="connsiteY0" fmla="*/ 0 h 853040"/>
                    <a:gd name="connsiteX1" fmla="*/ 502366 w 2851942"/>
                    <a:gd name="connsiteY1" fmla="*/ 853040 h 853040"/>
                    <a:gd name="connsiteX2" fmla="*/ 2148609 w 2851942"/>
                    <a:gd name="connsiteY2" fmla="*/ 487364 h 853040"/>
                    <a:gd name="connsiteX3" fmla="*/ 2851942 w 2851942"/>
                    <a:gd name="connsiteY3" fmla="*/ 388695 h 853040"/>
                    <a:gd name="connsiteX0" fmla="*/ 41769 w 2851942"/>
                    <a:gd name="connsiteY0" fmla="*/ 0 h 853040"/>
                    <a:gd name="connsiteX1" fmla="*/ 502366 w 2851942"/>
                    <a:gd name="connsiteY1" fmla="*/ 853040 h 853040"/>
                    <a:gd name="connsiteX2" fmla="*/ 2148609 w 2851942"/>
                    <a:gd name="connsiteY2" fmla="*/ 487364 h 853040"/>
                    <a:gd name="connsiteX3" fmla="*/ 2851942 w 2851942"/>
                    <a:gd name="connsiteY3" fmla="*/ 388695 h 853040"/>
                    <a:gd name="connsiteX0" fmla="*/ 32517 w 2842690"/>
                    <a:gd name="connsiteY0" fmla="*/ 0 h 658258"/>
                    <a:gd name="connsiteX1" fmla="*/ 608862 w 2842690"/>
                    <a:gd name="connsiteY1" fmla="*/ 658258 h 658258"/>
                    <a:gd name="connsiteX2" fmla="*/ 2139357 w 2842690"/>
                    <a:gd name="connsiteY2" fmla="*/ 487364 h 658258"/>
                    <a:gd name="connsiteX3" fmla="*/ 2842690 w 2842690"/>
                    <a:gd name="connsiteY3" fmla="*/ 388695 h 658258"/>
                    <a:gd name="connsiteX0" fmla="*/ 46521 w 2856694"/>
                    <a:gd name="connsiteY0" fmla="*/ 0 h 658596"/>
                    <a:gd name="connsiteX1" fmla="*/ 622866 w 2856694"/>
                    <a:gd name="connsiteY1" fmla="*/ 658258 h 658596"/>
                    <a:gd name="connsiteX2" fmla="*/ 2153361 w 2856694"/>
                    <a:gd name="connsiteY2" fmla="*/ 487364 h 658596"/>
                    <a:gd name="connsiteX3" fmla="*/ 2856694 w 2856694"/>
                    <a:gd name="connsiteY3" fmla="*/ 388695 h 658596"/>
                    <a:gd name="connsiteX0" fmla="*/ 45963 w 2856136"/>
                    <a:gd name="connsiteY0" fmla="*/ 0 h 664955"/>
                    <a:gd name="connsiteX1" fmla="*/ 622308 w 2856136"/>
                    <a:gd name="connsiteY1" fmla="*/ 658258 h 664955"/>
                    <a:gd name="connsiteX2" fmla="*/ 2152803 w 2856136"/>
                    <a:gd name="connsiteY2" fmla="*/ 487364 h 664955"/>
                    <a:gd name="connsiteX3" fmla="*/ 2856136 w 2856136"/>
                    <a:gd name="connsiteY3" fmla="*/ 388695 h 664955"/>
                    <a:gd name="connsiteX0" fmla="*/ 29391 w 2839564"/>
                    <a:gd name="connsiteY0" fmla="*/ 0 h 682582"/>
                    <a:gd name="connsiteX1" fmla="*/ 605736 w 2839564"/>
                    <a:gd name="connsiteY1" fmla="*/ 658258 h 682582"/>
                    <a:gd name="connsiteX2" fmla="*/ 1792018 w 2839564"/>
                    <a:gd name="connsiteY2" fmla="*/ 519717 h 682582"/>
                    <a:gd name="connsiteX3" fmla="*/ 2839564 w 2839564"/>
                    <a:gd name="connsiteY3" fmla="*/ 388695 h 682582"/>
                    <a:gd name="connsiteX0" fmla="*/ 27427 w 2885137"/>
                    <a:gd name="connsiteY0" fmla="*/ 0 h 598542"/>
                    <a:gd name="connsiteX1" fmla="*/ 651309 w 2885137"/>
                    <a:gd name="connsiteY1" fmla="*/ 579174 h 598542"/>
                    <a:gd name="connsiteX2" fmla="*/ 1837591 w 2885137"/>
                    <a:gd name="connsiteY2" fmla="*/ 440633 h 598542"/>
                    <a:gd name="connsiteX3" fmla="*/ 2885137 w 2885137"/>
                    <a:gd name="connsiteY3" fmla="*/ 309611 h 598542"/>
                    <a:gd name="connsiteX0" fmla="*/ 27789 w 2876263"/>
                    <a:gd name="connsiteY0" fmla="*/ 0 h 596191"/>
                    <a:gd name="connsiteX1" fmla="*/ 642435 w 2876263"/>
                    <a:gd name="connsiteY1" fmla="*/ 576958 h 596191"/>
                    <a:gd name="connsiteX2" fmla="*/ 1828717 w 2876263"/>
                    <a:gd name="connsiteY2" fmla="*/ 438417 h 596191"/>
                    <a:gd name="connsiteX3" fmla="*/ 2876263 w 2876263"/>
                    <a:gd name="connsiteY3" fmla="*/ 307395 h 596191"/>
                    <a:gd name="connsiteX0" fmla="*/ 34725 w 2883199"/>
                    <a:gd name="connsiteY0" fmla="*/ 0 h 596191"/>
                    <a:gd name="connsiteX1" fmla="*/ 649371 w 2883199"/>
                    <a:gd name="connsiteY1" fmla="*/ 576958 h 596191"/>
                    <a:gd name="connsiteX2" fmla="*/ 1835653 w 2883199"/>
                    <a:gd name="connsiteY2" fmla="*/ 438417 h 596191"/>
                    <a:gd name="connsiteX3" fmla="*/ 2883199 w 2883199"/>
                    <a:gd name="connsiteY3" fmla="*/ 307395 h 596191"/>
                    <a:gd name="connsiteX0" fmla="*/ 34442 w 2889073"/>
                    <a:gd name="connsiteY0" fmla="*/ 0 h 597759"/>
                    <a:gd name="connsiteX1" fmla="*/ 655245 w 2889073"/>
                    <a:gd name="connsiteY1" fmla="*/ 578435 h 597759"/>
                    <a:gd name="connsiteX2" fmla="*/ 1841527 w 2889073"/>
                    <a:gd name="connsiteY2" fmla="*/ 439894 h 597759"/>
                    <a:gd name="connsiteX3" fmla="*/ 2889073 w 2889073"/>
                    <a:gd name="connsiteY3" fmla="*/ 308872 h 597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89073" h="597759">
                      <a:moveTo>
                        <a:pt x="34442" y="0"/>
                      </a:moveTo>
                      <a:cubicBezTo>
                        <a:pt x="-133947" y="234598"/>
                        <a:pt x="354064" y="505119"/>
                        <a:pt x="655245" y="578435"/>
                      </a:cubicBezTo>
                      <a:cubicBezTo>
                        <a:pt x="956426" y="651751"/>
                        <a:pt x="1331362" y="496859"/>
                        <a:pt x="1841527" y="439894"/>
                      </a:cubicBezTo>
                      <a:cubicBezTo>
                        <a:pt x="2213832" y="394967"/>
                        <a:pt x="2437189" y="196508"/>
                        <a:pt x="2889073" y="308872"/>
                      </a:cubicBezTo>
                    </a:path>
                  </a:pathLst>
                </a:custGeom>
                <a:noFill/>
                <a:ln w="66675" cap="flat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71" name="Picture 70">
                  <a:extLst>
                    <a:ext uri="{FF2B5EF4-FFF2-40B4-BE49-F238E27FC236}">
                      <a16:creationId xmlns:a16="http://schemas.microsoft.com/office/drawing/2014/main" id="{1E541279-80F4-4DED-8206-DA84A61389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552" t="29631" r="22856" b="6801"/>
                <a:stretch/>
              </p:blipFill>
              <p:spPr>
                <a:xfrm rot="16200000">
                  <a:off x="7793565" y="3656352"/>
                  <a:ext cx="777924" cy="1806899"/>
                </a:xfrm>
                <a:prstGeom prst="rect">
                  <a:avLst/>
                </a:prstGeom>
              </p:spPr>
            </p:pic>
            <p:pic>
              <p:nvPicPr>
                <p:cNvPr id="72" name="Picture 71">
                  <a:extLst>
                    <a:ext uri="{FF2B5EF4-FFF2-40B4-BE49-F238E27FC236}">
                      <a16:creationId xmlns:a16="http://schemas.microsoft.com/office/drawing/2014/main" id="{A4EA9384-B0BF-48CA-AF4B-C2696D1494B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7417" t="23906" r="6176" b="8081"/>
                <a:stretch/>
              </p:blipFill>
              <p:spPr>
                <a:xfrm rot="16200000">
                  <a:off x="8398571" y="2774837"/>
                  <a:ext cx="564949" cy="1806899"/>
                </a:xfrm>
                <a:prstGeom prst="rect">
                  <a:avLst/>
                </a:prstGeom>
              </p:spPr>
            </p:pic>
            <p:pic>
              <p:nvPicPr>
                <p:cNvPr id="73" name="Picture 72">
                  <a:extLst>
                    <a:ext uri="{FF2B5EF4-FFF2-40B4-BE49-F238E27FC236}">
                      <a16:creationId xmlns:a16="http://schemas.microsoft.com/office/drawing/2014/main" id="{871203D4-9288-42DF-AAAB-A44FFE5785D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552" t="29631" r="22856" b="6801"/>
                <a:stretch/>
              </p:blipFill>
              <p:spPr>
                <a:xfrm rot="16200000">
                  <a:off x="7780837" y="2755101"/>
                  <a:ext cx="777924" cy="1806899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439D9BA2-3DDC-4C02-9DD0-90B6973B1A5A}"/>
                </a:ext>
              </a:extLst>
            </p:cNvPr>
            <p:cNvGrpSpPr/>
            <p:nvPr/>
          </p:nvGrpSpPr>
          <p:grpSpPr>
            <a:xfrm>
              <a:off x="3664447" y="311214"/>
              <a:ext cx="4082526" cy="2850203"/>
              <a:chOff x="5099090" y="646632"/>
              <a:chExt cx="4326373" cy="2923687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E44C596B-0716-44DD-B64C-FD11EAF20962}"/>
                  </a:ext>
                </a:extLst>
              </p:cNvPr>
              <p:cNvGrpSpPr/>
              <p:nvPr/>
            </p:nvGrpSpPr>
            <p:grpSpPr>
              <a:xfrm>
                <a:off x="5207715" y="646632"/>
                <a:ext cx="4217748" cy="2923687"/>
                <a:chOff x="5207715" y="646632"/>
                <a:chExt cx="4217748" cy="2923687"/>
              </a:xfrm>
            </p:grpSpPr>
            <p:pic>
              <p:nvPicPr>
                <p:cNvPr id="78" name="Picture 8" descr="Seamless, Tileable, Texture, Cardboard, File, Folder">
                  <a:extLst>
                    <a:ext uri="{FF2B5EF4-FFF2-40B4-BE49-F238E27FC236}">
                      <a16:creationId xmlns:a16="http://schemas.microsoft.com/office/drawing/2014/main" id="{2F84F1E2-ED1A-40E5-AA51-80A91B7D366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028975">
                  <a:off x="7164886" y="646632"/>
                  <a:ext cx="774436" cy="1768523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80" name="Picture 79">
                  <a:extLst>
                    <a:ext uri="{FF2B5EF4-FFF2-40B4-BE49-F238E27FC236}">
                      <a16:creationId xmlns:a16="http://schemas.microsoft.com/office/drawing/2014/main" id="{4AF4D5CC-7D47-4786-83CF-2225F3BF5E7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1296" r="46348"/>
                <a:stretch/>
              </p:blipFill>
              <p:spPr>
                <a:xfrm rot="16200000">
                  <a:off x="6677118" y="365656"/>
                  <a:ext cx="1448422" cy="4048269"/>
                </a:xfrm>
                <a:prstGeom prst="rect">
                  <a:avLst/>
                </a:prstGeom>
              </p:spPr>
            </p:pic>
            <p:pic>
              <p:nvPicPr>
                <p:cNvPr id="81" name="Picture 10" descr="Seamless, Tileable, Texture, Cardboard, File, Folder">
                  <a:extLst>
                    <a:ext uri="{FF2B5EF4-FFF2-40B4-BE49-F238E27FC236}">
                      <a16:creationId xmlns:a16="http://schemas.microsoft.com/office/drawing/2014/main" id="{C76B37E8-EECD-40D9-8159-10E13AFB852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8141221" y="923511"/>
                  <a:ext cx="789003" cy="1074814"/>
                </a:xfrm>
                <a:prstGeom prst="rtTriangle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82" name="Picture 8" descr="Seamless, Tileable, Texture, Cardboard, File, Folder">
                  <a:extLst>
                    <a:ext uri="{FF2B5EF4-FFF2-40B4-BE49-F238E27FC236}">
                      <a16:creationId xmlns:a16="http://schemas.microsoft.com/office/drawing/2014/main" id="{B24140D1-2418-4A70-9ED7-A8848A94917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0349055">
                  <a:off x="7101305" y="2188686"/>
                  <a:ext cx="774436" cy="1381633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83" name="Picture 82">
                  <a:extLst>
                    <a:ext uri="{FF2B5EF4-FFF2-40B4-BE49-F238E27FC236}">
                      <a16:creationId xmlns:a16="http://schemas.microsoft.com/office/drawing/2014/main" id="{8DF87999-5685-4B28-B56F-5051364BB95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71714">
                  <a:off x="5207715" y="1695360"/>
                  <a:ext cx="625042" cy="1330220"/>
                </a:xfrm>
                <a:prstGeom prst="rect">
                  <a:avLst/>
                </a:prstGeom>
              </p:spPr>
            </p:pic>
          </p:grpSp>
          <p:pic>
            <p:nvPicPr>
              <p:cNvPr id="84" name="Picture 83">
                <a:extLst>
                  <a:ext uri="{FF2B5EF4-FFF2-40B4-BE49-F238E27FC236}">
                    <a16:creationId xmlns:a16="http://schemas.microsoft.com/office/drawing/2014/main" id="{0F081460-B0B4-45A5-9DB6-6832B81C996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492" t="15190" r="47540" b="37971"/>
              <a:stretch/>
            </p:blipFill>
            <p:spPr>
              <a:xfrm rot="15141053">
                <a:off x="5062713" y="2135576"/>
                <a:ext cx="447410" cy="374655"/>
              </a:xfrm>
              <a:prstGeom prst="ellipse">
                <a:avLst/>
              </a:prstGeom>
            </p:spPr>
          </p:pic>
        </p:grpSp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67105D3C-8108-4BF0-8075-E0850E4589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417" t="23906" r="6176" b="8081"/>
            <a:stretch/>
          </p:blipFill>
          <p:spPr>
            <a:xfrm rot="16200000">
              <a:off x="8606958" y="1592986"/>
              <a:ext cx="472330" cy="1487136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821BC200-DAF2-48F9-9F1D-514494AAC4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52" t="29631" r="22856" b="6801"/>
            <a:stretch/>
          </p:blipFill>
          <p:spPr>
            <a:xfrm rot="16200000">
              <a:off x="8068389" y="1566822"/>
              <a:ext cx="650389" cy="1537713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844CCD9B-F9CF-4F51-9FC1-8C026C4E68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417" t="23906" r="6176" b="8081"/>
            <a:stretch/>
          </p:blipFill>
          <p:spPr>
            <a:xfrm rot="16200000">
              <a:off x="8581670" y="806071"/>
              <a:ext cx="472330" cy="1537713"/>
            </a:xfrm>
            <a:prstGeom prst="rect">
              <a:avLst/>
            </a:prstGeom>
          </p:spPr>
        </p:pic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4155450A-1DDE-4C04-83E1-0DDDFECE3D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52" t="29631" r="22856" b="6801"/>
            <a:stretch/>
          </p:blipFill>
          <p:spPr>
            <a:xfrm rot="16200000">
              <a:off x="8057557" y="785701"/>
              <a:ext cx="650389" cy="1537713"/>
            </a:xfrm>
            <a:prstGeom prst="rect">
              <a:avLst/>
            </a:prstGeom>
          </p:spPr>
        </p:pic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CC18A570-1F43-42CF-A220-352C88515312}"/>
                </a:ext>
              </a:extLst>
            </p:cNvPr>
            <p:cNvSpPr/>
            <p:nvPr/>
          </p:nvSpPr>
          <p:spPr>
            <a:xfrm>
              <a:off x="7474049" y="1548313"/>
              <a:ext cx="256048" cy="13580"/>
            </a:xfrm>
            <a:custGeom>
              <a:avLst/>
              <a:gdLst>
                <a:gd name="connsiteX0" fmla="*/ 176035 w 176035"/>
                <a:gd name="connsiteY0" fmla="*/ 0 h 12224"/>
                <a:gd name="connsiteX1" fmla="*/ 117357 w 176035"/>
                <a:gd name="connsiteY1" fmla="*/ 7335 h 12224"/>
                <a:gd name="connsiteX2" fmla="*/ 0 w 176035"/>
                <a:gd name="connsiteY2" fmla="*/ 12224 h 12224"/>
                <a:gd name="connsiteX0" fmla="*/ 178329 w 178329"/>
                <a:gd name="connsiteY0" fmla="*/ 1224 h 4950"/>
                <a:gd name="connsiteX1" fmla="*/ 117357 w 178329"/>
                <a:gd name="connsiteY1" fmla="*/ 61 h 4950"/>
                <a:gd name="connsiteX2" fmla="*/ 0 w 178329"/>
                <a:gd name="connsiteY2" fmla="*/ 4950 h 4950"/>
                <a:gd name="connsiteX0" fmla="*/ 10000 w 10000"/>
                <a:gd name="connsiteY0" fmla="*/ 0 h 7527"/>
                <a:gd name="connsiteX1" fmla="*/ 5166 w 10000"/>
                <a:gd name="connsiteY1" fmla="*/ 2933 h 7527"/>
                <a:gd name="connsiteX2" fmla="*/ 0 w 10000"/>
                <a:gd name="connsiteY2" fmla="*/ 7527 h 7527"/>
                <a:gd name="connsiteX0" fmla="*/ 12444 w 12444"/>
                <a:gd name="connsiteY0" fmla="*/ 0 h 8245"/>
                <a:gd name="connsiteX1" fmla="*/ 5166 w 12444"/>
                <a:gd name="connsiteY1" fmla="*/ 2142 h 8245"/>
                <a:gd name="connsiteX2" fmla="*/ 0 w 12444"/>
                <a:gd name="connsiteY2" fmla="*/ 8245 h 8245"/>
                <a:gd name="connsiteX0" fmla="*/ 10827 w 10827"/>
                <a:gd name="connsiteY0" fmla="*/ 0 h 10000"/>
                <a:gd name="connsiteX1" fmla="*/ 4151 w 10827"/>
                <a:gd name="connsiteY1" fmla="*/ 2598 h 10000"/>
                <a:gd name="connsiteX2" fmla="*/ 0 w 10827"/>
                <a:gd name="connsiteY2" fmla="*/ 10000 h 10000"/>
                <a:gd name="connsiteX0" fmla="*/ 10827 w 10827"/>
                <a:gd name="connsiteY0" fmla="*/ 1820 h 11820"/>
                <a:gd name="connsiteX1" fmla="*/ 4254 w 10827"/>
                <a:gd name="connsiteY1" fmla="*/ 162 h 11820"/>
                <a:gd name="connsiteX2" fmla="*/ 0 w 10827"/>
                <a:gd name="connsiteY2" fmla="*/ 11820 h 1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27" h="11820">
                  <a:moveTo>
                    <a:pt x="10827" y="1820"/>
                  </a:moveTo>
                  <a:cubicBezTo>
                    <a:pt x="10166" y="10442"/>
                    <a:pt x="6058" y="-1505"/>
                    <a:pt x="4254" y="162"/>
                  </a:cubicBezTo>
                  <a:cubicBezTo>
                    <a:pt x="2450" y="1829"/>
                    <a:pt x="1983" y="7177"/>
                    <a:pt x="0" y="11820"/>
                  </a:cubicBezTo>
                </a:path>
              </a:pathLst>
            </a:cu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AAE23F42-F826-44E3-931B-D8E86D3F510B}"/>
                </a:ext>
              </a:extLst>
            </p:cNvPr>
            <p:cNvSpPr/>
            <p:nvPr/>
          </p:nvSpPr>
          <p:spPr>
            <a:xfrm>
              <a:off x="6622339" y="2077920"/>
              <a:ext cx="45719" cy="798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3B3D7F45-AEE0-4CD2-AD50-489D42FA4F3C}"/>
                </a:ext>
              </a:extLst>
            </p:cNvPr>
            <p:cNvSpPr/>
            <p:nvPr/>
          </p:nvSpPr>
          <p:spPr>
            <a:xfrm>
              <a:off x="6658803" y="2115313"/>
              <a:ext cx="1043297" cy="216832"/>
            </a:xfrm>
            <a:custGeom>
              <a:avLst/>
              <a:gdLst>
                <a:gd name="connsiteX0" fmla="*/ 752372 w 752372"/>
                <a:gd name="connsiteY0" fmla="*/ 168237 h 168237"/>
                <a:gd name="connsiteX1" fmla="*/ 569003 w 752372"/>
                <a:gd name="connsiteY1" fmla="*/ 134008 h 168237"/>
                <a:gd name="connsiteX2" fmla="*/ 50680 w 752372"/>
                <a:gd name="connsiteY2" fmla="*/ 11762 h 168237"/>
                <a:gd name="connsiteX3" fmla="*/ 48235 w 752372"/>
                <a:gd name="connsiteY3" fmla="*/ 11762 h 168237"/>
                <a:gd name="connsiteX0" fmla="*/ 1017141 w 1017141"/>
                <a:gd name="connsiteY0" fmla="*/ 245589 h 245589"/>
                <a:gd name="connsiteX1" fmla="*/ 833772 w 1017141"/>
                <a:gd name="connsiteY1" fmla="*/ 211360 h 245589"/>
                <a:gd name="connsiteX2" fmla="*/ 315449 w 1017141"/>
                <a:gd name="connsiteY2" fmla="*/ 89114 h 245589"/>
                <a:gd name="connsiteX3" fmla="*/ 5406 w 1017141"/>
                <a:gd name="connsiteY3" fmla="*/ 1097 h 245589"/>
                <a:gd name="connsiteX0" fmla="*/ 1016688 w 1016688"/>
                <a:gd name="connsiteY0" fmla="*/ 245429 h 245429"/>
                <a:gd name="connsiteX1" fmla="*/ 691350 w 1016688"/>
                <a:gd name="connsiteY1" fmla="*/ 135407 h 245429"/>
                <a:gd name="connsiteX2" fmla="*/ 314996 w 1016688"/>
                <a:gd name="connsiteY2" fmla="*/ 88954 h 245429"/>
                <a:gd name="connsiteX3" fmla="*/ 4953 w 1016688"/>
                <a:gd name="connsiteY3" fmla="*/ 937 h 245429"/>
                <a:gd name="connsiteX0" fmla="*/ 1016959 w 1016959"/>
                <a:gd name="connsiteY0" fmla="*/ 250241 h 250241"/>
                <a:gd name="connsiteX1" fmla="*/ 691621 w 1016959"/>
                <a:gd name="connsiteY1" fmla="*/ 140219 h 250241"/>
                <a:gd name="connsiteX2" fmla="*/ 301071 w 1016959"/>
                <a:gd name="connsiteY2" fmla="*/ 20418 h 250241"/>
                <a:gd name="connsiteX3" fmla="*/ 5224 w 1016959"/>
                <a:gd name="connsiteY3" fmla="*/ 5749 h 250241"/>
                <a:gd name="connsiteX0" fmla="*/ 1016738 w 1016738"/>
                <a:gd name="connsiteY0" fmla="*/ 247642 h 247642"/>
                <a:gd name="connsiteX1" fmla="*/ 620417 w 1016738"/>
                <a:gd name="connsiteY1" fmla="*/ 49603 h 247642"/>
                <a:gd name="connsiteX2" fmla="*/ 300850 w 1016738"/>
                <a:gd name="connsiteY2" fmla="*/ 17819 h 247642"/>
                <a:gd name="connsiteX3" fmla="*/ 5003 w 1016738"/>
                <a:gd name="connsiteY3" fmla="*/ 3150 h 247642"/>
                <a:gd name="connsiteX0" fmla="*/ 1016738 w 1016738"/>
                <a:gd name="connsiteY0" fmla="*/ 247642 h 247642"/>
                <a:gd name="connsiteX1" fmla="*/ 620417 w 1016738"/>
                <a:gd name="connsiteY1" fmla="*/ 49603 h 247642"/>
                <a:gd name="connsiteX2" fmla="*/ 300850 w 1016738"/>
                <a:gd name="connsiteY2" fmla="*/ 17819 h 247642"/>
                <a:gd name="connsiteX3" fmla="*/ 5003 w 1016738"/>
                <a:gd name="connsiteY3" fmla="*/ 3150 h 247642"/>
                <a:gd name="connsiteX0" fmla="*/ 1016738 w 1016738"/>
                <a:gd name="connsiteY0" fmla="*/ 247642 h 251839"/>
                <a:gd name="connsiteX1" fmla="*/ 620417 w 1016738"/>
                <a:gd name="connsiteY1" fmla="*/ 49603 h 251839"/>
                <a:gd name="connsiteX2" fmla="*/ 300850 w 1016738"/>
                <a:gd name="connsiteY2" fmla="*/ 17819 h 251839"/>
                <a:gd name="connsiteX3" fmla="*/ 5003 w 1016738"/>
                <a:gd name="connsiteY3" fmla="*/ 3150 h 251839"/>
                <a:gd name="connsiteX0" fmla="*/ 1012007 w 1012007"/>
                <a:gd name="connsiteY0" fmla="*/ 225638 h 230218"/>
                <a:gd name="connsiteX1" fmla="*/ 620417 w 1012007"/>
                <a:gd name="connsiteY1" fmla="*/ 49603 h 230218"/>
                <a:gd name="connsiteX2" fmla="*/ 300850 w 1012007"/>
                <a:gd name="connsiteY2" fmla="*/ 17819 h 230218"/>
                <a:gd name="connsiteX3" fmla="*/ 5003 w 1012007"/>
                <a:gd name="connsiteY3" fmla="*/ 3150 h 230218"/>
                <a:gd name="connsiteX0" fmla="*/ 1009677 w 1009677"/>
                <a:gd name="connsiteY0" fmla="*/ 212252 h 216832"/>
                <a:gd name="connsiteX1" fmla="*/ 618087 w 1009677"/>
                <a:gd name="connsiteY1" fmla="*/ 36217 h 216832"/>
                <a:gd name="connsiteX2" fmla="*/ 298520 w 1009677"/>
                <a:gd name="connsiteY2" fmla="*/ 4433 h 216832"/>
                <a:gd name="connsiteX3" fmla="*/ 5040 w 1009677"/>
                <a:gd name="connsiteY3" fmla="*/ 6878 h 216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677" h="216832">
                  <a:moveTo>
                    <a:pt x="1009677" y="212252"/>
                  </a:moveTo>
                  <a:cubicBezTo>
                    <a:pt x="867624" y="247295"/>
                    <a:pt x="736613" y="70853"/>
                    <a:pt x="618087" y="36217"/>
                  </a:cubicBezTo>
                  <a:cubicBezTo>
                    <a:pt x="499561" y="1581"/>
                    <a:pt x="400694" y="9323"/>
                    <a:pt x="298520" y="4433"/>
                  </a:cubicBezTo>
                  <a:cubicBezTo>
                    <a:pt x="196346" y="-457"/>
                    <a:pt x="-37135" y="-3309"/>
                    <a:pt x="5040" y="6878"/>
                  </a:cubicBezTo>
                </a:path>
              </a:pathLst>
            </a:cu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5FAFCE0A-1C21-426F-AE0B-622236785655}"/>
                </a:ext>
              </a:extLst>
            </p:cNvPr>
            <p:cNvCxnSpPr>
              <a:cxnSpLocks/>
            </p:cNvCxnSpPr>
            <p:nvPr/>
          </p:nvCxnSpPr>
          <p:spPr>
            <a:xfrm>
              <a:off x="3300984" y="3360420"/>
              <a:ext cx="6208776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5150BE5-C466-49C5-A8D4-77252EE4B617}"/>
                </a:ext>
              </a:extLst>
            </p:cNvPr>
            <p:cNvSpPr txBox="1"/>
            <p:nvPr/>
          </p:nvSpPr>
          <p:spPr>
            <a:xfrm>
              <a:off x="6582536" y="5403599"/>
              <a:ext cx="30925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Undercarriage pneumatic design</a:t>
              </a:r>
              <a:endParaRPr lang="en-US" sz="1200" dirty="0"/>
            </a:p>
          </p:txBody>
        </p:sp>
      </p:grpSp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3FFED9DE-97EA-4A15-AABF-BA19D7964A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296360"/>
              </p:ext>
            </p:extLst>
          </p:nvPr>
        </p:nvGraphicFramePr>
        <p:xfrm>
          <a:off x="279400" y="260338"/>
          <a:ext cx="2901675" cy="6337325"/>
        </p:xfrm>
        <a:graphic>
          <a:graphicData uri="http://schemas.openxmlformats.org/drawingml/2006/table">
            <a:tbl>
              <a:tblPr firstRow="1" firstCol="1" bandRow="1"/>
              <a:tblGrid>
                <a:gridCol w="981439">
                  <a:extLst>
                    <a:ext uri="{9D8B030D-6E8A-4147-A177-3AD203B41FA5}">
                      <a16:colId xmlns:a16="http://schemas.microsoft.com/office/drawing/2014/main" val="2240916109"/>
                    </a:ext>
                  </a:extLst>
                </a:gridCol>
                <a:gridCol w="492907">
                  <a:extLst>
                    <a:ext uri="{9D8B030D-6E8A-4147-A177-3AD203B41FA5}">
                      <a16:colId xmlns:a16="http://schemas.microsoft.com/office/drawing/2014/main" val="2599588141"/>
                    </a:ext>
                  </a:extLst>
                </a:gridCol>
                <a:gridCol w="1427329">
                  <a:extLst>
                    <a:ext uri="{9D8B030D-6E8A-4147-A177-3AD203B41FA5}">
                      <a16:colId xmlns:a16="http://schemas.microsoft.com/office/drawing/2014/main" val="1250469627"/>
                    </a:ext>
                  </a:extLst>
                </a:gridCol>
              </a:tblGrid>
              <a:tr h="3205278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4900"/>
                  </a:ext>
                </a:extLst>
              </a:tr>
              <a:tr h="282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Project name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Spirit of Innovation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501211"/>
                  </a:ext>
                </a:extLst>
              </a:tr>
              <a:tr h="282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Max Power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750 kW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457566"/>
                  </a:ext>
                </a:extLst>
              </a:tr>
              <a:tr h="282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Top Speed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300+ MPH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73796"/>
                  </a:ext>
                </a:extLst>
              </a:tr>
              <a:tr h="282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Range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 miles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5097808"/>
                  </a:ext>
                </a:extLst>
              </a:tr>
              <a:tr h="282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Development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 months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3660277"/>
                  </a:ext>
                </a:extLst>
              </a:tr>
              <a:tr h="670428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Collaborators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u="none" strike="noStrike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8620500"/>
                  </a:ext>
                </a:extLst>
              </a:tr>
              <a:tr h="67042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u="none" strike="noStrike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80326804"/>
                  </a:ext>
                </a:extLst>
              </a:tr>
              <a:tr h="377091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 of Designer: 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3829753"/>
                  </a:ext>
                </a:extLst>
              </a:tr>
            </a:tbl>
          </a:graphicData>
        </a:graphic>
      </p:graphicFrame>
      <p:pic>
        <p:nvPicPr>
          <p:cNvPr id="66" name="Picture 65">
            <a:extLst>
              <a:ext uri="{FF2B5EF4-FFF2-40B4-BE49-F238E27FC236}">
                <a16:creationId xmlns:a16="http://schemas.microsoft.com/office/drawing/2014/main" id="{256D38E2-8001-4EDE-83BE-42D938D2CC1D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636" y="5087046"/>
            <a:ext cx="1303496" cy="284066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D421FEFD-7B32-4398-93BA-B86B4929B11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37" b="26305"/>
          <a:stretch/>
        </p:blipFill>
        <p:spPr>
          <a:xfrm>
            <a:off x="1815401" y="5637321"/>
            <a:ext cx="1277731" cy="504163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12385A98-069D-4939-9413-DCC29494B86E}"/>
              </a:ext>
            </a:extLst>
          </p:cNvPr>
          <p:cNvGrpSpPr/>
          <p:nvPr/>
        </p:nvGrpSpPr>
        <p:grpSpPr>
          <a:xfrm>
            <a:off x="279400" y="260338"/>
            <a:ext cx="9407041" cy="6358521"/>
            <a:chOff x="279400" y="260339"/>
            <a:chExt cx="9334500" cy="6336810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673FF24-356C-4663-80DF-541F96932F0F}"/>
                </a:ext>
              </a:extLst>
            </p:cNvPr>
            <p:cNvSpPr/>
            <p:nvPr/>
          </p:nvSpPr>
          <p:spPr>
            <a:xfrm>
              <a:off x="279400" y="260339"/>
              <a:ext cx="2879301" cy="6322094"/>
            </a:xfrm>
            <a:prstGeom prst="rect">
              <a:avLst/>
            </a:prstGeom>
            <a:noFill/>
            <a:ln w="57150">
              <a:solidFill>
                <a:srgbClr val="1006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EAFC179A-6AC5-427E-ADBD-6BE4453018A0}"/>
                </a:ext>
              </a:extLst>
            </p:cNvPr>
            <p:cNvCxnSpPr>
              <a:cxnSpLocks/>
            </p:cNvCxnSpPr>
            <p:nvPr/>
          </p:nvCxnSpPr>
          <p:spPr>
            <a:xfrm>
              <a:off x="3158699" y="260339"/>
              <a:ext cx="6455201" cy="11"/>
            </a:xfrm>
            <a:prstGeom prst="line">
              <a:avLst/>
            </a:prstGeom>
            <a:ln w="57150">
              <a:solidFill>
                <a:srgbClr val="10069F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6FD14CD6-FCDE-4DAF-B926-744F2F5BB01E}"/>
                </a:ext>
              </a:extLst>
            </p:cNvPr>
            <p:cNvCxnSpPr>
              <a:cxnSpLocks/>
            </p:cNvCxnSpPr>
            <p:nvPr/>
          </p:nvCxnSpPr>
          <p:spPr>
            <a:xfrm>
              <a:off x="3158699" y="6582433"/>
              <a:ext cx="6455201" cy="0"/>
            </a:xfrm>
            <a:prstGeom prst="line">
              <a:avLst/>
            </a:prstGeom>
            <a:ln w="57150">
              <a:solidFill>
                <a:srgbClr val="10069F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8145D0C1-6232-43C5-8D9F-1324539D4D0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13900" y="275567"/>
              <a:ext cx="0" cy="6321582"/>
            </a:xfrm>
            <a:prstGeom prst="line">
              <a:avLst/>
            </a:prstGeom>
            <a:ln w="57150">
              <a:solidFill>
                <a:srgbClr val="10069F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TextBox 92">
            <a:extLst>
              <a:ext uri="{FF2B5EF4-FFF2-40B4-BE49-F238E27FC236}">
                <a16:creationId xmlns:a16="http://schemas.microsoft.com/office/drawing/2014/main" id="{16DED48B-766D-4D99-A4C8-9CAB54A6ACE6}"/>
              </a:ext>
            </a:extLst>
          </p:cNvPr>
          <p:cNvSpPr txBox="1"/>
          <p:nvPr/>
        </p:nvSpPr>
        <p:spPr>
          <a:xfrm>
            <a:off x="321501" y="1981200"/>
            <a:ext cx="31015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10069F"/>
                </a:solidFill>
              </a:rPr>
              <a:t>Introducing the world’s fastest electric aeroplane</a:t>
            </a:r>
            <a:endParaRPr lang="en-US" sz="2800" dirty="0">
              <a:solidFill>
                <a:srgbClr val="10069F"/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38FFBAD0-09EF-4CFD-A68B-DB1F89104275}"/>
              </a:ext>
            </a:extLst>
          </p:cNvPr>
          <p:cNvSpPr txBox="1"/>
          <p:nvPr/>
        </p:nvSpPr>
        <p:spPr>
          <a:xfrm>
            <a:off x="219558" y="333522"/>
            <a:ext cx="28910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800" b="1" dirty="0">
                <a:solidFill>
                  <a:srgbClr val="10069F"/>
                </a:solidFill>
              </a:rPr>
              <a:t>Year 4</a:t>
            </a:r>
          </a:p>
          <a:p>
            <a:pPr algn="r"/>
            <a:r>
              <a:rPr lang="en-GB" sz="2800" b="1">
                <a:solidFill>
                  <a:srgbClr val="10069F"/>
                </a:solidFill>
              </a:rPr>
              <a:t>Pneumatics</a:t>
            </a:r>
            <a:endParaRPr lang="en-GB" sz="2800" b="1" dirty="0">
              <a:solidFill>
                <a:srgbClr val="10069F"/>
              </a:solidFill>
            </a:endParaRP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C484262-5D42-4C40-8C79-89473289AF7E}"/>
              </a:ext>
            </a:extLst>
          </p:cNvPr>
          <p:cNvGrpSpPr>
            <a:grpSpLocks noChangeAspect="1"/>
          </p:cNvGrpSpPr>
          <p:nvPr/>
        </p:nvGrpSpPr>
        <p:grpSpPr>
          <a:xfrm>
            <a:off x="605833" y="5014073"/>
            <a:ext cx="831606" cy="1246496"/>
            <a:chOff x="4007551" y="1891961"/>
            <a:chExt cx="2897746" cy="4549969"/>
          </a:xfrm>
        </p:grpSpPr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71E5413C-EEEA-453C-8DCA-8E577A1499E1}"/>
                </a:ext>
              </a:extLst>
            </p:cNvPr>
            <p:cNvSpPr/>
            <p:nvPr/>
          </p:nvSpPr>
          <p:spPr>
            <a:xfrm>
              <a:off x="4363943" y="2266123"/>
              <a:ext cx="2184962" cy="3581668"/>
            </a:xfrm>
            <a:prstGeom prst="roundRect">
              <a:avLst>
                <a:gd name="adj" fmla="val 760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239EFBD0-294C-4A6E-AF6B-00ED068F75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1" t="11512" r="75818" b="6776"/>
            <a:stretch/>
          </p:blipFill>
          <p:spPr>
            <a:xfrm>
              <a:off x="4007551" y="1891961"/>
              <a:ext cx="2897746" cy="45499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365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CFEC3E75-6660-4DCF-AEB0-F4A38E41AA2D}"/>
              </a:ext>
            </a:extLst>
          </p:cNvPr>
          <p:cNvSpPr txBox="1"/>
          <p:nvPr/>
        </p:nvSpPr>
        <p:spPr>
          <a:xfrm>
            <a:off x="4429151" y="2936943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225070A-EBFC-457D-9DBE-653235D5BC20}"/>
              </a:ext>
            </a:extLst>
          </p:cNvPr>
          <p:cNvGrpSpPr/>
          <p:nvPr/>
        </p:nvGrpSpPr>
        <p:grpSpPr>
          <a:xfrm>
            <a:off x="3677916" y="4572835"/>
            <a:ext cx="1920720" cy="3501184"/>
            <a:chOff x="6261665" y="3844443"/>
            <a:chExt cx="2587563" cy="4297781"/>
          </a:xfrm>
        </p:grpSpPr>
        <p:pic>
          <p:nvPicPr>
            <p:cNvPr id="2054" name="Picture 6" descr="Shelf, Floating, Bathroom, Glass, Interior, Decor">
              <a:extLst>
                <a:ext uri="{FF2B5EF4-FFF2-40B4-BE49-F238E27FC236}">
                  <a16:creationId xmlns:a16="http://schemas.microsoft.com/office/drawing/2014/main" id="{5D3A94F1-A88C-486A-AEF1-85E53583C7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8469" y="3844443"/>
              <a:ext cx="2212564" cy="42977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88E9D48-EF5D-4AC7-90FA-B0AC3CFDCDC7}"/>
                </a:ext>
              </a:extLst>
            </p:cNvPr>
            <p:cNvGrpSpPr/>
            <p:nvPr/>
          </p:nvGrpSpPr>
          <p:grpSpPr>
            <a:xfrm>
              <a:off x="6261665" y="4975524"/>
              <a:ext cx="2587563" cy="1122130"/>
              <a:chOff x="6229024" y="4926376"/>
              <a:chExt cx="2587563" cy="1122130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75D2860C-4D07-4C08-8566-6D825B99341B}"/>
                  </a:ext>
                </a:extLst>
              </p:cNvPr>
              <p:cNvGrpSpPr/>
              <p:nvPr/>
            </p:nvGrpSpPr>
            <p:grpSpPr>
              <a:xfrm>
                <a:off x="6366355" y="4926376"/>
                <a:ext cx="2450232" cy="1122130"/>
                <a:chOff x="3991976" y="4244942"/>
                <a:chExt cx="2450232" cy="1122130"/>
              </a:xfrm>
            </p:grpSpPr>
            <p:sp>
              <p:nvSpPr>
                <p:cNvPr id="53" name="Cylinder 52">
                  <a:extLst>
                    <a:ext uri="{FF2B5EF4-FFF2-40B4-BE49-F238E27FC236}">
                      <a16:creationId xmlns:a16="http://schemas.microsoft.com/office/drawing/2014/main" id="{37E8359A-9295-4D9F-8DA4-001B89EDFCC4}"/>
                    </a:ext>
                  </a:extLst>
                </p:cNvPr>
                <p:cNvSpPr/>
                <p:nvPr/>
              </p:nvSpPr>
              <p:spPr>
                <a:xfrm rot="5400000">
                  <a:off x="6201268" y="4662810"/>
                  <a:ext cx="195615" cy="286265"/>
                </a:xfrm>
                <a:prstGeom prst="can">
                  <a:avLst>
                    <a:gd name="adj" fmla="val 17806"/>
                  </a:avLst>
                </a:prstGeom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gradFill flip="none" rotWithShape="1">
                    <a:gsLst>
                      <a:gs pos="0">
                        <a:schemeClr val="accent3">
                          <a:lumMod val="67000"/>
                        </a:schemeClr>
                      </a:gs>
                      <a:gs pos="48000">
                        <a:schemeClr val="accent3">
                          <a:lumMod val="97000"/>
                          <a:lumOff val="3000"/>
                        </a:schemeClr>
                      </a:gs>
                      <a:gs pos="10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Cylinder 53">
                  <a:extLst>
                    <a:ext uri="{FF2B5EF4-FFF2-40B4-BE49-F238E27FC236}">
                      <a16:creationId xmlns:a16="http://schemas.microsoft.com/office/drawing/2014/main" id="{A55EBEAC-D98A-4C00-9796-9C10A967B329}"/>
                    </a:ext>
                  </a:extLst>
                </p:cNvPr>
                <p:cNvSpPr/>
                <p:nvPr/>
              </p:nvSpPr>
              <p:spPr>
                <a:xfrm rot="16200000">
                  <a:off x="5593951" y="4731678"/>
                  <a:ext cx="1121997" cy="148792"/>
                </a:xfrm>
                <a:prstGeom prst="can">
                  <a:avLst/>
                </a:prstGeom>
                <a:blipFill>
                  <a:blip r:embed="rId3"/>
                  <a:tile tx="0" ty="0" sx="100000" sy="100000" flip="none" algn="tl"/>
                </a:blipFill>
                <a:ln>
                  <a:solidFill>
                    <a:srgbClr val="9966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55" name="Group 54">
                  <a:extLst>
                    <a:ext uri="{FF2B5EF4-FFF2-40B4-BE49-F238E27FC236}">
                      <a16:creationId xmlns:a16="http://schemas.microsoft.com/office/drawing/2014/main" id="{ABC30474-6CC9-466D-ABBD-2C16EF3EBF90}"/>
                    </a:ext>
                  </a:extLst>
                </p:cNvPr>
                <p:cNvGrpSpPr/>
                <p:nvPr/>
              </p:nvGrpSpPr>
              <p:grpSpPr>
                <a:xfrm>
                  <a:off x="3991976" y="4244942"/>
                  <a:ext cx="2106586" cy="1121997"/>
                  <a:chOff x="4687601" y="4356639"/>
                  <a:chExt cx="2511503" cy="1121997"/>
                </a:xfrm>
              </p:grpSpPr>
              <p:sp>
                <p:nvSpPr>
                  <p:cNvPr id="56" name="Cylinder 55">
                    <a:extLst>
                      <a:ext uri="{FF2B5EF4-FFF2-40B4-BE49-F238E27FC236}">
                        <a16:creationId xmlns:a16="http://schemas.microsoft.com/office/drawing/2014/main" id="{080D2973-77B8-4C39-A0BB-C81F01EDDA4B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5903485" y="3719828"/>
                    <a:ext cx="195615" cy="2395623"/>
                  </a:xfrm>
                  <a:prstGeom prst="can">
                    <a:avLst>
                      <a:gd name="adj" fmla="val 6176"/>
                    </a:avLst>
                  </a:prstGeom>
                  <a:gradFill flip="none" rotWithShape="1">
                    <a:gsLst>
                      <a:gs pos="0">
                        <a:schemeClr val="accent3">
                          <a:lumMod val="67000"/>
                        </a:schemeClr>
                      </a:gs>
                      <a:gs pos="48000">
                        <a:schemeClr val="accent3">
                          <a:lumMod val="97000"/>
                          <a:lumOff val="3000"/>
                        </a:schemeClr>
                      </a:gs>
                      <a:gs pos="10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gradFill flip="none" rotWithShape="1">
                      <a:gsLst>
                        <a:gs pos="0">
                          <a:schemeClr val="accent3">
                            <a:lumMod val="67000"/>
                          </a:schemeClr>
                        </a:gs>
                        <a:gs pos="48000">
                          <a:schemeClr val="accent3">
                            <a:lumMod val="97000"/>
                            <a:lumOff val="3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162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57" name="Cylinder 56">
                    <a:extLst>
                      <a:ext uri="{FF2B5EF4-FFF2-40B4-BE49-F238E27FC236}">
                        <a16:creationId xmlns:a16="http://schemas.microsoft.com/office/drawing/2014/main" id="{F10D7C07-B035-4C2C-9CCF-AE57FA79C420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4215298" y="4828942"/>
                    <a:ext cx="1121997" cy="177392"/>
                  </a:xfrm>
                  <a:prstGeom prst="can">
                    <a:avLst/>
                  </a:prstGeom>
                  <a:blipFill>
                    <a:blip r:embed="rId3"/>
                    <a:tile tx="0" ty="0" sx="100000" sy="100000" flip="none" algn="tl"/>
                  </a:blipFill>
                  <a:ln>
                    <a:solidFill>
                      <a:srgbClr val="996633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sp>
            <p:nvSpPr>
              <p:cNvPr id="58" name="Cylinder 57">
                <a:extLst>
                  <a:ext uri="{FF2B5EF4-FFF2-40B4-BE49-F238E27FC236}">
                    <a16:creationId xmlns:a16="http://schemas.microsoft.com/office/drawing/2014/main" id="{F9A7102C-D576-4E01-8DAD-AAA9C420EDB3}"/>
                  </a:ext>
                </a:extLst>
              </p:cNvPr>
              <p:cNvSpPr/>
              <p:nvPr/>
            </p:nvSpPr>
            <p:spPr>
              <a:xfrm rot="5400000">
                <a:off x="6205613" y="5412980"/>
                <a:ext cx="195614" cy="148792"/>
              </a:xfrm>
              <a:prstGeom prst="can">
                <a:avLst>
                  <a:gd name="adj" fmla="val 6176"/>
                </a:avLst>
              </a:prstGeom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E44C596B-0716-44DD-B64C-FD11EAF20962}"/>
              </a:ext>
            </a:extLst>
          </p:cNvPr>
          <p:cNvGrpSpPr/>
          <p:nvPr/>
        </p:nvGrpSpPr>
        <p:grpSpPr>
          <a:xfrm>
            <a:off x="4431213" y="332751"/>
            <a:ext cx="3820096" cy="2783019"/>
            <a:chOff x="5377194" y="835331"/>
            <a:chExt cx="4048269" cy="2854771"/>
          </a:xfrm>
        </p:grpSpPr>
        <p:pic>
          <p:nvPicPr>
            <p:cNvPr id="78" name="Picture 8" descr="Seamless, Tileable, Texture, Cardboard, File, Folder">
              <a:extLst>
                <a:ext uri="{FF2B5EF4-FFF2-40B4-BE49-F238E27FC236}">
                  <a16:creationId xmlns:a16="http://schemas.microsoft.com/office/drawing/2014/main" id="{2F84F1E2-ED1A-40E5-AA51-80A91B7D36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28975">
              <a:off x="7084435" y="835331"/>
              <a:ext cx="774436" cy="1768523"/>
            </a:xfrm>
            <a:prstGeom prst="trapezoid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4AF4D5CC-7D47-4786-83CF-2225F3BF5E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96" r="46348"/>
            <a:stretch/>
          </p:blipFill>
          <p:spPr>
            <a:xfrm rot="16200000">
              <a:off x="6677118" y="365656"/>
              <a:ext cx="1448422" cy="4048269"/>
            </a:xfrm>
            <a:prstGeom prst="rect">
              <a:avLst/>
            </a:prstGeom>
          </p:spPr>
        </p:pic>
        <p:pic>
          <p:nvPicPr>
            <p:cNvPr id="81" name="Picture 10" descr="Seamless, Tileable, Texture, Cardboard, File, Folder">
              <a:extLst>
                <a:ext uri="{FF2B5EF4-FFF2-40B4-BE49-F238E27FC236}">
                  <a16:creationId xmlns:a16="http://schemas.microsoft.com/office/drawing/2014/main" id="{C76B37E8-EECD-40D9-8159-10E13AFB85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3655" y="1374896"/>
              <a:ext cx="995011" cy="623429"/>
            </a:xfrm>
            <a:prstGeom prst="parallelogram">
              <a:avLst>
                <a:gd name="adj" fmla="val 55727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" name="Picture 8" descr="Seamless, Tileable, Texture, Cardboard, File, Folder">
              <a:extLst>
                <a:ext uri="{FF2B5EF4-FFF2-40B4-BE49-F238E27FC236}">
                  <a16:creationId xmlns:a16="http://schemas.microsoft.com/office/drawing/2014/main" id="{B24140D1-2418-4A70-9ED7-A8848A9491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925277">
              <a:off x="7181686" y="2308469"/>
              <a:ext cx="774436" cy="1381633"/>
            </a:xfrm>
            <a:prstGeom prst="trapezoid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6" name="Oval 85">
            <a:extLst>
              <a:ext uri="{FF2B5EF4-FFF2-40B4-BE49-F238E27FC236}">
                <a16:creationId xmlns:a16="http://schemas.microsoft.com/office/drawing/2014/main" id="{AAE23F42-F826-44E3-931B-D8E86D3F510B}"/>
              </a:ext>
            </a:extLst>
          </p:cNvPr>
          <p:cNvSpPr/>
          <p:nvPr/>
        </p:nvSpPr>
        <p:spPr>
          <a:xfrm>
            <a:off x="7287702" y="2094952"/>
            <a:ext cx="45719" cy="798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3B3D7F45-AEE0-4CD2-AD50-489D42FA4F3C}"/>
              </a:ext>
            </a:extLst>
          </p:cNvPr>
          <p:cNvSpPr/>
          <p:nvPr/>
        </p:nvSpPr>
        <p:spPr>
          <a:xfrm>
            <a:off x="7331478" y="2134852"/>
            <a:ext cx="1853787" cy="271395"/>
          </a:xfrm>
          <a:custGeom>
            <a:avLst/>
            <a:gdLst>
              <a:gd name="connsiteX0" fmla="*/ 752372 w 752372"/>
              <a:gd name="connsiteY0" fmla="*/ 168237 h 168237"/>
              <a:gd name="connsiteX1" fmla="*/ 569003 w 752372"/>
              <a:gd name="connsiteY1" fmla="*/ 134008 h 168237"/>
              <a:gd name="connsiteX2" fmla="*/ 50680 w 752372"/>
              <a:gd name="connsiteY2" fmla="*/ 11762 h 168237"/>
              <a:gd name="connsiteX3" fmla="*/ 48235 w 752372"/>
              <a:gd name="connsiteY3" fmla="*/ 11762 h 168237"/>
              <a:gd name="connsiteX0" fmla="*/ 1017141 w 1017141"/>
              <a:gd name="connsiteY0" fmla="*/ 245589 h 245589"/>
              <a:gd name="connsiteX1" fmla="*/ 833772 w 1017141"/>
              <a:gd name="connsiteY1" fmla="*/ 211360 h 245589"/>
              <a:gd name="connsiteX2" fmla="*/ 315449 w 1017141"/>
              <a:gd name="connsiteY2" fmla="*/ 89114 h 245589"/>
              <a:gd name="connsiteX3" fmla="*/ 5406 w 1017141"/>
              <a:gd name="connsiteY3" fmla="*/ 1097 h 245589"/>
              <a:gd name="connsiteX0" fmla="*/ 1016688 w 1016688"/>
              <a:gd name="connsiteY0" fmla="*/ 245429 h 245429"/>
              <a:gd name="connsiteX1" fmla="*/ 691350 w 1016688"/>
              <a:gd name="connsiteY1" fmla="*/ 135407 h 245429"/>
              <a:gd name="connsiteX2" fmla="*/ 314996 w 1016688"/>
              <a:gd name="connsiteY2" fmla="*/ 88954 h 245429"/>
              <a:gd name="connsiteX3" fmla="*/ 4953 w 1016688"/>
              <a:gd name="connsiteY3" fmla="*/ 937 h 245429"/>
              <a:gd name="connsiteX0" fmla="*/ 1016959 w 1016959"/>
              <a:gd name="connsiteY0" fmla="*/ 250241 h 250241"/>
              <a:gd name="connsiteX1" fmla="*/ 691621 w 1016959"/>
              <a:gd name="connsiteY1" fmla="*/ 140219 h 250241"/>
              <a:gd name="connsiteX2" fmla="*/ 301071 w 1016959"/>
              <a:gd name="connsiteY2" fmla="*/ 20418 h 250241"/>
              <a:gd name="connsiteX3" fmla="*/ 5224 w 1016959"/>
              <a:gd name="connsiteY3" fmla="*/ 5749 h 250241"/>
              <a:gd name="connsiteX0" fmla="*/ 1016738 w 1016738"/>
              <a:gd name="connsiteY0" fmla="*/ 247642 h 247642"/>
              <a:gd name="connsiteX1" fmla="*/ 620417 w 1016738"/>
              <a:gd name="connsiteY1" fmla="*/ 49603 h 247642"/>
              <a:gd name="connsiteX2" fmla="*/ 300850 w 1016738"/>
              <a:gd name="connsiteY2" fmla="*/ 17819 h 247642"/>
              <a:gd name="connsiteX3" fmla="*/ 5003 w 1016738"/>
              <a:gd name="connsiteY3" fmla="*/ 3150 h 247642"/>
              <a:gd name="connsiteX0" fmla="*/ 1016738 w 1016738"/>
              <a:gd name="connsiteY0" fmla="*/ 247642 h 247642"/>
              <a:gd name="connsiteX1" fmla="*/ 620417 w 1016738"/>
              <a:gd name="connsiteY1" fmla="*/ 49603 h 247642"/>
              <a:gd name="connsiteX2" fmla="*/ 300850 w 1016738"/>
              <a:gd name="connsiteY2" fmla="*/ 17819 h 247642"/>
              <a:gd name="connsiteX3" fmla="*/ 5003 w 1016738"/>
              <a:gd name="connsiteY3" fmla="*/ 3150 h 247642"/>
              <a:gd name="connsiteX0" fmla="*/ 1016738 w 1016738"/>
              <a:gd name="connsiteY0" fmla="*/ 247642 h 251839"/>
              <a:gd name="connsiteX1" fmla="*/ 620417 w 1016738"/>
              <a:gd name="connsiteY1" fmla="*/ 49603 h 251839"/>
              <a:gd name="connsiteX2" fmla="*/ 300850 w 1016738"/>
              <a:gd name="connsiteY2" fmla="*/ 17819 h 251839"/>
              <a:gd name="connsiteX3" fmla="*/ 5003 w 1016738"/>
              <a:gd name="connsiteY3" fmla="*/ 3150 h 251839"/>
              <a:gd name="connsiteX0" fmla="*/ 1012007 w 1012007"/>
              <a:gd name="connsiteY0" fmla="*/ 225638 h 230218"/>
              <a:gd name="connsiteX1" fmla="*/ 620417 w 1012007"/>
              <a:gd name="connsiteY1" fmla="*/ 49603 h 230218"/>
              <a:gd name="connsiteX2" fmla="*/ 300850 w 1012007"/>
              <a:gd name="connsiteY2" fmla="*/ 17819 h 230218"/>
              <a:gd name="connsiteX3" fmla="*/ 5003 w 1012007"/>
              <a:gd name="connsiteY3" fmla="*/ 3150 h 230218"/>
              <a:gd name="connsiteX0" fmla="*/ 1009677 w 1009677"/>
              <a:gd name="connsiteY0" fmla="*/ 212252 h 216832"/>
              <a:gd name="connsiteX1" fmla="*/ 618087 w 1009677"/>
              <a:gd name="connsiteY1" fmla="*/ 36217 h 216832"/>
              <a:gd name="connsiteX2" fmla="*/ 298520 w 1009677"/>
              <a:gd name="connsiteY2" fmla="*/ 4433 h 216832"/>
              <a:gd name="connsiteX3" fmla="*/ 5040 w 1009677"/>
              <a:gd name="connsiteY3" fmla="*/ 6878 h 216832"/>
              <a:gd name="connsiteX0" fmla="*/ 1794049 w 1794049"/>
              <a:gd name="connsiteY0" fmla="*/ 267670 h 271395"/>
              <a:gd name="connsiteX1" fmla="*/ 618087 w 1794049"/>
              <a:gd name="connsiteY1" fmla="*/ 36217 h 271395"/>
              <a:gd name="connsiteX2" fmla="*/ 298520 w 1794049"/>
              <a:gd name="connsiteY2" fmla="*/ 4433 h 271395"/>
              <a:gd name="connsiteX3" fmla="*/ 5040 w 1794049"/>
              <a:gd name="connsiteY3" fmla="*/ 6878 h 271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4049" h="271395">
                <a:moveTo>
                  <a:pt x="1794049" y="267670"/>
                </a:moveTo>
                <a:cubicBezTo>
                  <a:pt x="1651996" y="302713"/>
                  <a:pt x="867342" y="80090"/>
                  <a:pt x="618087" y="36217"/>
                </a:cubicBezTo>
                <a:cubicBezTo>
                  <a:pt x="368832" y="-7656"/>
                  <a:pt x="400694" y="9323"/>
                  <a:pt x="298520" y="4433"/>
                </a:cubicBezTo>
                <a:cubicBezTo>
                  <a:pt x="196346" y="-457"/>
                  <a:pt x="-37135" y="-3309"/>
                  <a:pt x="5040" y="6878"/>
                </a:cubicBezTo>
              </a:path>
            </a:pathLst>
          </a:cu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5FAFCE0A-1C21-426F-AE0B-622236785655}"/>
              </a:ext>
            </a:extLst>
          </p:cNvPr>
          <p:cNvCxnSpPr>
            <a:cxnSpLocks/>
            <a:stCxn id="42" idx="3"/>
          </p:cNvCxnSpPr>
          <p:nvPr/>
        </p:nvCxnSpPr>
        <p:spPr>
          <a:xfrm flipV="1">
            <a:off x="3181075" y="3421951"/>
            <a:ext cx="6445525" cy="7049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35150BE5-C466-49C5-A8D4-77252EE4B617}"/>
              </a:ext>
            </a:extLst>
          </p:cNvPr>
          <p:cNvSpPr txBox="1"/>
          <p:nvPr/>
        </p:nvSpPr>
        <p:spPr>
          <a:xfrm>
            <a:off x="6557927" y="5551379"/>
            <a:ext cx="30925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Undercarriage pneumatic design</a:t>
            </a:r>
            <a:endParaRPr lang="en-US" sz="1200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65DDF35-F24F-4404-841D-F782D7849C51}"/>
              </a:ext>
            </a:extLst>
          </p:cNvPr>
          <p:cNvSpPr/>
          <p:nvPr/>
        </p:nvSpPr>
        <p:spPr>
          <a:xfrm>
            <a:off x="4607194" y="3685303"/>
            <a:ext cx="3962401" cy="1411905"/>
          </a:xfrm>
          <a:custGeom>
            <a:avLst/>
            <a:gdLst>
              <a:gd name="connsiteX0" fmla="*/ 0 w 4177146"/>
              <a:gd name="connsiteY0" fmla="*/ 685612 h 1520828"/>
              <a:gd name="connsiteX1" fmla="*/ 671946 w 4177146"/>
              <a:gd name="connsiteY1" fmla="*/ 20594 h 1520828"/>
              <a:gd name="connsiteX2" fmla="*/ 2043546 w 4177146"/>
              <a:gd name="connsiteY2" fmla="*/ 1378340 h 1520828"/>
              <a:gd name="connsiteX3" fmla="*/ 4177146 w 4177146"/>
              <a:gd name="connsiteY3" fmla="*/ 1412976 h 1520828"/>
              <a:gd name="connsiteX0" fmla="*/ 0 w 4177146"/>
              <a:gd name="connsiteY0" fmla="*/ 687353 h 1522569"/>
              <a:gd name="connsiteX1" fmla="*/ 671946 w 4177146"/>
              <a:gd name="connsiteY1" fmla="*/ 22335 h 1522569"/>
              <a:gd name="connsiteX2" fmla="*/ 2043546 w 4177146"/>
              <a:gd name="connsiteY2" fmla="*/ 1380081 h 1522569"/>
              <a:gd name="connsiteX3" fmla="*/ 4177146 w 4177146"/>
              <a:gd name="connsiteY3" fmla="*/ 1414717 h 1522569"/>
              <a:gd name="connsiteX0" fmla="*/ 0 w 4149437"/>
              <a:gd name="connsiteY0" fmla="*/ 737922 h 1517720"/>
              <a:gd name="connsiteX1" fmla="*/ 644237 w 4149437"/>
              <a:gd name="connsiteY1" fmla="*/ 17486 h 1517720"/>
              <a:gd name="connsiteX2" fmla="*/ 2015837 w 4149437"/>
              <a:gd name="connsiteY2" fmla="*/ 1375232 h 1517720"/>
              <a:gd name="connsiteX3" fmla="*/ 4149437 w 4149437"/>
              <a:gd name="connsiteY3" fmla="*/ 1409868 h 1517720"/>
              <a:gd name="connsiteX0" fmla="*/ 0 w 3879274"/>
              <a:gd name="connsiteY0" fmla="*/ 817418 h 1454881"/>
              <a:gd name="connsiteX1" fmla="*/ 644237 w 3879274"/>
              <a:gd name="connsiteY1" fmla="*/ 96982 h 1454881"/>
              <a:gd name="connsiteX2" fmla="*/ 2015837 w 3879274"/>
              <a:gd name="connsiteY2" fmla="*/ 1454728 h 1454881"/>
              <a:gd name="connsiteX3" fmla="*/ 3879274 w 3879274"/>
              <a:gd name="connsiteY3" fmla="*/ 0 h 1454881"/>
              <a:gd name="connsiteX0" fmla="*/ 0 w 3879274"/>
              <a:gd name="connsiteY0" fmla="*/ 869453 h 1506916"/>
              <a:gd name="connsiteX1" fmla="*/ 644237 w 3879274"/>
              <a:gd name="connsiteY1" fmla="*/ 149017 h 1506916"/>
              <a:gd name="connsiteX2" fmla="*/ 2015837 w 3879274"/>
              <a:gd name="connsiteY2" fmla="*/ 1506763 h 1506916"/>
              <a:gd name="connsiteX3" fmla="*/ 3879274 w 3879274"/>
              <a:gd name="connsiteY3" fmla="*/ 52035 h 1506916"/>
              <a:gd name="connsiteX0" fmla="*/ 0 w 3962401"/>
              <a:gd name="connsiteY0" fmla="*/ 774595 h 1411905"/>
              <a:gd name="connsiteX1" fmla="*/ 644237 w 3962401"/>
              <a:gd name="connsiteY1" fmla="*/ 54159 h 1411905"/>
              <a:gd name="connsiteX2" fmla="*/ 2015837 w 3962401"/>
              <a:gd name="connsiteY2" fmla="*/ 1411905 h 1411905"/>
              <a:gd name="connsiteX3" fmla="*/ 3962401 w 3962401"/>
              <a:gd name="connsiteY3" fmla="*/ 54159 h 141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1" h="1411905">
                <a:moveTo>
                  <a:pt x="0" y="774595"/>
                </a:moveTo>
                <a:cubicBezTo>
                  <a:pt x="20204" y="342795"/>
                  <a:pt x="308264" y="-52059"/>
                  <a:pt x="644237" y="54159"/>
                </a:cubicBezTo>
                <a:cubicBezTo>
                  <a:pt x="980210" y="160377"/>
                  <a:pt x="1462810" y="1411905"/>
                  <a:pt x="2015837" y="1411905"/>
                </a:cubicBezTo>
                <a:cubicBezTo>
                  <a:pt x="2568864" y="1411905"/>
                  <a:pt x="3762664" y="-325109"/>
                  <a:pt x="3962401" y="54159"/>
                </a:cubicBezTo>
              </a:path>
            </a:pathLst>
          </a:cu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8D3274E1-9103-41D0-A67B-FA550C19FB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7814448">
            <a:off x="3950171" y="4583396"/>
            <a:ext cx="1402202" cy="10242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1E5645D-6CFD-494D-BBF9-49183B28BC3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698" y="932796"/>
            <a:ext cx="216442" cy="959231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0DCA051C-D68A-40C4-BDA3-3D60ABA436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415105" y="1731403"/>
            <a:ext cx="216442" cy="959231"/>
          </a:xfrm>
          <a:prstGeom prst="rect">
            <a:avLst/>
          </a:prstGeom>
        </p:spPr>
      </p:pic>
      <p:sp>
        <p:nvSpPr>
          <p:cNvPr id="91" name="Star: 6 Points 13">
            <a:extLst>
              <a:ext uri="{FF2B5EF4-FFF2-40B4-BE49-F238E27FC236}">
                <a16:creationId xmlns:a16="http://schemas.microsoft.com/office/drawing/2014/main" id="{168D9376-219D-4029-BE9B-C2C5057B6339}"/>
              </a:ext>
            </a:extLst>
          </p:cNvPr>
          <p:cNvSpPr/>
          <p:nvPr/>
        </p:nvSpPr>
        <p:spPr>
          <a:xfrm rot="18765988">
            <a:off x="4405036" y="1761566"/>
            <a:ext cx="250177" cy="73458"/>
          </a:xfrm>
          <a:custGeom>
            <a:avLst/>
            <a:gdLst>
              <a:gd name="connsiteX0" fmla="*/ 0 w 1856509"/>
              <a:gd name="connsiteY0" fmla="*/ 187037 h 748146"/>
              <a:gd name="connsiteX1" fmla="*/ 565903 w 1856509"/>
              <a:gd name="connsiteY1" fmla="*/ 155039 h 748146"/>
              <a:gd name="connsiteX2" fmla="*/ 928255 w 1856509"/>
              <a:gd name="connsiteY2" fmla="*/ 0 h 748146"/>
              <a:gd name="connsiteX3" fmla="*/ 1290606 w 1856509"/>
              <a:gd name="connsiteY3" fmla="*/ 155039 h 748146"/>
              <a:gd name="connsiteX4" fmla="*/ 1856509 w 1856509"/>
              <a:gd name="connsiteY4" fmla="*/ 187037 h 748146"/>
              <a:gd name="connsiteX5" fmla="*/ 1652957 w 1856509"/>
              <a:gd name="connsiteY5" fmla="*/ 374073 h 748146"/>
              <a:gd name="connsiteX6" fmla="*/ 1856509 w 1856509"/>
              <a:gd name="connsiteY6" fmla="*/ 561110 h 748146"/>
              <a:gd name="connsiteX7" fmla="*/ 1290606 w 1856509"/>
              <a:gd name="connsiteY7" fmla="*/ 593107 h 748146"/>
              <a:gd name="connsiteX8" fmla="*/ 928255 w 1856509"/>
              <a:gd name="connsiteY8" fmla="*/ 748146 h 748146"/>
              <a:gd name="connsiteX9" fmla="*/ 565903 w 1856509"/>
              <a:gd name="connsiteY9" fmla="*/ 593107 h 748146"/>
              <a:gd name="connsiteX10" fmla="*/ 0 w 1856509"/>
              <a:gd name="connsiteY10" fmla="*/ 561110 h 748146"/>
              <a:gd name="connsiteX11" fmla="*/ 203552 w 1856509"/>
              <a:gd name="connsiteY11" fmla="*/ 374073 h 748146"/>
              <a:gd name="connsiteX12" fmla="*/ 0 w 1856509"/>
              <a:gd name="connsiteY12" fmla="*/ 187037 h 748146"/>
              <a:gd name="connsiteX0" fmla="*/ 0 w 1856509"/>
              <a:gd name="connsiteY0" fmla="*/ 39255 h 600364"/>
              <a:gd name="connsiteX1" fmla="*/ 565903 w 1856509"/>
              <a:gd name="connsiteY1" fmla="*/ 7257 h 600364"/>
              <a:gd name="connsiteX2" fmla="*/ 955964 w 1856509"/>
              <a:gd name="connsiteY2" fmla="*/ 0 h 600364"/>
              <a:gd name="connsiteX3" fmla="*/ 1290606 w 1856509"/>
              <a:gd name="connsiteY3" fmla="*/ 7257 h 600364"/>
              <a:gd name="connsiteX4" fmla="*/ 1856509 w 1856509"/>
              <a:gd name="connsiteY4" fmla="*/ 39255 h 600364"/>
              <a:gd name="connsiteX5" fmla="*/ 1652957 w 1856509"/>
              <a:gd name="connsiteY5" fmla="*/ 226291 h 600364"/>
              <a:gd name="connsiteX6" fmla="*/ 1856509 w 1856509"/>
              <a:gd name="connsiteY6" fmla="*/ 413328 h 600364"/>
              <a:gd name="connsiteX7" fmla="*/ 1290606 w 1856509"/>
              <a:gd name="connsiteY7" fmla="*/ 445325 h 600364"/>
              <a:gd name="connsiteX8" fmla="*/ 928255 w 1856509"/>
              <a:gd name="connsiteY8" fmla="*/ 600364 h 600364"/>
              <a:gd name="connsiteX9" fmla="*/ 565903 w 1856509"/>
              <a:gd name="connsiteY9" fmla="*/ 445325 h 600364"/>
              <a:gd name="connsiteX10" fmla="*/ 0 w 1856509"/>
              <a:gd name="connsiteY10" fmla="*/ 413328 h 600364"/>
              <a:gd name="connsiteX11" fmla="*/ 203552 w 1856509"/>
              <a:gd name="connsiteY11" fmla="*/ 226291 h 600364"/>
              <a:gd name="connsiteX12" fmla="*/ 0 w 1856509"/>
              <a:gd name="connsiteY12" fmla="*/ 39255 h 600364"/>
              <a:gd name="connsiteX0" fmla="*/ 0 w 1856509"/>
              <a:gd name="connsiteY0" fmla="*/ 39255 h 461819"/>
              <a:gd name="connsiteX1" fmla="*/ 565903 w 1856509"/>
              <a:gd name="connsiteY1" fmla="*/ 7257 h 461819"/>
              <a:gd name="connsiteX2" fmla="*/ 955964 w 1856509"/>
              <a:gd name="connsiteY2" fmla="*/ 0 h 461819"/>
              <a:gd name="connsiteX3" fmla="*/ 1290606 w 1856509"/>
              <a:gd name="connsiteY3" fmla="*/ 7257 h 461819"/>
              <a:gd name="connsiteX4" fmla="*/ 1856509 w 1856509"/>
              <a:gd name="connsiteY4" fmla="*/ 39255 h 461819"/>
              <a:gd name="connsiteX5" fmla="*/ 1652957 w 1856509"/>
              <a:gd name="connsiteY5" fmla="*/ 226291 h 461819"/>
              <a:gd name="connsiteX6" fmla="*/ 1856509 w 1856509"/>
              <a:gd name="connsiteY6" fmla="*/ 413328 h 461819"/>
              <a:gd name="connsiteX7" fmla="*/ 1290606 w 1856509"/>
              <a:gd name="connsiteY7" fmla="*/ 445325 h 461819"/>
              <a:gd name="connsiteX8" fmla="*/ 928255 w 1856509"/>
              <a:gd name="connsiteY8" fmla="*/ 461819 h 461819"/>
              <a:gd name="connsiteX9" fmla="*/ 565903 w 1856509"/>
              <a:gd name="connsiteY9" fmla="*/ 445325 h 461819"/>
              <a:gd name="connsiteX10" fmla="*/ 0 w 1856509"/>
              <a:gd name="connsiteY10" fmla="*/ 413328 h 461819"/>
              <a:gd name="connsiteX11" fmla="*/ 203552 w 1856509"/>
              <a:gd name="connsiteY11" fmla="*/ 226291 h 461819"/>
              <a:gd name="connsiteX12" fmla="*/ 0 w 1856509"/>
              <a:gd name="connsiteY12" fmla="*/ 39255 h 461819"/>
              <a:gd name="connsiteX0" fmla="*/ 0 w 1856509"/>
              <a:gd name="connsiteY0" fmla="*/ 31998 h 454562"/>
              <a:gd name="connsiteX1" fmla="*/ 565903 w 1856509"/>
              <a:gd name="connsiteY1" fmla="*/ 0 h 454562"/>
              <a:gd name="connsiteX2" fmla="*/ 955964 w 1856509"/>
              <a:gd name="connsiteY2" fmla="*/ 20452 h 454562"/>
              <a:gd name="connsiteX3" fmla="*/ 1290606 w 1856509"/>
              <a:gd name="connsiteY3" fmla="*/ 0 h 454562"/>
              <a:gd name="connsiteX4" fmla="*/ 1856509 w 1856509"/>
              <a:gd name="connsiteY4" fmla="*/ 31998 h 454562"/>
              <a:gd name="connsiteX5" fmla="*/ 1652957 w 1856509"/>
              <a:gd name="connsiteY5" fmla="*/ 219034 h 454562"/>
              <a:gd name="connsiteX6" fmla="*/ 1856509 w 1856509"/>
              <a:gd name="connsiteY6" fmla="*/ 406071 h 454562"/>
              <a:gd name="connsiteX7" fmla="*/ 1290606 w 1856509"/>
              <a:gd name="connsiteY7" fmla="*/ 438068 h 454562"/>
              <a:gd name="connsiteX8" fmla="*/ 928255 w 1856509"/>
              <a:gd name="connsiteY8" fmla="*/ 454562 h 454562"/>
              <a:gd name="connsiteX9" fmla="*/ 565903 w 1856509"/>
              <a:gd name="connsiteY9" fmla="*/ 438068 h 454562"/>
              <a:gd name="connsiteX10" fmla="*/ 0 w 1856509"/>
              <a:gd name="connsiteY10" fmla="*/ 406071 h 454562"/>
              <a:gd name="connsiteX11" fmla="*/ 203552 w 1856509"/>
              <a:gd name="connsiteY11" fmla="*/ 219034 h 454562"/>
              <a:gd name="connsiteX12" fmla="*/ 0 w 1856509"/>
              <a:gd name="connsiteY12" fmla="*/ 31998 h 454562"/>
              <a:gd name="connsiteX0" fmla="*/ 0 w 1856509"/>
              <a:gd name="connsiteY0" fmla="*/ 31998 h 454562"/>
              <a:gd name="connsiteX1" fmla="*/ 565903 w 1856509"/>
              <a:gd name="connsiteY1" fmla="*/ 0 h 454562"/>
              <a:gd name="connsiteX2" fmla="*/ 955964 w 1856509"/>
              <a:gd name="connsiteY2" fmla="*/ 20452 h 454562"/>
              <a:gd name="connsiteX3" fmla="*/ 1290606 w 1856509"/>
              <a:gd name="connsiteY3" fmla="*/ 0 h 454562"/>
              <a:gd name="connsiteX4" fmla="*/ 1856509 w 1856509"/>
              <a:gd name="connsiteY4" fmla="*/ 31998 h 454562"/>
              <a:gd name="connsiteX5" fmla="*/ 1717612 w 1856509"/>
              <a:gd name="connsiteY5" fmla="*/ 219034 h 454562"/>
              <a:gd name="connsiteX6" fmla="*/ 1856509 w 1856509"/>
              <a:gd name="connsiteY6" fmla="*/ 406071 h 454562"/>
              <a:gd name="connsiteX7" fmla="*/ 1290606 w 1856509"/>
              <a:gd name="connsiteY7" fmla="*/ 438068 h 454562"/>
              <a:gd name="connsiteX8" fmla="*/ 928255 w 1856509"/>
              <a:gd name="connsiteY8" fmla="*/ 454562 h 454562"/>
              <a:gd name="connsiteX9" fmla="*/ 565903 w 1856509"/>
              <a:gd name="connsiteY9" fmla="*/ 438068 h 454562"/>
              <a:gd name="connsiteX10" fmla="*/ 0 w 1856509"/>
              <a:gd name="connsiteY10" fmla="*/ 406071 h 454562"/>
              <a:gd name="connsiteX11" fmla="*/ 203552 w 1856509"/>
              <a:gd name="connsiteY11" fmla="*/ 219034 h 454562"/>
              <a:gd name="connsiteX12" fmla="*/ 0 w 1856509"/>
              <a:gd name="connsiteY12" fmla="*/ 31998 h 454562"/>
              <a:gd name="connsiteX0" fmla="*/ 0 w 1856509"/>
              <a:gd name="connsiteY0" fmla="*/ 31998 h 454562"/>
              <a:gd name="connsiteX1" fmla="*/ 565903 w 1856509"/>
              <a:gd name="connsiteY1" fmla="*/ 0 h 454562"/>
              <a:gd name="connsiteX2" fmla="*/ 955964 w 1856509"/>
              <a:gd name="connsiteY2" fmla="*/ 20452 h 454562"/>
              <a:gd name="connsiteX3" fmla="*/ 1290606 w 1856509"/>
              <a:gd name="connsiteY3" fmla="*/ 0 h 454562"/>
              <a:gd name="connsiteX4" fmla="*/ 1856509 w 1856509"/>
              <a:gd name="connsiteY4" fmla="*/ 31998 h 454562"/>
              <a:gd name="connsiteX5" fmla="*/ 1717612 w 1856509"/>
              <a:gd name="connsiteY5" fmla="*/ 219034 h 454562"/>
              <a:gd name="connsiteX6" fmla="*/ 1856509 w 1856509"/>
              <a:gd name="connsiteY6" fmla="*/ 406071 h 454562"/>
              <a:gd name="connsiteX7" fmla="*/ 1290606 w 1856509"/>
              <a:gd name="connsiteY7" fmla="*/ 438068 h 454562"/>
              <a:gd name="connsiteX8" fmla="*/ 928255 w 1856509"/>
              <a:gd name="connsiteY8" fmla="*/ 454562 h 454562"/>
              <a:gd name="connsiteX9" fmla="*/ 565903 w 1856509"/>
              <a:gd name="connsiteY9" fmla="*/ 438068 h 454562"/>
              <a:gd name="connsiteX10" fmla="*/ 0 w 1856509"/>
              <a:gd name="connsiteY10" fmla="*/ 406071 h 454562"/>
              <a:gd name="connsiteX11" fmla="*/ 129661 w 1856509"/>
              <a:gd name="connsiteY11" fmla="*/ 209798 h 454562"/>
              <a:gd name="connsiteX12" fmla="*/ 0 w 1856509"/>
              <a:gd name="connsiteY12" fmla="*/ 31998 h 454562"/>
              <a:gd name="connsiteX0" fmla="*/ 0 w 1856509"/>
              <a:gd name="connsiteY0" fmla="*/ 31998 h 454562"/>
              <a:gd name="connsiteX1" fmla="*/ 565903 w 1856509"/>
              <a:gd name="connsiteY1" fmla="*/ 0 h 454562"/>
              <a:gd name="connsiteX2" fmla="*/ 955964 w 1856509"/>
              <a:gd name="connsiteY2" fmla="*/ 7481 h 454562"/>
              <a:gd name="connsiteX3" fmla="*/ 1290606 w 1856509"/>
              <a:gd name="connsiteY3" fmla="*/ 0 h 454562"/>
              <a:gd name="connsiteX4" fmla="*/ 1856509 w 1856509"/>
              <a:gd name="connsiteY4" fmla="*/ 31998 h 454562"/>
              <a:gd name="connsiteX5" fmla="*/ 1717612 w 1856509"/>
              <a:gd name="connsiteY5" fmla="*/ 219034 h 454562"/>
              <a:gd name="connsiteX6" fmla="*/ 1856509 w 1856509"/>
              <a:gd name="connsiteY6" fmla="*/ 406071 h 454562"/>
              <a:gd name="connsiteX7" fmla="*/ 1290606 w 1856509"/>
              <a:gd name="connsiteY7" fmla="*/ 438068 h 454562"/>
              <a:gd name="connsiteX8" fmla="*/ 928255 w 1856509"/>
              <a:gd name="connsiteY8" fmla="*/ 454562 h 454562"/>
              <a:gd name="connsiteX9" fmla="*/ 565903 w 1856509"/>
              <a:gd name="connsiteY9" fmla="*/ 438068 h 454562"/>
              <a:gd name="connsiteX10" fmla="*/ 0 w 1856509"/>
              <a:gd name="connsiteY10" fmla="*/ 406071 h 454562"/>
              <a:gd name="connsiteX11" fmla="*/ 129661 w 1856509"/>
              <a:gd name="connsiteY11" fmla="*/ 209798 h 454562"/>
              <a:gd name="connsiteX12" fmla="*/ 0 w 1856509"/>
              <a:gd name="connsiteY12" fmla="*/ 31998 h 454562"/>
              <a:gd name="connsiteX0" fmla="*/ 0 w 1856509"/>
              <a:gd name="connsiteY0" fmla="*/ 31998 h 438068"/>
              <a:gd name="connsiteX1" fmla="*/ 565903 w 1856509"/>
              <a:gd name="connsiteY1" fmla="*/ 0 h 438068"/>
              <a:gd name="connsiteX2" fmla="*/ 955964 w 1856509"/>
              <a:gd name="connsiteY2" fmla="*/ 7481 h 438068"/>
              <a:gd name="connsiteX3" fmla="*/ 1290606 w 1856509"/>
              <a:gd name="connsiteY3" fmla="*/ 0 h 438068"/>
              <a:gd name="connsiteX4" fmla="*/ 1856509 w 1856509"/>
              <a:gd name="connsiteY4" fmla="*/ 31998 h 438068"/>
              <a:gd name="connsiteX5" fmla="*/ 1717612 w 1856509"/>
              <a:gd name="connsiteY5" fmla="*/ 219034 h 438068"/>
              <a:gd name="connsiteX6" fmla="*/ 1856509 w 1856509"/>
              <a:gd name="connsiteY6" fmla="*/ 406071 h 438068"/>
              <a:gd name="connsiteX7" fmla="*/ 1290606 w 1856509"/>
              <a:gd name="connsiteY7" fmla="*/ 438068 h 438068"/>
              <a:gd name="connsiteX8" fmla="*/ 928255 w 1856509"/>
              <a:gd name="connsiteY8" fmla="*/ 433485 h 438068"/>
              <a:gd name="connsiteX9" fmla="*/ 565903 w 1856509"/>
              <a:gd name="connsiteY9" fmla="*/ 438068 h 438068"/>
              <a:gd name="connsiteX10" fmla="*/ 0 w 1856509"/>
              <a:gd name="connsiteY10" fmla="*/ 406071 h 438068"/>
              <a:gd name="connsiteX11" fmla="*/ 129661 w 1856509"/>
              <a:gd name="connsiteY11" fmla="*/ 209798 h 438068"/>
              <a:gd name="connsiteX12" fmla="*/ 0 w 1856509"/>
              <a:gd name="connsiteY12" fmla="*/ 31998 h 438068"/>
              <a:gd name="connsiteX0" fmla="*/ 0 w 1856509"/>
              <a:gd name="connsiteY0" fmla="*/ 31998 h 438068"/>
              <a:gd name="connsiteX1" fmla="*/ 565903 w 1856509"/>
              <a:gd name="connsiteY1" fmla="*/ 0 h 438068"/>
              <a:gd name="connsiteX2" fmla="*/ 955964 w 1856509"/>
              <a:gd name="connsiteY2" fmla="*/ 7481 h 438068"/>
              <a:gd name="connsiteX3" fmla="*/ 1290606 w 1856509"/>
              <a:gd name="connsiteY3" fmla="*/ 8106 h 438068"/>
              <a:gd name="connsiteX4" fmla="*/ 1856509 w 1856509"/>
              <a:gd name="connsiteY4" fmla="*/ 31998 h 438068"/>
              <a:gd name="connsiteX5" fmla="*/ 1717612 w 1856509"/>
              <a:gd name="connsiteY5" fmla="*/ 219034 h 438068"/>
              <a:gd name="connsiteX6" fmla="*/ 1856509 w 1856509"/>
              <a:gd name="connsiteY6" fmla="*/ 406071 h 438068"/>
              <a:gd name="connsiteX7" fmla="*/ 1290606 w 1856509"/>
              <a:gd name="connsiteY7" fmla="*/ 438068 h 438068"/>
              <a:gd name="connsiteX8" fmla="*/ 928255 w 1856509"/>
              <a:gd name="connsiteY8" fmla="*/ 433485 h 438068"/>
              <a:gd name="connsiteX9" fmla="*/ 565903 w 1856509"/>
              <a:gd name="connsiteY9" fmla="*/ 438068 h 438068"/>
              <a:gd name="connsiteX10" fmla="*/ 0 w 1856509"/>
              <a:gd name="connsiteY10" fmla="*/ 406071 h 438068"/>
              <a:gd name="connsiteX11" fmla="*/ 129661 w 1856509"/>
              <a:gd name="connsiteY11" fmla="*/ 209798 h 438068"/>
              <a:gd name="connsiteX12" fmla="*/ 0 w 1856509"/>
              <a:gd name="connsiteY12" fmla="*/ 31998 h 438068"/>
              <a:gd name="connsiteX0" fmla="*/ 0 w 1856509"/>
              <a:gd name="connsiteY0" fmla="*/ 24517 h 430587"/>
              <a:gd name="connsiteX1" fmla="*/ 567525 w 1856509"/>
              <a:gd name="connsiteY1" fmla="*/ 2247 h 430587"/>
              <a:gd name="connsiteX2" fmla="*/ 955964 w 1856509"/>
              <a:gd name="connsiteY2" fmla="*/ 0 h 430587"/>
              <a:gd name="connsiteX3" fmla="*/ 1290606 w 1856509"/>
              <a:gd name="connsiteY3" fmla="*/ 625 h 430587"/>
              <a:gd name="connsiteX4" fmla="*/ 1856509 w 1856509"/>
              <a:gd name="connsiteY4" fmla="*/ 24517 h 430587"/>
              <a:gd name="connsiteX5" fmla="*/ 1717612 w 1856509"/>
              <a:gd name="connsiteY5" fmla="*/ 211553 h 430587"/>
              <a:gd name="connsiteX6" fmla="*/ 1856509 w 1856509"/>
              <a:gd name="connsiteY6" fmla="*/ 398590 h 430587"/>
              <a:gd name="connsiteX7" fmla="*/ 1290606 w 1856509"/>
              <a:gd name="connsiteY7" fmla="*/ 430587 h 430587"/>
              <a:gd name="connsiteX8" fmla="*/ 928255 w 1856509"/>
              <a:gd name="connsiteY8" fmla="*/ 426004 h 430587"/>
              <a:gd name="connsiteX9" fmla="*/ 565903 w 1856509"/>
              <a:gd name="connsiteY9" fmla="*/ 430587 h 430587"/>
              <a:gd name="connsiteX10" fmla="*/ 0 w 1856509"/>
              <a:gd name="connsiteY10" fmla="*/ 398590 h 430587"/>
              <a:gd name="connsiteX11" fmla="*/ 129661 w 1856509"/>
              <a:gd name="connsiteY11" fmla="*/ 202317 h 430587"/>
              <a:gd name="connsiteX12" fmla="*/ 0 w 1856509"/>
              <a:gd name="connsiteY12" fmla="*/ 24517 h 430587"/>
              <a:gd name="connsiteX0" fmla="*/ 0 w 1856509"/>
              <a:gd name="connsiteY0" fmla="*/ 24517 h 430587"/>
              <a:gd name="connsiteX1" fmla="*/ 567525 w 1856509"/>
              <a:gd name="connsiteY1" fmla="*/ 2247 h 430587"/>
              <a:gd name="connsiteX2" fmla="*/ 955964 w 1856509"/>
              <a:gd name="connsiteY2" fmla="*/ 0 h 430587"/>
              <a:gd name="connsiteX3" fmla="*/ 1290606 w 1856509"/>
              <a:gd name="connsiteY3" fmla="*/ 625 h 430587"/>
              <a:gd name="connsiteX4" fmla="*/ 1856509 w 1856509"/>
              <a:gd name="connsiteY4" fmla="*/ 24517 h 430587"/>
              <a:gd name="connsiteX5" fmla="*/ 1717612 w 1856509"/>
              <a:gd name="connsiteY5" fmla="*/ 211553 h 430587"/>
              <a:gd name="connsiteX6" fmla="*/ 1856509 w 1856509"/>
              <a:gd name="connsiteY6" fmla="*/ 398590 h 430587"/>
              <a:gd name="connsiteX7" fmla="*/ 1290606 w 1856509"/>
              <a:gd name="connsiteY7" fmla="*/ 430587 h 430587"/>
              <a:gd name="connsiteX8" fmla="*/ 926634 w 1856509"/>
              <a:gd name="connsiteY8" fmla="*/ 411412 h 430587"/>
              <a:gd name="connsiteX9" fmla="*/ 565903 w 1856509"/>
              <a:gd name="connsiteY9" fmla="*/ 430587 h 430587"/>
              <a:gd name="connsiteX10" fmla="*/ 0 w 1856509"/>
              <a:gd name="connsiteY10" fmla="*/ 398590 h 430587"/>
              <a:gd name="connsiteX11" fmla="*/ 129661 w 1856509"/>
              <a:gd name="connsiteY11" fmla="*/ 202317 h 430587"/>
              <a:gd name="connsiteX12" fmla="*/ 0 w 1856509"/>
              <a:gd name="connsiteY12" fmla="*/ 24517 h 430587"/>
              <a:gd name="connsiteX0" fmla="*/ 0 w 1856509"/>
              <a:gd name="connsiteY0" fmla="*/ 24517 h 430587"/>
              <a:gd name="connsiteX1" fmla="*/ 567525 w 1856509"/>
              <a:gd name="connsiteY1" fmla="*/ 2247 h 430587"/>
              <a:gd name="connsiteX2" fmla="*/ 955964 w 1856509"/>
              <a:gd name="connsiteY2" fmla="*/ 0 h 430587"/>
              <a:gd name="connsiteX3" fmla="*/ 1290606 w 1856509"/>
              <a:gd name="connsiteY3" fmla="*/ 625 h 430587"/>
              <a:gd name="connsiteX4" fmla="*/ 1856509 w 1856509"/>
              <a:gd name="connsiteY4" fmla="*/ 24517 h 430587"/>
              <a:gd name="connsiteX5" fmla="*/ 1717612 w 1856509"/>
              <a:gd name="connsiteY5" fmla="*/ 211553 h 430587"/>
              <a:gd name="connsiteX6" fmla="*/ 1856509 w 1856509"/>
              <a:gd name="connsiteY6" fmla="*/ 398590 h 430587"/>
              <a:gd name="connsiteX7" fmla="*/ 1290606 w 1856509"/>
              <a:gd name="connsiteY7" fmla="*/ 415996 h 430587"/>
              <a:gd name="connsiteX8" fmla="*/ 926634 w 1856509"/>
              <a:gd name="connsiteY8" fmla="*/ 411412 h 430587"/>
              <a:gd name="connsiteX9" fmla="*/ 565903 w 1856509"/>
              <a:gd name="connsiteY9" fmla="*/ 430587 h 430587"/>
              <a:gd name="connsiteX10" fmla="*/ 0 w 1856509"/>
              <a:gd name="connsiteY10" fmla="*/ 398590 h 430587"/>
              <a:gd name="connsiteX11" fmla="*/ 129661 w 1856509"/>
              <a:gd name="connsiteY11" fmla="*/ 202317 h 430587"/>
              <a:gd name="connsiteX12" fmla="*/ 0 w 1856509"/>
              <a:gd name="connsiteY12" fmla="*/ 24517 h 430587"/>
              <a:gd name="connsiteX0" fmla="*/ 0 w 1856509"/>
              <a:gd name="connsiteY0" fmla="*/ 24517 h 415996"/>
              <a:gd name="connsiteX1" fmla="*/ 567525 w 1856509"/>
              <a:gd name="connsiteY1" fmla="*/ 2247 h 415996"/>
              <a:gd name="connsiteX2" fmla="*/ 955964 w 1856509"/>
              <a:gd name="connsiteY2" fmla="*/ 0 h 415996"/>
              <a:gd name="connsiteX3" fmla="*/ 1290606 w 1856509"/>
              <a:gd name="connsiteY3" fmla="*/ 625 h 415996"/>
              <a:gd name="connsiteX4" fmla="*/ 1856509 w 1856509"/>
              <a:gd name="connsiteY4" fmla="*/ 24517 h 415996"/>
              <a:gd name="connsiteX5" fmla="*/ 1717612 w 1856509"/>
              <a:gd name="connsiteY5" fmla="*/ 211553 h 415996"/>
              <a:gd name="connsiteX6" fmla="*/ 1856509 w 1856509"/>
              <a:gd name="connsiteY6" fmla="*/ 398590 h 415996"/>
              <a:gd name="connsiteX7" fmla="*/ 1290606 w 1856509"/>
              <a:gd name="connsiteY7" fmla="*/ 415996 h 415996"/>
              <a:gd name="connsiteX8" fmla="*/ 926634 w 1856509"/>
              <a:gd name="connsiteY8" fmla="*/ 411412 h 415996"/>
              <a:gd name="connsiteX9" fmla="*/ 565903 w 1856509"/>
              <a:gd name="connsiteY9" fmla="*/ 412753 h 415996"/>
              <a:gd name="connsiteX10" fmla="*/ 0 w 1856509"/>
              <a:gd name="connsiteY10" fmla="*/ 398590 h 415996"/>
              <a:gd name="connsiteX11" fmla="*/ 129661 w 1856509"/>
              <a:gd name="connsiteY11" fmla="*/ 202317 h 415996"/>
              <a:gd name="connsiteX12" fmla="*/ 0 w 1856509"/>
              <a:gd name="connsiteY12" fmla="*/ 24517 h 415996"/>
              <a:gd name="connsiteX0" fmla="*/ 0 w 1858019"/>
              <a:gd name="connsiteY0" fmla="*/ 24517 h 415996"/>
              <a:gd name="connsiteX1" fmla="*/ 567525 w 1858019"/>
              <a:gd name="connsiteY1" fmla="*/ 2247 h 415996"/>
              <a:gd name="connsiteX2" fmla="*/ 955964 w 1858019"/>
              <a:gd name="connsiteY2" fmla="*/ 0 h 415996"/>
              <a:gd name="connsiteX3" fmla="*/ 1290606 w 1858019"/>
              <a:gd name="connsiteY3" fmla="*/ 625 h 415996"/>
              <a:gd name="connsiteX4" fmla="*/ 1856509 w 1858019"/>
              <a:gd name="connsiteY4" fmla="*/ 24517 h 415996"/>
              <a:gd name="connsiteX5" fmla="*/ 1849189 w 1858019"/>
              <a:gd name="connsiteY5" fmla="*/ 116979 h 415996"/>
              <a:gd name="connsiteX6" fmla="*/ 1717612 w 1858019"/>
              <a:gd name="connsiteY6" fmla="*/ 211553 h 415996"/>
              <a:gd name="connsiteX7" fmla="*/ 1856509 w 1858019"/>
              <a:gd name="connsiteY7" fmla="*/ 398590 h 415996"/>
              <a:gd name="connsiteX8" fmla="*/ 1290606 w 1858019"/>
              <a:gd name="connsiteY8" fmla="*/ 415996 h 415996"/>
              <a:gd name="connsiteX9" fmla="*/ 926634 w 1858019"/>
              <a:gd name="connsiteY9" fmla="*/ 411412 h 415996"/>
              <a:gd name="connsiteX10" fmla="*/ 565903 w 1858019"/>
              <a:gd name="connsiteY10" fmla="*/ 412753 h 415996"/>
              <a:gd name="connsiteX11" fmla="*/ 0 w 1858019"/>
              <a:gd name="connsiteY11" fmla="*/ 398590 h 415996"/>
              <a:gd name="connsiteX12" fmla="*/ 129661 w 1858019"/>
              <a:gd name="connsiteY12" fmla="*/ 202317 h 415996"/>
              <a:gd name="connsiteX13" fmla="*/ 0 w 1858019"/>
              <a:gd name="connsiteY13" fmla="*/ 24517 h 415996"/>
              <a:gd name="connsiteX0" fmla="*/ 0 w 1856509"/>
              <a:gd name="connsiteY0" fmla="*/ 24517 h 415996"/>
              <a:gd name="connsiteX1" fmla="*/ 567525 w 1856509"/>
              <a:gd name="connsiteY1" fmla="*/ 2247 h 415996"/>
              <a:gd name="connsiteX2" fmla="*/ 955964 w 1856509"/>
              <a:gd name="connsiteY2" fmla="*/ 0 h 415996"/>
              <a:gd name="connsiteX3" fmla="*/ 1290606 w 1856509"/>
              <a:gd name="connsiteY3" fmla="*/ 625 h 415996"/>
              <a:gd name="connsiteX4" fmla="*/ 1856509 w 1856509"/>
              <a:gd name="connsiteY4" fmla="*/ 24517 h 415996"/>
              <a:gd name="connsiteX5" fmla="*/ 1849189 w 1856509"/>
              <a:gd name="connsiteY5" fmla="*/ 116979 h 415996"/>
              <a:gd name="connsiteX6" fmla="*/ 1717612 w 1856509"/>
              <a:gd name="connsiteY6" fmla="*/ 211553 h 415996"/>
              <a:gd name="connsiteX7" fmla="*/ 1856509 w 1856509"/>
              <a:gd name="connsiteY7" fmla="*/ 398590 h 415996"/>
              <a:gd name="connsiteX8" fmla="*/ 1290606 w 1856509"/>
              <a:gd name="connsiteY8" fmla="*/ 415996 h 415996"/>
              <a:gd name="connsiteX9" fmla="*/ 926634 w 1856509"/>
              <a:gd name="connsiteY9" fmla="*/ 411412 h 415996"/>
              <a:gd name="connsiteX10" fmla="*/ 565903 w 1856509"/>
              <a:gd name="connsiteY10" fmla="*/ 412753 h 415996"/>
              <a:gd name="connsiteX11" fmla="*/ 0 w 1856509"/>
              <a:gd name="connsiteY11" fmla="*/ 398590 h 415996"/>
              <a:gd name="connsiteX12" fmla="*/ 129661 w 1856509"/>
              <a:gd name="connsiteY12" fmla="*/ 202317 h 415996"/>
              <a:gd name="connsiteX13" fmla="*/ 0 w 1856509"/>
              <a:gd name="connsiteY13" fmla="*/ 24517 h 415996"/>
              <a:gd name="connsiteX0" fmla="*/ 0 w 1856509"/>
              <a:gd name="connsiteY0" fmla="*/ 24517 h 415996"/>
              <a:gd name="connsiteX1" fmla="*/ 567525 w 1856509"/>
              <a:gd name="connsiteY1" fmla="*/ 2247 h 415996"/>
              <a:gd name="connsiteX2" fmla="*/ 955964 w 1856509"/>
              <a:gd name="connsiteY2" fmla="*/ 0 h 415996"/>
              <a:gd name="connsiteX3" fmla="*/ 1290606 w 1856509"/>
              <a:gd name="connsiteY3" fmla="*/ 625 h 415996"/>
              <a:gd name="connsiteX4" fmla="*/ 1856509 w 1856509"/>
              <a:gd name="connsiteY4" fmla="*/ 24517 h 415996"/>
              <a:gd name="connsiteX5" fmla="*/ 1849189 w 1856509"/>
              <a:gd name="connsiteY5" fmla="*/ 116979 h 415996"/>
              <a:gd name="connsiteX6" fmla="*/ 1785705 w 1856509"/>
              <a:gd name="connsiteY6" fmla="*/ 216417 h 415996"/>
              <a:gd name="connsiteX7" fmla="*/ 1856509 w 1856509"/>
              <a:gd name="connsiteY7" fmla="*/ 398590 h 415996"/>
              <a:gd name="connsiteX8" fmla="*/ 1290606 w 1856509"/>
              <a:gd name="connsiteY8" fmla="*/ 415996 h 415996"/>
              <a:gd name="connsiteX9" fmla="*/ 926634 w 1856509"/>
              <a:gd name="connsiteY9" fmla="*/ 411412 h 415996"/>
              <a:gd name="connsiteX10" fmla="*/ 565903 w 1856509"/>
              <a:gd name="connsiteY10" fmla="*/ 412753 h 415996"/>
              <a:gd name="connsiteX11" fmla="*/ 0 w 1856509"/>
              <a:gd name="connsiteY11" fmla="*/ 398590 h 415996"/>
              <a:gd name="connsiteX12" fmla="*/ 129661 w 1856509"/>
              <a:gd name="connsiteY12" fmla="*/ 202317 h 415996"/>
              <a:gd name="connsiteX13" fmla="*/ 0 w 1856509"/>
              <a:gd name="connsiteY13" fmla="*/ 24517 h 415996"/>
              <a:gd name="connsiteX0" fmla="*/ 0 w 1856509"/>
              <a:gd name="connsiteY0" fmla="*/ 24517 h 415996"/>
              <a:gd name="connsiteX1" fmla="*/ 567525 w 1856509"/>
              <a:gd name="connsiteY1" fmla="*/ 2247 h 415996"/>
              <a:gd name="connsiteX2" fmla="*/ 955964 w 1856509"/>
              <a:gd name="connsiteY2" fmla="*/ 0 h 415996"/>
              <a:gd name="connsiteX3" fmla="*/ 1290606 w 1856509"/>
              <a:gd name="connsiteY3" fmla="*/ 625 h 415996"/>
              <a:gd name="connsiteX4" fmla="*/ 1856509 w 1856509"/>
              <a:gd name="connsiteY4" fmla="*/ 24517 h 415996"/>
              <a:gd name="connsiteX5" fmla="*/ 1849189 w 1856509"/>
              <a:gd name="connsiteY5" fmla="*/ 116979 h 415996"/>
              <a:gd name="connsiteX6" fmla="*/ 1785705 w 1856509"/>
              <a:gd name="connsiteY6" fmla="*/ 216417 h 415996"/>
              <a:gd name="connsiteX7" fmla="*/ 1856509 w 1856509"/>
              <a:gd name="connsiteY7" fmla="*/ 398590 h 415996"/>
              <a:gd name="connsiteX8" fmla="*/ 1290606 w 1856509"/>
              <a:gd name="connsiteY8" fmla="*/ 415996 h 415996"/>
              <a:gd name="connsiteX9" fmla="*/ 926634 w 1856509"/>
              <a:gd name="connsiteY9" fmla="*/ 411412 h 415996"/>
              <a:gd name="connsiteX10" fmla="*/ 565903 w 1856509"/>
              <a:gd name="connsiteY10" fmla="*/ 412753 h 415996"/>
              <a:gd name="connsiteX11" fmla="*/ 0 w 1856509"/>
              <a:gd name="connsiteY11" fmla="*/ 398590 h 415996"/>
              <a:gd name="connsiteX12" fmla="*/ 129661 w 1856509"/>
              <a:gd name="connsiteY12" fmla="*/ 202317 h 415996"/>
              <a:gd name="connsiteX13" fmla="*/ 0 w 1856509"/>
              <a:gd name="connsiteY13" fmla="*/ 24517 h 415996"/>
              <a:gd name="connsiteX0" fmla="*/ 0 w 1856509"/>
              <a:gd name="connsiteY0" fmla="*/ 24517 h 415996"/>
              <a:gd name="connsiteX1" fmla="*/ 567525 w 1856509"/>
              <a:gd name="connsiteY1" fmla="*/ 2247 h 415996"/>
              <a:gd name="connsiteX2" fmla="*/ 955964 w 1856509"/>
              <a:gd name="connsiteY2" fmla="*/ 0 h 415996"/>
              <a:gd name="connsiteX3" fmla="*/ 1290606 w 1856509"/>
              <a:gd name="connsiteY3" fmla="*/ 625 h 415996"/>
              <a:gd name="connsiteX4" fmla="*/ 1856509 w 1856509"/>
              <a:gd name="connsiteY4" fmla="*/ 24517 h 415996"/>
              <a:gd name="connsiteX5" fmla="*/ 1849189 w 1856509"/>
              <a:gd name="connsiteY5" fmla="*/ 116979 h 415996"/>
              <a:gd name="connsiteX6" fmla="*/ 1785705 w 1856509"/>
              <a:gd name="connsiteY6" fmla="*/ 216417 h 415996"/>
              <a:gd name="connsiteX7" fmla="*/ 1856509 w 1856509"/>
              <a:gd name="connsiteY7" fmla="*/ 398590 h 415996"/>
              <a:gd name="connsiteX8" fmla="*/ 1290606 w 1856509"/>
              <a:gd name="connsiteY8" fmla="*/ 415996 h 415996"/>
              <a:gd name="connsiteX9" fmla="*/ 926634 w 1856509"/>
              <a:gd name="connsiteY9" fmla="*/ 411412 h 415996"/>
              <a:gd name="connsiteX10" fmla="*/ 565903 w 1856509"/>
              <a:gd name="connsiteY10" fmla="*/ 412753 h 415996"/>
              <a:gd name="connsiteX11" fmla="*/ 0 w 1856509"/>
              <a:gd name="connsiteY11" fmla="*/ 398590 h 415996"/>
              <a:gd name="connsiteX12" fmla="*/ 129661 w 1856509"/>
              <a:gd name="connsiteY12" fmla="*/ 202317 h 415996"/>
              <a:gd name="connsiteX13" fmla="*/ 0 w 1856509"/>
              <a:gd name="connsiteY13" fmla="*/ 24517 h 415996"/>
              <a:gd name="connsiteX0" fmla="*/ 0 w 1856509"/>
              <a:gd name="connsiteY0" fmla="*/ 24517 h 415996"/>
              <a:gd name="connsiteX1" fmla="*/ 567525 w 1856509"/>
              <a:gd name="connsiteY1" fmla="*/ 2247 h 415996"/>
              <a:gd name="connsiteX2" fmla="*/ 955964 w 1856509"/>
              <a:gd name="connsiteY2" fmla="*/ 0 h 415996"/>
              <a:gd name="connsiteX3" fmla="*/ 1290606 w 1856509"/>
              <a:gd name="connsiteY3" fmla="*/ 625 h 415996"/>
              <a:gd name="connsiteX4" fmla="*/ 1856509 w 1856509"/>
              <a:gd name="connsiteY4" fmla="*/ 24517 h 415996"/>
              <a:gd name="connsiteX5" fmla="*/ 1849189 w 1856509"/>
              <a:gd name="connsiteY5" fmla="*/ 116979 h 415996"/>
              <a:gd name="connsiteX6" fmla="*/ 1785705 w 1856509"/>
              <a:gd name="connsiteY6" fmla="*/ 216417 h 415996"/>
              <a:gd name="connsiteX7" fmla="*/ 1856509 w 1856509"/>
              <a:gd name="connsiteY7" fmla="*/ 398590 h 415996"/>
              <a:gd name="connsiteX8" fmla="*/ 1290606 w 1856509"/>
              <a:gd name="connsiteY8" fmla="*/ 415996 h 415996"/>
              <a:gd name="connsiteX9" fmla="*/ 926634 w 1856509"/>
              <a:gd name="connsiteY9" fmla="*/ 411412 h 415996"/>
              <a:gd name="connsiteX10" fmla="*/ 565903 w 1856509"/>
              <a:gd name="connsiteY10" fmla="*/ 412753 h 415996"/>
              <a:gd name="connsiteX11" fmla="*/ 0 w 1856509"/>
              <a:gd name="connsiteY11" fmla="*/ 398590 h 415996"/>
              <a:gd name="connsiteX12" fmla="*/ 129661 w 1856509"/>
              <a:gd name="connsiteY12" fmla="*/ 202317 h 415996"/>
              <a:gd name="connsiteX13" fmla="*/ 0 w 1856509"/>
              <a:gd name="connsiteY13" fmla="*/ 24517 h 415996"/>
              <a:gd name="connsiteX0" fmla="*/ 0 w 1864596"/>
              <a:gd name="connsiteY0" fmla="*/ 24517 h 415996"/>
              <a:gd name="connsiteX1" fmla="*/ 567525 w 1864596"/>
              <a:gd name="connsiteY1" fmla="*/ 2247 h 415996"/>
              <a:gd name="connsiteX2" fmla="*/ 955964 w 1864596"/>
              <a:gd name="connsiteY2" fmla="*/ 0 h 415996"/>
              <a:gd name="connsiteX3" fmla="*/ 1290606 w 1864596"/>
              <a:gd name="connsiteY3" fmla="*/ 625 h 415996"/>
              <a:gd name="connsiteX4" fmla="*/ 1856509 w 1864596"/>
              <a:gd name="connsiteY4" fmla="*/ 24517 h 415996"/>
              <a:gd name="connsiteX5" fmla="*/ 1849189 w 1864596"/>
              <a:gd name="connsiteY5" fmla="*/ 116979 h 415996"/>
              <a:gd name="connsiteX6" fmla="*/ 1785705 w 1864596"/>
              <a:gd name="connsiteY6" fmla="*/ 216417 h 415996"/>
              <a:gd name="connsiteX7" fmla="*/ 1856509 w 1864596"/>
              <a:gd name="connsiteY7" fmla="*/ 398590 h 415996"/>
              <a:gd name="connsiteX8" fmla="*/ 1290606 w 1864596"/>
              <a:gd name="connsiteY8" fmla="*/ 415996 h 415996"/>
              <a:gd name="connsiteX9" fmla="*/ 926634 w 1864596"/>
              <a:gd name="connsiteY9" fmla="*/ 411412 h 415996"/>
              <a:gd name="connsiteX10" fmla="*/ 565903 w 1864596"/>
              <a:gd name="connsiteY10" fmla="*/ 412753 h 415996"/>
              <a:gd name="connsiteX11" fmla="*/ 0 w 1864596"/>
              <a:gd name="connsiteY11" fmla="*/ 398590 h 415996"/>
              <a:gd name="connsiteX12" fmla="*/ 129661 w 1864596"/>
              <a:gd name="connsiteY12" fmla="*/ 202317 h 415996"/>
              <a:gd name="connsiteX13" fmla="*/ 0 w 1864596"/>
              <a:gd name="connsiteY13" fmla="*/ 24517 h 415996"/>
              <a:gd name="connsiteX0" fmla="*/ 0 w 1865249"/>
              <a:gd name="connsiteY0" fmla="*/ 24517 h 415996"/>
              <a:gd name="connsiteX1" fmla="*/ 567525 w 1865249"/>
              <a:gd name="connsiteY1" fmla="*/ 2247 h 415996"/>
              <a:gd name="connsiteX2" fmla="*/ 955964 w 1865249"/>
              <a:gd name="connsiteY2" fmla="*/ 0 h 415996"/>
              <a:gd name="connsiteX3" fmla="*/ 1290606 w 1865249"/>
              <a:gd name="connsiteY3" fmla="*/ 625 h 415996"/>
              <a:gd name="connsiteX4" fmla="*/ 1856509 w 1865249"/>
              <a:gd name="connsiteY4" fmla="*/ 24517 h 415996"/>
              <a:gd name="connsiteX5" fmla="*/ 1849189 w 1865249"/>
              <a:gd name="connsiteY5" fmla="*/ 116979 h 415996"/>
              <a:gd name="connsiteX6" fmla="*/ 1785705 w 1865249"/>
              <a:gd name="connsiteY6" fmla="*/ 216417 h 415996"/>
              <a:gd name="connsiteX7" fmla="*/ 1856509 w 1865249"/>
              <a:gd name="connsiteY7" fmla="*/ 398590 h 415996"/>
              <a:gd name="connsiteX8" fmla="*/ 1290606 w 1865249"/>
              <a:gd name="connsiteY8" fmla="*/ 415996 h 415996"/>
              <a:gd name="connsiteX9" fmla="*/ 926634 w 1865249"/>
              <a:gd name="connsiteY9" fmla="*/ 411412 h 415996"/>
              <a:gd name="connsiteX10" fmla="*/ 565903 w 1865249"/>
              <a:gd name="connsiteY10" fmla="*/ 412753 h 415996"/>
              <a:gd name="connsiteX11" fmla="*/ 0 w 1865249"/>
              <a:gd name="connsiteY11" fmla="*/ 398590 h 415996"/>
              <a:gd name="connsiteX12" fmla="*/ 129661 w 1865249"/>
              <a:gd name="connsiteY12" fmla="*/ 202317 h 415996"/>
              <a:gd name="connsiteX13" fmla="*/ 0 w 1865249"/>
              <a:gd name="connsiteY13" fmla="*/ 24517 h 415996"/>
              <a:gd name="connsiteX0" fmla="*/ 0 w 1888277"/>
              <a:gd name="connsiteY0" fmla="*/ 24517 h 415996"/>
              <a:gd name="connsiteX1" fmla="*/ 567525 w 1888277"/>
              <a:gd name="connsiteY1" fmla="*/ 2247 h 415996"/>
              <a:gd name="connsiteX2" fmla="*/ 955964 w 1888277"/>
              <a:gd name="connsiteY2" fmla="*/ 0 h 415996"/>
              <a:gd name="connsiteX3" fmla="*/ 1290606 w 1888277"/>
              <a:gd name="connsiteY3" fmla="*/ 625 h 415996"/>
              <a:gd name="connsiteX4" fmla="*/ 1856509 w 1888277"/>
              <a:gd name="connsiteY4" fmla="*/ 24517 h 415996"/>
              <a:gd name="connsiteX5" fmla="*/ 1849189 w 1888277"/>
              <a:gd name="connsiteY5" fmla="*/ 116979 h 415996"/>
              <a:gd name="connsiteX6" fmla="*/ 1785705 w 1888277"/>
              <a:gd name="connsiteY6" fmla="*/ 216417 h 415996"/>
              <a:gd name="connsiteX7" fmla="*/ 1794064 w 1888277"/>
              <a:gd name="connsiteY7" fmla="*/ 319638 h 415996"/>
              <a:gd name="connsiteX8" fmla="*/ 1856509 w 1888277"/>
              <a:gd name="connsiteY8" fmla="*/ 398590 h 415996"/>
              <a:gd name="connsiteX9" fmla="*/ 1290606 w 1888277"/>
              <a:gd name="connsiteY9" fmla="*/ 415996 h 415996"/>
              <a:gd name="connsiteX10" fmla="*/ 926634 w 1888277"/>
              <a:gd name="connsiteY10" fmla="*/ 411412 h 415996"/>
              <a:gd name="connsiteX11" fmla="*/ 565903 w 1888277"/>
              <a:gd name="connsiteY11" fmla="*/ 412753 h 415996"/>
              <a:gd name="connsiteX12" fmla="*/ 0 w 1888277"/>
              <a:gd name="connsiteY12" fmla="*/ 398590 h 415996"/>
              <a:gd name="connsiteX13" fmla="*/ 129661 w 1888277"/>
              <a:gd name="connsiteY13" fmla="*/ 202317 h 415996"/>
              <a:gd name="connsiteX14" fmla="*/ 0 w 1888277"/>
              <a:gd name="connsiteY14" fmla="*/ 24517 h 415996"/>
              <a:gd name="connsiteX0" fmla="*/ 0 w 1888277"/>
              <a:gd name="connsiteY0" fmla="*/ 24517 h 415996"/>
              <a:gd name="connsiteX1" fmla="*/ 567525 w 1888277"/>
              <a:gd name="connsiteY1" fmla="*/ 2247 h 415996"/>
              <a:gd name="connsiteX2" fmla="*/ 955964 w 1888277"/>
              <a:gd name="connsiteY2" fmla="*/ 0 h 415996"/>
              <a:gd name="connsiteX3" fmla="*/ 1290606 w 1888277"/>
              <a:gd name="connsiteY3" fmla="*/ 625 h 415996"/>
              <a:gd name="connsiteX4" fmla="*/ 1856509 w 1888277"/>
              <a:gd name="connsiteY4" fmla="*/ 24517 h 415996"/>
              <a:gd name="connsiteX5" fmla="*/ 1849189 w 1888277"/>
              <a:gd name="connsiteY5" fmla="*/ 116979 h 415996"/>
              <a:gd name="connsiteX6" fmla="*/ 1785705 w 1888277"/>
              <a:gd name="connsiteY6" fmla="*/ 216417 h 415996"/>
              <a:gd name="connsiteX7" fmla="*/ 1794064 w 1888277"/>
              <a:gd name="connsiteY7" fmla="*/ 319638 h 415996"/>
              <a:gd name="connsiteX8" fmla="*/ 1856509 w 1888277"/>
              <a:gd name="connsiteY8" fmla="*/ 398590 h 415996"/>
              <a:gd name="connsiteX9" fmla="*/ 1290606 w 1888277"/>
              <a:gd name="connsiteY9" fmla="*/ 415996 h 415996"/>
              <a:gd name="connsiteX10" fmla="*/ 926634 w 1888277"/>
              <a:gd name="connsiteY10" fmla="*/ 411412 h 415996"/>
              <a:gd name="connsiteX11" fmla="*/ 565903 w 1888277"/>
              <a:gd name="connsiteY11" fmla="*/ 412753 h 415996"/>
              <a:gd name="connsiteX12" fmla="*/ 0 w 1888277"/>
              <a:gd name="connsiteY12" fmla="*/ 398590 h 415996"/>
              <a:gd name="connsiteX13" fmla="*/ 129661 w 1888277"/>
              <a:gd name="connsiteY13" fmla="*/ 202317 h 415996"/>
              <a:gd name="connsiteX14" fmla="*/ 0 w 1888277"/>
              <a:gd name="connsiteY14" fmla="*/ 24517 h 415996"/>
              <a:gd name="connsiteX0" fmla="*/ 0 w 1888277"/>
              <a:gd name="connsiteY0" fmla="*/ 24517 h 415996"/>
              <a:gd name="connsiteX1" fmla="*/ 567525 w 1888277"/>
              <a:gd name="connsiteY1" fmla="*/ 2247 h 415996"/>
              <a:gd name="connsiteX2" fmla="*/ 955964 w 1888277"/>
              <a:gd name="connsiteY2" fmla="*/ 0 h 415996"/>
              <a:gd name="connsiteX3" fmla="*/ 1290606 w 1888277"/>
              <a:gd name="connsiteY3" fmla="*/ 625 h 415996"/>
              <a:gd name="connsiteX4" fmla="*/ 1856509 w 1888277"/>
              <a:gd name="connsiteY4" fmla="*/ 24517 h 415996"/>
              <a:gd name="connsiteX5" fmla="*/ 1849189 w 1888277"/>
              <a:gd name="connsiteY5" fmla="*/ 116979 h 415996"/>
              <a:gd name="connsiteX6" fmla="*/ 1816510 w 1888277"/>
              <a:gd name="connsiteY6" fmla="*/ 195340 h 415996"/>
              <a:gd name="connsiteX7" fmla="*/ 1794064 w 1888277"/>
              <a:gd name="connsiteY7" fmla="*/ 319638 h 415996"/>
              <a:gd name="connsiteX8" fmla="*/ 1856509 w 1888277"/>
              <a:gd name="connsiteY8" fmla="*/ 398590 h 415996"/>
              <a:gd name="connsiteX9" fmla="*/ 1290606 w 1888277"/>
              <a:gd name="connsiteY9" fmla="*/ 415996 h 415996"/>
              <a:gd name="connsiteX10" fmla="*/ 926634 w 1888277"/>
              <a:gd name="connsiteY10" fmla="*/ 411412 h 415996"/>
              <a:gd name="connsiteX11" fmla="*/ 565903 w 1888277"/>
              <a:gd name="connsiteY11" fmla="*/ 412753 h 415996"/>
              <a:gd name="connsiteX12" fmla="*/ 0 w 1888277"/>
              <a:gd name="connsiteY12" fmla="*/ 398590 h 415996"/>
              <a:gd name="connsiteX13" fmla="*/ 129661 w 1888277"/>
              <a:gd name="connsiteY13" fmla="*/ 202317 h 415996"/>
              <a:gd name="connsiteX14" fmla="*/ 0 w 1888277"/>
              <a:gd name="connsiteY14" fmla="*/ 24517 h 415996"/>
              <a:gd name="connsiteX0" fmla="*/ 0 w 1888277"/>
              <a:gd name="connsiteY0" fmla="*/ 24517 h 415996"/>
              <a:gd name="connsiteX1" fmla="*/ 567525 w 1888277"/>
              <a:gd name="connsiteY1" fmla="*/ 2247 h 415996"/>
              <a:gd name="connsiteX2" fmla="*/ 955964 w 1888277"/>
              <a:gd name="connsiteY2" fmla="*/ 0 h 415996"/>
              <a:gd name="connsiteX3" fmla="*/ 1290606 w 1888277"/>
              <a:gd name="connsiteY3" fmla="*/ 625 h 415996"/>
              <a:gd name="connsiteX4" fmla="*/ 1856509 w 1888277"/>
              <a:gd name="connsiteY4" fmla="*/ 24517 h 415996"/>
              <a:gd name="connsiteX5" fmla="*/ 1849189 w 1888277"/>
              <a:gd name="connsiteY5" fmla="*/ 116979 h 415996"/>
              <a:gd name="connsiteX6" fmla="*/ 1816510 w 1888277"/>
              <a:gd name="connsiteY6" fmla="*/ 195340 h 415996"/>
              <a:gd name="connsiteX7" fmla="*/ 1794064 w 1888277"/>
              <a:gd name="connsiteY7" fmla="*/ 319638 h 415996"/>
              <a:gd name="connsiteX8" fmla="*/ 1856509 w 1888277"/>
              <a:gd name="connsiteY8" fmla="*/ 398590 h 415996"/>
              <a:gd name="connsiteX9" fmla="*/ 1290606 w 1888277"/>
              <a:gd name="connsiteY9" fmla="*/ 415996 h 415996"/>
              <a:gd name="connsiteX10" fmla="*/ 926634 w 1888277"/>
              <a:gd name="connsiteY10" fmla="*/ 411412 h 415996"/>
              <a:gd name="connsiteX11" fmla="*/ 565903 w 1888277"/>
              <a:gd name="connsiteY11" fmla="*/ 412753 h 415996"/>
              <a:gd name="connsiteX12" fmla="*/ 0 w 1888277"/>
              <a:gd name="connsiteY12" fmla="*/ 398590 h 415996"/>
              <a:gd name="connsiteX13" fmla="*/ 76159 w 1888277"/>
              <a:gd name="connsiteY13" fmla="*/ 194211 h 415996"/>
              <a:gd name="connsiteX14" fmla="*/ 0 w 1888277"/>
              <a:gd name="connsiteY14" fmla="*/ 24517 h 415996"/>
              <a:gd name="connsiteX0" fmla="*/ 0 w 1888277"/>
              <a:gd name="connsiteY0" fmla="*/ 24517 h 415996"/>
              <a:gd name="connsiteX1" fmla="*/ 567525 w 1888277"/>
              <a:gd name="connsiteY1" fmla="*/ 2247 h 415996"/>
              <a:gd name="connsiteX2" fmla="*/ 955964 w 1888277"/>
              <a:gd name="connsiteY2" fmla="*/ 0 h 415996"/>
              <a:gd name="connsiteX3" fmla="*/ 1290606 w 1888277"/>
              <a:gd name="connsiteY3" fmla="*/ 625 h 415996"/>
              <a:gd name="connsiteX4" fmla="*/ 1856509 w 1888277"/>
              <a:gd name="connsiteY4" fmla="*/ 24517 h 415996"/>
              <a:gd name="connsiteX5" fmla="*/ 1849189 w 1888277"/>
              <a:gd name="connsiteY5" fmla="*/ 116979 h 415996"/>
              <a:gd name="connsiteX6" fmla="*/ 1816510 w 1888277"/>
              <a:gd name="connsiteY6" fmla="*/ 195340 h 415996"/>
              <a:gd name="connsiteX7" fmla="*/ 1794064 w 1888277"/>
              <a:gd name="connsiteY7" fmla="*/ 319638 h 415996"/>
              <a:gd name="connsiteX8" fmla="*/ 1856509 w 1888277"/>
              <a:gd name="connsiteY8" fmla="*/ 398590 h 415996"/>
              <a:gd name="connsiteX9" fmla="*/ 1290606 w 1888277"/>
              <a:gd name="connsiteY9" fmla="*/ 415996 h 415996"/>
              <a:gd name="connsiteX10" fmla="*/ 926634 w 1888277"/>
              <a:gd name="connsiteY10" fmla="*/ 411412 h 415996"/>
              <a:gd name="connsiteX11" fmla="*/ 565903 w 1888277"/>
              <a:gd name="connsiteY11" fmla="*/ 412753 h 415996"/>
              <a:gd name="connsiteX12" fmla="*/ 0 w 1888277"/>
              <a:gd name="connsiteY12" fmla="*/ 398590 h 415996"/>
              <a:gd name="connsiteX13" fmla="*/ 76159 w 1888277"/>
              <a:gd name="connsiteY13" fmla="*/ 194211 h 415996"/>
              <a:gd name="connsiteX14" fmla="*/ 0 w 1888277"/>
              <a:gd name="connsiteY14" fmla="*/ 24517 h 415996"/>
              <a:gd name="connsiteX0" fmla="*/ 7186 w 1895463"/>
              <a:gd name="connsiteY0" fmla="*/ 24517 h 415996"/>
              <a:gd name="connsiteX1" fmla="*/ 574711 w 1895463"/>
              <a:gd name="connsiteY1" fmla="*/ 2247 h 415996"/>
              <a:gd name="connsiteX2" fmla="*/ 963150 w 1895463"/>
              <a:gd name="connsiteY2" fmla="*/ 0 h 415996"/>
              <a:gd name="connsiteX3" fmla="*/ 1297792 w 1895463"/>
              <a:gd name="connsiteY3" fmla="*/ 625 h 415996"/>
              <a:gd name="connsiteX4" fmla="*/ 1863695 w 1895463"/>
              <a:gd name="connsiteY4" fmla="*/ 24517 h 415996"/>
              <a:gd name="connsiteX5" fmla="*/ 1856375 w 1895463"/>
              <a:gd name="connsiteY5" fmla="*/ 116979 h 415996"/>
              <a:gd name="connsiteX6" fmla="*/ 1823696 w 1895463"/>
              <a:gd name="connsiteY6" fmla="*/ 195340 h 415996"/>
              <a:gd name="connsiteX7" fmla="*/ 1801250 w 1895463"/>
              <a:gd name="connsiteY7" fmla="*/ 319638 h 415996"/>
              <a:gd name="connsiteX8" fmla="*/ 1863695 w 1895463"/>
              <a:gd name="connsiteY8" fmla="*/ 398590 h 415996"/>
              <a:gd name="connsiteX9" fmla="*/ 1297792 w 1895463"/>
              <a:gd name="connsiteY9" fmla="*/ 415996 h 415996"/>
              <a:gd name="connsiteX10" fmla="*/ 933820 w 1895463"/>
              <a:gd name="connsiteY10" fmla="*/ 411412 h 415996"/>
              <a:gd name="connsiteX11" fmla="*/ 573089 w 1895463"/>
              <a:gd name="connsiteY11" fmla="*/ 412753 h 415996"/>
              <a:gd name="connsiteX12" fmla="*/ 7186 w 1895463"/>
              <a:gd name="connsiteY12" fmla="*/ 398590 h 415996"/>
              <a:gd name="connsiteX13" fmla="*/ 46056 w 1895463"/>
              <a:gd name="connsiteY13" fmla="*/ 200697 h 415996"/>
              <a:gd name="connsiteX14" fmla="*/ 7186 w 1895463"/>
              <a:gd name="connsiteY14" fmla="*/ 24517 h 415996"/>
              <a:gd name="connsiteX0" fmla="*/ 36618 w 1924895"/>
              <a:gd name="connsiteY0" fmla="*/ 24517 h 415996"/>
              <a:gd name="connsiteX1" fmla="*/ 604143 w 1924895"/>
              <a:gd name="connsiteY1" fmla="*/ 2247 h 415996"/>
              <a:gd name="connsiteX2" fmla="*/ 992582 w 1924895"/>
              <a:gd name="connsiteY2" fmla="*/ 0 h 415996"/>
              <a:gd name="connsiteX3" fmla="*/ 1327224 w 1924895"/>
              <a:gd name="connsiteY3" fmla="*/ 625 h 415996"/>
              <a:gd name="connsiteX4" fmla="*/ 1893127 w 1924895"/>
              <a:gd name="connsiteY4" fmla="*/ 24517 h 415996"/>
              <a:gd name="connsiteX5" fmla="*/ 1885807 w 1924895"/>
              <a:gd name="connsiteY5" fmla="*/ 116979 h 415996"/>
              <a:gd name="connsiteX6" fmla="*/ 1853128 w 1924895"/>
              <a:gd name="connsiteY6" fmla="*/ 195340 h 415996"/>
              <a:gd name="connsiteX7" fmla="*/ 1830682 w 1924895"/>
              <a:gd name="connsiteY7" fmla="*/ 319638 h 415996"/>
              <a:gd name="connsiteX8" fmla="*/ 1893127 w 1924895"/>
              <a:gd name="connsiteY8" fmla="*/ 398590 h 415996"/>
              <a:gd name="connsiteX9" fmla="*/ 1327224 w 1924895"/>
              <a:gd name="connsiteY9" fmla="*/ 415996 h 415996"/>
              <a:gd name="connsiteX10" fmla="*/ 963252 w 1924895"/>
              <a:gd name="connsiteY10" fmla="*/ 411412 h 415996"/>
              <a:gd name="connsiteX11" fmla="*/ 602521 w 1924895"/>
              <a:gd name="connsiteY11" fmla="*/ 412753 h 415996"/>
              <a:gd name="connsiteX12" fmla="*/ 36618 w 1924895"/>
              <a:gd name="connsiteY12" fmla="*/ 398590 h 415996"/>
              <a:gd name="connsiteX13" fmla="*/ 75488 w 1924895"/>
              <a:gd name="connsiteY13" fmla="*/ 200697 h 415996"/>
              <a:gd name="connsiteX14" fmla="*/ 68354 w 1924895"/>
              <a:gd name="connsiteY14" fmla="*/ 119050 h 415996"/>
              <a:gd name="connsiteX15" fmla="*/ 36618 w 1924895"/>
              <a:gd name="connsiteY15" fmla="*/ 24517 h 415996"/>
              <a:gd name="connsiteX0" fmla="*/ 36618 w 1924895"/>
              <a:gd name="connsiteY0" fmla="*/ 24517 h 415996"/>
              <a:gd name="connsiteX1" fmla="*/ 604143 w 1924895"/>
              <a:gd name="connsiteY1" fmla="*/ 2247 h 415996"/>
              <a:gd name="connsiteX2" fmla="*/ 992582 w 1924895"/>
              <a:gd name="connsiteY2" fmla="*/ 0 h 415996"/>
              <a:gd name="connsiteX3" fmla="*/ 1327224 w 1924895"/>
              <a:gd name="connsiteY3" fmla="*/ 625 h 415996"/>
              <a:gd name="connsiteX4" fmla="*/ 1893127 w 1924895"/>
              <a:gd name="connsiteY4" fmla="*/ 24517 h 415996"/>
              <a:gd name="connsiteX5" fmla="*/ 1885807 w 1924895"/>
              <a:gd name="connsiteY5" fmla="*/ 116979 h 415996"/>
              <a:gd name="connsiteX6" fmla="*/ 1853128 w 1924895"/>
              <a:gd name="connsiteY6" fmla="*/ 195340 h 415996"/>
              <a:gd name="connsiteX7" fmla="*/ 1830682 w 1924895"/>
              <a:gd name="connsiteY7" fmla="*/ 319638 h 415996"/>
              <a:gd name="connsiteX8" fmla="*/ 1893127 w 1924895"/>
              <a:gd name="connsiteY8" fmla="*/ 398590 h 415996"/>
              <a:gd name="connsiteX9" fmla="*/ 1327224 w 1924895"/>
              <a:gd name="connsiteY9" fmla="*/ 415996 h 415996"/>
              <a:gd name="connsiteX10" fmla="*/ 963252 w 1924895"/>
              <a:gd name="connsiteY10" fmla="*/ 411412 h 415996"/>
              <a:gd name="connsiteX11" fmla="*/ 602521 w 1924895"/>
              <a:gd name="connsiteY11" fmla="*/ 412753 h 415996"/>
              <a:gd name="connsiteX12" fmla="*/ 36618 w 1924895"/>
              <a:gd name="connsiteY12" fmla="*/ 398590 h 415996"/>
              <a:gd name="connsiteX13" fmla="*/ 75488 w 1924895"/>
              <a:gd name="connsiteY13" fmla="*/ 200697 h 415996"/>
              <a:gd name="connsiteX14" fmla="*/ 68354 w 1924895"/>
              <a:gd name="connsiteY14" fmla="*/ 119050 h 415996"/>
              <a:gd name="connsiteX15" fmla="*/ 36618 w 1924895"/>
              <a:gd name="connsiteY15" fmla="*/ 24517 h 415996"/>
              <a:gd name="connsiteX0" fmla="*/ 36618 w 1924895"/>
              <a:gd name="connsiteY0" fmla="*/ 24517 h 415996"/>
              <a:gd name="connsiteX1" fmla="*/ 604143 w 1924895"/>
              <a:gd name="connsiteY1" fmla="*/ 2247 h 415996"/>
              <a:gd name="connsiteX2" fmla="*/ 992582 w 1924895"/>
              <a:gd name="connsiteY2" fmla="*/ 0 h 415996"/>
              <a:gd name="connsiteX3" fmla="*/ 1327224 w 1924895"/>
              <a:gd name="connsiteY3" fmla="*/ 625 h 415996"/>
              <a:gd name="connsiteX4" fmla="*/ 1893127 w 1924895"/>
              <a:gd name="connsiteY4" fmla="*/ 24517 h 415996"/>
              <a:gd name="connsiteX5" fmla="*/ 1885807 w 1924895"/>
              <a:gd name="connsiteY5" fmla="*/ 116979 h 415996"/>
              <a:gd name="connsiteX6" fmla="*/ 1853128 w 1924895"/>
              <a:gd name="connsiteY6" fmla="*/ 195340 h 415996"/>
              <a:gd name="connsiteX7" fmla="*/ 1830682 w 1924895"/>
              <a:gd name="connsiteY7" fmla="*/ 319638 h 415996"/>
              <a:gd name="connsiteX8" fmla="*/ 1893127 w 1924895"/>
              <a:gd name="connsiteY8" fmla="*/ 398590 h 415996"/>
              <a:gd name="connsiteX9" fmla="*/ 1327224 w 1924895"/>
              <a:gd name="connsiteY9" fmla="*/ 415996 h 415996"/>
              <a:gd name="connsiteX10" fmla="*/ 963252 w 1924895"/>
              <a:gd name="connsiteY10" fmla="*/ 411412 h 415996"/>
              <a:gd name="connsiteX11" fmla="*/ 602521 w 1924895"/>
              <a:gd name="connsiteY11" fmla="*/ 412753 h 415996"/>
              <a:gd name="connsiteX12" fmla="*/ 36618 w 1924895"/>
              <a:gd name="connsiteY12" fmla="*/ 398590 h 415996"/>
              <a:gd name="connsiteX13" fmla="*/ 67382 w 1924895"/>
              <a:gd name="connsiteY13" fmla="*/ 203939 h 415996"/>
              <a:gd name="connsiteX14" fmla="*/ 68354 w 1924895"/>
              <a:gd name="connsiteY14" fmla="*/ 119050 h 415996"/>
              <a:gd name="connsiteX15" fmla="*/ 36618 w 1924895"/>
              <a:gd name="connsiteY15" fmla="*/ 24517 h 415996"/>
              <a:gd name="connsiteX0" fmla="*/ 36618 w 1924895"/>
              <a:gd name="connsiteY0" fmla="*/ 24517 h 415996"/>
              <a:gd name="connsiteX1" fmla="*/ 604143 w 1924895"/>
              <a:gd name="connsiteY1" fmla="*/ 2247 h 415996"/>
              <a:gd name="connsiteX2" fmla="*/ 992582 w 1924895"/>
              <a:gd name="connsiteY2" fmla="*/ 0 h 415996"/>
              <a:gd name="connsiteX3" fmla="*/ 1327224 w 1924895"/>
              <a:gd name="connsiteY3" fmla="*/ 625 h 415996"/>
              <a:gd name="connsiteX4" fmla="*/ 1893127 w 1924895"/>
              <a:gd name="connsiteY4" fmla="*/ 24517 h 415996"/>
              <a:gd name="connsiteX5" fmla="*/ 1885807 w 1924895"/>
              <a:gd name="connsiteY5" fmla="*/ 116979 h 415996"/>
              <a:gd name="connsiteX6" fmla="*/ 1853128 w 1924895"/>
              <a:gd name="connsiteY6" fmla="*/ 195340 h 415996"/>
              <a:gd name="connsiteX7" fmla="*/ 1830682 w 1924895"/>
              <a:gd name="connsiteY7" fmla="*/ 319638 h 415996"/>
              <a:gd name="connsiteX8" fmla="*/ 1893127 w 1924895"/>
              <a:gd name="connsiteY8" fmla="*/ 398590 h 415996"/>
              <a:gd name="connsiteX9" fmla="*/ 1327224 w 1924895"/>
              <a:gd name="connsiteY9" fmla="*/ 415996 h 415996"/>
              <a:gd name="connsiteX10" fmla="*/ 963252 w 1924895"/>
              <a:gd name="connsiteY10" fmla="*/ 411412 h 415996"/>
              <a:gd name="connsiteX11" fmla="*/ 602521 w 1924895"/>
              <a:gd name="connsiteY11" fmla="*/ 412753 h 415996"/>
              <a:gd name="connsiteX12" fmla="*/ 36618 w 1924895"/>
              <a:gd name="connsiteY12" fmla="*/ 398590 h 415996"/>
              <a:gd name="connsiteX13" fmla="*/ 67382 w 1924895"/>
              <a:gd name="connsiteY13" fmla="*/ 203939 h 415996"/>
              <a:gd name="connsiteX14" fmla="*/ 68354 w 1924895"/>
              <a:gd name="connsiteY14" fmla="*/ 119050 h 415996"/>
              <a:gd name="connsiteX15" fmla="*/ 36618 w 1924895"/>
              <a:gd name="connsiteY15" fmla="*/ 24517 h 415996"/>
              <a:gd name="connsiteX0" fmla="*/ 36618 w 1924895"/>
              <a:gd name="connsiteY0" fmla="*/ 23892 h 415371"/>
              <a:gd name="connsiteX1" fmla="*/ 604143 w 1924895"/>
              <a:gd name="connsiteY1" fmla="*/ 1622 h 415371"/>
              <a:gd name="connsiteX2" fmla="*/ 1016149 w 1924895"/>
              <a:gd name="connsiteY2" fmla="*/ 51594 h 415371"/>
              <a:gd name="connsiteX3" fmla="*/ 1327224 w 1924895"/>
              <a:gd name="connsiteY3" fmla="*/ 0 h 415371"/>
              <a:gd name="connsiteX4" fmla="*/ 1893127 w 1924895"/>
              <a:gd name="connsiteY4" fmla="*/ 23892 h 415371"/>
              <a:gd name="connsiteX5" fmla="*/ 1885807 w 1924895"/>
              <a:gd name="connsiteY5" fmla="*/ 116354 h 415371"/>
              <a:gd name="connsiteX6" fmla="*/ 1853128 w 1924895"/>
              <a:gd name="connsiteY6" fmla="*/ 194715 h 415371"/>
              <a:gd name="connsiteX7" fmla="*/ 1830682 w 1924895"/>
              <a:gd name="connsiteY7" fmla="*/ 319013 h 415371"/>
              <a:gd name="connsiteX8" fmla="*/ 1893127 w 1924895"/>
              <a:gd name="connsiteY8" fmla="*/ 397965 h 415371"/>
              <a:gd name="connsiteX9" fmla="*/ 1327224 w 1924895"/>
              <a:gd name="connsiteY9" fmla="*/ 415371 h 415371"/>
              <a:gd name="connsiteX10" fmla="*/ 963252 w 1924895"/>
              <a:gd name="connsiteY10" fmla="*/ 410787 h 415371"/>
              <a:gd name="connsiteX11" fmla="*/ 602521 w 1924895"/>
              <a:gd name="connsiteY11" fmla="*/ 412128 h 415371"/>
              <a:gd name="connsiteX12" fmla="*/ 36618 w 1924895"/>
              <a:gd name="connsiteY12" fmla="*/ 397965 h 415371"/>
              <a:gd name="connsiteX13" fmla="*/ 67382 w 1924895"/>
              <a:gd name="connsiteY13" fmla="*/ 203314 h 415371"/>
              <a:gd name="connsiteX14" fmla="*/ 68354 w 1924895"/>
              <a:gd name="connsiteY14" fmla="*/ 118425 h 415371"/>
              <a:gd name="connsiteX15" fmla="*/ 36618 w 1924895"/>
              <a:gd name="connsiteY15" fmla="*/ 23892 h 415371"/>
              <a:gd name="connsiteX0" fmla="*/ 36618 w 1924895"/>
              <a:gd name="connsiteY0" fmla="*/ 23892 h 415371"/>
              <a:gd name="connsiteX1" fmla="*/ 554520 w 1924895"/>
              <a:gd name="connsiteY1" fmla="*/ 52829 h 415371"/>
              <a:gd name="connsiteX2" fmla="*/ 1016149 w 1924895"/>
              <a:gd name="connsiteY2" fmla="*/ 51594 h 415371"/>
              <a:gd name="connsiteX3" fmla="*/ 1327224 w 1924895"/>
              <a:gd name="connsiteY3" fmla="*/ 0 h 415371"/>
              <a:gd name="connsiteX4" fmla="*/ 1893127 w 1924895"/>
              <a:gd name="connsiteY4" fmla="*/ 23892 h 415371"/>
              <a:gd name="connsiteX5" fmla="*/ 1885807 w 1924895"/>
              <a:gd name="connsiteY5" fmla="*/ 116354 h 415371"/>
              <a:gd name="connsiteX6" fmla="*/ 1853128 w 1924895"/>
              <a:gd name="connsiteY6" fmla="*/ 194715 h 415371"/>
              <a:gd name="connsiteX7" fmla="*/ 1830682 w 1924895"/>
              <a:gd name="connsiteY7" fmla="*/ 319013 h 415371"/>
              <a:gd name="connsiteX8" fmla="*/ 1893127 w 1924895"/>
              <a:gd name="connsiteY8" fmla="*/ 397965 h 415371"/>
              <a:gd name="connsiteX9" fmla="*/ 1327224 w 1924895"/>
              <a:gd name="connsiteY9" fmla="*/ 415371 h 415371"/>
              <a:gd name="connsiteX10" fmla="*/ 963252 w 1924895"/>
              <a:gd name="connsiteY10" fmla="*/ 410787 h 415371"/>
              <a:gd name="connsiteX11" fmla="*/ 602521 w 1924895"/>
              <a:gd name="connsiteY11" fmla="*/ 412128 h 415371"/>
              <a:gd name="connsiteX12" fmla="*/ 36618 w 1924895"/>
              <a:gd name="connsiteY12" fmla="*/ 397965 h 415371"/>
              <a:gd name="connsiteX13" fmla="*/ 67382 w 1924895"/>
              <a:gd name="connsiteY13" fmla="*/ 203314 h 415371"/>
              <a:gd name="connsiteX14" fmla="*/ 68354 w 1924895"/>
              <a:gd name="connsiteY14" fmla="*/ 118425 h 415371"/>
              <a:gd name="connsiteX15" fmla="*/ 36618 w 1924895"/>
              <a:gd name="connsiteY15" fmla="*/ 23892 h 415371"/>
              <a:gd name="connsiteX0" fmla="*/ 36618 w 1924895"/>
              <a:gd name="connsiteY0" fmla="*/ 0 h 391479"/>
              <a:gd name="connsiteX1" fmla="*/ 554520 w 1924895"/>
              <a:gd name="connsiteY1" fmla="*/ 28937 h 391479"/>
              <a:gd name="connsiteX2" fmla="*/ 1016149 w 1924895"/>
              <a:gd name="connsiteY2" fmla="*/ 27702 h 391479"/>
              <a:gd name="connsiteX3" fmla="*/ 1366573 w 1924895"/>
              <a:gd name="connsiteY3" fmla="*/ 18167 h 391479"/>
              <a:gd name="connsiteX4" fmla="*/ 1893127 w 1924895"/>
              <a:gd name="connsiteY4" fmla="*/ 0 h 391479"/>
              <a:gd name="connsiteX5" fmla="*/ 1885807 w 1924895"/>
              <a:gd name="connsiteY5" fmla="*/ 92462 h 391479"/>
              <a:gd name="connsiteX6" fmla="*/ 1853128 w 1924895"/>
              <a:gd name="connsiteY6" fmla="*/ 170823 h 391479"/>
              <a:gd name="connsiteX7" fmla="*/ 1830682 w 1924895"/>
              <a:gd name="connsiteY7" fmla="*/ 295121 h 391479"/>
              <a:gd name="connsiteX8" fmla="*/ 1893127 w 1924895"/>
              <a:gd name="connsiteY8" fmla="*/ 374073 h 391479"/>
              <a:gd name="connsiteX9" fmla="*/ 1327224 w 1924895"/>
              <a:gd name="connsiteY9" fmla="*/ 391479 h 391479"/>
              <a:gd name="connsiteX10" fmla="*/ 963252 w 1924895"/>
              <a:gd name="connsiteY10" fmla="*/ 386895 h 391479"/>
              <a:gd name="connsiteX11" fmla="*/ 602521 w 1924895"/>
              <a:gd name="connsiteY11" fmla="*/ 388236 h 391479"/>
              <a:gd name="connsiteX12" fmla="*/ 36618 w 1924895"/>
              <a:gd name="connsiteY12" fmla="*/ 374073 h 391479"/>
              <a:gd name="connsiteX13" fmla="*/ 67382 w 1924895"/>
              <a:gd name="connsiteY13" fmla="*/ 179422 h 391479"/>
              <a:gd name="connsiteX14" fmla="*/ 68354 w 1924895"/>
              <a:gd name="connsiteY14" fmla="*/ 94533 h 391479"/>
              <a:gd name="connsiteX15" fmla="*/ 36618 w 1924895"/>
              <a:gd name="connsiteY15" fmla="*/ 0 h 391479"/>
              <a:gd name="connsiteX0" fmla="*/ 36618 w 1924895"/>
              <a:gd name="connsiteY0" fmla="*/ 0 h 412461"/>
              <a:gd name="connsiteX1" fmla="*/ 554520 w 1924895"/>
              <a:gd name="connsiteY1" fmla="*/ 28937 h 412461"/>
              <a:gd name="connsiteX2" fmla="*/ 1016149 w 1924895"/>
              <a:gd name="connsiteY2" fmla="*/ 27702 h 412461"/>
              <a:gd name="connsiteX3" fmla="*/ 1366573 w 1924895"/>
              <a:gd name="connsiteY3" fmla="*/ 18167 h 412461"/>
              <a:gd name="connsiteX4" fmla="*/ 1893127 w 1924895"/>
              <a:gd name="connsiteY4" fmla="*/ 0 h 412461"/>
              <a:gd name="connsiteX5" fmla="*/ 1885807 w 1924895"/>
              <a:gd name="connsiteY5" fmla="*/ 92462 h 412461"/>
              <a:gd name="connsiteX6" fmla="*/ 1853128 w 1924895"/>
              <a:gd name="connsiteY6" fmla="*/ 170823 h 412461"/>
              <a:gd name="connsiteX7" fmla="*/ 1830682 w 1924895"/>
              <a:gd name="connsiteY7" fmla="*/ 295121 h 412461"/>
              <a:gd name="connsiteX8" fmla="*/ 1893127 w 1924895"/>
              <a:gd name="connsiteY8" fmla="*/ 374073 h 412461"/>
              <a:gd name="connsiteX9" fmla="*/ 1327224 w 1924895"/>
              <a:gd name="connsiteY9" fmla="*/ 391479 h 412461"/>
              <a:gd name="connsiteX10" fmla="*/ 963252 w 1924895"/>
              <a:gd name="connsiteY10" fmla="*/ 386895 h 412461"/>
              <a:gd name="connsiteX11" fmla="*/ 665826 w 1924895"/>
              <a:gd name="connsiteY11" fmla="*/ 412461 h 412461"/>
              <a:gd name="connsiteX12" fmla="*/ 36618 w 1924895"/>
              <a:gd name="connsiteY12" fmla="*/ 374073 h 412461"/>
              <a:gd name="connsiteX13" fmla="*/ 67382 w 1924895"/>
              <a:gd name="connsiteY13" fmla="*/ 179422 h 412461"/>
              <a:gd name="connsiteX14" fmla="*/ 68354 w 1924895"/>
              <a:gd name="connsiteY14" fmla="*/ 94533 h 412461"/>
              <a:gd name="connsiteX15" fmla="*/ 36618 w 1924895"/>
              <a:gd name="connsiteY15" fmla="*/ 0 h 412461"/>
              <a:gd name="connsiteX0" fmla="*/ 36618 w 1924895"/>
              <a:gd name="connsiteY0" fmla="*/ 0 h 412461"/>
              <a:gd name="connsiteX1" fmla="*/ 554520 w 1924895"/>
              <a:gd name="connsiteY1" fmla="*/ 28937 h 412461"/>
              <a:gd name="connsiteX2" fmla="*/ 1016149 w 1924895"/>
              <a:gd name="connsiteY2" fmla="*/ 27702 h 412461"/>
              <a:gd name="connsiteX3" fmla="*/ 1366573 w 1924895"/>
              <a:gd name="connsiteY3" fmla="*/ 18167 h 412461"/>
              <a:gd name="connsiteX4" fmla="*/ 1893127 w 1924895"/>
              <a:gd name="connsiteY4" fmla="*/ 0 h 412461"/>
              <a:gd name="connsiteX5" fmla="*/ 1885807 w 1924895"/>
              <a:gd name="connsiteY5" fmla="*/ 92462 h 412461"/>
              <a:gd name="connsiteX6" fmla="*/ 1853128 w 1924895"/>
              <a:gd name="connsiteY6" fmla="*/ 170823 h 412461"/>
              <a:gd name="connsiteX7" fmla="*/ 1830682 w 1924895"/>
              <a:gd name="connsiteY7" fmla="*/ 295121 h 412461"/>
              <a:gd name="connsiteX8" fmla="*/ 1893127 w 1924895"/>
              <a:gd name="connsiteY8" fmla="*/ 374073 h 412461"/>
              <a:gd name="connsiteX9" fmla="*/ 1327224 w 1924895"/>
              <a:gd name="connsiteY9" fmla="*/ 391479 h 412461"/>
              <a:gd name="connsiteX10" fmla="*/ 990246 w 1924895"/>
              <a:gd name="connsiteY10" fmla="*/ 408026 h 412461"/>
              <a:gd name="connsiteX11" fmla="*/ 665826 w 1924895"/>
              <a:gd name="connsiteY11" fmla="*/ 412461 h 412461"/>
              <a:gd name="connsiteX12" fmla="*/ 36618 w 1924895"/>
              <a:gd name="connsiteY12" fmla="*/ 374073 h 412461"/>
              <a:gd name="connsiteX13" fmla="*/ 67382 w 1924895"/>
              <a:gd name="connsiteY13" fmla="*/ 179422 h 412461"/>
              <a:gd name="connsiteX14" fmla="*/ 68354 w 1924895"/>
              <a:gd name="connsiteY14" fmla="*/ 94533 h 412461"/>
              <a:gd name="connsiteX15" fmla="*/ 36618 w 1924895"/>
              <a:gd name="connsiteY15" fmla="*/ 0 h 412461"/>
              <a:gd name="connsiteX0" fmla="*/ 36618 w 1924895"/>
              <a:gd name="connsiteY0" fmla="*/ 0 h 420685"/>
              <a:gd name="connsiteX1" fmla="*/ 554520 w 1924895"/>
              <a:gd name="connsiteY1" fmla="*/ 28937 h 420685"/>
              <a:gd name="connsiteX2" fmla="*/ 1016149 w 1924895"/>
              <a:gd name="connsiteY2" fmla="*/ 27702 h 420685"/>
              <a:gd name="connsiteX3" fmla="*/ 1366573 w 1924895"/>
              <a:gd name="connsiteY3" fmla="*/ 18167 h 420685"/>
              <a:gd name="connsiteX4" fmla="*/ 1893127 w 1924895"/>
              <a:gd name="connsiteY4" fmla="*/ 0 h 420685"/>
              <a:gd name="connsiteX5" fmla="*/ 1885807 w 1924895"/>
              <a:gd name="connsiteY5" fmla="*/ 92462 h 420685"/>
              <a:gd name="connsiteX6" fmla="*/ 1853128 w 1924895"/>
              <a:gd name="connsiteY6" fmla="*/ 170823 h 420685"/>
              <a:gd name="connsiteX7" fmla="*/ 1830682 w 1924895"/>
              <a:gd name="connsiteY7" fmla="*/ 295121 h 420685"/>
              <a:gd name="connsiteX8" fmla="*/ 1893127 w 1924895"/>
              <a:gd name="connsiteY8" fmla="*/ 374073 h 420685"/>
              <a:gd name="connsiteX9" fmla="*/ 1375315 w 1924895"/>
              <a:gd name="connsiteY9" fmla="*/ 420685 h 420685"/>
              <a:gd name="connsiteX10" fmla="*/ 990246 w 1924895"/>
              <a:gd name="connsiteY10" fmla="*/ 408026 h 420685"/>
              <a:gd name="connsiteX11" fmla="*/ 665826 w 1924895"/>
              <a:gd name="connsiteY11" fmla="*/ 412461 h 420685"/>
              <a:gd name="connsiteX12" fmla="*/ 36618 w 1924895"/>
              <a:gd name="connsiteY12" fmla="*/ 374073 h 420685"/>
              <a:gd name="connsiteX13" fmla="*/ 67382 w 1924895"/>
              <a:gd name="connsiteY13" fmla="*/ 179422 h 420685"/>
              <a:gd name="connsiteX14" fmla="*/ 68354 w 1924895"/>
              <a:gd name="connsiteY14" fmla="*/ 94533 h 420685"/>
              <a:gd name="connsiteX15" fmla="*/ 36618 w 1924895"/>
              <a:gd name="connsiteY15" fmla="*/ 0 h 42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924895" h="420685">
                <a:moveTo>
                  <a:pt x="36618" y="0"/>
                </a:moveTo>
                <a:lnTo>
                  <a:pt x="554520" y="28937"/>
                </a:lnTo>
                <a:lnTo>
                  <a:pt x="1016149" y="27702"/>
                </a:lnTo>
                <a:lnTo>
                  <a:pt x="1366573" y="18167"/>
                </a:lnTo>
                <a:lnTo>
                  <a:pt x="1893127" y="0"/>
                </a:lnTo>
                <a:cubicBezTo>
                  <a:pt x="1865827" y="35144"/>
                  <a:pt x="1755843" y="52454"/>
                  <a:pt x="1885807" y="92462"/>
                </a:cubicBezTo>
                <a:cubicBezTo>
                  <a:pt x="1864646" y="125608"/>
                  <a:pt x="1909957" y="129571"/>
                  <a:pt x="1853128" y="170823"/>
                </a:cubicBezTo>
                <a:cubicBezTo>
                  <a:pt x="1854479" y="205951"/>
                  <a:pt x="1956690" y="190180"/>
                  <a:pt x="1830682" y="295121"/>
                </a:cubicBezTo>
                <a:cubicBezTo>
                  <a:pt x="1842483" y="325483"/>
                  <a:pt x="1987575" y="359364"/>
                  <a:pt x="1893127" y="374073"/>
                </a:cubicBezTo>
                <a:lnTo>
                  <a:pt x="1375315" y="420685"/>
                </a:lnTo>
                <a:lnTo>
                  <a:pt x="990246" y="408026"/>
                </a:lnTo>
                <a:lnTo>
                  <a:pt x="665826" y="412461"/>
                </a:lnTo>
                <a:lnTo>
                  <a:pt x="36618" y="374073"/>
                </a:lnTo>
                <a:cubicBezTo>
                  <a:pt x="46873" y="309189"/>
                  <a:pt x="-22316" y="249170"/>
                  <a:pt x="67382" y="179422"/>
                </a:cubicBezTo>
                <a:cubicBezTo>
                  <a:pt x="66457" y="132832"/>
                  <a:pt x="-48385" y="159564"/>
                  <a:pt x="68354" y="94533"/>
                </a:cubicBezTo>
                <a:cubicBezTo>
                  <a:pt x="61876" y="65170"/>
                  <a:pt x="-58895" y="19467"/>
                  <a:pt x="3661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  <a:tint val="66000"/>
                  <a:satMod val="160000"/>
                  <a:alpha val="15000"/>
                </a:schemeClr>
              </a:gs>
              <a:gs pos="50000">
                <a:schemeClr val="bg2">
                  <a:lumMod val="75000"/>
                  <a:tint val="44500"/>
                  <a:satMod val="160000"/>
                </a:schemeClr>
              </a:gs>
              <a:gs pos="100000">
                <a:schemeClr val="bg2">
                  <a:lumMod val="75000"/>
                  <a:tint val="23500"/>
                  <a:satMod val="160000"/>
                </a:schemeClr>
              </a:gs>
            </a:gsLst>
            <a:lin ang="0" scaled="1"/>
            <a:tileRect/>
          </a:gradFill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Star: 6 Points 13">
            <a:extLst>
              <a:ext uri="{FF2B5EF4-FFF2-40B4-BE49-F238E27FC236}">
                <a16:creationId xmlns:a16="http://schemas.microsoft.com/office/drawing/2014/main" id="{8BDF82F7-B425-4930-92F4-1843E6042448}"/>
              </a:ext>
            </a:extLst>
          </p:cNvPr>
          <p:cNvSpPr/>
          <p:nvPr/>
        </p:nvSpPr>
        <p:spPr>
          <a:xfrm rot="2834012">
            <a:off x="4370798" y="1798652"/>
            <a:ext cx="264031" cy="77702"/>
          </a:xfrm>
          <a:custGeom>
            <a:avLst/>
            <a:gdLst>
              <a:gd name="connsiteX0" fmla="*/ 0 w 1856509"/>
              <a:gd name="connsiteY0" fmla="*/ 187037 h 748146"/>
              <a:gd name="connsiteX1" fmla="*/ 565903 w 1856509"/>
              <a:gd name="connsiteY1" fmla="*/ 155039 h 748146"/>
              <a:gd name="connsiteX2" fmla="*/ 928255 w 1856509"/>
              <a:gd name="connsiteY2" fmla="*/ 0 h 748146"/>
              <a:gd name="connsiteX3" fmla="*/ 1290606 w 1856509"/>
              <a:gd name="connsiteY3" fmla="*/ 155039 h 748146"/>
              <a:gd name="connsiteX4" fmla="*/ 1856509 w 1856509"/>
              <a:gd name="connsiteY4" fmla="*/ 187037 h 748146"/>
              <a:gd name="connsiteX5" fmla="*/ 1652957 w 1856509"/>
              <a:gd name="connsiteY5" fmla="*/ 374073 h 748146"/>
              <a:gd name="connsiteX6" fmla="*/ 1856509 w 1856509"/>
              <a:gd name="connsiteY6" fmla="*/ 561110 h 748146"/>
              <a:gd name="connsiteX7" fmla="*/ 1290606 w 1856509"/>
              <a:gd name="connsiteY7" fmla="*/ 593107 h 748146"/>
              <a:gd name="connsiteX8" fmla="*/ 928255 w 1856509"/>
              <a:gd name="connsiteY8" fmla="*/ 748146 h 748146"/>
              <a:gd name="connsiteX9" fmla="*/ 565903 w 1856509"/>
              <a:gd name="connsiteY9" fmla="*/ 593107 h 748146"/>
              <a:gd name="connsiteX10" fmla="*/ 0 w 1856509"/>
              <a:gd name="connsiteY10" fmla="*/ 561110 h 748146"/>
              <a:gd name="connsiteX11" fmla="*/ 203552 w 1856509"/>
              <a:gd name="connsiteY11" fmla="*/ 374073 h 748146"/>
              <a:gd name="connsiteX12" fmla="*/ 0 w 1856509"/>
              <a:gd name="connsiteY12" fmla="*/ 187037 h 748146"/>
              <a:gd name="connsiteX0" fmla="*/ 0 w 1856509"/>
              <a:gd name="connsiteY0" fmla="*/ 39255 h 600364"/>
              <a:gd name="connsiteX1" fmla="*/ 565903 w 1856509"/>
              <a:gd name="connsiteY1" fmla="*/ 7257 h 600364"/>
              <a:gd name="connsiteX2" fmla="*/ 955964 w 1856509"/>
              <a:gd name="connsiteY2" fmla="*/ 0 h 600364"/>
              <a:gd name="connsiteX3" fmla="*/ 1290606 w 1856509"/>
              <a:gd name="connsiteY3" fmla="*/ 7257 h 600364"/>
              <a:gd name="connsiteX4" fmla="*/ 1856509 w 1856509"/>
              <a:gd name="connsiteY4" fmla="*/ 39255 h 600364"/>
              <a:gd name="connsiteX5" fmla="*/ 1652957 w 1856509"/>
              <a:gd name="connsiteY5" fmla="*/ 226291 h 600364"/>
              <a:gd name="connsiteX6" fmla="*/ 1856509 w 1856509"/>
              <a:gd name="connsiteY6" fmla="*/ 413328 h 600364"/>
              <a:gd name="connsiteX7" fmla="*/ 1290606 w 1856509"/>
              <a:gd name="connsiteY7" fmla="*/ 445325 h 600364"/>
              <a:gd name="connsiteX8" fmla="*/ 928255 w 1856509"/>
              <a:gd name="connsiteY8" fmla="*/ 600364 h 600364"/>
              <a:gd name="connsiteX9" fmla="*/ 565903 w 1856509"/>
              <a:gd name="connsiteY9" fmla="*/ 445325 h 600364"/>
              <a:gd name="connsiteX10" fmla="*/ 0 w 1856509"/>
              <a:gd name="connsiteY10" fmla="*/ 413328 h 600364"/>
              <a:gd name="connsiteX11" fmla="*/ 203552 w 1856509"/>
              <a:gd name="connsiteY11" fmla="*/ 226291 h 600364"/>
              <a:gd name="connsiteX12" fmla="*/ 0 w 1856509"/>
              <a:gd name="connsiteY12" fmla="*/ 39255 h 600364"/>
              <a:gd name="connsiteX0" fmla="*/ 0 w 1856509"/>
              <a:gd name="connsiteY0" fmla="*/ 39255 h 461819"/>
              <a:gd name="connsiteX1" fmla="*/ 565903 w 1856509"/>
              <a:gd name="connsiteY1" fmla="*/ 7257 h 461819"/>
              <a:gd name="connsiteX2" fmla="*/ 955964 w 1856509"/>
              <a:gd name="connsiteY2" fmla="*/ 0 h 461819"/>
              <a:gd name="connsiteX3" fmla="*/ 1290606 w 1856509"/>
              <a:gd name="connsiteY3" fmla="*/ 7257 h 461819"/>
              <a:gd name="connsiteX4" fmla="*/ 1856509 w 1856509"/>
              <a:gd name="connsiteY4" fmla="*/ 39255 h 461819"/>
              <a:gd name="connsiteX5" fmla="*/ 1652957 w 1856509"/>
              <a:gd name="connsiteY5" fmla="*/ 226291 h 461819"/>
              <a:gd name="connsiteX6" fmla="*/ 1856509 w 1856509"/>
              <a:gd name="connsiteY6" fmla="*/ 413328 h 461819"/>
              <a:gd name="connsiteX7" fmla="*/ 1290606 w 1856509"/>
              <a:gd name="connsiteY7" fmla="*/ 445325 h 461819"/>
              <a:gd name="connsiteX8" fmla="*/ 928255 w 1856509"/>
              <a:gd name="connsiteY8" fmla="*/ 461819 h 461819"/>
              <a:gd name="connsiteX9" fmla="*/ 565903 w 1856509"/>
              <a:gd name="connsiteY9" fmla="*/ 445325 h 461819"/>
              <a:gd name="connsiteX10" fmla="*/ 0 w 1856509"/>
              <a:gd name="connsiteY10" fmla="*/ 413328 h 461819"/>
              <a:gd name="connsiteX11" fmla="*/ 203552 w 1856509"/>
              <a:gd name="connsiteY11" fmla="*/ 226291 h 461819"/>
              <a:gd name="connsiteX12" fmla="*/ 0 w 1856509"/>
              <a:gd name="connsiteY12" fmla="*/ 39255 h 461819"/>
              <a:gd name="connsiteX0" fmla="*/ 0 w 1856509"/>
              <a:gd name="connsiteY0" fmla="*/ 31998 h 454562"/>
              <a:gd name="connsiteX1" fmla="*/ 565903 w 1856509"/>
              <a:gd name="connsiteY1" fmla="*/ 0 h 454562"/>
              <a:gd name="connsiteX2" fmla="*/ 955964 w 1856509"/>
              <a:gd name="connsiteY2" fmla="*/ 20452 h 454562"/>
              <a:gd name="connsiteX3" fmla="*/ 1290606 w 1856509"/>
              <a:gd name="connsiteY3" fmla="*/ 0 h 454562"/>
              <a:gd name="connsiteX4" fmla="*/ 1856509 w 1856509"/>
              <a:gd name="connsiteY4" fmla="*/ 31998 h 454562"/>
              <a:gd name="connsiteX5" fmla="*/ 1652957 w 1856509"/>
              <a:gd name="connsiteY5" fmla="*/ 219034 h 454562"/>
              <a:gd name="connsiteX6" fmla="*/ 1856509 w 1856509"/>
              <a:gd name="connsiteY6" fmla="*/ 406071 h 454562"/>
              <a:gd name="connsiteX7" fmla="*/ 1290606 w 1856509"/>
              <a:gd name="connsiteY7" fmla="*/ 438068 h 454562"/>
              <a:gd name="connsiteX8" fmla="*/ 928255 w 1856509"/>
              <a:gd name="connsiteY8" fmla="*/ 454562 h 454562"/>
              <a:gd name="connsiteX9" fmla="*/ 565903 w 1856509"/>
              <a:gd name="connsiteY9" fmla="*/ 438068 h 454562"/>
              <a:gd name="connsiteX10" fmla="*/ 0 w 1856509"/>
              <a:gd name="connsiteY10" fmla="*/ 406071 h 454562"/>
              <a:gd name="connsiteX11" fmla="*/ 203552 w 1856509"/>
              <a:gd name="connsiteY11" fmla="*/ 219034 h 454562"/>
              <a:gd name="connsiteX12" fmla="*/ 0 w 1856509"/>
              <a:gd name="connsiteY12" fmla="*/ 31998 h 454562"/>
              <a:gd name="connsiteX0" fmla="*/ 0 w 1856509"/>
              <a:gd name="connsiteY0" fmla="*/ 31998 h 454562"/>
              <a:gd name="connsiteX1" fmla="*/ 565903 w 1856509"/>
              <a:gd name="connsiteY1" fmla="*/ 0 h 454562"/>
              <a:gd name="connsiteX2" fmla="*/ 955964 w 1856509"/>
              <a:gd name="connsiteY2" fmla="*/ 20452 h 454562"/>
              <a:gd name="connsiteX3" fmla="*/ 1290606 w 1856509"/>
              <a:gd name="connsiteY3" fmla="*/ 0 h 454562"/>
              <a:gd name="connsiteX4" fmla="*/ 1856509 w 1856509"/>
              <a:gd name="connsiteY4" fmla="*/ 31998 h 454562"/>
              <a:gd name="connsiteX5" fmla="*/ 1717612 w 1856509"/>
              <a:gd name="connsiteY5" fmla="*/ 219034 h 454562"/>
              <a:gd name="connsiteX6" fmla="*/ 1856509 w 1856509"/>
              <a:gd name="connsiteY6" fmla="*/ 406071 h 454562"/>
              <a:gd name="connsiteX7" fmla="*/ 1290606 w 1856509"/>
              <a:gd name="connsiteY7" fmla="*/ 438068 h 454562"/>
              <a:gd name="connsiteX8" fmla="*/ 928255 w 1856509"/>
              <a:gd name="connsiteY8" fmla="*/ 454562 h 454562"/>
              <a:gd name="connsiteX9" fmla="*/ 565903 w 1856509"/>
              <a:gd name="connsiteY9" fmla="*/ 438068 h 454562"/>
              <a:gd name="connsiteX10" fmla="*/ 0 w 1856509"/>
              <a:gd name="connsiteY10" fmla="*/ 406071 h 454562"/>
              <a:gd name="connsiteX11" fmla="*/ 203552 w 1856509"/>
              <a:gd name="connsiteY11" fmla="*/ 219034 h 454562"/>
              <a:gd name="connsiteX12" fmla="*/ 0 w 1856509"/>
              <a:gd name="connsiteY12" fmla="*/ 31998 h 454562"/>
              <a:gd name="connsiteX0" fmla="*/ 0 w 1856509"/>
              <a:gd name="connsiteY0" fmla="*/ 31998 h 454562"/>
              <a:gd name="connsiteX1" fmla="*/ 565903 w 1856509"/>
              <a:gd name="connsiteY1" fmla="*/ 0 h 454562"/>
              <a:gd name="connsiteX2" fmla="*/ 955964 w 1856509"/>
              <a:gd name="connsiteY2" fmla="*/ 20452 h 454562"/>
              <a:gd name="connsiteX3" fmla="*/ 1290606 w 1856509"/>
              <a:gd name="connsiteY3" fmla="*/ 0 h 454562"/>
              <a:gd name="connsiteX4" fmla="*/ 1856509 w 1856509"/>
              <a:gd name="connsiteY4" fmla="*/ 31998 h 454562"/>
              <a:gd name="connsiteX5" fmla="*/ 1717612 w 1856509"/>
              <a:gd name="connsiteY5" fmla="*/ 219034 h 454562"/>
              <a:gd name="connsiteX6" fmla="*/ 1856509 w 1856509"/>
              <a:gd name="connsiteY6" fmla="*/ 406071 h 454562"/>
              <a:gd name="connsiteX7" fmla="*/ 1290606 w 1856509"/>
              <a:gd name="connsiteY7" fmla="*/ 438068 h 454562"/>
              <a:gd name="connsiteX8" fmla="*/ 928255 w 1856509"/>
              <a:gd name="connsiteY8" fmla="*/ 454562 h 454562"/>
              <a:gd name="connsiteX9" fmla="*/ 565903 w 1856509"/>
              <a:gd name="connsiteY9" fmla="*/ 438068 h 454562"/>
              <a:gd name="connsiteX10" fmla="*/ 0 w 1856509"/>
              <a:gd name="connsiteY10" fmla="*/ 406071 h 454562"/>
              <a:gd name="connsiteX11" fmla="*/ 129661 w 1856509"/>
              <a:gd name="connsiteY11" fmla="*/ 209798 h 454562"/>
              <a:gd name="connsiteX12" fmla="*/ 0 w 1856509"/>
              <a:gd name="connsiteY12" fmla="*/ 31998 h 454562"/>
              <a:gd name="connsiteX0" fmla="*/ 0 w 1856509"/>
              <a:gd name="connsiteY0" fmla="*/ 31998 h 454562"/>
              <a:gd name="connsiteX1" fmla="*/ 565903 w 1856509"/>
              <a:gd name="connsiteY1" fmla="*/ 0 h 454562"/>
              <a:gd name="connsiteX2" fmla="*/ 955964 w 1856509"/>
              <a:gd name="connsiteY2" fmla="*/ 7481 h 454562"/>
              <a:gd name="connsiteX3" fmla="*/ 1290606 w 1856509"/>
              <a:gd name="connsiteY3" fmla="*/ 0 h 454562"/>
              <a:gd name="connsiteX4" fmla="*/ 1856509 w 1856509"/>
              <a:gd name="connsiteY4" fmla="*/ 31998 h 454562"/>
              <a:gd name="connsiteX5" fmla="*/ 1717612 w 1856509"/>
              <a:gd name="connsiteY5" fmla="*/ 219034 h 454562"/>
              <a:gd name="connsiteX6" fmla="*/ 1856509 w 1856509"/>
              <a:gd name="connsiteY6" fmla="*/ 406071 h 454562"/>
              <a:gd name="connsiteX7" fmla="*/ 1290606 w 1856509"/>
              <a:gd name="connsiteY7" fmla="*/ 438068 h 454562"/>
              <a:gd name="connsiteX8" fmla="*/ 928255 w 1856509"/>
              <a:gd name="connsiteY8" fmla="*/ 454562 h 454562"/>
              <a:gd name="connsiteX9" fmla="*/ 565903 w 1856509"/>
              <a:gd name="connsiteY9" fmla="*/ 438068 h 454562"/>
              <a:gd name="connsiteX10" fmla="*/ 0 w 1856509"/>
              <a:gd name="connsiteY10" fmla="*/ 406071 h 454562"/>
              <a:gd name="connsiteX11" fmla="*/ 129661 w 1856509"/>
              <a:gd name="connsiteY11" fmla="*/ 209798 h 454562"/>
              <a:gd name="connsiteX12" fmla="*/ 0 w 1856509"/>
              <a:gd name="connsiteY12" fmla="*/ 31998 h 454562"/>
              <a:gd name="connsiteX0" fmla="*/ 0 w 1856509"/>
              <a:gd name="connsiteY0" fmla="*/ 31998 h 438068"/>
              <a:gd name="connsiteX1" fmla="*/ 565903 w 1856509"/>
              <a:gd name="connsiteY1" fmla="*/ 0 h 438068"/>
              <a:gd name="connsiteX2" fmla="*/ 955964 w 1856509"/>
              <a:gd name="connsiteY2" fmla="*/ 7481 h 438068"/>
              <a:gd name="connsiteX3" fmla="*/ 1290606 w 1856509"/>
              <a:gd name="connsiteY3" fmla="*/ 0 h 438068"/>
              <a:gd name="connsiteX4" fmla="*/ 1856509 w 1856509"/>
              <a:gd name="connsiteY4" fmla="*/ 31998 h 438068"/>
              <a:gd name="connsiteX5" fmla="*/ 1717612 w 1856509"/>
              <a:gd name="connsiteY5" fmla="*/ 219034 h 438068"/>
              <a:gd name="connsiteX6" fmla="*/ 1856509 w 1856509"/>
              <a:gd name="connsiteY6" fmla="*/ 406071 h 438068"/>
              <a:gd name="connsiteX7" fmla="*/ 1290606 w 1856509"/>
              <a:gd name="connsiteY7" fmla="*/ 438068 h 438068"/>
              <a:gd name="connsiteX8" fmla="*/ 928255 w 1856509"/>
              <a:gd name="connsiteY8" fmla="*/ 433485 h 438068"/>
              <a:gd name="connsiteX9" fmla="*/ 565903 w 1856509"/>
              <a:gd name="connsiteY9" fmla="*/ 438068 h 438068"/>
              <a:gd name="connsiteX10" fmla="*/ 0 w 1856509"/>
              <a:gd name="connsiteY10" fmla="*/ 406071 h 438068"/>
              <a:gd name="connsiteX11" fmla="*/ 129661 w 1856509"/>
              <a:gd name="connsiteY11" fmla="*/ 209798 h 438068"/>
              <a:gd name="connsiteX12" fmla="*/ 0 w 1856509"/>
              <a:gd name="connsiteY12" fmla="*/ 31998 h 438068"/>
              <a:gd name="connsiteX0" fmla="*/ 0 w 1856509"/>
              <a:gd name="connsiteY0" fmla="*/ 31998 h 438068"/>
              <a:gd name="connsiteX1" fmla="*/ 565903 w 1856509"/>
              <a:gd name="connsiteY1" fmla="*/ 0 h 438068"/>
              <a:gd name="connsiteX2" fmla="*/ 955964 w 1856509"/>
              <a:gd name="connsiteY2" fmla="*/ 7481 h 438068"/>
              <a:gd name="connsiteX3" fmla="*/ 1290606 w 1856509"/>
              <a:gd name="connsiteY3" fmla="*/ 8106 h 438068"/>
              <a:gd name="connsiteX4" fmla="*/ 1856509 w 1856509"/>
              <a:gd name="connsiteY4" fmla="*/ 31998 h 438068"/>
              <a:gd name="connsiteX5" fmla="*/ 1717612 w 1856509"/>
              <a:gd name="connsiteY5" fmla="*/ 219034 h 438068"/>
              <a:gd name="connsiteX6" fmla="*/ 1856509 w 1856509"/>
              <a:gd name="connsiteY6" fmla="*/ 406071 h 438068"/>
              <a:gd name="connsiteX7" fmla="*/ 1290606 w 1856509"/>
              <a:gd name="connsiteY7" fmla="*/ 438068 h 438068"/>
              <a:gd name="connsiteX8" fmla="*/ 928255 w 1856509"/>
              <a:gd name="connsiteY8" fmla="*/ 433485 h 438068"/>
              <a:gd name="connsiteX9" fmla="*/ 565903 w 1856509"/>
              <a:gd name="connsiteY9" fmla="*/ 438068 h 438068"/>
              <a:gd name="connsiteX10" fmla="*/ 0 w 1856509"/>
              <a:gd name="connsiteY10" fmla="*/ 406071 h 438068"/>
              <a:gd name="connsiteX11" fmla="*/ 129661 w 1856509"/>
              <a:gd name="connsiteY11" fmla="*/ 209798 h 438068"/>
              <a:gd name="connsiteX12" fmla="*/ 0 w 1856509"/>
              <a:gd name="connsiteY12" fmla="*/ 31998 h 438068"/>
              <a:gd name="connsiteX0" fmla="*/ 0 w 1856509"/>
              <a:gd name="connsiteY0" fmla="*/ 24517 h 430587"/>
              <a:gd name="connsiteX1" fmla="*/ 567525 w 1856509"/>
              <a:gd name="connsiteY1" fmla="*/ 2247 h 430587"/>
              <a:gd name="connsiteX2" fmla="*/ 955964 w 1856509"/>
              <a:gd name="connsiteY2" fmla="*/ 0 h 430587"/>
              <a:gd name="connsiteX3" fmla="*/ 1290606 w 1856509"/>
              <a:gd name="connsiteY3" fmla="*/ 625 h 430587"/>
              <a:gd name="connsiteX4" fmla="*/ 1856509 w 1856509"/>
              <a:gd name="connsiteY4" fmla="*/ 24517 h 430587"/>
              <a:gd name="connsiteX5" fmla="*/ 1717612 w 1856509"/>
              <a:gd name="connsiteY5" fmla="*/ 211553 h 430587"/>
              <a:gd name="connsiteX6" fmla="*/ 1856509 w 1856509"/>
              <a:gd name="connsiteY6" fmla="*/ 398590 h 430587"/>
              <a:gd name="connsiteX7" fmla="*/ 1290606 w 1856509"/>
              <a:gd name="connsiteY7" fmla="*/ 430587 h 430587"/>
              <a:gd name="connsiteX8" fmla="*/ 928255 w 1856509"/>
              <a:gd name="connsiteY8" fmla="*/ 426004 h 430587"/>
              <a:gd name="connsiteX9" fmla="*/ 565903 w 1856509"/>
              <a:gd name="connsiteY9" fmla="*/ 430587 h 430587"/>
              <a:gd name="connsiteX10" fmla="*/ 0 w 1856509"/>
              <a:gd name="connsiteY10" fmla="*/ 398590 h 430587"/>
              <a:gd name="connsiteX11" fmla="*/ 129661 w 1856509"/>
              <a:gd name="connsiteY11" fmla="*/ 202317 h 430587"/>
              <a:gd name="connsiteX12" fmla="*/ 0 w 1856509"/>
              <a:gd name="connsiteY12" fmla="*/ 24517 h 430587"/>
              <a:gd name="connsiteX0" fmla="*/ 0 w 1856509"/>
              <a:gd name="connsiteY0" fmla="*/ 24517 h 430587"/>
              <a:gd name="connsiteX1" fmla="*/ 567525 w 1856509"/>
              <a:gd name="connsiteY1" fmla="*/ 2247 h 430587"/>
              <a:gd name="connsiteX2" fmla="*/ 955964 w 1856509"/>
              <a:gd name="connsiteY2" fmla="*/ 0 h 430587"/>
              <a:gd name="connsiteX3" fmla="*/ 1290606 w 1856509"/>
              <a:gd name="connsiteY3" fmla="*/ 625 h 430587"/>
              <a:gd name="connsiteX4" fmla="*/ 1856509 w 1856509"/>
              <a:gd name="connsiteY4" fmla="*/ 24517 h 430587"/>
              <a:gd name="connsiteX5" fmla="*/ 1717612 w 1856509"/>
              <a:gd name="connsiteY5" fmla="*/ 211553 h 430587"/>
              <a:gd name="connsiteX6" fmla="*/ 1856509 w 1856509"/>
              <a:gd name="connsiteY6" fmla="*/ 398590 h 430587"/>
              <a:gd name="connsiteX7" fmla="*/ 1290606 w 1856509"/>
              <a:gd name="connsiteY7" fmla="*/ 430587 h 430587"/>
              <a:gd name="connsiteX8" fmla="*/ 926634 w 1856509"/>
              <a:gd name="connsiteY8" fmla="*/ 411412 h 430587"/>
              <a:gd name="connsiteX9" fmla="*/ 565903 w 1856509"/>
              <a:gd name="connsiteY9" fmla="*/ 430587 h 430587"/>
              <a:gd name="connsiteX10" fmla="*/ 0 w 1856509"/>
              <a:gd name="connsiteY10" fmla="*/ 398590 h 430587"/>
              <a:gd name="connsiteX11" fmla="*/ 129661 w 1856509"/>
              <a:gd name="connsiteY11" fmla="*/ 202317 h 430587"/>
              <a:gd name="connsiteX12" fmla="*/ 0 w 1856509"/>
              <a:gd name="connsiteY12" fmla="*/ 24517 h 430587"/>
              <a:gd name="connsiteX0" fmla="*/ 0 w 1856509"/>
              <a:gd name="connsiteY0" fmla="*/ 24517 h 430587"/>
              <a:gd name="connsiteX1" fmla="*/ 567525 w 1856509"/>
              <a:gd name="connsiteY1" fmla="*/ 2247 h 430587"/>
              <a:gd name="connsiteX2" fmla="*/ 955964 w 1856509"/>
              <a:gd name="connsiteY2" fmla="*/ 0 h 430587"/>
              <a:gd name="connsiteX3" fmla="*/ 1290606 w 1856509"/>
              <a:gd name="connsiteY3" fmla="*/ 625 h 430587"/>
              <a:gd name="connsiteX4" fmla="*/ 1856509 w 1856509"/>
              <a:gd name="connsiteY4" fmla="*/ 24517 h 430587"/>
              <a:gd name="connsiteX5" fmla="*/ 1717612 w 1856509"/>
              <a:gd name="connsiteY5" fmla="*/ 211553 h 430587"/>
              <a:gd name="connsiteX6" fmla="*/ 1856509 w 1856509"/>
              <a:gd name="connsiteY6" fmla="*/ 398590 h 430587"/>
              <a:gd name="connsiteX7" fmla="*/ 1290606 w 1856509"/>
              <a:gd name="connsiteY7" fmla="*/ 415996 h 430587"/>
              <a:gd name="connsiteX8" fmla="*/ 926634 w 1856509"/>
              <a:gd name="connsiteY8" fmla="*/ 411412 h 430587"/>
              <a:gd name="connsiteX9" fmla="*/ 565903 w 1856509"/>
              <a:gd name="connsiteY9" fmla="*/ 430587 h 430587"/>
              <a:gd name="connsiteX10" fmla="*/ 0 w 1856509"/>
              <a:gd name="connsiteY10" fmla="*/ 398590 h 430587"/>
              <a:gd name="connsiteX11" fmla="*/ 129661 w 1856509"/>
              <a:gd name="connsiteY11" fmla="*/ 202317 h 430587"/>
              <a:gd name="connsiteX12" fmla="*/ 0 w 1856509"/>
              <a:gd name="connsiteY12" fmla="*/ 24517 h 430587"/>
              <a:gd name="connsiteX0" fmla="*/ 0 w 1856509"/>
              <a:gd name="connsiteY0" fmla="*/ 24517 h 415996"/>
              <a:gd name="connsiteX1" fmla="*/ 567525 w 1856509"/>
              <a:gd name="connsiteY1" fmla="*/ 2247 h 415996"/>
              <a:gd name="connsiteX2" fmla="*/ 955964 w 1856509"/>
              <a:gd name="connsiteY2" fmla="*/ 0 h 415996"/>
              <a:gd name="connsiteX3" fmla="*/ 1290606 w 1856509"/>
              <a:gd name="connsiteY3" fmla="*/ 625 h 415996"/>
              <a:gd name="connsiteX4" fmla="*/ 1856509 w 1856509"/>
              <a:gd name="connsiteY4" fmla="*/ 24517 h 415996"/>
              <a:gd name="connsiteX5" fmla="*/ 1717612 w 1856509"/>
              <a:gd name="connsiteY5" fmla="*/ 211553 h 415996"/>
              <a:gd name="connsiteX6" fmla="*/ 1856509 w 1856509"/>
              <a:gd name="connsiteY6" fmla="*/ 398590 h 415996"/>
              <a:gd name="connsiteX7" fmla="*/ 1290606 w 1856509"/>
              <a:gd name="connsiteY7" fmla="*/ 415996 h 415996"/>
              <a:gd name="connsiteX8" fmla="*/ 926634 w 1856509"/>
              <a:gd name="connsiteY8" fmla="*/ 411412 h 415996"/>
              <a:gd name="connsiteX9" fmla="*/ 565903 w 1856509"/>
              <a:gd name="connsiteY9" fmla="*/ 412753 h 415996"/>
              <a:gd name="connsiteX10" fmla="*/ 0 w 1856509"/>
              <a:gd name="connsiteY10" fmla="*/ 398590 h 415996"/>
              <a:gd name="connsiteX11" fmla="*/ 129661 w 1856509"/>
              <a:gd name="connsiteY11" fmla="*/ 202317 h 415996"/>
              <a:gd name="connsiteX12" fmla="*/ 0 w 1856509"/>
              <a:gd name="connsiteY12" fmla="*/ 24517 h 415996"/>
              <a:gd name="connsiteX0" fmla="*/ 0 w 1858019"/>
              <a:gd name="connsiteY0" fmla="*/ 24517 h 415996"/>
              <a:gd name="connsiteX1" fmla="*/ 567525 w 1858019"/>
              <a:gd name="connsiteY1" fmla="*/ 2247 h 415996"/>
              <a:gd name="connsiteX2" fmla="*/ 955964 w 1858019"/>
              <a:gd name="connsiteY2" fmla="*/ 0 h 415996"/>
              <a:gd name="connsiteX3" fmla="*/ 1290606 w 1858019"/>
              <a:gd name="connsiteY3" fmla="*/ 625 h 415996"/>
              <a:gd name="connsiteX4" fmla="*/ 1856509 w 1858019"/>
              <a:gd name="connsiteY4" fmla="*/ 24517 h 415996"/>
              <a:gd name="connsiteX5" fmla="*/ 1849189 w 1858019"/>
              <a:gd name="connsiteY5" fmla="*/ 116979 h 415996"/>
              <a:gd name="connsiteX6" fmla="*/ 1717612 w 1858019"/>
              <a:gd name="connsiteY6" fmla="*/ 211553 h 415996"/>
              <a:gd name="connsiteX7" fmla="*/ 1856509 w 1858019"/>
              <a:gd name="connsiteY7" fmla="*/ 398590 h 415996"/>
              <a:gd name="connsiteX8" fmla="*/ 1290606 w 1858019"/>
              <a:gd name="connsiteY8" fmla="*/ 415996 h 415996"/>
              <a:gd name="connsiteX9" fmla="*/ 926634 w 1858019"/>
              <a:gd name="connsiteY9" fmla="*/ 411412 h 415996"/>
              <a:gd name="connsiteX10" fmla="*/ 565903 w 1858019"/>
              <a:gd name="connsiteY10" fmla="*/ 412753 h 415996"/>
              <a:gd name="connsiteX11" fmla="*/ 0 w 1858019"/>
              <a:gd name="connsiteY11" fmla="*/ 398590 h 415996"/>
              <a:gd name="connsiteX12" fmla="*/ 129661 w 1858019"/>
              <a:gd name="connsiteY12" fmla="*/ 202317 h 415996"/>
              <a:gd name="connsiteX13" fmla="*/ 0 w 1858019"/>
              <a:gd name="connsiteY13" fmla="*/ 24517 h 415996"/>
              <a:gd name="connsiteX0" fmla="*/ 0 w 1856509"/>
              <a:gd name="connsiteY0" fmla="*/ 24517 h 415996"/>
              <a:gd name="connsiteX1" fmla="*/ 567525 w 1856509"/>
              <a:gd name="connsiteY1" fmla="*/ 2247 h 415996"/>
              <a:gd name="connsiteX2" fmla="*/ 955964 w 1856509"/>
              <a:gd name="connsiteY2" fmla="*/ 0 h 415996"/>
              <a:gd name="connsiteX3" fmla="*/ 1290606 w 1856509"/>
              <a:gd name="connsiteY3" fmla="*/ 625 h 415996"/>
              <a:gd name="connsiteX4" fmla="*/ 1856509 w 1856509"/>
              <a:gd name="connsiteY4" fmla="*/ 24517 h 415996"/>
              <a:gd name="connsiteX5" fmla="*/ 1849189 w 1856509"/>
              <a:gd name="connsiteY5" fmla="*/ 116979 h 415996"/>
              <a:gd name="connsiteX6" fmla="*/ 1717612 w 1856509"/>
              <a:gd name="connsiteY6" fmla="*/ 211553 h 415996"/>
              <a:gd name="connsiteX7" fmla="*/ 1856509 w 1856509"/>
              <a:gd name="connsiteY7" fmla="*/ 398590 h 415996"/>
              <a:gd name="connsiteX8" fmla="*/ 1290606 w 1856509"/>
              <a:gd name="connsiteY8" fmla="*/ 415996 h 415996"/>
              <a:gd name="connsiteX9" fmla="*/ 926634 w 1856509"/>
              <a:gd name="connsiteY9" fmla="*/ 411412 h 415996"/>
              <a:gd name="connsiteX10" fmla="*/ 565903 w 1856509"/>
              <a:gd name="connsiteY10" fmla="*/ 412753 h 415996"/>
              <a:gd name="connsiteX11" fmla="*/ 0 w 1856509"/>
              <a:gd name="connsiteY11" fmla="*/ 398590 h 415996"/>
              <a:gd name="connsiteX12" fmla="*/ 129661 w 1856509"/>
              <a:gd name="connsiteY12" fmla="*/ 202317 h 415996"/>
              <a:gd name="connsiteX13" fmla="*/ 0 w 1856509"/>
              <a:gd name="connsiteY13" fmla="*/ 24517 h 415996"/>
              <a:gd name="connsiteX0" fmla="*/ 0 w 1856509"/>
              <a:gd name="connsiteY0" fmla="*/ 24517 h 415996"/>
              <a:gd name="connsiteX1" fmla="*/ 567525 w 1856509"/>
              <a:gd name="connsiteY1" fmla="*/ 2247 h 415996"/>
              <a:gd name="connsiteX2" fmla="*/ 955964 w 1856509"/>
              <a:gd name="connsiteY2" fmla="*/ 0 h 415996"/>
              <a:gd name="connsiteX3" fmla="*/ 1290606 w 1856509"/>
              <a:gd name="connsiteY3" fmla="*/ 625 h 415996"/>
              <a:gd name="connsiteX4" fmla="*/ 1856509 w 1856509"/>
              <a:gd name="connsiteY4" fmla="*/ 24517 h 415996"/>
              <a:gd name="connsiteX5" fmla="*/ 1849189 w 1856509"/>
              <a:gd name="connsiteY5" fmla="*/ 116979 h 415996"/>
              <a:gd name="connsiteX6" fmla="*/ 1785705 w 1856509"/>
              <a:gd name="connsiteY6" fmla="*/ 216417 h 415996"/>
              <a:gd name="connsiteX7" fmla="*/ 1856509 w 1856509"/>
              <a:gd name="connsiteY7" fmla="*/ 398590 h 415996"/>
              <a:gd name="connsiteX8" fmla="*/ 1290606 w 1856509"/>
              <a:gd name="connsiteY8" fmla="*/ 415996 h 415996"/>
              <a:gd name="connsiteX9" fmla="*/ 926634 w 1856509"/>
              <a:gd name="connsiteY9" fmla="*/ 411412 h 415996"/>
              <a:gd name="connsiteX10" fmla="*/ 565903 w 1856509"/>
              <a:gd name="connsiteY10" fmla="*/ 412753 h 415996"/>
              <a:gd name="connsiteX11" fmla="*/ 0 w 1856509"/>
              <a:gd name="connsiteY11" fmla="*/ 398590 h 415996"/>
              <a:gd name="connsiteX12" fmla="*/ 129661 w 1856509"/>
              <a:gd name="connsiteY12" fmla="*/ 202317 h 415996"/>
              <a:gd name="connsiteX13" fmla="*/ 0 w 1856509"/>
              <a:gd name="connsiteY13" fmla="*/ 24517 h 415996"/>
              <a:gd name="connsiteX0" fmla="*/ 0 w 1856509"/>
              <a:gd name="connsiteY0" fmla="*/ 24517 h 415996"/>
              <a:gd name="connsiteX1" fmla="*/ 567525 w 1856509"/>
              <a:gd name="connsiteY1" fmla="*/ 2247 h 415996"/>
              <a:gd name="connsiteX2" fmla="*/ 955964 w 1856509"/>
              <a:gd name="connsiteY2" fmla="*/ 0 h 415996"/>
              <a:gd name="connsiteX3" fmla="*/ 1290606 w 1856509"/>
              <a:gd name="connsiteY3" fmla="*/ 625 h 415996"/>
              <a:gd name="connsiteX4" fmla="*/ 1856509 w 1856509"/>
              <a:gd name="connsiteY4" fmla="*/ 24517 h 415996"/>
              <a:gd name="connsiteX5" fmla="*/ 1849189 w 1856509"/>
              <a:gd name="connsiteY5" fmla="*/ 116979 h 415996"/>
              <a:gd name="connsiteX6" fmla="*/ 1785705 w 1856509"/>
              <a:gd name="connsiteY6" fmla="*/ 216417 h 415996"/>
              <a:gd name="connsiteX7" fmla="*/ 1856509 w 1856509"/>
              <a:gd name="connsiteY7" fmla="*/ 398590 h 415996"/>
              <a:gd name="connsiteX8" fmla="*/ 1290606 w 1856509"/>
              <a:gd name="connsiteY8" fmla="*/ 415996 h 415996"/>
              <a:gd name="connsiteX9" fmla="*/ 926634 w 1856509"/>
              <a:gd name="connsiteY9" fmla="*/ 411412 h 415996"/>
              <a:gd name="connsiteX10" fmla="*/ 565903 w 1856509"/>
              <a:gd name="connsiteY10" fmla="*/ 412753 h 415996"/>
              <a:gd name="connsiteX11" fmla="*/ 0 w 1856509"/>
              <a:gd name="connsiteY11" fmla="*/ 398590 h 415996"/>
              <a:gd name="connsiteX12" fmla="*/ 129661 w 1856509"/>
              <a:gd name="connsiteY12" fmla="*/ 202317 h 415996"/>
              <a:gd name="connsiteX13" fmla="*/ 0 w 1856509"/>
              <a:gd name="connsiteY13" fmla="*/ 24517 h 415996"/>
              <a:gd name="connsiteX0" fmla="*/ 0 w 1856509"/>
              <a:gd name="connsiteY0" fmla="*/ 24517 h 415996"/>
              <a:gd name="connsiteX1" fmla="*/ 567525 w 1856509"/>
              <a:gd name="connsiteY1" fmla="*/ 2247 h 415996"/>
              <a:gd name="connsiteX2" fmla="*/ 955964 w 1856509"/>
              <a:gd name="connsiteY2" fmla="*/ 0 h 415996"/>
              <a:gd name="connsiteX3" fmla="*/ 1290606 w 1856509"/>
              <a:gd name="connsiteY3" fmla="*/ 625 h 415996"/>
              <a:gd name="connsiteX4" fmla="*/ 1856509 w 1856509"/>
              <a:gd name="connsiteY4" fmla="*/ 24517 h 415996"/>
              <a:gd name="connsiteX5" fmla="*/ 1849189 w 1856509"/>
              <a:gd name="connsiteY5" fmla="*/ 116979 h 415996"/>
              <a:gd name="connsiteX6" fmla="*/ 1785705 w 1856509"/>
              <a:gd name="connsiteY6" fmla="*/ 216417 h 415996"/>
              <a:gd name="connsiteX7" fmla="*/ 1856509 w 1856509"/>
              <a:gd name="connsiteY7" fmla="*/ 398590 h 415996"/>
              <a:gd name="connsiteX8" fmla="*/ 1290606 w 1856509"/>
              <a:gd name="connsiteY8" fmla="*/ 415996 h 415996"/>
              <a:gd name="connsiteX9" fmla="*/ 926634 w 1856509"/>
              <a:gd name="connsiteY9" fmla="*/ 411412 h 415996"/>
              <a:gd name="connsiteX10" fmla="*/ 565903 w 1856509"/>
              <a:gd name="connsiteY10" fmla="*/ 412753 h 415996"/>
              <a:gd name="connsiteX11" fmla="*/ 0 w 1856509"/>
              <a:gd name="connsiteY11" fmla="*/ 398590 h 415996"/>
              <a:gd name="connsiteX12" fmla="*/ 129661 w 1856509"/>
              <a:gd name="connsiteY12" fmla="*/ 202317 h 415996"/>
              <a:gd name="connsiteX13" fmla="*/ 0 w 1856509"/>
              <a:gd name="connsiteY13" fmla="*/ 24517 h 415996"/>
              <a:gd name="connsiteX0" fmla="*/ 0 w 1856509"/>
              <a:gd name="connsiteY0" fmla="*/ 24517 h 415996"/>
              <a:gd name="connsiteX1" fmla="*/ 567525 w 1856509"/>
              <a:gd name="connsiteY1" fmla="*/ 2247 h 415996"/>
              <a:gd name="connsiteX2" fmla="*/ 955964 w 1856509"/>
              <a:gd name="connsiteY2" fmla="*/ 0 h 415996"/>
              <a:gd name="connsiteX3" fmla="*/ 1290606 w 1856509"/>
              <a:gd name="connsiteY3" fmla="*/ 625 h 415996"/>
              <a:gd name="connsiteX4" fmla="*/ 1856509 w 1856509"/>
              <a:gd name="connsiteY4" fmla="*/ 24517 h 415996"/>
              <a:gd name="connsiteX5" fmla="*/ 1849189 w 1856509"/>
              <a:gd name="connsiteY5" fmla="*/ 116979 h 415996"/>
              <a:gd name="connsiteX6" fmla="*/ 1785705 w 1856509"/>
              <a:gd name="connsiteY6" fmla="*/ 216417 h 415996"/>
              <a:gd name="connsiteX7" fmla="*/ 1856509 w 1856509"/>
              <a:gd name="connsiteY7" fmla="*/ 398590 h 415996"/>
              <a:gd name="connsiteX8" fmla="*/ 1290606 w 1856509"/>
              <a:gd name="connsiteY8" fmla="*/ 415996 h 415996"/>
              <a:gd name="connsiteX9" fmla="*/ 926634 w 1856509"/>
              <a:gd name="connsiteY9" fmla="*/ 411412 h 415996"/>
              <a:gd name="connsiteX10" fmla="*/ 565903 w 1856509"/>
              <a:gd name="connsiteY10" fmla="*/ 412753 h 415996"/>
              <a:gd name="connsiteX11" fmla="*/ 0 w 1856509"/>
              <a:gd name="connsiteY11" fmla="*/ 398590 h 415996"/>
              <a:gd name="connsiteX12" fmla="*/ 129661 w 1856509"/>
              <a:gd name="connsiteY12" fmla="*/ 202317 h 415996"/>
              <a:gd name="connsiteX13" fmla="*/ 0 w 1856509"/>
              <a:gd name="connsiteY13" fmla="*/ 24517 h 415996"/>
              <a:gd name="connsiteX0" fmla="*/ 0 w 1864596"/>
              <a:gd name="connsiteY0" fmla="*/ 24517 h 415996"/>
              <a:gd name="connsiteX1" fmla="*/ 567525 w 1864596"/>
              <a:gd name="connsiteY1" fmla="*/ 2247 h 415996"/>
              <a:gd name="connsiteX2" fmla="*/ 955964 w 1864596"/>
              <a:gd name="connsiteY2" fmla="*/ 0 h 415996"/>
              <a:gd name="connsiteX3" fmla="*/ 1290606 w 1864596"/>
              <a:gd name="connsiteY3" fmla="*/ 625 h 415996"/>
              <a:gd name="connsiteX4" fmla="*/ 1856509 w 1864596"/>
              <a:gd name="connsiteY4" fmla="*/ 24517 h 415996"/>
              <a:gd name="connsiteX5" fmla="*/ 1849189 w 1864596"/>
              <a:gd name="connsiteY5" fmla="*/ 116979 h 415996"/>
              <a:gd name="connsiteX6" fmla="*/ 1785705 w 1864596"/>
              <a:gd name="connsiteY6" fmla="*/ 216417 h 415996"/>
              <a:gd name="connsiteX7" fmla="*/ 1856509 w 1864596"/>
              <a:gd name="connsiteY7" fmla="*/ 398590 h 415996"/>
              <a:gd name="connsiteX8" fmla="*/ 1290606 w 1864596"/>
              <a:gd name="connsiteY8" fmla="*/ 415996 h 415996"/>
              <a:gd name="connsiteX9" fmla="*/ 926634 w 1864596"/>
              <a:gd name="connsiteY9" fmla="*/ 411412 h 415996"/>
              <a:gd name="connsiteX10" fmla="*/ 565903 w 1864596"/>
              <a:gd name="connsiteY10" fmla="*/ 412753 h 415996"/>
              <a:gd name="connsiteX11" fmla="*/ 0 w 1864596"/>
              <a:gd name="connsiteY11" fmla="*/ 398590 h 415996"/>
              <a:gd name="connsiteX12" fmla="*/ 129661 w 1864596"/>
              <a:gd name="connsiteY12" fmla="*/ 202317 h 415996"/>
              <a:gd name="connsiteX13" fmla="*/ 0 w 1864596"/>
              <a:gd name="connsiteY13" fmla="*/ 24517 h 415996"/>
              <a:gd name="connsiteX0" fmla="*/ 0 w 1865249"/>
              <a:gd name="connsiteY0" fmla="*/ 24517 h 415996"/>
              <a:gd name="connsiteX1" fmla="*/ 567525 w 1865249"/>
              <a:gd name="connsiteY1" fmla="*/ 2247 h 415996"/>
              <a:gd name="connsiteX2" fmla="*/ 955964 w 1865249"/>
              <a:gd name="connsiteY2" fmla="*/ 0 h 415996"/>
              <a:gd name="connsiteX3" fmla="*/ 1290606 w 1865249"/>
              <a:gd name="connsiteY3" fmla="*/ 625 h 415996"/>
              <a:gd name="connsiteX4" fmla="*/ 1856509 w 1865249"/>
              <a:gd name="connsiteY4" fmla="*/ 24517 h 415996"/>
              <a:gd name="connsiteX5" fmla="*/ 1849189 w 1865249"/>
              <a:gd name="connsiteY5" fmla="*/ 116979 h 415996"/>
              <a:gd name="connsiteX6" fmla="*/ 1785705 w 1865249"/>
              <a:gd name="connsiteY6" fmla="*/ 216417 h 415996"/>
              <a:gd name="connsiteX7" fmla="*/ 1856509 w 1865249"/>
              <a:gd name="connsiteY7" fmla="*/ 398590 h 415996"/>
              <a:gd name="connsiteX8" fmla="*/ 1290606 w 1865249"/>
              <a:gd name="connsiteY8" fmla="*/ 415996 h 415996"/>
              <a:gd name="connsiteX9" fmla="*/ 926634 w 1865249"/>
              <a:gd name="connsiteY9" fmla="*/ 411412 h 415996"/>
              <a:gd name="connsiteX10" fmla="*/ 565903 w 1865249"/>
              <a:gd name="connsiteY10" fmla="*/ 412753 h 415996"/>
              <a:gd name="connsiteX11" fmla="*/ 0 w 1865249"/>
              <a:gd name="connsiteY11" fmla="*/ 398590 h 415996"/>
              <a:gd name="connsiteX12" fmla="*/ 129661 w 1865249"/>
              <a:gd name="connsiteY12" fmla="*/ 202317 h 415996"/>
              <a:gd name="connsiteX13" fmla="*/ 0 w 1865249"/>
              <a:gd name="connsiteY13" fmla="*/ 24517 h 415996"/>
              <a:gd name="connsiteX0" fmla="*/ 0 w 1888277"/>
              <a:gd name="connsiteY0" fmla="*/ 24517 h 415996"/>
              <a:gd name="connsiteX1" fmla="*/ 567525 w 1888277"/>
              <a:gd name="connsiteY1" fmla="*/ 2247 h 415996"/>
              <a:gd name="connsiteX2" fmla="*/ 955964 w 1888277"/>
              <a:gd name="connsiteY2" fmla="*/ 0 h 415996"/>
              <a:gd name="connsiteX3" fmla="*/ 1290606 w 1888277"/>
              <a:gd name="connsiteY3" fmla="*/ 625 h 415996"/>
              <a:gd name="connsiteX4" fmla="*/ 1856509 w 1888277"/>
              <a:gd name="connsiteY4" fmla="*/ 24517 h 415996"/>
              <a:gd name="connsiteX5" fmla="*/ 1849189 w 1888277"/>
              <a:gd name="connsiteY5" fmla="*/ 116979 h 415996"/>
              <a:gd name="connsiteX6" fmla="*/ 1785705 w 1888277"/>
              <a:gd name="connsiteY6" fmla="*/ 216417 h 415996"/>
              <a:gd name="connsiteX7" fmla="*/ 1794064 w 1888277"/>
              <a:gd name="connsiteY7" fmla="*/ 319638 h 415996"/>
              <a:gd name="connsiteX8" fmla="*/ 1856509 w 1888277"/>
              <a:gd name="connsiteY8" fmla="*/ 398590 h 415996"/>
              <a:gd name="connsiteX9" fmla="*/ 1290606 w 1888277"/>
              <a:gd name="connsiteY9" fmla="*/ 415996 h 415996"/>
              <a:gd name="connsiteX10" fmla="*/ 926634 w 1888277"/>
              <a:gd name="connsiteY10" fmla="*/ 411412 h 415996"/>
              <a:gd name="connsiteX11" fmla="*/ 565903 w 1888277"/>
              <a:gd name="connsiteY11" fmla="*/ 412753 h 415996"/>
              <a:gd name="connsiteX12" fmla="*/ 0 w 1888277"/>
              <a:gd name="connsiteY12" fmla="*/ 398590 h 415996"/>
              <a:gd name="connsiteX13" fmla="*/ 129661 w 1888277"/>
              <a:gd name="connsiteY13" fmla="*/ 202317 h 415996"/>
              <a:gd name="connsiteX14" fmla="*/ 0 w 1888277"/>
              <a:gd name="connsiteY14" fmla="*/ 24517 h 415996"/>
              <a:gd name="connsiteX0" fmla="*/ 0 w 1888277"/>
              <a:gd name="connsiteY0" fmla="*/ 24517 h 415996"/>
              <a:gd name="connsiteX1" fmla="*/ 567525 w 1888277"/>
              <a:gd name="connsiteY1" fmla="*/ 2247 h 415996"/>
              <a:gd name="connsiteX2" fmla="*/ 955964 w 1888277"/>
              <a:gd name="connsiteY2" fmla="*/ 0 h 415996"/>
              <a:gd name="connsiteX3" fmla="*/ 1290606 w 1888277"/>
              <a:gd name="connsiteY3" fmla="*/ 625 h 415996"/>
              <a:gd name="connsiteX4" fmla="*/ 1856509 w 1888277"/>
              <a:gd name="connsiteY4" fmla="*/ 24517 h 415996"/>
              <a:gd name="connsiteX5" fmla="*/ 1849189 w 1888277"/>
              <a:gd name="connsiteY5" fmla="*/ 116979 h 415996"/>
              <a:gd name="connsiteX6" fmla="*/ 1785705 w 1888277"/>
              <a:gd name="connsiteY6" fmla="*/ 216417 h 415996"/>
              <a:gd name="connsiteX7" fmla="*/ 1794064 w 1888277"/>
              <a:gd name="connsiteY7" fmla="*/ 319638 h 415996"/>
              <a:gd name="connsiteX8" fmla="*/ 1856509 w 1888277"/>
              <a:gd name="connsiteY8" fmla="*/ 398590 h 415996"/>
              <a:gd name="connsiteX9" fmla="*/ 1290606 w 1888277"/>
              <a:gd name="connsiteY9" fmla="*/ 415996 h 415996"/>
              <a:gd name="connsiteX10" fmla="*/ 926634 w 1888277"/>
              <a:gd name="connsiteY10" fmla="*/ 411412 h 415996"/>
              <a:gd name="connsiteX11" fmla="*/ 565903 w 1888277"/>
              <a:gd name="connsiteY11" fmla="*/ 412753 h 415996"/>
              <a:gd name="connsiteX12" fmla="*/ 0 w 1888277"/>
              <a:gd name="connsiteY12" fmla="*/ 398590 h 415996"/>
              <a:gd name="connsiteX13" fmla="*/ 129661 w 1888277"/>
              <a:gd name="connsiteY13" fmla="*/ 202317 h 415996"/>
              <a:gd name="connsiteX14" fmla="*/ 0 w 1888277"/>
              <a:gd name="connsiteY14" fmla="*/ 24517 h 415996"/>
              <a:gd name="connsiteX0" fmla="*/ 0 w 1888277"/>
              <a:gd name="connsiteY0" fmla="*/ 24517 h 415996"/>
              <a:gd name="connsiteX1" fmla="*/ 567525 w 1888277"/>
              <a:gd name="connsiteY1" fmla="*/ 2247 h 415996"/>
              <a:gd name="connsiteX2" fmla="*/ 955964 w 1888277"/>
              <a:gd name="connsiteY2" fmla="*/ 0 h 415996"/>
              <a:gd name="connsiteX3" fmla="*/ 1290606 w 1888277"/>
              <a:gd name="connsiteY3" fmla="*/ 625 h 415996"/>
              <a:gd name="connsiteX4" fmla="*/ 1856509 w 1888277"/>
              <a:gd name="connsiteY4" fmla="*/ 24517 h 415996"/>
              <a:gd name="connsiteX5" fmla="*/ 1849189 w 1888277"/>
              <a:gd name="connsiteY5" fmla="*/ 116979 h 415996"/>
              <a:gd name="connsiteX6" fmla="*/ 1816510 w 1888277"/>
              <a:gd name="connsiteY6" fmla="*/ 195340 h 415996"/>
              <a:gd name="connsiteX7" fmla="*/ 1794064 w 1888277"/>
              <a:gd name="connsiteY7" fmla="*/ 319638 h 415996"/>
              <a:gd name="connsiteX8" fmla="*/ 1856509 w 1888277"/>
              <a:gd name="connsiteY8" fmla="*/ 398590 h 415996"/>
              <a:gd name="connsiteX9" fmla="*/ 1290606 w 1888277"/>
              <a:gd name="connsiteY9" fmla="*/ 415996 h 415996"/>
              <a:gd name="connsiteX10" fmla="*/ 926634 w 1888277"/>
              <a:gd name="connsiteY10" fmla="*/ 411412 h 415996"/>
              <a:gd name="connsiteX11" fmla="*/ 565903 w 1888277"/>
              <a:gd name="connsiteY11" fmla="*/ 412753 h 415996"/>
              <a:gd name="connsiteX12" fmla="*/ 0 w 1888277"/>
              <a:gd name="connsiteY12" fmla="*/ 398590 h 415996"/>
              <a:gd name="connsiteX13" fmla="*/ 129661 w 1888277"/>
              <a:gd name="connsiteY13" fmla="*/ 202317 h 415996"/>
              <a:gd name="connsiteX14" fmla="*/ 0 w 1888277"/>
              <a:gd name="connsiteY14" fmla="*/ 24517 h 415996"/>
              <a:gd name="connsiteX0" fmla="*/ 0 w 1888277"/>
              <a:gd name="connsiteY0" fmla="*/ 24517 h 415996"/>
              <a:gd name="connsiteX1" fmla="*/ 567525 w 1888277"/>
              <a:gd name="connsiteY1" fmla="*/ 2247 h 415996"/>
              <a:gd name="connsiteX2" fmla="*/ 955964 w 1888277"/>
              <a:gd name="connsiteY2" fmla="*/ 0 h 415996"/>
              <a:gd name="connsiteX3" fmla="*/ 1290606 w 1888277"/>
              <a:gd name="connsiteY3" fmla="*/ 625 h 415996"/>
              <a:gd name="connsiteX4" fmla="*/ 1856509 w 1888277"/>
              <a:gd name="connsiteY4" fmla="*/ 24517 h 415996"/>
              <a:gd name="connsiteX5" fmla="*/ 1849189 w 1888277"/>
              <a:gd name="connsiteY5" fmla="*/ 116979 h 415996"/>
              <a:gd name="connsiteX6" fmla="*/ 1816510 w 1888277"/>
              <a:gd name="connsiteY6" fmla="*/ 195340 h 415996"/>
              <a:gd name="connsiteX7" fmla="*/ 1794064 w 1888277"/>
              <a:gd name="connsiteY7" fmla="*/ 319638 h 415996"/>
              <a:gd name="connsiteX8" fmla="*/ 1856509 w 1888277"/>
              <a:gd name="connsiteY8" fmla="*/ 398590 h 415996"/>
              <a:gd name="connsiteX9" fmla="*/ 1290606 w 1888277"/>
              <a:gd name="connsiteY9" fmla="*/ 415996 h 415996"/>
              <a:gd name="connsiteX10" fmla="*/ 926634 w 1888277"/>
              <a:gd name="connsiteY10" fmla="*/ 411412 h 415996"/>
              <a:gd name="connsiteX11" fmla="*/ 565903 w 1888277"/>
              <a:gd name="connsiteY11" fmla="*/ 412753 h 415996"/>
              <a:gd name="connsiteX12" fmla="*/ 0 w 1888277"/>
              <a:gd name="connsiteY12" fmla="*/ 398590 h 415996"/>
              <a:gd name="connsiteX13" fmla="*/ 76159 w 1888277"/>
              <a:gd name="connsiteY13" fmla="*/ 194211 h 415996"/>
              <a:gd name="connsiteX14" fmla="*/ 0 w 1888277"/>
              <a:gd name="connsiteY14" fmla="*/ 24517 h 415996"/>
              <a:gd name="connsiteX0" fmla="*/ 0 w 1888277"/>
              <a:gd name="connsiteY0" fmla="*/ 24517 h 415996"/>
              <a:gd name="connsiteX1" fmla="*/ 567525 w 1888277"/>
              <a:gd name="connsiteY1" fmla="*/ 2247 h 415996"/>
              <a:gd name="connsiteX2" fmla="*/ 955964 w 1888277"/>
              <a:gd name="connsiteY2" fmla="*/ 0 h 415996"/>
              <a:gd name="connsiteX3" fmla="*/ 1290606 w 1888277"/>
              <a:gd name="connsiteY3" fmla="*/ 625 h 415996"/>
              <a:gd name="connsiteX4" fmla="*/ 1856509 w 1888277"/>
              <a:gd name="connsiteY4" fmla="*/ 24517 h 415996"/>
              <a:gd name="connsiteX5" fmla="*/ 1849189 w 1888277"/>
              <a:gd name="connsiteY5" fmla="*/ 116979 h 415996"/>
              <a:gd name="connsiteX6" fmla="*/ 1816510 w 1888277"/>
              <a:gd name="connsiteY6" fmla="*/ 195340 h 415996"/>
              <a:gd name="connsiteX7" fmla="*/ 1794064 w 1888277"/>
              <a:gd name="connsiteY7" fmla="*/ 319638 h 415996"/>
              <a:gd name="connsiteX8" fmla="*/ 1856509 w 1888277"/>
              <a:gd name="connsiteY8" fmla="*/ 398590 h 415996"/>
              <a:gd name="connsiteX9" fmla="*/ 1290606 w 1888277"/>
              <a:gd name="connsiteY9" fmla="*/ 415996 h 415996"/>
              <a:gd name="connsiteX10" fmla="*/ 926634 w 1888277"/>
              <a:gd name="connsiteY10" fmla="*/ 411412 h 415996"/>
              <a:gd name="connsiteX11" fmla="*/ 565903 w 1888277"/>
              <a:gd name="connsiteY11" fmla="*/ 412753 h 415996"/>
              <a:gd name="connsiteX12" fmla="*/ 0 w 1888277"/>
              <a:gd name="connsiteY12" fmla="*/ 398590 h 415996"/>
              <a:gd name="connsiteX13" fmla="*/ 76159 w 1888277"/>
              <a:gd name="connsiteY13" fmla="*/ 194211 h 415996"/>
              <a:gd name="connsiteX14" fmla="*/ 0 w 1888277"/>
              <a:gd name="connsiteY14" fmla="*/ 24517 h 415996"/>
              <a:gd name="connsiteX0" fmla="*/ 7186 w 1895463"/>
              <a:gd name="connsiteY0" fmla="*/ 24517 h 415996"/>
              <a:gd name="connsiteX1" fmla="*/ 574711 w 1895463"/>
              <a:gd name="connsiteY1" fmla="*/ 2247 h 415996"/>
              <a:gd name="connsiteX2" fmla="*/ 963150 w 1895463"/>
              <a:gd name="connsiteY2" fmla="*/ 0 h 415996"/>
              <a:gd name="connsiteX3" fmla="*/ 1297792 w 1895463"/>
              <a:gd name="connsiteY3" fmla="*/ 625 h 415996"/>
              <a:gd name="connsiteX4" fmla="*/ 1863695 w 1895463"/>
              <a:gd name="connsiteY4" fmla="*/ 24517 h 415996"/>
              <a:gd name="connsiteX5" fmla="*/ 1856375 w 1895463"/>
              <a:gd name="connsiteY5" fmla="*/ 116979 h 415996"/>
              <a:gd name="connsiteX6" fmla="*/ 1823696 w 1895463"/>
              <a:gd name="connsiteY6" fmla="*/ 195340 h 415996"/>
              <a:gd name="connsiteX7" fmla="*/ 1801250 w 1895463"/>
              <a:gd name="connsiteY7" fmla="*/ 319638 h 415996"/>
              <a:gd name="connsiteX8" fmla="*/ 1863695 w 1895463"/>
              <a:gd name="connsiteY8" fmla="*/ 398590 h 415996"/>
              <a:gd name="connsiteX9" fmla="*/ 1297792 w 1895463"/>
              <a:gd name="connsiteY9" fmla="*/ 415996 h 415996"/>
              <a:gd name="connsiteX10" fmla="*/ 933820 w 1895463"/>
              <a:gd name="connsiteY10" fmla="*/ 411412 h 415996"/>
              <a:gd name="connsiteX11" fmla="*/ 573089 w 1895463"/>
              <a:gd name="connsiteY11" fmla="*/ 412753 h 415996"/>
              <a:gd name="connsiteX12" fmla="*/ 7186 w 1895463"/>
              <a:gd name="connsiteY12" fmla="*/ 398590 h 415996"/>
              <a:gd name="connsiteX13" fmla="*/ 46056 w 1895463"/>
              <a:gd name="connsiteY13" fmla="*/ 200697 h 415996"/>
              <a:gd name="connsiteX14" fmla="*/ 7186 w 1895463"/>
              <a:gd name="connsiteY14" fmla="*/ 24517 h 415996"/>
              <a:gd name="connsiteX0" fmla="*/ 36618 w 1924895"/>
              <a:gd name="connsiteY0" fmla="*/ 24517 h 415996"/>
              <a:gd name="connsiteX1" fmla="*/ 604143 w 1924895"/>
              <a:gd name="connsiteY1" fmla="*/ 2247 h 415996"/>
              <a:gd name="connsiteX2" fmla="*/ 992582 w 1924895"/>
              <a:gd name="connsiteY2" fmla="*/ 0 h 415996"/>
              <a:gd name="connsiteX3" fmla="*/ 1327224 w 1924895"/>
              <a:gd name="connsiteY3" fmla="*/ 625 h 415996"/>
              <a:gd name="connsiteX4" fmla="*/ 1893127 w 1924895"/>
              <a:gd name="connsiteY4" fmla="*/ 24517 h 415996"/>
              <a:gd name="connsiteX5" fmla="*/ 1885807 w 1924895"/>
              <a:gd name="connsiteY5" fmla="*/ 116979 h 415996"/>
              <a:gd name="connsiteX6" fmla="*/ 1853128 w 1924895"/>
              <a:gd name="connsiteY6" fmla="*/ 195340 h 415996"/>
              <a:gd name="connsiteX7" fmla="*/ 1830682 w 1924895"/>
              <a:gd name="connsiteY7" fmla="*/ 319638 h 415996"/>
              <a:gd name="connsiteX8" fmla="*/ 1893127 w 1924895"/>
              <a:gd name="connsiteY8" fmla="*/ 398590 h 415996"/>
              <a:gd name="connsiteX9" fmla="*/ 1327224 w 1924895"/>
              <a:gd name="connsiteY9" fmla="*/ 415996 h 415996"/>
              <a:gd name="connsiteX10" fmla="*/ 963252 w 1924895"/>
              <a:gd name="connsiteY10" fmla="*/ 411412 h 415996"/>
              <a:gd name="connsiteX11" fmla="*/ 602521 w 1924895"/>
              <a:gd name="connsiteY11" fmla="*/ 412753 h 415996"/>
              <a:gd name="connsiteX12" fmla="*/ 36618 w 1924895"/>
              <a:gd name="connsiteY12" fmla="*/ 398590 h 415996"/>
              <a:gd name="connsiteX13" fmla="*/ 75488 w 1924895"/>
              <a:gd name="connsiteY13" fmla="*/ 200697 h 415996"/>
              <a:gd name="connsiteX14" fmla="*/ 68354 w 1924895"/>
              <a:gd name="connsiteY14" fmla="*/ 119050 h 415996"/>
              <a:gd name="connsiteX15" fmla="*/ 36618 w 1924895"/>
              <a:gd name="connsiteY15" fmla="*/ 24517 h 415996"/>
              <a:gd name="connsiteX0" fmla="*/ 36618 w 1924895"/>
              <a:gd name="connsiteY0" fmla="*/ 24517 h 415996"/>
              <a:gd name="connsiteX1" fmla="*/ 604143 w 1924895"/>
              <a:gd name="connsiteY1" fmla="*/ 2247 h 415996"/>
              <a:gd name="connsiteX2" fmla="*/ 992582 w 1924895"/>
              <a:gd name="connsiteY2" fmla="*/ 0 h 415996"/>
              <a:gd name="connsiteX3" fmla="*/ 1327224 w 1924895"/>
              <a:gd name="connsiteY3" fmla="*/ 625 h 415996"/>
              <a:gd name="connsiteX4" fmla="*/ 1893127 w 1924895"/>
              <a:gd name="connsiteY4" fmla="*/ 24517 h 415996"/>
              <a:gd name="connsiteX5" fmla="*/ 1885807 w 1924895"/>
              <a:gd name="connsiteY5" fmla="*/ 116979 h 415996"/>
              <a:gd name="connsiteX6" fmla="*/ 1853128 w 1924895"/>
              <a:gd name="connsiteY6" fmla="*/ 195340 h 415996"/>
              <a:gd name="connsiteX7" fmla="*/ 1830682 w 1924895"/>
              <a:gd name="connsiteY7" fmla="*/ 319638 h 415996"/>
              <a:gd name="connsiteX8" fmla="*/ 1893127 w 1924895"/>
              <a:gd name="connsiteY8" fmla="*/ 398590 h 415996"/>
              <a:gd name="connsiteX9" fmla="*/ 1327224 w 1924895"/>
              <a:gd name="connsiteY9" fmla="*/ 415996 h 415996"/>
              <a:gd name="connsiteX10" fmla="*/ 963252 w 1924895"/>
              <a:gd name="connsiteY10" fmla="*/ 411412 h 415996"/>
              <a:gd name="connsiteX11" fmla="*/ 602521 w 1924895"/>
              <a:gd name="connsiteY11" fmla="*/ 412753 h 415996"/>
              <a:gd name="connsiteX12" fmla="*/ 36618 w 1924895"/>
              <a:gd name="connsiteY12" fmla="*/ 398590 h 415996"/>
              <a:gd name="connsiteX13" fmla="*/ 75488 w 1924895"/>
              <a:gd name="connsiteY13" fmla="*/ 200697 h 415996"/>
              <a:gd name="connsiteX14" fmla="*/ 68354 w 1924895"/>
              <a:gd name="connsiteY14" fmla="*/ 119050 h 415996"/>
              <a:gd name="connsiteX15" fmla="*/ 36618 w 1924895"/>
              <a:gd name="connsiteY15" fmla="*/ 24517 h 415996"/>
              <a:gd name="connsiteX0" fmla="*/ 36618 w 1924895"/>
              <a:gd name="connsiteY0" fmla="*/ 24517 h 415996"/>
              <a:gd name="connsiteX1" fmla="*/ 604143 w 1924895"/>
              <a:gd name="connsiteY1" fmla="*/ 2247 h 415996"/>
              <a:gd name="connsiteX2" fmla="*/ 992582 w 1924895"/>
              <a:gd name="connsiteY2" fmla="*/ 0 h 415996"/>
              <a:gd name="connsiteX3" fmla="*/ 1327224 w 1924895"/>
              <a:gd name="connsiteY3" fmla="*/ 625 h 415996"/>
              <a:gd name="connsiteX4" fmla="*/ 1893127 w 1924895"/>
              <a:gd name="connsiteY4" fmla="*/ 24517 h 415996"/>
              <a:gd name="connsiteX5" fmla="*/ 1885807 w 1924895"/>
              <a:gd name="connsiteY5" fmla="*/ 116979 h 415996"/>
              <a:gd name="connsiteX6" fmla="*/ 1853128 w 1924895"/>
              <a:gd name="connsiteY6" fmla="*/ 195340 h 415996"/>
              <a:gd name="connsiteX7" fmla="*/ 1830682 w 1924895"/>
              <a:gd name="connsiteY7" fmla="*/ 319638 h 415996"/>
              <a:gd name="connsiteX8" fmla="*/ 1893127 w 1924895"/>
              <a:gd name="connsiteY8" fmla="*/ 398590 h 415996"/>
              <a:gd name="connsiteX9" fmla="*/ 1327224 w 1924895"/>
              <a:gd name="connsiteY9" fmla="*/ 415996 h 415996"/>
              <a:gd name="connsiteX10" fmla="*/ 963252 w 1924895"/>
              <a:gd name="connsiteY10" fmla="*/ 411412 h 415996"/>
              <a:gd name="connsiteX11" fmla="*/ 602521 w 1924895"/>
              <a:gd name="connsiteY11" fmla="*/ 412753 h 415996"/>
              <a:gd name="connsiteX12" fmla="*/ 36618 w 1924895"/>
              <a:gd name="connsiteY12" fmla="*/ 398590 h 415996"/>
              <a:gd name="connsiteX13" fmla="*/ 67382 w 1924895"/>
              <a:gd name="connsiteY13" fmla="*/ 203939 h 415996"/>
              <a:gd name="connsiteX14" fmla="*/ 68354 w 1924895"/>
              <a:gd name="connsiteY14" fmla="*/ 119050 h 415996"/>
              <a:gd name="connsiteX15" fmla="*/ 36618 w 1924895"/>
              <a:gd name="connsiteY15" fmla="*/ 24517 h 415996"/>
              <a:gd name="connsiteX0" fmla="*/ 36618 w 1924895"/>
              <a:gd name="connsiteY0" fmla="*/ 24517 h 415996"/>
              <a:gd name="connsiteX1" fmla="*/ 604143 w 1924895"/>
              <a:gd name="connsiteY1" fmla="*/ 2247 h 415996"/>
              <a:gd name="connsiteX2" fmla="*/ 992582 w 1924895"/>
              <a:gd name="connsiteY2" fmla="*/ 0 h 415996"/>
              <a:gd name="connsiteX3" fmla="*/ 1327224 w 1924895"/>
              <a:gd name="connsiteY3" fmla="*/ 625 h 415996"/>
              <a:gd name="connsiteX4" fmla="*/ 1893127 w 1924895"/>
              <a:gd name="connsiteY4" fmla="*/ 24517 h 415996"/>
              <a:gd name="connsiteX5" fmla="*/ 1885807 w 1924895"/>
              <a:gd name="connsiteY5" fmla="*/ 116979 h 415996"/>
              <a:gd name="connsiteX6" fmla="*/ 1853128 w 1924895"/>
              <a:gd name="connsiteY6" fmla="*/ 195340 h 415996"/>
              <a:gd name="connsiteX7" fmla="*/ 1830682 w 1924895"/>
              <a:gd name="connsiteY7" fmla="*/ 319638 h 415996"/>
              <a:gd name="connsiteX8" fmla="*/ 1893127 w 1924895"/>
              <a:gd name="connsiteY8" fmla="*/ 398590 h 415996"/>
              <a:gd name="connsiteX9" fmla="*/ 1327224 w 1924895"/>
              <a:gd name="connsiteY9" fmla="*/ 415996 h 415996"/>
              <a:gd name="connsiteX10" fmla="*/ 963252 w 1924895"/>
              <a:gd name="connsiteY10" fmla="*/ 411412 h 415996"/>
              <a:gd name="connsiteX11" fmla="*/ 602521 w 1924895"/>
              <a:gd name="connsiteY11" fmla="*/ 412753 h 415996"/>
              <a:gd name="connsiteX12" fmla="*/ 36618 w 1924895"/>
              <a:gd name="connsiteY12" fmla="*/ 398590 h 415996"/>
              <a:gd name="connsiteX13" fmla="*/ 67382 w 1924895"/>
              <a:gd name="connsiteY13" fmla="*/ 203939 h 415996"/>
              <a:gd name="connsiteX14" fmla="*/ 68354 w 1924895"/>
              <a:gd name="connsiteY14" fmla="*/ 119050 h 415996"/>
              <a:gd name="connsiteX15" fmla="*/ 36618 w 1924895"/>
              <a:gd name="connsiteY15" fmla="*/ 24517 h 415996"/>
              <a:gd name="connsiteX0" fmla="*/ 36618 w 1924895"/>
              <a:gd name="connsiteY0" fmla="*/ 23892 h 415371"/>
              <a:gd name="connsiteX1" fmla="*/ 604143 w 1924895"/>
              <a:gd name="connsiteY1" fmla="*/ 1622 h 415371"/>
              <a:gd name="connsiteX2" fmla="*/ 1016149 w 1924895"/>
              <a:gd name="connsiteY2" fmla="*/ 51594 h 415371"/>
              <a:gd name="connsiteX3" fmla="*/ 1327224 w 1924895"/>
              <a:gd name="connsiteY3" fmla="*/ 0 h 415371"/>
              <a:gd name="connsiteX4" fmla="*/ 1893127 w 1924895"/>
              <a:gd name="connsiteY4" fmla="*/ 23892 h 415371"/>
              <a:gd name="connsiteX5" fmla="*/ 1885807 w 1924895"/>
              <a:gd name="connsiteY5" fmla="*/ 116354 h 415371"/>
              <a:gd name="connsiteX6" fmla="*/ 1853128 w 1924895"/>
              <a:gd name="connsiteY6" fmla="*/ 194715 h 415371"/>
              <a:gd name="connsiteX7" fmla="*/ 1830682 w 1924895"/>
              <a:gd name="connsiteY7" fmla="*/ 319013 h 415371"/>
              <a:gd name="connsiteX8" fmla="*/ 1893127 w 1924895"/>
              <a:gd name="connsiteY8" fmla="*/ 397965 h 415371"/>
              <a:gd name="connsiteX9" fmla="*/ 1327224 w 1924895"/>
              <a:gd name="connsiteY9" fmla="*/ 415371 h 415371"/>
              <a:gd name="connsiteX10" fmla="*/ 963252 w 1924895"/>
              <a:gd name="connsiteY10" fmla="*/ 410787 h 415371"/>
              <a:gd name="connsiteX11" fmla="*/ 602521 w 1924895"/>
              <a:gd name="connsiteY11" fmla="*/ 412128 h 415371"/>
              <a:gd name="connsiteX12" fmla="*/ 36618 w 1924895"/>
              <a:gd name="connsiteY12" fmla="*/ 397965 h 415371"/>
              <a:gd name="connsiteX13" fmla="*/ 67382 w 1924895"/>
              <a:gd name="connsiteY13" fmla="*/ 203314 h 415371"/>
              <a:gd name="connsiteX14" fmla="*/ 68354 w 1924895"/>
              <a:gd name="connsiteY14" fmla="*/ 118425 h 415371"/>
              <a:gd name="connsiteX15" fmla="*/ 36618 w 1924895"/>
              <a:gd name="connsiteY15" fmla="*/ 23892 h 415371"/>
              <a:gd name="connsiteX0" fmla="*/ 36618 w 1924895"/>
              <a:gd name="connsiteY0" fmla="*/ 23892 h 415371"/>
              <a:gd name="connsiteX1" fmla="*/ 554520 w 1924895"/>
              <a:gd name="connsiteY1" fmla="*/ 52829 h 415371"/>
              <a:gd name="connsiteX2" fmla="*/ 1016149 w 1924895"/>
              <a:gd name="connsiteY2" fmla="*/ 51594 h 415371"/>
              <a:gd name="connsiteX3" fmla="*/ 1327224 w 1924895"/>
              <a:gd name="connsiteY3" fmla="*/ 0 h 415371"/>
              <a:gd name="connsiteX4" fmla="*/ 1893127 w 1924895"/>
              <a:gd name="connsiteY4" fmla="*/ 23892 h 415371"/>
              <a:gd name="connsiteX5" fmla="*/ 1885807 w 1924895"/>
              <a:gd name="connsiteY5" fmla="*/ 116354 h 415371"/>
              <a:gd name="connsiteX6" fmla="*/ 1853128 w 1924895"/>
              <a:gd name="connsiteY6" fmla="*/ 194715 h 415371"/>
              <a:gd name="connsiteX7" fmla="*/ 1830682 w 1924895"/>
              <a:gd name="connsiteY7" fmla="*/ 319013 h 415371"/>
              <a:gd name="connsiteX8" fmla="*/ 1893127 w 1924895"/>
              <a:gd name="connsiteY8" fmla="*/ 397965 h 415371"/>
              <a:gd name="connsiteX9" fmla="*/ 1327224 w 1924895"/>
              <a:gd name="connsiteY9" fmla="*/ 415371 h 415371"/>
              <a:gd name="connsiteX10" fmla="*/ 963252 w 1924895"/>
              <a:gd name="connsiteY10" fmla="*/ 410787 h 415371"/>
              <a:gd name="connsiteX11" fmla="*/ 602521 w 1924895"/>
              <a:gd name="connsiteY11" fmla="*/ 412128 h 415371"/>
              <a:gd name="connsiteX12" fmla="*/ 36618 w 1924895"/>
              <a:gd name="connsiteY12" fmla="*/ 397965 h 415371"/>
              <a:gd name="connsiteX13" fmla="*/ 67382 w 1924895"/>
              <a:gd name="connsiteY13" fmla="*/ 203314 h 415371"/>
              <a:gd name="connsiteX14" fmla="*/ 68354 w 1924895"/>
              <a:gd name="connsiteY14" fmla="*/ 118425 h 415371"/>
              <a:gd name="connsiteX15" fmla="*/ 36618 w 1924895"/>
              <a:gd name="connsiteY15" fmla="*/ 23892 h 415371"/>
              <a:gd name="connsiteX0" fmla="*/ 36618 w 1924895"/>
              <a:gd name="connsiteY0" fmla="*/ 0 h 391479"/>
              <a:gd name="connsiteX1" fmla="*/ 554520 w 1924895"/>
              <a:gd name="connsiteY1" fmla="*/ 28937 h 391479"/>
              <a:gd name="connsiteX2" fmla="*/ 1016149 w 1924895"/>
              <a:gd name="connsiteY2" fmla="*/ 27702 h 391479"/>
              <a:gd name="connsiteX3" fmla="*/ 1366573 w 1924895"/>
              <a:gd name="connsiteY3" fmla="*/ 18167 h 391479"/>
              <a:gd name="connsiteX4" fmla="*/ 1893127 w 1924895"/>
              <a:gd name="connsiteY4" fmla="*/ 0 h 391479"/>
              <a:gd name="connsiteX5" fmla="*/ 1885807 w 1924895"/>
              <a:gd name="connsiteY5" fmla="*/ 92462 h 391479"/>
              <a:gd name="connsiteX6" fmla="*/ 1853128 w 1924895"/>
              <a:gd name="connsiteY6" fmla="*/ 170823 h 391479"/>
              <a:gd name="connsiteX7" fmla="*/ 1830682 w 1924895"/>
              <a:gd name="connsiteY7" fmla="*/ 295121 h 391479"/>
              <a:gd name="connsiteX8" fmla="*/ 1893127 w 1924895"/>
              <a:gd name="connsiteY8" fmla="*/ 374073 h 391479"/>
              <a:gd name="connsiteX9" fmla="*/ 1327224 w 1924895"/>
              <a:gd name="connsiteY9" fmla="*/ 391479 h 391479"/>
              <a:gd name="connsiteX10" fmla="*/ 963252 w 1924895"/>
              <a:gd name="connsiteY10" fmla="*/ 386895 h 391479"/>
              <a:gd name="connsiteX11" fmla="*/ 602521 w 1924895"/>
              <a:gd name="connsiteY11" fmla="*/ 388236 h 391479"/>
              <a:gd name="connsiteX12" fmla="*/ 36618 w 1924895"/>
              <a:gd name="connsiteY12" fmla="*/ 374073 h 391479"/>
              <a:gd name="connsiteX13" fmla="*/ 67382 w 1924895"/>
              <a:gd name="connsiteY13" fmla="*/ 179422 h 391479"/>
              <a:gd name="connsiteX14" fmla="*/ 68354 w 1924895"/>
              <a:gd name="connsiteY14" fmla="*/ 94533 h 391479"/>
              <a:gd name="connsiteX15" fmla="*/ 36618 w 1924895"/>
              <a:gd name="connsiteY15" fmla="*/ 0 h 391479"/>
              <a:gd name="connsiteX0" fmla="*/ 36618 w 1924895"/>
              <a:gd name="connsiteY0" fmla="*/ 0 h 412461"/>
              <a:gd name="connsiteX1" fmla="*/ 554520 w 1924895"/>
              <a:gd name="connsiteY1" fmla="*/ 28937 h 412461"/>
              <a:gd name="connsiteX2" fmla="*/ 1016149 w 1924895"/>
              <a:gd name="connsiteY2" fmla="*/ 27702 h 412461"/>
              <a:gd name="connsiteX3" fmla="*/ 1366573 w 1924895"/>
              <a:gd name="connsiteY3" fmla="*/ 18167 h 412461"/>
              <a:gd name="connsiteX4" fmla="*/ 1893127 w 1924895"/>
              <a:gd name="connsiteY4" fmla="*/ 0 h 412461"/>
              <a:gd name="connsiteX5" fmla="*/ 1885807 w 1924895"/>
              <a:gd name="connsiteY5" fmla="*/ 92462 h 412461"/>
              <a:gd name="connsiteX6" fmla="*/ 1853128 w 1924895"/>
              <a:gd name="connsiteY6" fmla="*/ 170823 h 412461"/>
              <a:gd name="connsiteX7" fmla="*/ 1830682 w 1924895"/>
              <a:gd name="connsiteY7" fmla="*/ 295121 h 412461"/>
              <a:gd name="connsiteX8" fmla="*/ 1893127 w 1924895"/>
              <a:gd name="connsiteY8" fmla="*/ 374073 h 412461"/>
              <a:gd name="connsiteX9" fmla="*/ 1327224 w 1924895"/>
              <a:gd name="connsiteY9" fmla="*/ 391479 h 412461"/>
              <a:gd name="connsiteX10" fmla="*/ 963252 w 1924895"/>
              <a:gd name="connsiteY10" fmla="*/ 386895 h 412461"/>
              <a:gd name="connsiteX11" fmla="*/ 665826 w 1924895"/>
              <a:gd name="connsiteY11" fmla="*/ 412461 h 412461"/>
              <a:gd name="connsiteX12" fmla="*/ 36618 w 1924895"/>
              <a:gd name="connsiteY12" fmla="*/ 374073 h 412461"/>
              <a:gd name="connsiteX13" fmla="*/ 67382 w 1924895"/>
              <a:gd name="connsiteY13" fmla="*/ 179422 h 412461"/>
              <a:gd name="connsiteX14" fmla="*/ 68354 w 1924895"/>
              <a:gd name="connsiteY14" fmla="*/ 94533 h 412461"/>
              <a:gd name="connsiteX15" fmla="*/ 36618 w 1924895"/>
              <a:gd name="connsiteY15" fmla="*/ 0 h 412461"/>
              <a:gd name="connsiteX0" fmla="*/ 36618 w 1924895"/>
              <a:gd name="connsiteY0" fmla="*/ 0 h 412461"/>
              <a:gd name="connsiteX1" fmla="*/ 554520 w 1924895"/>
              <a:gd name="connsiteY1" fmla="*/ 28937 h 412461"/>
              <a:gd name="connsiteX2" fmla="*/ 1016149 w 1924895"/>
              <a:gd name="connsiteY2" fmla="*/ 27702 h 412461"/>
              <a:gd name="connsiteX3" fmla="*/ 1366573 w 1924895"/>
              <a:gd name="connsiteY3" fmla="*/ 18167 h 412461"/>
              <a:gd name="connsiteX4" fmla="*/ 1893127 w 1924895"/>
              <a:gd name="connsiteY4" fmla="*/ 0 h 412461"/>
              <a:gd name="connsiteX5" fmla="*/ 1885807 w 1924895"/>
              <a:gd name="connsiteY5" fmla="*/ 92462 h 412461"/>
              <a:gd name="connsiteX6" fmla="*/ 1853128 w 1924895"/>
              <a:gd name="connsiteY6" fmla="*/ 170823 h 412461"/>
              <a:gd name="connsiteX7" fmla="*/ 1830682 w 1924895"/>
              <a:gd name="connsiteY7" fmla="*/ 295121 h 412461"/>
              <a:gd name="connsiteX8" fmla="*/ 1893127 w 1924895"/>
              <a:gd name="connsiteY8" fmla="*/ 374073 h 412461"/>
              <a:gd name="connsiteX9" fmla="*/ 1327224 w 1924895"/>
              <a:gd name="connsiteY9" fmla="*/ 391479 h 412461"/>
              <a:gd name="connsiteX10" fmla="*/ 990246 w 1924895"/>
              <a:gd name="connsiteY10" fmla="*/ 408026 h 412461"/>
              <a:gd name="connsiteX11" fmla="*/ 665826 w 1924895"/>
              <a:gd name="connsiteY11" fmla="*/ 412461 h 412461"/>
              <a:gd name="connsiteX12" fmla="*/ 36618 w 1924895"/>
              <a:gd name="connsiteY12" fmla="*/ 374073 h 412461"/>
              <a:gd name="connsiteX13" fmla="*/ 67382 w 1924895"/>
              <a:gd name="connsiteY13" fmla="*/ 179422 h 412461"/>
              <a:gd name="connsiteX14" fmla="*/ 68354 w 1924895"/>
              <a:gd name="connsiteY14" fmla="*/ 94533 h 412461"/>
              <a:gd name="connsiteX15" fmla="*/ 36618 w 1924895"/>
              <a:gd name="connsiteY15" fmla="*/ 0 h 412461"/>
              <a:gd name="connsiteX0" fmla="*/ 36618 w 1924895"/>
              <a:gd name="connsiteY0" fmla="*/ 0 h 420685"/>
              <a:gd name="connsiteX1" fmla="*/ 554520 w 1924895"/>
              <a:gd name="connsiteY1" fmla="*/ 28937 h 420685"/>
              <a:gd name="connsiteX2" fmla="*/ 1016149 w 1924895"/>
              <a:gd name="connsiteY2" fmla="*/ 27702 h 420685"/>
              <a:gd name="connsiteX3" fmla="*/ 1366573 w 1924895"/>
              <a:gd name="connsiteY3" fmla="*/ 18167 h 420685"/>
              <a:gd name="connsiteX4" fmla="*/ 1893127 w 1924895"/>
              <a:gd name="connsiteY4" fmla="*/ 0 h 420685"/>
              <a:gd name="connsiteX5" fmla="*/ 1885807 w 1924895"/>
              <a:gd name="connsiteY5" fmla="*/ 92462 h 420685"/>
              <a:gd name="connsiteX6" fmla="*/ 1853128 w 1924895"/>
              <a:gd name="connsiteY6" fmla="*/ 170823 h 420685"/>
              <a:gd name="connsiteX7" fmla="*/ 1830682 w 1924895"/>
              <a:gd name="connsiteY7" fmla="*/ 295121 h 420685"/>
              <a:gd name="connsiteX8" fmla="*/ 1893127 w 1924895"/>
              <a:gd name="connsiteY8" fmla="*/ 374073 h 420685"/>
              <a:gd name="connsiteX9" fmla="*/ 1375315 w 1924895"/>
              <a:gd name="connsiteY9" fmla="*/ 420685 h 420685"/>
              <a:gd name="connsiteX10" fmla="*/ 990246 w 1924895"/>
              <a:gd name="connsiteY10" fmla="*/ 408026 h 420685"/>
              <a:gd name="connsiteX11" fmla="*/ 665826 w 1924895"/>
              <a:gd name="connsiteY11" fmla="*/ 412461 h 420685"/>
              <a:gd name="connsiteX12" fmla="*/ 36618 w 1924895"/>
              <a:gd name="connsiteY12" fmla="*/ 374073 h 420685"/>
              <a:gd name="connsiteX13" fmla="*/ 67382 w 1924895"/>
              <a:gd name="connsiteY13" fmla="*/ 179422 h 420685"/>
              <a:gd name="connsiteX14" fmla="*/ 68354 w 1924895"/>
              <a:gd name="connsiteY14" fmla="*/ 94533 h 420685"/>
              <a:gd name="connsiteX15" fmla="*/ 36618 w 1924895"/>
              <a:gd name="connsiteY15" fmla="*/ 0 h 42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924895" h="420685">
                <a:moveTo>
                  <a:pt x="36618" y="0"/>
                </a:moveTo>
                <a:lnTo>
                  <a:pt x="554520" y="28937"/>
                </a:lnTo>
                <a:lnTo>
                  <a:pt x="1016149" y="27702"/>
                </a:lnTo>
                <a:lnTo>
                  <a:pt x="1366573" y="18167"/>
                </a:lnTo>
                <a:lnTo>
                  <a:pt x="1893127" y="0"/>
                </a:lnTo>
                <a:cubicBezTo>
                  <a:pt x="1865827" y="35144"/>
                  <a:pt x="1755843" y="52454"/>
                  <a:pt x="1885807" y="92462"/>
                </a:cubicBezTo>
                <a:cubicBezTo>
                  <a:pt x="1864646" y="125608"/>
                  <a:pt x="1909957" y="129571"/>
                  <a:pt x="1853128" y="170823"/>
                </a:cubicBezTo>
                <a:cubicBezTo>
                  <a:pt x="1854479" y="205951"/>
                  <a:pt x="1956690" y="190180"/>
                  <a:pt x="1830682" y="295121"/>
                </a:cubicBezTo>
                <a:cubicBezTo>
                  <a:pt x="1842483" y="325483"/>
                  <a:pt x="1987575" y="359364"/>
                  <a:pt x="1893127" y="374073"/>
                </a:cubicBezTo>
                <a:lnTo>
                  <a:pt x="1375315" y="420685"/>
                </a:lnTo>
                <a:lnTo>
                  <a:pt x="990246" y="408026"/>
                </a:lnTo>
                <a:lnTo>
                  <a:pt x="665826" y="412461"/>
                </a:lnTo>
                <a:lnTo>
                  <a:pt x="36618" y="374073"/>
                </a:lnTo>
                <a:cubicBezTo>
                  <a:pt x="46873" y="309189"/>
                  <a:pt x="-22316" y="249170"/>
                  <a:pt x="67382" y="179422"/>
                </a:cubicBezTo>
                <a:cubicBezTo>
                  <a:pt x="66457" y="132832"/>
                  <a:pt x="-48385" y="159564"/>
                  <a:pt x="68354" y="94533"/>
                </a:cubicBezTo>
                <a:cubicBezTo>
                  <a:pt x="61876" y="65170"/>
                  <a:pt x="-58895" y="19467"/>
                  <a:pt x="3661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  <a:tint val="66000"/>
                  <a:satMod val="160000"/>
                  <a:alpha val="15000"/>
                </a:schemeClr>
              </a:gs>
              <a:gs pos="50000">
                <a:schemeClr val="bg2">
                  <a:lumMod val="75000"/>
                  <a:tint val="44500"/>
                  <a:satMod val="160000"/>
                </a:schemeClr>
              </a:gs>
              <a:gs pos="100000">
                <a:schemeClr val="bg2">
                  <a:lumMod val="75000"/>
                  <a:tint val="23500"/>
                  <a:satMod val="160000"/>
                </a:schemeClr>
              </a:gs>
            </a:gsLst>
            <a:lin ang="0" scaled="1"/>
            <a:tileRect/>
          </a:gradFill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3" name="Picture 4" descr="Lungs, Organ, Anatomy, Bronchia, Bronchial Tubes">
            <a:extLst>
              <a:ext uri="{FF2B5EF4-FFF2-40B4-BE49-F238E27FC236}">
                <a16:creationId xmlns:a16="http://schemas.microsoft.com/office/drawing/2014/main" id="{B6A20E89-9F6E-4E90-8908-63C4818DE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979" y="3933371"/>
            <a:ext cx="1149604" cy="113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2" name="Table 41">
            <a:extLst>
              <a:ext uri="{FF2B5EF4-FFF2-40B4-BE49-F238E27FC236}">
                <a16:creationId xmlns:a16="http://schemas.microsoft.com/office/drawing/2014/main" id="{B0F2CDB3-283F-4642-BA86-00DAA34092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190100"/>
              </p:ext>
            </p:extLst>
          </p:nvPr>
        </p:nvGraphicFramePr>
        <p:xfrm>
          <a:off x="279400" y="260338"/>
          <a:ext cx="2901675" cy="6337325"/>
        </p:xfrm>
        <a:graphic>
          <a:graphicData uri="http://schemas.openxmlformats.org/drawingml/2006/table">
            <a:tbl>
              <a:tblPr firstRow="1" firstCol="1" bandRow="1"/>
              <a:tblGrid>
                <a:gridCol w="981439">
                  <a:extLst>
                    <a:ext uri="{9D8B030D-6E8A-4147-A177-3AD203B41FA5}">
                      <a16:colId xmlns:a16="http://schemas.microsoft.com/office/drawing/2014/main" val="2240916109"/>
                    </a:ext>
                  </a:extLst>
                </a:gridCol>
                <a:gridCol w="492907">
                  <a:extLst>
                    <a:ext uri="{9D8B030D-6E8A-4147-A177-3AD203B41FA5}">
                      <a16:colId xmlns:a16="http://schemas.microsoft.com/office/drawing/2014/main" val="2599588141"/>
                    </a:ext>
                  </a:extLst>
                </a:gridCol>
                <a:gridCol w="1427329">
                  <a:extLst>
                    <a:ext uri="{9D8B030D-6E8A-4147-A177-3AD203B41FA5}">
                      <a16:colId xmlns:a16="http://schemas.microsoft.com/office/drawing/2014/main" val="1250469627"/>
                    </a:ext>
                  </a:extLst>
                </a:gridCol>
              </a:tblGrid>
              <a:tr h="3205278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4900"/>
                  </a:ext>
                </a:extLst>
              </a:tr>
              <a:tr h="282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Project name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Spirit of Innovation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501211"/>
                  </a:ext>
                </a:extLst>
              </a:tr>
              <a:tr h="282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Max Power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750 kW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457566"/>
                  </a:ext>
                </a:extLst>
              </a:tr>
              <a:tr h="282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Top Speed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300+ MPH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73796"/>
                  </a:ext>
                </a:extLst>
              </a:tr>
              <a:tr h="282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Range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 miles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5097808"/>
                  </a:ext>
                </a:extLst>
              </a:tr>
              <a:tr h="282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Development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 months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3660277"/>
                  </a:ext>
                </a:extLst>
              </a:tr>
              <a:tr h="670428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Collaborators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u="none" strike="noStrike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8620500"/>
                  </a:ext>
                </a:extLst>
              </a:tr>
              <a:tr h="67042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u="none" strike="noStrike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80326804"/>
                  </a:ext>
                </a:extLst>
              </a:tr>
              <a:tr h="377091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10069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 of Designer: </a:t>
                      </a:r>
                      <a:endParaRPr lang="en-US" sz="1100" dirty="0">
                        <a:solidFill>
                          <a:srgbClr val="10069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006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3829753"/>
                  </a:ext>
                </a:extLst>
              </a:tr>
            </a:tbl>
          </a:graphicData>
        </a:graphic>
      </p:graphicFrame>
      <p:pic>
        <p:nvPicPr>
          <p:cNvPr id="43" name="Picture 42">
            <a:extLst>
              <a:ext uri="{FF2B5EF4-FFF2-40B4-BE49-F238E27FC236}">
                <a16:creationId xmlns:a16="http://schemas.microsoft.com/office/drawing/2014/main" id="{C99FC2AD-F819-41B6-9E66-2C6764C7CF58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636" y="5087046"/>
            <a:ext cx="1303496" cy="28406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360AEF3-D156-4632-B9EC-B4B01CC29B6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37" b="26305"/>
          <a:stretch/>
        </p:blipFill>
        <p:spPr>
          <a:xfrm>
            <a:off x="1815401" y="5637321"/>
            <a:ext cx="1277731" cy="504163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3E32C6FA-B44F-4E38-9F71-5EA0C0C22365}"/>
              </a:ext>
            </a:extLst>
          </p:cNvPr>
          <p:cNvGrpSpPr/>
          <p:nvPr/>
        </p:nvGrpSpPr>
        <p:grpSpPr>
          <a:xfrm>
            <a:off x="279400" y="260338"/>
            <a:ext cx="9407041" cy="6358521"/>
            <a:chOff x="279400" y="260339"/>
            <a:chExt cx="9334500" cy="6336810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F9ED663-6349-4AB5-A3E1-B8C87E59CEA5}"/>
                </a:ext>
              </a:extLst>
            </p:cNvPr>
            <p:cNvSpPr/>
            <p:nvPr/>
          </p:nvSpPr>
          <p:spPr>
            <a:xfrm>
              <a:off x="279400" y="260339"/>
              <a:ext cx="2879301" cy="6322094"/>
            </a:xfrm>
            <a:prstGeom prst="rect">
              <a:avLst/>
            </a:prstGeom>
            <a:noFill/>
            <a:ln w="57150">
              <a:solidFill>
                <a:srgbClr val="1006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28F49724-AD35-433F-A5D1-6461AC3BBC11}"/>
                </a:ext>
              </a:extLst>
            </p:cNvPr>
            <p:cNvCxnSpPr>
              <a:cxnSpLocks/>
            </p:cNvCxnSpPr>
            <p:nvPr/>
          </p:nvCxnSpPr>
          <p:spPr>
            <a:xfrm>
              <a:off x="3158699" y="260339"/>
              <a:ext cx="6455201" cy="11"/>
            </a:xfrm>
            <a:prstGeom prst="line">
              <a:avLst/>
            </a:prstGeom>
            <a:ln w="57150">
              <a:solidFill>
                <a:srgbClr val="10069F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B38AF8A3-9A06-42C6-8823-23377F775623}"/>
                </a:ext>
              </a:extLst>
            </p:cNvPr>
            <p:cNvCxnSpPr>
              <a:cxnSpLocks/>
            </p:cNvCxnSpPr>
            <p:nvPr/>
          </p:nvCxnSpPr>
          <p:spPr>
            <a:xfrm>
              <a:off x="3158699" y="6582433"/>
              <a:ext cx="6455201" cy="0"/>
            </a:xfrm>
            <a:prstGeom prst="line">
              <a:avLst/>
            </a:prstGeom>
            <a:ln w="57150">
              <a:solidFill>
                <a:srgbClr val="10069F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6BAA79FE-30FB-4CD5-A1F8-FBC2D9C1CAC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13900" y="275567"/>
              <a:ext cx="0" cy="6321582"/>
            </a:xfrm>
            <a:prstGeom prst="line">
              <a:avLst/>
            </a:prstGeom>
            <a:ln w="57150">
              <a:solidFill>
                <a:srgbClr val="10069F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C45EEAE1-18D7-47D4-B9C1-689A9BCEBC8A}"/>
              </a:ext>
            </a:extLst>
          </p:cNvPr>
          <p:cNvSpPr txBox="1"/>
          <p:nvPr/>
        </p:nvSpPr>
        <p:spPr>
          <a:xfrm>
            <a:off x="321501" y="1981200"/>
            <a:ext cx="31015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10069F"/>
                </a:solidFill>
              </a:rPr>
              <a:t>Introducing the world’s fastest electric aeroplane</a:t>
            </a:r>
            <a:endParaRPr lang="en-US" sz="2800" dirty="0">
              <a:solidFill>
                <a:srgbClr val="10069F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2D602EA-4698-4E6D-81CF-D7EC0C187542}"/>
              </a:ext>
            </a:extLst>
          </p:cNvPr>
          <p:cNvSpPr txBox="1"/>
          <p:nvPr/>
        </p:nvSpPr>
        <p:spPr>
          <a:xfrm>
            <a:off x="219558" y="333522"/>
            <a:ext cx="28910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800" b="1" dirty="0">
                <a:solidFill>
                  <a:srgbClr val="10069F"/>
                </a:solidFill>
              </a:rPr>
              <a:t>Year 4</a:t>
            </a:r>
          </a:p>
          <a:p>
            <a:pPr algn="r"/>
            <a:r>
              <a:rPr lang="en-GB" sz="2800" b="1">
                <a:solidFill>
                  <a:srgbClr val="10069F"/>
                </a:solidFill>
              </a:rPr>
              <a:t>Pneumatics</a:t>
            </a:r>
            <a:endParaRPr lang="en-GB" sz="2800" b="1" dirty="0">
              <a:solidFill>
                <a:srgbClr val="10069F"/>
              </a:solidFill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736ADCF-7B6C-42E5-9008-69594FB24B5E}"/>
              </a:ext>
            </a:extLst>
          </p:cNvPr>
          <p:cNvGrpSpPr>
            <a:grpSpLocks noChangeAspect="1"/>
          </p:cNvGrpSpPr>
          <p:nvPr/>
        </p:nvGrpSpPr>
        <p:grpSpPr>
          <a:xfrm>
            <a:off x="605833" y="5014073"/>
            <a:ext cx="831606" cy="1246496"/>
            <a:chOff x="4007551" y="1891961"/>
            <a:chExt cx="2897746" cy="4549969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F5EFAAD2-E5A0-45EE-8ECA-390CD3C2FD94}"/>
                </a:ext>
              </a:extLst>
            </p:cNvPr>
            <p:cNvSpPr/>
            <p:nvPr/>
          </p:nvSpPr>
          <p:spPr>
            <a:xfrm>
              <a:off x="4363943" y="2266123"/>
              <a:ext cx="2184962" cy="3581668"/>
            </a:xfrm>
            <a:prstGeom prst="roundRect">
              <a:avLst>
                <a:gd name="adj" fmla="val 760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84EEC42B-5455-4511-8A3A-0CBF924214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1" t="11512" r="75818" b="6776"/>
            <a:stretch/>
          </p:blipFill>
          <p:spPr>
            <a:xfrm>
              <a:off x="4007551" y="1891961"/>
              <a:ext cx="2897746" cy="45499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64004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598A4F2-9FAD-4A82-B9B4-31C5EFFE121C}"/>
              </a:ext>
            </a:extLst>
          </p:cNvPr>
          <p:cNvGrpSpPr/>
          <p:nvPr/>
        </p:nvGrpSpPr>
        <p:grpSpPr>
          <a:xfrm>
            <a:off x="501601" y="4850798"/>
            <a:ext cx="3709498" cy="1737529"/>
            <a:chOff x="2622550" y="2958224"/>
            <a:chExt cx="4248150" cy="2166226"/>
          </a:xfrm>
        </p:grpSpPr>
        <p:sp>
          <p:nvSpPr>
            <p:cNvPr id="8" name="Isosceles Triangle 7">
              <a:extLst>
                <a:ext uri="{FF2B5EF4-FFF2-40B4-BE49-F238E27FC236}">
                  <a16:creationId xmlns:a16="http://schemas.microsoft.com/office/drawing/2014/main" id="{680710A8-825B-487C-8ACD-E2BDEFC730BC}"/>
                </a:ext>
              </a:extLst>
            </p:cNvPr>
            <p:cNvSpPr/>
            <p:nvPr/>
          </p:nvSpPr>
          <p:spPr>
            <a:xfrm rot="18046915" flipV="1">
              <a:off x="2587710" y="3196209"/>
              <a:ext cx="759680" cy="400545"/>
            </a:xfrm>
            <a:custGeom>
              <a:avLst/>
              <a:gdLst>
                <a:gd name="connsiteX0" fmla="*/ 0 w 737132"/>
                <a:gd name="connsiteY0" fmla="*/ 508584 h 508584"/>
                <a:gd name="connsiteX1" fmla="*/ 368566 w 737132"/>
                <a:gd name="connsiteY1" fmla="*/ 0 h 508584"/>
                <a:gd name="connsiteX2" fmla="*/ 737132 w 737132"/>
                <a:gd name="connsiteY2" fmla="*/ 508584 h 508584"/>
                <a:gd name="connsiteX3" fmla="*/ 0 w 737132"/>
                <a:gd name="connsiteY3" fmla="*/ 508584 h 508584"/>
                <a:gd name="connsiteX0" fmla="*/ 0 w 748090"/>
                <a:gd name="connsiteY0" fmla="*/ 508584 h 529894"/>
                <a:gd name="connsiteX1" fmla="*/ 368566 w 748090"/>
                <a:gd name="connsiteY1" fmla="*/ 0 h 529894"/>
                <a:gd name="connsiteX2" fmla="*/ 748090 w 748090"/>
                <a:gd name="connsiteY2" fmla="*/ 529894 h 529894"/>
                <a:gd name="connsiteX3" fmla="*/ 0 w 748090"/>
                <a:gd name="connsiteY3" fmla="*/ 508584 h 529894"/>
                <a:gd name="connsiteX0" fmla="*/ 0 w 748090"/>
                <a:gd name="connsiteY0" fmla="*/ 508584 h 529894"/>
                <a:gd name="connsiteX1" fmla="*/ 368566 w 748090"/>
                <a:gd name="connsiteY1" fmla="*/ 0 h 529894"/>
                <a:gd name="connsiteX2" fmla="*/ 748090 w 748090"/>
                <a:gd name="connsiteY2" fmla="*/ 529894 h 529894"/>
                <a:gd name="connsiteX3" fmla="*/ 0 w 748090"/>
                <a:gd name="connsiteY3" fmla="*/ 508584 h 529894"/>
                <a:gd name="connsiteX0" fmla="*/ 0 w 748090"/>
                <a:gd name="connsiteY0" fmla="*/ 382248 h 403558"/>
                <a:gd name="connsiteX1" fmla="*/ 228265 w 748090"/>
                <a:gd name="connsiteY1" fmla="*/ 0 h 403558"/>
                <a:gd name="connsiteX2" fmla="*/ 748090 w 748090"/>
                <a:gd name="connsiteY2" fmla="*/ 403558 h 403558"/>
                <a:gd name="connsiteX3" fmla="*/ 0 w 748090"/>
                <a:gd name="connsiteY3" fmla="*/ 382248 h 403558"/>
                <a:gd name="connsiteX0" fmla="*/ 0 w 745490"/>
                <a:gd name="connsiteY0" fmla="*/ 382248 h 407922"/>
                <a:gd name="connsiteX1" fmla="*/ 228265 w 745490"/>
                <a:gd name="connsiteY1" fmla="*/ 0 h 407922"/>
                <a:gd name="connsiteX2" fmla="*/ 745490 w 745490"/>
                <a:gd name="connsiteY2" fmla="*/ 407922 h 407922"/>
                <a:gd name="connsiteX3" fmla="*/ 0 w 745490"/>
                <a:gd name="connsiteY3" fmla="*/ 382248 h 407922"/>
                <a:gd name="connsiteX0" fmla="*/ 0 w 740290"/>
                <a:gd name="connsiteY0" fmla="*/ 373519 h 407922"/>
                <a:gd name="connsiteX1" fmla="*/ 223065 w 740290"/>
                <a:gd name="connsiteY1" fmla="*/ 0 h 407922"/>
                <a:gd name="connsiteX2" fmla="*/ 740290 w 740290"/>
                <a:gd name="connsiteY2" fmla="*/ 407922 h 407922"/>
                <a:gd name="connsiteX3" fmla="*/ 0 w 740290"/>
                <a:gd name="connsiteY3" fmla="*/ 373519 h 407922"/>
                <a:gd name="connsiteX0" fmla="*/ 0 w 755234"/>
                <a:gd name="connsiteY0" fmla="*/ 373519 h 398346"/>
                <a:gd name="connsiteX1" fmla="*/ 223065 w 755234"/>
                <a:gd name="connsiteY1" fmla="*/ 0 h 398346"/>
                <a:gd name="connsiteX2" fmla="*/ 755234 w 755234"/>
                <a:gd name="connsiteY2" fmla="*/ 398346 h 398346"/>
                <a:gd name="connsiteX3" fmla="*/ 0 w 755234"/>
                <a:gd name="connsiteY3" fmla="*/ 373519 h 398346"/>
                <a:gd name="connsiteX0" fmla="*/ 0 w 755234"/>
                <a:gd name="connsiteY0" fmla="*/ 374331 h 399158"/>
                <a:gd name="connsiteX1" fmla="*/ 221701 w 755234"/>
                <a:gd name="connsiteY1" fmla="*/ 0 h 399158"/>
                <a:gd name="connsiteX2" fmla="*/ 755234 w 755234"/>
                <a:gd name="connsiteY2" fmla="*/ 399158 h 399158"/>
                <a:gd name="connsiteX3" fmla="*/ 0 w 755234"/>
                <a:gd name="connsiteY3" fmla="*/ 374331 h 399158"/>
                <a:gd name="connsiteX0" fmla="*/ 0 w 748414"/>
                <a:gd name="connsiteY0" fmla="*/ 374331 h 395096"/>
                <a:gd name="connsiteX1" fmla="*/ 221701 w 748414"/>
                <a:gd name="connsiteY1" fmla="*/ 0 h 395096"/>
                <a:gd name="connsiteX2" fmla="*/ 748414 w 748414"/>
                <a:gd name="connsiteY2" fmla="*/ 395096 h 395096"/>
                <a:gd name="connsiteX3" fmla="*/ 0 w 748414"/>
                <a:gd name="connsiteY3" fmla="*/ 374331 h 395096"/>
                <a:gd name="connsiteX0" fmla="*/ 0 w 742698"/>
                <a:gd name="connsiteY0" fmla="*/ 374331 h 395387"/>
                <a:gd name="connsiteX1" fmla="*/ 221701 w 742698"/>
                <a:gd name="connsiteY1" fmla="*/ 0 h 395387"/>
                <a:gd name="connsiteX2" fmla="*/ 742698 w 742698"/>
                <a:gd name="connsiteY2" fmla="*/ 395387 h 395387"/>
                <a:gd name="connsiteX3" fmla="*/ 0 w 742698"/>
                <a:gd name="connsiteY3" fmla="*/ 374331 h 395387"/>
                <a:gd name="connsiteX0" fmla="*/ 0 w 735357"/>
                <a:gd name="connsiteY0" fmla="*/ 371311 h 395387"/>
                <a:gd name="connsiteX1" fmla="*/ 214360 w 735357"/>
                <a:gd name="connsiteY1" fmla="*/ 0 h 395387"/>
                <a:gd name="connsiteX2" fmla="*/ 735357 w 735357"/>
                <a:gd name="connsiteY2" fmla="*/ 395387 h 395387"/>
                <a:gd name="connsiteX3" fmla="*/ 0 w 735357"/>
                <a:gd name="connsiteY3" fmla="*/ 371311 h 395387"/>
                <a:gd name="connsiteX0" fmla="*/ 0 w 739710"/>
                <a:gd name="connsiteY0" fmla="*/ 372414 h 395387"/>
                <a:gd name="connsiteX1" fmla="*/ 218713 w 739710"/>
                <a:gd name="connsiteY1" fmla="*/ 0 h 395387"/>
                <a:gd name="connsiteX2" fmla="*/ 739710 w 739710"/>
                <a:gd name="connsiteY2" fmla="*/ 395387 h 395387"/>
                <a:gd name="connsiteX3" fmla="*/ 0 w 739710"/>
                <a:gd name="connsiteY3" fmla="*/ 372414 h 395387"/>
                <a:gd name="connsiteX0" fmla="*/ 0 w 753348"/>
                <a:gd name="connsiteY0" fmla="*/ 372414 h 403512"/>
                <a:gd name="connsiteX1" fmla="*/ 218713 w 753348"/>
                <a:gd name="connsiteY1" fmla="*/ 0 h 403512"/>
                <a:gd name="connsiteX2" fmla="*/ 753348 w 753348"/>
                <a:gd name="connsiteY2" fmla="*/ 403512 h 403512"/>
                <a:gd name="connsiteX3" fmla="*/ 0 w 753348"/>
                <a:gd name="connsiteY3" fmla="*/ 372414 h 403512"/>
                <a:gd name="connsiteX0" fmla="*/ 0 w 745977"/>
                <a:gd name="connsiteY0" fmla="*/ 372414 h 397274"/>
                <a:gd name="connsiteX1" fmla="*/ 218713 w 745977"/>
                <a:gd name="connsiteY1" fmla="*/ 0 h 397274"/>
                <a:gd name="connsiteX2" fmla="*/ 745977 w 745977"/>
                <a:gd name="connsiteY2" fmla="*/ 397274 h 397274"/>
                <a:gd name="connsiteX3" fmla="*/ 0 w 745977"/>
                <a:gd name="connsiteY3" fmla="*/ 372414 h 397274"/>
                <a:gd name="connsiteX0" fmla="*/ 0 w 750359"/>
                <a:gd name="connsiteY0" fmla="*/ 372414 h 405427"/>
                <a:gd name="connsiteX1" fmla="*/ 218713 w 750359"/>
                <a:gd name="connsiteY1" fmla="*/ 0 h 405427"/>
                <a:gd name="connsiteX2" fmla="*/ 750359 w 750359"/>
                <a:gd name="connsiteY2" fmla="*/ 405427 h 405427"/>
                <a:gd name="connsiteX3" fmla="*/ 0 w 750359"/>
                <a:gd name="connsiteY3" fmla="*/ 372414 h 405427"/>
                <a:gd name="connsiteX0" fmla="*/ 0 w 743540"/>
                <a:gd name="connsiteY0" fmla="*/ 372414 h 401364"/>
                <a:gd name="connsiteX1" fmla="*/ 218713 w 743540"/>
                <a:gd name="connsiteY1" fmla="*/ 0 h 401364"/>
                <a:gd name="connsiteX2" fmla="*/ 743540 w 743540"/>
                <a:gd name="connsiteY2" fmla="*/ 401364 h 401364"/>
                <a:gd name="connsiteX3" fmla="*/ 0 w 743540"/>
                <a:gd name="connsiteY3" fmla="*/ 372414 h 401364"/>
                <a:gd name="connsiteX0" fmla="*/ 0 w 750422"/>
                <a:gd name="connsiteY0" fmla="*/ 372414 h 389812"/>
                <a:gd name="connsiteX1" fmla="*/ 218713 w 750422"/>
                <a:gd name="connsiteY1" fmla="*/ 0 h 389812"/>
                <a:gd name="connsiteX2" fmla="*/ 750422 w 750422"/>
                <a:gd name="connsiteY2" fmla="*/ 389812 h 389812"/>
                <a:gd name="connsiteX3" fmla="*/ 0 w 750422"/>
                <a:gd name="connsiteY3" fmla="*/ 372414 h 389812"/>
                <a:gd name="connsiteX0" fmla="*/ 0 w 755872"/>
                <a:gd name="connsiteY0" fmla="*/ 372414 h 411319"/>
                <a:gd name="connsiteX1" fmla="*/ 218713 w 755872"/>
                <a:gd name="connsiteY1" fmla="*/ 0 h 411319"/>
                <a:gd name="connsiteX2" fmla="*/ 755872 w 755872"/>
                <a:gd name="connsiteY2" fmla="*/ 411319 h 411319"/>
                <a:gd name="connsiteX3" fmla="*/ 0 w 755872"/>
                <a:gd name="connsiteY3" fmla="*/ 372414 h 411319"/>
                <a:gd name="connsiteX0" fmla="*/ 0 w 759680"/>
                <a:gd name="connsiteY0" fmla="*/ 372414 h 400545"/>
                <a:gd name="connsiteX1" fmla="*/ 218713 w 759680"/>
                <a:gd name="connsiteY1" fmla="*/ 0 h 400545"/>
                <a:gd name="connsiteX2" fmla="*/ 759680 w 759680"/>
                <a:gd name="connsiteY2" fmla="*/ 400545 h 400545"/>
                <a:gd name="connsiteX3" fmla="*/ 0 w 759680"/>
                <a:gd name="connsiteY3" fmla="*/ 372414 h 400545"/>
                <a:gd name="connsiteX0" fmla="*/ 0 w 759680"/>
                <a:gd name="connsiteY0" fmla="*/ 372414 h 400545"/>
                <a:gd name="connsiteX1" fmla="*/ 218713 w 759680"/>
                <a:gd name="connsiteY1" fmla="*/ 0 h 400545"/>
                <a:gd name="connsiteX2" fmla="*/ 759680 w 759680"/>
                <a:gd name="connsiteY2" fmla="*/ 400545 h 400545"/>
                <a:gd name="connsiteX3" fmla="*/ 0 w 759680"/>
                <a:gd name="connsiteY3" fmla="*/ 372414 h 400545"/>
                <a:gd name="connsiteX0" fmla="*/ 0 w 759680"/>
                <a:gd name="connsiteY0" fmla="*/ 372414 h 400545"/>
                <a:gd name="connsiteX1" fmla="*/ 218713 w 759680"/>
                <a:gd name="connsiteY1" fmla="*/ 0 h 400545"/>
                <a:gd name="connsiteX2" fmla="*/ 759680 w 759680"/>
                <a:gd name="connsiteY2" fmla="*/ 400545 h 400545"/>
                <a:gd name="connsiteX3" fmla="*/ 0 w 759680"/>
                <a:gd name="connsiteY3" fmla="*/ 372414 h 400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9680" h="400545">
                  <a:moveTo>
                    <a:pt x="0" y="372414"/>
                  </a:moveTo>
                  <a:lnTo>
                    <a:pt x="218713" y="0"/>
                  </a:lnTo>
                  <a:lnTo>
                    <a:pt x="759680" y="400545"/>
                  </a:lnTo>
                  <a:cubicBezTo>
                    <a:pt x="506417" y="399989"/>
                    <a:pt x="249363" y="379517"/>
                    <a:pt x="0" y="372414"/>
                  </a:cubicBezTo>
                  <a:close/>
                </a:path>
              </a:pathLst>
            </a:custGeom>
            <a:solidFill>
              <a:schemeClr val="bg1"/>
            </a:solidFill>
            <a:ln w="28575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Isosceles Triangle 7">
              <a:extLst>
                <a:ext uri="{FF2B5EF4-FFF2-40B4-BE49-F238E27FC236}">
                  <a16:creationId xmlns:a16="http://schemas.microsoft.com/office/drawing/2014/main" id="{EF561C50-CA3D-4DF6-BA9C-913CC5895A56}"/>
                </a:ext>
              </a:extLst>
            </p:cNvPr>
            <p:cNvSpPr/>
            <p:nvPr/>
          </p:nvSpPr>
          <p:spPr>
            <a:xfrm rot="14434681">
              <a:off x="6111259" y="3189718"/>
              <a:ext cx="780909" cy="416493"/>
            </a:xfrm>
            <a:custGeom>
              <a:avLst/>
              <a:gdLst>
                <a:gd name="connsiteX0" fmla="*/ 0 w 737132"/>
                <a:gd name="connsiteY0" fmla="*/ 508584 h 508584"/>
                <a:gd name="connsiteX1" fmla="*/ 368566 w 737132"/>
                <a:gd name="connsiteY1" fmla="*/ 0 h 508584"/>
                <a:gd name="connsiteX2" fmla="*/ 737132 w 737132"/>
                <a:gd name="connsiteY2" fmla="*/ 508584 h 508584"/>
                <a:gd name="connsiteX3" fmla="*/ 0 w 737132"/>
                <a:gd name="connsiteY3" fmla="*/ 508584 h 508584"/>
                <a:gd name="connsiteX0" fmla="*/ 0 w 748090"/>
                <a:gd name="connsiteY0" fmla="*/ 508584 h 529894"/>
                <a:gd name="connsiteX1" fmla="*/ 368566 w 748090"/>
                <a:gd name="connsiteY1" fmla="*/ 0 h 529894"/>
                <a:gd name="connsiteX2" fmla="*/ 748090 w 748090"/>
                <a:gd name="connsiteY2" fmla="*/ 529894 h 529894"/>
                <a:gd name="connsiteX3" fmla="*/ 0 w 748090"/>
                <a:gd name="connsiteY3" fmla="*/ 508584 h 529894"/>
                <a:gd name="connsiteX0" fmla="*/ 0 w 748090"/>
                <a:gd name="connsiteY0" fmla="*/ 508584 h 529894"/>
                <a:gd name="connsiteX1" fmla="*/ 368566 w 748090"/>
                <a:gd name="connsiteY1" fmla="*/ 0 h 529894"/>
                <a:gd name="connsiteX2" fmla="*/ 748090 w 748090"/>
                <a:gd name="connsiteY2" fmla="*/ 529894 h 529894"/>
                <a:gd name="connsiteX3" fmla="*/ 0 w 748090"/>
                <a:gd name="connsiteY3" fmla="*/ 508584 h 529894"/>
                <a:gd name="connsiteX0" fmla="*/ 0 w 748090"/>
                <a:gd name="connsiteY0" fmla="*/ 382248 h 403558"/>
                <a:gd name="connsiteX1" fmla="*/ 228265 w 748090"/>
                <a:gd name="connsiteY1" fmla="*/ 0 h 403558"/>
                <a:gd name="connsiteX2" fmla="*/ 748090 w 748090"/>
                <a:gd name="connsiteY2" fmla="*/ 403558 h 403558"/>
                <a:gd name="connsiteX3" fmla="*/ 0 w 748090"/>
                <a:gd name="connsiteY3" fmla="*/ 382248 h 403558"/>
                <a:gd name="connsiteX0" fmla="*/ 0 w 745490"/>
                <a:gd name="connsiteY0" fmla="*/ 382248 h 407922"/>
                <a:gd name="connsiteX1" fmla="*/ 228265 w 745490"/>
                <a:gd name="connsiteY1" fmla="*/ 0 h 407922"/>
                <a:gd name="connsiteX2" fmla="*/ 745490 w 745490"/>
                <a:gd name="connsiteY2" fmla="*/ 407922 h 407922"/>
                <a:gd name="connsiteX3" fmla="*/ 0 w 745490"/>
                <a:gd name="connsiteY3" fmla="*/ 382248 h 407922"/>
                <a:gd name="connsiteX0" fmla="*/ 0 w 740290"/>
                <a:gd name="connsiteY0" fmla="*/ 373519 h 407922"/>
                <a:gd name="connsiteX1" fmla="*/ 223065 w 740290"/>
                <a:gd name="connsiteY1" fmla="*/ 0 h 407922"/>
                <a:gd name="connsiteX2" fmla="*/ 740290 w 740290"/>
                <a:gd name="connsiteY2" fmla="*/ 407922 h 407922"/>
                <a:gd name="connsiteX3" fmla="*/ 0 w 740290"/>
                <a:gd name="connsiteY3" fmla="*/ 373519 h 407922"/>
                <a:gd name="connsiteX0" fmla="*/ 0 w 755234"/>
                <a:gd name="connsiteY0" fmla="*/ 373519 h 398346"/>
                <a:gd name="connsiteX1" fmla="*/ 223065 w 755234"/>
                <a:gd name="connsiteY1" fmla="*/ 0 h 398346"/>
                <a:gd name="connsiteX2" fmla="*/ 755234 w 755234"/>
                <a:gd name="connsiteY2" fmla="*/ 398346 h 398346"/>
                <a:gd name="connsiteX3" fmla="*/ 0 w 755234"/>
                <a:gd name="connsiteY3" fmla="*/ 373519 h 398346"/>
                <a:gd name="connsiteX0" fmla="*/ 0 w 755234"/>
                <a:gd name="connsiteY0" fmla="*/ 374331 h 399158"/>
                <a:gd name="connsiteX1" fmla="*/ 221701 w 755234"/>
                <a:gd name="connsiteY1" fmla="*/ 0 h 399158"/>
                <a:gd name="connsiteX2" fmla="*/ 755234 w 755234"/>
                <a:gd name="connsiteY2" fmla="*/ 399158 h 399158"/>
                <a:gd name="connsiteX3" fmla="*/ 0 w 755234"/>
                <a:gd name="connsiteY3" fmla="*/ 374331 h 399158"/>
                <a:gd name="connsiteX0" fmla="*/ 0 w 748414"/>
                <a:gd name="connsiteY0" fmla="*/ 374331 h 395096"/>
                <a:gd name="connsiteX1" fmla="*/ 221701 w 748414"/>
                <a:gd name="connsiteY1" fmla="*/ 0 h 395096"/>
                <a:gd name="connsiteX2" fmla="*/ 748414 w 748414"/>
                <a:gd name="connsiteY2" fmla="*/ 395096 h 395096"/>
                <a:gd name="connsiteX3" fmla="*/ 0 w 748414"/>
                <a:gd name="connsiteY3" fmla="*/ 374331 h 395096"/>
                <a:gd name="connsiteX0" fmla="*/ 0 w 742698"/>
                <a:gd name="connsiteY0" fmla="*/ 374331 h 395387"/>
                <a:gd name="connsiteX1" fmla="*/ 221701 w 742698"/>
                <a:gd name="connsiteY1" fmla="*/ 0 h 395387"/>
                <a:gd name="connsiteX2" fmla="*/ 742698 w 742698"/>
                <a:gd name="connsiteY2" fmla="*/ 395387 h 395387"/>
                <a:gd name="connsiteX3" fmla="*/ 0 w 742698"/>
                <a:gd name="connsiteY3" fmla="*/ 374331 h 395387"/>
                <a:gd name="connsiteX0" fmla="*/ 0 w 735357"/>
                <a:gd name="connsiteY0" fmla="*/ 371311 h 395387"/>
                <a:gd name="connsiteX1" fmla="*/ 214360 w 735357"/>
                <a:gd name="connsiteY1" fmla="*/ 0 h 395387"/>
                <a:gd name="connsiteX2" fmla="*/ 735357 w 735357"/>
                <a:gd name="connsiteY2" fmla="*/ 395387 h 395387"/>
                <a:gd name="connsiteX3" fmla="*/ 0 w 735357"/>
                <a:gd name="connsiteY3" fmla="*/ 371311 h 395387"/>
                <a:gd name="connsiteX0" fmla="*/ 0 w 739710"/>
                <a:gd name="connsiteY0" fmla="*/ 372414 h 395387"/>
                <a:gd name="connsiteX1" fmla="*/ 218713 w 739710"/>
                <a:gd name="connsiteY1" fmla="*/ 0 h 395387"/>
                <a:gd name="connsiteX2" fmla="*/ 739710 w 739710"/>
                <a:gd name="connsiteY2" fmla="*/ 395387 h 395387"/>
                <a:gd name="connsiteX3" fmla="*/ 0 w 739710"/>
                <a:gd name="connsiteY3" fmla="*/ 372414 h 395387"/>
                <a:gd name="connsiteX0" fmla="*/ 0 w 753348"/>
                <a:gd name="connsiteY0" fmla="*/ 372414 h 403512"/>
                <a:gd name="connsiteX1" fmla="*/ 218713 w 753348"/>
                <a:gd name="connsiteY1" fmla="*/ 0 h 403512"/>
                <a:gd name="connsiteX2" fmla="*/ 753348 w 753348"/>
                <a:gd name="connsiteY2" fmla="*/ 403512 h 403512"/>
                <a:gd name="connsiteX3" fmla="*/ 0 w 753348"/>
                <a:gd name="connsiteY3" fmla="*/ 372414 h 403512"/>
                <a:gd name="connsiteX0" fmla="*/ 0 w 745977"/>
                <a:gd name="connsiteY0" fmla="*/ 372414 h 397274"/>
                <a:gd name="connsiteX1" fmla="*/ 218713 w 745977"/>
                <a:gd name="connsiteY1" fmla="*/ 0 h 397274"/>
                <a:gd name="connsiteX2" fmla="*/ 745977 w 745977"/>
                <a:gd name="connsiteY2" fmla="*/ 397274 h 397274"/>
                <a:gd name="connsiteX3" fmla="*/ 0 w 745977"/>
                <a:gd name="connsiteY3" fmla="*/ 372414 h 397274"/>
                <a:gd name="connsiteX0" fmla="*/ 0 w 750359"/>
                <a:gd name="connsiteY0" fmla="*/ 372414 h 405427"/>
                <a:gd name="connsiteX1" fmla="*/ 218713 w 750359"/>
                <a:gd name="connsiteY1" fmla="*/ 0 h 405427"/>
                <a:gd name="connsiteX2" fmla="*/ 750359 w 750359"/>
                <a:gd name="connsiteY2" fmla="*/ 405427 h 405427"/>
                <a:gd name="connsiteX3" fmla="*/ 0 w 750359"/>
                <a:gd name="connsiteY3" fmla="*/ 372414 h 405427"/>
                <a:gd name="connsiteX0" fmla="*/ 0 w 743540"/>
                <a:gd name="connsiteY0" fmla="*/ 372414 h 401364"/>
                <a:gd name="connsiteX1" fmla="*/ 218713 w 743540"/>
                <a:gd name="connsiteY1" fmla="*/ 0 h 401364"/>
                <a:gd name="connsiteX2" fmla="*/ 743540 w 743540"/>
                <a:gd name="connsiteY2" fmla="*/ 401364 h 401364"/>
                <a:gd name="connsiteX3" fmla="*/ 0 w 743540"/>
                <a:gd name="connsiteY3" fmla="*/ 372414 h 401364"/>
                <a:gd name="connsiteX0" fmla="*/ 0 w 752604"/>
                <a:gd name="connsiteY0" fmla="*/ 372414 h 373423"/>
                <a:gd name="connsiteX1" fmla="*/ 218713 w 752604"/>
                <a:gd name="connsiteY1" fmla="*/ 0 h 373423"/>
                <a:gd name="connsiteX2" fmla="*/ 752604 w 752604"/>
                <a:gd name="connsiteY2" fmla="*/ 347363 h 373423"/>
                <a:gd name="connsiteX3" fmla="*/ 0 w 752604"/>
                <a:gd name="connsiteY3" fmla="*/ 372414 h 373423"/>
                <a:gd name="connsiteX0" fmla="*/ 0 w 752604"/>
                <a:gd name="connsiteY0" fmla="*/ 379474 h 380483"/>
                <a:gd name="connsiteX1" fmla="*/ 222840 w 752604"/>
                <a:gd name="connsiteY1" fmla="*/ 0 h 380483"/>
                <a:gd name="connsiteX2" fmla="*/ 752604 w 752604"/>
                <a:gd name="connsiteY2" fmla="*/ 354423 h 380483"/>
                <a:gd name="connsiteX3" fmla="*/ 0 w 752604"/>
                <a:gd name="connsiteY3" fmla="*/ 379474 h 380483"/>
                <a:gd name="connsiteX0" fmla="*/ 0 w 752605"/>
                <a:gd name="connsiteY0" fmla="*/ 379474 h 380483"/>
                <a:gd name="connsiteX1" fmla="*/ 222841 w 752605"/>
                <a:gd name="connsiteY1" fmla="*/ 0 h 380483"/>
                <a:gd name="connsiteX2" fmla="*/ 752605 w 752605"/>
                <a:gd name="connsiteY2" fmla="*/ 354423 h 380483"/>
                <a:gd name="connsiteX3" fmla="*/ 0 w 752605"/>
                <a:gd name="connsiteY3" fmla="*/ 379474 h 380483"/>
                <a:gd name="connsiteX0" fmla="*/ 0 w 752605"/>
                <a:gd name="connsiteY0" fmla="*/ 383455 h 384464"/>
                <a:gd name="connsiteX1" fmla="*/ 215522 w 752605"/>
                <a:gd name="connsiteY1" fmla="*/ 0 h 384464"/>
                <a:gd name="connsiteX2" fmla="*/ 752605 w 752605"/>
                <a:gd name="connsiteY2" fmla="*/ 358404 h 384464"/>
                <a:gd name="connsiteX3" fmla="*/ 0 w 752605"/>
                <a:gd name="connsiteY3" fmla="*/ 383455 h 384464"/>
                <a:gd name="connsiteX0" fmla="*/ 0 w 745285"/>
                <a:gd name="connsiteY0" fmla="*/ 383455 h 384367"/>
                <a:gd name="connsiteX1" fmla="*/ 215522 w 745285"/>
                <a:gd name="connsiteY1" fmla="*/ 0 h 384367"/>
                <a:gd name="connsiteX2" fmla="*/ 745285 w 745285"/>
                <a:gd name="connsiteY2" fmla="*/ 354422 h 384367"/>
                <a:gd name="connsiteX3" fmla="*/ 0 w 745285"/>
                <a:gd name="connsiteY3" fmla="*/ 383455 h 384367"/>
                <a:gd name="connsiteX0" fmla="*/ 0 w 780747"/>
                <a:gd name="connsiteY0" fmla="*/ 383455 h 384404"/>
                <a:gd name="connsiteX1" fmla="*/ 215522 w 780747"/>
                <a:gd name="connsiteY1" fmla="*/ 0 h 384404"/>
                <a:gd name="connsiteX2" fmla="*/ 780747 w 780747"/>
                <a:gd name="connsiteY2" fmla="*/ 356005 h 384404"/>
                <a:gd name="connsiteX3" fmla="*/ 0 w 780747"/>
                <a:gd name="connsiteY3" fmla="*/ 383455 h 384404"/>
                <a:gd name="connsiteX0" fmla="*/ 0 w 790121"/>
                <a:gd name="connsiteY0" fmla="*/ 369412 h 370876"/>
                <a:gd name="connsiteX1" fmla="*/ 224896 w 790121"/>
                <a:gd name="connsiteY1" fmla="*/ 0 h 370876"/>
                <a:gd name="connsiteX2" fmla="*/ 790121 w 790121"/>
                <a:gd name="connsiteY2" fmla="*/ 356005 h 370876"/>
                <a:gd name="connsiteX3" fmla="*/ 0 w 790121"/>
                <a:gd name="connsiteY3" fmla="*/ 369412 h 370876"/>
                <a:gd name="connsiteX0" fmla="*/ 0 w 788651"/>
                <a:gd name="connsiteY0" fmla="*/ 379469 h 380523"/>
                <a:gd name="connsiteX1" fmla="*/ 223426 w 788651"/>
                <a:gd name="connsiteY1" fmla="*/ 0 h 380523"/>
                <a:gd name="connsiteX2" fmla="*/ 788651 w 788651"/>
                <a:gd name="connsiteY2" fmla="*/ 356005 h 380523"/>
                <a:gd name="connsiteX3" fmla="*/ 0 w 788651"/>
                <a:gd name="connsiteY3" fmla="*/ 379469 h 380523"/>
                <a:gd name="connsiteX0" fmla="*/ 0 w 791488"/>
                <a:gd name="connsiteY0" fmla="*/ 375710 h 376887"/>
                <a:gd name="connsiteX1" fmla="*/ 226263 w 791488"/>
                <a:gd name="connsiteY1" fmla="*/ 0 h 376887"/>
                <a:gd name="connsiteX2" fmla="*/ 791488 w 791488"/>
                <a:gd name="connsiteY2" fmla="*/ 356005 h 376887"/>
                <a:gd name="connsiteX3" fmla="*/ 0 w 791488"/>
                <a:gd name="connsiteY3" fmla="*/ 375710 h 376887"/>
                <a:gd name="connsiteX0" fmla="*/ 0 w 788399"/>
                <a:gd name="connsiteY0" fmla="*/ 375710 h 376916"/>
                <a:gd name="connsiteX1" fmla="*/ 226263 w 788399"/>
                <a:gd name="connsiteY1" fmla="*/ 0 h 376916"/>
                <a:gd name="connsiteX2" fmla="*/ 788399 w 788399"/>
                <a:gd name="connsiteY2" fmla="*/ 356776 h 376916"/>
                <a:gd name="connsiteX3" fmla="*/ 0 w 788399"/>
                <a:gd name="connsiteY3" fmla="*/ 375710 h 376916"/>
                <a:gd name="connsiteX0" fmla="*/ 0 w 788399"/>
                <a:gd name="connsiteY0" fmla="*/ 375710 h 376916"/>
                <a:gd name="connsiteX1" fmla="*/ 226263 w 788399"/>
                <a:gd name="connsiteY1" fmla="*/ 0 h 376916"/>
                <a:gd name="connsiteX2" fmla="*/ 788399 w 788399"/>
                <a:gd name="connsiteY2" fmla="*/ 356776 h 376916"/>
                <a:gd name="connsiteX3" fmla="*/ 0 w 788399"/>
                <a:gd name="connsiteY3" fmla="*/ 375710 h 376916"/>
                <a:gd name="connsiteX0" fmla="*/ 0 w 790374"/>
                <a:gd name="connsiteY0" fmla="*/ 375710 h 376956"/>
                <a:gd name="connsiteX1" fmla="*/ 226263 w 790374"/>
                <a:gd name="connsiteY1" fmla="*/ 0 h 376956"/>
                <a:gd name="connsiteX2" fmla="*/ 790374 w 790374"/>
                <a:gd name="connsiteY2" fmla="*/ 357773 h 376956"/>
                <a:gd name="connsiteX3" fmla="*/ 0 w 790374"/>
                <a:gd name="connsiteY3" fmla="*/ 375710 h 37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374" h="376956">
                  <a:moveTo>
                    <a:pt x="0" y="375710"/>
                  </a:moveTo>
                  <a:lnTo>
                    <a:pt x="226263" y="0"/>
                  </a:lnTo>
                  <a:lnTo>
                    <a:pt x="790374" y="357773"/>
                  </a:lnTo>
                  <a:cubicBezTo>
                    <a:pt x="537111" y="357217"/>
                    <a:pt x="249363" y="382813"/>
                    <a:pt x="0" y="375710"/>
                  </a:cubicBezTo>
                  <a:close/>
                </a:path>
              </a:pathLst>
            </a:custGeom>
            <a:solidFill>
              <a:schemeClr val="bg1"/>
            </a:solidFill>
            <a:ln w="28575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82C46022-1C1F-4B4E-99B2-8C196FC9AD54}"/>
                </a:ext>
              </a:extLst>
            </p:cNvPr>
            <p:cNvSpPr/>
            <p:nvPr/>
          </p:nvSpPr>
          <p:spPr>
            <a:xfrm flipV="1">
              <a:off x="2991797" y="2958224"/>
              <a:ext cx="3470835" cy="1112671"/>
            </a:xfrm>
            <a:prstGeom prst="trapezoid">
              <a:avLst>
                <a:gd name="adj" fmla="val 9516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6DFB2AD-3221-4D2C-A8CF-91BF4239E170}"/>
                </a:ext>
              </a:extLst>
            </p:cNvPr>
            <p:cNvSpPr/>
            <p:nvPr/>
          </p:nvSpPr>
          <p:spPr>
            <a:xfrm>
              <a:off x="2622550" y="3638550"/>
              <a:ext cx="4248150" cy="14859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0EF0E24E-F0B2-4246-AEC6-F952FA80DF54}"/>
              </a:ext>
            </a:extLst>
          </p:cNvPr>
          <p:cNvSpPr/>
          <p:nvPr/>
        </p:nvSpPr>
        <p:spPr>
          <a:xfrm rot="5400000">
            <a:off x="5029140" y="2225816"/>
            <a:ext cx="1390650" cy="1936750"/>
          </a:xfrm>
          <a:prstGeom prst="rect">
            <a:avLst/>
          </a:prstGeom>
          <a:blipFill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CrisscrossEtching/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43D12FF-BDDB-4202-A01F-9022050A6E34}"/>
              </a:ext>
            </a:extLst>
          </p:cNvPr>
          <p:cNvGrpSpPr/>
          <p:nvPr/>
        </p:nvGrpSpPr>
        <p:grpSpPr>
          <a:xfrm>
            <a:off x="450367" y="4772649"/>
            <a:ext cx="3818068" cy="1048769"/>
            <a:chOff x="2588305" y="1434881"/>
            <a:chExt cx="4248150" cy="1307530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3E3E442-C127-434D-AB92-0C1F26B71534}"/>
                </a:ext>
              </a:extLst>
            </p:cNvPr>
            <p:cNvSpPr/>
            <p:nvPr/>
          </p:nvSpPr>
          <p:spPr>
            <a:xfrm>
              <a:off x="2588305" y="2293883"/>
              <a:ext cx="4248150" cy="44852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Trapezoid 45">
              <a:extLst>
                <a:ext uri="{FF2B5EF4-FFF2-40B4-BE49-F238E27FC236}">
                  <a16:creationId xmlns:a16="http://schemas.microsoft.com/office/drawing/2014/main" id="{98E735CE-B2AF-40B0-AC0F-9933DA3C2818}"/>
                </a:ext>
              </a:extLst>
            </p:cNvPr>
            <p:cNvSpPr/>
            <p:nvPr/>
          </p:nvSpPr>
          <p:spPr>
            <a:xfrm>
              <a:off x="2588305" y="1434881"/>
              <a:ext cx="4248150" cy="859002"/>
            </a:xfrm>
            <a:prstGeom prst="trapezoid">
              <a:avLst>
                <a:gd name="adj" fmla="val 37985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84FDA532-2273-4EAE-98B1-9DA87F937BB3}"/>
              </a:ext>
            </a:extLst>
          </p:cNvPr>
          <p:cNvGraphicFramePr>
            <a:graphicFrameLocks noGrp="1"/>
          </p:cNvGraphicFramePr>
          <p:nvPr/>
        </p:nvGraphicFramePr>
        <p:xfrm>
          <a:off x="396520" y="242549"/>
          <a:ext cx="4316903" cy="28748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2129">
                  <a:extLst>
                    <a:ext uri="{9D8B030D-6E8A-4147-A177-3AD203B41FA5}">
                      <a16:colId xmlns:a16="http://schemas.microsoft.com/office/drawing/2014/main" val="3346944620"/>
                    </a:ext>
                  </a:extLst>
                </a:gridCol>
                <a:gridCol w="3004774">
                  <a:extLst>
                    <a:ext uri="{9D8B030D-6E8A-4147-A177-3AD203B41FA5}">
                      <a16:colId xmlns:a16="http://schemas.microsoft.com/office/drawing/2014/main" val="749004209"/>
                    </a:ext>
                  </a:extLst>
                </a:gridCol>
              </a:tblGrid>
              <a:tr h="2874823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Materials:</a:t>
                      </a:r>
                    </a:p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Cardboard</a:t>
                      </a:r>
                    </a:p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Sticky Tape</a:t>
                      </a:r>
                    </a:p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Scissors</a:t>
                      </a: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Box with lid</a:t>
                      </a: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Pens</a:t>
                      </a: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Ruler</a:t>
                      </a: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Pencil</a:t>
                      </a:r>
                    </a:p>
                    <a:p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b="0" u="none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Glue gun</a:t>
                      </a: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Syringe (8)</a:t>
                      </a: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PVC tubing</a:t>
                      </a: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Small ball</a:t>
                      </a:r>
                    </a:p>
                    <a:p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Food colouring/coloured tape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u="none">
                          <a:solidFill>
                            <a:schemeClr val="tx1"/>
                          </a:solidFill>
                        </a:rPr>
                        <a:t>Water/air</a:t>
                      </a:r>
                      <a:endParaRPr lang="en-GB" b="0" u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Stop watch</a:t>
                      </a:r>
                    </a:p>
                    <a:p>
                      <a:endParaRPr lang="en-GB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9890452"/>
                  </a:ext>
                </a:extLst>
              </a:tr>
            </a:tbl>
          </a:graphicData>
        </a:graphic>
      </p:graphicFrame>
      <p:pic>
        <p:nvPicPr>
          <p:cNvPr id="49" name="Picture 48">
            <a:extLst>
              <a:ext uri="{FF2B5EF4-FFF2-40B4-BE49-F238E27FC236}">
                <a16:creationId xmlns:a16="http://schemas.microsoft.com/office/drawing/2014/main" id="{BC788EC5-631B-4AB5-9EE9-F0A5B04A2D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097" y="5762936"/>
            <a:ext cx="2164736" cy="2020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0389B6D3-4F0A-425F-A8CB-E7D519971A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423" y="329862"/>
            <a:ext cx="1014391" cy="188723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0C561E3-2995-49B5-96DE-8E0C6098F3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293" y="4279348"/>
            <a:ext cx="1439153" cy="109375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FA3D3895-C6EF-469E-BC0C-D394C387498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" t="6593" r="3276" b="77588"/>
          <a:stretch/>
        </p:blipFill>
        <p:spPr>
          <a:xfrm>
            <a:off x="4594393" y="6125603"/>
            <a:ext cx="3682311" cy="462724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BE279F76-CFAB-4351-BDCF-7506140D69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12" y="3551573"/>
            <a:ext cx="1229289" cy="816325"/>
          </a:xfrm>
          <a:prstGeom prst="rect">
            <a:avLst/>
          </a:prstGeom>
        </p:spPr>
      </p:pic>
      <p:pic>
        <p:nvPicPr>
          <p:cNvPr id="2050" name="Picture 2" descr="Clock, Watch, Time, Minute, Countdown, Chronograph">
            <a:extLst>
              <a:ext uri="{FF2B5EF4-FFF2-40B4-BE49-F238E27FC236}">
                <a16:creationId xmlns:a16="http://schemas.microsoft.com/office/drawing/2014/main" id="{621FA4A3-FD35-4EBF-AC42-70C450DE0C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" t="500" r="9102" b="14053"/>
          <a:stretch/>
        </p:blipFill>
        <p:spPr bwMode="auto">
          <a:xfrm>
            <a:off x="8033481" y="329862"/>
            <a:ext cx="1724127" cy="180689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18A64428-1AF0-493C-8DC3-46320B514BA8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905" y="4692632"/>
            <a:ext cx="563222" cy="56322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0A74421-5A07-43B1-9180-0AA0DEB6045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52" t="29631" r="22856" b="6801"/>
          <a:stretch/>
        </p:blipFill>
        <p:spPr>
          <a:xfrm>
            <a:off x="8769536" y="4295970"/>
            <a:ext cx="777924" cy="180689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C1689FB-5FC8-417E-8CE5-7154CE30692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17" t="23906" r="6176" b="8081"/>
          <a:stretch/>
        </p:blipFill>
        <p:spPr>
          <a:xfrm>
            <a:off x="8869265" y="2388296"/>
            <a:ext cx="564949" cy="18068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84740CF-1E2C-43CD-9C05-1621CF45D53C}"/>
              </a:ext>
            </a:extLst>
          </p:cNvPr>
          <p:cNvPicPr>
            <a:picLocks noChangeAspect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591519" y="4044364"/>
            <a:ext cx="3812070" cy="301662"/>
          </a:xfrm>
          <a:prstGeom prst="rect">
            <a:avLst/>
          </a:prstGeom>
        </p:spPr>
      </p:pic>
      <p:pic>
        <p:nvPicPr>
          <p:cNvPr id="2052" name="Picture 4" descr="Tool, Hot Glue Gun, Glue Gun, Hot Glue, Glue, Gun">
            <a:extLst>
              <a:ext uri="{FF2B5EF4-FFF2-40B4-BE49-F238E27FC236}">
                <a16:creationId xmlns:a16="http://schemas.microsoft.com/office/drawing/2014/main" id="{3757DE29-05FF-45D1-AEB4-C2A2AC38EE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053" y="312732"/>
            <a:ext cx="1817616" cy="178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aint, Tube, Art, Color, Colorful, Oil, Craft, Mix">
            <a:extLst>
              <a:ext uri="{FF2B5EF4-FFF2-40B4-BE49-F238E27FC236}">
                <a16:creationId xmlns:a16="http://schemas.microsoft.com/office/drawing/2014/main" id="{E7BA2404-D88E-499A-B624-16B9124E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378" y="3121625"/>
            <a:ext cx="1994870" cy="134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9C165A-4DD1-4ED6-84E0-4A2016955A8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48" y="2498866"/>
            <a:ext cx="690921" cy="1887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226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Group 177">
            <a:extLst>
              <a:ext uri="{FF2B5EF4-FFF2-40B4-BE49-F238E27FC236}">
                <a16:creationId xmlns:a16="http://schemas.microsoft.com/office/drawing/2014/main" id="{4B62E680-C0B0-41EC-A8F2-F27FC16B0356}"/>
              </a:ext>
            </a:extLst>
          </p:cNvPr>
          <p:cNvGrpSpPr/>
          <p:nvPr/>
        </p:nvGrpSpPr>
        <p:grpSpPr>
          <a:xfrm>
            <a:off x="216430" y="86575"/>
            <a:ext cx="9473139" cy="6771425"/>
            <a:chOff x="316679" y="90141"/>
            <a:chExt cx="9473139" cy="6771425"/>
          </a:xfrm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FAD267A6-3CD9-46E4-8F12-C9BA52C208AB}"/>
                </a:ext>
              </a:extLst>
            </p:cNvPr>
            <p:cNvGrpSpPr/>
            <p:nvPr/>
          </p:nvGrpSpPr>
          <p:grpSpPr>
            <a:xfrm>
              <a:off x="316679" y="341327"/>
              <a:ext cx="7910815" cy="6516673"/>
              <a:chOff x="324429" y="566200"/>
              <a:chExt cx="7910815" cy="6516673"/>
            </a:xfrm>
          </p:grpSpPr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FB7F0941-7F66-4719-AF88-E943A9C3ABB0}"/>
                  </a:ext>
                </a:extLst>
              </p:cNvPr>
              <p:cNvGrpSpPr/>
              <p:nvPr/>
            </p:nvGrpSpPr>
            <p:grpSpPr>
              <a:xfrm rot="369618">
                <a:off x="324429" y="2536105"/>
                <a:ext cx="7852996" cy="4546768"/>
                <a:chOff x="156514" y="2234387"/>
                <a:chExt cx="7852996" cy="4546768"/>
              </a:xfrm>
            </p:grpSpPr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id="{D465EB12-0052-462D-B4F3-854D912ED19E}"/>
                    </a:ext>
                  </a:extLst>
                </p:cNvPr>
                <p:cNvGrpSpPr/>
                <p:nvPr/>
              </p:nvGrpSpPr>
              <p:grpSpPr>
                <a:xfrm rot="21379875">
                  <a:off x="156514" y="2234387"/>
                  <a:ext cx="7218869" cy="4546768"/>
                  <a:chOff x="1173908" y="1427952"/>
                  <a:chExt cx="5667163" cy="4453803"/>
                </a:xfrm>
              </p:grpSpPr>
              <p:cxnSp>
                <p:nvCxnSpPr>
                  <p:cNvPr id="5" name="Straight Connector 4">
                    <a:extLst>
                      <a:ext uri="{FF2B5EF4-FFF2-40B4-BE49-F238E27FC236}">
                        <a16:creationId xmlns:a16="http://schemas.microsoft.com/office/drawing/2014/main" id="{6F144B06-4E0F-482A-AAB2-339BD8BF9965}"/>
                      </a:ext>
                    </a:extLst>
                  </p:cNvPr>
                  <p:cNvCxnSpPr>
                    <a:cxnSpLocks/>
                    <a:stCxn id="2" idx="0"/>
                    <a:endCxn id="6" idx="0"/>
                  </p:cNvCxnSpPr>
                  <p:nvPr/>
                </p:nvCxnSpPr>
                <p:spPr>
                  <a:xfrm flipH="1">
                    <a:off x="4144136" y="1605086"/>
                    <a:ext cx="2" cy="10981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20" name="Group 19">
                    <a:extLst>
                      <a:ext uri="{FF2B5EF4-FFF2-40B4-BE49-F238E27FC236}">
                        <a16:creationId xmlns:a16="http://schemas.microsoft.com/office/drawing/2014/main" id="{90D51B77-0912-41C7-9B76-0784F4202D92}"/>
                      </a:ext>
                    </a:extLst>
                  </p:cNvPr>
                  <p:cNvGrpSpPr/>
                  <p:nvPr/>
                </p:nvGrpSpPr>
                <p:grpSpPr>
                  <a:xfrm>
                    <a:off x="1701524" y="1537766"/>
                    <a:ext cx="5139546" cy="4343989"/>
                    <a:chOff x="1708587" y="657748"/>
                    <a:chExt cx="4628271" cy="3523550"/>
                  </a:xfrm>
                  <a:gradFill flip="none" rotWithShape="1">
                    <a:gsLst>
                      <a:gs pos="0">
                        <a:schemeClr val="accent4">
                          <a:lumMod val="89000"/>
                        </a:schemeClr>
                      </a:gs>
                      <a:gs pos="23000">
                        <a:schemeClr val="accent4">
                          <a:lumMod val="89000"/>
                        </a:schemeClr>
                      </a:gs>
                      <a:gs pos="54000">
                        <a:schemeClr val="accent4">
                          <a:lumMod val="75000"/>
                        </a:schemeClr>
                      </a:gs>
                      <a:gs pos="69000">
                        <a:schemeClr val="accent4">
                          <a:lumMod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p:grpSpPr>
                <p:sp>
                  <p:nvSpPr>
                    <p:cNvPr id="21" name="Rectangle 1">
                      <a:extLst>
                        <a:ext uri="{FF2B5EF4-FFF2-40B4-BE49-F238E27FC236}">
                          <a16:creationId xmlns:a16="http://schemas.microsoft.com/office/drawing/2014/main" id="{1DAC9D88-A3D3-441F-8B20-6D5E84C0641B}"/>
                        </a:ext>
                      </a:extLst>
                    </p:cNvPr>
                    <p:cNvSpPr/>
                    <p:nvPr/>
                  </p:nvSpPr>
                  <p:spPr>
                    <a:xfrm rot="1692389">
                      <a:off x="1708587" y="657748"/>
                      <a:ext cx="4628271" cy="3523550"/>
                    </a:xfrm>
                    <a:custGeom>
                      <a:avLst/>
                      <a:gdLst>
                        <a:gd name="connsiteX0" fmla="*/ 0 w 2533650"/>
                        <a:gd name="connsiteY0" fmla="*/ 0 h 1866900"/>
                        <a:gd name="connsiteX1" fmla="*/ 2533650 w 2533650"/>
                        <a:gd name="connsiteY1" fmla="*/ 0 h 1866900"/>
                        <a:gd name="connsiteX2" fmla="*/ 2533650 w 2533650"/>
                        <a:gd name="connsiteY2" fmla="*/ 1866900 h 1866900"/>
                        <a:gd name="connsiteX3" fmla="*/ 0 w 2533650"/>
                        <a:gd name="connsiteY3" fmla="*/ 1866900 h 1866900"/>
                        <a:gd name="connsiteX4" fmla="*/ 0 w 2533650"/>
                        <a:gd name="connsiteY4" fmla="*/ 0 h 1866900"/>
                        <a:gd name="connsiteX0" fmla="*/ 1323194 w 3856844"/>
                        <a:gd name="connsiteY0" fmla="*/ 0 h 3080980"/>
                        <a:gd name="connsiteX1" fmla="*/ 3856844 w 3856844"/>
                        <a:gd name="connsiteY1" fmla="*/ 0 h 3080980"/>
                        <a:gd name="connsiteX2" fmla="*/ 3856844 w 3856844"/>
                        <a:gd name="connsiteY2" fmla="*/ 1866900 h 3080980"/>
                        <a:gd name="connsiteX3" fmla="*/ 0 w 3856844"/>
                        <a:gd name="connsiteY3" fmla="*/ 3080980 h 3080980"/>
                        <a:gd name="connsiteX4" fmla="*/ 1323194 w 3856844"/>
                        <a:gd name="connsiteY4" fmla="*/ 0 h 3080980"/>
                        <a:gd name="connsiteX0" fmla="*/ 1456529 w 3856844"/>
                        <a:gd name="connsiteY0" fmla="*/ 0 h 3087641"/>
                        <a:gd name="connsiteX1" fmla="*/ 3856844 w 3856844"/>
                        <a:gd name="connsiteY1" fmla="*/ 6661 h 3087641"/>
                        <a:gd name="connsiteX2" fmla="*/ 3856844 w 3856844"/>
                        <a:gd name="connsiteY2" fmla="*/ 1873561 h 3087641"/>
                        <a:gd name="connsiteX3" fmla="*/ 0 w 3856844"/>
                        <a:gd name="connsiteY3" fmla="*/ 3087641 h 3087641"/>
                        <a:gd name="connsiteX4" fmla="*/ 1456529 w 3856844"/>
                        <a:gd name="connsiteY4" fmla="*/ 0 h 3087641"/>
                        <a:gd name="connsiteX0" fmla="*/ 1456529 w 4580094"/>
                        <a:gd name="connsiteY0" fmla="*/ 431688 h 3519329"/>
                        <a:gd name="connsiteX1" fmla="*/ 4580094 w 4580094"/>
                        <a:gd name="connsiteY1" fmla="*/ 0 h 3519329"/>
                        <a:gd name="connsiteX2" fmla="*/ 3856844 w 4580094"/>
                        <a:gd name="connsiteY2" fmla="*/ 2305249 h 3519329"/>
                        <a:gd name="connsiteX3" fmla="*/ 0 w 4580094"/>
                        <a:gd name="connsiteY3" fmla="*/ 3519329 h 3519329"/>
                        <a:gd name="connsiteX4" fmla="*/ 1456529 w 4580094"/>
                        <a:gd name="connsiteY4" fmla="*/ 431688 h 3519329"/>
                        <a:gd name="connsiteX0" fmla="*/ 1456529 w 4580094"/>
                        <a:gd name="connsiteY0" fmla="*/ 431688 h 3519329"/>
                        <a:gd name="connsiteX1" fmla="*/ 4580094 w 4580094"/>
                        <a:gd name="connsiteY1" fmla="*/ 0 h 3519329"/>
                        <a:gd name="connsiteX2" fmla="*/ 3191839 w 4580094"/>
                        <a:gd name="connsiteY2" fmla="*/ 2892500 h 3519329"/>
                        <a:gd name="connsiteX3" fmla="*/ 0 w 4580094"/>
                        <a:gd name="connsiteY3" fmla="*/ 3519329 h 3519329"/>
                        <a:gd name="connsiteX4" fmla="*/ 1456529 w 4580094"/>
                        <a:gd name="connsiteY4" fmla="*/ 431688 h 3519329"/>
                        <a:gd name="connsiteX0" fmla="*/ 1456529 w 4580094"/>
                        <a:gd name="connsiteY0" fmla="*/ 431688 h 3519329"/>
                        <a:gd name="connsiteX1" fmla="*/ 4580094 w 4580094"/>
                        <a:gd name="connsiteY1" fmla="*/ 0 h 3519329"/>
                        <a:gd name="connsiteX2" fmla="*/ 3173270 w 4580094"/>
                        <a:gd name="connsiteY2" fmla="*/ 2938487 h 3519329"/>
                        <a:gd name="connsiteX3" fmla="*/ 0 w 4580094"/>
                        <a:gd name="connsiteY3" fmla="*/ 3519329 h 3519329"/>
                        <a:gd name="connsiteX4" fmla="*/ 1456529 w 4580094"/>
                        <a:gd name="connsiteY4" fmla="*/ 431688 h 3519329"/>
                        <a:gd name="connsiteX0" fmla="*/ 1455716 w 4579281"/>
                        <a:gd name="connsiteY0" fmla="*/ 431688 h 3547716"/>
                        <a:gd name="connsiteX1" fmla="*/ 4579281 w 4579281"/>
                        <a:gd name="connsiteY1" fmla="*/ 0 h 3547716"/>
                        <a:gd name="connsiteX2" fmla="*/ 3172457 w 4579281"/>
                        <a:gd name="connsiteY2" fmla="*/ 2938487 h 3547716"/>
                        <a:gd name="connsiteX3" fmla="*/ 0 w 4579281"/>
                        <a:gd name="connsiteY3" fmla="*/ 3547716 h 3547716"/>
                        <a:gd name="connsiteX4" fmla="*/ 1455716 w 4579281"/>
                        <a:gd name="connsiteY4" fmla="*/ 431688 h 3547716"/>
                        <a:gd name="connsiteX0" fmla="*/ 1455716 w 4608075"/>
                        <a:gd name="connsiteY0" fmla="*/ 418308 h 3534336"/>
                        <a:gd name="connsiteX1" fmla="*/ 4608075 w 4608075"/>
                        <a:gd name="connsiteY1" fmla="*/ 0 h 3534336"/>
                        <a:gd name="connsiteX2" fmla="*/ 3172457 w 4608075"/>
                        <a:gd name="connsiteY2" fmla="*/ 2925107 h 3534336"/>
                        <a:gd name="connsiteX3" fmla="*/ 0 w 4608075"/>
                        <a:gd name="connsiteY3" fmla="*/ 3534336 h 3534336"/>
                        <a:gd name="connsiteX4" fmla="*/ 1455716 w 4608075"/>
                        <a:gd name="connsiteY4" fmla="*/ 418308 h 3534336"/>
                        <a:gd name="connsiteX0" fmla="*/ 1455716 w 4608075"/>
                        <a:gd name="connsiteY0" fmla="*/ 418308 h 3534336"/>
                        <a:gd name="connsiteX1" fmla="*/ 4608075 w 4608075"/>
                        <a:gd name="connsiteY1" fmla="*/ 0 h 3534336"/>
                        <a:gd name="connsiteX2" fmla="*/ 3209441 w 4608075"/>
                        <a:gd name="connsiteY2" fmla="*/ 2926888 h 3534336"/>
                        <a:gd name="connsiteX3" fmla="*/ 0 w 4608075"/>
                        <a:gd name="connsiteY3" fmla="*/ 3534336 h 3534336"/>
                        <a:gd name="connsiteX4" fmla="*/ 1455716 w 4608075"/>
                        <a:gd name="connsiteY4" fmla="*/ 418308 h 3534336"/>
                        <a:gd name="connsiteX0" fmla="*/ 1343951 w 4608075"/>
                        <a:gd name="connsiteY0" fmla="*/ 384579 h 3534336"/>
                        <a:gd name="connsiteX1" fmla="*/ 4608075 w 4608075"/>
                        <a:gd name="connsiteY1" fmla="*/ 0 h 3534336"/>
                        <a:gd name="connsiteX2" fmla="*/ 3209441 w 4608075"/>
                        <a:gd name="connsiteY2" fmla="*/ 2926888 h 3534336"/>
                        <a:gd name="connsiteX3" fmla="*/ 0 w 4608075"/>
                        <a:gd name="connsiteY3" fmla="*/ 3534336 h 3534336"/>
                        <a:gd name="connsiteX4" fmla="*/ 1343951 w 4608075"/>
                        <a:gd name="connsiteY4" fmla="*/ 384579 h 3534336"/>
                        <a:gd name="connsiteX0" fmla="*/ 1364147 w 4628271"/>
                        <a:gd name="connsiteY0" fmla="*/ 384579 h 3523550"/>
                        <a:gd name="connsiteX1" fmla="*/ 4628271 w 4628271"/>
                        <a:gd name="connsiteY1" fmla="*/ 0 h 3523550"/>
                        <a:gd name="connsiteX2" fmla="*/ 3229637 w 4628271"/>
                        <a:gd name="connsiteY2" fmla="*/ 2926888 h 3523550"/>
                        <a:gd name="connsiteX3" fmla="*/ 0 w 4628271"/>
                        <a:gd name="connsiteY3" fmla="*/ 3523550 h 3523550"/>
                        <a:gd name="connsiteX4" fmla="*/ 1364147 w 4628271"/>
                        <a:gd name="connsiteY4" fmla="*/ 384579 h 35235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628271" h="3523550">
                          <a:moveTo>
                            <a:pt x="1364147" y="384579"/>
                          </a:moveTo>
                          <a:lnTo>
                            <a:pt x="4628271" y="0"/>
                          </a:lnTo>
                          <a:lnTo>
                            <a:pt x="3229637" y="2926888"/>
                          </a:lnTo>
                          <a:lnTo>
                            <a:pt x="0" y="3523550"/>
                          </a:lnTo>
                          <a:lnTo>
                            <a:pt x="1364147" y="384579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24" name="Straight Connector 23">
                      <a:extLst>
                        <a:ext uri="{FF2B5EF4-FFF2-40B4-BE49-F238E27FC236}">
                          <a16:creationId xmlns:a16="http://schemas.microsoft.com/office/drawing/2014/main" id="{E5D29563-45A6-42A5-B0E7-E354FDCED34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4336035" y="3844631"/>
                      <a:ext cx="1" cy="89074"/>
                    </a:xfrm>
                    <a:prstGeom prst="line">
                      <a:avLst/>
                    </a:prstGeom>
                    <a:grpFill/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5" name="Isosceles Triangle 24">
                    <a:extLst>
                      <a:ext uri="{FF2B5EF4-FFF2-40B4-BE49-F238E27FC236}">
                        <a16:creationId xmlns:a16="http://schemas.microsoft.com/office/drawing/2014/main" id="{49456890-0755-46BA-AA40-E7A03540D34F}"/>
                      </a:ext>
                    </a:extLst>
                  </p:cNvPr>
                  <p:cNvSpPr/>
                  <p:nvPr/>
                </p:nvSpPr>
                <p:spPr>
                  <a:xfrm rot="16200000" flipH="1" flipV="1">
                    <a:off x="1175984" y="4001006"/>
                    <a:ext cx="102021" cy="104863"/>
                  </a:xfrm>
                  <a:custGeom>
                    <a:avLst/>
                    <a:gdLst>
                      <a:gd name="connsiteX0" fmla="*/ 0 w 89396"/>
                      <a:gd name="connsiteY0" fmla="*/ 77066 h 77066"/>
                      <a:gd name="connsiteX1" fmla="*/ 30546 w 89396"/>
                      <a:gd name="connsiteY1" fmla="*/ 0 h 77066"/>
                      <a:gd name="connsiteX2" fmla="*/ 89396 w 89396"/>
                      <a:gd name="connsiteY2" fmla="*/ 77066 h 77066"/>
                      <a:gd name="connsiteX3" fmla="*/ 0 w 89396"/>
                      <a:gd name="connsiteY3" fmla="*/ 77066 h 77066"/>
                      <a:gd name="connsiteX0" fmla="*/ 0 w 78283"/>
                      <a:gd name="connsiteY0" fmla="*/ 86591 h 86591"/>
                      <a:gd name="connsiteX1" fmla="*/ 19433 w 78283"/>
                      <a:gd name="connsiteY1" fmla="*/ 0 h 86591"/>
                      <a:gd name="connsiteX2" fmla="*/ 78283 w 78283"/>
                      <a:gd name="connsiteY2" fmla="*/ 77066 h 86591"/>
                      <a:gd name="connsiteX3" fmla="*/ 0 w 78283"/>
                      <a:gd name="connsiteY3" fmla="*/ 86591 h 86591"/>
                      <a:gd name="connsiteX0" fmla="*/ 0 w 76696"/>
                      <a:gd name="connsiteY0" fmla="*/ 86591 h 89766"/>
                      <a:gd name="connsiteX1" fmla="*/ 19433 w 76696"/>
                      <a:gd name="connsiteY1" fmla="*/ 0 h 89766"/>
                      <a:gd name="connsiteX2" fmla="*/ 76696 w 76696"/>
                      <a:gd name="connsiteY2" fmla="*/ 89766 h 89766"/>
                      <a:gd name="connsiteX3" fmla="*/ 0 w 76696"/>
                      <a:gd name="connsiteY3" fmla="*/ 86591 h 89766"/>
                      <a:gd name="connsiteX0" fmla="*/ 0 w 81458"/>
                      <a:gd name="connsiteY0" fmla="*/ 86591 h 86591"/>
                      <a:gd name="connsiteX1" fmla="*/ 19433 w 81458"/>
                      <a:gd name="connsiteY1" fmla="*/ 0 h 86591"/>
                      <a:gd name="connsiteX2" fmla="*/ 81458 w 81458"/>
                      <a:gd name="connsiteY2" fmla="*/ 75479 h 86591"/>
                      <a:gd name="connsiteX3" fmla="*/ 0 w 81458"/>
                      <a:gd name="connsiteY3" fmla="*/ 86591 h 86591"/>
                      <a:gd name="connsiteX0" fmla="*/ 0 w 83251"/>
                      <a:gd name="connsiteY0" fmla="*/ 78351 h 78351"/>
                      <a:gd name="connsiteX1" fmla="*/ 21226 w 83251"/>
                      <a:gd name="connsiteY1" fmla="*/ 0 h 78351"/>
                      <a:gd name="connsiteX2" fmla="*/ 83251 w 83251"/>
                      <a:gd name="connsiteY2" fmla="*/ 75479 h 78351"/>
                      <a:gd name="connsiteX3" fmla="*/ 0 w 83251"/>
                      <a:gd name="connsiteY3" fmla="*/ 78351 h 78351"/>
                      <a:gd name="connsiteX0" fmla="*/ 0 w 86841"/>
                      <a:gd name="connsiteY0" fmla="*/ 78351 h 85092"/>
                      <a:gd name="connsiteX1" fmla="*/ 21226 w 86841"/>
                      <a:gd name="connsiteY1" fmla="*/ 0 h 85092"/>
                      <a:gd name="connsiteX2" fmla="*/ 86841 w 86841"/>
                      <a:gd name="connsiteY2" fmla="*/ 85092 h 85092"/>
                      <a:gd name="connsiteX3" fmla="*/ 0 w 86841"/>
                      <a:gd name="connsiteY3" fmla="*/ 78351 h 85092"/>
                      <a:gd name="connsiteX0" fmla="*/ 0 w 86841"/>
                      <a:gd name="connsiteY0" fmla="*/ 78351 h 85092"/>
                      <a:gd name="connsiteX1" fmla="*/ 21226 w 86841"/>
                      <a:gd name="connsiteY1" fmla="*/ 0 h 85092"/>
                      <a:gd name="connsiteX2" fmla="*/ 86841 w 86841"/>
                      <a:gd name="connsiteY2" fmla="*/ 85092 h 85092"/>
                      <a:gd name="connsiteX3" fmla="*/ 0 w 86841"/>
                      <a:gd name="connsiteY3" fmla="*/ 78351 h 85092"/>
                      <a:gd name="connsiteX0" fmla="*/ 0 w 87000"/>
                      <a:gd name="connsiteY0" fmla="*/ 78351 h 85092"/>
                      <a:gd name="connsiteX1" fmla="*/ 21226 w 87000"/>
                      <a:gd name="connsiteY1" fmla="*/ 0 h 85092"/>
                      <a:gd name="connsiteX2" fmla="*/ 86841 w 87000"/>
                      <a:gd name="connsiteY2" fmla="*/ 85092 h 85092"/>
                      <a:gd name="connsiteX3" fmla="*/ 0 w 87000"/>
                      <a:gd name="connsiteY3" fmla="*/ 78351 h 85092"/>
                      <a:gd name="connsiteX0" fmla="*/ 0 w 85216"/>
                      <a:gd name="connsiteY0" fmla="*/ 78351 h 83719"/>
                      <a:gd name="connsiteX1" fmla="*/ 21226 w 85216"/>
                      <a:gd name="connsiteY1" fmla="*/ 0 h 83719"/>
                      <a:gd name="connsiteX2" fmla="*/ 85051 w 85216"/>
                      <a:gd name="connsiteY2" fmla="*/ 83719 h 83719"/>
                      <a:gd name="connsiteX3" fmla="*/ 0 w 85216"/>
                      <a:gd name="connsiteY3" fmla="*/ 78351 h 83719"/>
                      <a:gd name="connsiteX0" fmla="*/ 0 w 86404"/>
                      <a:gd name="connsiteY0" fmla="*/ 78351 h 83719"/>
                      <a:gd name="connsiteX1" fmla="*/ 21226 w 86404"/>
                      <a:gd name="connsiteY1" fmla="*/ 0 h 83719"/>
                      <a:gd name="connsiteX2" fmla="*/ 85051 w 86404"/>
                      <a:gd name="connsiteY2" fmla="*/ 83719 h 83719"/>
                      <a:gd name="connsiteX3" fmla="*/ 0 w 86404"/>
                      <a:gd name="connsiteY3" fmla="*/ 78351 h 83719"/>
                      <a:gd name="connsiteX0" fmla="*/ 0 w 86639"/>
                      <a:gd name="connsiteY0" fmla="*/ 75605 h 80973"/>
                      <a:gd name="connsiteX1" fmla="*/ 30196 w 86639"/>
                      <a:gd name="connsiteY1" fmla="*/ 0 h 80973"/>
                      <a:gd name="connsiteX2" fmla="*/ 85051 w 86639"/>
                      <a:gd name="connsiteY2" fmla="*/ 80973 h 80973"/>
                      <a:gd name="connsiteX3" fmla="*/ 0 w 86639"/>
                      <a:gd name="connsiteY3" fmla="*/ 75605 h 80973"/>
                      <a:gd name="connsiteX0" fmla="*/ 0 w 84843"/>
                      <a:gd name="connsiteY0" fmla="*/ 83845 h 83845"/>
                      <a:gd name="connsiteX1" fmla="*/ 28400 w 84843"/>
                      <a:gd name="connsiteY1" fmla="*/ 0 h 83845"/>
                      <a:gd name="connsiteX2" fmla="*/ 83255 w 84843"/>
                      <a:gd name="connsiteY2" fmla="*/ 80973 h 83845"/>
                      <a:gd name="connsiteX3" fmla="*/ 0 w 84843"/>
                      <a:gd name="connsiteY3" fmla="*/ 83845 h 83845"/>
                      <a:gd name="connsiteX0" fmla="*/ 1 w 93808"/>
                      <a:gd name="connsiteY0" fmla="*/ 81098 h 81098"/>
                      <a:gd name="connsiteX1" fmla="*/ 37365 w 93808"/>
                      <a:gd name="connsiteY1" fmla="*/ 0 h 81098"/>
                      <a:gd name="connsiteX2" fmla="*/ 92220 w 93808"/>
                      <a:gd name="connsiteY2" fmla="*/ 80973 h 81098"/>
                      <a:gd name="connsiteX3" fmla="*/ 1 w 93808"/>
                      <a:gd name="connsiteY3" fmla="*/ 81098 h 81098"/>
                      <a:gd name="connsiteX0" fmla="*/ 0 w 96443"/>
                      <a:gd name="connsiteY0" fmla="*/ 81098 h 81098"/>
                      <a:gd name="connsiteX1" fmla="*/ 37364 w 96443"/>
                      <a:gd name="connsiteY1" fmla="*/ 0 h 81098"/>
                      <a:gd name="connsiteX2" fmla="*/ 92219 w 96443"/>
                      <a:gd name="connsiteY2" fmla="*/ 80973 h 81098"/>
                      <a:gd name="connsiteX3" fmla="*/ 0 w 96443"/>
                      <a:gd name="connsiteY3" fmla="*/ 81098 h 81098"/>
                      <a:gd name="connsiteX0" fmla="*/ 0 w 98914"/>
                      <a:gd name="connsiteY0" fmla="*/ 81098 h 81098"/>
                      <a:gd name="connsiteX1" fmla="*/ 37364 w 98914"/>
                      <a:gd name="connsiteY1" fmla="*/ 0 h 81098"/>
                      <a:gd name="connsiteX2" fmla="*/ 92219 w 98914"/>
                      <a:gd name="connsiteY2" fmla="*/ 80973 h 81098"/>
                      <a:gd name="connsiteX3" fmla="*/ 0 w 98914"/>
                      <a:gd name="connsiteY3" fmla="*/ 81098 h 81098"/>
                      <a:gd name="connsiteX0" fmla="*/ 0 w 98914"/>
                      <a:gd name="connsiteY0" fmla="*/ 81098 h 81098"/>
                      <a:gd name="connsiteX1" fmla="*/ 37364 w 98914"/>
                      <a:gd name="connsiteY1" fmla="*/ 0 h 81098"/>
                      <a:gd name="connsiteX2" fmla="*/ 92219 w 98914"/>
                      <a:gd name="connsiteY2" fmla="*/ 80973 h 81098"/>
                      <a:gd name="connsiteX3" fmla="*/ 0 w 98914"/>
                      <a:gd name="connsiteY3" fmla="*/ 81098 h 81098"/>
                      <a:gd name="connsiteX0" fmla="*/ 0 w 99355"/>
                      <a:gd name="connsiteY0" fmla="*/ 82471 h 82471"/>
                      <a:gd name="connsiteX1" fmla="*/ 42385 w 99355"/>
                      <a:gd name="connsiteY1" fmla="*/ 0 h 82471"/>
                      <a:gd name="connsiteX2" fmla="*/ 92219 w 99355"/>
                      <a:gd name="connsiteY2" fmla="*/ 82346 h 82471"/>
                      <a:gd name="connsiteX3" fmla="*/ 0 w 99355"/>
                      <a:gd name="connsiteY3" fmla="*/ 82471 h 82471"/>
                      <a:gd name="connsiteX0" fmla="*/ 0 w 90982"/>
                      <a:gd name="connsiteY0" fmla="*/ 82471 h 82471"/>
                      <a:gd name="connsiteX1" fmla="*/ 34012 w 90982"/>
                      <a:gd name="connsiteY1" fmla="*/ 0 h 82471"/>
                      <a:gd name="connsiteX2" fmla="*/ 83846 w 90982"/>
                      <a:gd name="connsiteY2" fmla="*/ 82346 h 82471"/>
                      <a:gd name="connsiteX3" fmla="*/ 0 w 90982"/>
                      <a:gd name="connsiteY3" fmla="*/ 82471 h 82471"/>
                      <a:gd name="connsiteX0" fmla="*/ 0 w 90983"/>
                      <a:gd name="connsiteY0" fmla="*/ 87964 h 87964"/>
                      <a:gd name="connsiteX1" fmla="*/ 34014 w 90983"/>
                      <a:gd name="connsiteY1" fmla="*/ 0 h 87964"/>
                      <a:gd name="connsiteX2" fmla="*/ 83846 w 90983"/>
                      <a:gd name="connsiteY2" fmla="*/ 87839 h 87964"/>
                      <a:gd name="connsiteX3" fmla="*/ 0 w 90983"/>
                      <a:gd name="connsiteY3" fmla="*/ 87964 h 87964"/>
                      <a:gd name="connsiteX0" fmla="*/ 0 w 90541"/>
                      <a:gd name="connsiteY0" fmla="*/ 90711 h 90711"/>
                      <a:gd name="connsiteX1" fmla="*/ 28991 w 90541"/>
                      <a:gd name="connsiteY1" fmla="*/ 0 h 90711"/>
                      <a:gd name="connsiteX2" fmla="*/ 83846 w 90541"/>
                      <a:gd name="connsiteY2" fmla="*/ 90586 h 90711"/>
                      <a:gd name="connsiteX3" fmla="*/ 0 w 90541"/>
                      <a:gd name="connsiteY3" fmla="*/ 90711 h 90711"/>
                      <a:gd name="connsiteX0" fmla="*/ 0 w 90542"/>
                      <a:gd name="connsiteY0" fmla="*/ 90711 h 90711"/>
                      <a:gd name="connsiteX1" fmla="*/ 28991 w 90542"/>
                      <a:gd name="connsiteY1" fmla="*/ 0 h 90711"/>
                      <a:gd name="connsiteX2" fmla="*/ 83846 w 90542"/>
                      <a:gd name="connsiteY2" fmla="*/ 90586 h 90711"/>
                      <a:gd name="connsiteX3" fmla="*/ 0 w 90542"/>
                      <a:gd name="connsiteY3" fmla="*/ 90711 h 90711"/>
                      <a:gd name="connsiteX0" fmla="*/ 0 w 90542"/>
                      <a:gd name="connsiteY0" fmla="*/ 90711 h 90711"/>
                      <a:gd name="connsiteX1" fmla="*/ 28991 w 90542"/>
                      <a:gd name="connsiteY1" fmla="*/ 0 h 90711"/>
                      <a:gd name="connsiteX2" fmla="*/ 83846 w 90542"/>
                      <a:gd name="connsiteY2" fmla="*/ 90586 h 90711"/>
                      <a:gd name="connsiteX3" fmla="*/ 0 w 90542"/>
                      <a:gd name="connsiteY3" fmla="*/ 90711 h 90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0542" h="90711">
                        <a:moveTo>
                          <a:pt x="0" y="90711"/>
                        </a:moveTo>
                        <a:lnTo>
                          <a:pt x="28991" y="0"/>
                        </a:lnTo>
                        <a:cubicBezTo>
                          <a:pt x="50863" y="28364"/>
                          <a:pt x="110404" y="15530"/>
                          <a:pt x="83846" y="90586"/>
                        </a:cubicBezTo>
                        <a:lnTo>
                          <a:pt x="0" y="9071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4">
                          <a:lumMod val="40000"/>
                          <a:lumOff val="60000"/>
                        </a:schemeClr>
                      </a:gs>
                      <a:gs pos="22000">
                        <a:schemeClr val="accent4">
                          <a:lumMod val="95000"/>
                          <a:lumOff val="5000"/>
                        </a:schemeClr>
                      </a:gs>
                      <a:gs pos="68000">
                        <a:schemeClr val="accent4">
                          <a:lumMod val="60000"/>
                        </a:schemeClr>
                      </a:gs>
                    </a:gsLst>
                    <a:path path="circle">
                      <a:fillToRect l="50000" t="130000" r="50000" b="-3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cxnSp>
                <p:nvCxnSpPr>
                  <p:cNvPr id="28" name="Straight Connector 27">
                    <a:extLst>
                      <a:ext uri="{FF2B5EF4-FFF2-40B4-BE49-F238E27FC236}">
                        <a16:creationId xmlns:a16="http://schemas.microsoft.com/office/drawing/2014/main" id="{AAC43C11-715B-48BB-9426-13BA42A01DD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173908" y="3994581"/>
                    <a:ext cx="1" cy="109814"/>
                  </a:xfrm>
                  <a:prstGeom prst="line">
                    <a:avLst/>
                  </a:prstGeom>
                  <a:gradFill flip="none" rotWithShape="1">
                    <a:gsLst>
                      <a:gs pos="0">
                        <a:schemeClr val="accent4">
                          <a:lumMod val="89000"/>
                        </a:schemeClr>
                      </a:gs>
                      <a:gs pos="23000">
                        <a:schemeClr val="accent4">
                          <a:lumMod val="89000"/>
                        </a:schemeClr>
                      </a:gs>
                      <a:gs pos="54000">
                        <a:schemeClr val="accent4">
                          <a:lumMod val="75000"/>
                        </a:schemeClr>
                      </a:gs>
                      <a:gs pos="69000">
                        <a:schemeClr val="accent4">
                          <a:lumMod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2" name="Rectangle 1">
                    <a:extLst>
                      <a:ext uri="{FF2B5EF4-FFF2-40B4-BE49-F238E27FC236}">
                        <a16:creationId xmlns:a16="http://schemas.microsoft.com/office/drawing/2014/main" id="{68B03C82-CBFB-4EC9-B62C-91E63F192545}"/>
                      </a:ext>
                    </a:extLst>
                  </p:cNvPr>
                  <p:cNvSpPr/>
                  <p:nvPr/>
                </p:nvSpPr>
                <p:spPr>
                  <a:xfrm rot="1692389">
                    <a:off x="1701525" y="1427952"/>
                    <a:ext cx="5139546" cy="4343989"/>
                  </a:xfrm>
                  <a:custGeom>
                    <a:avLst/>
                    <a:gdLst>
                      <a:gd name="connsiteX0" fmla="*/ 0 w 2533650"/>
                      <a:gd name="connsiteY0" fmla="*/ 0 h 1866900"/>
                      <a:gd name="connsiteX1" fmla="*/ 2533650 w 2533650"/>
                      <a:gd name="connsiteY1" fmla="*/ 0 h 1866900"/>
                      <a:gd name="connsiteX2" fmla="*/ 2533650 w 2533650"/>
                      <a:gd name="connsiteY2" fmla="*/ 1866900 h 1866900"/>
                      <a:gd name="connsiteX3" fmla="*/ 0 w 2533650"/>
                      <a:gd name="connsiteY3" fmla="*/ 1866900 h 1866900"/>
                      <a:gd name="connsiteX4" fmla="*/ 0 w 2533650"/>
                      <a:gd name="connsiteY4" fmla="*/ 0 h 1866900"/>
                      <a:gd name="connsiteX0" fmla="*/ 1323194 w 3856844"/>
                      <a:gd name="connsiteY0" fmla="*/ 0 h 3080980"/>
                      <a:gd name="connsiteX1" fmla="*/ 3856844 w 3856844"/>
                      <a:gd name="connsiteY1" fmla="*/ 0 h 3080980"/>
                      <a:gd name="connsiteX2" fmla="*/ 3856844 w 3856844"/>
                      <a:gd name="connsiteY2" fmla="*/ 1866900 h 3080980"/>
                      <a:gd name="connsiteX3" fmla="*/ 0 w 3856844"/>
                      <a:gd name="connsiteY3" fmla="*/ 3080980 h 3080980"/>
                      <a:gd name="connsiteX4" fmla="*/ 1323194 w 3856844"/>
                      <a:gd name="connsiteY4" fmla="*/ 0 h 3080980"/>
                      <a:gd name="connsiteX0" fmla="*/ 1456529 w 3856844"/>
                      <a:gd name="connsiteY0" fmla="*/ 0 h 3087641"/>
                      <a:gd name="connsiteX1" fmla="*/ 3856844 w 3856844"/>
                      <a:gd name="connsiteY1" fmla="*/ 6661 h 3087641"/>
                      <a:gd name="connsiteX2" fmla="*/ 3856844 w 3856844"/>
                      <a:gd name="connsiteY2" fmla="*/ 1873561 h 3087641"/>
                      <a:gd name="connsiteX3" fmla="*/ 0 w 3856844"/>
                      <a:gd name="connsiteY3" fmla="*/ 3087641 h 3087641"/>
                      <a:gd name="connsiteX4" fmla="*/ 1456529 w 3856844"/>
                      <a:gd name="connsiteY4" fmla="*/ 0 h 3087641"/>
                      <a:gd name="connsiteX0" fmla="*/ 1456529 w 4580094"/>
                      <a:gd name="connsiteY0" fmla="*/ 431688 h 3519329"/>
                      <a:gd name="connsiteX1" fmla="*/ 4580094 w 4580094"/>
                      <a:gd name="connsiteY1" fmla="*/ 0 h 3519329"/>
                      <a:gd name="connsiteX2" fmla="*/ 3856844 w 4580094"/>
                      <a:gd name="connsiteY2" fmla="*/ 2305249 h 3519329"/>
                      <a:gd name="connsiteX3" fmla="*/ 0 w 4580094"/>
                      <a:gd name="connsiteY3" fmla="*/ 3519329 h 3519329"/>
                      <a:gd name="connsiteX4" fmla="*/ 1456529 w 4580094"/>
                      <a:gd name="connsiteY4" fmla="*/ 431688 h 3519329"/>
                      <a:gd name="connsiteX0" fmla="*/ 1456529 w 4580094"/>
                      <a:gd name="connsiteY0" fmla="*/ 431688 h 3519329"/>
                      <a:gd name="connsiteX1" fmla="*/ 4580094 w 4580094"/>
                      <a:gd name="connsiteY1" fmla="*/ 0 h 3519329"/>
                      <a:gd name="connsiteX2" fmla="*/ 3191839 w 4580094"/>
                      <a:gd name="connsiteY2" fmla="*/ 2892500 h 3519329"/>
                      <a:gd name="connsiteX3" fmla="*/ 0 w 4580094"/>
                      <a:gd name="connsiteY3" fmla="*/ 3519329 h 3519329"/>
                      <a:gd name="connsiteX4" fmla="*/ 1456529 w 4580094"/>
                      <a:gd name="connsiteY4" fmla="*/ 431688 h 3519329"/>
                      <a:gd name="connsiteX0" fmla="*/ 1456529 w 4580094"/>
                      <a:gd name="connsiteY0" fmla="*/ 431688 h 3519329"/>
                      <a:gd name="connsiteX1" fmla="*/ 4580094 w 4580094"/>
                      <a:gd name="connsiteY1" fmla="*/ 0 h 3519329"/>
                      <a:gd name="connsiteX2" fmla="*/ 3173270 w 4580094"/>
                      <a:gd name="connsiteY2" fmla="*/ 2938487 h 3519329"/>
                      <a:gd name="connsiteX3" fmla="*/ 0 w 4580094"/>
                      <a:gd name="connsiteY3" fmla="*/ 3519329 h 3519329"/>
                      <a:gd name="connsiteX4" fmla="*/ 1456529 w 4580094"/>
                      <a:gd name="connsiteY4" fmla="*/ 431688 h 3519329"/>
                      <a:gd name="connsiteX0" fmla="*/ 1455716 w 4579281"/>
                      <a:gd name="connsiteY0" fmla="*/ 431688 h 3547716"/>
                      <a:gd name="connsiteX1" fmla="*/ 4579281 w 4579281"/>
                      <a:gd name="connsiteY1" fmla="*/ 0 h 3547716"/>
                      <a:gd name="connsiteX2" fmla="*/ 3172457 w 4579281"/>
                      <a:gd name="connsiteY2" fmla="*/ 2938487 h 3547716"/>
                      <a:gd name="connsiteX3" fmla="*/ 0 w 4579281"/>
                      <a:gd name="connsiteY3" fmla="*/ 3547716 h 3547716"/>
                      <a:gd name="connsiteX4" fmla="*/ 1455716 w 4579281"/>
                      <a:gd name="connsiteY4" fmla="*/ 431688 h 3547716"/>
                      <a:gd name="connsiteX0" fmla="*/ 1455716 w 4608075"/>
                      <a:gd name="connsiteY0" fmla="*/ 418308 h 3534336"/>
                      <a:gd name="connsiteX1" fmla="*/ 4608075 w 4608075"/>
                      <a:gd name="connsiteY1" fmla="*/ 0 h 3534336"/>
                      <a:gd name="connsiteX2" fmla="*/ 3172457 w 4608075"/>
                      <a:gd name="connsiteY2" fmla="*/ 2925107 h 3534336"/>
                      <a:gd name="connsiteX3" fmla="*/ 0 w 4608075"/>
                      <a:gd name="connsiteY3" fmla="*/ 3534336 h 3534336"/>
                      <a:gd name="connsiteX4" fmla="*/ 1455716 w 4608075"/>
                      <a:gd name="connsiteY4" fmla="*/ 418308 h 3534336"/>
                      <a:gd name="connsiteX0" fmla="*/ 1455716 w 4608075"/>
                      <a:gd name="connsiteY0" fmla="*/ 418308 h 3534336"/>
                      <a:gd name="connsiteX1" fmla="*/ 4608075 w 4608075"/>
                      <a:gd name="connsiteY1" fmla="*/ 0 h 3534336"/>
                      <a:gd name="connsiteX2" fmla="*/ 3209441 w 4608075"/>
                      <a:gd name="connsiteY2" fmla="*/ 2926888 h 3534336"/>
                      <a:gd name="connsiteX3" fmla="*/ 0 w 4608075"/>
                      <a:gd name="connsiteY3" fmla="*/ 3534336 h 3534336"/>
                      <a:gd name="connsiteX4" fmla="*/ 1455716 w 4608075"/>
                      <a:gd name="connsiteY4" fmla="*/ 418308 h 3534336"/>
                      <a:gd name="connsiteX0" fmla="*/ 1343951 w 4608075"/>
                      <a:gd name="connsiteY0" fmla="*/ 384579 h 3534336"/>
                      <a:gd name="connsiteX1" fmla="*/ 4608075 w 4608075"/>
                      <a:gd name="connsiteY1" fmla="*/ 0 h 3534336"/>
                      <a:gd name="connsiteX2" fmla="*/ 3209441 w 4608075"/>
                      <a:gd name="connsiteY2" fmla="*/ 2926888 h 3534336"/>
                      <a:gd name="connsiteX3" fmla="*/ 0 w 4608075"/>
                      <a:gd name="connsiteY3" fmla="*/ 3534336 h 3534336"/>
                      <a:gd name="connsiteX4" fmla="*/ 1343951 w 4608075"/>
                      <a:gd name="connsiteY4" fmla="*/ 384579 h 3534336"/>
                      <a:gd name="connsiteX0" fmla="*/ 1364147 w 4628271"/>
                      <a:gd name="connsiteY0" fmla="*/ 384579 h 3523550"/>
                      <a:gd name="connsiteX1" fmla="*/ 4628271 w 4628271"/>
                      <a:gd name="connsiteY1" fmla="*/ 0 h 3523550"/>
                      <a:gd name="connsiteX2" fmla="*/ 3229637 w 4628271"/>
                      <a:gd name="connsiteY2" fmla="*/ 2926888 h 3523550"/>
                      <a:gd name="connsiteX3" fmla="*/ 0 w 4628271"/>
                      <a:gd name="connsiteY3" fmla="*/ 3523550 h 3523550"/>
                      <a:gd name="connsiteX4" fmla="*/ 1364147 w 4628271"/>
                      <a:gd name="connsiteY4" fmla="*/ 384579 h 3523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28271" h="3523550">
                        <a:moveTo>
                          <a:pt x="1364147" y="384579"/>
                        </a:moveTo>
                        <a:lnTo>
                          <a:pt x="4628271" y="0"/>
                        </a:lnTo>
                        <a:lnTo>
                          <a:pt x="3229637" y="2926888"/>
                        </a:lnTo>
                        <a:lnTo>
                          <a:pt x="0" y="3523550"/>
                        </a:lnTo>
                        <a:lnTo>
                          <a:pt x="1364147" y="38457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4">
                          <a:lumMod val="89000"/>
                        </a:schemeClr>
                      </a:gs>
                      <a:gs pos="23000">
                        <a:schemeClr val="accent4">
                          <a:lumMod val="89000"/>
                        </a:schemeClr>
                      </a:gs>
                      <a:gs pos="54000">
                        <a:schemeClr val="accent4">
                          <a:lumMod val="75000"/>
                        </a:schemeClr>
                      </a:gs>
                      <a:gs pos="69000">
                        <a:schemeClr val="accent4">
                          <a:lumMod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8" name="Group 87">
                  <a:extLst>
                    <a:ext uri="{FF2B5EF4-FFF2-40B4-BE49-F238E27FC236}">
                      <a16:creationId xmlns:a16="http://schemas.microsoft.com/office/drawing/2014/main" id="{9FA00040-87DF-41BA-8303-14D474B0F2C6}"/>
                    </a:ext>
                  </a:extLst>
                </p:cNvPr>
                <p:cNvGrpSpPr/>
                <p:nvPr/>
              </p:nvGrpSpPr>
              <p:grpSpPr>
                <a:xfrm>
                  <a:off x="7899519" y="3773265"/>
                  <a:ext cx="109991" cy="127433"/>
                  <a:chOff x="9075011" y="2498808"/>
                  <a:chExt cx="109991" cy="127433"/>
                </a:xfrm>
              </p:grpSpPr>
              <p:sp>
                <p:nvSpPr>
                  <p:cNvPr id="47" name="Isosceles Triangle 17">
                    <a:extLst>
                      <a:ext uri="{FF2B5EF4-FFF2-40B4-BE49-F238E27FC236}">
                        <a16:creationId xmlns:a16="http://schemas.microsoft.com/office/drawing/2014/main" id="{815674D5-229A-49A8-8055-AAB60F0B758F}"/>
                      </a:ext>
                    </a:extLst>
                  </p:cNvPr>
                  <p:cNvSpPr/>
                  <p:nvPr/>
                </p:nvSpPr>
                <p:spPr>
                  <a:xfrm rot="15979875">
                    <a:off x="9075539" y="2520665"/>
                    <a:ext cx="105048" cy="106104"/>
                  </a:xfrm>
                  <a:custGeom>
                    <a:avLst/>
                    <a:gdLst>
                      <a:gd name="connsiteX0" fmla="*/ 0 w 87547"/>
                      <a:gd name="connsiteY0" fmla="*/ 87356 h 87356"/>
                      <a:gd name="connsiteX1" fmla="*/ 23819 w 87547"/>
                      <a:gd name="connsiteY1" fmla="*/ 0 h 87356"/>
                      <a:gd name="connsiteX2" fmla="*/ 87547 w 87547"/>
                      <a:gd name="connsiteY2" fmla="*/ 87356 h 87356"/>
                      <a:gd name="connsiteX3" fmla="*/ 0 w 87547"/>
                      <a:gd name="connsiteY3" fmla="*/ 87356 h 87356"/>
                      <a:gd name="connsiteX0" fmla="*/ 0 w 87547"/>
                      <a:gd name="connsiteY0" fmla="*/ 108257 h 108257"/>
                      <a:gd name="connsiteX1" fmla="*/ 20387 w 87547"/>
                      <a:gd name="connsiteY1" fmla="*/ 0 h 108257"/>
                      <a:gd name="connsiteX2" fmla="*/ 87547 w 87547"/>
                      <a:gd name="connsiteY2" fmla="*/ 108257 h 108257"/>
                      <a:gd name="connsiteX3" fmla="*/ 0 w 87547"/>
                      <a:gd name="connsiteY3" fmla="*/ 108257 h 108257"/>
                      <a:gd name="connsiteX0" fmla="*/ 11275 w 98822"/>
                      <a:gd name="connsiteY0" fmla="*/ 108257 h 108257"/>
                      <a:gd name="connsiteX1" fmla="*/ 31662 w 98822"/>
                      <a:gd name="connsiteY1" fmla="*/ 0 h 108257"/>
                      <a:gd name="connsiteX2" fmla="*/ 98822 w 98822"/>
                      <a:gd name="connsiteY2" fmla="*/ 108257 h 108257"/>
                      <a:gd name="connsiteX3" fmla="*/ 11275 w 98822"/>
                      <a:gd name="connsiteY3" fmla="*/ 108257 h 108257"/>
                      <a:gd name="connsiteX0" fmla="*/ 15645 w 103192"/>
                      <a:gd name="connsiteY0" fmla="*/ 105495 h 105495"/>
                      <a:gd name="connsiteX1" fmla="*/ 29492 w 103192"/>
                      <a:gd name="connsiteY1" fmla="*/ 0 h 105495"/>
                      <a:gd name="connsiteX2" fmla="*/ 103192 w 103192"/>
                      <a:gd name="connsiteY2" fmla="*/ 105495 h 105495"/>
                      <a:gd name="connsiteX3" fmla="*/ 15645 w 103192"/>
                      <a:gd name="connsiteY3" fmla="*/ 105495 h 105495"/>
                      <a:gd name="connsiteX0" fmla="*/ 15645 w 103192"/>
                      <a:gd name="connsiteY0" fmla="*/ 105495 h 105495"/>
                      <a:gd name="connsiteX1" fmla="*/ 29492 w 103192"/>
                      <a:gd name="connsiteY1" fmla="*/ 0 h 105495"/>
                      <a:gd name="connsiteX2" fmla="*/ 103192 w 103192"/>
                      <a:gd name="connsiteY2" fmla="*/ 105495 h 105495"/>
                      <a:gd name="connsiteX3" fmla="*/ 15645 w 103192"/>
                      <a:gd name="connsiteY3" fmla="*/ 105495 h 105495"/>
                      <a:gd name="connsiteX0" fmla="*/ 18083 w 102157"/>
                      <a:gd name="connsiteY0" fmla="*/ 100945 h 105495"/>
                      <a:gd name="connsiteX1" fmla="*/ 28457 w 102157"/>
                      <a:gd name="connsiteY1" fmla="*/ 0 h 105495"/>
                      <a:gd name="connsiteX2" fmla="*/ 102157 w 102157"/>
                      <a:gd name="connsiteY2" fmla="*/ 105495 h 105495"/>
                      <a:gd name="connsiteX3" fmla="*/ 18083 w 102157"/>
                      <a:gd name="connsiteY3" fmla="*/ 100945 h 105495"/>
                      <a:gd name="connsiteX0" fmla="*/ 22480 w 100522"/>
                      <a:gd name="connsiteY0" fmla="*/ 106104 h 106104"/>
                      <a:gd name="connsiteX1" fmla="*/ 26822 w 100522"/>
                      <a:gd name="connsiteY1" fmla="*/ 0 h 106104"/>
                      <a:gd name="connsiteX2" fmla="*/ 100522 w 100522"/>
                      <a:gd name="connsiteY2" fmla="*/ 105495 h 106104"/>
                      <a:gd name="connsiteX3" fmla="*/ 22480 w 100522"/>
                      <a:gd name="connsiteY3" fmla="*/ 106104 h 106104"/>
                      <a:gd name="connsiteX0" fmla="*/ 27006 w 105048"/>
                      <a:gd name="connsiteY0" fmla="*/ 106104 h 106104"/>
                      <a:gd name="connsiteX1" fmla="*/ 31348 w 105048"/>
                      <a:gd name="connsiteY1" fmla="*/ 0 h 106104"/>
                      <a:gd name="connsiteX2" fmla="*/ 105048 w 105048"/>
                      <a:gd name="connsiteY2" fmla="*/ 105495 h 106104"/>
                      <a:gd name="connsiteX3" fmla="*/ 27006 w 105048"/>
                      <a:gd name="connsiteY3" fmla="*/ 106104 h 106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048" h="106104">
                        <a:moveTo>
                          <a:pt x="27006" y="106104"/>
                        </a:moveTo>
                        <a:cubicBezTo>
                          <a:pt x="15401" y="59294"/>
                          <a:pt x="-29862" y="66003"/>
                          <a:pt x="31348" y="0"/>
                        </a:cubicBezTo>
                        <a:lnTo>
                          <a:pt x="105048" y="105495"/>
                        </a:lnTo>
                        <a:lnTo>
                          <a:pt x="27006" y="106104"/>
                        </a:ln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48" name="Straight Connector 47">
                    <a:extLst>
                      <a:ext uri="{FF2B5EF4-FFF2-40B4-BE49-F238E27FC236}">
                        <a16:creationId xmlns:a16="http://schemas.microsoft.com/office/drawing/2014/main" id="{57E411FD-5577-42F8-808B-DD65781EBD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1379875" flipH="1">
                    <a:off x="9185001" y="2498808"/>
                    <a:ext cx="1" cy="112106"/>
                  </a:xfrm>
                  <a:prstGeom prst="line">
                    <a:avLst/>
                  </a:prstGeom>
                  <a:gradFill flip="none" rotWithShape="1">
                    <a:gsLst>
                      <a:gs pos="0">
                        <a:schemeClr val="accent4">
                          <a:lumMod val="89000"/>
                        </a:schemeClr>
                      </a:gs>
                      <a:gs pos="23000">
                        <a:schemeClr val="accent4">
                          <a:lumMod val="89000"/>
                        </a:schemeClr>
                      </a:gs>
                      <a:gs pos="54000">
                        <a:schemeClr val="accent4">
                          <a:lumMod val="75000"/>
                        </a:schemeClr>
                      </a:gs>
                      <a:gs pos="69000">
                        <a:schemeClr val="accent4">
                          <a:lumMod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423973C2-128D-446F-B193-62EAC8CCD0DE}"/>
                  </a:ext>
                </a:extLst>
              </p:cNvPr>
              <p:cNvGrpSpPr/>
              <p:nvPr/>
            </p:nvGrpSpPr>
            <p:grpSpPr>
              <a:xfrm>
                <a:off x="3942370" y="566200"/>
                <a:ext cx="723979" cy="2485846"/>
                <a:chOff x="5935165" y="3883791"/>
                <a:chExt cx="723979" cy="2485846"/>
              </a:xfrm>
            </p:grpSpPr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id="{6AB9B815-C700-4D68-A00E-FC792774081B}"/>
                    </a:ext>
                  </a:extLst>
                </p:cNvPr>
                <p:cNvGrpSpPr/>
                <p:nvPr/>
              </p:nvGrpSpPr>
              <p:grpSpPr>
                <a:xfrm>
                  <a:off x="5996176" y="3955590"/>
                  <a:ext cx="589353" cy="2414047"/>
                  <a:chOff x="5996176" y="3955590"/>
                  <a:chExt cx="589353" cy="2414047"/>
                </a:xfrm>
              </p:grpSpPr>
              <p:pic>
                <p:nvPicPr>
                  <p:cNvPr id="76" name="Picture 75">
                    <a:extLst>
                      <a:ext uri="{FF2B5EF4-FFF2-40B4-BE49-F238E27FC236}">
                        <a16:creationId xmlns:a16="http://schemas.microsoft.com/office/drawing/2014/main" id="{7A14E7D5-6761-49C6-841D-7E488BEF5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7417" t="23906" r="6176" b="8081"/>
                  <a:stretch/>
                </p:blipFill>
                <p:spPr>
                  <a:xfrm>
                    <a:off x="5996176" y="4553733"/>
                    <a:ext cx="589353" cy="1815904"/>
                  </a:xfrm>
                  <a:prstGeom prst="rect">
                    <a:avLst/>
                  </a:prstGeom>
                </p:spPr>
              </p:pic>
              <p:sp>
                <p:nvSpPr>
                  <p:cNvPr id="77" name="Rectangle: Rounded Corners 65">
                    <a:extLst>
                      <a:ext uri="{FF2B5EF4-FFF2-40B4-BE49-F238E27FC236}">
                        <a16:creationId xmlns:a16="http://schemas.microsoft.com/office/drawing/2014/main" id="{C3FC40F4-689A-46B9-841B-CD8ADD0CFA7D}"/>
                      </a:ext>
                    </a:extLst>
                  </p:cNvPr>
                  <p:cNvSpPr/>
                  <p:nvPr/>
                </p:nvSpPr>
                <p:spPr>
                  <a:xfrm>
                    <a:off x="6137485" y="3955590"/>
                    <a:ext cx="304469" cy="759814"/>
                  </a:xfrm>
                  <a:custGeom>
                    <a:avLst/>
                    <a:gdLst>
                      <a:gd name="connsiteX0" fmla="*/ 0 w 668825"/>
                      <a:gd name="connsiteY0" fmla="*/ 141637 h 1391541"/>
                      <a:gd name="connsiteX1" fmla="*/ 141637 w 668825"/>
                      <a:gd name="connsiteY1" fmla="*/ 0 h 1391541"/>
                      <a:gd name="connsiteX2" fmla="*/ 527188 w 668825"/>
                      <a:gd name="connsiteY2" fmla="*/ 0 h 1391541"/>
                      <a:gd name="connsiteX3" fmla="*/ 668825 w 668825"/>
                      <a:gd name="connsiteY3" fmla="*/ 141637 h 1391541"/>
                      <a:gd name="connsiteX4" fmla="*/ 668825 w 668825"/>
                      <a:gd name="connsiteY4" fmla="*/ 1249904 h 1391541"/>
                      <a:gd name="connsiteX5" fmla="*/ 527188 w 668825"/>
                      <a:gd name="connsiteY5" fmla="*/ 1391541 h 1391541"/>
                      <a:gd name="connsiteX6" fmla="*/ 141637 w 668825"/>
                      <a:gd name="connsiteY6" fmla="*/ 1391541 h 1391541"/>
                      <a:gd name="connsiteX7" fmla="*/ 0 w 668825"/>
                      <a:gd name="connsiteY7" fmla="*/ 1249904 h 1391541"/>
                      <a:gd name="connsiteX8" fmla="*/ 0 w 668825"/>
                      <a:gd name="connsiteY8" fmla="*/ 141637 h 1391541"/>
                      <a:gd name="connsiteX0" fmla="*/ 0 w 668825"/>
                      <a:gd name="connsiteY0" fmla="*/ 219424 h 1469328"/>
                      <a:gd name="connsiteX1" fmla="*/ 265462 w 668825"/>
                      <a:gd name="connsiteY1" fmla="*/ 0 h 1469328"/>
                      <a:gd name="connsiteX2" fmla="*/ 527188 w 668825"/>
                      <a:gd name="connsiteY2" fmla="*/ 77787 h 1469328"/>
                      <a:gd name="connsiteX3" fmla="*/ 668825 w 668825"/>
                      <a:gd name="connsiteY3" fmla="*/ 219424 h 1469328"/>
                      <a:gd name="connsiteX4" fmla="*/ 668825 w 668825"/>
                      <a:gd name="connsiteY4" fmla="*/ 1327691 h 1469328"/>
                      <a:gd name="connsiteX5" fmla="*/ 527188 w 668825"/>
                      <a:gd name="connsiteY5" fmla="*/ 1469328 h 1469328"/>
                      <a:gd name="connsiteX6" fmla="*/ 141637 w 668825"/>
                      <a:gd name="connsiteY6" fmla="*/ 1469328 h 1469328"/>
                      <a:gd name="connsiteX7" fmla="*/ 0 w 668825"/>
                      <a:gd name="connsiteY7" fmla="*/ 1327691 h 1469328"/>
                      <a:gd name="connsiteX8" fmla="*/ 0 w 668825"/>
                      <a:gd name="connsiteY8" fmla="*/ 219424 h 1469328"/>
                      <a:gd name="connsiteX0" fmla="*/ 0 w 668825"/>
                      <a:gd name="connsiteY0" fmla="*/ 221012 h 1470916"/>
                      <a:gd name="connsiteX1" fmla="*/ 265462 w 668825"/>
                      <a:gd name="connsiteY1" fmla="*/ 1588 h 1470916"/>
                      <a:gd name="connsiteX2" fmla="*/ 392251 w 668825"/>
                      <a:gd name="connsiteY2" fmla="*/ 0 h 1470916"/>
                      <a:gd name="connsiteX3" fmla="*/ 668825 w 668825"/>
                      <a:gd name="connsiteY3" fmla="*/ 221012 h 1470916"/>
                      <a:gd name="connsiteX4" fmla="*/ 668825 w 668825"/>
                      <a:gd name="connsiteY4" fmla="*/ 1329279 h 1470916"/>
                      <a:gd name="connsiteX5" fmla="*/ 527188 w 668825"/>
                      <a:gd name="connsiteY5" fmla="*/ 1470916 h 1470916"/>
                      <a:gd name="connsiteX6" fmla="*/ 141637 w 668825"/>
                      <a:gd name="connsiteY6" fmla="*/ 1470916 h 1470916"/>
                      <a:gd name="connsiteX7" fmla="*/ 0 w 668825"/>
                      <a:gd name="connsiteY7" fmla="*/ 1329279 h 1470916"/>
                      <a:gd name="connsiteX8" fmla="*/ 0 w 668825"/>
                      <a:gd name="connsiteY8" fmla="*/ 221012 h 1470916"/>
                      <a:gd name="connsiteX0" fmla="*/ 0 w 668825"/>
                      <a:gd name="connsiteY0" fmla="*/ 221012 h 1470916"/>
                      <a:gd name="connsiteX1" fmla="*/ 265462 w 668825"/>
                      <a:gd name="connsiteY1" fmla="*/ 1588 h 1470916"/>
                      <a:gd name="connsiteX2" fmla="*/ 389076 w 668825"/>
                      <a:gd name="connsiteY2" fmla="*/ 0 h 1470916"/>
                      <a:gd name="connsiteX3" fmla="*/ 668825 w 668825"/>
                      <a:gd name="connsiteY3" fmla="*/ 221012 h 1470916"/>
                      <a:gd name="connsiteX4" fmla="*/ 668825 w 668825"/>
                      <a:gd name="connsiteY4" fmla="*/ 1329279 h 1470916"/>
                      <a:gd name="connsiteX5" fmla="*/ 527188 w 668825"/>
                      <a:gd name="connsiteY5" fmla="*/ 1470916 h 1470916"/>
                      <a:gd name="connsiteX6" fmla="*/ 141637 w 668825"/>
                      <a:gd name="connsiteY6" fmla="*/ 1470916 h 1470916"/>
                      <a:gd name="connsiteX7" fmla="*/ 0 w 668825"/>
                      <a:gd name="connsiteY7" fmla="*/ 1329279 h 1470916"/>
                      <a:gd name="connsiteX8" fmla="*/ 0 w 668825"/>
                      <a:gd name="connsiteY8" fmla="*/ 221012 h 1470916"/>
                      <a:gd name="connsiteX0" fmla="*/ 0 w 668825"/>
                      <a:gd name="connsiteY0" fmla="*/ 221012 h 1470916"/>
                      <a:gd name="connsiteX1" fmla="*/ 274987 w 668825"/>
                      <a:gd name="connsiteY1" fmla="*/ 3175 h 1470916"/>
                      <a:gd name="connsiteX2" fmla="*/ 389076 w 668825"/>
                      <a:gd name="connsiteY2" fmla="*/ 0 h 1470916"/>
                      <a:gd name="connsiteX3" fmla="*/ 668825 w 668825"/>
                      <a:gd name="connsiteY3" fmla="*/ 221012 h 1470916"/>
                      <a:gd name="connsiteX4" fmla="*/ 668825 w 668825"/>
                      <a:gd name="connsiteY4" fmla="*/ 1329279 h 1470916"/>
                      <a:gd name="connsiteX5" fmla="*/ 527188 w 668825"/>
                      <a:gd name="connsiteY5" fmla="*/ 1470916 h 1470916"/>
                      <a:gd name="connsiteX6" fmla="*/ 141637 w 668825"/>
                      <a:gd name="connsiteY6" fmla="*/ 1470916 h 1470916"/>
                      <a:gd name="connsiteX7" fmla="*/ 0 w 668825"/>
                      <a:gd name="connsiteY7" fmla="*/ 1329279 h 1470916"/>
                      <a:gd name="connsiteX8" fmla="*/ 0 w 668825"/>
                      <a:gd name="connsiteY8" fmla="*/ 221012 h 1470916"/>
                      <a:gd name="connsiteX0" fmla="*/ 0 w 668825"/>
                      <a:gd name="connsiteY0" fmla="*/ 627412 h 1877316"/>
                      <a:gd name="connsiteX1" fmla="*/ 340074 w 668825"/>
                      <a:gd name="connsiteY1" fmla="*/ 0 h 1877316"/>
                      <a:gd name="connsiteX2" fmla="*/ 389076 w 668825"/>
                      <a:gd name="connsiteY2" fmla="*/ 406400 h 1877316"/>
                      <a:gd name="connsiteX3" fmla="*/ 668825 w 668825"/>
                      <a:gd name="connsiteY3" fmla="*/ 627412 h 1877316"/>
                      <a:gd name="connsiteX4" fmla="*/ 668825 w 668825"/>
                      <a:gd name="connsiteY4" fmla="*/ 1735679 h 1877316"/>
                      <a:gd name="connsiteX5" fmla="*/ 527188 w 668825"/>
                      <a:gd name="connsiteY5" fmla="*/ 1877316 h 1877316"/>
                      <a:gd name="connsiteX6" fmla="*/ 141637 w 668825"/>
                      <a:gd name="connsiteY6" fmla="*/ 1877316 h 1877316"/>
                      <a:gd name="connsiteX7" fmla="*/ 0 w 668825"/>
                      <a:gd name="connsiteY7" fmla="*/ 1735679 h 1877316"/>
                      <a:gd name="connsiteX8" fmla="*/ 0 w 668825"/>
                      <a:gd name="connsiteY8" fmla="*/ 627412 h 1877316"/>
                      <a:gd name="connsiteX0" fmla="*/ 0 w 668825"/>
                      <a:gd name="connsiteY0" fmla="*/ 632174 h 1882078"/>
                      <a:gd name="connsiteX1" fmla="*/ 340074 w 668825"/>
                      <a:gd name="connsiteY1" fmla="*/ 4762 h 1882078"/>
                      <a:gd name="connsiteX2" fmla="*/ 381139 w 668825"/>
                      <a:gd name="connsiteY2" fmla="*/ 0 h 1882078"/>
                      <a:gd name="connsiteX3" fmla="*/ 668825 w 668825"/>
                      <a:gd name="connsiteY3" fmla="*/ 632174 h 1882078"/>
                      <a:gd name="connsiteX4" fmla="*/ 668825 w 668825"/>
                      <a:gd name="connsiteY4" fmla="*/ 1740441 h 1882078"/>
                      <a:gd name="connsiteX5" fmla="*/ 527188 w 668825"/>
                      <a:gd name="connsiteY5" fmla="*/ 1882078 h 1882078"/>
                      <a:gd name="connsiteX6" fmla="*/ 141637 w 668825"/>
                      <a:gd name="connsiteY6" fmla="*/ 1882078 h 1882078"/>
                      <a:gd name="connsiteX7" fmla="*/ 0 w 668825"/>
                      <a:gd name="connsiteY7" fmla="*/ 1740441 h 1882078"/>
                      <a:gd name="connsiteX8" fmla="*/ 0 w 668825"/>
                      <a:gd name="connsiteY8" fmla="*/ 632174 h 1882078"/>
                      <a:gd name="connsiteX0" fmla="*/ 0 w 668825"/>
                      <a:gd name="connsiteY0" fmla="*/ 632174 h 1882078"/>
                      <a:gd name="connsiteX1" fmla="*/ 246232 w 668825"/>
                      <a:gd name="connsiteY1" fmla="*/ 447616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668825 w 668825"/>
                      <a:gd name="connsiteY4" fmla="*/ 632174 h 1882078"/>
                      <a:gd name="connsiteX5" fmla="*/ 668825 w 668825"/>
                      <a:gd name="connsiteY5" fmla="*/ 1740441 h 1882078"/>
                      <a:gd name="connsiteX6" fmla="*/ 527188 w 668825"/>
                      <a:gd name="connsiteY6" fmla="*/ 1882078 h 1882078"/>
                      <a:gd name="connsiteX7" fmla="*/ 141637 w 668825"/>
                      <a:gd name="connsiteY7" fmla="*/ 1882078 h 1882078"/>
                      <a:gd name="connsiteX8" fmla="*/ 0 w 668825"/>
                      <a:gd name="connsiteY8" fmla="*/ 1740441 h 1882078"/>
                      <a:gd name="connsiteX9" fmla="*/ 0 w 668825"/>
                      <a:gd name="connsiteY9" fmla="*/ 632174 h 1882078"/>
                      <a:gd name="connsiteX0" fmla="*/ 0 w 668825"/>
                      <a:gd name="connsiteY0" fmla="*/ 632174 h 1882078"/>
                      <a:gd name="connsiteX1" fmla="*/ 246232 w 668825"/>
                      <a:gd name="connsiteY1" fmla="*/ 447616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271811 w 668825"/>
                      <a:gd name="connsiteY2" fmla="*/ 1587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271811 w 668825"/>
                      <a:gd name="connsiteY2" fmla="*/ 1587 h 1882078"/>
                      <a:gd name="connsiteX3" fmla="*/ 3938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274986 w 668825"/>
                      <a:gd name="connsiteY2" fmla="*/ 1587 h 1882078"/>
                      <a:gd name="connsiteX3" fmla="*/ 3938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274986 w 668825"/>
                      <a:gd name="connsiteY2" fmla="*/ 1587 h 1882078"/>
                      <a:gd name="connsiteX3" fmla="*/ 398601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0587 h 1880491"/>
                      <a:gd name="connsiteX1" fmla="*/ 236707 w 668825"/>
                      <a:gd name="connsiteY1" fmla="*/ 398404 h 1880491"/>
                      <a:gd name="connsiteX2" fmla="*/ 274986 w 668825"/>
                      <a:gd name="connsiteY2" fmla="*/ 0 h 1880491"/>
                      <a:gd name="connsiteX3" fmla="*/ 392251 w 668825"/>
                      <a:gd name="connsiteY3" fmla="*/ 0 h 1880491"/>
                      <a:gd name="connsiteX4" fmla="*/ 430382 w 668825"/>
                      <a:gd name="connsiteY4" fmla="*/ 411104 h 1880491"/>
                      <a:gd name="connsiteX5" fmla="*/ 668825 w 668825"/>
                      <a:gd name="connsiteY5" fmla="*/ 630587 h 1880491"/>
                      <a:gd name="connsiteX6" fmla="*/ 668825 w 668825"/>
                      <a:gd name="connsiteY6" fmla="*/ 1738854 h 1880491"/>
                      <a:gd name="connsiteX7" fmla="*/ 527188 w 668825"/>
                      <a:gd name="connsiteY7" fmla="*/ 1880491 h 1880491"/>
                      <a:gd name="connsiteX8" fmla="*/ 141637 w 668825"/>
                      <a:gd name="connsiteY8" fmla="*/ 1880491 h 1880491"/>
                      <a:gd name="connsiteX9" fmla="*/ 0 w 668825"/>
                      <a:gd name="connsiteY9" fmla="*/ 1738854 h 1880491"/>
                      <a:gd name="connsiteX10" fmla="*/ 0 w 668825"/>
                      <a:gd name="connsiteY10" fmla="*/ 630587 h 1880491"/>
                      <a:gd name="connsiteX0" fmla="*/ 0 w 668825"/>
                      <a:gd name="connsiteY0" fmla="*/ 630587 h 1880491"/>
                      <a:gd name="connsiteX1" fmla="*/ 236707 w 668825"/>
                      <a:gd name="connsiteY1" fmla="*/ 398404 h 1880491"/>
                      <a:gd name="connsiteX2" fmla="*/ 279748 w 668825"/>
                      <a:gd name="connsiteY2" fmla="*/ 0 h 1880491"/>
                      <a:gd name="connsiteX3" fmla="*/ 392251 w 668825"/>
                      <a:gd name="connsiteY3" fmla="*/ 0 h 1880491"/>
                      <a:gd name="connsiteX4" fmla="*/ 430382 w 668825"/>
                      <a:gd name="connsiteY4" fmla="*/ 411104 h 1880491"/>
                      <a:gd name="connsiteX5" fmla="*/ 668825 w 668825"/>
                      <a:gd name="connsiteY5" fmla="*/ 630587 h 1880491"/>
                      <a:gd name="connsiteX6" fmla="*/ 668825 w 668825"/>
                      <a:gd name="connsiteY6" fmla="*/ 1738854 h 1880491"/>
                      <a:gd name="connsiteX7" fmla="*/ 527188 w 668825"/>
                      <a:gd name="connsiteY7" fmla="*/ 1880491 h 1880491"/>
                      <a:gd name="connsiteX8" fmla="*/ 141637 w 668825"/>
                      <a:gd name="connsiteY8" fmla="*/ 1880491 h 1880491"/>
                      <a:gd name="connsiteX9" fmla="*/ 0 w 668825"/>
                      <a:gd name="connsiteY9" fmla="*/ 1738854 h 1880491"/>
                      <a:gd name="connsiteX10" fmla="*/ 0 w 668825"/>
                      <a:gd name="connsiteY10" fmla="*/ 630587 h 1880491"/>
                      <a:gd name="connsiteX0" fmla="*/ 0 w 672000"/>
                      <a:gd name="connsiteY0" fmla="*/ 630587 h 1880491"/>
                      <a:gd name="connsiteX1" fmla="*/ 236707 w 672000"/>
                      <a:gd name="connsiteY1" fmla="*/ 398404 h 1880491"/>
                      <a:gd name="connsiteX2" fmla="*/ 279748 w 672000"/>
                      <a:gd name="connsiteY2" fmla="*/ 0 h 1880491"/>
                      <a:gd name="connsiteX3" fmla="*/ 392251 w 672000"/>
                      <a:gd name="connsiteY3" fmla="*/ 0 h 1880491"/>
                      <a:gd name="connsiteX4" fmla="*/ 430382 w 672000"/>
                      <a:gd name="connsiteY4" fmla="*/ 411104 h 1880491"/>
                      <a:gd name="connsiteX5" fmla="*/ 672000 w 672000"/>
                      <a:gd name="connsiteY5" fmla="*/ 617887 h 1880491"/>
                      <a:gd name="connsiteX6" fmla="*/ 668825 w 672000"/>
                      <a:gd name="connsiteY6" fmla="*/ 1738854 h 1880491"/>
                      <a:gd name="connsiteX7" fmla="*/ 527188 w 672000"/>
                      <a:gd name="connsiteY7" fmla="*/ 1880491 h 1880491"/>
                      <a:gd name="connsiteX8" fmla="*/ 141637 w 672000"/>
                      <a:gd name="connsiteY8" fmla="*/ 1880491 h 1880491"/>
                      <a:gd name="connsiteX9" fmla="*/ 0 w 672000"/>
                      <a:gd name="connsiteY9" fmla="*/ 1738854 h 1880491"/>
                      <a:gd name="connsiteX10" fmla="*/ 0 w 672000"/>
                      <a:gd name="connsiteY10" fmla="*/ 630587 h 1880491"/>
                      <a:gd name="connsiteX0" fmla="*/ 0 w 672000"/>
                      <a:gd name="connsiteY0" fmla="*/ 630587 h 1880491"/>
                      <a:gd name="connsiteX1" fmla="*/ 236707 w 672000"/>
                      <a:gd name="connsiteY1" fmla="*/ 398404 h 1880491"/>
                      <a:gd name="connsiteX2" fmla="*/ 279748 w 672000"/>
                      <a:gd name="connsiteY2" fmla="*/ 0 h 1880491"/>
                      <a:gd name="connsiteX3" fmla="*/ 392251 w 672000"/>
                      <a:gd name="connsiteY3" fmla="*/ 0 h 1880491"/>
                      <a:gd name="connsiteX4" fmla="*/ 430382 w 672000"/>
                      <a:gd name="connsiteY4" fmla="*/ 411104 h 1880491"/>
                      <a:gd name="connsiteX5" fmla="*/ 672000 w 672000"/>
                      <a:gd name="connsiteY5" fmla="*/ 617887 h 1880491"/>
                      <a:gd name="connsiteX6" fmla="*/ 668825 w 672000"/>
                      <a:gd name="connsiteY6" fmla="*/ 1738854 h 1880491"/>
                      <a:gd name="connsiteX7" fmla="*/ 527188 w 672000"/>
                      <a:gd name="connsiteY7" fmla="*/ 1880491 h 1880491"/>
                      <a:gd name="connsiteX8" fmla="*/ 141637 w 672000"/>
                      <a:gd name="connsiteY8" fmla="*/ 1880491 h 1880491"/>
                      <a:gd name="connsiteX9" fmla="*/ 0 w 672000"/>
                      <a:gd name="connsiteY9" fmla="*/ 1738854 h 1880491"/>
                      <a:gd name="connsiteX10" fmla="*/ 0 w 672000"/>
                      <a:gd name="connsiteY10" fmla="*/ 630587 h 1880491"/>
                      <a:gd name="connsiteX0" fmla="*/ 0 w 672000"/>
                      <a:gd name="connsiteY0" fmla="*/ 630587 h 1880491"/>
                      <a:gd name="connsiteX1" fmla="*/ 236707 w 672000"/>
                      <a:gd name="connsiteY1" fmla="*/ 398404 h 1880491"/>
                      <a:gd name="connsiteX2" fmla="*/ 279748 w 672000"/>
                      <a:gd name="connsiteY2" fmla="*/ 0 h 1880491"/>
                      <a:gd name="connsiteX3" fmla="*/ 392251 w 672000"/>
                      <a:gd name="connsiteY3" fmla="*/ 0 h 1880491"/>
                      <a:gd name="connsiteX4" fmla="*/ 430382 w 672000"/>
                      <a:gd name="connsiteY4" fmla="*/ 411104 h 1880491"/>
                      <a:gd name="connsiteX5" fmla="*/ 672000 w 672000"/>
                      <a:gd name="connsiteY5" fmla="*/ 617887 h 1880491"/>
                      <a:gd name="connsiteX6" fmla="*/ 668825 w 672000"/>
                      <a:gd name="connsiteY6" fmla="*/ 1738854 h 1880491"/>
                      <a:gd name="connsiteX7" fmla="*/ 527188 w 672000"/>
                      <a:gd name="connsiteY7" fmla="*/ 1880491 h 1880491"/>
                      <a:gd name="connsiteX8" fmla="*/ 141637 w 672000"/>
                      <a:gd name="connsiteY8" fmla="*/ 1880491 h 1880491"/>
                      <a:gd name="connsiteX9" fmla="*/ 0 w 672000"/>
                      <a:gd name="connsiteY9" fmla="*/ 1738854 h 1880491"/>
                      <a:gd name="connsiteX10" fmla="*/ 0 w 672000"/>
                      <a:gd name="connsiteY10" fmla="*/ 630587 h 1880491"/>
                      <a:gd name="connsiteX0" fmla="*/ 2758 w 674758"/>
                      <a:gd name="connsiteY0" fmla="*/ 630587 h 1880491"/>
                      <a:gd name="connsiteX1" fmla="*/ 239465 w 674758"/>
                      <a:gd name="connsiteY1" fmla="*/ 398404 h 1880491"/>
                      <a:gd name="connsiteX2" fmla="*/ 282506 w 674758"/>
                      <a:gd name="connsiteY2" fmla="*/ 0 h 1880491"/>
                      <a:gd name="connsiteX3" fmla="*/ 395009 w 674758"/>
                      <a:gd name="connsiteY3" fmla="*/ 0 h 1880491"/>
                      <a:gd name="connsiteX4" fmla="*/ 433140 w 674758"/>
                      <a:gd name="connsiteY4" fmla="*/ 411104 h 1880491"/>
                      <a:gd name="connsiteX5" fmla="*/ 674758 w 674758"/>
                      <a:gd name="connsiteY5" fmla="*/ 617887 h 1880491"/>
                      <a:gd name="connsiteX6" fmla="*/ 671583 w 674758"/>
                      <a:gd name="connsiteY6" fmla="*/ 1738854 h 1880491"/>
                      <a:gd name="connsiteX7" fmla="*/ 529946 w 674758"/>
                      <a:gd name="connsiteY7" fmla="*/ 1880491 h 1880491"/>
                      <a:gd name="connsiteX8" fmla="*/ 144395 w 674758"/>
                      <a:gd name="connsiteY8" fmla="*/ 1880491 h 1880491"/>
                      <a:gd name="connsiteX9" fmla="*/ 2758 w 674758"/>
                      <a:gd name="connsiteY9" fmla="*/ 1738854 h 1880491"/>
                      <a:gd name="connsiteX10" fmla="*/ 2758 w 674758"/>
                      <a:gd name="connsiteY10" fmla="*/ 630587 h 1880491"/>
                      <a:gd name="connsiteX0" fmla="*/ 2758 w 674758"/>
                      <a:gd name="connsiteY0" fmla="*/ 630587 h 1880491"/>
                      <a:gd name="connsiteX1" fmla="*/ 239465 w 674758"/>
                      <a:gd name="connsiteY1" fmla="*/ 398404 h 1880491"/>
                      <a:gd name="connsiteX2" fmla="*/ 282506 w 674758"/>
                      <a:gd name="connsiteY2" fmla="*/ 0 h 1880491"/>
                      <a:gd name="connsiteX3" fmla="*/ 395009 w 674758"/>
                      <a:gd name="connsiteY3" fmla="*/ 0 h 1880491"/>
                      <a:gd name="connsiteX4" fmla="*/ 433140 w 674758"/>
                      <a:gd name="connsiteY4" fmla="*/ 411104 h 1880491"/>
                      <a:gd name="connsiteX5" fmla="*/ 674758 w 674758"/>
                      <a:gd name="connsiteY5" fmla="*/ 617887 h 1880491"/>
                      <a:gd name="connsiteX6" fmla="*/ 671583 w 674758"/>
                      <a:gd name="connsiteY6" fmla="*/ 1738854 h 1880491"/>
                      <a:gd name="connsiteX7" fmla="*/ 529946 w 674758"/>
                      <a:gd name="connsiteY7" fmla="*/ 1880491 h 1880491"/>
                      <a:gd name="connsiteX8" fmla="*/ 144395 w 674758"/>
                      <a:gd name="connsiteY8" fmla="*/ 1880491 h 1880491"/>
                      <a:gd name="connsiteX9" fmla="*/ 2758 w 674758"/>
                      <a:gd name="connsiteY9" fmla="*/ 1738854 h 1880491"/>
                      <a:gd name="connsiteX10" fmla="*/ 2758 w 674758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32984 w 674602"/>
                      <a:gd name="connsiteY4" fmla="*/ 4111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1678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616 h 1880520"/>
                      <a:gd name="connsiteX1" fmla="*/ 239309 w 674602"/>
                      <a:gd name="connsiteY1" fmla="*/ 398433 h 1880520"/>
                      <a:gd name="connsiteX2" fmla="*/ 282350 w 674602"/>
                      <a:gd name="connsiteY2" fmla="*/ 29 h 1880520"/>
                      <a:gd name="connsiteX3" fmla="*/ 391678 w 674602"/>
                      <a:gd name="connsiteY3" fmla="*/ 29 h 1880520"/>
                      <a:gd name="connsiteX4" fmla="*/ 428221 w 674602"/>
                      <a:gd name="connsiteY4" fmla="*/ 398433 h 1880520"/>
                      <a:gd name="connsiteX5" fmla="*/ 674602 w 674602"/>
                      <a:gd name="connsiteY5" fmla="*/ 617916 h 1880520"/>
                      <a:gd name="connsiteX6" fmla="*/ 671427 w 674602"/>
                      <a:gd name="connsiteY6" fmla="*/ 1738883 h 1880520"/>
                      <a:gd name="connsiteX7" fmla="*/ 529790 w 674602"/>
                      <a:gd name="connsiteY7" fmla="*/ 1880520 h 1880520"/>
                      <a:gd name="connsiteX8" fmla="*/ 144239 w 674602"/>
                      <a:gd name="connsiteY8" fmla="*/ 1880520 h 1880520"/>
                      <a:gd name="connsiteX9" fmla="*/ 2602 w 674602"/>
                      <a:gd name="connsiteY9" fmla="*/ 1738883 h 1880520"/>
                      <a:gd name="connsiteX10" fmla="*/ 2602 w 674602"/>
                      <a:gd name="connsiteY10" fmla="*/ 630616 h 1880520"/>
                      <a:gd name="connsiteX0" fmla="*/ 2602 w 674602"/>
                      <a:gd name="connsiteY0" fmla="*/ 630831 h 1880735"/>
                      <a:gd name="connsiteX1" fmla="*/ 239309 w 674602"/>
                      <a:gd name="connsiteY1" fmla="*/ 398648 h 1880735"/>
                      <a:gd name="connsiteX2" fmla="*/ 282350 w 674602"/>
                      <a:gd name="connsiteY2" fmla="*/ 244 h 1880735"/>
                      <a:gd name="connsiteX3" fmla="*/ 391678 w 674602"/>
                      <a:gd name="connsiteY3" fmla="*/ 244 h 1880735"/>
                      <a:gd name="connsiteX4" fmla="*/ 428221 w 674602"/>
                      <a:gd name="connsiteY4" fmla="*/ 398648 h 1880735"/>
                      <a:gd name="connsiteX5" fmla="*/ 674602 w 674602"/>
                      <a:gd name="connsiteY5" fmla="*/ 618131 h 1880735"/>
                      <a:gd name="connsiteX6" fmla="*/ 671427 w 674602"/>
                      <a:gd name="connsiteY6" fmla="*/ 1739098 h 1880735"/>
                      <a:gd name="connsiteX7" fmla="*/ 529790 w 674602"/>
                      <a:gd name="connsiteY7" fmla="*/ 1880735 h 1880735"/>
                      <a:gd name="connsiteX8" fmla="*/ 144239 w 674602"/>
                      <a:gd name="connsiteY8" fmla="*/ 1880735 h 1880735"/>
                      <a:gd name="connsiteX9" fmla="*/ 2602 w 674602"/>
                      <a:gd name="connsiteY9" fmla="*/ 1739098 h 1880735"/>
                      <a:gd name="connsiteX10" fmla="*/ 2602 w 674602"/>
                      <a:gd name="connsiteY10" fmla="*/ 630831 h 1880735"/>
                      <a:gd name="connsiteX0" fmla="*/ 2602 w 674602"/>
                      <a:gd name="connsiteY0" fmla="*/ 630617 h 1880521"/>
                      <a:gd name="connsiteX1" fmla="*/ 239309 w 674602"/>
                      <a:gd name="connsiteY1" fmla="*/ 398434 h 1880521"/>
                      <a:gd name="connsiteX2" fmla="*/ 282350 w 674602"/>
                      <a:gd name="connsiteY2" fmla="*/ 30 h 1880521"/>
                      <a:gd name="connsiteX3" fmla="*/ 391678 w 674602"/>
                      <a:gd name="connsiteY3" fmla="*/ 30 h 1880521"/>
                      <a:gd name="connsiteX4" fmla="*/ 428221 w 674602"/>
                      <a:gd name="connsiteY4" fmla="*/ 398434 h 1880521"/>
                      <a:gd name="connsiteX5" fmla="*/ 674602 w 674602"/>
                      <a:gd name="connsiteY5" fmla="*/ 617917 h 1880521"/>
                      <a:gd name="connsiteX6" fmla="*/ 671427 w 674602"/>
                      <a:gd name="connsiteY6" fmla="*/ 1738884 h 1880521"/>
                      <a:gd name="connsiteX7" fmla="*/ 529790 w 674602"/>
                      <a:gd name="connsiteY7" fmla="*/ 1880521 h 1880521"/>
                      <a:gd name="connsiteX8" fmla="*/ 144239 w 674602"/>
                      <a:gd name="connsiteY8" fmla="*/ 1880521 h 1880521"/>
                      <a:gd name="connsiteX9" fmla="*/ 2602 w 674602"/>
                      <a:gd name="connsiteY9" fmla="*/ 1738884 h 1880521"/>
                      <a:gd name="connsiteX10" fmla="*/ 2602 w 674602"/>
                      <a:gd name="connsiteY10" fmla="*/ 630617 h 1880521"/>
                      <a:gd name="connsiteX0" fmla="*/ 2602 w 674602"/>
                      <a:gd name="connsiteY0" fmla="*/ 630617 h 1880521"/>
                      <a:gd name="connsiteX1" fmla="*/ 239309 w 674602"/>
                      <a:gd name="connsiteY1" fmla="*/ 398434 h 1880521"/>
                      <a:gd name="connsiteX2" fmla="*/ 282350 w 674602"/>
                      <a:gd name="connsiteY2" fmla="*/ 30 h 1880521"/>
                      <a:gd name="connsiteX3" fmla="*/ 391678 w 674602"/>
                      <a:gd name="connsiteY3" fmla="*/ 30 h 1880521"/>
                      <a:gd name="connsiteX4" fmla="*/ 428221 w 674602"/>
                      <a:gd name="connsiteY4" fmla="*/ 398434 h 1880521"/>
                      <a:gd name="connsiteX5" fmla="*/ 674602 w 674602"/>
                      <a:gd name="connsiteY5" fmla="*/ 617917 h 1880521"/>
                      <a:gd name="connsiteX6" fmla="*/ 671427 w 674602"/>
                      <a:gd name="connsiteY6" fmla="*/ 1738884 h 1880521"/>
                      <a:gd name="connsiteX7" fmla="*/ 529790 w 674602"/>
                      <a:gd name="connsiteY7" fmla="*/ 1880521 h 1880521"/>
                      <a:gd name="connsiteX8" fmla="*/ 144239 w 674602"/>
                      <a:gd name="connsiteY8" fmla="*/ 1880521 h 1880521"/>
                      <a:gd name="connsiteX9" fmla="*/ 2602 w 674602"/>
                      <a:gd name="connsiteY9" fmla="*/ 1738884 h 1880521"/>
                      <a:gd name="connsiteX10" fmla="*/ 2602 w 674602"/>
                      <a:gd name="connsiteY10" fmla="*/ 630617 h 1880521"/>
                      <a:gd name="connsiteX0" fmla="*/ 2602 w 674602"/>
                      <a:gd name="connsiteY0" fmla="*/ 630617 h 1880521"/>
                      <a:gd name="connsiteX1" fmla="*/ 239309 w 674602"/>
                      <a:gd name="connsiteY1" fmla="*/ 398434 h 1880521"/>
                      <a:gd name="connsiteX2" fmla="*/ 282350 w 674602"/>
                      <a:gd name="connsiteY2" fmla="*/ 30 h 1880521"/>
                      <a:gd name="connsiteX3" fmla="*/ 391678 w 674602"/>
                      <a:gd name="connsiteY3" fmla="*/ 30 h 1880521"/>
                      <a:gd name="connsiteX4" fmla="*/ 428221 w 674602"/>
                      <a:gd name="connsiteY4" fmla="*/ 398434 h 1880521"/>
                      <a:gd name="connsiteX5" fmla="*/ 674602 w 674602"/>
                      <a:gd name="connsiteY5" fmla="*/ 617917 h 1880521"/>
                      <a:gd name="connsiteX6" fmla="*/ 671427 w 674602"/>
                      <a:gd name="connsiteY6" fmla="*/ 1738884 h 1880521"/>
                      <a:gd name="connsiteX7" fmla="*/ 529790 w 674602"/>
                      <a:gd name="connsiteY7" fmla="*/ 1880521 h 1880521"/>
                      <a:gd name="connsiteX8" fmla="*/ 144239 w 674602"/>
                      <a:gd name="connsiteY8" fmla="*/ 1880521 h 1880521"/>
                      <a:gd name="connsiteX9" fmla="*/ 2602 w 674602"/>
                      <a:gd name="connsiteY9" fmla="*/ 1738884 h 1880521"/>
                      <a:gd name="connsiteX10" fmla="*/ 2602 w 674602"/>
                      <a:gd name="connsiteY10" fmla="*/ 630617 h 1880521"/>
                      <a:gd name="connsiteX0" fmla="*/ 2602 w 674602"/>
                      <a:gd name="connsiteY0" fmla="*/ 630617 h 1880521"/>
                      <a:gd name="connsiteX1" fmla="*/ 239309 w 674602"/>
                      <a:gd name="connsiteY1" fmla="*/ 398434 h 1880521"/>
                      <a:gd name="connsiteX2" fmla="*/ 282350 w 674602"/>
                      <a:gd name="connsiteY2" fmla="*/ 30 h 1880521"/>
                      <a:gd name="connsiteX3" fmla="*/ 391678 w 674602"/>
                      <a:gd name="connsiteY3" fmla="*/ 30 h 1880521"/>
                      <a:gd name="connsiteX4" fmla="*/ 428221 w 674602"/>
                      <a:gd name="connsiteY4" fmla="*/ 398434 h 1880521"/>
                      <a:gd name="connsiteX5" fmla="*/ 674602 w 674602"/>
                      <a:gd name="connsiteY5" fmla="*/ 617917 h 1880521"/>
                      <a:gd name="connsiteX6" fmla="*/ 671427 w 674602"/>
                      <a:gd name="connsiteY6" fmla="*/ 1738884 h 1880521"/>
                      <a:gd name="connsiteX7" fmla="*/ 529790 w 674602"/>
                      <a:gd name="connsiteY7" fmla="*/ 1880521 h 1880521"/>
                      <a:gd name="connsiteX8" fmla="*/ 144239 w 674602"/>
                      <a:gd name="connsiteY8" fmla="*/ 1880521 h 1880521"/>
                      <a:gd name="connsiteX9" fmla="*/ 2602 w 674602"/>
                      <a:gd name="connsiteY9" fmla="*/ 1738884 h 1880521"/>
                      <a:gd name="connsiteX10" fmla="*/ 2602 w 674602"/>
                      <a:gd name="connsiteY10" fmla="*/ 630617 h 1880521"/>
                      <a:gd name="connsiteX0" fmla="*/ 2504 w 674504"/>
                      <a:gd name="connsiteY0" fmla="*/ 630617 h 1880521"/>
                      <a:gd name="connsiteX1" fmla="*/ 248736 w 674504"/>
                      <a:gd name="connsiteY1" fmla="*/ 396847 h 1880521"/>
                      <a:gd name="connsiteX2" fmla="*/ 282252 w 674504"/>
                      <a:gd name="connsiteY2" fmla="*/ 30 h 1880521"/>
                      <a:gd name="connsiteX3" fmla="*/ 391580 w 674504"/>
                      <a:gd name="connsiteY3" fmla="*/ 30 h 1880521"/>
                      <a:gd name="connsiteX4" fmla="*/ 428123 w 674504"/>
                      <a:gd name="connsiteY4" fmla="*/ 398434 h 1880521"/>
                      <a:gd name="connsiteX5" fmla="*/ 674504 w 674504"/>
                      <a:gd name="connsiteY5" fmla="*/ 617917 h 1880521"/>
                      <a:gd name="connsiteX6" fmla="*/ 671329 w 674504"/>
                      <a:gd name="connsiteY6" fmla="*/ 1738884 h 1880521"/>
                      <a:gd name="connsiteX7" fmla="*/ 529692 w 674504"/>
                      <a:gd name="connsiteY7" fmla="*/ 1880521 h 1880521"/>
                      <a:gd name="connsiteX8" fmla="*/ 144141 w 674504"/>
                      <a:gd name="connsiteY8" fmla="*/ 1880521 h 1880521"/>
                      <a:gd name="connsiteX9" fmla="*/ 2504 w 674504"/>
                      <a:gd name="connsiteY9" fmla="*/ 1738884 h 1880521"/>
                      <a:gd name="connsiteX10" fmla="*/ 2504 w 674504"/>
                      <a:gd name="connsiteY10" fmla="*/ 630617 h 1880521"/>
                      <a:gd name="connsiteX0" fmla="*/ 2504 w 674504"/>
                      <a:gd name="connsiteY0" fmla="*/ 630617 h 1880521"/>
                      <a:gd name="connsiteX1" fmla="*/ 248736 w 674504"/>
                      <a:gd name="connsiteY1" fmla="*/ 396847 h 1880521"/>
                      <a:gd name="connsiteX2" fmla="*/ 275489 w 674504"/>
                      <a:gd name="connsiteY2" fmla="*/ 86426 h 1880521"/>
                      <a:gd name="connsiteX3" fmla="*/ 391580 w 674504"/>
                      <a:gd name="connsiteY3" fmla="*/ 30 h 1880521"/>
                      <a:gd name="connsiteX4" fmla="*/ 428123 w 674504"/>
                      <a:gd name="connsiteY4" fmla="*/ 398434 h 1880521"/>
                      <a:gd name="connsiteX5" fmla="*/ 674504 w 674504"/>
                      <a:gd name="connsiteY5" fmla="*/ 617917 h 1880521"/>
                      <a:gd name="connsiteX6" fmla="*/ 671329 w 674504"/>
                      <a:gd name="connsiteY6" fmla="*/ 1738884 h 1880521"/>
                      <a:gd name="connsiteX7" fmla="*/ 529692 w 674504"/>
                      <a:gd name="connsiteY7" fmla="*/ 1880521 h 1880521"/>
                      <a:gd name="connsiteX8" fmla="*/ 144141 w 674504"/>
                      <a:gd name="connsiteY8" fmla="*/ 1880521 h 1880521"/>
                      <a:gd name="connsiteX9" fmla="*/ 2504 w 674504"/>
                      <a:gd name="connsiteY9" fmla="*/ 1738884 h 1880521"/>
                      <a:gd name="connsiteX10" fmla="*/ 2504 w 674504"/>
                      <a:gd name="connsiteY10" fmla="*/ 630617 h 1880521"/>
                      <a:gd name="connsiteX0" fmla="*/ 2504 w 674504"/>
                      <a:gd name="connsiteY0" fmla="*/ 547986 h 1797890"/>
                      <a:gd name="connsiteX1" fmla="*/ 248736 w 674504"/>
                      <a:gd name="connsiteY1" fmla="*/ 314216 h 1797890"/>
                      <a:gd name="connsiteX2" fmla="*/ 275489 w 674504"/>
                      <a:gd name="connsiteY2" fmla="*/ 3795 h 1797890"/>
                      <a:gd name="connsiteX3" fmla="*/ 398344 w 674504"/>
                      <a:gd name="connsiteY3" fmla="*/ 40 h 1797890"/>
                      <a:gd name="connsiteX4" fmla="*/ 428123 w 674504"/>
                      <a:gd name="connsiteY4" fmla="*/ 315803 h 1797890"/>
                      <a:gd name="connsiteX5" fmla="*/ 674504 w 674504"/>
                      <a:gd name="connsiteY5" fmla="*/ 535286 h 1797890"/>
                      <a:gd name="connsiteX6" fmla="*/ 671329 w 674504"/>
                      <a:gd name="connsiteY6" fmla="*/ 1656253 h 1797890"/>
                      <a:gd name="connsiteX7" fmla="*/ 529692 w 674504"/>
                      <a:gd name="connsiteY7" fmla="*/ 1797890 h 1797890"/>
                      <a:gd name="connsiteX8" fmla="*/ 144141 w 674504"/>
                      <a:gd name="connsiteY8" fmla="*/ 1797890 h 1797890"/>
                      <a:gd name="connsiteX9" fmla="*/ 2504 w 674504"/>
                      <a:gd name="connsiteY9" fmla="*/ 1656253 h 1797890"/>
                      <a:gd name="connsiteX10" fmla="*/ 2504 w 674504"/>
                      <a:gd name="connsiteY10" fmla="*/ 547986 h 17978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74504" h="1797890">
                        <a:moveTo>
                          <a:pt x="2504" y="547986"/>
                        </a:moveTo>
                        <a:cubicBezTo>
                          <a:pt x="-26572" y="412683"/>
                          <a:pt x="206344" y="417198"/>
                          <a:pt x="248736" y="314216"/>
                        </a:cubicBezTo>
                        <a:cubicBezTo>
                          <a:pt x="286365" y="212822"/>
                          <a:pt x="232103" y="1404"/>
                          <a:pt x="275489" y="3795"/>
                        </a:cubicBezTo>
                        <a:lnTo>
                          <a:pt x="398344" y="40"/>
                        </a:lnTo>
                        <a:cubicBezTo>
                          <a:pt x="431652" y="-3409"/>
                          <a:pt x="389700" y="212028"/>
                          <a:pt x="428123" y="315803"/>
                        </a:cubicBezTo>
                        <a:cubicBezTo>
                          <a:pt x="506234" y="437040"/>
                          <a:pt x="649844" y="383843"/>
                          <a:pt x="674504" y="535286"/>
                        </a:cubicBezTo>
                        <a:cubicBezTo>
                          <a:pt x="673446" y="908942"/>
                          <a:pt x="672387" y="1282597"/>
                          <a:pt x="671329" y="1656253"/>
                        </a:cubicBezTo>
                        <a:cubicBezTo>
                          <a:pt x="671329" y="1734477"/>
                          <a:pt x="607916" y="1797890"/>
                          <a:pt x="529692" y="1797890"/>
                        </a:cubicBezTo>
                        <a:lnTo>
                          <a:pt x="144141" y="1797890"/>
                        </a:lnTo>
                        <a:cubicBezTo>
                          <a:pt x="65917" y="1797890"/>
                          <a:pt x="2504" y="1734477"/>
                          <a:pt x="2504" y="1656253"/>
                        </a:cubicBezTo>
                        <a:lnTo>
                          <a:pt x="2504" y="547986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pic>
              <p:nvPicPr>
                <p:cNvPr id="75" name="Picture 74">
                  <a:extLst>
                    <a:ext uri="{FF2B5EF4-FFF2-40B4-BE49-F238E27FC236}">
                      <a16:creationId xmlns:a16="http://schemas.microsoft.com/office/drawing/2014/main" id="{4181D6CE-EEE4-4846-87B0-1DB4859FFD5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552" t="29631" r="22856" b="6801"/>
                <a:stretch/>
              </p:blipFill>
              <p:spPr>
                <a:xfrm>
                  <a:off x="5935165" y="3883791"/>
                  <a:ext cx="723979" cy="1649587"/>
                </a:xfrm>
                <a:prstGeom prst="rect">
                  <a:avLst/>
                </a:prstGeom>
              </p:spPr>
            </p:pic>
          </p:grp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F2CAE804-3CC0-4DC0-8A21-24A894FAF08B}"/>
                  </a:ext>
                </a:extLst>
              </p:cNvPr>
              <p:cNvGrpSpPr/>
              <p:nvPr/>
            </p:nvGrpSpPr>
            <p:grpSpPr>
              <a:xfrm>
                <a:off x="7511265" y="1514056"/>
                <a:ext cx="723979" cy="3098253"/>
                <a:chOff x="7129098" y="3252397"/>
                <a:chExt cx="723979" cy="3098253"/>
              </a:xfrm>
            </p:grpSpPr>
            <p:grpSp>
              <p:nvGrpSpPr>
                <p:cNvPr id="103" name="Group 102">
                  <a:extLst>
                    <a:ext uri="{FF2B5EF4-FFF2-40B4-BE49-F238E27FC236}">
                      <a16:creationId xmlns:a16="http://schemas.microsoft.com/office/drawing/2014/main" id="{2BCE0B2A-CFF9-4924-AA9D-755385D7D22D}"/>
                    </a:ext>
                  </a:extLst>
                </p:cNvPr>
                <p:cNvGrpSpPr/>
                <p:nvPr/>
              </p:nvGrpSpPr>
              <p:grpSpPr>
                <a:xfrm>
                  <a:off x="7195548" y="3316846"/>
                  <a:ext cx="585827" cy="3033804"/>
                  <a:chOff x="7195548" y="3316846"/>
                  <a:chExt cx="585827" cy="3033804"/>
                </a:xfrm>
              </p:grpSpPr>
              <p:pic>
                <p:nvPicPr>
                  <p:cNvPr id="105" name="Picture 104">
                    <a:extLst>
                      <a:ext uri="{FF2B5EF4-FFF2-40B4-BE49-F238E27FC236}">
                        <a16:creationId xmlns:a16="http://schemas.microsoft.com/office/drawing/2014/main" id="{05EBC7F8-BC1B-46A9-8411-E77C1932AFE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7417" t="23906" r="6176" b="8081"/>
                  <a:stretch/>
                </p:blipFill>
                <p:spPr>
                  <a:xfrm>
                    <a:off x="7195548" y="4517386"/>
                    <a:ext cx="585827" cy="1833264"/>
                  </a:xfrm>
                  <a:prstGeom prst="rect">
                    <a:avLst/>
                  </a:prstGeom>
                </p:spPr>
              </p:pic>
              <p:sp>
                <p:nvSpPr>
                  <p:cNvPr id="106" name="Rectangle: Rounded Corners 65">
                    <a:extLst>
                      <a:ext uri="{FF2B5EF4-FFF2-40B4-BE49-F238E27FC236}">
                        <a16:creationId xmlns:a16="http://schemas.microsoft.com/office/drawing/2014/main" id="{E3AA60C7-D687-4226-9549-D2D7BA37D62F}"/>
                      </a:ext>
                    </a:extLst>
                  </p:cNvPr>
                  <p:cNvSpPr/>
                  <p:nvPr/>
                </p:nvSpPr>
                <p:spPr>
                  <a:xfrm>
                    <a:off x="7330656" y="3316846"/>
                    <a:ext cx="314105" cy="1356087"/>
                  </a:xfrm>
                  <a:custGeom>
                    <a:avLst/>
                    <a:gdLst>
                      <a:gd name="connsiteX0" fmla="*/ 0 w 668825"/>
                      <a:gd name="connsiteY0" fmla="*/ 141637 h 1391541"/>
                      <a:gd name="connsiteX1" fmla="*/ 141637 w 668825"/>
                      <a:gd name="connsiteY1" fmla="*/ 0 h 1391541"/>
                      <a:gd name="connsiteX2" fmla="*/ 527188 w 668825"/>
                      <a:gd name="connsiteY2" fmla="*/ 0 h 1391541"/>
                      <a:gd name="connsiteX3" fmla="*/ 668825 w 668825"/>
                      <a:gd name="connsiteY3" fmla="*/ 141637 h 1391541"/>
                      <a:gd name="connsiteX4" fmla="*/ 668825 w 668825"/>
                      <a:gd name="connsiteY4" fmla="*/ 1249904 h 1391541"/>
                      <a:gd name="connsiteX5" fmla="*/ 527188 w 668825"/>
                      <a:gd name="connsiteY5" fmla="*/ 1391541 h 1391541"/>
                      <a:gd name="connsiteX6" fmla="*/ 141637 w 668825"/>
                      <a:gd name="connsiteY6" fmla="*/ 1391541 h 1391541"/>
                      <a:gd name="connsiteX7" fmla="*/ 0 w 668825"/>
                      <a:gd name="connsiteY7" fmla="*/ 1249904 h 1391541"/>
                      <a:gd name="connsiteX8" fmla="*/ 0 w 668825"/>
                      <a:gd name="connsiteY8" fmla="*/ 141637 h 1391541"/>
                      <a:gd name="connsiteX0" fmla="*/ 0 w 668825"/>
                      <a:gd name="connsiteY0" fmla="*/ 219424 h 1469328"/>
                      <a:gd name="connsiteX1" fmla="*/ 265462 w 668825"/>
                      <a:gd name="connsiteY1" fmla="*/ 0 h 1469328"/>
                      <a:gd name="connsiteX2" fmla="*/ 527188 w 668825"/>
                      <a:gd name="connsiteY2" fmla="*/ 77787 h 1469328"/>
                      <a:gd name="connsiteX3" fmla="*/ 668825 w 668825"/>
                      <a:gd name="connsiteY3" fmla="*/ 219424 h 1469328"/>
                      <a:gd name="connsiteX4" fmla="*/ 668825 w 668825"/>
                      <a:gd name="connsiteY4" fmla="*/ 1327691 h 1469328"/>
                      <a:gd name="connsiteX5" fmla="*/ 527188 w 668825"/>
                      <a:gd name="connsiteY5" fmla="*/ 1469328 h 1469328"/>
                      <a:gd name="connsiteX6" fmla="*/ 141637 w 668825"/>
                      <a:gd name="connsiteY6" fmla="*/ 1469328 h 1469328"/>
                      <a:gd name="connsiteX7" fmla="*/ 0 w 668825"/>
                      <a:gd name="connsiteY7" fmla="*/ 1327691 h 1469328"/>
                      <a:gd name="connsiteX8" fmla="*/ 0 w 668825"/>
                      <a:gd name="connsiteY8" fmla="*/ 219424 h 1469328"/>
                      <a:gd name="connsiteX0" fmla="*/ 0 w 668825"/>
                      <a:gd name="connsiteY0" fmla="*/ 221012 h 1470916"/>
                      <a:gd name="connsiteX1" fmla="*/ 265462 w 668825"/>
                      <a:gd name="connsiteY1" fmla="*/ 1588 h 1470916"/>
                      <a:gd name="connsiteX2" fmla="*/ 392251 w 668825"/>
                      <a:gd name="connsiteY2" fmla="*/ 0 h 1470916"/>
                      <a:gd name="connsiteX3" fmla="*/ 668825 w 668825"/>
                      <a:gd name="connsiteY3" fmla="*/ 221012 h 1470916"/>
                      <a:gd name="connsiteX4" fmla="*/ 668825 w 668825"/>
                      <a:gd name="connsiteY4" fmla="*/ 1329279 h 1470916"/>
                      <a:gd name="connsiteX5" fmla="*/ 527188 w 668825"/>
                      <a:gd name="connsiteY5" fmla="*/ 1470916 h 1470916"/>
                      <a:gd name="connsiteX6" fmla="*/ 141637 w 668825"/>
                      <a:gd name="connsiteY6" fmla="*/ 1470916 h 1470916"/>
                      <a:gd name="connsiteX7" fmla="*/ 0 w 668825"/>
                      <a:gd name="connsiteY7" fmla="*/ 1329279 h 1470916"/>
                      <a:gd name="connsiteX8" fmla="*/ 0 w 668825"/>
                      <a:gd name="connsiteY8" fmla="*/ 221012 h 1470916"/>
                      <a:gd name="connsiteX0" fmla="*/ 0 w 668825"/>
                      <a:gd name="connsiteY0" fmla="*/ 221012 h 1470916"/>
                      <a:gd name="connsiteX1" fmla="*/ 265462 w 668825"/>
                      <a:gd name="connsiteY1" fmla="*/ 1588 h 1470916"/>
                      <a:gd name="connsiteX2" fmla="*/ 389076 w 668825"/>
                      <a:gd name="connsiteY2" fmla="*/ 0 h 1470916"/>
                      <a:gd name="connsiteX3" fmla="*/ 668825 w 668825"/>
                      <a:gd name="connsiteY3" fmla="*/ 221012 h 1470916"/>
                      <a:gd name="connsiteX4" fmla="*/ 668825 w 668825"/>
                      <a:gd name="connsiteY4" fmla="*/ 1329279 h 1470916"/>
                      <a:gd name="connsiteX5" fmla="*/ 527188 w 668825"/>
                      <a:gd name="connsiteY5" fmla="*/ 1470916 h 1470916"/>
                      <a:gd name="connsiteX6" fmla="*/ 141637 w 668825"/>
                      <a:gd name="connsiteY6" fmla="*/ 1470916 h 1470916"/>
                      <a:gd name="connsiteX7" fmla="*/ 0 w 668825"/>
                      <a:gd name="connsiteY7" fmla="*/ 1329279 h 1470916"/>
                      <a:gd name="connsiteX8" fmla="*/ 0 w 668825"/>
                      <a:gd name="connsiteY8" fmla="*/ 221012 h 1470916"/>
                      <a:gd name="connsiteX0" fmla="*/ 0 w 668825"/>
                      <a:gd name="connsiteY0" fmla="*/ 221012 h 1470916"/>
                      <a:gd name="connsiteX1" fmla="*/ 274987 w 668825"/>
                      <a:gd name="connsiteY1" fmla="*/ 3175 h 1470916"/>
                      <a:gd name="connsiteX2" fmla="*/ 389076 w 668825"/>
                      <a:gd name="connsiteY2" fmla="*/ 0 h 1470916"/>
                      <a:gd name="connsiteX3" fmla="*/ 668825 w 668825"/>
                      <a:gd name="connsiteY3" fmla="*/ 221012 h 1470916"/>
                      <a:gd name="connsiteX4" fmla="*/ 668825 w 668825"/>
                      <a:gd name="connsiteY4" fmla="*/ 1329279 h 1470916"/>
                      <a:gd name="connsiteX5" fmla="*/ 527188 w 668825"/>
                      <a:gd name="connsiteY5" fmla="*/ 1470916 h 1470916"/>
                      <a:gd name="connsiteX6" fmla="*/ 141637 w 668825"/>
                      <a:gd name="connsiteY6" fmla="*/ 1470916 h 1470916"/>
                      <a:gd name="connsiteX7" fmla="*/ 0 w 668825"/>
                      <a:gd name="connsiteY7" fmla="*/ 1329279 h 1470916"/>
                      <a:gd name="connsiteX8" fmla="*/ 0 w 668825"/>
                      <a:gd name="connsiteY8" fmla="*/ 221012 h 1470916"/>
                      <a:gd name="connsiteX0" fmla="*/ 0 w 668825"/>
                      <a:gd name="connsiteY0" fmla="*/ 627412 h 1877316"/>
                      <a:gd name="connsiteX1" fmla="*/ 340074 w 668825"/>
                      <a:gd name="connsiteY1" fmla="*/ 0 h 1877316"/>
                      <a:gd name="connsiteX2" fmla="*/ 389076 w 668825"/>
                      <a:gd name="connsiteY2" fmla="*/ 406400 h 1877316"/>
                      <a:gd name="connsiteX3" fmla="*/ 668825 w 668825"/>
                      <a:gd name="connsiteY3" fmla="*/ 627412 h 1877316"/>
                      <a:gd name="connsiteX4" fmla="*/ 668825 w 668825"/>
                      <a:gd name="connsiteY4" fmla="*/ 1735679 h 1877316"/>
                      <a:gd name="connsiteX5" fmla="*/ 527188 w 668825"/>
                      <a:gd name="connsiteY5" fmla="*/ 1877316 h 1877316"/>
                      <a:gd name="connsiteX6" fmla="*/ 141637 w 668825"/>
                      <a:gd name="connsiteY6" fmla="*/ 1877316 h 1877316"/>
                      <a:gd name="connsiteX7" fmla="*/ 0 w 668825"/>
                      <a:gd name="connsiteY7" fmla="*/ 1735679 h 1877316"/>
                      <a:gd name="connsiteX8" fmla="*/ 0 w 668825"/>
                      <a:gd name="connsiteY8" fmla="*/ 627412 h 1877316"/>
                      <a:gd name="connsiteX0" fmla="*/ 0 w 668825"/>
                      <a:gd name="connsiteY0" fmla="*/ 632174 h 1882078"/>
                      <a:gd name="connsiteX1" fmla="*/ 340074 w 668825"/>
                      <a:gd name="connsiteY1" fmla="*/ 4762 h 1882078"/>
                      <a:gd name="connsiteX2" fmla="*/ 381139 w 668825"/>
                      <a:gd name="connsiteY2" fmla="*/ 0 h 1882078"/>
                      <a:gd name="connsiteX3" fmla="*/ 668825 w 668825"/>
                      <a:gd name="connsiteY3" fmla="*/ 632174 h 1882078"/>
                      <a:gd name="connsiteX4" fmla="*/ 668825 w 668825"/>
                      <a:gd name="connsiteY4" fmla="*/ 1740441 h 1882078"/>
                      <a:gd name="connsiteX5" fmla="*/ 527188 w 668825"/>
                      <a:gd name="connsiteY5" fmla="*/ 1882078 h 1882078"/>
                      <a:gd name="connsiteX6" fmla="*/ 141637 w 668825"/>
                      <a:gd name="connsiteY6" fmla="*/ 1882078 h 1882078"/>
                      <a:gd name="connsiteX7" fmla="*/ 0 w 668825"/>
                      <a:gd name="connsiteY7" fmla="*/ 1740441 h 1882078"/>
                      <a:gd name="connsiteX8" fmla="*/ 0 w 668825"/>
                      <a:gd name="connsiteY8" fmla="*/ 632174 h 1882078"/>
                      <a:gd name="connsiteX0" fmla="*/ 0 w 668825"/>
                      <a:gd name="connsiteY0" fmla="*/ 632174 h 1882078"/>
                      <a:gd name="connsiteX1" fmla="*/ 246232 w 668825"/>
                      <a:gd name="connsiteY1" fmla="*/ 447616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668825 w 668825"/>
                      <a:gd name="connsiteY4" fmla="*/ 632174 h 1882078"/>
                      <a:gd name="connsiteX5" fmla="*/ 668825 w 668825"/>
                      <a:gd name="connsiteY5" fmla="*/ 1740441 h 1882078"/>
                      <a:gd name="connsiteX6" fmla="*/ 527188 w 668825"/>
                      <a:gd name="connsiteY6" fmla="*/ 1882078 h 1882078"/>
                      <a:gd name="connsiteX7" fmla="*/ 141637 w 668825"/>
                      <a:gd name="connsiteY7" fmla="*/ 1882078 h 1882078"/>
                      <a:gd name="connsiteX8" fmla="*/ 0 w 668825"/>
                      <a:gd name="connsiteY8" fmla="*/ 1740441 h 1882078"/>
                      <a:gd name="connsiteX9" fmla="*/ 0 w 668825"/>
                      <a:gd name="connsiteY9" fmla="*/ 632174 h 1882078"/>
                      <a:gd name="connsiteX0" fmla="*/ 0 w 668825"/>
                      <a:gd name="connsiteY0" fmla="*/ 632174 h 1882078"/>
                      <a:gd name="connsiteX1" fmla="*/ 246232 w 668825"/>
                      <a:gd name="connsiteY1" fmla="*/ 447616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271811 w 668825"/>
                      <a:gd name="connsiteY2" fmla="*/ 1587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271811 w 668825"/>
                      <a:gd name="connsiteY2" fmla="*/ 1587 h 1882078"/>
                      <a:gd name="connsiteX3" fmla="*/ 3938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274986 w 668825"/>
                      <a:gd name="connsiteY2" fmla="*/ 1587 h 1882078"/>
                      <a:gd name="connsiteX3" fmla="*/ 3938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274986 w 668825"/>
                      <a:gd name="connsiteY2" fmla="*/ 1587 h 1882078"/>
                      <a:gd name="connsiteX3" fmla="*/ 398601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0587 h 1880491"/>
                      <a:gd name="connsiteX1" fmla="*/ 236707 w 668825"/>
                      <a:gd name="connsiteY1" fmla="*/ 398404 h 1880491"/>
                      <a:gd name="connsiteX2" fmla="*/ 274986 w 668825"/>
                      <a:gd name="connsiteY2" fmla="*/ 0 h 1880491"/>
                      <a:gd name="connsiteX3" fmla="*/ 392251 w 668825"/>
                      <a:gd name="connsiteY3" fmla="*/ 0 h 1880491"/>
                      <a:gd name="connsiteX4" fmla="*/ 430382 w 668825"/>
                      <a:gd name="connsiteY4" fmla="*/ 411104 h 1880491"/>
                      <a:gd name="connsiteX5" fmla="*/ 668825 w 668825"/>
                      <a:gd name="connsiteY5" fmla="*/ 630587 h 1880491"/>
                      <a:gd name="connsiteX6" fmla="*/ 668825 w 668825"/>
                      <a:gd name="connsiteY6" fmla="*/ 1738854 h 1880491"/>
                      <a:gd name="connsiteX7" fmla="*/ 527188 w 668825"/>
                      <a:gd name="connsiteY7" fmla="*/ 1880491 h 1880491"/>
                      <a:gd name="connsiteX8" fmla="*/ 141637 w 668825"/>
                      <a:gd name="connsiteY8" fmla="*/ 1880491 h 1880491"/>
                      <a:gd name="connsiteX9" fmla="*/ 0 w 668825"/>
                      <a:gd name="connsiteY9" fmla="*/ 1738854 h 1880491"/>
                      <a:gd name="connsiteX10" fmla="*/ 0 w 668825"/>
                      <a:gd name="connsiteY10" fmla="*/ 630587 h 1880491"/>
                      <a:gd name="connsiteX0" fmla="*/ 0 w 668825"/>
                      <a:gd name="connsiteY0" fmla="*/ 630587 h 1880491"/>
                      <a:gd name="connsiteX1" fmla="*/ 236707 w 668825"/>
                      <a:gd name="connsiteY1" fmla="*/ 398404 h 1880491"/>
                      <a:gd name="connsiteX2" fmla="*/ 279748 w 668825"/>
                      <a:gd name="connsiteY2" fmla="*/ 0 h 1880491"/>
                      <a:gd name="connsiteX3" fmla="*/ 392251 w 668825"/>
                      <a:gd name="connsiteY3" fmla="*/ 0 h 1880491"/>
                      <a:gd name="connsiteX4" fmla="*/ 430382 w 668825"/>
                      <a:gd name="connsiteY4" fmla="*/ 411104 h 1880491"/>
                      <a:gd name="connsiteX5" fmla="*/ 668825 w 668825"/>
                      <a:gd name="connsiteY5" fmla="*/ 630587 h 1880491"/>
                      <a:gd name="connsiteX6" fmla="*/ 668825 w 668825"/>
                      <a:gd name="connsiteY6" fmla="*/ 1738854 h 1880491"/>
                      <a:gd name="connsiteX7" fmla="*/ 527188 w 668825"/>
                      <a:gd name="connsiteY7" fmla="*/ 1880491 h 1880491"/>
                      <a:gd name="connsiteX8" fmla="*/ 141637 w 668825"/>
                      <a:gd name="connsiteY8" fmla="*/ 1880491 h 1880491"/>
                      <a:gd name="connsiteX9" fmla="*/ 0 w 668825"/>
                      <a:gd name="connsiteY9" fmla="*/ 1738854 h 1880491"/>
                      <a:gd name="connsiteX10" fmla="*/ 0 w 668825"/>
                      <a:gd name="connsiteY10" fmla="*/ 630587 h 1880491"/>
                      <a:gd name="connsiteX0" fmla="*/ 0 w 672000"/>
                      <a:gd name="connsiteY0" fmla="*/ 630587 h 1880491"/>
                      <a:gd name="connsiteX1" fmla="*/ 236707 w 672000"/>
                      <a:gd name="connsiteY1" fmla="*/ 398404 h 1880491"/>
                      <a:gd name="connsiteX2" fmla="*/ 279748 w 672000"/>
                      <a:gd name="connsiteY2" fmla="*/ 0 h 1880491"/>
                      <a:gd name="connsiteX3" fmla="*/ 392251 w 672000"/>
                      <a:gd name="connsiteY3" fmla="*/ 0 h 1880491"/>
                      <a:gd name="connsiteX4" fmla="*/ 430382 w 672000"/>
                      <a:gd name="connsiteY4" fmla="*/ 411104 h 1880491"/>
                      <a:gd name="connsiteX5" fmla="*/ 672000 w 672000"/>
                      <a:gd name="connsiteY5" fmla="*/ 617887 h 1880491"/>
                      <a:gd name="connsiteX6" fmla="*/ 668825 w 672000"/>
                      <a:gd name="connsiteY6" fmla="*/ 1738854 h 1880491"/>
                      <a:gd name="connsiteX7" fmla="*/ 527188 w 672000"/>
                      <a:gd name="connsiteY7" fmla="*/ 1880491 h 1880491"/>
                      <a:gd name="connsiteX8" fmla="*/ 141637 w 672000"/>
                      <a:gd name="connsiteY8" fmla="*/ 1880491 h 1880491"/>
                      <a:gd name="connsiteX9" fmla="*/ 0 w 672000"/>
                      <a:gd name="connsiteY9" fmla="*/ 1738854 h 1880491"/>
                      <a:gd name="connsiteX10" fmla="*/ 0 w 672000"/>
                      <a:gd name="connsiteY10" fmla="*/ 630587 h 1880491"/>
                      <a:gd name="connsiteX0" fmla="*/ 0 w 672000"/>
                      <a:gd name="connsiteY0" fmla="*/ 630587 h 1880491"/>
                      <a:gd name="connsiteX1" fmla="*/ 236707 w 672000"/>
                      <a:gd name="connsiteY1" fmla="*/ 398404 h 1880491"/>
                      <a:gd name="connsiteX2" fmla="*/ 279748 w 672000"/>
                      <a:gd name="connsiteY2" fmla="*/ 0 h 1880491"/>
                      <a:gd name="connsiteX3" fmla="*/ 392251 w 672000"/>
                      <a:gd name="connsiteY3" fmla="*/ 0 h 1880491"/>
                      <a:gd name="connsiteX4" fmla="*/ 430382 w 672000"/>
                      <a:gd name="connsiteY4" fmla="*/ 411104 h 1880491"/>
                      <a:gd name="connsiteX5" fmla="*/ 672000 w 672000"/>
                      <a:gd name="connsiteY5" fmla="*/ 617887 h 1880491"/>
                      <a:gd name="connsiteX6" fmla="*/ 668825 w 672000"/>
                      <a:gd name="connsiteY6" fmla="*/ 1738854 h 1880491"/>
                      <a:gd name="connsiteX7" fmla="*/ 527188 w 672000"/>
                      <a:gd name="connsiteY7" fmla="*/ 1880491 h 1880491"/>
                      <a:gd name="connsiteX8" fmla="*/ 141637 w 672000"/>
                      <a:gd name="connsiteY8" fmla="*/ 1880491 h 1880491"/>
                      <a:gd name="connsiteX9" fmla="*/ 0 w 672000"/>
                      <a:gd name="connsiteY9" fmla="*/ 1738854 h 1880491"/>
                      <a:gd name="connsiteX10" fmla="*/ 0 w 672000"/>
                      <a:gd name="connsiteY10" fmla="*/ 630587 h 1880491"/>
                      <a:gd name="connsiteX0" fmla="*/ 0 w 672000"/>
                      <a:gd name="connsiteY0" fmla="*/ 630587 h 1880491"/>
                      <a:gd name="connsiteX1" fmla="*/ 236707 w 672000"/>
                      <a:gd name="connsiteY1" fmla="*/ 398404 h 1880491"/>
                      <a:gd name="connsiteX2" fmla="*/ 279748 w 672000"/>
                      <a:gd name="connsiteY2" fmla="*/ 0 h 1880491"/>
                      <a:gd name="connsiteX3" fmla="*/ 392251 w 672000"/>
                      <a:gd name="connsiteY3" fmla="*/ 0 h 1880491"/>
                      <a:gd name="connsiteX4" fmla="*/ 430382 w 672000"/>
                      <a:gd name="connsiteY4" fmla="*/ 411104 h 1880491"/>
                      <a:gd name="connsiteX5" fmla="*/ 672000 w 672000"/>
                      <a:gd name="connsiteY5" fmla="*/ 617887 h 1880491"/>
                      <a:gd name="connsiteX6" fmla="*/ 668825 w 672000"/>
                      <a:gd name="connsiteY6" fmla="*/ 1738854 h 1880491"/>
                      <a:gd name="connsiteX7" fmla="*/ 527188 w 672000"/>
                      <a:gd name="connsiteY7" fmla="*/ 1880491 h 1880491"/>
                      <a:gd name="connsiteX8" fmla="*/ 141637 w 672000"/>
                      <a:gd name="connsiteY8" fmla="*/ 1880491 h 1880491"/>
                      <a:gd name="connsiteX9" fmla="*/ 0 w 672000"/>
                      <a:gd name="connsiteY9" fmla="*/ 1738854 h 1880491"/>
                      <a:gd name="connsiteX10" fmla="*/ 0 w 672000"/>
                      <a:gd name="connsiteY10" fmla="*/ 630587 h 1880491"/>
                      <a:gd name="connsiteX0" fmla="*/ 2758 w 674758"/>
                      <a:gd name="connsiteY0" fmla="*/ 630587 h 1880491"/>
                      <a:gd name="connsiteX1" fmla="*/ 239465 w 674758"/>
                      <a:gd name="connsiteY1" fmla="*/ 398404 h 1880491"/>
                      <a:gd name="connsiteX2" fmla="*/ 282506 w 674758"/>
                      <a:gd name="connsiteY2" fmla="*/ 0 h 1880491"/>
                      <a:gd name="connsiteX3" fmla="*/ 395009 w 674758"/>
                      <a:gd name="connsiteY3" fmla="*/ 0 h 1880491"/>
                      <a:gd name="connsiteX4" fmla="*/ 433140 w 674758"/>
                      <a:gd name="connsiteY4" fmla="*/ 411104 h 1880491"/>
                      <a:gd name="connsiteX5" fmla="*/ 674758 w 674758"/>
                      <a:gd name="connsiteY5" fmla="*/ 617887 h 1880491"/>
                      <a:gd name="connsiteX6" fmla="*/ 671583 w 674758"/>
                      <a:gd name="connsiteY6" fmla="*/ 1738854 h 1880491"/>
                      <a:gd name="connsiteX7" fmla="*/ 529946 w 674758"/>
                      <a:gd name="connsiteY7" fmla="*/ 1880491 h 1880491"/>
                      <a:gd name="connsiteX8" fmla="*/ 144395 w 674758"/>
                      <a:gd name="connsiteY8" fmla="*/ 1880491 h 1880491"/>
                      <a:gd name="connsiteX9" fmla="*/ 2758 w 674758"/>
                      <a:gd name="connsiteY9" fmla="*/ 1738854 h 1880491"/>
                      <a:gd name="connsiteX10" fmla="*/ 2758 w 674758"/>
                      <a:gd name="connsiteY10" fmla="*/ 630587 h 1880491"/>
                      <a:gd name="connsiteX0" fmla="*/ 2758 w 674758"/>
                      <a:gd name="connsiteY0" fmla="*/ 630587 h 1880491"/>
                      <a:gd name="connsiteX1" fmla="*/ 239465 w 674758"/>
                      <a:gd name="connsiteY1" fmla="*/ 398404 h 1880491"/>
                      <a:gd name="connsiteX2" fmla="*/ 282506 w 674758"/>
                      <a:gd name="connsiteY2" fmla="*/ 0 h 1880491"/>
                      <a:gd name="connsiteX3" fmla="*/ 395009 w 674758"/>
                      <a:gd name="connsiteY3" fmla="*/ 0 h 1880491"/>
                      <a:gd name="connsiteX4" fmla="*/ 433140 w 674758"/>
                      <a:gd name="connsiteY4" fmla="*/ 411104 h 1880491"/>
                      <a:gd name="connsiteX5" fmla="*/ 674758 w 674758"/>
                      <a:gd name="connsiteY5" fmla="*/ 617887 h 1880491"/>
                      <a:gd name="connsiteX6" fmla="*/ 671583 w 674758"/>
                      <a:gd name="connsiteY6" fmla="*/ 1738854 h 1880491"/>
                      <a:gd name="connsiteX7" fmla="*/ 529946 w 674758"/>
                      <a:gd name="connsiteY7" fmla="*/ 1880491 h 1880491"/>
                      <a:gd name="connsiteX8" fmla="*/ 144395 w 674758"/>
                      <a:gd name="connsiteY8" fmla="*/ 1880491 h 1880491"/>
                      <a:gd name="connsiteX9" fmla="*/ 2758 w 674758"/>
                      <a:gd name="connsiteY9" fmla="*/ 1738854 h 1880491"/>
                      <a:gd name="connsiteX10" fmla="*/ 2758 w 674758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32984 w 674602"/>
                      <a:gd name="connsiteY4" fmla="*/ 4111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1678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616 h 1880520"/>
                      <a:gd name="connsiteX1" fmla="*/ 239309 w 674602"/>
                      <a:gd name="connsiteY1" fmla="*/ 398433 h 1880520"/>
                      <a:gd name="connsiteX2" fmla="*/ 282350 w 674602"/>
                      <a:gd name="connsiteY2" fmla="*/ 29 h 1880520"/>
                      <a:gd name="connsiteX3" fmla="*/ 391678 w 674602"/>
                      <a:gd name="connsiteY3" fmla="*/ 29 h 1880520"/>
                      <a:gd name="connsiteX4" fmla="*/ 428221 w 674602"/>
                      <a:gd name="connsiteY4" fmla="*/ 398433 h 1880520"/>
                      <a:gd name="connsiteX5" fmla="*/ 674602 w 674602"/>
                      <a:gd name="connsiteY5" fmla="*/ 617916 h 1880520"/>
                      <a:gd name="connsiteX6" fmla="*/ 671427 w 674602"/>
                      <a:gd name="connsiteY6" fmla="*/ 1738883 h 1880520"/>
                      <a:gd name="connsiteX7" fmla="*/ 529790 w 674602"/>
                      <a:gd name="connsiteY7" fmla="*/ 1880520 h 1880520"/>
                      <a:gd name="connsiteX8" fmla="*/ 144239 w 674602"/>
                      <a:gd name="connsiteY8" fmla="*/ 1880520 h 1880520"/>
                      <a:gd name="connsiteX9" fmla="*/ 2602 w 674602"/>
                      <a:gd name="connsiteY9" fmla="*/ 1738883 h 1880520"/>
                      <a:gd name="connsiteX10" fmla="*/ 2602 w 674602"/>
                      <a:gd name="connsiteY10" fmla="*/ 630616 h 1880520"/>
                      <a:gd name="connsiteX0" fmla="*/ 2602 w 674602"/>
                      <a:gd name="connsiteY0" fmla="*/ 630831 h 1880735"/>
                      <a:gd name="connsiteX1" fmla="*/ 239309 w 674602"/>
                      <a:gd name="connsiteY1" fmla="*/ 398648 h 1880735"/>
                      <a:gd name="connsiteX2" fmla="*/ 282350 w 674602"/>
                      <a:gd name="connsiteY2" fmla="*/ 244 h 1880735"/>
                      <a:gd name="connsiteX3" fmla="*/ 391678 w 674602"/>
                      <a:gd name="connsiteY3" fmla="*/ 244 h 1880735"/>
                      <a:gd name="connsiteX4" fmla="*/ 428221 w 674602"/>
                      <a:gd name="connsiteY4" fmla="*/ 398648 h 1880735"/>
                      <a:gd name="connsiteX5" fmla="*/ 674602 w 674602"/>
                      <a:gd name="connsiteY5" fmla="*/ 618131 h 1880735"/>
                      <a:gd name="connsiteX6" fmla="*/ 671427 w 674602"/>
                      <a:gd name="connsiteY6" fmla="*/ 1739098 h 1880735"/>
                      <a:gd name="connsiteX7" fmla="*/ 529790 w 674602"/>
                      <a:gd name="connsiteY7" fmla="*/ 1880735 h 1880735"/>
                      <a:gd name="connsiteX8" fmla="*/ 144239 w 674602"/>
                      <a:gd name="connsiteY8" fmla="*/ 1880735 h 1880735"/>
                      <a:gd name="connsiteX9" fmla="*/ 2602 w 674602"/>
                      <a:gd name="connsiteY9" fmla="*/ 1739098 h 1880735"/>
                      <a:gd name="connsiteX10" fmla="*/ 2602 w 674602"/>
                      <a:gd name="connsiteY10" fmla="*/ 630831 h 1880735"/>
                      <a:gd name="connsiteX0" fmla="*/ 2602 w 674602"/>
                      <a:gd name="connsiteY0" fmla="*/ 630617 h 1880521"/>
                      <a:gd name="connsiteX1" fmla="*/ 239309 w 674602"/>
                      <a:gd name="connsiteY1" fmla="*/ 398434 h 1880521"/>
                      <a:gd name="connsiteX2" fmla="*/ 282350 w 674602"/>
                      <a:gd name="connsiteY2" fmla="*/ 30 h 1880521"/>
                      <a:gd name="connsiteX3" fmla="*/ 391678 w 674602"/>
                      <a:gd name="connsiteY3" fmla="*/ 30 h 1880521"/>
                      <a:gd name="connsiteX4" fmla="*/ 428221 w 674602"/>
                      <a:gd name="connsiteY4" fmla="*/ 398434 h 1880521"/>
                      <a:gd name="connsiteX5" fmla="*/ 674602 w 674602"/>
                      <a:gd name="connsiteY5" fmla="*/ 617917 h 1880521"/>
                      <a:gd name="connsiteX6" fmla="*/ 671427 w 674602"/>
                      <a:gd name="connsiteY6" fmla="*/ 1738884 h 1880521"/>
                      <a:gd name="connsiteX7" fmla="*/ 529790 w 674602"/>
                      <a:gd name="connsiteY7" fmla="*/ 1880521 h 1880521"/>
                      <a:gd name="connsiteX8" fmla="*/ 144239 w 674602"/>
                      <a:gd name="connsiteY8" fmla="*/ 1880521 h 1880521"/>
                      <a:gd name="connsiteX9" fmla="*/ 2602 w 674602"/>
                      <a:gd name="connsiteY9" fmla="*/ 1738884 h 1880521"/>
                      <a:gd name="connsiteX10" fmla="*/ 2602 w 674602"/>
                      <a:gd name="connsiteY10" fmla="*/ 630617 h 1880521"/>
                      <a:gd name="connsiteX0" fmla="*/ 2602 w 674602"/>
                      <a:gd name="connsiteY0" fmla="*/ 630617 h 1880521"/>
                      <a:gd name="connsiteX1" fmla="*/ 239309 w 674602"/>
                      <a:gd name="connsiteY1" fmla="*/ 398434 h 1880521"/>
                      <a:gd name="connsiteX2" fmla="*/ 282350 w 674602"/>
                      <a:gd name="connsiteY2" fmla="*/ 30 h 1880521"/>
                      <a:gd name="connsiteX3" fmla="*/ 391678 w 674602"/>
                      <a:gd name="connsiteY3" fmla="*/ 30 h 1880521"/>
                      <a:gd name="connsiteX4" fmla="*/ 428221 w 674602"/>
                      <a:gd name="connsiteY4" fmla="*/ 398434 h 1880521"/>
                      <a:gd name="connsiteX5" fmla="*/ 674602 w 674602"/>
                      <a:gd name="connsiteY5" fmla="*/ 617917 h 1880521"/>
                      <a:gd name="connsiteX6" fmla="*/ 671427 w 674602"/>
                      <a:gd name="connsiteY6" fmla="*/ 1738884 h 1880521"/>
                      <a:gd name="connsiteX7" fmla="*/ 529790 w 674602"/>
                      <a:gd name="connsiteY7" fmla="*/ 1880521 h 1880521"/>
                      <a:gd name="connsiteX8" fmla="*/ 144239 w 674602"/>
                      <a:gd name="connsiteY8" fmla="*/ 1880521 h 1880521"/>
                      <a:gd name="connsiteX9" fmla="*/ 2602 w 674602"/>
                      <a:gd name="connsiteY9" fmla="*/ 1738884 h 1880521"/>
                      <a:gd name="connsiteX10" fmla="*/ 2602 w 674602"/>
                      <a:gd name="connsiteY10" fmla="*/ 630617 h 1880521"/>
                      <a:gd name="connsiteX0" fmla="*/ 2602 w 674602"/>
                      <a:gd name="connsiteY0" fmla="*/ 630617 h 1880521"/>
                      <a:gd name="connsiteX1" fmla="*/ 239309 w 674602"/>
                      <a:gd name="connsiteY1" fmla="*/ 398434 h 1880521"/>
                      <a:gd name="connsiteX2" fmla="*/ 282350 w 674602"/>
                      <a:gd name="connsiteY2" fmla="*/ 30 h 1880521"/>
                      <a:gd name="connsiteX3" fmla="*/ 391678 w 674602"/>
                      <a:gd name="connsiteY3" fmla="*/ 30 h 1880521"/>
                      <a:gd name="connsiteX4" fmla="*/ 428221 w 674602"/>
                      <a:gd name="connsiteY4" fmla="*/ 398434 h 1880521"/>
                      <a:gd name="connsiteX5" fmla="*/ 674602 w 674602"/>
                      <a:gd name="connsiteY5" fmla="*/ 617917 h 1880521"/>
                      <a:gd name="connsiteX6" fmla="*/ 671427 w 674602"/>
                      <a:gd name="connsiteY6" fmla="*/ 1738884 h 1880521"/>
                      <a:gd name="connsiteX7" fmla="*/ 529790 w 674602"/>
                      <a:gd name="connsiteY7" fmla="*/ 1880521 h 1880521"/>
                      <a:gd name="connsiteX8" fmla="*/ 144239 w 674602"/>
                      <a:gd name="connsiteY8" fmla="*/ 1880521 h 1880521"/>
                      <a:gd name="connsiteX9" fmla="*/ 2602 w 674602"/>
                      <a:gd name="connsiteY9" fmla="*/ 1738884 h 1880521"/>
                      <a:gd name="connsiteX10" fmla="*/ 2602 w 674602"/>
                      <a:gd name="connsiteY10" fmla="*/ 630617 h 1880521"/>
                      <a:gd name="connsiteX0" fmla="*/ 2602 w 674602"/>
                      <a:gd name="connsiteY0" fmla="*/ 630617 h 1880521"/>
                      <a:gd name="connsiteX1" fmla="*/ 239309 w 674602"/>
                      <a:gd name="connsiteY1" fmla="*/ 398434 h 1880521"/>
                      <a:gd name="connsiteX2" fmla="*/ 282350 w 674602"/>
                      <a:gd name="connsiteY2" fmla="*/ 30 h 1880521"/>
                      <a:gd name="connsiteX3" fmla="*/ 391678 w 674602"/>
                      <a:gd name="connsiteY3" fmla="*/ 30 h 1880521"/>
                      <a:gd name="connsiteX4" fmla="*/ 428221 w 674602"/>
                      <a:gd name="connsiteY4" fmla="*/ 398434 h 1880521"/>
                      <a:gd name="connsiteX5" fmla="*/ 674602 w 674602"/>
                      <a:gd name="connsiteY5" fmla="*/ 617917 h 1880521"/>
                      <a:gd name="connsiteX6" fmla="*/ 671427 w 674602"/>
                      <a:gd name="connsiteY6" fmla="*/ 1738884 h 1880521"/>
                      <a:gd name="connsiteX7" fmla="*/ 529790 w 674602"/>
                      <a:gd name="connsiteY7" fmla="*/ 1880521 h 1880521"/>
                      <a:gd name="connsiteX8" fmla="*/ 144239 w 674602"/>
                      <a:gd name="connsiteY8" fmla="*/ 1880521 h 1880521"/>
                      <a:gd name="connsiteX9" fmla="*/ 2602 w 674602"/>
                      <a:gd name="connsiteY9" fmla="*/ 1738884 h 1880521"/>
                      <a:gd name="connsiteX10" fmla="*/ 2602 w 674602"/>
                      <a:gd name="connsiteY10" fmla="*/ 630617 h 1880521"/>
                      <a:gd name="connsiteX0" fmla="*/ 2504 w 674504"/>
                      <a:gd name="connsiteY0" fmla="*/ 630617 h 1880521"/>
                      <a:gd name="connsiteX1" fmla="*/ 248736 w 674504"/>
                      <a:gd name="connsiteY1" fmla="*/ 396847 h 1880521"/>
                      <a:gd name="connsiteX2" fmla="*/ 282252 w 674504"/>
                      <a:gd name="connsiteY2" fmla="*/ 30 h 1880521"/>
                      <a:gd name="connsiteX3" fmla="*/ 391580 w 674504"/>
                      <a:gd name="connsiteY3" fmla="*/ 30 h 1880521"/>
                      <a:gd name="connsiteX4" fmla="*/ 428123 w 674504"/>
                      <a:gd name="connsiteY4" fmla="*/ 398434 h 1880521"/>
                      <a:gd name="connsiteX5" fmla="*/ 674504 w 674504"/>
                      <a:gd name="connsiteY5" fmla="*/ 617917 h 1880521"/>
                      <a:gd name="connsiteX6" fmla="*/ 671329 w 674504"/>
                      <a:gd name="connsiteY6" fmla="*/ 1738884 h 1880521"/>
                      <a:gd name="connsiteX7" fmla="*/ 529692 w 674504"/>
                      <a:gd name="connsiteY7" fmla="*/ 1880521 h 1880521"/>
                      <a:gd name="connsiteX8" fmla="*/ 144141 w 674504"/>
                      <a:gd name="connsiteY8" fmla="*/ 1880521 h 1880521"/>
                      <a:gd name="connsiteX9" fmla="*/ 2504 w 674504"/>
                      <a:gd name="connsiteY9" fmla="*/ 1738884 h 1880521"/>
                      <a:gd name="connsiteX10" fmla="*/ 2504 w 674504"/>
                      <a:gd name="connsiteY10" fmla="*/ 630617 h 1880521"/>
                      <a:gd name="connsiteX0" fmla="*/ 2504 w 674504"/>
                      <a:gd name="connsiteY0" fmla="*/ 630617 h 1880521"/>
                      <a:gd name="connsiteX1" fmla="*/ 248736 w 674504"/>
                      <a:gd name="connsiteY1" fmla="*/ 396847 h 1880521"/>
                      <a:gd name="connsiteX2" fmla="*/ 278602 w 674504"/>
                      <a:gd name="connsiteY2" fmla="*/ 164415 h 1880521"/>
                      <a:gd name="connsiteX3" fmla="*/ 391580 w 674504"/>
                      <a:gd name="connsiteY3" fmla="*/ 30 h 1880521"/>
                      <a:gd name="connsiteX4" fmla="*/ 428123 w 674504"/>
                      <a:gd name="connsiteY4" fmla="*/ 398434 h 1880521"/>
                      <a:gd name="connsiteX5" fmla="*/ 674504 w 674504"/>
                      <a:gd name="connsiteY5" fmla="*/ 617917 h 1880521"/>
                      <a:gd name="connsiteX6" fmla="*/ 671329 w 674504"/>
                      <a:gd name="connsiteY6" fmla="*/ 1738884 h 1880521"/>
                      <a:gd name="connsiteX7" fmla="*/ 529692 w 674504"/>
                      <a:gd name="connsiteY7" fmla="*/ 1880521 h 1880521"/>
                      <a:gd name="connsiteX8" fmla="*/ 144141 w 674504"/>
                      <a:gd name="connsiteY8" fmla="*/ 1880521 h 1880521"/>
                      <a:gd name="connsiteX9" fmla="*/ 2504 w 674504"/>
                      <a:gd name="connsiteY9" fmla="*/ 1738884 h 1880521"/>
                      <a:gd name="connsiteX10" fmla="*/ 2504 w 674504"/>
                      <a:gd name="connsiteY10" fmla="*/ 630617 h 1880521"/>
                      <a:gd name="connsiteX0" fmla="*/ 2504 w 674504"/>
                      <a:gd name="connsiteY0" fmla="*/ 474425 h 1724329"/>
                      <a:gd name="connsiteX1" fmla="*/ 248736 w 674504"/>
                      <a:gd name="connsiteY1" fmla="*/ 240655 h 1724329"/>
                      <a:gd name="connsiteX2" fmla="*/ 278602 w 674504"/>
                      <a:gd name="connsiteY2" fmla="*/ 8223 h 1724329"/>
                      <a:gd name="connsiteX3" fmla="*/ 398880 w 674504"/>
                      <a:gd name="connsiteY3" fmla="*/ 62 h 1724329"/>
                      <a:gd name="connsiteX4" fmla="*/ 428123 w 674504"/>
                      <a:gd name="connsiteY4" fmla="*/ 242242 h 1724329"/>
                      <a:gd name="connsiteX5" fmla="*/ 674504 w 674504"/>
                      <a:gd name="connsiteY5" fmla="*/ 461725 h 1724329"/>
                      <a:gd name="connsiteX6" fmla="*/ 671329 w 674504"/>
                      <a:gd name="connsiteY6" fmla="*/ 1582692 h 1724329"/>
                      <a:gd name="connsiteX7" fmla="*/ 529692 w 674504"/>
                      <a:gd name="connsiteY7" fmla="*/ 1724329 h 1724329"/>
                      <a:gd name="connsiteX8" fmla="*/ 144141 w 674504"/>
                      <a:gd name="connsiteY8" fmla="*/ 1724329 h 1724329"/>
                      <a:gd name="connsiteX9" fmla="*/ 2504 w 674504"/>
                      <a:gd name="connsiteY9" fmla="*/ 1582692 h 1724329"/>
                      <a:gd name="connsiteX10" fmla="*/ 2504 w 674504"/>
                      <a:gd name="connsiteY10" fmla="*/ 474425 h 1724329"/>
                      <a:gd name="connsiteX0" fmla="*/ 2504 w 674504"/>
                      <a:gd name="connsiteY0" fmla="*/ 466234 h 1716138"/>
                      <a:gd name="connsiteX1" fmla="*/ 248736 w 674504"/>
                      <a:gd name="connsiteY1" fmla="*/ 232464 h 1716138"/>
                      <a:gd name="connsiteX2" fmla="*/ 278602 w 674504"/>
                      <a:gd name="connsiteY2" fmla="*/ 32 h 1716138"/>
                      <a:gd name="connsiteX3" fmla="*/ 397055 w 674504"/>
                      <a:gd name="connsiteY3" fmla="*/ 3529 h 1716138"/>
                      <a:gd name="connsiteX4" fmla="*/ 428123 w 674504"/>
                      <a:gd name="connsiteY4" fmla="*/ 234051 h 1716138"/>
                      <a:gd name="connsiteX5" fmla="*/ 674504 w 674504"/>
                      <a:gd name="connsiteY5" fmla="*/ 453534 h 1716138"/>
                      <a:gd name="connsiteX6" fmla="*/ 671329 w 674504"/>
                      <a:gd name="connsiteY6" fmla="*/ 1574501 h 1716138"/>
                      <a:gd name="connsiteX7" fmla="*/ 529692 w 674504"/>
                      <a:gd name="connsiteY7" fmla="*/ 1716138 h 1716138"/>
                      <a:gd name="connsiteX8" fmla="*/ 144141 w 674504"/>
                      <a:gd name="connsiteY8" fmla="*/ 1716138 h 1716138"/>
                      <a:gd name="connsiteX9" fmla="*/ 2504 w 674504"/>
                      <a:gd name="connsiteY9" fmla="*/ 1574501 h 1716138"/>
                      <a:gd name="connsiteX10" fmla="*/ 2504 w 674504"/>
                      <a:gd name="connsiteY10" fmla="*/ 466234 h 1716138"/>
                      <a:gd name="connsiteX0" fmla="*/ 2504 w 674504"/>
                      <a:gd name="connsiteY0" fmla="*/ 467432 h 1717336"/>
                      <a:gd name="connsiteX1" fmla="*/ 248736 w 674504"/>
                      <a:gd name="connsiteY1" fmla="*/ 233662 h 1717336"/>
                      <a:gd name="connsiteX2" fmla="*/ 278602 w 674504"/>
                      <a:gd name="connsiteY2" fmla="*/ 1230 h 1717336"/>
                      <a:gd name="connsiteX3" fmla="*/ 398880 w 674504"/>
                      <a:gd name="connsiteY3" fmla="*/ 64 h 1717336"/>
                      <a:gd name="connsiteX4" fmla="*/ 428123 w 674504"/>
                      <a:gd name="connsiteY4" fmla="*/ 235249 h 1717336"/>
                      <a:gd name="connsiteX5" fmla="*/ 674504 w 674504"/>
                      <a:gd name="connsiteY5" fmla="*/ 454732 h 1717336"/>
                      <a:gd name="connsiteX6" fmla="*/ 671329 w 674504"/>
                      <a:gd name="connsiteY6" fmla="*/ 1575699 h 1717336"/>
                      <a:gd name="connsiteX7" fmla="*/ 529692 w 674504"/>
                      <a:gd name="connsiteY7" fmla="*/ 1717336 h 1717336"/>
                      <a:gd name="connsiteX8" fmla="*/ 144141 w 674504"/>
                      <a:gd name="connsiteY8" fmla="*/ 1717336 h 1717336"/>
                      <a:gd name="connsiteX9" fmla="*/ 2504 w 674504"/>
                      <a:gd name="connsiteY9" fmla="*/ 1575699 h 1717336"/>
                      <a:gd name="connsiteX10" fmla="*/ 2504 w 674504"/>
                      <a:gd name="connsiteY10" fmla="*/ 467432 h 1717336"/>
                      <a:gd name="connsiteX0" fmla="*/ 2504 w 674504"/>
                      <a:gd name="connsiteY0" fmla="*/ 467432 h 1717336"/>
                      <a:gd name="connsiteX1" fmla="*/ 248736 w 674504"/>
                      <a:gd name="connsiteY1" fmla="*/ 233662 h 1717336"/>
                      <a:gd name="connsiteX2" fmla="*/ 289513 w 674504"/>
                      <a:gd name="connsiteY2" fmla="*/ 124724 h 1717336"/>
                      <a:gd name="connsiteX3" fmla="*/ 398880 w 674504"/>
                      <a:gd name="connsiteY3" fmla="*/ 64 h 1717336"/>
                      <a:gd name="connsiteX4" fmla="*/ 428123 w 674504"/>
                      <a:gd name="connsiteY4" fmla="*/ 235249 h 1717336"/>
                      <a:gd name="connsiteX5" fmla="*/ 674504 w 674504"/>
                      <a:gd name="connsiteY5" fmla="*/ 454732 h 1717336"/>
                      <a:gd name="connsiteX6" fmla="*/ 671329 w 674504"/>
                      <a:gd name="connsiteY6" fmla="*/ 1575699 h 1717336"/>
                      <a:gd name="connsiteX7" fmla="*/ 529692 w 674504"/>
                      <a:gd name="connsiteY7" fmla="*/ 1717336 h 1717336"/>
                      <a:gd name="connsiteX8" fmla="*/ 144141 w 674504"/>
                      <a:gd name="connsiteY8" fmla="*/ 1717336 h 1717336"/>
                      <a:gd name="connsiteX9" fmla="*/ 2504 w 674504"/>
                      <a:gd name="connsiteY9" fmla="*/ 1575699 h 1717336"/>
                      <a:gd name="connsiteX10" fmla="*/ 2504 w 674504"/>
                      <a:gd name="connsiteY10" fmla="*/ 467432 h 1717336"/>
                      <a:gd name="connsiteX0" fmla="*/ 2504 w 674504"/>
                      <a:gd name="connsiteY0" fmla="*/ 343005 h 1592909"/>
                      <a:gd name="connsiteX1" fmla="*/ 248736 w 674504"/>
                      <a:gd name="connsiteY1" fmla="*/ 109235 h 1592909"/>
                      <a:gd name="connsiteX2" fmla="*/ 289513 w 674504"/>
                      <a:gd name="connsiteY2" fmla="*/ 297 h 1592909"/>
                      <a:gd name="connsiteX3" fmla="*/ 361707 w 674504"/>
                      <a:gd name="connsiteY3" fmla="*/ 9022 h 1592909"/>
                      <a:gd name="connsiteX4" fmla="*/ 428123 w 674504"/>
                      <a:gd name="connsiteY4" fmla="*/ 110822 h 1592909"/>
                      <a:gd name="connsiteX5" fmla="*/ 674504 w 674504"/>
                      <a:gd name="connsiteY5" fmla="*/ 330305 h 1592909"/>
                      <a:gd name="connsiteX6" fmla="*/ 671329 w 674504"/>
                      <a:gd name="connsiteY6" fmla="*/ 1451272 h 1592909"/>
                      <a:gd name="connsiteX7" fmla="*/ 529692 w 674504"/>
                      <a:gd name="connsiteY7" fmla="*/ 1592909 h 1592909"/>
                      <a:gd name="connsiteX8" fmla="*/ 144141 w 674504"/>
                      <a:gd name="connsiteY8" fmla="*/ 1592909 h 1592909"/>
                      <a:gd name="connsiteX9" fmla="*/ 2504 w 674504"/>
                      <a:gd name="connsiteY9" fmla="*/ 1451272 h 1592909"/>
                      <a:gd name="connsiteX10" fmla="*/ 2504 w 674504"/>
                      <a:gd name="connsiteY10" fmla="*/ 343005 h 1592909"/>
                      <a:gd name="connsiteX0" fmla="*/ 2504 w 674504"/>
                      <a:gd name="connsiteY0" fmla="*/ 344749 h 1594653"/>
                      <a:gd name="connsiteX1" fmla="*/ 248736 w 674504"/>
                      <a:gd name="connsiteY1" fmla="*/ 110979 h 1594653"/>
                      <a:gd name="connsiteX2" fmla="*/ 289513 w 674504"/>
                      <a:gd name="connsiteY2" fmla="*/ 2041 h 1594653"/>
                      <a:gd name="connsiteX3" fmla="*/ 376577 w 674504"/>
                      <a:gd name="connsiteY3" fmla="*/ 506 h 1594653"/>
                      <a:gd name="connsiteX4" fmla="*/ 428123 w 674504"/>
                      <a:gd name="connsiteY4" fmla="*/ 112566 h 1594653"/>
                      <a:gd name="connsiteX5" fmla="*/ 674504 w 674504"/>
                      <a:gd name="connsiteY5" fmla="*/ 332049 h 1594653"/>
                      <a:gd name="connsiteX6" fmla="*/ 671329 w 674504"/>
                      <a:gd name="connsiteY6" fmla="*/ 1453016 h 1594653"/>
                      <a:gd name="connsiteX7" fmla="*/ 529692 w 674504"/>
                      <a:gd name="connsiteY7" fmla="*/ 1594653 h 1594653"/>
                      <a:gd name="connsiteX8" fmla="*/ 144141 w 674504"/>
                      <a:gd name="connsiteY8" fmla="*/ 1594653 h 1594653"/>
                      <a:gd name="connsiteX9" fmla="*/ 2504 w 674504"/>
                      <a:gd name="connsiteY9" fmla="*/ 1453016 h 1594653"/>
                      <a:gd name="connsiteX10" fmla="*/ 2504 w 674504"/>
                      <a:gd name="connsiteY10" fmla="*/ 344749 h 1594653"/>
                      <a:gd name="connsiteX0" fmla="*/ 2504 w 674504"/>
                      <a:gd name="connsiteY0" fmla="*/ 344666 h 1594570"/>
                      <a:gd name="connsiteX1" fmla="*/ 248736 w 674504"/>
                      <a:gd name="connsiteY1" fmla="*/ 110896 h 1594570"/>
                      <a:gd name="connsiteX2" fmla="*/ 289513 w 674504"/>
                      <a:gd name="connsiteY2" fmla="*/ 1958 h 1594570"/>
                      <a:gd name="connsiteX3" fmla="*/ 376577 w 674504"/>
                      <a:gd name="connsiteY3" fmla="*/ 423 h 1594570"/>
                      <a:gd name="connsiteX4" fmla="*/ 420689 w 674504"/>
                      <a:gd name="connsiteY4" fmla="*/ 116589 h 1594570"/>
                      <a:gd name="connsiteX5" fmla="*/ 674504 w 674504"/>
                      <a:gd name="connsiteY5" fmla="*/ 331966 h 1594570"/>
                      <a:gd name="connsiteX6" fmla="*/ 671329 w 674504"/>
                      <a:gd name="connsiteY6" fmla="*/ 1452933 h 1594570"/>
                      <a:gd name="connsiteX7" fmla="*/ 529692 w 674504"/>
                      <a:gd name="connsiteY7" fmla="*/ 1594570 h 1594570"/>
                      <a:gd name="connsiteX8" fmla="*/ 144141 w 674504"/>
                      <a:gd name="connsiteY8" fmla="*/ 1594570 h 1594570"/>
                      <a:gd name="connsiteX9" fmla="*/ 2504 w 674504"/>
                      <a:gd name="connsiteY9" fmla="*/ 1452933 h 1594570"/>
                      <a:gd name="connsiteX10" fmla="*/ 2504 w 674504"/>
                      <a:gd name="connsiteY10" fmla="*/ 344666 h 1594570"/>
                      <a:gd name="connsiteX0" fmla="*/ 2302 w 674302"/>
                      <a:gd name="connsiteY0" fmla="*/ 344666 h 1594570"/>
                      <a:gd name="connsiteX1" fmla="*/ 270837 w 674302"/>
                      <a:gd name="connsiteY1" fmla="*/ 110896 h 1594570"/>
                      <a:gd name="connsiteX2" fmla="*/ 289311 w 674302"/>
                      <a:gd name="connsiteY2" fmla="*/ 1958 h 1594570"/>
                      <a:gd name="connsiteX3" fmla="*/ 376375 w 674302"/>
                      <a:gd name="connsiteY3" fmla="*/ 423 h 1594570"/>
                      <a:gd name="connsiteX4" fmla="*/ 420487 w 674302"/>
                      <a:gd name="connsiteY4" fmla="*/ 116589 h 1594570"/>
                      <a:gd name="connsiteX5" fmla="*/ 674302 w 674302"/>
                      <a:gd name="connsiteY5" fmla="*/ 331966 h 1594570"/>
                      <a:gd name="connsiteX6" fmla="*/ 671127 w 674302"/>
                      <a:gd name="connsiteY6" fmla="*/ 1452933 h 1594570"/>
                      <a:gd name="connsiteX7" fmla="*/ 529490 w 674302"/>
                      <a:gd name="connsiteY7" fmla="*/ 1594570 h 1594570"/>
                      <a:gd name="connsiteX8" fmla="*/ 143939 w 674302"/>
                      <a:gd name="connsiteY8" fmla="*/ 1594570 h 1594570"/>
                      <a:gd name="connsiteX9" fmla="*/ 2302 w 674302"/>
                      <a:gd name="connsiteY9" fmla="*/ 1452933 h 1594570"/>
                      <a:gd name="connsiteX10" fmla="*/ 2302 w 674302"/>
                      <a:gd name="connsiteY10" fmla="*/ 344666 h 1594570"/>
                      <a:gd name="connsiteX0" fmla="*/ 2159 w 674159"/>
                      <a:gd name="connsiteY0" fmla="*/ 344666 h 1594570"/>
                      <a:gd name="connsiteX1" fmla="*/ 270694 w 674159"/>
                      <a:gd name="connsiteY1" fmla="*/ 110896 h 1594570"/>
                      <a:gd name="connsiteX2" fmla="*/ 289168 w 674159"/>
                      <a:gd name="connsiteY2" fmla="*/ 1958 h 1594570"/>
                      <a:gd name="connsiteX3" fmla="*/ 376232 w 674159"/>
                      <a:gd name="connsiteY3" fmla="*/ 423 h 1594570"/>
                      <a:gd name="connsiteX4" fmla="*/ 420344 w 674159"/>
                      <a:gd name="connsiteY4" fmla="*/ 116589 h 1594570"/>
                      <a:gd name="connsiteX5" fmla="*/ 674159 w 674159"/>
                      <a:gd name="connsiteY5" fmla="*/ 331966 h 1594570"/>
                      <a:gd name="connsiteX6" fmla="*/ 670984 w 674159"/>
                      <a:gd name="connsiteY6" fmla="*/ 1452933 h 1594570"/>
                      <a:gd name="connsiteX7" fmla="*/ 529347 w 674159"/>
                      <a:gd name="connsiteY7" fmla="*/ 1594570 h 1594570"/>
                      <a:gd name="connsiteX8" fmla="*/ 143796 w 674159"/>
                      <a:gd name="connsiteY8" fmla="*/ 1594570 h 1594570"/>
                      <a:gd name="connsiteX9" fmla="*/ 2159 w 674159"/>
                      <a:gd name="connsiteY9" fmla="*/ 1452933 h 1594570"/>
                      <a:gd name="connsiteX10" fmla="*/ 2159 w 674159"/>
                      <a:gd name="connsiteY10" fmla="*/ 344666 h 1594570"/>
                      <a:gd name="connsiteX0" fmla="*/ 2159 w 674159"/>
                      <a:gd name="connsiteY0" fmla="*/ 344802 h 1594706"/>
                      <a:gd name="connsiteX1" fmla="*/ 270694 w 674159"/>
                      <a:gd name="connsiteY1" fmla="*/ 111032 h 1594706"/>
                      <a:gd name="connsiteX2" fmla="*/ 289168 w 674159"/>
                      <a:gd name="connsiteY2" fmla="*/ 2094 h 1594706"/>
                      <a:gd name="connsiteX3" fmla="*/ 376232 w 674159"/>
                      <a:gd name="connsiteY3" fmla="*/ 559 h 1594706"/>
                      <a:gd name="connsiteX4" fmla="*/ 420344 w 674159"/>
                      <a:gd name="connsiteY4" fmla="*/ 110568 h 1594706"/>
                      <a:gd name="connsiteX5" fmla="*/ 674159 w 674159"/>
                      <a:gd name="connsiteY5" fmla="*/ 332102 h 1594706"/>
                      <a:gd name="connsiteX6" fmla="*/ 670984 w 674159"/>
                      <a:gd name="connsiteY6" fmla="*/ 1453069 h 1594706"/>
                      <a:gd name="connsiteX7" fmla="*/ 529347 w 674159"/>
                      <a:gd name="connsiteY7" fmla="*/ 1594706 h 1594706"/>
                      <a:gd name="connsiteX8" fmla="*/ 143796 w 674159"/>
                      <a:gd name="connsiteY8" fmla="*/ 1594706 h 1594706"/>
                      <a:gd name="connsiteX9" fmla="*/ 2159 w 674159"/>
                      <a:gd name="connsiteY9" fmla="*/ 1453069 h 1594706"/>
                      <a:gd name="connsiteX10" fmla="*/ 2159 w 674159"/>
                      <a:gd name="connsiteY10" fmla="*/ 344802 h 1594706"/>
                      <a:gd name="connsiteX0" fmla="*/ 2159 w 674159"/>
                      <a:gd name="connsiteY0" fmla="*/ 344802 h 1594706"/>
                      <a:gd name="connsiteX1" fmla="*/ 270694 w 674159"/>
                      <a:gd name="connsiteY1" fmla="*/ 111032 h 1594706"/>
                      <a:gd name="connsiteX2" fmla="*/ 289168 w 674159"/>
                      <a:gd name="connsiteY2" fmla="*/ 2094 h 1594706"/>
                      <a:gd name="connsiteX3" fmla="*/ 376232 w 674159"/>
                      <a:gd name="connsiteY3" fmla="*/ 559 h 1594706"/>
                      <a:gd name="connsiteX4" fmla="*/ 420344 w 674159"/>
                      <a:gd name="connsiteY4" fmla="*/ 110568 h 1594706"/>
                      <a:gd name="connsiteX5" fmla="*/ 674159 w 674159"/>
                      <a:gd name="connsiteY5" fmla="*/ 332102 h 1594706"/>
                      <a:gd name="connsiteX6" fmla="*/ 670984 w 674159"/>
                      <a:gd name="connsiteY6" fmla="*/ 1453069 h 1594706"/>
                      <a:gd name="connsiteX7" fmla="*/ 529347 w 674159"/>
                      <a:gd name="connsiteY7" fmla="*/ 1594706 h 1594706"/>
                      <a:gd name="connsiteX8" fmla="*/ 143796 w 674159"/>
                      <a:gd name="connsiteY8" fmla="*/ 1594706 h 1594706"/>
                      <a:gd name="connsiteX9" fmla="*/ 2159 w 674159"/>
                      <a:gd name="connsiteY9" fmla="*/ 1453069 h 1594706"/>
                      <a:gd name="connsiteX10" fmla="*/ 2159 w 674159"/>
                      <a:gd name="connsiteY10" fmla="*/ 344802 h 1594706"/>
                      <a:gd name="connsiteX0" fmla="*/ 2159 w 671236"/>
                      <a:gd name="connsiteY0" fmla="*/ 344802 h 1594706"/>
                      <a:gd name="connsiteX1" fmla="*/ 270694 w 671236"/>
                      <a:gd name="connsiteY1" fmla="*/ 111032 h 1594706"/>
                      <a:gd name="connsiteX2" fmla="*/ 289168 w 671236"/>
                      <a:gd name="connsiteY2" fmla="*/ 2094 h 1594706"/>
                      <a:gd name="connsiteX3" fmla="*/ 376232 w 671236"/>
                      <a:gd name="connsiteY3" fmla="*/ 559 h 1594706"/>
                      <a:gd name="connsiteX4" fmla="*/ 420344 w 671236"/>
                      <a:gd name="connsiteY4" fmla="*/ 110568 h 1594706"/>
                      <a:gd name="connsiteX5" fmla="*/ 670442 w 671236"/>
                      <a:gd name="connsiteY5" fmla="*/ 332102 h 1594706"/>
                      <a:gd name="connsiteX6" fmla="*/ 670984 w 671236"/>
                      <a:gd name="connsiteY6" fmla="*/ 1453069 h 1594706"/>
                      <a:gd name="connsiteX7" fmla="*/ 529347 w 671236"/>
                      <a:gd name="connsiteY7" fmla="*/ 1594706 h 1594706"/>
                      <a:gd name="connsiteX8" fmla="*/ 143796 w 671236"/>
                      <a:gd name="connsiteY8" fmla="*/ 1594706 h 1594706"/>
                      <a:gd name="connsiteX9" fmla="*/ 2159 w 671236"/>
                      <a:gd name="connsiteY9" fmla="*/ 1453069 h 1594706"/>
                      <a:gd name="connsiteX10" fmla="*/ 2159 w 671236"/>
                      <a:gd name="connsiteY10" fmla="*/ 344802 h 1594706"/>
                      <a:gd name="connsiteX0" fmla="*/ 7434 w 669076"/>
                      <a:gd name="connsiteY0" fmla="*/ 344802 h 1594706"/>
                      <a:gd name="connsiteX1" fmla="*/ 268534 w 669076"/>
                      <a:gd name="connsiteY1" fmla="*/ 111032 h 1594706"/>
                      <a:gd name="connsiteX2" fmla="*/ 287008 w 669076"/>
                      <a:gd name="connsiteY2" fmla="*/ 2094 h 1594706"/>
                      <a:gd name="connsiteX3" fmla="*/ 374072 w 669076"/>
                      <a:gd name="connsiteY3" fmla="*/ 559 h 1594706"/>
                      <a:gd name="connsiteX4" fmla="*/ 418184 w 669076"/>
                      <a:gd name="connsiteY4" fmla="*/ 110568 h 1594706"/>
                      <a:gd name="connsiteX5" fmla="*/ 668282 w 669076"/>
                      <a:gd name="connsiteY5" fmla="*/ 332102 h 1594706"/>
                      <a:gd name="connsiteX6" fmla="*/ 668824 w 669076"/>
                      <a:gd name="connsiteY6" fmla="*/ 1453069 h 1594706"/>
                      <a:gd name="connsiteX7" fmla="*/ 527187 w 669076"/>
                      <a:gd name="connsiteY7" fmla="*/ 1594706 h 1594706"/>
                      <a:gd name="connsiteX8" fmla="*/ 141636 w 669076"/>
                      <a:gd name="connsiteY8" fmla="*/ 1594706 h 1594706"/>
                      <a:gd name="connsiteX9" fmla="*/ -1 w 669076"/>
                      <a:gd name="connsiteY9" fmla="*/ 1453069 h 1594706"/>
                      <a:gd name="connsiteX10" fmla="*/ 7434 w 669076"/>
                      <a:gd name="connsiteY10" fmla="*/ 344802 h 1594706"/>
                      <a:gd name="connsiteX0" fmla="*/ 7434 w 669076"/>
                      <a:gd name="connsiteY0" fmla="*/ 344802 h 1594706"/>
                      <a:gd name="connsiteX1" fmla="*/ 268534 w 669076"/>
                      <a:gd name="connsiteY1" fmla="*/ 111032 h 1594706"/>
                      <a:gd name="connsiteX2" fmla="*/ 298159 w 669076"/>
                      <a:gd name="connsiteY2" fmla="*/ 2094 h 1594706"/>
                      <a:gd name="connsiteX3" fmla="*/ 374072 w 669076"/>
                      <a:gd name="connsiteY3" fmla="*/ 559 h 1594706"/>
                      <a:gd name="connsiteX4" fmla="*/ 418184 w 669076"/>
                      <a:gd name="connsiteY4" fmla="*/ 110568 h 1594706"/>
                      <a:gd name="connsiteX5" fmla="*/ 668282 w 669076"/>
                      <a:gd name="connsiteY5" fmla="*/ 332102 h 1594706"/>
                      <a:gd name="connsiteX6" fmla="*/ 668824 w 669076"/>
                      <a:gd name="connsiteY6" fmla="*/ 1453069 h 1594706"/>
                      <a:gd name="connsiteX7" fmla="*/ 527187 w 669076"/>
                      <a:gd name="connsiteY7" fmla="*/ 1594706 h 1594706"/>
                      <a:gd name="connsiteX8" fmla="*/ 141636 w 669076"/>
                      <a:gd name="connsiteY8" fmla="*/ 1594706 h 1594706"/>
                      <a:gd name="connsiteX9" fmla="*/ -1 w 669076"/>
                      <a:gd name="connsiteY9" fmla="*/ 1453069 h 1594706"/>
                      <a:gd name="connsiteX10" fmla="*/ 7434 w 669076"/>
                      <a:gd name="connsiteY10" fmla="*/ 344802 h 159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69076" h="1594706">
                        <a:moveTo>
                          <a:pt x="7434" y="344802"/>
                        </a:moveTo>
                        <a:cubicBezTo>
                          <a:pt x="-21642" y="209499"/>
                          <a:pt x="244730" y="214014"/>
                          <a:pt x="268534" y="111032"/>
                        </a:cubicBezTo>
                        <a:cubicBezTo>
                          <a:pt x="306163" y="9638"/>
                          <a:pt x="254773" y="-297"/>
                          <a:pt x="298159" y="2094"/>
                        </a:cubicBezTo>
                        <a:lnTo>
                          <a:pt x="374072" y="559"/>
                        </a:lnTo>
                        <a:cubicBezTo>
                          <a:pt x="407380" y="-2890"/>
                          <a:pt x="379761" y="6793"/>
                          <a:pt x="418184" y="110568"/>
                        </a:cubicBezTo>
                        <a:cubicBezTo>
                          <a:pt x="470276" y="233858"/>
                          <a:pt x="643622" y="180659"/>
                          <a:pt x="668282" y="332102"/>
                        </a:cubicBezTo>
                        <a:cubicBezTo>
                          <a:pt x="667224" y="705758"/>
                          <a:pt x="669882" y="1079413"/>
                          <a:pt x="668824" y="1453069"/>
                        </a:cubicBezTo>
                        <a:cubicBezTo>
                          <a:pt x="668824" y="1531293"/>
                          <a:pt x="605411" y="1594706"/>
                          <a:pt x="527187" y="1594706"/>
                        </a:cubicBezTo>
                        <a:lnTo>
                          <a:pt x="141636" y="1594706"/>
                        </a:lnTo>
                        <a:cubicBezTo>
                          <a:pt x="63412" y="1594706"/>
                          <a:pt x="-1" y="1531293"/>
                          <a:pt x="-1" y="1453069"/>
                        </a:cubicBezTo>
                        <a:cubicBezTo>
                          <a:pt x="2477" y="1083647"/>
                          <a:pt x="4956" y="714224"/>
                          <a:pt x="7434" y="344802"/>
                        </a:cubicBezTo>
                        <a:close/>
                      </a:path>
                    </a:pathLst>
                  </a:custGeom>
                  <a:solidFill>
                    <a:srgbClr val="92D050"/>
                  </a:solidFill>
                  <a:ln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pic>
              <p:nvPicPr>
                <p:cNvPr id="104" name="Picture 103">
                  <a:extLst>
                    <a:ext uri="{FF2B5EF4-FFF2-40B4-BE49-F238E27FC236}">
                      <a16:creationId xmlns:a16="http://schemas.microsoft.com/office/drawing/2014/main" id="{5C084581-56E3-4618-9996-E34960258B3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552" t="29631" r="22856" b="6801"/>
                <a:stretch/>
              </p:blipFill>
              <p:spPr>
                <a:xfrm>
                  <a:off x="7129098" y="3252397"/>
                  <a:ext cx="723979" cy="1649587"/>
                </a:xfrm>
                <a:prstGeom prst="rect">
                  <a:avLst/>
                </a:prstGeom>
              </p:spPr>
            </p:pic>
          </p:grpSp>
          <p:pic>
            <p:nvPicPr>
              <p:cNvPr id="112" name="Picture 111">
                <a:extLst>
                  <a:ext uri="{FF2B5EF4-FFF2-40B4-BE49-F238E27FC236}">
                    <a16:creationId xmlns:a16="http://schemas.microsoft.com/office/drawing/2014/main" id="{35E3F84E-C04A-41DD-BF62-5743F0E45B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777471">
                <a:off x="812002" y="699141"/>
                <a:ext cx="7319719" cy="3882209"/>
              </a:xfrm>
              <a:prstGeom prst="rect">
                <a:avLst/>
              </a:prstGeom>
            </p:spPr>
          </p:pic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D71C0911-C18D-4684-B382-B7E70EFE465E}"/>
                  </a:ext>
                </a:extLst>
              </p:cNvPr>
              <p:cNvGrpSpPr/>
              <p:nvPr/>
            </p:nvGrpSpPr>
            <p:grpSpPr>
              <a:xfrm>
                <a:off x="4279274" y="3929624"/>
                <a:ext cx="723979" cy="2615628"/>
                <a:chOff x="5517357" y="3655871"/>
                <a:chExt cx="723979" cy="2615628"/>
              </a:xfrm>
            </p:grpSpPr>
            <p:grpSp>
              <p:nvGrpSpPr>
                <p:cNvPr id="114" name="Group 113">
                  <a:extLst>
                    <a:ext uri="{FF2B5EF4-FFF2-40B4-BE49-F238E27FC236}">
                      <a16:creationId xmlns:a16="http://schemas.microsoft.com/office/drawing/2014/main" id="{6D76B8F8-6351-4E14-BFA4-515C135AFC01}"/>
                    </a:ext>
                  </a:extLst>
                </p:cNvPr>
                <p:cNvGrpSpPr/>
                <p:nvPr/>
              </p:nvGrpSpPr>
              <p:grpSpPr>
                <a:xfrm>
                  <a:off x="5586893" y="3714739"/>
                  <a:ext cx="564949" cy="2556760"/>
                  <a:chOff x="5586893" y="3714739"/>
                  <a:chExt cx="564949" cy="2556760"/>
                </a:xfrm>
              </p:grpSpPr>
              <p:pic>
                <p:nvPicPr>
                  <p:cNvPr id="116" name="Picture 115">
                    <a:extLst>
                      <a:ext uri="{FF2B5EF4-FFF2-40B4-BE49-F238E27FC236}">
                        <a16:creationId xmlns:a16="http://schemas.microsoft.com/office/drawing/2014/main" id="{D820D4FF-E86B-4CE5-A6D7-EF8E154AF0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7417" t="23906" r="6176" b="8081"/>
                  <a:stretch/>
                </p:blipFill>
                <p:spPr>
                  <a:xfrm>
                    <a:off x="5586893" y="4464600"/>
                    <a:ext cx="564949" cy="1806899"/>
                  </a:xfrm>
                  <a:prstGeom prst="rect">
                    <a:avLst/>
                  </a:prstGeom>
                </p:spPr>
              </p:pic>
              <p:sp>
                <p:nvSpPr>
                  <p:cNvPr id="117" name="Rectangle: Rounded Corners 65">
                    <a:extLst>
                      <a:ext uri="{FF2B5EF4-FFF2-40B4-BE49-F238E27FC236}">
                        <a16:creationId xmlns:a16="http://schemas.microsoft.com/office/drawing/2014/main" id="{728F6A2D-ACB0-4C9A-A627-F99C538539EE}"/>
                      </a:ext>
                    </a:extLst>
                  </p:cNvPr>
                  <p:cNvSpPr/>
                  <p:nvPr/>
                </p:nvSpPr>
                <p:spPr>
                  <a:xfrm>
                    <a:off x="5718252" y="3714739"/>
                    <a:ext cx="303577" cy="910930"/>
                  </a:xfrm>
                  <a:custGeom>
                    <a:avLst/>
                    <a:gdLst>
                      <a:gd name="connsiteX0" fmla="*/ 0 w 668825"/>
                      <a:gd name="connsiteY0" fmla="*/ 141637 h 1391541"/>
                      <a:gd name="connsiteX1" fmla="*/ 141637 w 668825"/>
                      <a:gd name="connsiteY1" fmla="*/ 0 h 1391541"/>
                      <a:gd name="connsiteX2" fmla="*/ 527188 w 668825"/>
                      <a:gd name="connsiteY2" fmla="*/ 0 h 1391541"/>
                      <a:gd name="connsiteX3" fmla="*/ 668825 w 668825"/>
                      <a:gd name="connsiteY3" fmla="*/ 141637 h 1391541"/>
                      <a:gd name="connsiteX4" fmla="*/ 668825 w 668825"/>
                      <a:gd name="connsiteY4" fmla="*/ 1249904 h 1391541"/>
                      <a:gd name="connsiteX5" fmla="*/ 527188 w 668825"/>
                      <a:gd name="connsiteY5" fmla="*/ 1391541 h 1391541"/>
                      <a:gd name="connsiteX6" fmla="*/ 141637 w 668825"/>
                      <a:gd name="connsiteY6" fmla="*/ 1391541 h 1391541"/>
                      <a:gd name="connsiteX7" fmla="*/ 0 w 668825"/>
                      <a:gd name="connsiteY7" fmla="*/ 1249904 h 1391541"/>
                      <a:gd name="connsiteX8" fmla="*/ 0 w 668825"/>
                      <a:gd name="connsiteY8" fmla="*/ 141637 h 1391541"/>
                      <a:gd name="connsiteX0" fmla="*/ 0 w 668825"/>
                      <a:gd name="connsiteY0" fmla="*/ 219424 h 1469328"/>
                      <a:gd name="connsiteX1" fmla="*/ 265462 w 668825"/>
                      <a:gd name="connsiteY1" fmla="*/ 0 h 1469328"/>
                      <a:gd name="connsiteX2" fmla="*/ 527188 w 668825"/>
                      <a:gd name="connsiteY2" fmla="*/ 77787 h 1469328"/>
                      <a:gd name="connsiteX3" fmla="*/ 668825 w 668825"/>
                      <a:gd name="connsiteY3" fmla="*/ 219424 h 1469328"/>
                      <a:gd name="connsiteX4" fmla="*/ 668825 w 668825"/>
                      <a:gd name="connsiteY4" fmla="*/ 1327691 h 1469328"/>
                      <a:gd name="connsiteX5" fmla="*/ 527188 w 668825"/>
                      <a:gd name="connsiteY5" fmla="*/ 1469328 h 1469328"/>
                      <a:gd name="connsiteX6" fmla="*/ 141637 w 668825"/>
                      <a:gd name="connsiteY6" fmla="*/ 1469328 h 1469328"/>
                      <a:gd name="connsiteX7" fmla="*/ 0 w 668825"/>
                      <a:gd name="connsiteY7" fmla="*/ 1327691 h 1469328"/>
                      <a:gd name="connsiteX8" fmla="*/ 0 w 668825"/>
                      <a:gd name="connsiteY8" fmla="*/ 219424 h 1469328"/>
                      <a:gd name="connsiteX0" fmla="*/ 0 w 668825"/>
                      <a:gd name="connsiteY0" fmla="*/ 221012 h 1470916"/>
                      <a:gd name="connsiteX1" fmla="*/ 265462 w 668825"/>
                      <a:gd name="connsiteY1" fmla="*/ 1588 h 1470916"/>
                      <a:gd name="connsiteX2" fmla="*/ 392251 w 668825"/>
                      <a:gd name="connsiteY2" fmla="*/ 0 h 1470916"/>
                      <a:gd name="connsiteX3" fmla="*/ 668825 w 668825"/>
                      <a:gd name="connsiteY3" fmla="*/ 221012 h 1470916"/>
                      <a:gd name="connsiteX4" fmla="*/ 668825 w 668825"/>
                      <a:gd name="connsiteY4" fmla="*/ 1329279 h 1470916"/>
                      <a:gd name="connsiteX5" fmla="*/ 527188 w 668825"/>
                      <a:gd name="connsiteY5" fmla="*/ 1470916 h 1470916"/>
                      <a:gd name="connsiteX6" fmla="*/ 141637 w 668825"/>
                      <a:gd name="connsiteY6" fmla="*/ 1470916 h 1470916"/>
                      <a:gd name="connsiteX7" fmla="*/ 0 w 668825"/>
                      <a:gd name="connsiteY7" fmla="*/ 1329279 h 1470916"/>
                      <a:gd name="connsiteX8" fmla="*/ 0 w 668825"/>
                      <a:gd name="connsiteY8" fmla="*/ 221012 h 1470916"/>
                      <a:gd name="connsiteX0" fmla="*/ 0 w 668825"/>
                      <a:gd name="connsiteY0" fmla="*/ 221012 h 1470916"/>
                      <a:gd name="connsiteX1" fmla="*/ 265462 w 668825"/>
                      <a:gd name="connsiteY1" fmla="*/ 1588 h 1470916"/>
                      <a:gd name="connsiteX2" fmla="*/ 389076 w 668825"/>
                      <a:gd name="connsiteY2" fmla="*/ 0 h 1470916"/>
                      <a:gd name="connsiteX3" fmla="*/ 668825 w 668825"/>
                      <a:gd name="connsiteY3" fmla="*/ 221012 h 1470916"/>
                      <a:gd name="connsiteX4" fmla="*/ 668825 w 668825"/>
                      <a:gd name="connsiteY4" fmla="*/ 1329279 h 1470916"/>
                      <a:gd name="connsiteX5" fmla="*/ 527188 w 668825"/>
                      <a:gd name="connsiteY5" fmla="*/ 1470916 h 1470916"/>
                      <a:gd name="connsiteX6" fmla="*/ 141637 w 668825"/>
                      <a:gd name="connsiteY6" fmla="*/ 1470916 h 1470916"/>
                      <a:gd name="connsiteX7" fmla="*/ 0 w 668825"/>
                      <a:gd name="connsiteY7" fmla="*/ 1329279 h 1470916"/>
                      <a:gd name="connsiteX8" fmla="*/ 0 w 668825"/>
                      <a:gd name="connsiteY8" fmla="*/ 221012 h 1470916"/>
                      <a:gd name="connsiteX0" fmla="*/ 0 w 668825"/>
                      <a:gd name="connsiteY0" fmla="*/ 221012 h 1470916"/>
                      <a:gd name="connsiteX1" fmla="*/ 274987 w 668825"/>
                      <a:gd name="connsiteY1" fmla="*/ 3175 h 1470916"/>
                      <a:gd name="connsiteX2" fmla="*/ 389076 w 668825"/>
                      <a:gd name="connsiteY2" fmla="*/ 0 h 1470916"/>
                      <a:gd name="connsiteX3" fmla="*/ 668825 w 668825"/>
                      <a:gd name="connsiteY3" fmla="*/ 221012 h 1470916"/>
                      <a:gd name="connsiteX4" fmla="*/ 668825 w 668825"/>
                      <a:gd name="connsiteY4" fmla="*/ 1329279 h 1470916"/>
                      <a:gd name="connsiteX5" fmla="*/ 527188 w 668825"/>
                      <a:gd name="connsiteY5" fmla="*/ 1470916 h 1470916"/>
                      <a:gd name="connsiteX6" fmla="*/ 141637 w 668825"/>
                      <a:gd name="connsiteY6" fmla="*/ 1470916 h 1470916"/>
                      <a:gd name="connsiteX7" fmla="*/ 0 w 668825"/>
                      <a:gd name="connsiteY7" fmla="*/ 1329279 h 1470916"/>
                      <a:gd name="connsiteX8" fmla="*/ 0 w 668825"/>
                      <a:gd name="connsiteY8" fmla="*/ 221012 h 1470916"/>
                      <a:gd name="connsiteX0" fmla="*/ 0 w 668825"/>
                      <a:gd name="connsiteY0" fmla="*/ 627412 h 1877316"/>
                      <a:gd name="connsiteX1" fmla="*/ 340074 w 668825"/>
                      <a:gd name="connsiteY1" fmla="*/ 0 h 1877316"/>
                      <a:gd name="connsiteX2" fmla="*/ 389076 w 668825"/>
                      <a:gd name="connsiteY2" fmla="*/ 406400 h 1877316"/>
                      <a:gd name="connsiteX3" fmla="*/ 668825 w 668825"/>
                      <a:gd name="connsiteY3" fmla="*/ 627412 h 1877316"/>
                      <a:gd name="connsiteX4" fmla="*/ 668825 w 668825"/>
                      <a:gd name="connsiteY4" fmla="*/ 1735679 h 1877316"/>
                      <a:gd name="connsiteX5" fmla="*/ 527188 w 668825"/>
                      <a:gd name="connsiteY5" fmla="*/ 1877316 h 1877316"/>
                      <a:gd name="connsiteX6" fmla="*/ 141637 w 668825"/>
                      <a:gd name="connsiteY6" fmla="*/ 1877316 h 1877316"/>
                      <a:gd name="connsiteX7" fmla="*/ 0 w 668825"/>
                      <a:gd name="connsiteY7" fmla="*/ 1735679 h 1877316"/>
                      <a:gd name="connsiteX8" fmla="*/ 0 w 668825"/>
                      <a:gd name="connsiteY8" fmla="*/ 627412 h 1877316"/>
                      <a:gd name="connsiteX0" fmla="*/ 0 w 668825"/>
                      <a:gd name="connsiteY0" fmla="*/ 632174 h 1882078"/>
                      <a:gd name="connsiteX1" fmla="*/ 340074 w 668825"/>
                      <a:gd name="connsiteY1" fmla="*/ 4762 h 1882078"/>
                      <a:gd name="connsiteX2" fmla="*/ 381139 w 668825"/>
                      <a:gd name="connsiteY2" fmla="*/ 0 h 1882078"/>
                      <a:gd name="connsiteX3" fmla="*/ 668825 w 668825"/>
                      <a:gd name="connsiteY3" fmla="*/ 632174 h 1882078"/>
                      <a:gd name="connsiteX4" fmla="*/ 668825 w 668825"/>
                      <a:gd name="connsiteY4" fmla="*/ 1740441 h 1882078"/>
                      <a:gd name="connsiteX5" fmla="*/ 527188 w 668825"/>
                      <a:gd name="connsiteY5" fmla="*/ 1882078 h 1882078"/>
                      <a:gd name="connsiteX6" fmla="*/ 141637 w 668825"/>
                      <a:gd name="connsiteY6" fmla="*/ 1882078 h 1882078"/>
                      <a:gd name="connsiteX7" fmla="*/ 0 w 668825"/>
                      <a:gd name="connsiteY7" fmla="*/ 1740441 h 1882078"/>
                      <a:gd name="connsiteX8" fmla="*/ 0 w 668825"/>
                      <a:gd name="connsiteY8" fmla="*/ 632174 h 1882078"/>
                      <a:gd name="connsiteX0" fmla="*/ 0 w 668825"/>
                      <a:gd name="connsiteY0" fmla="*/ 632174 h 1882078"/>
                      <a:gd name="connsiteX1" fmla="*/ 246232 w 668825"/>
                      <a:gd name="connsiteY1" fmla="*/ 447616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668825 w 668825"/>
                      <a:gd name="connsiteY4" fmla="*/ 632174 h 1882078"/>
                      <a:gd name="connsiteX5" fmla="*/ 668825 w 668825"/>
                      <a:gd name="connsiteY5" fmla="*/ 1740441 h 1882078"/>
                      <a:gd name="connsiteX6" fmla="*/ 527188 w 668825"/>
                      <a:gd name="connsiteY6" fmla="*/ 1882078 h 1882078"/>
                      <a:gd name="connsiteX7" fmla="*/ 141637 w 668825"/>
                      <a:gd name="connsiteY7" fmla="*/ 1882078 h 1882078"/>
                      <a:gd name="connsiteX8" fmla="*/ 0 w 668825"/>
                      <a:gd name="connsiteY8" fmla="*/ 1740441 h 1882078"/>
                      <a:gd name="connsiteX9" fmla="*/ 0 w 668825"/>
                      <a:gd name="connsiteY9" fmla="*/ 632174 h 1882078"/>
                      <a:gd name="connsiteX0" fmla="*/ 0 w 668825"/>
                      <a:gd name="connsiteY0" fmla="*/ 632174 h 1882078"/>
                      <a:gd name="connsiteX1" fmla="*/ 246232 w 668825"/>
                      <a:gd name="connsiteY1" fmla="*/ 447616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271811 w 668825"/>
                      <a:gd name="connsiteY2" fmla="*/ 1587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271811 w 668825"/>
                      <a:gd name="connsiteY2" fmla="*/ 1587 h 1882078"/>
                      <a:gd name="connsiteX3" fmla="*/ 3938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274986 w 668825"/>
                      <a:gd name="connsiteY2" fmla="*/ 1587 h 1882078"/>
                      <a:gd name="connsiteX3" fmla="*/ 3938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274986 w 668825"/>
                      <a:gd name="connsiteY2" fmla="*/ 1587 h 1882078"/>
                      <a:gd name="connsiteX3" fmla="*/ 398601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0587 h 1880491"/>
                      <a:gd name="connsiteX1" fmla="*/ 236707 w 668825"/>
                      <a:gd name="connsiteY1" fmla="*/ 398404 h 1880491"/>
                      <a:gd name="connsiteX2" fmla="*/ 274986 w 668825"/>
                      <a:gd name="connsiteY2" fmla="*/ 0 h 1880491"/>
                      <a:gd name="connsiteX3" fmla="*/ 392251 w 668825"/>
                      <a:gd name="connsiteY3" fmla="*/ 0 h 1880491"/>
                      <a:gd name="connsiteX4" fmla="*/ 430382 w 668825"/>
                      <a:gd name="connsiteY4" fmla="*/ 411104 h 1880491"/>
                      <a:gd name="connsiteX5" fmla="*/ 668825 w 668825"/>
                      <a:gd name="connsiteY5" fmla="*/ 630587 h 1880491"/>
                      <a:gd name="connsiteX6" fmla="*/ 668825 w 668825"/>
                      <a:gd name="connsiteY6" fmla="*/ 1738854 h 1880491"/>
                      <a:gd name="connsiteX7" fmla="*/ 527188 w 668825"/>
                      <a:gd name="connsiteY7" fmla="*/ 1880491 h 1880491"/>
                      <a:gd name="connsiteX8" fmla="*/ 141637 w 668825"/>
                      <a:gd name="connsiteY8" fmla="*/ 1880491 h 1880491"/>
                      <a:gd name="connsiteX9" fmla="*/ 0 w 668825"/>
                      <a:gd name="connsiteY9" fmla="*/ 1738854 h 1880491"/>
                      <a:gd name="connsiteX10" fmla="*/ 0 w 668825"/>
                      <a:gd name="connsiteY10" fmla="*/ 630587 h 1880491"/>
                      <a:gd name="connsiteX0" fmla="*/ 0 w 668825"/>
                      <a:gd name="connsiteY0" fmla="*/ 630587 h 1880491"/>
                      <a:gd name="connsiteX1" fmla="*/ 236707 w 668825"/>
                      <a:gd name="connsiteY1" fmla="*/ 398404 h 1880491"/>
                      <a:gd name="connsiteX2" fmla="*/ 279748 w 668825"/>
                      <a:gd name="connsiteY2" fmla="*/ 0 h 1880491"/>
                      <a:gd name="connsiteX3" fmla="*/ 392251 w 668825"/>
                      <a:gd name="connsiteY3" fmla="*/ 0 h 1880491"/>
                      <a:gd name="connsiteX4" fmla="*/ 430382 w 668825"/>
                      <a:gd name="connsiteY4" fmla="*/ 411104 h 1880491"/>
                      <a:gd name="connsiteX5" fmla="*/ 668825 w 668825"/>
                      <a:gd name="connsiteY5" fmla="*/ 630587 h 1880491"/>
                      <a:gd name="connsiteX6" fmla="*/ 668825 w 668825"/>
                      <a:gd name="connsiteY6" fmla="*/ 1738854 h 1880491"/>
                      <a:gd name="connsiteX7" fmla="*/ 527188 w 668825"/>
                      <a:gd name="connsiteY7" fmla="*/ 1880491 h 1880491"/>
                      <a:gd name="connsiteX8" fmla="*/ 141637 w 668825"/>
                      <a:gd name="connsiteY8" fmla="*/ 1880491 h 1880491"/>
                      <a:gd name="connsiteX9" fmla="*/ 0 w 668825"/>
                      <a:gd name="connsiteY9" fmla="*/ 1738854 h 1880491"/>
                      <a:gd name="connsiteX10" fmla="*/ 0 w 668825"/>
                      <a:gd name="connsiteY10" fmla="*/ 630587 h 1880491"/>
                      <a:gd name="connsiteX0" fmla="*/ 0 w 672000"/>
                      <a:gd name="connsiteY0" fmla="*/ 630587 h 1880491"/>
                      <a:gd name="connsiteX1" fmla="*/ 236707 w 672000"/>
                      <a:gd name="connsiteY1" fmla="*/ 398404 h 1880491"/>
                      <a:gd name="connsiteX2" fmla="*/ 279748 w 672000"/>
                      <a:gd name="connsiteY2" fmla="*/ 0 h 1880491"/>
                      <a:gd name="connsiteX3" fmla="*/ 392251 w 672000"/>
                      <a:gd name="connsiteY3" fmla="*/ 0 h 1880491"/>
                      <a:gd name="connsiteX4" fmla="*/ 430382 w 672000"/>
                      <a:gd name="connsiteY4" fmla="*/ 411104 h 1880491"/>
                      <a:gd name="connsiteX5" fmla="*/ 672000 w 672000"/>
                      <a:gd name="connsiteY5" fmla="*/ 617887 h 1880491"/>
                      <a:gd name="connsiteX6" fmla="*/ 668825 w 672000"/>
                      <a:gd name="connsiteY6" fmla="*/ 1738854 h 1880491"/>
                      <a:gd name="connsiteX7" fmla="*/ 527188 w 672000"/>
                      <a:gd name="connsiteY7" fmla="*/ 1880491 h 1880491"/>
                      <a:gd name="connsiteX8" fmla="*/ 141637 w 672000"/>
                      <a:gd name="connsiteY8" fmla="*/ 1880491 h 1880491"/>
                      <a:gd name="connsiteX9" fmla="*/ 0 w 672000"/>
                      <a:gd name="connsiteY9" fmla="*/ 1738854 h 1880491"/>
                      <a:gd name="connsiteX10" fmla="*/ 0 w 672000"/>
                      <a:gd name="connsiteY10" fmla="*/ 630587 h 1880491"/>
                      <a:gd name="connsiteX0" fmla="*/ 0 w 672000"/>
                      <a:gd name="connsiteY0" fmla="*/ 630587 h 1880491"/>
                      <a:gd name="connsiteX1" fmla="*/ 236707 w 672000"/>
                      <a:gd name="connsiteY1" fmla="*/ 398404 h 1880491"/>
                      <a:gd name="connsiteX2" fmla="*/ 279748 w 672000"/>
                      <a:gd name="connsiteY2" fmla="*/ 0 h 1880491"/>
                      <a:gd name="connsiteX3" fmla="*/ 392251 w 672000"/>
                      <a:gd name="connsiteY3" fmla="*/ 0 h 1880491"/>
                      <a:gd name="connsiteX4" fmla="*/ 430382 w 672000"/>
                      <a:gd name="connsiteY4" fmla="*/ 411104 h 1880491"/>
                      <a:gd name="connsiteX5" fmla="*/ 672000 w 672000"/>
                      <a:gd name="connsiteY5" fmla="*/ 617887 h 1880491"/>
                      <a:gd name="connsiteX6" fmla="*/ 668825 w 672000"/>
                      <a:gd name="connsiteY6" fmla="*/ 1738854 h 1880491"/>
                      <a:gd name="connsiteX7" fmla="*/ 527188 w 672000"/>
                      <a:gd name="connsiteY7" fmla="*/ 1880491 h 1880491"/>
                      <a:gd name="connsiteX8" fmla="*/ 141637 w 672000"/>
                      <a:gd name="connsiteY8" fmla="*/ 1880491 h 1880491"/>
                      <a:gd name="connsiteX9" fmla="*/ 0 w 672000"/>
                      <a:gd name="connsiteY9" fmla="*/ 1738854 h 1880491"/>
                      <a:gd name="connsiteX10" fmla="*/ 0 w 672000"/>
                      <a:gd name="connsiteY10" fmla="*/ 630587 h 1880491"/>
                      <a:gd name="connsiteX0" fmla="*/ 0 w 672000"/>
                      <a:gd name="connsiteY0" fmla="*/ 630587 h 1880491"/>
                      <a:gd name="connsiteX1" fmla="*/ 236707 w 672000"/>
                      <a:gd name="connsiteY1" fmla="*/ 398404 h 1880491"/>
                      <a:gd name="connsiteX2" fmla="*/ 279748 w 672000"/>
                      <a:gd name="connsiteY2" fmla="*/ 0 h 1880491"/>
                      <a:gd name="connsiteX3" fmla="*/ 392251 w 672000"/>
                      <a:gd name="connsiteY3" fmla="*/ 0 h 1880491"/>
                      <a:gd name="connsiteX4" fmla="*/ 430382 w 672000"/>
                      <a:gd name="connsiteY4" fmla="*/ 411104 h 1880491"/>
                      <a:gd name="connsiteX5" fmla="*/ 672000 w 672000"/>
                      <a:gd name="connsiteY5" fmla="*/ 617887 h 1880491"/>
                      <a:gd name="connsiteX6" fmla="*/ 668825 w 672000"/>
                      <a:gd name="connsiteY6" fmla="*/ 1738854 h 1880491"/>
                      <a:gd name="connsiteX7" fmla="*/ 527188 w 672000"/>
                      <a:gd name="connsiteY7" fmla="*/ 1880491 h 1880491"/>
                      <a:gd name="connsiteX8" fmla="*/ 141637 w 672000"/>
                      <a:gd name="connsiteY8" fmla="*/ 1880491 h 1880491"/>
                      <a:gd name="connsiteX9" fmla="*/ 0 w 672000"/>
                      <a:gd name="connsiteY9" fmla="*/ 1738854 h 1880491"/>
                      <a:gd name="connsiteX10" fmla="*/ 0 w 672000"/>
                      <a:gd name="connsiteY10" fmla="*/ 630587 h 1880491"/>
                      <a:gd name="connsiteX0" fmla="*/ 2758 w 674758"/>
                      <a:gd name="connsiteY0" fmla="*/ 630587 h 1880491"/>
                      <a:gd name="connsiteX1" fmla="*/ 239465 w 674758"/>
                      <a:gd name="connsiteY1" fmla="*/ 398404 h 1880491"/>
                      <a:gd name="connsiteX2" fmla="*/ 282506 w 674758"/>
                      <a:gd name="connsiteY2" fmla="*/ 0 h 1880491"/>
                      <a:gd name="connsiteX3" fmla="*/ 395009 w 674758"/>
                      <a:gd name="connsiteY3" fmla="*/ 0 h 1880491"/>
                      <a:gd name="connsiteX4" fmla="*/ 433140 w 674758"/>
                      <a:gd name="connsiteY4" fmla="*/ 411104 h 1880491"/>
                      <a:gd name="connsiteX5" fmla="*/ 674758 w 674758"/>
                      <a:gd name="connsiteY5" fmla="*/ 617887 h 1880491"/>
                      <a:gd name="connsiteX6" fmla="*/ 671583 w 674758"/>
                      <a:gd name="connsiteY6" fmla="*/ 1738854 h 1880491"/>
                      <a:gd name="connsiteX7" fmla="*/ 529946 w 674758"/>
                      <a:gd name="connsiteY7" fmla="*/ 1880491 h 1880491"/>
                      <a:gd name="connsiteX8" fmla="*/ 144395 w 674758"/>
                      <a:gd name="connsiteY8" fmla="*/ 1880491 h 1880491"/>
                      <a:gd name="connsiteX9" fmla="*/ 2758 w 674758"/>
                      <a:gd name="connsiteY9" fmla="*/ 1738854 h 1880491"/>
                      <a:gd name="connsiteX10" fmla="*/ 2758 w 674758"/>
                      <a:gd name="connsiteY10" fmla="*/ 630587 h 1880491"/>
                      <a:gd name="connsiteX0" fmla="*/ 2758 w 674758"/>
                      <a:gd name="connsiteY0" fmla="*/ 630587 h 1880491"/>
                      <a:gd name="connsiteX1" fmla="*/ 239465 w 674758"/>
                      <a:gd name="connsiteY1" fmla="*/ 398404 h 1880491"/>
                      <a:gd name="connsiteX2" fmla="*/ 282506 w 674758"/>
                      <a:gd name="connsiteY2" fmla="*/ 0 h 1880491"/>
                      <a:gd name="connsiteX3" fmla="*/ 395009 w 674758"/>
                      <a:gd name="connsiteY3" fmla="*/ 0 h 1880491"/>
                      <a:gd name="connsiteX4" fmla="*/ 433140 w 674758"/>
                      <a:gd name="connsiteY4" fmla="*/ 411104 h 1880491"/>
                      <a:gd name="connsiteX5" fmla="*/ 674758 w 674758"/>
                      <a:gd name="connsiteY5" fmla="*/ 617887 h 1880491"/>
                      <a:gd name="connsiteX6" fmla="*/ 671583 w 674758"/>
                      <a:gd name="connsiteY6" fmla="*/ 1738854 h 1880491"/>
                      <a:gd name="connsiteX7" fmla="*/ 529946 w 674758"/>
                      <a:gd name="connsiteY7" fmla="*/ 1880491 h 1880491"/>
                      <a:gd name="connsiteX8" fmla="*/ 144395 w 674758"/>
                      <a:gd name="connsiteY8" fmla="*/ 1880491 h 1880491"/>
                      <a:gd name="connsiteX9" fmla="*/ 2758 w 674758"/>
                      <a:gd name="connsiteY9" fmla="*/ 1738854 h 1880491"/>
                      <a:gd name="connsiteX10" fmla="*/ 2758 w 674758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32984 w 674602"/>
                      <a:gd name="connsiteY4" fmla="*/ 4111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1678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616 h 1880520"/>
                      <a:gd name="connsiteX1" fmla="*/ 239309 w 674602"/>
                      <a:gd name="connsiteY1" fmla="*/ 398433 h 1880520"/>
                      <a:gd name="connsiteX2" fmla="*/ 282350 w 674602"/>
                      <a:gd name="connsiteY2" fmla="*/ 29 h 1880520"/>
                      <a:gd name="connsiteX3" fmla="*/ 391678 w 674602"/>
                      <a:gd name="connsiteY3" fmla="*/ 29 h 1880520"/>
                      <a:gd name="connsiteX4" fmla="*/ 428221 w 674602"/>
                      <a:gd name="connsiteY4" fmla="*/ 398433 h 1880520"/>
                      <a:gd name="connsiteX5" fmla="*/ 674602 w 674602"/>
                      <a:gd name="connsiteY5" fmla="*/ 617916 h 1880520"/>
                      <a:gd name="connsiteX6" fmla="*/ 671427 w 674602"/>
                      <a:gd name="connsiteY6" fmla="*/ 1738883 h 1880520"/>
                      <a:gd name="connsiteX7" fmla="*/ 529790 w 674602"/>
                      <a:gd name="connsiteY7" fmla="*/ 1880520 h 1880520"/>
                      <a:gd name="connsiteX8" fmla="*/ 144239 w 674602"/>
                      <a:gd name="connsiteY8" fmla="*/ 1880520 h 1880520"/>
                      <a:gd name="connsiteX9" fmla="*/ 2602 w 674602"/>
                      <a:gd name="connsiteY9" fmla="*/ 1738883 h 1880520"/>
                      <a:gd name="connsiteX10" fmla="*/ 2602 w 674602"/>
                      <a:gd name="connsiteY10" fmla="*/ 630616 h 1880520"/>
                      <a:gd name="connsiteX0" fmla="*/ 2602 w 674602"/>
                      <a:gd name="connsiteY0" fmla="*/ 630831 h 1880735"/>
                      <a:gd name="connsiteX1" fmla="*/ 239309 w 674602"/>
                      <a:gd name="connsiteY1" fmla="*/ 398648 h 1880735"/>
                      <a:gd name="connsiteX2" fmla="*/ 282350 w 674602"/>
                      <a:gd name="connsiteY2" fmla="*/ 244 h 1880735"/>
                      <a:gd name="connsiteX3" fmla="*/ 391678 w 674602"/>
                      <a:gd name="connsiteY3" fmla="*/ 244 h 1880735"/>
                      <a:gd name="connsiteX4" fmla="*/ 428221 w 674602"/>
                      <a:gd name="connsiteY4" fmla="*/ 398648 h 1880735"/>
                      <a:gd name="connsiteX5" fmla="*/ 674602 w 674602"/>
                      <a:gd name="connsiteY5" fmla="*/ 618131 h 1880735"/>
                      <a:gd name="connsiteX6" fmla="*/ 671427 w 674602"/>
                      <a:gd name="connsiteY6" fmla="*/ 1739098 h 1880735"/>
                      <a:gd name="connsiteX7" fmla="*/ 529790 w 674602"/>
                      <a:gd name="connsiteY7" fmla="*/ 1880735 h 1880735"/>
                      <a:gd name="connsiteX8" fmla="*/ 144239 w 674602"/>
                      <a:gd name="connsiteY8" fmla="*/ 1880735 h 1880735"/>
                      <a:gd name="connsiteX9" fmla="*/ 2602 w 674602"/>
                      <a:gd name="connsiteY9" fmla="*/ 1739098 h 1880735"/>
                      <a:gd name="connsiteX10" fmla="*/ 2602 w 674602"/>
                      <a:gd name="connsiteY10" fmla="*/ 630831 h 1880735"/>
                      <a:gd name="connsiteX0" fmla="*/ 2602 w 674602"/>
                      <a:gd name="connsiteY0" fmla="*/ 630617 h 1880521"/>
                      <a:gd name="connsiteX1" fmla="*/ 239309 w 674602"/>
                      <a:gd name="connsiteY1" fmla="*/ 398434 h 1880521"/>
                      <a:gd name="connsiteX2" fmla="*/ 282350 w 674602"/>
                      <a:gd name="connsiteY2" fmla="*/ 30 h 1880521"/>
                      <a:gd name="connsiteX3" fmla="*/ 391678 w 674602"/>
                      <a:gd name="connsiteY3" fmla="*/ 30 h 1880521"/>
                      <a:gd name="connsiteX4" fmla="*/ 428221 w 674602"/>
                      <a:gd name="connsiteY4" fmla="*/ 398434 h 1880521"/>
                      <a:gd name="connsiteX5" fmla="*/ 674602 w 674602"/>
                      <a:gd name="connsiteY5" fmla="*/ 617917 h 1880521"/>
                      <a:gd name="connsiteX6" fmla="*/ 671427 w 674602"/>
                      <a:gd name="connsiteY6" fmla="*/ 1738884 h 1880521"/>
                      <a:gd name="connsiteX7" fmla="*/ 529790 w 674602"/>
                      <a:gd name="connsiteY7" fmla="*/ 1880521 h 1880521"/>
                      <a:gd name="connsiteX8" fmla="*/ 144239 w 674602"/>
                      <a:gd name="connsiteY8" fmla="*/ 1880521 h 1880521"/>
                      <a:gd name="connsiteX9" fmla="*/ 2602 w 674602"/>
                      <a:gd name="connsiteY9" fmla="*/ 1738884 h 1880521"/>
                      <a:gd name="connsiteX10" fmla="*/ 2602 w 674602"/>
                      <a:gd name="connsiteY10" fmla="*/ 630617 h 1880521"/>
                      <a:gd name="connsiteX0" fmla="*/ 2602 w 674602"/>
                      <a:gd name="connsiteY0" fmla="*/ 630617 h 1880521"/>
                      <a:gd name="connsiteX1" fmla="*/ 239309 w 674602"/>
                      <a:gd name="connsiteY1" fmla="*/ 398434 h 1880521"/>
                      <a:gd name="connsiteX2" fmla="*/ 282350 w 674602"/>
                      <a:gd name="connsiteY2" fmla="*/ 30 h 1880521"/>
                      <a:gd name="connsiteX3" fmla="*/ 391678 w 674602"/>
                      <a:gd name="connsiteY3" fmla="*/ 30 h 1880521"/>
                      <a:gd name="connsiteX4" fmla="*/ 428221 w 674602"/>
                      <a:gd name="connsiteY4" fmla="*/ 398434 h 1880521"/>
                      <a:gd name="connsiteX5" fmla="*/ 674602 w 674602"/>
                      <a:gd name="connsiteY5" fmla="*/ 617917 h 1880521"/>
                      <a:gd name="connsiteX6" fmla="*/ 671427 w 674602"/>
                      <a:gd name="connsiteY6" fmla="*/ 1738884 h 1880521"/>
                      <a:gd name="connsiteX7" fmla="*/ 529790 w 674602"/>
                      <a:gd name="connsiteY7" fmla="*/ 1880521 h 1880521"/>
                      <a:gd name="connsiteX8" fmla="*/ 144239 w 674602"/>
                      <a:gd name="connsiteY8" fmla="*/ 1880521 h 1880521"/>
                      <a:gd name="connsiteX9" fmla="*/ 2602 w 674602"/>
                      <a:gd name="connsiteY9" fmla="*/ 1738884 h 1880521"/>
                      <a:gd name="connsiteX10" fmla="*/ 2602 w 674602"/>
                      <a:gd name="connsiteY10" fmla="*/ 630617 h 1880521"/>
                      <a:gd name="connsiteX0" fmla="*/ 2602 w 674602"/>
                      <a:gd name="connsiteY0" fmla="*/ 630617 h 1880521"/>
                      <a:gd name="connsiteX1" fmla="*/ 239309 w 674602"/>
                      <a:gd name="connsiteY1" fmla="*/ 398434 h 1880521"/>
                      <a:gd name="connsiteX2" fmla="*/ 282350 w 674602"/>
                      <a:gd name="connsiteY2" fmla="*/ 30 h 1880521"/>
                      <a:gd name="connsiteX3" fmla="*/ 391678 w 674602"/>
                      <a:gd name="connsiteY3" fmla="*/ 30 h 1880521"/>
                      <a:gd name="connsiteX4" fmla="*/ 428221 w 674602"/>
                      <a:gd name="connsiteY4" fmla="*/ 398434 h 1880521"/>
                      <a:gd name="connsiteX5" fmla="*/ 674602 w 674602"/>
                      <a:gd name="connsiteY5" fmla="*/ 617917 h 1880521"/>
                      <a:gd name="connsiteX6" fmla="*/ 671427 w 674602"/>
                      <a:gd name="connsiteY6" fmla="*/ 1738884 h 1880521"/>
                      <a:gd name="connsiteX7" fmla="*/ 529790 w 674602"/>
                      <a:gd name="connsiteY7" fmla="*/ 1880521 h 1880521"/>
                      <a:gd name="connsiteX8" fmla="*/ 144239 w 674602"/>
                      <a:gd name="connsiteY8" fmla="*/ 1880521 h 1880521"/>
                      <a:gd name="connsiteX9" fmla="*/ 2602 w 674602"/>
                      <a:gd name="connsiteY9" fmla="*/ 1738884 h 1880521"/>
                      <a:gd name="connsiteX10" fmla="*/ 2602 w 674602"/>
                      <a:gd name="connsiteY10" fmla="*/ 630617 h 1880521"/>
                      <a:gd name="connsiteX0" fmla="*/ 2602 w 674602"/>
                      <a:gd name="connsiteY0" fmla="*/ 630617 h 1880521"/>
                      <a:gd name="connsiteX1" fmla="*/ 239309 w 674602"/>
                      <a:gd name="connsiteY1" fmla="*/ 398434 h 1880521"/>
                      <a:gd name="connsiteX2" fmla="*/ 282350 w 674602"/>
                      <a:gd name="connsiteY2" fmla="*/ 30 h 1880521"/>
                      <a:gd name="connsiteX3" fmla="*/ 391678 w 674602"/>
                      <a:gd name="connsiteY3" fmla="*/ 30 h 1880521"/>
                      <a:gd name="connsiteX4" fmla="*/ 428221 w 674602"/>
                      <a:gd name="connsiteY4" fmla="*/ 398434 h 1880521"/>
                      <a:gd name="connsiteX5" fmla="*/ 674602 w 674602"/>
                      <a:gd name="connsiteY5" fmla="*/ 617917 h 1880521"/>
                      <a:gd name="connsiteX6" fmla="*/ 671427 w 674602"/>
                      <a:gd name="connsiteY6" fmla="*/ 1738884 h 1880521"/>
                      <a:gd name="connsiteX7" fmla="*/ 529790 w 674602"/>
                      <a:gd name="connsiteY7" fmla="*/ 1880521 h 1880521"/>
                      <a:gd name="connsiteX8" fmla="*/ 144239 w 674602"/>
                      <a:gd name="connsiteY8" fmla="*/ 1880521 h 1880521"/>
                      <a:gd name="connsiteX9" fmla="*/ 2602 w 674602"/>
                      <a:gd name="connsiteY9" fmla="*/ 1738884 h 1880521"/>
                      <a:gd name="connsiteX10" fmla="*/ 2602 w 674602"/>
                      <a:gd name="connsiteY10" fmla="*/ 630617 h 1880521"/>
                      <a:gd name="connsiteX0" fmla="*/ 2504 w 674504"/>
                      <a:gd name="connsiteY0" fmla="*/ 630617 h 1880521"/>
                      <a:gd name="connsiteX1" fmla="*/ 248736 w 674504"/>
                      <a:gd name="connsiteY1" fmla="*/ 396847 h 1880521"/>
                      <a:gd name="connsiteX2" fmla="*/ 282252 w 674504"/>
                      <a:gd name="connsiteY2" fmla="*/ 30 h 1880521"/>
                      <a:gd name="connsiteX3" fmla="*/ 391580 w 674504"/>
                      <a:gd name="connsiteY3" fmla="*/ 30 h 1880521"/>
                      <a:gd name="connsiteX4" fmla="*/ 428123 w 674504"/>
                      <a:gd name="connsiteY4" fmla="*/ 398434 h 1880521"/>
                      <a:gd name="connsiteX5" fmla="*/ 674504 w 674504"/>
                      <a:gd name="connsiteY5" fmla="*/ 617917 h 1880521"/>
                      <a:gd name="connsiteX6" fmla="*/ 671329 w 674504"/>
                      <a:gd name="connsiteY6" fmla="*/ 1738884 h 1880521"/>
                      <a:gd name="connsiteX7" fmla="*/ 529692 w 674504"/>
                      <a:gd name="connsiteY7" fmla="*/ 1880521 h 1880521"/>
                      <a:gd name="connsiteX8" fmla="*/ 144141 w 674504"/>
                      <a:gd name="connsiteY8" fmla="*/ 1880521 h 1880521"/>
                      <a:gd name="connsiteX9" fmla="*/ 2504 w 674504"/>
                      <a:gd name="connsiteY9" fmla="*/ 1738884 h 1880521"/>
                      <a:gd name="connsiteX10" fmla="*/ 2504 w 674504"/>
                      <a:gd name="connsiteY10" fmla="*/ 630617 h 1880521"/>
                      <a:gd name="connsiteX0" fmla="*/ 2504 w 674504"/>
                      <a:gd name="connsiteY0" fmla="*/ 630617 h 1880521"/>
                      <a:gd name="connsiteX1" fmla="*/ 248736 w 674504"/>
                      <a:gd name="connsiteY1" fmla="*/ 396847 h 1880521"/>
                      <a:gd name="connsiteX2" fmla="*/ 272809 w 674504"/>
                      <a:gd name="connsiteY2" fmla="*/ 63474 h 1880521"/>
                      <a:gd name="connsiteX3" fmla="*/ 391580 w 674504"/>
                      <a:gd name="connsiteY3" fmla="*/ 30 h 1880521"/>
                      <a:gd name="connsiteX4" fmla="*/ 428123 w 674504"/>
                      <a:gd name="connsiteY4" fmla="*/ 398434 h 1880521"/>
                      <a:gd name="connsiteX5" fmla="*/ 674504 w 674504"/>
                      <a:gd name="connsiteY5" fmla="*/ 617917 h 1880521"/>
                      <a:gd name="connsiteX6" fmla="*/ 671329 w 674504"/>
                      <a:gd name="connsiteY6" fmla="*/ 1738884 h 1880521"/>
                      <a:gd name="connsiteX7" fmla="*/ 529692 w 674504"/>
                      <a:gd name="connsiteY7" fmla="*/ 1880521 h 1880521"/>
                      <a:gd name="connsiteX8" fmla="*/ 144141 w 674504"/>
                      <a:gd name="connsiteY8" fmla="*/ 1880521 h 1880521"/>
                      <a:gd name="connsiteX9" fmla="*/ 2504 w 674504"/>
                      <a:gd name="connsiteY9" fmla="*/ 1738884 h 1880521"/>
                      <a:gd name="connsiteX10" fmla="*/ 2504 w 674504"/>
                      <a:gd name="connsiteY10" fmla="*/ 630617 h 1880521"/>
                      <a:gd name="connsiteX0" fmla="*/ 2504 w 674504"/>
                      <a:gd name="connsiteY0" fmla="*/ 570352 h 1820256"/>
                      <a:gd name="connsiteX1" fmla="*/ 248736 w 674504"/>
                      <a:gd name="connsiteY1" fmla="*/ 336582 h 1820256"/>
                      <a:gd name="connsiteX2" fmla="*/ 272809 w 674504"/>
                      <a:gd name="connsiteY2" fmla="*/ 3209 h 1820256"/>
                      <a:gd name="connsiteX3" fmla="*/ 391581 w 674504"/>
                      <a:gd name="connsiteY3" fmla="*/ 38 h 1820256"/>
                      <a:gd name="connsiteX4" fmla="*/ 428123 w 674504"/>
                      <a:gd name="connsiteY4" fmla="*/ 338169 h 1820256"/>
                      <a:gd name="connsiteX5" fmla="*/ 674504 w 674504"/>
                      <a:gd name="connsiteY5" fmla="*/ 557652 h 1820256"/>
                      <a:gd name="connsiteX6" fmla="*/ 671329 w 674504"/>
                      <a:gd name="connsiteY6" fmla="*/ 1678619 h 1820256"/>
                      <a:gd name="connsiteX7" fmla="*/ 529692 w 674504"/>
                      <a:gd name="connsiteY7" fmla="*/ 1820256 h 1820256"/>
                      <a:gd name="connsiteX8" fmla="*/ 144141 w 674504"/>
                      <a:gd name="connsiteY8" fmla="*/ 1820256 h 1820256"/>
                      <a:gd name="connsiteX9" fmla="*/ 2504 w 674504"/>
                      <a:gd name="connsiteY9" fmla="*/ 1678619 h 1820256"/>
                      <a:gd name="connsiteX10" fmla="*/ 2504 w 674504"/>
                      <a:gd name="connsiteY10" fmla="*/ 570352 h 18202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74504" h="1820256">
                        <a:moveTo>
                          <a:pt x="2504" y="570352"/>
                        </a:moveTo>
                        <a:cubicBezTo>
                          <a:pt x="-26572" y="435049"/>
                          <a:pt x="206344" y="439564"/>
                          <a:pt x="248736" y="336582"/>
                        </a:cubicBezTo>
                        <a:cubicBezTo>
                          <a:pt x="286365" y="235188"/>
                          <a:pt x="229423" y="818"/>
                          <a:pt x="272809" y="3209"/>
                        </a:cubicBezTo>
                        <a:lnTo>
                          <a:pt x="391581" y="38"/>
                        </a:lnTo>
                        <a:cubicBezTo>
                          <a:pt x="424889" y="-3411"/>
                          <a:pt x="389700" y="234394"/>
                          <a:pt x="428123" y="338169"/>
                        </a:cubicBezTo>
                        <a:cubicBezTo>
                          <a:pt x="506234" y="459406"/>
                          <a:pt x="649844" y="406209"/>
                          <a:pt x="674504" y="557652"/>
                        </a:cubicBezTo>
                        <a:cubicBezTo>
                          <a:pt x="673446" y="931308"/>
                          <a:pt x="672387" y="1304963"/>
                          <a:pt x="671329" y="1678619"/>
                        </a:cubicBezTo>
                        <a:cubicBezTo>
                          <a:pt x="671329" y="1756843"/>
                          <a:pt x="607916" y="1820256"/>
                          <a:pt x="529692" y="1820256"/>
                        </a:cubicBezTo>
                        <a:lnTo>
                          <a:pt x="144141" y="1820256"/>
                        </a:lnTo>
                        <a:cubicBezTo>
                          <a:pt x="65917" y="1820256"/>
                          <a:pt x="2504" y="1756843"/>
                          <a:pt x="2504" y="1678619"/>
                        </a:cubicBezTo>
                        <a:lnTo>
                          <a:pt x="2504" y="57035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pic>
              <p:nvPicPr>
                <p:cNvPr id="115" name="Picture 114">
                  <a:extLst>
                    <a:ext uri="{FF2B5EF4-FFF2-40B4-BE49-F238E27FC236}">
                      <a16:creationId xmlns:a16="http://schemas.microsoft.com/office/drawing/2014/main" id="{45C79B91-6CE1-4139-A9F2-8D9F4AB7A3E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552" t="29631" r="22856" b="6801"/>
                <a:stretch/>
              </p:blipFill>
              <p:spPr>
                <a:xfrm>
                  <a:off x="5517357" y="3655871"/>
                  <a:ext cx="723979" cy="1649587"/>
                </a:xfrm>
                <a:prstGeom prst="rect">
                  <a:avLst/>
                </a:prstGeom>
              </p:spPr>
            </p:pic>
          </p:grpSp>
          <p:grpSp>
            <p:nvGrpSpPr>
              <p:cNvPr id="118" name="Group 117">
                <a:extLst>
                  <a:ext uri="{FF2B5EF4-FFF2-40B4-BE49-F238E27FC236}">
                    <a16:creationId xmlns:a16="http://schemas.microsoft.com/office/drawing/2014/main" id="{228B16E5-527E-44BC-A9EE-46C4D0193E1A}"/>
                  </a:ext>
                </a:extLst>
              </p:cNvPr>
              <p:cNvGrpSpPr/>
              <p:nvPr/>
            </p:nvGrpSpPr>
            <p:grpSpPr>
              <a:xfrm>
                <a:off x="685626" y="2345031"/>
                <a:ext cx="723979" cy="2732016"/>
                <a:chOff x="6398903" y="3578053"/>
                <a:chExt cx="723979" cy="2732016"/>
              </a:xfrm>
            </p:grpSpPr>
            <p:grpSp>
              <p:nvGrpSpPr>
                <p:cNvPr id="119" name="Group 118">
                  <a:extLst>
                    <a:ext uri="{FF2B5EF4-FFF2-40B4-BE49-F238E27FC236}">
                      <a16:creationId xmlns:a16="http://schemas.microsoft.com/office/drawing/2014/main" id="{3D81CD74-E752-4D55-A411-75DE64F47BEC}"/>
                    </a:ext>
                  </a:extLst>
                </p:cNvPr>
                <p:cNvGrpSpPr/>
                <p:nvPr/>
              </p:nvGrpSpPr>
              <p:grpSpPr>
                <a:xfrm>
                  <a:off x="6476316" y="3639605"/>
                  <a:ext cx="564949" cy="2670464"/>
                  <a:chOff x="6476316" y="3639605"/>
                  <a:chExt cx="564949" cy="2670464"/>
                </a:xfrm>
              </p:grpSpPr>
              <p:pic>
                <p:nvPicPr>
                  <p:cNvPr id="121" name="Picture 120">
                    <a:extLst>
                      <a:ext uri="{FF2B5EF4-FFF2-40B4-BE49-F238E27FC236}">
                        <a16:creationId xmlns:a16="http://schemas.microsoft.com/office/drawing/2014/main" id="{A5ACF05D-C27B-4DA5-83EE-A00BFDDC108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7417" t="23906" r="6176" b="8081"/>
                  <a:stretch/>
                </p:blipFill>
                <p:spPr>
                  <a:xfrm>
                    <a:off x="6476316" y="4494165"/>
                    <a:ext cx="564949" cy="1815904"/>
                  </a:xfrm>
                  <a:prstGeom prst="rect">
                    <a:avLst/>
                  </a:prstGeom>
                </p:spPr>
              </p:pic>
              <p:sp>
                <p:nvSpPr>
                  <p:cNvPr id="122" name="Rectangle: Rounded Corners 65">
                    <a:extLst>
                      <a:ext uri="{FF2B5EF4-FFF2-40B4-BE49-F238E27FC236}">
                        <a16:creationId xmlns:a16="http://schemas.microsoft.com/office/drawing/2014/main" id="{1D3C61EA-D2A7-4B78-8384-1869FD43C8EA}"/>
                      </a:ext>
                    </a:extLst>
                  </p:cNvPr>
                  <p:cNvSpPr/>
                  <p:nvPr/>
                </p:nvSpPr>
                <p:spPr>
                  <a:xfrm>
                    <a:off x="6601705" y="3639605"/>
                    <a:ext cx="316653" cy="1017286"/>
                  </a:xfrm>
                  <a:custGeom>
                    <a:avLst/>
                    <a:gdLst>
                      <a:gd name="connsiteX0" fmla="*/ 0 w 668825"/>
                      <a:gd name="connsiteY0" fmla="*/ 141637 h 1391541"/>
                      <a:gd name="connsiteX1" fmla="*/ 141637 w 668825"/>
                      <a:gd name="connsiteY1" fmla="*/ 0 h 1391541"/>
                      <a:gd name="connsiteX2" fmla="*/ 527188 w 668825"/>
                      <a:gd name="connsiteY2" fmla="*/ 0 h 1391541"/>
                      <a:gd name="connsiteX3" fmla="*/ 668825 w 668825"/>
                      <a:gd name="connsiteY3" fmla="*/ 141637 h 1391541"/>
                      <a:gd name="connsiteX4" fmla="*/ 668825 w 668825"/>
                      <a:gd name="connsiteY4" fmla="*/ 1249904 h 1391541"/>
                      <a:gd name="connsiteX5" fmla="*/ 527188 w 668825"/>
                      <a:gd name="connsiteY5" fmla="*/ 1391541 h 1391541"/>
                      <a:gd name="connsiteX6" fmla="*/ 141637 w 668825"/>
                      <a:gd name="connsiteY6" fmla="*/ 1391541 h 1391541"/>
                      <a:gd name="connsiteX7" fmla="*/ 0 w 668825"/>
                      <a:gd name="connsiteY7" fmla="*/ 1249904 h 1391541"/>
                      <a:gd name="connsiteX8" fmla="*/ 0 w 668825"/>
                      <a:gd name="connsiteY8" fmla="*/ 141637 h 1391541"/>
                      <a:gd name="connsiteX0" fmla="*/ 0 w 668825"/>
                      <a:gd name="connsiteY0" fmla="*/ 219424 h 1469328"/>
                      <a:gd name="connsiteX1" fmla="*/ 265462 w 668825"/>
                      <a:gd name="connsiteY1" fmla="*/ 0 h 1469328"/>
                      <a:gd name="connsiteX2" fmla="*/ 527188 w 668825"/>
                      <a:gd name="connsiteY2" fmla="*/ 77787 h 1469328"/>
                      <a:gd name="connsiteX3" fmla="*/ 668825 w 668825"/>
                      <a:gd name="connsiteY3" fmla="*/ 219424 h 1469328"/>
                      <a:gd name="connsiteX4" fmla="*/ 668825 w 668825"/>
                      <a:gd name="connsiteY4" fmla="*/ 1327691 h 1469328"/>
                      <a:gd name="connsiteX5" fmla="*/ 527188 w 668825"/>
                      <a:gd name="connsiteY5" fmla="*/ 1469328 h 1469328"/>
                      <a:gd name="connsiteX6" fmla="*/ 141637 w 668825"/>
                      <a:gd name="connsiteY6" fmla="*/ 1469328 h 1469328"/>
                      <a:gd name="connsiteX7" fmla="*/ 0 w 668825"/>
                      <a:gd name="connsiteY7" fmla="*/ 1327691 h 1469328"/>
                      <a:gd name="connsiteX8" fmla="*/ 0 w 668825"/>
                      <a:gd name="connsiteY8" fmla="*/ 219424 h 1469328"/>
                      <a:gd name="connsiteX0" fmla="*/ 0 w 668825"/>
                      <a:gd name="connsiteY0" fmla="*/ 221012 h 1470916"/>
                      <a:gd name="connsiteX1" fmla="*/ 265462 w 668825"/>
                      <a:gd name="connsiteY1" fmla="*/ 1588 h 1470916"/>
                      <a:gd name="connsiteX2" fmla="*/ 392251 w 668825"/>
                      <a:gd name="connsiteY2" fmla="*/ 0 h 1470916"/>
                      <a:gd name="connsiteX3" fmla="*/ 668825 w 668825"/>
                      <a:gd name="connsiteY3" fmla="*/ 221012 h 1470916"/>
                      <a:gd name="connsiteX4" fmla="*/ 668825 w 668825"/>
                      <a:gd name="connsiteY4" fmla="*/ 1329279 h 1470916"/>
                      <a:gd name="connsiteX5" fmla="*/ 527188 w 668825"/>
                      <a:gd name="connsiteY5" fmla="*/ 1470916 h 1470916"/>
                      <a:gd name="connsiteX6" fmla="*/ 141637 w 668825"/>
                      <a:gd name="connsiteY6" fmla="*/ 1470916 h 1470916"/>
                      <a:gd name="connsiteX7" fmla="*/ 0 w 668825"/>
                      <a:gd name="connsiteY7" fmla="*/ 1329279 h 1470916"/>
                      <a:gd name="connsiteX8" fmla="*/ 0 w 668825"/>
                      <a:gd name="connsiteY8" fmla="*/ 221012 h 1470916"/>
                      <a:gd name="connsiteX0" fmla="*/ 0 w 668825"/>
                      <a:gd name="connsiteY0" fmla="*/ 221012 h 1470916"/>
                      <a:gd name="connsiteX1" fmla="*/ 265462 w 668825"/>
                      <a:gd name="connsiteY1" fmla="*/ 1588 h 1470916"/>
                      <a:gd name="connsiteX2" fmla="*/ 389076 w 668825"/>
                      <a:gd name="connsiteY2" fmla="*/ 0 h 1470916"/>
                      <a:gd name="connsiteX3" fmla="*/ 668825 w 668825"/>
                      <a:gd name="connsiteY3" fmla="*/ 221012 h 1470916"/>
                      <a:gd name="connsiteX4" fmla="*/ 668825 w 668825"/>
                      <a:gd name="connsiteY4" fmla="*/ 1329279 h 1470916"/>
                      <a:gd name="connsiteX5" fmla="*/ 527188 w 668825"/>
                      <a:gd name="connsiteY5" fmla="*/ 1470916 h 1470916"/>
                      <a:gd name="connsiteX6" fmla="*/ 141637 w 668825"/>
                      <a:gd name="connsiteY6" fmla="*/ 1470916 h 1470916"/>
                      <a:gd name="connsiteX7" fmla="*/ 0 w 668825"/>
                      <a:gd name="connsiteY7" fmla="*/ 1329279 h 1470916"/>
                      <a:gd name="connsiteX8" fmla="*/ 0 w 668825"/>
                      <a:gd name="connsiteY8" fmla="*/ 221012 h 1470916"/>
                      <a:gd name="connsiteX0" fmla="*/ 0 w 668825"/>
                      <a:gd name="connsiteY0" fmla="*/ 221012 h 1470916"/>
                      <a:gd name="connsiteX1" fmla="*/ 274987 w 668825"/>
                      <a:gd name="connsiteY1" fmla="*/ 3175 h 1470916"/>
                      <a:gd name="connsiteX2" fmla="*/ 389076 w 668825"/>
                      <a:gd name="connsiteY2" fmla="*/ 0 h 1470916"/>
                      <a:gd name="connsiteX3" fmla="*/ 668825 w 668825"/>
                      <a:gd name="connsiteY3" fmla="*/ 221012 h 1470916"/>
                      <a:gd name="connsiteX4" fmla="*/ 668825 w 668825"/>
                      <a:gd name="connsiteY4" fmla="*/ 1329279 h 1470916"/>
                      <a:gd name="connsiteX5" fmla="*/ 527188 w 668825"/>
                      <a:gd name="connsiteY5" fmla="*/ 1470916 h 1470916"/>
                      <a:gd name="connsiteX6" fmla="*/ 141637 w 668825"/>
                      <a:gd name="connsiteY6" fmla="*/ 1470916 h 1470916"/>
                      <a:gd name="connsiteX7" fmla="*/ 0 w 668825"/>
                      <a:gd name="connsiteY7" fmla="*/ 1329279 h 1470916"/>
                      <a:gd name="connsiteX8" fmla="*/ 0 w 668825"/>
                      <a:gd name="connsiteY8" fmla="*/ 221012 h 1470916"/>
                      <a:gd name="connsiteX0" fmla="*/ 0 w 668825"/>
                      <a:gd name="connsiteY0" fmla="*/ 627412 h 1877316"/>
                      <a:gd name="connsiteX1" fmla="*/ 340074 w 668825"/>
                      <a:gd name="connsiteY1" fmla="*/ 0 h 1877316"/>
                      <a:gd name="connsiteX2" fmla="*/ 389076 w 668825"/>
                      <a:gd name="connsiteY2" fmla="*/ 406400 h 1877316"/>
                      <a:gd name="connsiteX3" fmla="*/ 668825 w 668825"/>
                      <a:gd name="connsiteY3" fmla="*/ 627412 h 1877316"/>
                      <a:gd name="connsiteX4" fmla="*/ 668825 w 668825"/>
                      <a:gd name="connsiteY4" fmla="*/ 1735679 h 1877316"/>
                      <a:gd name="connsiteX5" fmla="*/ 527188 w 668825"/>
                      <a:gd name="connsiteY5" fmla="*/ 1877316 h 1877316"/>
                      <a:gd name="connsiteX6" fmla="*/ 141637 w 668825"/>
                      <a:gd name="connsiteY6" fmla="*/ 1877316 h 1877316"/>
                      <a:gd name="connsiteX7" fmla="*/ 0 w 668825"/>
                      <a:gd name="connsiteY7" fmla="*/ 1735679 h 1877316"/>
                      <a:gd name="connsiteX8" fmla="*/ 0 w 668825"/>
                      <a:gd name="connsiteY8" fmla="*/ 627412 h 1877316"/>
                      <a:gd name="connsiteX0" fmla="*/ 0 w 668825"/>
                      <a:gd name="connsiteY0" fmla="*/ 632174 h 1882078"/>
                      <a:gd name="connsiteX1" fmla="*/ 340074 w 668825"/>
                      <a:gd name="connsiteY1" fmla="*/ 4762 h 1882078"/>
                      <a:gd name="connsiteX2" fmla="*/ 381139 w 668825"/>
                      <a:gd name="connsiteY2" fmla="*/ 0 h 1882078"/>
                      <a:gd name="connsiteX3" fmla="*/ 668825 w 668825"/>
                      <a:gd name="connsiteY3" fmla="*/ 632174 h 1882078"/>
                      <a:gd name="connsiteX4" fmla="*/ 668825 w 668825"/>
                      <a:gd name="connsiteY4" fmla="*/ 1740441 h 1882078"/>
                      <a:gd name="connsiteX5" fmla="*/ 527188 w 668825"/>
                      <a:gd name="connsiteY5" fmla="*/ 1882078 h 1882078"/>
                      <a:gd name="connsiteX6" fmla="*/ 141637 w 668825"/>
                      <a:gd name="connsiteY6" fmla="*/ 1882078 h 1882078"/>
                      <a:gd name="connsiteX7" fmla="*/ 0 w 668825"/>
                      <a:gd name="connsiteY7" fmla="*/ 1740441 h 1882078"/>
                      <a:gd name="connsiteX8" fmla="*/ 0 w 668825"/>
                      <a:gd name="connsiteY8" fmla="*/ 632174 h 1882078"/>
                      <a:gd name="connsiteX0" fmla="*/ 0 w 668825"/>
                      <a:gd name="connsiteY0" fmla="*/ 632174 h 1882078"/>
                      <a:gd name="connsiteX1" fmla="*/ 246232 w 668825"/>
                      <a:gd name="connsiteY1" fmla="*/ 447616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668825 w 668825"/>
                      <a:gd name="connsiteY4" fmla="*/ 632174 h 1882078"/>
                      <a:gd name="connsiteX5" fmla="*/ 668825 w 668825"/>
                      <a:gd name="connsiteY5" fmla="*/ 1740441 h 1882078"/>
                      <a:gd name="connsiteX6" fmla="*/ 527188 w 668825"/>
                      <a:gd name="connsiteY6" fmla="*/ 1882078 h 1882078"/>
                      <a:gd name="connsiteX7" fmla="*/ 141637 w 668825"/>
                      <a:gd name="connsiteY7" fmla="*/ 1882078 h 1882078"/>
                      <a:gd name="connsiteX8" fmla="*/ 0 w 668825"/>
                      <a:gd name="connsiteY8" fmla="*/ 1740441 h 1882078"/>
                      <a:gd name="connsiteX9" fmla="*/ 0 w 668825"/>
                      <a:gd name="connsiteY9" fmla="*/ 632174 h 1882078"/>
                      <a:gd name="connsiteX0" fmla="*/ 0 w 668825"/>
                      <a:gd name="connsiteY0" fmla="*/ 632174 h 1882078"/>
                      <a:gd name="connsiteX1" fmla="*/ 246232 w 668825"/>
                      <a:gd name="connsiteY1" fmla="*/ 447616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34916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340074 w 668825"/>
                      <a:gd name="connsiteY2" fmla="*/ 4762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271811 w 668825"/>
                      <a:gd name="connsiteY2" fmla="*/ 1587 h 1882078"/>
                      <a:gd name="connsiteX3" fmla="*/ 3811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271811 w 668825"/>
                      <a:gd name="connsiteY2" fmla="*/ 1587 h 1882078"/>
                      <a:gd name="connsiteX3" fmla="*/ 3938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274986 w 668825"/>
                      <a:gd name="connsiteY2" fmla="*/ 1587 h 1882078"/>
                      <a:gd name="connsiteX3" fmla="*/ 393839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2174 h 1882078"/>
                      <a:gd name="connsiteX1" fmla="*/ 236707 w 668825"/>
                      <a:gd name="connsiteY1" fmla="*/ 399991 h 1882078"/>
                      <a:gd name="connsiteX2" fmla="*/ 274986 w 668825"/>
                      <a:gd name="connsiteY2" fmla="*/ 1587 h 1882078"/>
                      <a:gd name="connsiteX3" fmla="*/ 398601 w 668825"/>
                      <a:gd name="connsiteY3" fmla="*/ 0 h 1882078"/>
                      <a:gd name="connsiteX4" fmla="*/ 430382 w 668825"/>
                      <a:gd name="connsiteY4" fmla="*/ 412691 h 1882078"/>
                      <a:gd name="connsiteX5" fmla="*/ 668825 w 668825"/>
                      <a:gd name="connsiteY5" fmla="*/ 632174 h 1882078"/>
                      <a:gd name="connsiteX6" fmla="*/ 668825 w 668825"/>
                      <a:gd name="connsiteY6" fmla="*/ 1740441 h 1882078"/>
                      <a:gd name="connsiteX7" fmla="*/ 527188 w 668825"/>
                      <a:gd name="connsiteY7" fmla="*/ 1882078 h 1882078"/>
                      <a:gd name="connsiteX8" fmla="*/ 141637 w 668825"/>
                      <a:gd name="connsiteY8" fmla="*/ 1882078 h 1882078"/>
                      <a:gd name="connsiteX9" fmla="*/ 0 w 668825"/>
                      <a:gd name="connsiteY9" fmla="*/ 1740441 h 1882078"/>
                      <a:gd name="connsiteX10" fmla="*/ 0 w 668825"/>
                      <a:gd name="connsiteY10" fmla="*/ 632174 h 1882078"/>
                      <a:gd name="connsiteX0" fmla="*/ 0 w 668825"/>
                      <a:gd name="connsiteY0" fmla="*/ 630587 h 1880491"/>
                      <a:gd name="connsiteX1" fmla="*/ 236707 w 668825"/>
                      <a:gd name="connsiteY1" fmla="*/ 398404 h 1880491"/>
                      <a:gd name="connsiteX2" fmla="*/ 274986 w 668825"/>
                      <a:gd name="connsiteY2" fmla="*/ 0 h 1880491"/>
                      <a:gd name="connsiteX3" fmla="*/ 392251 w 668825"/>
                      <a:gd name="connsiteY3" fmla="*/ 0 h 1880491"/>
                      <a:gd name="connsiteX4" fmla="*/ 430382 w 668825"/>
                      <a:gd name="connsiteY4" fmla="*/ 411104 h 1880491"/>
                      <a:gd name="connsiteX5" fmla="*/ 668825 w 668825"/>
                      <a:gd name="connsiteY5" fmla="*/ 630587 h 1880491"/>
                      <a:gd name="connsiteX6" fmla="*/ 668825 w 668825"/>
                      <a:gd name="connsiteY6" fmla="*/ 1738854 h 1880491"/>
                      <a:gd name="connsiteX7" fmla="*/ 527188 w 668825"/>
                      <a:gd name="connsiteY7" fmla="*/ 1880491 h 1880491"/>
                      <a:gd name="connsiteX8" fmla="*/ 141637 w 668825"/>
                      <a:gd name="connsiteY8" fmla="*/ 1880491 h 1880491"/>
                      <a:gd name="connsiteX9" fmla="*/ 0 w 668825"/>
                      <a:gd name="connsiteY9" fmla="*/ 1738854 h 1880491"/>
                      <a:gd name="connsiteX10" fmla="*/ 0 w 668825"/>
                      <a:gd name="connsiteY10" fmla="*/ 630587 h 1880491"/>
                      <a:gd name="connsiteX0" fmla="*/ 0 w 668825"/>
                      <a:gd name="connsiteY0" fmla="*/ 630587 h 1880491"/>
                      <a:gd name="connsiteX1" fmla="*/ 236707 w 668825"/>
                      <a:gd name="connsiteY1" fmla="*/ 398404 h 1880491"/>
                      <a:gd name="connsiteX2" fmla="*/ 279748 w 668825"/>
                      <a:gd name="connsiteY2" fmla="*/ 0 h 1880491"/>
                      <a:gd name="connsiteX3" fmla="*/ 392251 w 668825"/>
                      <a:gd name="connsiteY3" fmla="*/ 0 h 1880491"/>
                      <a:gd name="connsiteX4" fmla="*/ 430382 w 668825"/>
                      <a:gd name="connsiteY4" fmla="*/ 411104 h 1880491"/>
                      <a:gd name="connsiteX5" fmla="*/ 668825 w 668825"/>
                      <a:gd name="connsiteY5" fmla="*/ 630587 h 1880491"/>
                      <a:gd name="connsiteX6" fmla="*/ 668825 w 668825"/>
                      <a:gd name="connsiteY6" fmla="*/ 1738854 h 1880491"/>
                      <a:gd name="connsiteX7" fmla="*/ 527188 w 668825"/>
                      <a:gd name="connsiteY7" fmla="*/ 1880491 h 1880491"/>
                      <a:gd name="connsiteX8" fmla="*/ 141637 w 668825"/>
                      <a:gd name="connsiteY8" fmla="*/ 1880491 h 1880491"/>
                      <a:gd name="connsiteX9" fmla="*/ 0 w 668825"/>
                      <a:gd name="connsiteY9" fmla="*/ 1738854 h 1880491"/>
                      <a:gd name="connsiteX10" fmla="*/ 0 w 668825"/>
                      <a:gd name="connsiteY10" fmla="*/ 630587 h 1880491"/>
                      <a:gd name="connsiteX0" fmla="*/ 0 w 672000"/>
                      <a:gd name="connsiteY0" fmla="*/ 630587 h 1880491"/>
                      <a:gd name="connsiteX1" fmla="*/ 236707 w 672000"/>
                      <a:gd name="connsiteY1" fmla="*/ 398404 h 1880491"/>
                      <a:gd name="connsiteX2" fmla="*/ 279748 w 672000"/>
                      <a:gd name="connsiteY2" fmla="*/ 0 h 1880491"/>
                      <a:gd name="connsiteX3" fmla="*/ 392251 w 672000"/>
                      <a:gd name="connsiteY3" fmla="*/ 0 h 1880491"/>
                      <a:gd name="connsiteX4" fmla="*/ 430382 w 672000"/>
                      <a:gd name="connsiteY4" fmla="*/ 411104 h 1880491"/>
                      <a:gd name="connsiteX5" fmla="*/ 672000 w 672000"/>
                      <a:gd name="connsiteY5" fmla="*/ 617887 h 1880491"/>
                      <a:gd name="connsiteX6" fmla="*/ 668825 w 672000"/>
                      <a:gd name="connsiteY6" fmla="*/ 1738854 h 1880491"/>
                      <a:gd name="connsiteX7" fmla="*/ 527188 w 672000"/>
                      <a:gd name="connsiteY7" fmla="*/ 1880491 h 1880491"/>
                      <a:gd name="connsiteX8" fmla="*/ 141637 w 672000"/>
                      <a:gd name="connsiteY8" fmla="*/ 1880491 h 1880491"/>
                      <a:gd name="connsiteX9" fmla="*/ 0 w 672000"/>
                      <a:gd name="connsiteY9" fmla="*/ 1738854 h 1880491"/>
                      <a:gd name="connsiteX10" fmla="*/ 0 w 672000"/>
                      <a:gd name="connsiteY10" fmla="*/ 630587 h 1880491"/>
                      <a:gd name="connsiteX0" fmla="*/ 0 w 672000"/>
                      <a:gd name="connsiteY0" fmla="*/ 630587 h 1880491"/>
                      <a:gd name="connsiteX1" fmla="*/ 236707 w 672000"/>
                      <a:gd name="connsiteY1" fmla="*/ 398404 h 1880491"/>
                      <a:gd name="connsiteX2" fmla="*/ 279748 w 672000"/>
                      <a:gd name="connsiteY2" fmla="*/ 0 h 1880491"/>
                      <a:gd name="connsiteX3" fmla="*/ 392251 w 672000"/>
                      <a:gd name="connsiteY3" fmla="*/ 0 h 1880491"/>
                      <a:gd name="connsiteX4" fmla="*/ 430382 w 672000"/>
                      <a:gd name="connsiteY4" fmla="*/ 411104 h 1880491"/>
                      <a:gd name="connsiteX5" fmla="*/ 672000 w 672000"/>
                      <a:gd name="connsiteY5" fmla="*/ 617887 h 1880491"/>
                      <a:gd name="connsiteX6" fmla="*/ 668825 w 672000"/>
                      <a:gd name="connsiteY6" fmla="*/ 1738854 h 1880491"/>
                      <a:gd name="connsiteX7" fmla="*/ 527188 w 672000"/>
                      <a:gd name="connsiteY7" fmla="*/ 1880491 h 1880491"/>
                      <a:gd name="connsiteX8" fmla="*/ 141637 w 672000"/>
                      <a:gd name="connsiteY8" fmla="*/ 1880491 h 1880491"/>
                      <a:gd name="connsiteX9" fmla="*/ 0 w 672000"/>
                      <a:gd name="connsiteY9" fmla="*/ 1738854 h 1880491"/>
                      <a:gd name="connsiteX10" fmla="*/ 0 w 672000"/>
                      <a:gd name="connsiteY10" fmla="*/ 630587 h 1880491"/>
                      <a:gd name="connsiteX0" fmla="*/ 0 w 672000"/>
                      <a:gd name="connsiteY0" fmla="*/ 630587 h 1880491"/>
                      <a:gd name="connsiteX1" fmla="*/ 236707 w 672000"/>
                      <a:gd name="connsiteY1" fmla="*/ 398404 h 1880491"/>
                      <a:gd name="connsiteX2" fmla="*/ 279748 w 672000"/>
                      <a:gd name="connsiteY2" fmla="*/ 0 h 1880491"/>
                      <a:gd name="connsiteX3" fmla="*/ 392251 w 672000"/>
                      <a:gd name="connsiteY3" fmla="*/ 0 h 1880491"/>
                      <a:gd name="connsiteX4" fmla="*/ 430382 w 672000"/>
                      <a:gd name="connsiteY4" fmla="*/ 411104 h 1880491"/>
                      <a:gd name="connsiteX5" fmla="*/ 672000 w 672000"/>
                      <a:gd name="connsiteY5" fmla="*/ 617887 h 1880491"/>
                      <a:gd name="connsiteX6" fmla="*/ 668825 w 672000"/>
                      <a:gd name="connsiteY6" fmla="*/ 1738854 h 1880491"/>
                      <a:gd name="connsiteX7" fmla="*/ 527188 w 672000"/>
                      <a:gd name="connsiteY7" fmla="*/ 1880491 h 1880491"/>
                      <a:gd name="connsiteX8" fmla="*/ 141637 w 672000"/>
                      <a:gd name="connsiteY8" fmla="*/ 1880491 h 1880491"/>
                      <a:gd name="connsiteX9" fmla="*/ 0 w 672000"/>
                      <a:gd name="connsiteY9" fmla="*/ 1738854 h 1880491"/>
                      <a:gd name="connsiteX10" fmla="*/ 0 w 672000"/>
                      <a:gd name="connsiteY10" fmla="*/ 630587 h 1880491"/>
                      <a:gd name="connsiteX0" fmla="*/ 2758 w 674758"/>
                      <a:gd name="connsiteY0" fmla="*/ 630587 h 1880491"/>
                      <a:gd name="connsiteX1" fmla="*/ 239465 w 674758"/>
                      <a:gd name="connsiteY1" fmla="*/ 398404 h 1880491"/>
                      <a:gd name="connsiteX2" fmla="*/ 282506 w 674758"/>
                      <a:gd name="connsiteY2" fmla="*/ 0 h 1880491"/>
                      <a:gd name="connsiteX3" fmla="*/ 395009 w 674758"/>
                      <a:gd name="connsiteY3" fmla="*/ 0 h 1880491"/>
                      <a:gd name="connsiteX4" fmla="*/ 433140 w 674758"/>
                      <a:gd name="connsiteY4" fmla="*/ 411104 h 1880491"/>
                      <a:gd name="connsiteX5" fmla="*/ 674758 w 674758"/>
                      <a:gd name="connsiteY5" fmla="*/ 617887 h 1880491"/>
                      <a:gd name="connsiteX6" fmla="*/ 671583 w 674758"/>
                      <a:gd name="connsiteY6" fmla="*/ 1738854 h 1880491"/>
                      <a:gd name="connsiteX7" fmla="*/ 529946 w 674758"/>
                      <a:gd name="connsiteY7" fmla="*/ 1880491 h 1880491"/>
                      <a:gd name="connsiteX8" fmla="*/ 144395 w 674758"/>
                      <a:gd name="connsiteY8" fmla="*/ 1880491 h 1880491"/>
                      <a:gd name="connsiteX9" fmla="*/ 2758 w 674758"/>
                      <a:gd name="connsiteY9" fmla="*/ 1738854 h 1880491"/>
                      <a:gd name="connsiteX10" fmla="*/ 2758 w 674758"/>
                      <a:gd name="connsiteY10" fmla="*/ 630587 h 1880491"/>
                      <a:gd name="connsiteX0" fmla="*/ 2758 w 674758"/>
                      <a:gd name="connsiteY0" fmla="*/ 630587 h 1880491"/>
                      <a:gd name="connsiteX1" fmla="*/ 239465 w 674758"/>
                      <a:gd name="connsiteY1" fmla="*/ 398404 h 1880491"/>
                      <a:gd name="connsiteX2" fmla="*/ 282506 w 674758"/>
                      <a:gd name="connsiteY2" fmla="*/ 0 h 1880491"/>
                      <a:gd name="connsiteX3" fmla="*/ 395009 w 674758"/>
                      <a:gd name="connsiteY3" fmla="*/ 0 h 1880491"/>
                      <a:gd name="connsiteX4" fmla="*/ 433140 w 674758"/>
                      <a:gd name="connsiteY4" fmla="*/ 411104 h 1880491"/>
                      <a:gd name="connsiteX5" fmla="*/ 674758 w 674758"/>
                      <a:gd name="connsiteY5" fmla="*/ 617887 h 1880491"/>
                      <a:gd name="connsiteX6" fmla="*/ 671583 w 674758"/>
                      <a:gd name="connsiteY6" fmla="*/ 1738854 h 1880491"/>
                      <a:gd name="connsiteX7" fmla="*/ 529946 w 674758"/>
                      <a:gd name="connsiteY7" fmla="*/ 1880491 h 1880491"/>
                      <a:gd name="connsiteX8" fmla="*/ 144395 w 674758"/>
                      <a:gd name="connsiteY8" fmla="*/ 1880491 h 1880491"/>
                      <a:gd name="connsiteX9" fmla="*/ 2758 w 674758"/>
                      <a:gd name="connsiteY9" fmla="*/ 1738854 h 1880491"/>
                      <a:gd name="connsiteX10" fmla="*/ 2758 w 674758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32984 w 674602"/>
                      <a:gd name="connsiteY4" fmla="*/ 4111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4853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587 h 1880491"/>
                      <a:gd name="connsiteX1" fmla="*/ 239309 w 674602"/>
                      <a:gd name="connsiteY1" fmla="*/ 398404 h 1880491"/>
                      <a:gd name="connsiteX2" fmla="*/ 282350 w 674602"/>
                      <a:gd name="connsiteY2" fmla="*/ 0 h 1880491"/>
                      <a:gd name="connsiteX3" fmla="*/ 391678 w 674602"/>
                      <a:gd name="connsiteY3" fmla="*/ 0 h 1880491"/>
                      <a:gd name="connsiteX4" fmla="*/ 428221 w 674602"/>
                      <a:gd name="connsiteY4" fmla="*/ 398404 h 1880491"/>
                      <a:gd name="connsiteX5" fmla="*/ 674602 w 674602"/>
                      <a:gd name="connsiteY5" fmla="*/ 617887 h 1880491"/>
                      <a:gd name="connsiteX6" fmla="*/ 671427 w 674602"/>
                      <a:gd name="connsiteY6" fmla="*/ 1738854 h 1880491"/>
                      <a:gd name="connsiteX7" fmla="*/ 529790 w 674602"/>
                      <a:gd name="connsiteY7" fmla="*/ 1880491 h 1880491"/>
                      <a:gd name="connsiteX8" fmla="*/ 144239 w 674602"/>
                      <a:gd name="connsiteY8" fmla="*/ 1880491 h 1880491"/>
                      <a:gd name="connsiteX9" fmla="*/ 2602 w 674602"/>
                      <a:gd name="connsiteY9" fmla="*/ 1738854 h 1880491"/>
                      <a:gd name="connsiteX10" fmla="*/ 2602 w 674602"/>
                      <a:gd name="connsiteY10" fmla="*/ 630587 h 1880491"/>
                      <a:gd name="connsiteX0" fmla="*/ 2602 w 674602"/>
                      <a:gd name="connsiteY0" fmla="*/ 630616 h 1880520"/>
                      <a:gd name="connsiteX1" fmla="*/ 239309 w 674602"/>
                      <a:gd name="connsiteY1" fmla="*/ 398433 h 1880520"/>
                      <a:gd name="connsiteX2" fmla="*/ 282350 w 674602"/>
                      <a:gd name="connsiteY2" fmla="*/ 29 h 1880520"/>
                      <a:gd name="connsiteX3" fmla="*/ 391678 w 674602"/>
                      <a:gd name="connsiteY3" fmla="*/ 29 h 1880520"/>
                      <a:gd name="connsiteX4" fmla="*/ 428221 w 674602"/>
                      <a:gd name="connsiteY4" fmla="*/ 398433 h 1880520"/>
                      <a:gd name="connsiteX5" fmla="*/ 674602 w 674602"/>
                      <a:gd name="connsiteY5" fmla="*/ 617916 h 1880520"/>
                      <a:gd name="connsiteX6" fmla="*/ 671427 w 674602"/>
                      <a:gd name="connsiteY6" fmla="*/ 1738883 h 1880520"/>
                      <a:gd name="connsiteX7" fmla="*/ 529790 w 674602"/>
                      <a:gd name="connsiteY7" fmla="*/ 1880520 h 1880520"/>
                      <a:gd name="connsiteX8" fmla="*/ 144239 w 674602"/>
                      <a:gd name="connsiteY8" fmla="*/ 1880520 h 1880520"/>
                      <a:gd name="connsiteX9" fmla="*/ 2602 w 674602"/>
                      <a:gd name="connsiteY9" fmla="*/ 1738883 h 1880520"/>
                      <a:gd name="connsiteX10" fmla="*/ 2602 w 674602"/>
                      <a:gd name="connsiteY10" fmla="*/ 630616 h 1880520"/>
                      <a:gd name="connsiteX0" fmla="*/ 2602 w 674602"/>
                      <a:gd name="connsiteY0" fmla="*/ 630831 h 1880735"/>
                      <a:gd name="connsiteX1" fmla="*/ 239309 w 674602"/>
                      <a:gd name="connsiteY1" fmla="*/ 398648 h 1880735"/>
                      <a:gd name="connsiteX2" fmla="*/ 282350 w 674602"/>
                      <a:gd name="connsiteY2" fmla="*/ 244 h 1880735"/>
                      <a:gd name="connsiteX3" fmla="*/ 391678 w 674602"/>
                      <a:gd name="connsiteY3" fmla="*/ 244 h 1880735"/>
                      <a:gd name="connsiteX4" fmla="*/ 428221 w 674602"/>
                      <a:gd name="connsiteY4" fmla="*/ 398648 h 1880735"/>
                      <a:gd name="connsiteX5" fmla="*/ 674602 w 674602"/>
                      <a:gd name="connsiteY5" fmla="*/ 618131 h 1880735"/>
                      <a:gd name="connsiteX6" fmla="*/ 671427 w 674602"/>
                      <a:gd name="connsiteY6" fmla="*/ 1739098 h 1880735"/>
                      <a:gd name="connsiteX7" fmla="*/ 529790 w 674602"/>
                      <a:gd name="connsiteY7" fmla="*/ 1880735 h 1880735"/>
                      <a:gd name="connsiteX8" fmla="*/ 144239 w 674602"/>
                      <a:gd name="connsiteY8" fmla="*/ 1880735 h 1880735"/>
                      <a:gd name="connsiteX9" fmla="*/ 2602 w 674602"/>
                      <a:gd name="connsiteY9" fmla="*/ 1739098 h 1880735"/>
                      <a:gd name="connsiteX10" fmla="*/ 2602 w 674602"/>
                      <a:gd name="connsiteY10" fmla="*/ 630831 h 1880735"/>
                      <a:gd name="connsiteX0" fmla="*/ 2602 w 674602"/>
                      <a:gd name="connsiteY0" fmla="*/ 630617 h 1880521"/>
                      <a:gd name="connsiteX1" fmla="*/ 239309 w 674602"/>
                      <a:gd name="connsiteY1" fmla="*/ 398434 h 1880521"/>
                      <a:gd name="connsiteX2" fmla="*/ 282350 w 674602"/>
                      <a:gd name="connsiteY2" fmla="*/ 30 h 1880521"/>
                      <a:gd name="connsiteX3" fmla="*/ 391678 w 674602"/>
                      <a:gd name="connsiteY3" fmla="*/ 30 h 1880521"/>
                      <a:gd name="connsiteX4" fmla="*/ 428221 w 674602"/>
                      <a:gd name="connsiteY4" fmla="*/ 398434 h 1880521"/>
                      <a:gd name="connsiteX5" fmla="*/ 674602 w 674602"/>
                      <a:gd name="connsiteY5" fmla="*/ 617917 h 1880521"/>
                      <a:gd name="connsiteX6" fmla="*/ 671427 w 674602"/>
                      <a:gd name="connsiteY6" fmla="*/ 1738884 h 1880521"/>
                      <a:gd name="connsiteX7" fmla="*/ 529790 w 674602"/>
                      <a:gd name="connsiteY7" fmla="*/ 1880521 h 1880521"/>
                      <a:gd name="connsiteX8" fmla="*/ 144239 w 674602"/>
                      <a:gd name="connsiteY8" fmla="*/ 1880521 h 1880521"/>
                      <a:gd name="connsiteX9" fmla="*/ 2602 w 674602"/>
                      <a:gd name="connsiteY9" fmla="*/ 1738884 h 1880521"/>
                      <a:gd name="connsiteX10" fmla="*/ 2602 w 674602"/>
                      <a:gd name="connsiteY10" fmla="*/ 630617 h 1880521"/>
                      <a:gd name="connsiteX0" fmla="*/ 2602 w 674602"/>
                      <a:gd name="connsiteY0" fmla="*/ 630617 h 1880521"/>
                      <a:gd name="connsiteX1" fmla="*/ 239309 w 674602"/>
                      <a:gd name="connsiteY1" fmla="*/ 398434 h 1880521"/>
                      <a:gd name="connsiteX2" fmla="*/ 282350 w 674602"/>
                      <a:gd name="connsiteY2" fmla="*/ 30 h 1880521"/>
                      <a:gd name="connsiteX3" fmla="*/ 391678 w 674602"/>
                      <a:gd name="connsiteY3" fmla="*/ 30 h 1880521"/>
                      <a:gd name="connsiteX4" fmla="*/ 428221 w 674602"/>
                      <a:gd name="connsiteY4" fmla="*/ 398434 h 1880521"/>
                      <a:gd name="connsiteX5" fmla="*/ 674602 w 674602"/>
                      <a:gd name="connsiteY5" fmla="*/ 617917 h 1880521"/>
                      <a:gd name="connsiteX6" fmla="*/ 671427 w 674602"/>
                      <a:gd name="connsiteY6" fmla="*/ 1738884 h 1880521"/>
                      <a:gd name="connsiteX7" fmla="*/ 529790 w 674602"/>
                      <a:gd name="connsiteY7" fmla="*/ 1880521 h 1880521"/>
                      <a:gd name="connsiteX8" fmla="*/ 144239 w 674602"/>
                      <a:gd name="connsiteY8" fmla="*/ 1880521 h 1880521"/>
                      <a:gd name="connsiteX9" fmla="*/ 2602 w 674602"/>
                      <a:gd name="connsiteY9" fmla="*/ 1738884 h 1880521"/>
                      <a:gd name="connsiteX10" fmla="*/ 2602 w 674602"/>
                      <a:gd name="connsiteY10" fmla="*/ 630617 h 1880521"/>
                      <a:gd name="connsiteX0" fmla="*/ 2602 w 674602"/>
                      <a:gd name="connsiteY0" fmla="*/ 630617 h 1880521"/>
                      <a:gd name="connsiteX1" fmla="*/ 239309 w 674602"/>
                      <a:gd name="connsiteY1" fmla="*/ 398434 h 1880521"/>
                      <a:gd name="connsiteX2" fmla="*/ 282350 w 674602"/>
                      <a:gd name="connsiteY2" fmla="*/ 30 h 1880521"/>
                      <a:gd name="connsiteX3" fmla="*/ 391678 w 674602"/>
                      <a:gd name="connsiteY3" fmla="*/ 30 h 1880521"/>
                      <a:gd name="connsiteX4" fmla="*/ 428221 w 674602"/>
                      <a:gd name="connsiteY4" fmla="*/ 398434 h 1880521"/>
                      <a:gd name="connsiteX5" fmla="*/ 674602 w 674602"/>
                      <a:gd name="connsiteY5" fmla="*/ 617917 h 1880521"/>
                      <a:gd name="connsiteX6" fmla="*/ 671427 w 674602"/>
                      <a:gd name="connsiteY6" fmla="*/ 1738884 h 1880521"/>
                      <a:gd name="connsiteX7" fmla="*/ 529790 w 674602"/>
                      <a:gd name="connsiteY7" fmla="*/ 1880521 h 1880521"/>
                      <a:gd name="connsiteX8" fmla="*/ 144239 w 674602"/>
                      <a:gd name="connsiteY8" fmla="*/ 1880521 h 1880521"/>
                      <a:gd name="connsiteX9" fmla="*/ 2602 w 674602"/>
                      <a:gd name="connsiteY9" fmla="*/ 1738884 h 1880521"/>
                      <a:gd name="connsiteX10" fmla="*/ 2602 w 674602"/>
                      <a:gd name="connsiteY10" fmla="*/ 630617 h 1880521"/>
                      <a:gd name="connsiteX0" fmla="*/ 2602 w 674602"/>
                      <a:gd name="connsiteY0" fmla="*/ 630617 h 1880521"/>
                      <a:gd name="connsiteX1" fmla="*/ 239309 w 674602"/>
                      <a:gd name="connsiteY1" fmla="*/ 398434 h 1880521"/>
                      <a:gd name="connsiteX2" fmla="*/ 282350 w 674602"/>
                      <a:gd name="connsiteY2" fmla="*/ 30 h 1880521"/>
                      <a:gd name="connsiteX3" fmla="*/ 391678 w 674602"/>
                      <a:gd name="connsiteY3" fmla="*/ 30 h 1880521"/>
                      <a:gd name="connsiteX4" fmla="*/ 428221 w 674602"/>
                      <a:gd name="connsiteY4" fmla="*/ 398434 h 1880521"/>
                      <a:gd name="connsiteX5" fmla="*/ 674602 w 674602"/>
                      <a:gd name="connsiteY5" fmla="*/ 617917 h 1880521"/>
                      <a:gd name="connsiteX6" fmla="*/ 671427 w 674602"/>
                      <a:gd name="connsiteY6" fmla="*/ 1738884 h 1880521"/>
                      <a:gd name="connsiteX7" fmla="*/ 529790 w 674602"/>
                      <a:gd name="connsiteY7" fmla="*/ 1880521 h 1880521"/>
                      <a:gd name="connsiteX8" fmla="*/ 144239 w 674602"/>
                      <a:gd name="connsiteY8" fmla="*/ 1880521 h 1880521"/>
                      <a:gd name="connsiteX9" fmla="*/ 2602 w 674602"/>
                      <a:gd name="connsiteY9" fmla="*/ 1738884 h 1880521"/>
                      <a:gd name="connsiteX10" fmla="*/ 2602 w 674602"/>
                      <a:gd name="connsiteY10" fmla="*/ 630617 h 1880521"/>
                      <a:gd name="connsiteX0" fmla="*/ 2504 w 674504"/>
                      <a:gd name="connsiteY0" fmla="*/ 630617 h 1880521"/>
                      <a:gd name="connsiteX1" fmla="*/ 248736 w 674504"/>
                      <a:gd name="connsiteY1" fmla="*/ 396847 h 1880521"/>
                      <a:gd name="connsiteX2" fmla="*/ 282252 w 674504"/>
                      <a:gd name="connsiteY2" fmla="*/ 30 h 1880521"/>
                      <a:gd name="connsiteX3" fmla="*/ 391580 w 674504"/>
                      <a:gd name="connsiteY3" fmla="*/ 30 h 1880521"/>
                      <a:gd name="connsiteX4" fmla="*/ 428123 w 674504"/>
                      <a:gd name="connsiteY4" fmla="*/ 398434 h 1880521"/>
                      <a:gd name="connsiteX5" fmla="*/ 674504 w 674504"/>
                      <a:gd name="connsiteY5" fmla="*/ 617917 h 1880521"/>
                      <a:gd name="connsiteX6" fmla="*/ 671329 w 674504"/>
                      <a:gd name="connsiteY6" fmla="*/ 1738884 h 1880521"/>
                      <a:gd name="connsiteX7" fmla="*/ 529692 w 674504"/>
                      <a:gd name="connsiteY7" fmla="*/ 1880521 h 1880521"/>
                      <a:gd name="connsiteX8" fmla="*/ 144141 w 674504"/>
                      <a:gd name="connsiteY8" fmla="*/ 1880521 h 1880521"/>
                      <a:gd name="connsiteX9" fmla="*/ 2504 w 674504"/>
                      <a:gd name="connsiteY9" fmla="*/ 1738884 h 1880521"/>
                      <a:gd name="connsiteX10" fmla="*/ 2504 w 674504"/>
                      <a:gd name="connsiteY10" fmla="*/ 630617 h 1880521"/>
                      <a:gd name="connsiteX0" fmla="*/ 2504 w 674504"/>
                      <a:gd name="connsiteY0" fmla="*/ 630617 h 1880521"/>
                      <a:gd name="connsiteX1" fmla="*/ 248736 w 674504"/>
                      <a:gd name="connsiteY1" fmla="*/ 396847 h 1880521"/>
                      <a:gd name="connsiteX2" fmla="*/ 278602 w 674504"/>
                      <a:gd name="connsiteY2" fmla="*/ 164415 h 1880521"/>
                      <a:gd name="connsiteX3" fmla="*/ 391580 w 674504"/>
                      <a:gd name="connsiteY3" fmla="*/ 30 h 1880521"/>
                      <a:gd name="connsiteX4" fmla="*/ 428123 w 674504"/>
                      <a:gd name="connsiteY4" fmla="*/ 398434 h 1880521"/>
                      <a:gd name="connsiteX5" fmla="*/ 674504 w 674504"/>
                      <a:gd name="connsiteY5" fmla="*/ 617917 h 1880521"/>
                      <a:gd name="connsiteX6" fmla="*/ 671329 w 674504"/>
                      <a:gd name="connsiteY6" fmla="*/ 1738884 h 1880521"/>
                      <a:gd name="connsiteX7" fmla="*/ 529692 w 674504"/>
                      <a:gd name="connsiteY7" fmla="*/ 1880521 h 1880521"/>
                      <a:gd name="connsiteX8" fmla="*/ 144141 w 674504"/>
                      <a:gd name="connsiteY8" fmla="*/ 1880521 h 1880521"/>
                      <a:gd name="connsiteX9" fmla="*/ 2504 w 674504"/>
                      <a:gd name="connsiteY9" fmla="*/ 1738884 h 1880521"/>
                      <a:gd name="connsiteX10" fmla="*/ 2504 w 674504"/>
                      <a:gd name="connsiteY10" fmla="*/ 630617 h 1880521"/>
                      <a:gd name="connsiteX0" fmla="*/ 2504 w 674504"/>
                      <a:gd name="connsiteY0" fmla="*/ 474425 h 1724329"/>
                      <a:gd name="connsiteX1" fmla="*/ 248736 w 674504"/>
                      <a:gd name="connsiteY1" fmla="*/ 240655 h 1724329"/>
                      <a:gd name="connsiteX2" fmla="*/ 278602 w 674504"/>
                      <a:gd name="connsiteY2" fmla="*/ 8223 h 1724329"/>
                      <a:gd name="connsiteX3" fmla="*/ 398880 w 674504"/>
                      <a:gd name="connsiteY3" fmla="*/ 62 h 1724329"/>
                      <a:gd name="connsiteX4" fmla="*/ 428123 w 674504"/>
                      <a:gd name="connsiteY4" fmla="*/ 242242 h 1724329"/>
                      <a:gd name="connsiteX5" fmla="*/ 674504 w 674504"/>
                      <a:gd name="connsiteY5" fmla="*/ 461725 h 1724329"/>
                      <a:gd name="connsiteX6" fmla="*/ 671329 w 674504"/>
                      <a:gd name="connsiteY6" fmla="*/ 1582692 h 1724329"/>
                      <a:gd name="connsiteX7" fmla="*/ 529692 w 674504"/>
                      <a:gd name="connsiteY7" fmla="*/ 1724329 h 1724329"/>
                      <a:gd name="connsiteX8" fmla="*/ 144141 w 674504"/>
                      <a:gd name="connsiteY8" fmla="*/ 1724329 h 1724329"/>
                      <a:gd name="connsiteX9" fmla="*/ 2504 w 674504"/>
                      <a:gd name="connsiteY9" fmla="*/ 1582692 h 1724329"/>
                      <a:gd name="connsiteX10" fmla="*/ 2504 w 674504"/>
                      <a:gd name="connsiteY10" fmla="*/ 474425 h 1724329"/>
                      <a:gd name="connsiteX0" fmla="*/ 2504 w 674504"/>
                      <a:gd name="connsiteY0" fmla="*/ 466234 h 1716138"/>
                      <a:gd name="connsiteX1" fmla="*/ 248736 w 674504"/>
                      <a:gd name="connsiteY1" fmla="*/ 232464 h 1716138"/>
                      <a:gd name="connsiteX2" fmla="*/ 278602 w 674504"/>
                      <a:gd name="connsiteY2" fmla="*/ 32 h 1716138"/>
                      <a:gd name="connsiteX3" fmla="*/ 397055 w 674504"/>
                      <a:gd name="connsiteY3" fmla="*/ 3529 h 1716138"/>
                      <a:gd name="connsiteX4" fmla="*/ 428123 w 674504"/>
                      <a:gd name="connsiteY4" fmla="*/ 234051 h 1716138"/>
                      <a:gd name="connsiteX5" fmla="*/ 674504 w 674504"/>
                      <a:gd name="connsiteY5" fmla="*/ 453534 h 1716138"/>
                      <a:gd name="connsiteX6" fmla="*/ 671329 w 674504"/>
                      <a:gd name="connsiteY6" fmla="*/ 1574501 h 1716138"/>
                      <a:gd name="connsiteX7" fmla="*/ 529692 w 674504"/>
                      <a:gd name="connsiteY7" fmla="*/ 1716138 h 1716138"/>
                      <a:gd name="connsiteX8" fmla="*/ 144141 w 674504"/>
                      <a:gd name="connsiteY8" fmla="*/ 1716138 h 1716138"/>
                      <a:gd name="connsiteX9" fmla="*/ 2504 w 674504"/>
                      <a:gd name="connsiteY9" fmla="*/ 1574501 h 1716138"/>
                      <a:gd name="connsiteX10" fmla="*/ 2504 w 674504"/>
                      <a:gd name="connsiteY10" fmla="*/ 466234 h 1716138"/>
                      <a:gd name="connsiteX0" fmla="*/ 2504 w 674504"/>
                      <a:gd name="connsiteY0" fmla="*/ 467432 h 1717336"/>
                      <a:gd name="connsiteX1" fmla="*/ 248736 w 674504"/>
                      <a:gd name="connsiteY1" fmla="*/ 233662 h 1717336"/>
                      <a:gd name="connsiteX2" fmla="*/ 278602 w 674504"/>
                      <a:gd name="connsiteY2" fmla="*/ 1230 h 1717336"/>
                      <a:gd name="connsiteX3" fmla="*/ 398880 w 674504"/>
                      <a:gd name="connsiteY3" fmla="*/ 64 h 1717336"/>
                      <a:gd name="connsiteX4" fmla="*/ 428123 w 674504"/>
                      <a:gd name="connsiteY4" fmla="*/ 235249 h 1717336"/>
                      <a:gd name="connsiteX5" fmla="*/ 674504 w 674504"/>
                      <a:gd name="connsiteY5" fmla="*/ 454732 h 1717336"/>
                      <a:gd name="connsiteX6" fmla="*/ 671329 w 674504"/>
                      <a:gd name="connsiteY6" fmla="*/ 1575699 h 1717336"/>
                      <a:gd name="connsiteX7" fmla="*/ 529692 w 674504"/>
                      <a:gd name="connsiteY7" fmla="*/ 1717336 h 1717336"/>
                      <a:gd name="connsiteX8" fmla="*/ 144141 w 674504"/>
                      <a:gd name="connsiteY8" fmla="*/ 1717336 h 1717336"/>
                      <a:gd name="connsiteX9" fmla="*/ 2504 w 674504"/>
                      <a:gd name="connsiteY9" fmla="*/ 1575699 h 1717336"/>
                      <a:gd name="connsiteX10" fmla="*/ 2504 w 674504"/>
                      <a:gd name="connsiteY10" fmla="*/ 467432 h 17173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74504" h="1717336">
                        <a:moveTo>
                          <a:pt x="2504" y="467432"/>
                        </a:moveTo>
                        <a:cubicBezTo>
                          <a:pt x="-26572" y="332129"/>
                          <a:pt x="206344" y="336644"/>
                          <a:pt x="248736" y="233662"/>
                        </a:cubicBezTo>
                        <a:cubicBezTo>
                          <a:pt x="286365" y="132268"/>
                          <a:pt x="235216" y="-1161"/>
                          <a:pt x="278602" y="1230"/>
                        </a:cubicBezTo>
                        <a:lnTo>
                          <a:pt x="398880" y="64"/>
                        </a:lnTo>
                        <a:cubicBezTo>
                          <a:pt x="432188" y="-3385"/>
                          <a:pt x="389700" y="131474"/>
                          <a:pt x="428123" y="235249"/>
                        </a:cubicBezTo>
                        <a:cubicBezTo>
                          <a:pt x="506234" y="356486"/>
                          <a:pt x="649844" y="303289"/>
                          <a:pt x="674504" y="454732"/>
                        </a:cubicBezTo>
                        <a:cubicBezTo>
                          <a:pt x="673446" y="828388"/>
                          <a:pt x="672387" y="1202043"/>
                          <a:pt x="671329" y="1575699"/>
                        </a:cubicBezTo>
                        <a:cubicBezTo>
                          <a:pt x="671329" y="1653923"/>
                          <a:pt x="607916" y="1717336"/>
                          <a:pt x="529692" y="1717336"/>
                        </a:cubicBezTo>
                        <a:lnTo>
                          <a:pt x="144141" y="1717336"/>
                        </a:lnTo>
                        <a:cubicBezTo>
                          <a:pt x="65917" y="1717336"/>
                          <a:pt x="2504" y="1653923"/>
                          <a:pt x="2504" y="1575699"/>
                        </a:cubicBezTo>
                        <a:lnTo>
                          <a:pt x="2504" y="467432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pic>
              <p:nvPicPr>
                <p:cNvPr id="120" name="Picture 119">
                  <a:extLst>
                    <a:ext uri="{FF2B5EF4-FFF2-40B4-BE49-F238E27FC236}">
                      <a16:creationId xmlns:a16="http://schemas.microsoft.com/office/drawing/2014/main" id="{8C911047-0761-466E-8E3B-52C688C9D36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552" t="29631" r="22856" b="6801"/>
                <a:stretch/>
              </p:blipFill>
              <p:spPr>
                <a:xfrm>
                  <a:off x="6398903" y="3578053"/>
                  <a:ext cx="723979" cy="1649587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5" name="Picture 144">
              <a:extLst>
                <a:ext uri="{FF2B5EF4-FFF2-40B4-BE49-F238E27FC236}">
                  <a16:creationId xmlns:a16="http://schemas.microsoft.com/office/drawing/2014/main" id="{D21BB527-9BCC-4DED-A243-847CDF979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3421" y="1369851"/>
              <a:ext cx="563222" cy="563222"/>
            </a:xfrm>
            <a:prstGeom prst="rect">
              <a:avLst/>
            </a:prstGeom>
          </p:spPr>
        </p:pic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19C742DF-44CE-40B5-97E6-CD38503971C4}"/>
                </a:ext>
              </a:extLst>
            </p:cNvPr>
            <p:cNvSpPr/>
            <p:nvPr/>
          </p:nvSpPr>
          <p:spPr>
            <a:xfrm>
              <a:off x="1044320" y="1981943"/>
              <a:ext cx="6373806" cy="3264231"/>
            </a:xfrm>
            <a:custGeom>
              <a:avLst/>
              <a:gdLst>
                <a:gd name="connsiteX0" fmla="*/ 0 w 6687666"/>
                <a:gd name="connsiteY0" fmla="*/ 0 h 3084162"/>
                <a:gd name="connsiteX1" fmla="*/ 6137329 w 6687666"/>
                <a:gd name="connsiteY1" fmla="*/ 2038027 h 3084162"/>
                <a:gd name="connsiteX2" fmla="*/ 6393051 w 6687666"/>
                <a:gd name="connsiteY2" fmla="*/ 3084162 h 3084162"/>
                <a:gd name="connsiteX3" fmla="*/ 6393051 w 6687666"/>
                <a:gd name="connsiteY3" fmla="*/ 3084162 h 3084162"/>
                <a:gd name="connsiteX0" fmla="*/ 0 w 6393051"/>
                <a:gd name="connsiteY0" fmla="*/ 0 h 3918064"/>
                <a:gd name="connsiteX1" fmla="*/ 2510726 w 6393051"/>
                <a:gd name="connsiteY1" fmla="*/ 3781586 h 3918064"/>
                <a:gd name="connsiteX2" fmla="*/ 6393051 w 6393051"/>
                <a:gd name="connsiteY2" fmla="*/ 3084162 h 3918064"/>
                <a:gd name="connsiteX3" fmla="*/ 6393051 w 6393051"/>
                <a:gd name="connsiteY3" fmla="*/ 3084162 h 3918064"/>
                <a:gd name="connsiteX0" fmla="*/ 5943 w 6398994"/>
                <a:gd name="connsiteY0" fmla="*/ 138986 h 4057050"/>
                <a:gd name="connsiteX1" fmla="*/ 2516669 w 6398994"/>
                <a:gd name="connsiteY1" fmla="*/ 3920572 h 4057050"/>
                <a:gd name="connsiteX2" fmla="*/ 6398994 w 6398994"/>
                <a:gd name="connsiteY2" fmla="*/ 3223148 h 4057050"/>
                <a:gd name="connsiteX3" fmla="*/ 6398994 w 6398994"/>
                <a:gd name="connsiteY3" fmla="*/ 3223148 h 4057050"/>
                <a:gd name="connsiteX0" fmla="*/ 1584 w 6394635"/>
                <a:gd name="connsiteY0" fmla="*/ 132495 h 4050559"/>
                <a:gd name="connsiteX1" fmla="*/ 2512310 w 6394635"/>
                <a:gd name="connsiteY1" fmla="*/ 3914081 h 4050559"/>
                <a:gd name="connsiteX2" fmla="*/ 6394635 w 6394635"/>
                <a:gd name="connsiteY2" fmla="*/ 3216657 h 4050559"/>
                <a:gd name="connsiteX3" fmla="*/ 6394635 w 6394635"/>
                <a:gd name="connsiteY3" fmla="*/ 3216657 h 4050559"/>
                <a:gd name="connsiteX0" fmla="*/ 1602 w 6373221"/>
                <a:gd name="connsiteY0" fmla="*/ 132535 h 4048702"/>
                <a:gd name="connsiteX1" fmla="*/ 2490896 w 6373221"/>
                <a:gd name="connsiteY1" fmla="*/ 3912335 h 4048702"/>
                <a:gd name="connsiteX2" fmla="*/ 6373221 w 6373221"/>
                <a:gd name="connsiteY2" fmla="*/ 3214911 h 4048702"/>
                <a:gd name="connsiteX3" fmla="*/ 6373221 w 6373221"/>
                <a:gd name="connsiteY3" fmla="*/ 3214911 h 4048702"/>
                <a:gd name="connsiteX0" fmla="*/ 0 w 6371619"/>
                <a:gd name="connsiteY0" fmla="*/ 129114 h 4045281"/>
                <a:gd name="connsiteX1" fmla="*/ 2489294 w 6371619"/>
                <a:gd name="connsiteY1" fmla="*/ 3908914 h 4045281"/>
                <a:gd name="connsiteX2" fmla="*/ 6371619 w 6371619"/>
                <a:gd name="connsiteY2" fmla="*/ 3211490 h 4045281"/>
                <a:gd name="connsiteX3" fmla="*/ 6371619 w 6371619"/>
                <a:gd name="connsiteY3" fmla="*/ 3211490 h 4045281"/>
                <a:gd name="connsiteX0" fmla="*/ 0 w 6371619"/>
                <a:gd name="connsiteY0" fmla="*/ 137105 h 3798020"/>
                <a:gd name="connsiteX1" fmla="*/ 2860769 w 6371619"/>
                <a:gd name="connsiteY1" fmla="*/ 3635237 h 3798020"/>
                <a:gd name="connsiteX2" fmla="*/ 6371619 w 6371619"/>
                <a:gd name="connsiteY2" fmla="*/ 3219481 h 3798020"/>
                <a:gd name="connsiteX3" fmla="*/ 6371619 w 6371619"/>
                <a:gd name="connsiteY3" fmla="*/ 3219481 h 3798020"/>
                <a:gd name="connsiteX0" fmla="*/ 0 w 6371619"/>
                <a:gd name="connsiteY0" fmla="*/ 144352 h 3607112"/>
                <a:gd name="connsiteX1" fmla="*/ 3154683 w 6371619"/>
                <a:gd name="connsiteY1" fmla="*/ 3413884 h 3607112"/>
                <a:gd name="connsiteX2" fmla="*/ 6371619 w 6371619"/>
                <a:gd name="connsiteY2" fmla="*/ 3226728 h 3607112"/>
                <a:gd name="connsiteX3" fmla="*/ 6371619 w 6371619"/>
                <a:gd name="connsiteY3" fmla="*/ 3226728 h 3607112"/>
                <a:gd name="connsiteX0" fmla="*/ 0 w 6371619"/>
                <a:gd name="connsiteY0" fmla="*/ 144352 h 3544298"/>
                <a:gd name="connsiteX1" fmla="*/ 3154683 w 6371619"/>
                <a:gd name="connsiteY1" fmla="*/ 3413884 h 3544298"/>
                <a:gd name="connsiteX2" fmla="*/ 6371619 w 6371619"/>
                <a:gd name="connsiteY2" fmla="*/ 3226728 h 3544298"/>
                <a:gd name="connsiteX3" fmla="*/ 6371619 w 6371619"/>
                <a:gd name="connsiteY3" fmla="*/ 3226728 h 3544298"/>
                <a:gd name="connsiteX0" fmla="*/ 0 w 6371619"/>
                <a:gd name="connsiteY0" fmla="*/ 181855 h 3264231"/>
                <a:gd name="connsiteX1" fmla="*/ 3787415 w 6371619"/>
                <a:gd name="connsiteY1" fmla="*/ 2557397 h 3264231"/>
                <a:gd name="connsiteX2" fmla="*/ 6371619 w 6371619"/>
                <a:gd name="connsiteY2" fmla="*/ 3264231 h 3264231"/>
                <a:gd name="connsiteX3" fmla="*/ 6371619 w 6371619"/>
                <a:gd name="connsiteY3" fmla="*/ 3264231 h 3264231"/>
                <a:gd name="connsiteX0" fmla="*/ 0 w 6371717"/>
                <a:gd name="connsiteY0" fmla="*/ 181855 h 3264231"/>
                <a:gd name="connsiteX1" fmla="*/ 3787415 w 6371717"/>
                <a:gd name="connsiteY1" fmla="*/ 2557397 h 3264231"/>
                <a:gd name="connsiteX2" fmla="*/ 6371619 w 6371717"/>
                <a:gd name="connsiteY2" fmla="*/ 3264231 h 3264231"/>
                <a:gd name="connsiteX3" fmla="*/ 6371619 w 6371717"/>
                <a:gd name="connsiteY3" fmla="*/ 3264231 h 3264231"/>
                <a:gd name="connsiteX0" fmla="*/ 0 w 6372479"/>
                <a:gd name="connsiteY0" fmla="*/ 181855 h 3264231"/>
                <a:gd name="connsiteX1" fmla="*/ 3787415 w 6372479"/>
                <a:gd name="connsiteY1" fmla="*/ 2557397 h 3264231"/>
                <a:gd name="connsiteX2" fmla="*/ 6371619 w 6372479"/>
                <a:gd name="connsiteY2" fmla="*/ 3264231 h 3264231"/>
                <a:gd name="connsiteX3" fmla="*/ 6371619 w 6372479"/>
                <a:gd name="connsiteY3" fmla="*/ 3264231 h 3264231"/>
                <a:gd name="connsiteX0" fmla="*/ 0 w 6371619"/>
                <a:gd name="connsiteY0" fmla="*/ 181855 h 3264231"/>
                <a:gd name="connsiteX1" fmla="*/ 3787415 w 6371619"/>
                <a:gd name="connsiteY1" fmla="*/ 2557397 h 3264231"/>
                <a:gd name="connsiteX2" fmla="*/ 6371619 w 6371619"/>
                <a:gd name="connsiteY2" fmla="*/ 3264231 h 3264231"/>
                <a:gd name="connsiteX3" fmla="*/ 6371619 w 6371619"/>
                <a:gd name="connsiteY3" fmla="*/ 3264231 h 3264231"/>
                <a:gd name="connsiteX0" fmla="*/ 0 w 6372033"/>
                <a:gd name="connsiteY0" fmla="*/ 181855 h 3264231"/>
                <a:gd name="connsiteX1" fmla="*/ 3787415 w 6372033"/>
                <a:gd name="connsiteY1" fmla="*/ 2557397 h 3264231"/>
                <a:gd name="connsiteX2" fmla="*/ 6371619 w 6372033"/>
                <a:gd name="connsiteY2" fmla="*/ 3264231 h 3264231"/>
                <a:gd name="connsiteX3" fmla="*/ 6371619 w 6372033"/>
                <a:gd name="connsiteY3" fmla="*/ 3264231 h 3264231"/>
                <a:gd name="connsiteX0" fmla="*/ 0 w 6373806"/>
                <a:gd name="connsiteY0" fmla="*/ 181855 h 3264231"/>
                <a:gd name="connsiteX1" fmla="*/ 3787415 w 6373806"/>
                <a:gd name="connsiteY1" fmla="*/ 2557397 h 3264231"/>
                <a:gd name="connsiteX2" fmla="*/ 6371619 w 6373806"/>
                <a:gd name="connsiteY2" fmla="*/ 3264231 h 3264231"/>
                <a:gd name="connsiteX3" fmla="*/ 6371619 w 6373806"/>
                <a:gd name="connsiteY3" fmla="*/ 3264231 h 326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3806" h="3264231">
                  <a:moveTo>
                    <a:pt x="0" y="181855"/>
                  </a:moveTo>
                  <a:cubicBezTo>
                    <a:pt x="37504" y="-727632"/>
                    <a:pt x="2725479" y="2043668"/>
                    <a:pt x="3787415" y="2557397"/>
                  </a:cubicBezTo>
                  <a:cubicBezTo>
                    <a:pt x="4849351" y="3071126"/>
                    <a:pt x="6440891" y="2428144"/>
                    <a:pt x="6371619" y="3264231"/>
                  </a:cubicBezTo>
                  <a:lnTo>
                    <a:pt x="6371619" y="3264231"/>
                  </a:lnTo>
                </a:path>
              </a:pathLst>
            </a:cu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EE35C840-13C4-4D52-81E9-C63CE0FAAA65}"/>
                </a:ext>
              </a:extLst>
            </p:cNvPr>
            <p:cNvGrpSpPr/>
            <p:nvPr/>
          </p:nvGrpSpPr>
          <p:grpSpPr>
            <a:xfrm>
              <a:off x="7127785" y="5175784"/>
              <a:ext cx="2578314" cy="1685782"/>
              <a:chOff x="7160174" y="5212589"/>
              <a:chExt cx="2578314" cy="1685782"/>
            </a:xfrm>
          </p:grpSpPr>
          <p:grpSp>
            <p:nvGrpSpPr>
              <p:cNvPr id="165" name="Group 164">
                <a:extLst>
                  <a:ext uri="{FF2B5EF4-FFF2-40B4-BE49-F238E27FC236}">
                    <a16:creationId xmlns:a16="http://schemas.microsoft.com/office/drawing/2014/main" id="{9A823B7E-8094-449D-8225-AE3951E2EE3A}"/>
                  </a:ext>
                </a:extLst>
              </p:cNvPr>
              <p:cNvGrpSpPr/>
              <p:nvPr/>
            </p:nvGrpSpPr>
            <p:grpSpPr>
              <a:xfrm>
                <a:off x="8467319" y="5245162"/>
                <a:ext cx="589353" cy="1649643"/>
                <a:chOff x="5996176" y="3955590"/>
                <a:chExt cx="589353" cy="1649643"/>
              </a:xfrm>
            </p:grpSpPr>
            <p:pic>
              <p:nvPicPr>
                <p:cNvPr id="167" name="Picture 166">
                  <a:extLst>
                    <a:ext uri="{FF2B5EF4-FFF2-40B4-BE49-F238E27FC236}">
                      <a16:creationId xmlns:a16="http://schemas.microsoft.com/office/drawing/2014/main" id="{62F65D77-96F2-4A1A-B9E2-EEC9F92DE54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7417" t="23906" r="6176" b="36711"/>
                <a:stretch/>
              </p:blipFill>
              <p:spPr>
                <a:xfrm>
                  <a:off x="5996176" y="4553733"/>
                  <a:ext cx="589353" cy="1051500"/>
                </a:xfrm>
                <a:prstGeom prst="rect">
                  <a:avLst/>
                </a:prstGeom>
              </p:spPr>
            </p:pic>
            <p:sp>
              <p:nvSpPr>
                <p:cNvPr id="168" name="Rectangle: Rounded Corners 65">
                  <a:extLst>
                    <a:ext uri="{FF2B5EF4-FFF2-40B4-BE49-F238E27FC236}">
                      <a16:creationId xmlns:a16="http://schemas.microsoft.com/office/drawing/2014/main" id="{1F22DBA2-A19E-44D2-9783-254FA53BC50F}"/>
                    </a:ext>
                  </a:extLst>
                </p:cNvPr>
                <p:cNvSpPr/>
                <p:nvPr/>
              </p:nvSpPr>
              <p:spPr>
                <a:xfrm>
                  <a:off x="6137485" y="3955590"/>
                  <a:ext cx="304469" cy="759814"/>
                </a:xfrm>
                <a:custGeom>
                  <a:avLst/>
                  <a:gdLst>
                    <a:gd name="connsiteX0" fmla="*/ 0 w 668825"/>
                    <a:gd name="connsiteY0" fmla="*/ 141637 h 1391541"/>
                    <a:gd name="connsiteX1" fmla="*/ 141637 w 668825"/>
                    <a:gd name="connsiteY1" fmla="*/ 0 h 1391541"/>
                    <a:gd name="connsiteX2" fmla="*/ 527188 w 668825"/>
                    <a:gd name="connsiteY2" fmla="*/ 0 h 1391541"/>
                    <a:gd name="connsiteX3" fmla="*/ 668825 w 668825"/>
                    <a:gd name="connsiteY3" fmla="*/ 141637 h 1391541"/>
                    <a:gd name="connsiteX4" fmla="*/ 668825 w 668825"/>
                    <a:gd name="connsiteY4" fmla="*/ 1249904 h 1391541"/>
                    <a:gd name="connsiteX5" fmla="*/ 527188 w 668825"/>
                    <a:gd name="connsiteY5" fmla="*/ 1391541 h 1391541"/>
                    <a:gd name="connsiteX6" fmla="*/ 141637 w 668825"/>
                    <a:gd name="connsiteY6" fmla="*/ 1391541 h 1391541"/>
                    <a:gd name="connsiteX7" fmla="*/ 0 w 668825"/>
                    <a:gd name="connsiteY7" fmla="*/ 1249904 h 1391541"/>
                    <a:gd name="connsiteX8" fmla="*/ 0 w 668825"/>
                    <a:gd name="connsiteY8" fmla="*/ 141637 h 1391541"/>
                    <a:gd name="connsiteX0" fmla="*/ 0 w 668825"/>
                    <a:gd name="connsiteY0" fmla="*/ 219424 h 1469328"/>
                    <a:gd name="connsiteX1" fmla="*/ 265462 w 668825"/>
                    <a:gd name="connsiteY1" fmla="*/ 0 h 1469328"/>
                    <a:gd name="connsiteX2" fmla="*/ 527188 w 668825"/>
                    <a:gd name="connsiteY2" fmla="*/ 77787 h 1469328"/>
                    <a:gd name="connsiteX3" fmla="*/ 668825 w 668825"/>
                    <a:gd name="connsiteY3" fmla="*/ 219424 h 1469328"/>
                    <a:gd name="connsiteX4" fmla="*/ 668825 w 668825"/>
                    <a:gd name="connsiteY4" fmla="*/ 1327691 h 1469328"/>
                    <a:gd name="connsiteX5" fmla="*/ 527188 w 668825"/>
                    <a:gd name="connsiteY5" fmla="*/ 1469328 h 1469328"/>
                    <a:gd name="connsiteX6" fmla="*/ 141637 w 668825"/>
                    <a:gd name="connsiteY6" fmla="*/ 1469328 h 1469328"/>
                    <a:gd name="connsiteX7" fmla="*/ 0 w 668825"/>
                    <a:gd name="connsiteY7" fmla="*/ 1327691 h 1469328"/>
                    <a:gd name="connsiteX8" fmla="*/ 0 w 668825"/>
                    <a:gd name="connsiteY8" fmla="*/ 219424 h 1469328"/>
                    <a:gd name="connsiteX0" fmla="*/ 0 w 668825"/>
                    <a:gd name="connsiteY0" fmla="*/ 221012 h 1470916"/>
                    <a:gd name="connsiteX1" fmla="*/ 265462 w 668825"/>
                    <a:gd name="connsiteY1" fmla="*/ 1588 h 1470916"/>
                    <a:gd name="connsiteX2" fmla="*/ 392251 w 668825"/>
                    <a:gd name="connsiteY2" fmla="*/ 0 h 1470916"/>
                    <a:gd name="connsiteX3" fmla="*/ 668825 w 668825"/>
                    <a:gd name="connsiteY3" fmla="*/ 221012 h 1470916"/>
                    <a:gd name="connsiteX4" fmla="*/ 668825 w 668825"/>
                    <a:gd name="connsiteY4" fmla="*/ 1329279 h 1470916"/>
                    <a:gd name="connsiteX5" fmla="*/ 527188 w 668825"/>
                    <a:gd name="connsiteY5" fmla="*/ 1470916 h 1470916"/>
                    <a:gd name="connsiteX6" fmla="*/ 141637 w 668825"/>
                    <a:gd name="connsiteY6" fmla="*/ 1470916 h 1470916"/>
                    <a:gd name="connsiteX7" fmla="*/ 0 w 668825"/>
                    <a:gd name="connsiteY7" fmla="*/ 1329279 h 1470916"/>
                    <a:gd name="connsiteX8" fmla="*/ 0 w 668825"/>
                    <a:gd name="connsiteY8" fmla="*/ 221012 h 1470916"/>
                    <a:gd name="connsiteX0" fmla="*/ 0 w 668825"/>
                    <a:gd name="connsiteY0" fmla="*/ 221012 h 1470916"/>
                    <a:gd name="connsiteX1" fmla="*/ 265462 w 668825"/>
                    <a:gd name="connsiteY1" fmla="*/ 1588 h 1470916"/>
                    <a:gd name="connsiteX2" fmla="*/ 389076 w 668825"/>
                    <a:gd name="connsiteY2" fmla="*/ 0 h 1470916"/>
                    <a:gd name="connsiteX3" fmla="*/ 668825 w 668825"/>
                    <a:gd name="connsiteY3" fmla="*/ 221012 h 1470916"/>
                    <a:gd name="connsiteX4" fmla="*/ 668825 w 668825"/>
                    <a:gd name="connsiteY4" fmla="*/ 1329279 h 1470916"/>
                    <a:gd name="connsiteX5" fmla="*/ 527188 w 668825"/>
                    <a:gd name="connsiteY5" fmla="*/ 1470916 h 1470916"/>
                    <a:gd name="connsiteX6" fmla="*/ 141637 w 668825"/>
                    <a:gd name="connsiteY6" fmla="*/ 1470916 h 1470916"/>
                    <a:gd name="connsiteX7" fmla="*/ 0 w 668825"/>
                    <a:gd name="connsiteY7" fmla="*/ 1329279 h 1470916"/>
                    <a:gd name="connsiteX8" fmla="*/ 0 w 668825"/>
                    <a:gd name="connsiteY8" fmla="*/ 221012 h 1470916"/>
                    <a:gd name="connsiteX0" fmla="*/ 0 w 668825"/>
                    <a:gd name="connsiteY0" fmla="*/ 221012 h 1470916"/>
                    <a:gd name="connsiteX1" fmla="*/ 274987 w 668825"/>
                    <a:gd name="connsiteY1" fmla="*/ 3175 h 1470916"/>
                    <a:gd name="connsiteX2" fmla="*/ 389076 w 668825"/>
                    <a:gd name="connsiteY2" fmla="*/ 0 h 1470916"/>
                    <a:gd name="connsiteX3" fmla="*/ 668825 w 668825"/>
                    <a:gd name="connsiteY3" fmla="*/ 221012 h 1470916"/>
                    <a:gd name="connsiteX4" fmla="*/ 668825 w 668825"/>
                    <a:gd name="connsiteY4" fmla="*/ 1329279 h 1470916"/>
                    <a:gd name="connsiteX5" fmla="*/ 527188 w 668825"/>
                    <a:gd name="connsiteY5" fmla="*/ 1470916 h 1470916"/>
                    <a:gd name="connsiteX6" fmla="*/ 141637 w 668825"/>
                    <a:gd name="connsiteY6" fmla="*/ 1470916 h 1470916"/>
                    <a:gd name="connsiteX7" fmla="*/ 0 w 668825"/>
                    <a:gd name="connsiteY7" fmla="*/ 1329279 h 1470916"/>
                    <a:gd name="connsiteX8" fmla="*/ 0 w 668825"/>
                    <a:gd name="connsiteY8" fmla="*/ 221012 h 1470916"/>
                    <a:gd name="connsiteX0" fmla="*/ 0 w 668825"/>
                    <a:gd name="connsiteY0" fmla="*/ 627412 h 1877316"/>
                    <a:gd name="connsiteX1" fmla="*/ 340074 w 668825"/>
                    <a:gd name="connsiteY1" fmla="*/ 0 h 1877316"/>
                    <a:gd name="connsiteX2" fmla="*/ 389076 w 668825"/>
                    <a:gd name="connsiteY2" fmla="*/ 406400 h 1877316"/>
                    <a:gd name="connsiteX3" fmla="*/ 668825 w 668825"/>
                    <a:gd name="connsiteY3" fmla="*/ 627412 h 1877316"/>
                    <a:gd name="connsiteX4" fmla="*/ 668825 w 668825"/>
                    <a:gd name="connsiteY4" fmla="*/ 1735679 h 1877316"/>
                    <a:gd name="connsiteX5" fmla="*/ 527188 w 668825"/>
                    <a:gd name="connsiteY5" fmla="*/ 1877316 h 1877316"/>
                    <a:gd name="connsiteX6" fmla="*/ 141637 w 668825"/>
                    <a:gd name="connsiteY6" fmla="*/ 1877316 h 1877316"/>
                    <a:gd name="connsiteX7" fmla="*/ 0 w 668825"/>
                    <a:gd name="connsiteY7" fmla="*/ 1735679 h 1877316"/>
                    <a:gd name="connsiteX8" fmla="*/ 0 w 668825"/>
                    <a:gd name="connsiteY8" fmla="*/ 627412 h 1877316"/>
                    <a:gd name="connsiteX0" fmla="*/ 0 w 668825"/>
                    <a:gd name="connsiteY0" fmla="*/ 632174 h 1882078"/>
                    <a:gd name="connsiteX1" fmla="*/ 340074 w 668825"/>
                    <a:gd name="connsiteY1" fmla="*/ 4762 h 1882078"/>
                    <a:gd name="connsiteX2" fmla="*/ 381139 w 668825"/>
                    <a:gd name="connsiteY2" fmla="*/ 0 h 1882078"/>
                    <a:gd name="connsiteX3" fmla="*/ 668825 w 668825"/>
                    <a:gd name="connsiteY3" fmla="*/ 632174 h 1882078"/>
                    <a:gd name="connsiteX4" fmla="*/ 668825 w 668825"/>
                    <a:gd name="connsiteY4" fmla="*/ 1740441 h 1882078"/>
                    <a:gd name="connsiteX5" fmla="*/ 527188 w 668825"/>
                    <a:gd name="connsiteY5" fmla="*/ 1882078 h 1882078"/>
                    <a:gd name="connsiteX6" fmla="*/ 141637 w 668825"/>
                    <a:gd name="connsiteY6" fmla="*/ 1882078 h 1882078"/>
                    <a:gd name="connsiteX7" fmla="*/ 0 w 668825"/>
                    <a:gd name="connsiteY7" fmla="*/ 1740441 h 1882078"/>
                    <a:gd name="connsiteX8" fmla="*/ 0 w 668825"/>
                    <a:gd name="connsiteY8" fmla="*/ 632174 h 1882078"/>
                    <a:gd name="connsiteX0" fmla="*/ 0 w 668825"/>
                    <a:gd name="connsiteY0" fmla="*/ 632174 h 1882078"/>
                    <a:gd name="connsiteX1" fmla="*/ 246232 w 668825"/>
                    <a:gd name="connsiteY1" fmla="*/ 447616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668825 w 668825"/>
                    <a:gd name="connsiteY4" fmla="*/ 632174 h 1882078"/>
                    <a:gd name="connsiteX5" fmla="*/ 668825 w 668825"/>
                    <a:gd name="connsiteY5" fmla="*/ 1740441 h 1882078"/>
                    <a:gd name="connsiteX6" fmla="*/ 527188 w 668825"/>
                    <a:gd name="connsiteY6" fmla="*/ 1882078 h 1882078"/>
                    <a:gd name="connsiteX7" fmla="*/ 141637 w 668825"/>
                    <a:gd name="connsiteY7" fmla="*/ 1882078 h 1882078"/>
                    <a:gd name="connsiteX8" fmla="*/ 0 w 668825"/>
                    <a:gd name="connsiteY8" fmla="*/ 1740441 h 1882078"/>
                    <a:gd name="connsiteX9" fmla="*/ 0 w 668825"/>
                    <a:gd name="connsiteY9" fmla="*/ 632174 h 1882078"/>
                    <a:gd name="connsiteX0" fmla="*/ 0 w 668825"/>
                    <a:gd name="connsiteY0" fmla="*/ 632174 h 1882078"/>
                    <a:gd name="connsiteX1" fmla="*/ 246232 w 668825"/>
                    <a:gd name="connsiteY1" fmla="*/ 447616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271811 w 668825"/>
                    <a:gd name="connsiteY2" fmla="*/ 1587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271811 w 668825"/>
                    <a:gd name="connsiteY2" fmla="*/ 1587 h 1882078"/>
                    <a:gd name="connsiteX3" fmla="*/ 3938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274986 w 668825"/>
                    <a:gd name="connsiteY2" fmla="*/ 1587 h 1882078"/>
                    <a:gd name="connsiteX3" fmla="*/ 3938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274986 w 668825"/>
                    <a:gd name="connsiteY2" fmla="*/ 1587 h 1882078"/>
                    <a:gd name="connsiteX3" fmla="*/ 398601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0587 h 1880491"/>
                    <a:gd name="connsiteX1" fmla="*/ 236707 w 668825"/>
                    <a:gd name="connsiteY1" fmla="*/ 398404 h 1880491"/>
                    <a:gd name="connsiteX2" fmla="*/ 274986 w 668825"/>
                    <a:gd name="connsiteY2" fmla="*/ 0 h 1880491"/>
                    <a:gd name="connsiteX3" fmla="*/ 392251 w 668825"/>
                    <a:gd name="connsiteY3" fmla="*/ 0 h 1880491"/>
                    <a:gd name="connsiteX4" fmla="*/ 430382 w 668825"/>
                    <a:gd name="connsiteY4" fmla="*/ 411104 h 1880491"/>
                    <a:gd name="connsiteX5" fmla="*/ 668825 w 668825"/>
                    <a:gd name="connsiteY5" fmla="*/ 630587 h 1880491"/>
                    <a:gd name="connsiteX6" fmla="*/ 668825 w 668825"/>
                    <a:gd name="connsiteY6" fmla="*/ 1738854 h 1880491"/>
                    <a:gd name="connsiteX7" fmla="*/ 527188 w 668825"/>
                    <a:gd name="connsiteY7" fmla="*/ 1880491 h 1880491"/>
                    <a:gd name="connsiteX8" fmla="*/ 141637 w 668825"/>
                    <a:gd name="connsiteY8" fmla="*/ 1880491 h 1880491"/>
                    <a:gd name="connsiteX9" fmla="*/ 0 w 668825"/>
                    <a:gd name="connsiteY9" fmla="*/ 1738854 h 1880491"/>
                    <a:gd name="connsiteX10" fmla="*/ 0 w 668825"/>
                    <a:gd name="connsiteY10" fmla="*/ 630587 h 1880491"/>
                    <a:gd name="connsiteX0" fmla="*/ 0 w 668825"/>
                    <a:gd name="connsiteY0" fmla="*/ 630587 h 1880491"/>
                    <a:gd name="connsiteX1" fmla="*/ 236707 w 668825"/>
                    <a:gd name="connsiteY1" fmla="*/ 398404 h 1880491"/>
                    <a:gd name="connsiteX2" fmla="*/ 279748 w 668825"/>
                    <a:gd name="connsiteY2" fmla="*/ 0 h 1880491"/>
                    <a:gd name="connsiteX3" fmla="*/ 392251 w 668825"/>
                    <a:gd name="connsiteY3" fmla="*/ 0 h 1880491"/>
                    <a:gd name="connsiteX4" fmla="*/ 430382 w 668825"/>
                    <a:gd name="connsiteY4" fmla="*/ 411104 h 1880491"/>
                    <a:gd name="connsiteX5" fmla="*/ 668825 w 668825"/>
                    <a:gd name="connsiteY5" fmla="*/ 630587 h 1880491"/>
                    <a:gd name="connsiteX6" fmla="*/ 668825 w 668825"/>
                    <a:gd name="connsiteY6" fmla="*/ 1738854 h 1880491"/>
                    <a:gd name="connsiteX7" fmla="*/ 527188 w 668825"/>
                    <a:gd name="connsiteY7" fmla="*/ 1880491 h 1880491"/>
                    <a:gd name="connsiteX8" fmla="*/ 141637 w 668825"/>
                    <a:gd name="connsiteY8" fmla="*/ 1880491 h 1880491"/>
                    <a:gd name="connsiteX9" fmla="*/ 0 w 668825"/>
                    <a:gd name="connsiteY9" fmla="*/ 1738854 h 1880491"/>
                    <a:gd name="connsiteX10" fmla="*/ 0 w 668825"/>
                    <a:gd name="connsiteY10" fmla="*/ 630587 h 1880491"/>
                    <a:gd name="connsiteX0" fmla="*/ 0 w 672000"/>
                    <a:gd name="connsiteY0" fmla="*/ 630587 h 1880491"/>
                    <a:gd name="connsiteX1" fmla="*/ 236707 w 672000"/>
                    <a:gd name="connsiteY1" fmla="*/ 398404 h 1880491"/>
                    <a:gd name="connsiteX2" fmla="*/ 279748 w 672000"/>
                    <a:gd name="connsiteY2" fmla="*/ 0 h 1880491"/>
                    <a:gd name="connsiteX3" fmla="*/ 392251 w 672000"/>
                    <a:gd name="connsiteY3" fmla="*/ 0 h 1880491"/>
                    <a:gd name="connsiteX4" fmla="*/ 430382 w 672000"/>
                    <a:gd name="connsiteY4" fmla="*/ 411104 h 1880491"/>
                    <a:gd name="connsiteX5" fmla="*/ 672000 w 672000"/>
                    <a:gd name="connsiteY5" fmla="*/ 617887 h 1880491"/>
                    <a:gd name="connsiteX6" fmla="*/ 668825 w 672000"/>
                    <a:gd name="connsiteY6" fmla="*/ 1738854 h 1880491"/>
                    <a:gd name="connsiteX7" fmla="*/ 527188 w 672000"/>
                    <a:gd name="connsiteY7" fmla="*/ 1880491 h 1880491"/>
                    <a:gd name="connsiteX8" fmla="*/ 141637 w 672000"/>
                    <a:gd name="connsiteY8" fmla="*/ 1880491 h 1880491"/>
                    <a:gd name="connsiteX9" fmla="*/ 0 w 672000"/>
                    <a:gd name="connsiteY9" fmla="*/ 1738854 h 1880491"/>
                    <a:gd name="connsiteX10" fmla="*/ 0 w 672000"/>
                    <a:gd name="connsiteY10" fmla="*/ 630587 h 1880491"/>
                    <a:gd name="connsiteX0" fmla="*/ 0 w 672000"/>
                    <a:gd name="connsiteY0" fmla="*/ 630587 h 1880491"/>
                    <a:gd name="connsiteX1" fmla="*/ 236707 w 672000"/>
                    <a:gd name="connsiteY1" fmla="*/ 398404 h 1880491"/>
                    <a:gd name="connsiteX2" fmla="*/ 279748 w 672000"/>
                    <a:gd name="connsiteY2" fmla="*/ 0 h 1880491"/>
                    <a:gd name="connsiteX3" fmla="*/ 392251 w 672000"/>
                    <a:gd name="connsiteY3" fmla="*/ 0 h 1880491"/>
                    <a:gd name="connsiteX4" fmla="*/ 430382 w 672000"/>
                    <a:gd name="connsiteY4" fmla="*/ 411104 h 1880491"/>
                    <a:gd name="connsiteX5" fmla="*/ 672000 w 672000"/>
                    <a:gd name="connsiteY5" fmla="*/ 617887 h 1880491"/>
                    <a:gd name="connsiteX6" fmla="*/ 668825 w 672000"/>
                    <a:gd name="connsiteY6" fmla="*/ 1738854 h 1880491"/>
                    <a:gd name="connsiteX7" fmla="*/ 527188 w 672000"/>
                    <a:gd name="connsiteY7" fmla="*/ 1880491 h 1880491"/>
                    <a:gd name="connsiteX8" fmla="*/ 141637 w 672000"/>
                    <a:gd name="connsiteY8" fmla="*/ 1880491 h 1880491"/>
                    <a:gd name="connsiteX9" fmla="*/ 0 w 672000"/>
                    <a:gd name="connsiteY9" fmla="*/ 1738854 h 1880491"/>
                    <a:gd name="connsiteX10" fmla="*/ 0 w 672000"/>
                    <a:gd name="connsiteY10" fmla="*/ 630587 h 1880491"/>
                    <a:gd name="connsiteX0" fmla="*/ 0 w 672000"/>
                    <a:gd name="connsiteY0" fmla="*/ 630587 h 1880491"/>
                    <a:gd name="connsiteX1" fmla="*/ 236707 w 672000"/>
                    <a:gd name="connsiteY1" fmla="*/ 398404 h 1880491"/>
                    <a:gd name="connsiteX2" fmla="*/ 279748 w 672000"/>
                    <a:gd name="connsiteY2" fmla="*/ 0 h 1880491"/>
                    <a:gd name="connsiteX3" fmla="*/ 392251 w 672000"/>
                    <a:gd name="connsiteY3" fmla="*/ 0 h 1880491"/>
                    <a:gd name="connsiteX4" fmla="*/ 430382 w 672000"/>
                    <a:gd name="connsiteY4" fmla="*/ 411104 h 1880491"/>
                    <a:gd name="connsiteX5" fmla="*/ 672000 w 672000"/>
                    <a:gd name="connsiteY5" fmla="*/ 617887 h 1880491"/>
                    <a:gd name="connsiteX6" fmla="*/ 668825 w 672000"/>
                    <a:gd name="connsiteY6" fmla="*/ 1738854 h 1880491"/>
                    <a:gd name="connsiteX7" fmla="*/ 527188 w 672000"/>
                    <a:gd name="connsiteY7" fmla="*/ 1880491 h 1880491"/>
                    <a:gd name="connsiteX8" fmla="*/ 141637 w 672000"/>
                    <a:gd name="connsiteY8" fmla="*/ 1880491 h 1880491"/>
                    <a:gd name="connsiteX9" fmla="*/ 0 w 672000"/>
                    <a:gd name="connsiteY9" fmla="*/ 1738854 h 1880491"/>
                    <a:gd name="connsiteX10" fmla="*/ 0 w 672000"/>
                    <a:gd name="connsiteY10" fmla="*/ 630587 h 1880491"/>
                    <a:gd name="connsiteX0" fmla="*/ 2758 w 674758"/>
                    <a:gd name="connsiteY0" fmla="*/ 630587 h 1880491"/>
                    <a:gd name="connsiteX1" fmla="*/ 239465 w 674758"/>
                    <a:gd name="connsiteY1" fmla="*/ 398404 h 1880491"/>
                    <a:gd name="connsiteX2" fmla="*/ 282506 w 674758"/>
                    <a:gd name="connsiteY2" fmla="*/ 0 h 1880491"/>
                    <a:gd name="connsiteX3" fmla="*/ 395009 w 674758"/>
                    <a:gd name="connsiteY3" fmla="*/ 0 h 1880491"/>
                    <a:gd name="connsiteX4" fmla="*/ 433140 w 674758"/>
                    <a:gd name="connsiteY4" fmla="*/ 411104 h 1880491"/>
                    <a:gd name="connsiteX5" fmla="*/ 674758 w 674758"/>
                    <a:gd name="connsiteY5" fmla="*/ 617887 h 1880491"/>
                    <a:gd name="connsiteX6" fmla="*/ 671583 w 674758"/>
                    <a:gd name="connsiteY6" fmla="*/ 1738854 h 1880491"/>
                    <a:gd name="connsiteX7" fmla="*/ 529946 w 674758"/>
                    <a:gd name="connsiteY7" fmla="*/ 1880491 h 1880491"/>
                    <a:gd name="connsiteX8" fmla="*/ 144395 w 674758"/>
                    <a:gd name="connsiteY8" fmla="*/ 1880491 h 1880491"/>
                    <a:gd name="connsiteX9" fmla="*/ 2758 w 674758"/>
                    <a:gd name="connsiteY9" fmla="*/ 1738854 h 1880491"/>
                    <a:gd name="connsiteX10" fmla="*/ 2758 w 674758"/>
                    <a:gd name="connsiteY10" fmla="*/ 630587 h 1880491"/>
                    <a:gd name="connsiteX0" fmla="*/ 2758 w 674758"/>
                    <a:gd name="connsiteY0" fmla="*/ 630587 h 1880491"/>
                    <a:gd name="connsiteX1" fmla="*/ 239465 w 674758"/>
                    <a:gd name="connsiteY1" fmla="*/ 398404 h 1880491"/>
                    <a:gd name="connsiteX2" fmla="*/ 282506 w 674758"/>
                    <a:gd name="connsiteY2" fmla="*/ 0 h 1880491"/>
                    <a:gd name="connsiteX3" fmla="*/ 395009 w 674758"/>
                    <a:gd name="connsiteY3" fmla="*/ 0 h 1880491"/>
                    <a:gd name="connsiteX4" fmla="*/ 433140 w 674758"/>
                    <a:gd name="connsiteY4" fmla="*/ 411104 h 1880491"/>
                    <a:gd name="connsiteX5" fmla="*/ 674758 w 674758"/>
                    <a:gd name="connsiteY5" fmla="*/ 617887 h 1880491"/>
                    <a:gd name="connsiteX6" fmla="*/ 671583 w 674758"/>
                    <a:gd name="connsiteY6" fmla="*/ 1738854 h 1880491"/>
                    <a:gd name="connsiteX7" fmla="*/ 529946 w 674758"/>
                    <a:gd name="connsiteY7" fmla="*/ 1880491 h 1880491"/>
                    <a:gd name="connsiteX8" fmla="*/ 144395 w 674758"/>
                    <a:gd name="connsiteY8" fmla="*/ 1880491 h 1880491"/>
                    <a:gd name="connsiteX9" fmla="*/ 2758 w 674758"/>
                    <a:gd name="connsiteY9" fmla="*/ 1738854 h 1880491"/>
                    <a:gd name="connsiteX10" fmla="*/ 2758 w 674758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32984 w 674602"/>
                    <a:gd name="connsiteY4" fmla="*/ 4111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1678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616 h 1880520"/>
                    <a:gd name="connsiteX1" fmla="*/ 239309 w 674602"/>
                    <a:gd name="connsiteY1" fmla="*/ 398433 h 1880520"/>
                    <a:gd name="connsiteX2" fmla="*/ 282350 w 674602"/>
                    <a:gd name="connsiteY2" fmla="*/ 29 h 1880520"/>
                    <a:gd name="connsiteX3" fmla="*/ 391678 w 674602"/>
                    <a:gd name="connsiteY3" fmla="*/ 29 h 1880520"/>
                    <a:gd name="connsiteX4" fmla="*/ 428221 w 674602"/>
                    <a:gd name="connsiteY4" fmla="*/ 398433 h 1880520"/>
                    <a:gd name="connsiteX5" fmla="*/ 674602 w 674602"/>
                    <a:gd name="connsiteY5" fmla="*/ 617916 h 1880520"/>
                    <a:gd name="connsiteX6" fmla="*/ 671427 w 674602"/>
                    <a:gd name="connsiteY6" fmla="*/ 1738883 h 1880520"/>
                    <a:gd name="connsiteX7" fmla="*/ 529790 w 674602"/>
                    <a:gd name="connsiteY7" fmla="*/ 1880520 h 1880520"/>
                    <a:gd name="connsiteX8" fmla="*/ 144239 w 674602"/>
                    <a:gd name="connsiteY8" fmla="*/ 1880520 h 1880520"/>
                    <a:gd name="connsiteX9" fmla="*/ 2602 w 674602"/>
                    <a:gd name="connsiteY9" fmla="*/ 1738883 h 1880520"/>
                    <a:gd name="connsiteX10" fmla="*/ 2602 w 674602"/>
                    <a:gd name="connsiteY10" fmla="*/ 630616 h 1880520"/>
                    <a:gd name="connsiteX0" fmla="*/ 2602 w 674602"/>
                    <a:gd name="connsiteY0" fmla="*/ 630831 h 1880735"/>
                    <a:gd name="connsiteX1" fmla="*/ 239309 w 674602"/>
                    <a:gd name="connsiteY1" fmla="*/ 398648 h 1880735"/>
                    <a:gd name="connsiteX2" fmla="*/ 282350 w 674602"/>
                    <a:gd name="connsiteY2" fmla="*/ 244 h 1880735"/>
                    <a:gd name="connsiteX3" fmla="*/ 391678 w 674602"/>
                    <a:gd name="connsiteY3" fmla="*/ 244 h 1880735"/>
                    <a:gd name="connsiteX4" fmla="*/ 428221 w 674602"/>
                    <a:gd name="connsiteY4" fmla="*/ 398648 h 1880735"/>
                    <a:gd name="connsiteX5" fmla="*/ 674602 w 674602"/>
                    <a:gd name="connsiteY5" fmla="*/ 618131 h 1880735"/>
                    <a:gd name="connsiteX6" fmla="*/ 671427 w 674602"/>
                    <a:gd name="connsiteY6" fmla="*/ 1739098 h 1880735"/>
                    <a:gd name="connsiteX7" fmla="*/ 529790 w 674602"/>
                    <a:gd name="connsiteY7" fmla="*/ 1880735 h 1880735"/>
                    <a:gd name="connsiteX8" fmla="*/ 144239 w 674602"/>
                    <a:gd name="connsiteY8" fmla="*/ 1880735 h 1880735"/>
                    <a:gd name="connsiteX9" fmla="*/ 2602 w 674602"/>
                    <a:gd name="connsiteY9" fmla="*/ 1739098 h 1880735"/>
                    <a:gd name="connsiteX10" fmla="*/ 2602 w 674602"/>
                    <a:gd name="connsiteY10" fmla="*/ 630831 h 1880735"/>
                    <a:gd name="connsiteX0" fmla="*/ 2602 w 674602"/>
                    <a:gd name="connsiteY0" fmla="*/ 630617 h 1880521"/>
                    <a:gd name="connsiteX1" fmla="*/ 239309 w 674602"/>
                    <a:gd name="connsiteY1" fmla="*/ 398434 h 1880521"/>
                    <a:gd name="connsiteX2" fmla="*/ 282350 w 674602"/>
                    <a:gd name="connsiteY2" fmla="*/ 30 h 1880521"/>
                    <a:gd name="connsiteX3" fmla="*/ 391678 w 674602"/>
                    <a:gd name="connsiteY3" fmla="*/ 30 h 1880521"/>
                    <a:gd name="connsiteX4" fmla="*/ 428221 w 674602"/>
                    <a:gd name="connsiteY4" fmla="*/ 398434 h 1880521"/>
                    <a:gd name="connsiteX5" fmla="*/ 674602 w 674602"/>
                    <a:gd name="connsiteY5" fmla="*/ 617917 h 1880521"/>
                    <a:gd name="connsiteX6" fmla="*/ 671427 w 674602"/>
                    <a:gd name="connsiteY6" fmla="*/ 1738884 h 1880521"/>
                    <a:gd name="connsiteX7" fmla="*/ 529790 w 674602"/>
                    <a:gd name="connsiteY7" fmla="*/ 1880521 h 1880521"/>
                    <a:gd name="connsiteX8" fmla="*/ 144239 w 674602"/>
                    <a:gd name="connsiteY8" fmla="*/ 1880521 h 1880521"/>
                    <a:gd name="connsiteX9" fmla="*/ 2602 w 674602"/>
                    <a:gd name="connsiteY9" fmla="*/ 1738884 h 1880521"/>
                    <a:gd name="connsiteX10" fmla="*/ 2602 w 674602"/>
                    <a:gd name="connsiteY10" fmla="*/ 630617 h 1880521"/>
                    <a:gd name="connsiteX0" fmla="*/ 2602 w 674602"/>
                    <a:gd name="connsiteY0" fmla="*/ 630617 h 1880521"/>
                    <a:gd name="connsiteX1" fmla="*/ 239309 w 674602"/>
                    <a:gd name="connsiteY1" fmla="*/ 398434 h 1880521"/>
                    <a:gd name="connsiteX2" fmla="*/ 282350 w 674602"/>
                    <a:gd name="connsiteY2" fmla="*/ 30 h 1880521"/>
                    <a:gd name="connsiteX3" fmla="*/ 391678 w 674602"/>
                    <a:gd name="connsiteY3" fmla="*/ 30 h 1880521"/>
                    <a:gd name="connsiteX4" fmla="*/ 428221 w 674602"/>
                    <a:gd name="connsiteY4" fmla="*/ 398434 h 1880521"/>
                    <a:gd name="connsiteX5" fmla="*/ 674602 w 674602"/>
                    <a:gd name="connsiteY5" fmla="*/ 617917 h 1880521"/>
                    <a:gd name="connsiteX6" fmla="*/ 671427 w 674602"/>
                    <a:gd name="connsiteY6" fmla="*/ 1738884 h 1880521"/>
                    <a:gd name="connsiteX7" fmla="*/ 529790 w 674602"/>
                    <a:gd name="connsiteY7" fmla="*/ 1880521 h 1880521"/>
                    <a:gd name="connsiteX8" fmla="*/ 144239 w 674602"/>
                    <a:gd name="connsiteY8" fmla="*/ 1880521 h 1880521"/>
                    <a:gd name="connsiteX9" fmla="*/ 2602 w 674602"/>
                    <a:gd name="connsiteY9" fmla="*/ 1738884 h 1880521"/>
                    <a:gd name="connsiteX10" fmla="*/ 2602 w 674602"/>
                    <a:gd name="connsiteY10" fmla="*/ 630617 h 1880521"/>
                    <a:gd name="connsiteX0" fmla="*/ 2602 w 674602"/>
                    <a:gd name="connsiteY0" fmla="*/ 630617 h 1880521"/>
                    <a:gd name="connsiteX1" fmla="*/ 239309 w 674602"/>
                    <a:gd name="connsiteY1" fmla="*/ 398434 h 1880521"/>
                    <a:gd name="connsiteX2" fmla="*/ 282350 w 674602"/>
                    <a:gd name="connsiteY2" fmla="*/ 30 h 1880521"/>
                    <a:gd name="connsiteX3" fmla="*/ 391678 w 674602"/>
                    <a:gd name="connsiteY3" fmla="*/ 30 h 1880521"/>
                    <a:gd name="connsiteX4" fmla="*/ 428221 w 674602"/>
                    <a:gd name="connsiteY4" fmla="*/ 398434 h 1880521"/>
                    <a:gd name="connsiteX5" fmla="*/ 674602 w 674602"/>
                    <a:gd name="connsiteY5" fmla="*/ 617917 h 1880521"/>
                    <a:gd name="connsiteX6" fmla="*/ 671427 w 674602"/>
                    <a:gd name="connsiteY6" fmla="*/ 1738884 h 1880521"/>
                    <a:gd name="connsiteX7" fmla="*/ 529790 w 674602"/>
                    <a:gd name="connsiteY7" fmla="*/ 1880521 h 1880521"/>
                    <a:gd name="connsiteX8" fmla="*/ 144239 w 674602"/>
                    <a:gd name="connsiteY8" fmla="*/ 1880521 h 1880521"/>
                    <a:gd name="connsiteX9" fmla="*/ 2602 w 674602"/>
                    <a:gd name="connsiteY9" fmla="*/ 1738884 h 1880521"/>
                    <a:gd name="connsiteX10" fmla="*/ 2602 w 674602"/>
                    <a:gd name="connsiteY10" fmla="*/ 630617 h 1880521"/>
                    <a:gd name="connsiteX0" fmla="*/ 2602 w 674602"/>
                    <a:gd name="connsiteY0" fmla="*/ 630617 h 1880521"/>
                    <a:gd name="connsiteX1" fmla="*/ 239309 w 674602"/>
                    <a:gd name="connsiteY1" fmla="*/ 398434 h 1880521"/>
                    <a:gd name="connsiteX2" fmla="*/ 282350 w 674602"/>
                    <a:gd name="connsiteY2" fmla="*/ 30 h 1880521"/>
                    <a:gd name="connsiteX3" fmla="*/ 391678 w 674602"/>
                    <a:gd name="connsiteY3" fmla="*/ 30 h 1880521"/>
                    <a:gd name="connsiteX4" fmla="*/ 428221 w 674602"/>
                    <a:gd name="connsiteY4" fmla="*/ 398434 h 1880521"/>
                    <a:gd name="connsiteX5" fmla="*/ 674602 w 674602"/>
                    <a:gd name="connsiteY5" fmla="*/ 617917 h 1880521"/>
                    <a:gd name="connsiteX6" fmla="*/ 671427 w 674602"/>
                    <a:gd name="connsiteY6" fmla="*/ 1738884 h 1880521"/>
                    <a:gd name="connsiteX7" fmla="*/ 529790 w 674602"/>
                    <a:gd name="connsiteY7" fmla="*/ 1880521 h 1880521"/>
                    <a:gd name="connsiteX8" fmla="*/ 144239 w 674602"/>
                    <a:gd name="connsiteY8" fmla="*/ 1880521 h 1880521"/>
                    <a:gd name="connsiteX9" fmla="*/ 2602 w 674602"/>
                    <a:gd name="connsiteY9" fmla="*/ 1738884 h 1880521"/>
                    <a:gd name="connsiteX10" fmla="*/ 2602 w 674602"/>
                    <a:gd name="connsiteY10" fmla="*/ 630617 h 1880521"/>
                    <a:gd name="connsiteX0" fmla="*/ 2504 w 674504"/>
                    <a:gd name="connsiteY0" fmla="*/ 630617 h 1880521"/>
                    <a:gd name="connsiteX1" fmla="*/ 248736 w 674504"/>
                    <a:gd name="connsiteY1" fmla="*/ 396847 h 1880521"/>
                    <a:gd name="connsiteX2" fmla="*/ 282252 w 674504"/>
                    <a:gd name="connsiteY2" fmla="*/ 30 h 1880521"/>
                    <a:gd name="connsiteX3" fmla="*/ 391580 w 674504"/>
                    <a:gd name="connsiteY3" fmla="*/ 30 h 1880521"/>
                    <a:gd name="connsiteX4" fmla="*/ 428123 w 674504"/>
                    <a:gd name="connsiteY4" fmla="*/ 398434 h 1880521"/>
                    <a:gd name="connsiteX5" fmla="*/ 674504 w 674504"/>
                    <a:gd name="connsiteY5" fmla="*/ 617917 h 1880521"/>
                    <a:gd name="connsiteX6" fmla="*/ 671329 w 674504"/>
                    <a:gd name="connsiteY6" fmla="*/ 1738884 h 1880521"/>
                    <a:gd name="connsiteX7" fmla="*/ 529692 w 674504"/>
                    <a:gd name="connsiteY7" fmla="*/ 1880521 h 1880521"/>
                    <a:gd name="connsiteX8" fmla="*/ 144141 w 674504"/>
                    <a:gd name="connsiteY8" fmla="*/ 1880521 h 1880521"/>
                    <a:gd name="connsiteX9" fmla="*/ 2504 w 674504"/>
                    <a:gd name="connsiteY9" fmla="*/ 1738884 h 1880521"/>
                    <a:gd name="connsiteX10" fmla="*/ 2504 w 674504"/>
                    <a:gd name="connsiteY10" fmla="*/ 630617 h 1880521"/>
                    <a:gd name="connsiteX0" fmla="*/ 2504 w 674504"/>
                    <a:gd name="connsiteY0" fmla="*/ 630617 h 1880521"/>
                    <a:gd name="connsiteX1" fmla="*/ 248736 w 674504"/>
                    <a:gd name="connsiteY1" fmla="*/ 396847 h 1880521"/>
                    <a:gd name="connsiteX2" fmla="*/ 275489 w 674504"/>
                    <a:gd name="connsiteY2" fmla="*/ 86426 h 1880521"/>
                    <a:gd name="connsiteX3" fmla="*/ 391580 w 674504"/>
                    <a:gd name="connsiteY3" fmla="*/ 30 h 1880521"/>
                    <a:gd name="connsiteX4" fmla="*/ 428123 w 674504"/>
                    <a:gd name="connsiteY4" fmla="*/ 398434 h 1880521"/>
                    <a:gd name="connsiteX5" fmla="*/ 674504 w 674504"/>
                    <a:gd name="connsiteY5" fmla="*/ 617917 h 1880521"/>
                    <a:gd name="connsiteX6" fmla="*/ 671329 w 674504"/>
                    <a:gd name="connsiteY6" fmla="*/ 1738884 h 1880521"/>
                    <a:gd name="connsiteX7" fmla="*/ 529692 w 674504"/>
                    <a:gd name="connsiteY7" fmla="*/ 1880521 h 1880521"/>
                    <a:gd name="connsiteX8" fmla="*/ 144141 w 674504"/>
                    <a:gd name="connsiteY8" fmla="*/ 1880521 h 1880521"/>
                    <a:gd name="connsiteX9" fmla="*/ 2504 w 674504"/>
                    <a:gd name="connsiteY9" fmla="*/ 1738884 h 1880521"/>
                    <a:gd name="connsiteX10" fmla="*/ 2504 w 674504"/>
                    <a:gd name="connsiteY10" fmla="*/ 630617 h 1880521"/>
                    <a:gd name="connsiteX0" fmla="*/ 2504 w 674504"/>
                    <a:gd name="connsiteY0" fmla="*/ 547986 h 1797890"/>
                    <a:gd name="connsiteX1" fmla="*/ 248736 w 674504"/>
                    <a:gd name="connsiteY1" fmla="*/ 314216 h 1797890"/>
                    <a:gd name="connsiteX2" fmla="*/ 275489 w 674504"/>
                    <a:gd name="connsiteY2" fmla="*/ 3795 h 1797890"/>
                    <a:gd name="connsiteX3" fmla="*/ 398344 w 674504"/>
                    <a:gd name="connsiteY3" fmla="*/ 40 h 1797890"/>
                    <a:gd name="connsiteX4" fmla="*/ 428123 w 674504"/>
                    <a:gd name="connsiteY4" fmla="*/ 315803 h 1797890"/>
                    <a:gd name="connsiteX5" fmla="*/ 674504 w 674504"/>
                    <a:gd name="connsiteY5" fmla="*/ 535286 h 1797890"/>
                    <a:gd name="connsiteX6" fmla="*/ 671329 w 674504"/>
                    <a:gd name="connsiteY6" fmla="*/ 1656253 h 1797890"/>
                    <a:gd name="connsiteX7" fmla="*/ 529692 w 674504"/>
                    <a:gd name="connsiteY7" fmla="*/ 1797890 h 1797890"/>
                    <a:gd name="connsiteX8" fmla="*/ 144141 w 674504"/>
                    <a:gd name="connsiteY8" fmla="*/ 1797890 h 1797890"/>
                    <a:gd name="connsiteX9" fmla="*/ 2504 w 674504"/>
                    <a:gd name="connsiteY9" fmla="*/ 1656253 h 1797890"/>
                    <a:gd name="connsiteX10" fmla="*/ 2504 w 674504"/>
                    <a:gd name="connsiteY10" fmla="*/ 547986 h 1797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74504" h="1797890">
                      <a:moveTo>
                        <a:pt x="2504" y="547986"/>
                      </a:moveTo>
                      <a:cubicBezTo>
                        <a:pt x="-26572" y="412683"/>
                        <a:pt x="206344" y="417198"/>
                        <a:pt x="248736" y="314216"/>
                      </a:cubicBezTo>
                      <a:cubicBezTo>
                        <a:pt x="286365" y="212822"/>
                        <a:pt x="232103" y="1404"/>
                        <a:pt x="275489" y="3795"/>
                      </a:cubicBezTo>
                      <a:lnTo>
                        <a:pt x="398344" y="40"/>
                      </a:lnTo>
                      <a:cubicBezTo>
                        <a:pt x="431652" y="-3409"/>
                        <a:pt x="389700" y="212028"/>
                        <a:pt x="428123" y="315803"/>
                      </a:cubicBezTo>
                      <a:cubicBezTo>
                        <a:pt x="506234" y="437040"/>
                        <a:pt x="649844" y="383843"/>
                        <a:pt x="674504" y="535286"/>
                      </a:cubicBezTo>
                      <a:cubicBezTo>
                        <a:pt x="673446" y="908942"/>
                        <a:pt x="672387" y="1282597"/>
                        <a:pt x="671329" y="1656253"/>
                      </a:cubicBezTo>
                      <a:cubicBezTo>
                        <a:pt x="671329" y="1734477"/>
                        <a:pt x="607916" y="1797890"/>
                        <a:pt x="529692" y="1797890"/>
                      </a:cubicBezTo>
                      <a:lnTo>
                        <a:pt x="144141" y="1797890"/>
                      </a:lnTo>
                      <a:cubicBezTo>
                        <a:pt x="65917" y="1797890"/>
                        <a:pt x="2504" y="1734477"/>
                        <a:pt x="2504" y="1656253"/>
                      </a:cubicBezTo>
                      <a:lnTo>
                        <a:pt x="2504" y="547986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61" name="Group 160">
                <a:extLst>
                  <a:ext uri="{FF2B5EF4-FFF2-40B4-BE49-F238E27FC236}">
                    <a16:creationId xmlns:a16="http://schemas.microsoft.com/office/drawing/2014/main" id="{97AB6C49-DF1D-4BF0-A1DE-1D8EE0D88128}"/>
                  </a:ext>
                </a:extLst>
              </p:cNvPr>
              <p:cNvGrpSpPr/>
              <p:nvPr/>
            </p:nvGrpSpPr>
            <p:grpSpPr>
              <a:xfrm>
                <a:off x="7160174" y="5233891"/>
                <a:ext cx="564949" cy="1664480"/>
                <a:chOff x="6481555" y="3640461"/>
                <a:chExt cx="564949" cy="1664480"/>
              </a:xfrm>
            </p:grpSpPr>
            <p:pic>
              <p:nvPicPr>
                <p:cNvPr id="163" name="Picture 162">
                  <a:extLst>
                    <a:ext uri="{FF2B5EF4-FFF2-40B4-BE49-F238E27FC236}">
                      <a16:creationId xmlns:a16="http://schemas.microsoft.com/office/drawing/2014/main" id="{73A5B7EB-A41F-4D3A-9E33-58F1FB0368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7417" t="23906" r="6176" b="39256"/>
                <a:stretch/>
              </p:blipFill>
              <p:spPr>
                <a:xfrm>
                  <a:off x="6481555" y="4321408"/>
                  <a:ext cx="564949" cy="983533"/>
                </a:xfrm>
                <a:prstGeom prst="rect">
                  <a:avLst/>
                </a:prstGeom>
              </p:spPr>
            </p:pic>
            <p:sp>
              <p:nvSpPr>
                <p:cNvPr id="164" name="Rectangle: Rounded Corners 65">
                  <a:extLst>
                    <a:ext uri="{FF2B5EF4-FFF2-40B4-BE49-F238E27FC236}">
                      <a16:creationId xmlns:a16="http://schemas.microsoft.com/office/drawing/2014/main" id="{D4AFDFE9-8C8E-4E5E-8077-B47C68C01F40}"/>
                    </a:ext>
                  </a:extLst>
                </p:cNvPr>
                <p:cNvSpPr/>
                <p:nvPr/>
              </p:nvSpPr>
              <p:spPr>
                <a:xfrm>
                  <a:off x="6611155" y="3640461"/>
                  <a:ext cx="316653" cy="854426"/>
                </a:xfrm>
                <a:custGeom>
                  <a:avLst/>
                  <a:gdLst>
                    <a:gd name="connsiteX0" fmla="*/ 0 w 668825"/>
                    <a:gd name="connsiteY0" fmla="*/ 141637 h 1391541"/>
                    <a:gd name="connsiteX1" fmla="*/ 141637 w 668825"/>
                    <a:gd name="connsiteY1" fmla="*/ 0 h 1391541"/>
                    <a:gd name="connsiteX2" fmla="*/ 527188 w 668825"/>
                    <a:gd name="connsiteY2" fmla="*/ 0 h 1391541"/>
                    <a:gd name="connsiteX3" fmla="*/ 668825 w 668825"/>
                    <a:gd name="connsiteY3" fmla="*/ 141637 h 1391541"/>
                    <a:gd name="connsiteX4" fmla="*/ 668825 w 668825"/>
                    <a:gd name="connsiteY4" fmla="*/ 1249904 h 1391541"/>
                    <a:gd name="connsiteX5" fmla="*/ 527188 w 668825"/>
                    <a:gd name="connsiteY5" fmla="*/ 1391541 h 1391541"/>
                    <a:gd name="connsiteX6" fmla="*/ 141637 w 668825"/>
                    <a:gd name="connsiteY6" fmla="*/ 1391541 h 1391541"/>
                    <a:gd name="connsiteX7" fmla="*/ 0 w 668825"/>
                    <a:gd name="connsiteY7" fmla="*/ 1249904 h 1391541"/>
                    <a:gd name="connsiteX8" fmla="*/ 0 w 668825"/>
                    <a:gd name="connsiteY8" fmla="*/ 141637 h 1391541"/>
                    <a:gd name="connsiteX0" fmla="*/ 0 w 668825"/>
                    <a:gd name="connsiteY0" fmla="*/ 219424 h 1469328"/>
                    <a:gd name="connsiteX1" fmla="*/ 265462 w 668825"/>
                    <a:gd name="connsiteY1" fmla="*/ 0 h 1469328"/>
                    <a:gd name="connsiteX2" fmla="*/ 527188 w 668825"/>
                    <a:gd name="connsiteY2" fmla="*/ 77787 h 1469328"/>
                    <a:gd name="connsiteX3" fmla="*/ 668825 w 668825"/>
                    <a:gd name="connsiteY3" fmla="*/ 219424 h 1469328"/>
                    <a:gd name="connsiteX4" fmla="*/ 668825 w 668825"/>
                    <a:gd name="connsiteY4" fmla="*/ 1327691 h 1469328"/>
                    <a:gd name="connsiteX5" fmla="*/ 527188 w 668825"/>
                    <a:gd name="connsiteY5" fmla="*/ 1469328 h 1469328"/>
                    <a:gd name="connsiteX6" fmla="*/ 141637 w 668825"/>
                    <a:gd name="connsiteY6" fmla="*/ 1469328 h 1469328"/>
                    <a:gd name="connsiteX7" fmla="*/ 0 w 668825"/>
                    <a:gd name="connsiteY7" fmla="*/ 1327691 h 1469328"/>
                    <a:gd name="connsiteX8" fmla="*/ 0 w 668825"/>
                    <a:gd name="connsiteY8" fmla="*/ 219424 h 1469328"/>
                    <a:gd name="connsiteX0" fmla="*/ 0 w 668825"/>
                    <a:gd name="connsiteY0" fmla="*/ 221012 h 1470916"/>
                    <a:gd name="connsiteX1" fmla="*/ 265462 w 668825"/>
                    <a:gd name="connsiteY1" fmla="*/ 1588 h 1470916"/>
                    <a:gd name="connsiteX2" fmla="*/ 392251 w 668825"/>
                    <a:gd name="connsiteY2" fmla="*/ 0 h 1470916"/>
                    <a:gd name="connsiteX3" fmla="*/ 668825 w 668825"/>
                    <a:gd name="connsiteY3" fmla="*/ 221012 h 1470916"/>
                    <a:gd name="connsiteX4" fmla="*/ 668825 w 668825"/>
                    <a:gd name="connsiteY4" fmla="*/ 1329279 h 1470916"/>
                    <a:gd name="connsiteX5" fmla="*/ 527188 w 668825"/>
                    <a:gd name="connsiteY5" fmla="*/ 1470916 h 1470916"/>
                    <a:gd name="connsiteX6" fmla="*/ 141637 w 668825"/>
                    <a:gd name="connsiteY6" fmla="*/ 1470916 h 1470916"/>
                    <a:gd name="connsiteX7" fmla="*/ 0 w 668825"/>
                    <a:gd name="connsiteY7" fmla="*/ 1329279 h 1470916"/>
                    <a:gd name="connsiteX8" fmla="*/ 0 w 668825"/>
                    <a:gd name="connsiteY8" fmla="*/ 221012 h 1470916"/>
                    <a:gd name="connsiteX0" fmla="*/ 0 w 668825"/>
                    <a:gd name="connsiteY0" fmla="*/ 221012 h 1470916"/>
                    <a:gd name="connsiteX1" fmla="*/ 265462 w 668825"/>
                    <a:gd name="connsiteY1" fmla="*/ 1588 h 1470916"/>
                    <a:gd name="connsiteX2" fmla="*/ 389076 w 668825"/>
                    <a:gd name="connsiteY2" fmla="*/ 0 h 1470916"/>
                    <a:gd name="connsiteX3" fmla="*/ 668825 w 668825"/>
                    <a:gd name="connsiteY3" fmla="*/ 221012 h 1470916"/>
                    <a:gd name="connsiteX4" fmla="*/ 668825 w 668825"/>
                    <a:gd name="connsiteY4" fmla="*/ 1329279 h 1470916"/>
                    <a:gd name="connsiteX5" fmla="*/ 527188 w 668825"/>
                    <a:gd name="connsiteY5" fmla="*/ 1470916 h 1470916"/>
                    <a:gd name="connsiteX6" fmla="*/ 141637 w 668825"/>
                    <a:gd name="connsiteY6" fmla="*/ 1470916 h 1470916"/>
                    <a:gd name="connsiteX7" fmla="*/ 0 w 668825"/>
                    <a:gd name="connsiteY7" fmla="*/ 1329279 h 1470916"/>
                    <a:gd name="connsiteX8" fmla="*/ 0 w 668825"/>
                    <a:gd name="connsiteY8" fmla="*/ 221012 h 1470916"/>
                    <a:gd name="connsiteX0" fmla="*/ 0 w 668825"/>
                    <a:gd name="connsiteY0" fmla="*/ 221012 h 1470916"/>
                    <a:gd name="connsiteX1" fmla="*/ 274987 w 668825"/>
                    <a:gd name="connsiteY1" fmla="*/ 3175 h 1470916"/>
                    <a:gd name="connsiteX2" fmla="*/ 389076 w 668825"/>
                    <a:gd name="connsiteY2" fmla="*/ 0 h 1470916"/>
                    <a:gd name="connsiteX3" fmla="*/ 668825 w 668825"/>
                    <a:gd name="connsiteY3" fmla="*/ 221012 h 1470916"/>
                    <a:gd name="connsiteX4" fmla="*/ 668825 w 668825"/>
                    <a:gd name="connsiteY4" fmla="*/ 1329279 h 1470916"/>
                    <a:gd name="connsiteX5" fmla="*/ 527188 w 668825"/>
                    <a:gd name="connsiteY5" fmla="*/ 1470916 h 1470916"/>
                    <a:gd name="connsiteX6" fmla="*/ 141637 w 668825"/>
                    <a:gd name="connsiteY6" fmla="*/ 1470916 h 1470916"/>
                    <a:gd name="connsiteX7" fmla="*/ 0 w 668825"/>
                    <a:gd name="connsiteY7" fmla="*/ 1329279 h 1470916"/>
                    <a:gd name="connsiteX8" fmla="*/ 0 w 668825"/>
                    <a:gd name="connsiteY8" fmla="*/ 221012 h 1470916"/>
                    <a:gd name="connsiteX0" fmla="*/ 0 w 668825"/>
                    <a:gd name="connsiteY0" fmla="*/ 627412 h 1877316"/>
                    <a:gd name="connsiteX1" fmla="*/ 340074 w 668825"/>
                    <a:gd name="connsiteY1" fmla="*/ 0 h 1877316"/>
                    <a:gd name="connsiteX2" fmla="*/ 389076 w 668825"/>
                    <a:gd name="connsiteY2" fmla="*/ 406400 h 1877316"/>
                    <a:gd name="connsiteX3" fmla="*/ 668825 w 668825"/>
                    <a:gd name="connsiteY3" fmla="*/ 627412 h 1877316"/>
                    <a:gd name="connsiteX4" fmla="*/ 668825 w 668825"/>
                    <a:gd name="connsiteY4" fmla="*/ 1735679 h 1877316"/>
                    <a:gd name="connsiteX5" fmla="*/ 527188 w 668825"/>
                    <a:gd name="connsiteY5" fmla="*/ 1877316 h 1877316"/>
                    <a:gd name="connsiteX6" fmla="*/ 141637 w 668825"/>
                    <a:gd name="connsiteY6" fmla="*/ 1877316 h 1877316"/>
                    <a:gd name="connsiteX7" fmla="*/ 0 w 668825"/>
                    <a:gd name="connsiteY7" fmla="*/ 1735679 h 1877316"/>
                    <a:gd name="connsiteX8" fmla="*/ 0 w 668825"/>
                    <a:gd name="connsiteY8" fmla="*/ 627412 h 1877316"/>
                    <a:gd name="connsiteX0" fmla="*/ 0 w 668825"/>
                    <a:gd name="connsiteY0" fmla="*/ 632174 h 1882078"/>
                    <a:gd name="connsiteX1" fmla="*/ 340074 w 668825"/>
                    <a:gd name="connsiteY1" fmla="*/ 4762 h 1882078"/>
                    <a:gd name="connsiteX2" fmla="*/ 381139 w 668825"/>
                    <a:gd name="connsiteY2" fmla="*/ 0 h 1882078"/>
                    <a:gd name="connsiteX3" fmla="*/ 668825 w 668825"/>
                    <a:gd name="connsiteY3" fmla="*/ 632174 h 1882078"/>
                    <a:gd name="connsiteX4" fmla="*/ 668825 w 668825"/>
                    <a:gd name="connsiteY4" fmla="*/ 1740441 h 1882078"/>
                    <a:gd name="connsiteX5" fmla="*/ 527188 w 668825"/>
                    <a:gd name="connsiteY5" fmla="*/ 1882078 h 1882078"/>
                    <a:gd name="connsiteX6" fmla="*/ 141637 w 668825"/>
                    <a:gd name="connsiteY6" fmla="*/ 1882078 h 1882078"/>
                    <a:gd name="connsiteX7" fmla="*/ 0 w 668825"/>
                    <a:gd name="connsiteY7" fmla="*/ 1740441 h 1882078"/>
                    <a:gd name="connsiteX8" fmla="*/ 0 w 668825"/>
                    <a:gd name="connsiteY8" fmla="*/ 632174 h 1882078"/>
                    <a:gd name="connsiteX0" fmla="*/ 0 w 668825"/>
                    <a:gd name="connsiteY0" fmla="*/ 632174 h 1882078"/>
                    <a:gd name="connsiteX1" fmla="*/ 246232 w 668825"/>
                    <a:gd name="connsiteY1" fmla="*/ 447616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668825 w 668825"/>
                    <a:gd name="connsiteY4" fmla="*/ 632174 h 1882078"/>
                    <a:gd name="connsiteX5" fmla="*/ 668825 w 668825"/>
                    <a:gd name="connsiteY5" fmla="*/ 1740441 h 1882078"/>
                    <a:gd name="connsiteX6" fmla="*/ 527188 w 668825"/>
                    <a:gd name="connsiteY6" fmla="*/ 1882078 h 1882078"/>
                    <a:gd name="connsiteX7" fmla="*/ 141637 w 668825"/>
                    <a:gd name="connsiteY7" fmla="*/ 1882078 h 1882078"/>
                    <a:gd name="connsiteX8" fmla="*/ 0 w 668825"/>
                    <a:gd name="connsiteY8" fmla="*/ 1740441 h 1882078"/>
                    <a:gd name="connsiteX9" fmla="*/ 0 w 668825"/>
                    <a:gd name="connsiteY9" fmla="*/ 632174 h 1882078"/>
                    <a:gd name="connsiteX0" fmla="*/ 0 w 668825"/>
                    <a:gd name="connsiteY0" fmla="*/ 632174 h 1882078"/>
                    <a:gd name="connsiteX1" fmla="*/ 246232 w 668825"/>
                    <a:gd name="connsiteY1" fmla="*/ 447616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271811 w 668825"/>
                    <a:gd name="connsiteY2" fmla="*/ 1587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271811 w 668825"/>
                    <a:gd name="connsiteY2" fmla="*/ 1587 h 1882078"/>
                    <a:gd name="connsiteX3" fmla="*/ 3938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274986 w 668825"/>
                    <a:gd name="connsiteY2" fmla="*/ 1587 h 1882078"/>
                    <a:gd name="connsiteX3" fmla="*/ 3938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274986 w 668825"/>
                    <a:gd name="connsiteY2" fmla="*/ 1587 h 1882078"/>
                    <a:gd name="connsiteX3" fmla="*/ 398601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0587 h 1880491"/>
                    <a:gd name="connsiteX1" fmla="*/ 236707 w 668825"/>
                    <a:gd name="connsiteY1" fmla="*/ 398404 h 1880491"/>
                    <a:gd name="connsiteX2" fmla="*/ 274986 w 668825"/>
                    <a:gd name="connsiteY2" fmla="*/ 0 h 1880491"/>
                    <a:gd name="connsiteX3" fmla="*/ 392251 w 668825"/>
                    <a:gd name="connsiteY3" fmla="*/ 0 h 1880491"/>
                    <a:gd name="connsiteX4" fmla="*/ 430382 w 668825"/>
                    <a:gd name="connsiteY4" fmla="*/ 411104 h 1880491"/>
                    <a:gd name="connsiteX5" fmla="*/ 668825 w 668825"/>
                    <a:gd name="connsiteY5" fmla="*/ 630587 h 1880491"/>
                    <a:gd name="connsiteX6" fmla="*/ 668825 w 668825"/>
                    <a:gd name="connsiteY6" fmla="*/ 1738854 h 1880491"/>
                    <a:gd name="connsiteX7" fmla="*/ 527188 w 668825"/>
                    <a:gd name="connsiteY7" fmla="*/ 1880491 h 1880491"/>
                    <a:gd name="connsiteX8" fmla="*/ 141637 w 668825"/>
                    <a:gd name="connsiteY8" fmla="*/ 1880491 h 1880491"/>
                    <a:gd name="connsiteX9" fmla="*/ 0 w 668825"/>
                    <a:gd name="connsiteY9" fmla="*/ 1738854 h 1880491"/>
                    <a:gd name="connsiteX10" fmla="*/ 0 w 668825"/>
                    <a:gd name="connsiteY10" fmla="*/ 630587 h 1880491"/>
                    <a:gd name="connsiteX0" fmla="*/ 0 w 668825"/>
                    <a:gd name="connsiteY0" fmla="*/ 630587 h 1880491"/>
                    <a:gd name="connsiteX1" fmla="*/ 236707 w 668825"/>
                    <a:gd name="connsiteY1" fmla="*/ 398404 h 1880491"/>
                    <a:gd name="connsiteX2" fmla="*/ 279748 w 668825"/>
                    <a:gd name="connsiteY2" fmla="*/ 0 h 1880491"/>
                    <a:gd name="connsiteX3" fmla="*/ 392251 w 668825"/>
                    <a:gd name="connsiteY3" fmla="*/ 0 h 1880491"/>
                    <a:gd name="connsiteX4" fmla="*/ 430382 w 668825"/>
                    <a:gd name="connsiteY4" fmla="*/ 411104 h 1880491"/>
                    <a:gd name="connsiteX5" fmla="*/ 668825 w 668825"/>
                    <a:gd name="connsiteY5" fmla="*/ 630587 h 1880491"/>
                    <a:gd name="connsiteX6" fmla="*/ 668825 w 668825"/>
                    <a:gd name="connsiteY6" fmla="*/ 1738854 h 1880491"/>
                    <a:gd name="connsiteX7" fmla="*/ 527188 w 668825"/>
                    <a:gd name="connsiteY7" fmla="*/ 1880491 h 1880491"/>
                    <a:gd name="connsiteX8" fmla="*/ 141637 w 668825"/>
                    <a:gd name="connsiteY8" fmla="*/ 1880491 h 1880491"/>
                    <a:gd name="connsiteX9" fmla="*/ 0 w 668825"/>
                    <a:gd name="connsiteY9" fmla="*/ 1738854 h 1880491"/>
                    <a:gd name="connsiteX10" fmla="*/ 0 w 668825"/>
                    <a:gd name="connsiteY10" fmla="*/ 630587 h 1880491"/>
                    <a:gd name="connsiteX0" fmla="*/ 0 w 672000"/>
                    <a:gd name="connsiteY0" fmla="*/ 630587 h 1880491"/>
                    <a:gd name="connsiteX1" fmla="*/ 236707 w 672000"/>
                    <a:gd name="connsiteY1" fmla="*/ 398404 h 1880491"/>
                    <a:gd name="connsiteX2" fmla="*/ 279748 w 672000"/>
                    <a:gd name="connsiteY2" fmla="*/ 0 h 1880491"/>
                    <a:gd name="connsiteX3" fmla="*/ 392251 w 672000"/>
                    <a:gd name="connsiteY3" fmla="*/ 0 h 1880491"/>
                    <a:gd name="connsiteX4" fmla="*/ 430382 w 672000"/>
                    <a:gd name="connsiteY4" fmla="*/ 411104 h 1880491"/>
                    <a:gd name="connsiteX5" fmla="*/ 672000 w 672000"/>
                    <a:gd name="connsiteY5" fmla="*/ 617887 h 1880491"/>
                    <a:gd name="connsiteX6" fmla="*/ 668825 w 672000"/>
                    <a:gd name="connsiteY6" fmla="*/ 1738854 h 1880491"/>
                    <a:gd name="connsiteX7" fmla="*/ 527188 w 672000"/>
                    <a:gd name="connsiteY7" fmla="*/ 1880491 h 1880491"/>
                    <a:gd name="connsiteX8" fmla="*/ 141637 w 672000"/>
                    <a:gd name="connsiteY8" fmla="*/ 1880491 h 1880491"/>
                    <a:gd name="connsiteX9" fmla="*/ 0 w 672000"/>
                    <a:gd name="connsiteY9" fmla="*/ 1738854 h 1880491"/>
                    <a:gd name="connsiteX10" fmla="*/ 0 w 672000"/>
                    <a:gd name="connsiteY10" fmla="*/ 630587 h 1880491"/>
                    <a:gd name="connsiteX0" fmla="*/ 0 w 672000"/>
                    <a:gd name="connsiteY0" fmla="*/ 630587 h 1880491"/>
                    <a:gd name="connsiteX1" fmla="*/ 236707 w 672000"/>
                    <a:gd name="connsiteY1" fmla="*/ 398404 h 1880491"/>
                    <a:gd name="connsiteX2" fmla="*/ 279748 w 672000"/>
                    <a:gd name="connsiteY2" fmla="*/ 0 h 1880491"/>
                    <a:gd name="connsiteX3" fmla="*/ 392251 w 672000"/>
                    <a:gd name="connsiteY3" fmla="*/ 0 h 1880491"/>
                    <a:gd name="connsiteX4" fmla="*/ 430382 w 672000"/>
                    <a:gd name="connsiteY4" fmla="*/ 411104 h 1880491"/>
                    <a:gd name="connsiteX5" fmla="*/ 672000 w 672000"/>
                    <a:gd name="connsiteY5" fmla="*/ 617887 h 1880491"/>
                    <a:gd name="connsiteX6" fmla="*/ 668825 w 672000"/>
                    <a:gd name="connsiteY6" fmla="*/ 1738854 h 1880491"/>
                    <a:gd name="connsiteX7" fmla="*/ 527188 w 672000"/>
                    <a:gd name="connsiteY7" fmla="*/ 1880491 h 1880491"/>
                    <a:gd name="connsiteX8" fmla="*/ 141637 w 672000"/>
                    <a:gd name="connsiteY8" fmla="*/ 1880491 h 1880491"/>
                    <a:gd name="connsiteX9" fmla="*/ 0 w 672000"/>
                    <a:gd name="connsiteY9" fmla="*/ 1738854 h 1880491"/>
                    <a:gd name="connsiteX10" fmla="*/ 0 w 672000"/>
                    <a:gd name="connsiteY10" fmla="*/ 630587 h 1880491"/>
                    <a:gd name="connsiteX0" fmla="*/ 0 w 672000"/>
                    <a:gd name="connsiteY0" fmla="*/ 630587 h 1880491"/>
                    <a:gd name="connsiteX1" fmla="*/ 236707 w 672000"/>
                    <a:gd name="connsiteY1" fmla="*/ 398404 h 1880491"/>
                    <a:gd name="connsiteX2" fmla="*/ 279748 w 672000"/>
                    <a:gd name="connsiteY2" fmla="*/ 0 h 1880491"/>
                    <a:gd name="connsiteX3" fmla="*/ 392251 w 672000"/>
                    <a:gd name="connsiteY3" fmla="*/ 0 h 1880491"/>
                    <a:gd name="connsiteX4" fmla="*/ 430382 w 672000"/>
                    <a:gd name="connsiteY4" fmla="*/ 411104 h 1880491"/>
                    <a:gd name="connsiteX5" fmla="*/ 672000 w 672000"/>
                    <a:gd name="connsiteY5" fmla="*/ 617887 h 1880491"/>
                    <a:gd name="connsiteX6" fmla="*/ 668825 w 672000"/>
                    <a:gd name="connsiteY6" fmla="*/ 1738854 h 1880491"/>
                    <a:gd name="connsiteX7" fmla="*/ 527188 w 672000"/>
                    <a:gd name="connsiteY7" fmla="*/ 1880491 h 1880491"/>
                    <a:gd name="connsiteX8" fmla="*/ 141637 w 672000"/>
                    <a:gd name="connsiteY8" fmla="*/ 1880491 h 1880491"/>
                    <a:gd name="connsiteX9" fmla="*/ 0 w 672000"/>
                    <a:gd name="connsiteY9" fmla="*/ 1738854 h 1880491"/>
                    <a:gd name="connsiteX10" fmla="*/ 0 w 672000"/>
                    <a:gd name="connsiteY10" fmla="*/ 630587 h 1880491"/>
                    <a:gd name="connsiteX0" fmla="*/ 2758 w 674758"/>
                    <a:gd name="connsiteY0" fmla="*/ 630587 h 1880491"/>
                    <a:gd name="connsiteX1" fmla="*/ 239465 w 674758"/>
                    <a:gd name="connsiteY1" fmla="*/ 398404 h 1880491"/>
                    <a:gd name="connsiteX2" fmla="*/ 282506 w 674758"/>
                    <a:gd name="connsiteY2" fmla="*/ 0 h 1880491"/>
                    <a:gd name="connsiteX3" fmla="*/ 395009 w 674758"/>
                    <a:gd name="connsiteY3" fmla="*/ 0 h 1880491"/>
                    <a:gd name="connsiteX4" fmla="*/ 433140 w 674758"/>
                    <a:gd name="connsiteY4" fmla="*/ 411104 h 1880491"/>
                    <a:gd name="connsiteX5" fmla="*/ 674758 w 674758"/>
                    <a:gd name="connsiteY5" fmla="*/ 617887 h 1880491"/>
                    <a:gd name="connsiteX6" fmla="*/ 671583 w 674758"/>
                    <a:gd name="connsiteY6" fmla="*/ 1738854 h 1880491"/>
                    <a:gd name="connsiteX7" fmla="*/ 529946 w 674758"/>
                    <a:gd name="connsiteY7" fmla="*/ 1880491 h 1880491"/>
                    <a:gd name="connsiteX8" fmla="*/ 144395 w 674758"/>
                    <a:gd name="connsiteY8" fmla="*/ 1880491 h 1880491"/>
                    <a:gd name="connsiteX9" fmla="*/ 2758 w 674758"/>
                    <a:gd name="connsiteY9" fmla="*/ 1738854 h 1880491"/>
                    <a:gd name="connsiteX10" fmla="*/ 2758 w 674758"/>
                    <a:gd name="connsiteY10" fmla="*/ 630587 h 1880491"/>
                    <a:gd name="connsiteX0" fmla="*/ 2758 w 674758"/>
                    <a:gd name="connsiteY0" fmla="*/ 630587 h 1880491"/>
                    <a:gd name="connsiteX1" fmla="*/ 239465 w 674758"/>
                    <a:gd name="connsiteY1" fmla="*/ 398404 h 1880491"/>
                    <a:gd name="connsiteX2" fmla="*/ 282506 w 674758"/>
                    <a:gd name="connsiteY2" fmla="*/ 0 h 1880491"/>
                    <a:gd name="connsiteX3" fmla="*/ 395009 w 674758"/>
                    <a:gd name="connsiteY3" fmla="*/ 0 h 1880491"/>
                    <a:gd name="connsiteX4" fmla="*/ 433140 w 674758"/>
                    <a:gd name="connsiteY4" fmla="*/ 411104 h 1880491"/>
                    <a:gd name="connsiteX5" fmla="*/ 674758 w 674758"/>
                    <a:gd name="connsiteY5" fmla="*/ 617887 h 1880491"/>
                    <a:gd name="connsiteX6" fmla="*/ 671583 w 674758"/>
                    <a:gd name="connsiteY6" fmla="*/ 1738854 h 1880491"/>
                    <a:gd name="connsiteX7" fmla="*/ 529946 w 674758"/>
                    <a:gd name="connsiteY7" fmla="*/ 1880491 h 1880491"/>
                    <a:gd name="connsiteX8" fmla="*/ 144395 w 674758"/>
                    <a:gd name="connsiteY8" fmla="*/ 1880491 h 1880491"/>
                    <a:gd name="connsiteX9" fmla="*/ 2758 w 674758"/>
                    <a:gd name="connsiteY9" fmla="*/ 1738854 h 1880491"/>
                    <a:gd name="connsiteX10" fmla="*/ 2758 w 674758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32984 w 674602"/>
                    <a:gd name="connsiteY4" fmla="*/ 4111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1678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616 h 1880520"/>
                    <a:gd name="connsiteX1" fmla="*/ 239309 w 674602"/>
                    <a:gd name="connsiteY1" fmla="*/ 398433 h 1880520"/>
                    <a:gd name="connsiteX2" fmla="*/ 282350 w 674602"/>
                    <a:gd name="connsiteY2" fmla="*/ 29 h 1880520"/>
                    <a:gd name="connsiteX3" fmla="*/ 391678 w 674602"/>
                    <a:gd name="connsiteY3" fmla="*/ 29 h 1880520"/>
                    <a:gd name="connsiteX4" fmla="*/ 428221 w 674602"/>
                    <a:gd name="connsiteY4" fmla="*/ 398433 h 1880520"/>
                    <a:gd name="connsiteX5" fmla="*/ 674602 w 674602"/>
                    <a:gd name="connsiteY5" fmla="*/ 617916 h 1880520"/>
                    <a:gd name="connsiteX6" fmla="*/ 671427 w 674602"/>
                    <a:gd name="connsiteY6" fmla="*/ 1738883 h 1880520"/>
                    <a:gd name="connsiteX7" fmla="*/ 529790 w 674602"/>
                    <a:gd name="connsiteY7" fmla="*/ 1880520 h 1880520"/>
                    <a:gd name="connsiteX8" fmla="*/ 144239 w 674602"/>
                    <a:gd name="connsiteY8" fmla="*/ 1880520 h 1880520"/>
                    <a:gd name="connsiteX9" fmla="*/ 2602 w 674602"/>
                    <a:gd name="connsiteY9" fmla="*/ 1738883 h 1880520"/>
                    <a:gd name="connsiteX10" fmla="*/ 2602 w 674602"/>
                    <a:gd name="connsiteY10" fmla="*/ 630616 h 1880520"/>
                    <a:gd name="connsiteX0" fmla="*/ 2602 w 674602"/>
                    <a:gd name="connsiteY0" fmla="*/ 630831 h 1880735"/>
                    <a:gd name="connsiteX1" fmla="*/ 239309 w 674602"/>
                    <a:gd name="connsiteY1" fmla="*/ 398648 h 1880735"/>
                    <a:gd name="connsiteX2" fmla="*/ 282350 w 674602"/>
                    <a:gd name="connsiteY2" fmla="*/ 244 h 1880735"/>
                    <a:gd name="connsiteX3" fmla="*/ 391678 w 674602"/>
                    <a:gd name="connsiteY3" fmla="*/ 244 h 1880735"/>
                    <a:gd name="connsiteX4" fmla="*/ 428221 w 674602"/>
                    <a:gd name="connsiteY4" fmla="*/ 398648 h 1880735"/>
                    <a:gd name="connsiteX5" fmla="*/ 674602 w 674602"/>
                    <a:gd name="connsiteY5" fmla="*/ 618131 h 1880735"/>
                    <a:gd name="connsiteX6" fmla="*/ 671427 w 674602"/>
                    <a:gd name="connsiteY6" fmla="*/ 1739098 h 1880735"/>
                    <a:gd name="connsiteX7" fmla="*/ 529790 w 674602"/>
                    <a:gd name="connsiteY7" fmla="*/ 1880735 h 1880735"/>
                    <a:gd name="connsiteX8" fmla="*/ 144239 w 674602"/>
                    <a:gd name="connsiteY8" fmla="*/ 1880735 h 1880735"/>
                    <a:gd name="connsiteX9" fmla="*/ 2602 w 674602"/>
                    <a:gd name="connsiteY9" fmla="*/ 1739098 h 1880735"/>
                    <a:gd name="connsiteX10" fmla="*/ 2602 w 674602"/>
                    <a:gd name="connsiteY10" fmla="*/ 630831 h 1880735"/>
                    <a:gd name="connsiteX0" fmla="*/ 2602 w 674602"/>
                    <a:gd name="connsiteY0" fmla="*/ 630617 h 1880521"/>
                    <a:gd name="connsiteX1" fmla="*/ 239309 w 674602"/>
                    <a:gd name="connsiteY1" fmla="*/ 398434 h 1880521"/>
                    <a:gd name="connsiteX2" fmla="*/ 282350 w 674602"/>
                    <a:gd name="connsiteY2" fmla="*/ 30 h 1880521"/>
                    <a:gd name="connsiteX3" fmla="*/ 391678 w 674602"/>
                    <a:gd name="connsiteY3" fmla="*/ 30 h 1880521"/>
                    <a:gd name="connsiteX4" fmla="*/ 428221 w 674602"/>
                    <a:gd name="connsiteY4" fmla="*/ 398434 h 1880521"/>
                    <a:gd name="connsiteX5" fmla="*/ 674602 w 674602"/>
                    <a:gd name="connsiteY5" fmla="*/ 617917 h 1880521"/>
                    <a:gd name="connsiteX6" fmla="*/ 671427 w 674602"/>
                    <a:gd name="connsiteY6" fmla="*/ 1738884 h 1880521"/>
                    <a:gd name="connsiteX7" fmla="*/ 529790 w 674602"/>
                    <a:gd name="connsiteY7" fmla="*/ 1880521 h 1880521"/>
                    <a:gd name="connsiteX8" fmla="*/ 144239 w 674602"/>
                    <a:gd name="connsiteY8" fmla="*/ 1880521 h 1880521"/>
                    <a:gd name="connsiteX9" fmla="*/ 2602 w 674602"/>
                    <a:gd name="connsiteY9" fmla="*/ 1738884 h 1880521"/>
                    <a:gd name="connsiteX10" fmla="*/ 2602 w 674602"/>
                    <a:gd name="connsiteY10" fmla="*/ 630617 h 1880521"/>
                    <a:gd name="connsiteX0" fmla="*/ 2602 w 674602"/>
                    <a:gd name="connsiteY0" fmla="*/ 630617 h 1880521"/>
                    <a:gd name="connsiteX1" fmla="*/ 239309 w 674602"/>
                    <a:gd name="connsiteY1" fmla="*/ 398434 h 1880521"/>
                    <a:gd name="connsiteX2" fmla="*/ 282350 w 674602"/>
                    <a:gd name="connsiteY2" fmla="*/ 30 h 1880521"/>
                    <a:gd name="connsiteX3" fmla="*/ 391678 w 674602"/>
                    <a:gd name="connsiteY3" fmla="*/ 30 h 1880521"/>
                    <a:gd name="connsiteX4" fmla="*/ 428221 w 674602"/>
                    <a:gd name="connsiteY4" fmla="*/ 398434 h 1880521"/>
                    <a:gd name="connsiteX5" fmla="*/ 674602 w 674602"/>
                    <a:gd name="connsiteY5" fmla="*/ 617917 h 1880521"/>
                    <a:gd name="connsiteX6" fmla="*/ 671427 w 674602"/>
                    <a:gd name="connsiteY6" fmla="*/ 1738884 h 1880521"/>
                    <a:gd name="connsiteX7" fmla="*/ 529790 w 674602"/>
                    <a:gd name="connsiteY7" fmla="*/ 1880521 h 1880521"/>
                    <a:gd name="connsiteX8" fmla="*/ 144239 w 674602"/>
                    <a:gd name="connsiteY8" fmla="*/ 1880521 h 1880521"/>
                    <a:gd name="connsiteX9" fmla="*/ 2602 w 674602"/>
                    <a:gd name="connsiteY9" fmla="*/ 1738884 h 1880521"/>
                    <a:gd name="connsiteX10" fmla="*/ 2602 w 674602"/>
                    <a:gd name="connsiteY10" fmla="*/ 630617 h 1880521"/>
                    <a:gd name="connsiteX0" fmla="*/ 2602 w 674602"/>
                    <a:gd name="connsiteY0" fmla="*/ 630617 h 1880521"/>
                    <a:gd name="connsiteX1" fmla="*/ 239309 w 674602"/>
                    <a:gd name="connsiteY1" fmla="*/ 398434 h 1880521"/>
                    <a:gd name="connsiteX2" fmla="*/ 282350 w 674602"/>
                    <a:gd name="connsiteY2" fmla="*/ 30 h 1880521"/>
                    <a:gd name="connsiteX3" fmla="*/ 391678 w 674602"/>
                    <a:gd name="connsiteY3" fmla="*/ 30 h 1880521"/>
                    <a:gd name="connsiteX4" fmla="*/ 428221 w 674602"/>
                    <a:gd name="connsiteY4" fmla="*/ 398434 h 1880521"/>
                    <a:gd name="connsiteX5" fmla="*/ 674602 w 674602"/>
                    <a:gd name="connsiteY5" fmla="*/ 617917 h 1880521"/>
                    <a:gd name="connsiteX6" fmla="*/ 671427 w 674602"/>
                    <a:gd name="connsiteY6" fmla="*/ 1738884 h 1880521"/>
                    <a:gd name="connsiteX7" fmla="*/ 529790 w 674602"/>
                    <a:gd name="connsiteY7" fmla="*/ 1880521 h 1880521"/>
                    <a:gd name="connsiteX8" fmla="*/ 144239 w 674602"/>
                    <a:gd name="connsiteY8" fmla="*/ 1880521 h 1880521"/>
                    <a:gd name="connsiteX9" fmla="*/ 2602 w 674602"/>
                    <a:gd name="connsiteY9" fmla="*/ 1738884 h 1880521"/>
                    <a:gd name="connsiteX10" fmla="*/ 2602 w 674602"/>
                    <a:gd name="connsiteY10" fmla="*/ 630617 h 1880521"/>
                    <a:gd name="connsiteX0" fmla="*/ 2602 w 674602"/>
                    <a:gd name="connsiteY0" fmla="*/ 630617 h 1880521"/>
                    <a:gd name="connsiteX1" fmla="*/ 239309 w 674602"/>
                    <a:gd name="connsiteY1" fmla="*/ 398434 h 1880521"/>
                    <a:gd name="connsiteX2" fmla="*/ 282350 w 674602"/>
                    <a:gd name="connsiteY2" fmla="*/ 30 h 1880521"/>
                    <a:gd name="connsiteX3" fmla="*/ 391678 w 674602"/>
                    <a:gd name="connsiteY3" fmla="*/ 30 h 1880521"/>
                    <a:gd name="connsiteX4" fmla="*/ 428221 w 674602"/>
                    <a:gd name="connsiteY4" fmla="*/ 398434 h 1880521"/>
                    <a:gd name="connsiteX5" fmla="*/ 674602 w 674602"/>
                    <a:gd name="connsiteY5" fmla="*/ 617917 h 1880521"/>
                    <a:gd name="connsiteX6" fmla="*/ 671427 w 674602"/>
                    <a:gd name="connsiteY6" fmla="*/ 1738884 h 1880521"/>
                    <a:gd name="connsiteX7" fmla="*/ 529790 w 674602"/>
                    <a:gd name="connsiteY7" fmla="*/ 1880521 h 1880521"/>
                    <a:gd name="connsiteX8" fmla="*/ 144239 w 674602"/>
                    <a:gd name="connsiteY8" fmla="*/ 1880521 h 1880521"/>
                    <a:gd name="connsiteX9" fmla="*/ 2602 w 674602"/>
                    <a:gd name="connsiteY9" fmla="*/ 1738884 h 1880521"/>
                    <a:gd name="connsiteX10" fmla="*/ 2602 w 674602"/>
                    <a:gd name="connsiteY10" fmla="*/ 630617 h 1880521"/>
                    <a:gd name="connsiteX0" fmla="*/ 2504 w 674504"/>
                    <a:gd name="connsiteY0" fmla="*/ 630617 h 1880521"/>
                    <a:gd name="connsiteX1" fmla="*/ 248736 w 674504"/>
                    <a:gd name="connsiteY1" fmla="*/ 396847 h 1880521"/>
                    <a:gd name="connsiteX2" fmla="*/ 282252 w 674504"/>
                    <a:gd name="connsiteY2" fmla="*/ 30 h 1880521"/>
                    <a:gd name="connsiteX3" fmla="*/ 391580 w 674504"/>
                    <a:gd name="connsiteY3" fmla="*/ 30 h 1880521"/>
                    <a:gd name="connsiteX4" fmla="*/ 428123 w 674504"/>
                    <a:gd name="connsiteY4" fmla="*/ 398434 h 1880521"/>
                    <a:gd name="connsiteX5" fmla="*/ 674504 w 674504"/>
                    <a:gd name="connsiteY5" fmla="*/ 617917 h 1880521"/>
                    <a:gd name="connsiteX6" fmla="*/ 671329 w 674504"/>
                    <a:gd name="connsiteY6" fmla="*/ 1738884 h 1880521"/>
                    <a:gd name="connsiteX7" fmla="*/ 529692 w 674504"/>
                    <a:gd name="connsiteY7" fmla="*/ 1880521 h 1880521"/>
                    <a:gd name="connsiteX8" fmla="*/ 144141 w 674504"/>
                    <a:gd name="connsiteY8" fmla="*/ 1880521 h 1880521"/>
                    <a:gd name="connsiteX9" fmla="*/ 2504 w 674504"/>
                    <a:gd name="connsiteY9" fmla="*/ 1738884 h 1880521"/>
                    <a:gd name="connsiteX10" fmla="*/ 2504 w 674504"/>
                    <a:gd name="connsiteY10" fmla="*/ 630617 h 1880521"/>
                    <a:gd name="connsiteX0" fmla="*/ 2504 w 674504"/>
                    <a:gd name="connsiteY0" fmla="*/ 630617 h 1880521"/>
                    <a:gd name="connsiteX1" fmla="*/ 248736 w 674504"/>
                    <a:gd name="connsiteY1" fmla="*/ 396847 h 1880521"/>
                    <a:gd name="connsiteX2" fmla="*/ 278602 w 674504"/>
                    <a:gd name="connsiteY2" fmla="*/ 164415 h 1880521"/>
                    <a:gd name="connsiteX3" fmla="*/ 391580 w 674504"/>
                    <a:gd name="connsiteY3" fmla="*/ 30 h 1880521"/>
                    <a:gd name="connsiteX4" fmla="*/ 428123 w 674504"/>
                    <a:gd name="connsiteY4" fmla="*/ 398434 h 1880521"/>
                    <a:gd name="connsiteX5" fmla="*/ 674504 w 674504"/>
                    <a:gd name="connsiteY5" fmla="*/ 617917 h 1880521"/>
                    <a:gd name="connsiteX6" fmla="*/ 671329 w 674504"/>
                    <a:gd name="connsiteY6" fmla="*/ 1738884 h 1880521"/>
                    <a:gd name="connsiteX7" fmla="*/ 529692 w 674504"/>
                    <a:gd name="connsiteY7" fmla="*/ 1880521 h 1880521"/>
                    <a:gd name="connsiteX8" fmla="*/ 144141 w 674504"/>
                    <a:gd name="connsiteY8" fmla="*/ 1880521 h 1880521"/>
                    <a:gd name="connsiteX9" fmla="*/ 2504 w 674504"/>
                    <a:gd name="connsiteY9" fmla="*/ 1738884 h 1880521"/>
                    <a:gd name="connsiteX10" fmla="*/ 2504 w 674504"/>
                    <a:gd name="connsiteY10" fmla="*/ 630617 h 1880521"/>
                    <a:gd name="connsiteX0" fmla="*/ 2504 w 674504"/>
                    <a:gd name="connsiteY0" fmla="*/ 474425 h 1724329"/>
                    <a:gd name="connsiteX1" fmla="*/ 248736 w 674504"/>
                    <a:gd name="connsiteY1" fmla="*/ 240655 h 1724329"/>
                    <a:gd name="connsiteX2" fmla="*/ 278602 w 674504"/>
                    <a:gd name="connsiteY2" fmla="*/ 8223 h 1724329"/>
                    <a:gd name="connsiteX3" fmla="*/ 398880 w 674504"/>
                    <a:gd name="connsiteY3" fmla="*/ 62 h 1724329"/>
                    <a:gd name="connsiteX4" fmla="*/ 428123 w 674504"/>
                    <a:gd name="connsiteY4" fmla="*/ 242242 h 1724329"/>
                    <a:gd name="connsiteX5" fmla="*/ 674504 w 674504"/>
                    <a:gd name="connsiteY5" fmla="*/ 461725 h 1724329"/>
                    <a:gd name="connsiteX6" fmla="*/ 671329 w 674504"/>
                    <a:gd name="connsiteY6" fmla="*/ 1582692 h 1724329"/>
                    <a:gd name="connsiteX7" fmla="*/ 529692 w 674504"/>
                    <a:gd name="connsiteY7" fmla="*/ 1724329 h 1724329"/>
                    <a:gd name="connsiteX8" fmla="*/ 144141 w 674504"/>
                    <a:gd name="connsiteY8" fmla="*/ 1724329 h 1724329"/>
                    <a:gd name="connsiteX9" fmla="*/ 2504 w 674504"/>
                    <a:gd name="connsiteY9" fmla="*/ 1582692 h 1724329"/>
                    <a:gd name="connsiteX10" fmla="*/ 2504 w 674504"/>
                    <a:gd name="connsiteY10" fmla="*/ 474425 h 1724329"/>
                    <a:gd name="connsiteX0" fmla="*/ 2504 w 674504"/>
                    <a:gd name="connsiteY0" fmla="*/ 466234 h 1716138"/>
                    <a:gd name="connsiteX1" fmla="*/ 248736 w 674504"/>
                    <a:gd name="connsiteY1" fmla="*/ 232464 h 1716138"/>
                    <a:gd name="connsiteX2" fmla="*/ 278602 w 674504"/>
                    <a:gd name="connsiteY2" fmla="*/ 32 h 1716138"/>
                    <a:gd name="connsiteX3" fmla="*/ 397055 w 674504"/>
                    <a:gd name="connsiteY3" fmla="*/ 3529 h 1716138"/>
                    <a:gd name="connsiteX4" fmla="*/ 428123 w 674504"/>
                    <a:gd name="connsiteY4" fmla="*/ 234051 h 1716138"/>
                    <a:gd name="connsiteX5" fmla="*/ 674504 w 674504"/>
                    <a:gd name="connsiteY5" fmla="*/ 453534 h 1716138"/>
                    <a:gd name="connsiteX6" fmla="*/ 671329 w 674504"/>
                    <a:gd name="connsiteY6" fmla="*/ 1574501 h 1716138"/>
                    <a:gd name="connsiteX7" fmla="*/ 529692 w 674504"/>
                    <a:gd name="connsiteY7" fmla="*/ 1716138 h 1716138"/>
                    <a:gd name="connsiteX8" fmla="*/ 144141 w 674504"/>
                    <a:gd name="connsiteY8" fmla="*/ 1716138 h 1716138"/>
                    <a:gd name="connsiteX9" fmla="*/ 2504 w 674504"/>
                    <a:gd name="connsiteY9" fmla="*/ 1574501 h 1716138"/>
                    <a:gd name="connsiteX10" fmla="*/ 2504 w 674504"/>
                    <a:gd name="connsiteY10" fmla="*/ 466234 h 1716138"/>
                    <a:gd name="connsiteX0" fmla="*/ 2504 w 674504"/>
                    <a:gd name="connsiteY0" fmla="*/ 467432 h 1717336"/>
                    <a:gd name="connsiteX1" fmla="*/ 248736 w 674504"/>
                    <a:gd name="connsiteY1" fmla="*/ 233662 h 1717336"/>
                    <a:gd name="connsiteX2" fmla="*/ 278602 w 674504"/>
                    <a:gd name="connsiteY2" fmla="*/ 1230 h 1717336"/>
                    <a:gd name="connsiteX3" fmla="*/ 398880 w 674504"/>
                    <a:gd name="connsiteY3" fmla="*/ 64 h 1717336"/>
                    <a:gd name="connsiteX4" fmla="*/ 428123 w 674504"/>
                    <a:gd name="connsiteY4" fmla="*/ 235249 h 1717336"/>
                    <a:gd name="connsiteX5" fmla="*/ 674504 w 674504"/>
                    <a:gd name="connsiteY5" fmla="*/ 454732 h 1717336"/>
                    <a:gd name="connsiteX6" fmla="*/ 671329 w 674504"/>
                    <a:gd name="connsiteY6" fmla="*/ 1575699 h 1717336"/>
                    <a:gd name="connsiteX7" fmla="*/ 529692 w 674504"/>
                    <a:gd name="connsiteY7" fmla="*/ 1717336 h 1717336"/>
                    <a:gd name="connsiteX8" fmla="*/ 144141 w 674504"/>
                    <a:gd name="connsiteY8" fmla="*/ 1717336 h 1717336"/>
                    <a:gd name="connsiteX9" fmla="*/ 2504 w 674504"/>
                    <a:gd name="connsiteY9" fmla="*/ 1575699 h 1717336"/>
                    <a:gd name="connsiteX10" fmla="*/ 2504 w 674504"/>
                    <a:gd name="connsiteY10" fmla="*/ 467432 h 1717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74504" h="1717336">
                      <a:moveTo>
                        <a:pt x="2504" y="467432"/>
                      </a:moveTo>
                      <a:cubicBezTo>
                        <a:pt x="-26572" y="332129"/>
                        <a:pt x="206344" y="336644"/>
                        <a:pt x="248736" y="233662"/>
                      </a:cubicBezTo>
                      <a:cubicBezTo>
                        <a:pt x="286365" y="132268"/>
                        <a:pt x="235216" y="-1161"/>
                        <a:pt x="278602" y="1230"/>
                      </a:cubicBezTo>
                      <a:lnTo>
                        <a:pt x="398880" y="64"/>
                      </a:lnTo>
                      <a:cubicBezTo>
                        <a:pt x="432188" y="-3385"/>
                        <a:pt x="389700" y="131474"/>
                        <a:pt x="428123" y="235249"/>
                      </a:cubicBezTo>
                      <a:cubicBezTo>
                        <a:pt x="506234" y="356486"/>
                        <a:pt x="649844" y="303289"/>
                        <a:pt x="674504" y="454732"/>
                      </a:cubicBezTo>
                      <a:cubicBezTo>
                        <a:pt x="673446" y="828388"/>
                        <a:pt x="672387" y="1202043"/>
                        <a:pt x="671329" y="1575699"/>
                      </a:cubicBezTo>
                      <a:cubicBezTo>
                        <a:pt x="671329" y="1653923"/>
                        <a:pt x="607916" y="1717336"/>
                        <a:pt x="529692" y="1717336"/>
                      </a:cubicBezTo>
                      <a:lnTo>
                        <a:pt x="144141" y="1717336"/>
                      </a:lnTo>
                      <a:cubicBezTo>
                        <a:pt x="65917" y="1717336"/>
                        <a:pt x="2504" y="1653923"/>
                        <a:pt x="2504" y="1575699"/>
                      </a:cubicBezTo>
                      <a:lnTo>
                        <a:pt x="2504" y="46743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57" name="Group 156">
                <a:extLst>
                  <a:ext uri="{FF2B5EF4-FFF2-40B4-BE49-F238E27FC236}">
                    <a16:creationId xmlns:a16="http://schemas.microsoft.com/office/drawing/2014/main" id="{0458EFC2-F3C1-43E5-8F68-43871CD38847}"/>
                  </a:ext>
                </a:extLst>
              </p:cNvPr>
              <p:cNvGrpSpPr/>
              <p:nvPr/>
            </p:nvGrpSpPr>
            <p:grpSpPr>
              <a:xfrm>
                <a:off x="9152661" y="5244926"/>
                <a:ext cx="585827" cy="1649587"/>
                <a:chOff x="5053292" y="431010"/>
                <a:chExt cx="585827" cy="1649587"/>
              </a:xfrm>
            </p:grpSpPr>
            <p:pic>
              <p:nvPicPr>
                <p:cNvPr id="159" name="Picture 158">
                  <a:extLst>
                    <a:ext uri="{FF2B5EF4-FFF2-40B4-BE49-F238E27FC236}">
                      <a16:creationId xmlns:a16="http://schemas.microsoft.com/office/drawing/2014/main" id="{27BA9E83-45D5-4DC1-AA79-56CB48C6BC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7417" t="23906" r="6176" b="58753"/>
                <a:stretch/>
              </p:blipFill>
              <p:spPr>
                <a:xfrm>
                  <a:off x="5053292" y="1613187"/>
                  <a:ext cx="585827" cy="467410"/>
                </a:xfrm>
                <a:prstGeom prst="rect">
                  <a:avLst/>
                </a:prstGeom>
              </p:spPr>
            </p:pic>
            <p:sp>
              <p:nvSpPr>
                <p:cNvPr id="160" name="Rectangle: Rounded Corners 65">
                  <a:extLst>
                    <a:ext uri="{FF2B5EF4-FFF2-40B4-BE49-F238E27FC236}">
                      <a16:creationId xmlns:a16="http://schemas.microsoft.com/office/drawing/2014/main" id="{121A948F-AA9E-4272-B668-00DA1DB7909D}"/>
                    </a:ext>
                  </a:extLst>
                </p:cNvPr>
                <p:cNvSpPr/>
                <p:nvPr/>
              </p:nvSpPr>
              <p:spPr>
                <a:xfrm>
                  <a:off x="5195804" y="431010"/>
                  <a:ext cx="314105" cy="1356087"/>
                </a:xfrm>
                <a:custGeom>
                  <a:avLst/>
                  <a:gdLst>
                    <a:gd name="connsiteX0" fmla="*/ 0 w 668825"/>
                    <a:gd name="connsiteY0" fmla="*/ 141637 h 1391541"/>
                    <a:gd name="connsiteX1" fmla="*/ 141637 w 668825"/>
                    <a:gd name="connsiteY1" fmla="*/ 0 h 1391541"/>
                    <a:gd name="connsiteX2" fmla="*/ 527188 w 668825"/>
                    <a:gd name="connsiteY2" fmla="*/ 0 h 1391541"/>
                    <a:gd name="connsiteX3" fmla="*/ 668825 w 668825"/>
                    <a:gd name="connsiteY3" fmla="*/ 141637 h 1391541"/>
                    <a:gd name="connsiteX4" fmla="*/ 668825 w 668825"/>
                    <a:gd name="connsiteY4" fmla="*/ 1249904 h 1391541"/>
                    <a:gd name="connsiteX5" fmla="*/ 527188 w 668825"/>
                    <a:gd name="connsiteY5" fmla="*/ 1391541 h 1391541"/>
                    <a:gd name="connsiteX6" fmla="*/ 141637 w 668825"/>
                    <a:gd name="connsiteY6" fmla="*/ 1391541 h 1391541"/>
                    <a:gd name="connsiteX7" fmla="*/ 0 w 668825"/>
                    <a:gd name="connsiteY7" fmla="*/ 1249904 h 1391541"/>
                    <a:gd name="connsiteX8" fmla="*/ 0 w 668825"/>
                    <a:gd name="connsiteY8" fmla="*/ 141637 h 1391541"/>
                    <a:gd name="connsiteX0" fmla="*/ 0 w 668825"/>
                    <a:gd name="connsiteY0" fmla="*/ 219424 h 1469328"/>
                    <a:gd name="connsiteX1" fmla="*/ 265462 w 668825"/>
                    <a:gd name="connsiteY1" fmla="*/ 0 h 1469328"/>
                    <a:gd name="connsiteX2" fmla="*/ 527188 w 668825"/>
                    <a:gd name="connsiteY2" fmla="*/ 77787 h 1469328"/>
                    <a:gd name="connsiteX3" fmla="*/ 668825 w 668825"/>
                    <a:gd name="connsiteY3" fmla="*/ 219424 h 1469328"/>
                    <a:gd name="connsiteX4" fmla="*/ 668825 w 668825"/>
                    <a:gd name="connsiteY4" fmla="*/ 1327691 h 1469328"/>
                    <a:gd name="connsiteX5" fmla="*/ 527188 w 668825"/>
                    <a:gd name="connsiteY5" fmla="*/ 1469328 h 1469328"/>
                    <a:gd name="connsiteX6" fmla="*/ 141637 w 668825"/>
                    <a:gd name="connsiteY6" fmla="*/ 1469328 h 1469328"/>
                    <a:gd name="connsiteX7" fmla="*/ 0 w 668825"/>
                    <a:gd name="connsiteY7" fmla="*/ 1327691 h 1469328"/>
                    <a:gd name="connsiteX8" fmla="*/ 0 w 668825"/>
                    <a:gd name="connsiteY8" fmla="*/ 219424 h 1469328"/>
                    <a:gd name="connsiteX0" fmla="*/ 0 w 668825"/>
                    <a:gd name="connsiteY0" fmla="*/ 221012 h 1470916"/>
                    <a:gd name="connsiteX1" fmla="*/ 265462 w 668825"/>
                    <a:gd name="connsiteY1" fmla="*/ 1588 h 1470916"/>
                    <a:gd name="connsiteX2" fmla="*/ 392251 w 668825"/>
                    <a:gd name="connsiteY2" fmla="*/ 0 h 1470916"/>
                    <a:gd name="connsiteX3" fmla="*/ 668825 w 668825"/>
                    <a:gd name="connsiteY3" fmla="*/ 221012 h 1470916"/>
                    <a:gd name="connsiteX4" fmla="*/ 668825 w 668825"/>
                    <a:gd name="connsiteY4" fmla="*/ 1329279 h 1470916"/>
                    <a:gd name="connsiteX5" fmla="*/ 527188 w 668825"/>
                    <a:gd name="connsiteY5" fmla="*/ 1470916 h 1470916"/>
                    <a:gd name="connsiteX6" fmla="*/ 141637 w 668825"/>
                    <a:gd name="connsiteY6" fmla="*/ 1470916 h 1470916"/>
                    <a:gd name="connsiteX7" fmla="*/ 0 w 668825"/>
                    <a:gd name="connsiteY7" fmla="*/ 1329279 h 1470916"/>
                    <a:gd name="connsiteX8" fmla="*/ 0 w 668825"/>
                    <a:gd name="connsiteY8" fmla="*/ 221012 h 1470916"/>
                    <a:gd name="connsiteX0" fmla="*/ 0 w 668825"/>
                    <a:gd name="connsiteY0" fmla="*/ 221012 h 1470916"/>
                    <a:gd name="connsiteX1" fmla="*/ 265462 w 668825"/>
                    <a:gd name="connsiteY1" fmla="*/ 1588 h 1470916"/>
                    <a:gd name="connsiteX2" fmla="*/ 389076 w 668825"/>
                    <a:gd name="connsiteY2" fmla="*/ 0 h 1470916"/>
                    <a:gd name="connsiteX3" fmla="*/ 668825 w 668825"/>
                    <a:gd name="connsiteY3" fmla="*/ 221012 h 1470916"/>
                    <a:gd name="connsiteX4" fmla="*/ 668825 w 668825"/>
                    <a:gd name="connsiteY4" fmla="*/ 1329279 h 1470916"/>
                    <a:gd name="connsiteX5" fmla="*/ 527188 w 668825"/>
                    <a:gd name="connsiteY5" fmla="*/ 1470916 h 1470916"/>
                    <a:gd name="connsiteX6" fmla="*/ 141637 w 668825"/>
                    <a:gd name="connsiteY6" fmla="*/ 1470916 h 1470916"/>
                    <a:gd name="connsiteX7" fmla="*/ 0 w 668825"/>
                    <a:gd name="connsiteY7" fmla="*/ 1329279 h 1470916"/>
                    <a:gd name="connsiteX8" fmla="*/ 0 w 668825"/>
                    <a:gd name="connsiteY8" fmla="*/ 221012 h 1470916"/>
                    <a:gd name="connsiteX0" fmla="*/ 0 w 668825"/>
                    <a:gd name="connsiteY0" fmla="*/ 221012 h 1470916"/>
                    <a:gd name="connsiteX1" fmla="*/ 274987 w 668825"/>
                    <a:gd name="connsiteY1" fmla="*/ 3175 h 1470916"/>
                    <a:gd name="connsiteX2" fmla="*/ 389076 w 668825"/>
                    <a:gd name="connsiteY2" fmla="*/ 0 h 1470916"/>
                    <a:gd name="connsiteX3" fmla="*/ 668825 w 668825"/>
                    <a:gd name="connsiteY3" fmla="*/ 221012 h 1470916"/>
                    <a:gd name="connsiteX4" fmla="*/ 668825 w 668825"/>
                    <a:gd name="connsiteY4" fmla="*/ 1329279 h 1470916"/>
                    <a:gd name="connsiteX5" fmla="*/ 527188 w 668825"/>
                    <a:gd name="connsiteY5" fmla="*/ 1470916 h 1470916"/>
                    <a:gd name="connsiteX6" fmla="*/ 141637 w 668825"/>
                    <a:gd name="connsiteY6" fmla="*/ 1470916 h 1470916"/>
                    <a:gd name="connsiteX7" fmla="*/ 0 w 668825"/>
                    <a:gd name="connsiteY7" fmla="*/ 1329279 h 1470916"/>
                    <a:gd name="connsiteX8" fmla="*/ 0 w 668825"/>
                    <a:gd name="connsiteY8" fmla="*/ 221012 h 1470916"/>
                    <a:gd name="connsiteX0" fmla="*/ 0 w 668825"/>
                    <a:gd name="connsiteY0" fmla="*/ 627412 h 1877316"/>
                    <a:gd name="connsiteX1" fmla="*/ 340074 w 668825"/>
                    <a:gd name="connsiteY1" fmla="*/ 0 h 1877316"/>
                    <a:gd name="connsiteX2" fmla="*/ 389076 w 668825"/>
                    <a:gd name="connsiteY2" fmla="*/ 406400 h 1877316"/>
                    <a:gd name="connsiteX3" fmla="*/ 668825 w 668825"/>
                    <a:gd name="connsiteY3" fmla="*/ 627412 h 1877316"/>
                    <a:gd name="connsiteX4" fmla="*/ 668825 w 668825"/>
                    <a:gd name="connsiteY4" fmla="*/ 1735679 h 1877316"/>
                    <a:gd name="connsiteX5" fmla="*/ 527188 w 668825"/>
                    <a:gd name="connsiteY5" fmla="*/ 1877316 h 1877316"/>
                    <a:gd name="connsiteX6" fmla="*/ 141637 w 668825"/>
                    <a:gd name="connsiteY6" fmla="*/ 1877316 h 1877316"/>
                    <a:gd name="connsiteX7" fmla="*/ 0 w 668825"/>
                    <a:gd name="connsiteY7" fmla="*/ 1735679 h 1877316"/>
                    <a:gd name="connsiteX8" fmla="*/ 0 w 668825"/>
                    <a:gd name="connsiteY8" fmla="*/ 627412 h 1877316"/>
                    <a:gd name="connsiteX0" fmla="*/ 0 w 668825"/>
                    <a:gd name="connsiteY0" fmla="*/ 632174 h 1882078"/>
                    <a:gd name="connsiteX1" fmla="*/ 340074 w 668825"/>
                    <a:gd name="connsiteY1" fmla="*/ 4762 h 1882078"/>
                    <a:gd name="connsiteX2" fmla="*/ 381139 w 668825"/>
                    <a:gd name="connsiteY2" fmla="*/ 0 h 1882078"/>
                    <a:gd name="connsiteX3" fmla="*/ 668825 w 668825"/>
                    <a:gd name="connsiteY3" fmla="*/ 632174 h 1882078"/>
                    <a:gd name="connsiteX4" fmla="*/ 668825 w 668825"/>
                    <a:gd name="connsiteY4" fmla="*/ 1740441 h 1882078"/>
                    <a:gd name="connsiteX5" fmla="*/ 527188 w 668825"/>
                    <a:gd name="connsiteY5" fmla="*/ 1882078 h 1882078"/>
                    <a:gd name="connsiteX6" fmla="*/ 141637 w 668825"/>
                    <a:gd name="connsiteY6" fmla="*/ 1882078 h 1882078"/>
                    <a:gd name="connsiteX7" fmla="*/ 0 w 668825"/>
                    <a:gd name="connsiteY7" fmla="*/ 1740441 h 1882078"/>
                    <a:gd name="connsiteX8" fmla="*/ 0 w 668825"/>
                    <a:gd name="connsiteY8" fmla="*/ 632174 h 1882078"/>
                    <a:gd name="connsiteX0" fmla="*/ 0 w 668825"/>
                    <a:gd name="connsiteY0" fmla="*/ 632174 h 1882078"/>
                    <a:gd name="connsiteX1" fmla="*/ 246232 w 668825"/>
                    <a:gd name="connsiteY1" fmla="*/ 447616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668825 w 668825"/>
                    <a:gd name="connsiteY4" fmla="*/ 632174 h 1882078"/>
                    <a:gd name="connsiteX5" fmla="*/ 668825 w 668825"/>
                    <a:gd name="connsiteY5" fmla="*/ 1740441 h 1882078"/>
                    <a:gd name="connsiteX6" fmla="*/ 527188 w 668825"/>
                    <a:gd name="connsiteY6" fmla="*/ 1882078 h 1882078"/>
                    <a:gd name="connsiteX7" fmla="*/ 141637 w 668825"/>
                    <a:gd name="connsiteY7" fmla="*/ 1882078 h 1882078"/>
                    <a:gd name="connsiteX8" fmla="*/ 0 w 668825"/>
                    <a:gd name="connsiteY8" fmla="*/ 1740441 h 1882078"/>
                    <a:gd name="connsiteX9" fmla="*/ 0 w 668825"/>
                    <a:gd name="connsiteY9" fmla="*/ 632174 h 1882078"/>
                    <a:gd name="connsiteX0" fmla="*/ 0 w 668825"/>
                    <a:gd name="connsiteY0" fmla="*/ 632174 h 1882078"/>
                    <a:gd name="connsiteX1" fmla="*/ 246232 w 668825"/>
                    <a:gd name="connsiteY1" fmla="*/ 447616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271811 w 668825"/>
                    <a:gd name="connsiteY2" fmla="*/ 1587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271811 w 668825"/>
                    <a:gd name="connsiteY2" fmla="*/ 1587 h 1882078"/>
                    <a:gd name="connsiteX3" fmla="*/ 3938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274986 w 668825"/>
                    <a:gd name="connsiteY2" fmla="*/ 1587 h 1882078"/>
                    <a:gd name="connsiteX3" fmla="*/ 3938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274986 w 668825"/>
                    <a:gd name="connsiteY2" fmla="*/ 1587 h 1882078"/>
                    <a:gd name="connsiteX3" fmla="*/ 398601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0587 h 1880491"/>
                    <a:gd name="connsiteX1" fmla="*/ 236707 w 668825"/>
                    <a:gd name="connsiteY1" fmla="*/ 398404 h 1880491"/>
                    <a:gd name="connsiteX2" fmla="*/ 274986 w 668825"/>
                    <a:gd name="connsiteY2" fmla="*/ 0 h 1880491"/>
                    <a:gd name="connsiteX3" fmla="*/ 392251 w 668825"/>
                    <a:gd name="connsiteY3" fmla="*/ 0 h 1880491"/>
                    <a:gd name="connsiteX4" fmla="*/ 430382 w 668825"/>
                    <a:gd name="connsiteY4" fmla="*/ 411104 h 1880491"/>
                    <a:gd name="connsiteX5" fmla="*/ 668825 w 668825"/>
                    <a:gd name="connsiteY5" fmla="*/ 630587 h 1880491"/>
                    <a:gd name="connsiteX6" fmla="*/ 668825 w 668825"/>
                    <a:gd name="connsiteY6" fmla="*/ 1738854 h 1880491"/>
                    <a:gd name="connsiteX7" fmla="*/ 527188 w 668825"/>
                    <a:gd name="connsiteY7" fmla="*/ 1880491 h 1880491"/>
                    <a:gd name="connsiteX8" fmla="*/ 141637 w 668825"/>
                    <a:gd name="connsiteY8" fmla="*/ 1880491 h 1880491"/>
                    <a:gd name="connsiteX9" fmla="*/ 0 w 668825"/>
                    <a:gd name="connsiteY9" fmla="*/ 1738854 h 1880491"/>
                    <a:gd name="connsiteX10" fmla="*/ 0 w 668825"/>
                    <a:gd name="connsiteY10" fmla="*/ 630587 h 1880491"/>
                    <a:gd name="connsiteX0" fmla="*/ 0 w 668825"/>
                    <a:gd name="connsiteY0" fmla="*/ 630587 h 1880491"/>
                    <a:gd name="connsiteX1" fmla="*/ 236707 w 668825"/>
                    <a:gd name="connsiteY1" fmla="*/ 398404 h 1880491"/>
                    <a:gd name="connsiteX2" fmla="*/ 279748 w 668825"/>
                    <a:gd name="connsiteY2" fmla="*/ 0 h 1880491"/>
                    <a:gd name="connsiteX3" fmla="*/ 392251 w 668825"/>
                    <a:gd name="connsiteY3" fmla="*/ 0 h 1880491"/>
                    <a:gd name="connsiteX4" fmla="*/ 430382 w 668825"/>
                    <a:gd name="connsiteY4" fmla="*/ 411104 h 1880491"/>
                    <a:gd name="connsiteX5" fmla="*/ 668825 w 668825"/>
                    <a:gd name="connsiteY5" fmla="*/ 630587 h 1880491"/>
                    <a:gd name="connsiteX6" fmla="*/ 668825 w 668825"/>
                    <a:gd name="connsiteY6" fmla="*/ 1738854 h 1880491"/>
                    <a:gd name="connsiteX7" fmla="*/ 527188 w 668825"/>
                    <a:gd name="connsiteY7" fmla="*/ 1880491 h 1880491"/>
                    <a:gd name="connsiteX8" fmla="*/ 141637 w 668825"/>
                    <a:gd name="connsiteY8" fmla="*/ 1880491 h 1880491"/>
                    <a:gd name="connsiteX9" fmla="*/ 0 w 668825"/>
                    <a:gd name="connsiteY9" fmla="*/ 1738854 h 1880491"/>
                    <a:gd name="connsiteX10" fmla="*/ 0 w 668825"/>
                    <a:gd name="connsiteY10" fmla="*/ 630587 h 1880491"/>
                    <a:gd name="connsiteX0" fmla="*/ 0 w 672000"/>
                    <a:gd name="connsiteY0" fmla="*/ 630587 h 1880491"/>
                    <a:gd name="connsiteX1" fmla="*/ 236707 w 672000"/>
                    <a:gd name="connsiteY1" fmla="*/ 398404 h 1880491"/>
                    <a:gd name="connsiteX2" fmla="*/ 279748 w 672000"/>
                    <a:gd name="connsiteY2" fmla="*/ 0 h 1880491"/>
                    <a:gd name="connsiteX3" fmla="*/ 392251 w 672000"/>
                    <a:gd name="connsiteY3" fmla="*/ 0 h 1880491"/>
                    <a:gd name="connsiteX4" fmla="*/ 430382 w 672000"/>
                    <a:gd name="connsiteY4" fmla="*/ 411104 h 1880491"/>
                    <a:gd name="connsiteX5" fmla="*/ 672000 w 672000"/>
                    <a:gd name="connsiteY5" fmla="*/ 617887 h 1880491"/>
                    <a:gd name="connsiteX6" fmla="*/ 668825 w 672000"/>
                    <a:gd name="connsiteY6" fmla="*/ 1738854 h 1880491"/>
                    <a:gd name="connsiteX7" fmla="*/ 527188 w 672000"/>
                    <a:gd name="connsiteY7" fmla="*/ 1880491 h 1880491"/>
                    <a:gd name="connsiteX8" fmla="*/ 141637 w 672000"/>
                    <a:gd name="connsiteY8" fmla="*/ 1880491 h 1880491"/>
                    <a:gd name="connsiteX9" fmla="*/ 0 w 672000"/>
                    <a:gd name="connsiteY9" fmla="*/ 1738854 h 1880491"/>
                    <a:gd name="connsiteX10" fmla="*/ 0 w 672000"/>
                    <a:gd name="connsiteY10" fmla="*/ 630587 h 1880491"/>
                    <a:gd name="connsiteX0" fmla="*/ 0 w 672000"/>
                    <a:gd name="connsiteY0" fmla="*/ 630587 h 1880491"/>
                    <a:gd name="connsiteX1" fmla="*/ 236707 w 672000"/>
                    <a:gd name="connsiteY1" fmla="*/ 398404 h 1880491"/>
                    <a:gd name="connsiteX2" fmla="*/ 279748 w 672000"/>
                    <a:gd name="connsiteY2" fmla="*/ 0 h 1880491"/>
                    <a:gd name="connsiteX3" fmla="*/ 392251 w 672000"/>
                    <a:gd name="connsiteY3" fmla="*/ 0 h 1880491"/>
                    <a:gd name="connsiteX4" fmla="*/ 430382 w 672000"/>
                    <a:gd name="connsiteY4" fmla="*/ 411104 h 1880491"/>
                    <a:gd name="connsiteX5" fmla="*/ 672000 w 672000"/>
                    <a:gd name="connsiteY5" fmla="*/ 617887 h 1880491"/>
                    <a:gd name="connsiteX6" fmla="*/ 668825 w 672000"/>
                    <a:gd name="connsiteY6" fmla="*/ 1738854 h 1880491"/>
                    <a:gd name="connsiteX7" fmla="*/ 527188 w 672000"/>
                    <a:gd name="connsiteY7" fmla="*/ 1880491 h 1880491"/>
                    <a:gd name="connsiteX8" fmla="*/ 141637 w 672000"/>
                    <a:gd name="connsiteY8" fmla="*/ 1880491 h 1880491"/>
                    <a:gd name="connsiteX9" fmla="*/ 0 w 672000"/>
                    <a:gd name="connsiteY9" fmla="*/ 1738854 h 1880491"/>
                    <a:gd name="connsiteX10" fmla="*/ 0 w 672000"/>
                    <a:gd name="connsiteY10" fmla="*/ 630587 h 1880491"/>
                    <a:gd name="connsiteX0" fmla="*/ 0 w 672000"/>
                    <a:gd name="connsiteY0" fmla="*/ 630587 h 1880491"/>
                    <a:gd name="connsiteX1" fmla="*/ 236707 w 672000"/>
                    <a:gd name="connsiteY1" fmla="*/ 398404 h 1880491"/>
                    <a:gd name="connsiteX2" fmla="*/ 279748 w 672000"/>
                    <a:gd name="connsiteY2" fmla="*/ 0 h 1880491"/>
                    <a:gd name="connsiteX3" fmla="*/ 392251 w 672000"/>
                    <a:gd name="connsiteY3" fmla="*/ 0 h 1880491"/>
                    <a:gd name="connsiteX4" fmla="*/ 430382 w 672000"/>
                    <a:gd name="connsiteY4" fmla="*/ 411104 h 1880491"/>
                    <a:gd name="connsiteX5" fmla="*/ 672000 w 672000"/>
                    <a:gd name="connsiteY5" fmla="*/ 617887 h 1880491"/>
                    <a:gd name="connsiteX6" fmla="*/ 668825 w 672000"/>
                    <a:gd name="connsiteY6" fmla="*/ 1738854 h 1880491"/>
                    <a:gd name="connsiteX7" fmla="*/ 527188 w 672000"/>
                    <a:gd name="connsiteY7" fmla="*/ 1880491 h 1880491"/>
                    <a:gd name="connsiteX8" fmla="*/ 141637 w 672000"/>
                    <a:gd name="connsiteY8" fmla="*/ 1880491 h 1880491"/>
                    <a:gd name="connsiteX9" fmla="*/ 0 w 672000"/>
                    <a:gd name="connsiteY9" fmla="*/ 1738854 h 1880491"/>
                    <a:gd name="connsiteX10" fmla="*/ 0 w 672000"/>
                    <a:gd name="connsiteY10" fmla="*/ 630587 h 1880491"/>
                    <a:gd name="connsiteX0" fmla="*/ 2758 w 674758"/>
                    <a:gd name="connsiteY0" fmla="*/ 630587 h 1880491"/>
                    <a:gd name="connsiteX1" fmla="*/ 239465 w 674758"/>
                    <a:gd name="connsiteY1" fmla="*/ 398404 h 1880491"/>
                    <a:gd name="connsiteX2" fmla="*/ 282506 w 674758"/>
                    <a:gd name="connsiteY2" fmla="*/ 0 h 1880491"/>
                    <a:gd name="connsiteX3" fmla="*/ 395009 w 674758"/>
                    <a:gd name="connsiteY3" fmla="*/ 0 h 1880491"/>
                    <a:gd name="connsiteX4" fmla="*/ 433140 w 674758"/>
                    <a:gd name="connsiteY4" fmla="*/ 411104 h 1880491"/>
                    <a:gd name="connsiteX5" fmla="*/ 674758 w 674758"/>
                    <a:gd name="connsiteY5" fmla="*/ 617887 h 1880491"/>
                    <a:gd name="connsiteX6" fmla="*/ 671583 w 674758"/>
                    <a:gd name="connsiteY6" fmla="*/ 1738854 h 1880491"/>
                    <a:gd name="connsiteX7" fmla="*/ 529946 w 674758"/>
                    <a:gd name="connsiteY7" fmla="*/ 1880491 h 1880491"/>
                    <a:gd name="connsiteX8" fmla="*/ 144395 w 674758"/>
                    <a:gd name="connsiteY8" fmla="*/ 1880491 h 1880491"/>
                    <a:gd name="connsiteX9" fmla="*/ 2758 w 674758"/>
                    <a:gd name="connsiteY9" fmla="*/ 1738854 h 1880491"/>
                    <a:gd name="connsiteX10" fmla="*/ 2758 w 674758"/>
                    <a:gd name="connsiteY10" fmla="*/ 630587 h 1880491"/>
                    <a:gd name="connsiteX0" fmla="*/ 2758 w 674758"/>
                    <a:gd name="connsiteY0" fmla="*/ 630587 h 1880491"/>
                    <a:gd name="connsiteX1" fmla="*/ 239465 w 674758"/>
                    <a:gd name="connsiteY1" fmla="*/ 398404 h 1880491"/>
                    <a:gd name="connsiteX2" fmla="*/ 282506 w 674758"/>
                    <a:gd name="connsiteY2" fmla="*/ 0 h 1880491"/>
                    <a:gd name="connsiteX3" fmla="*/ 395009 w 674758"/>
                    <a:gd name="connsiteY3" fmla="*/ 0 h 1880491"/>
                    <a:gd name="connsiteX4" fmla="*/ 433140 w 674758"/>
                    <a:gd name="connsiteY4" fmla="*/ 411104 h 1880491"/>
                    <a:gd name="connsiteX5" fmla="*/ 674758 w 674758"/>
                    <a:gd name="connsiteY5" fmla="*/ 617887 h 1880491"/>
                    <a:gd name="connsiteX6" fmla="*/ 671583 w 674758"/>
                    <a:gd name="connsiteY6" fmla="*/ 1738854 h 1880491"/>
                    <a:gd name="connsiteX7" fmla="*/ 529946 w 674758"/>
                    <a:gd name="connsiteY7" fmla="*/ 1880491 h 1880491"/>
                    <a:gd name="connsiteX8" fmla="*/ 144395 w 674758"/>
                    <a:gd name="connsiteY8" fmla="*/ 1880491 h 1880491"/>
                    <a:gd name="connsiteX9" fmla="*/ 2758 w 674758"/>
                    <a:gd name="connsiteY9" fmla="*/ 1738854 h 1880491"/>
                    <a:gd name="connsiteX10" fmla="*/ 2758 w 674758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32984 w 674602"/>
                    <a:gd name="connsiteY4" fmla="*/ 4111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1678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616 h 1880520"/>
                    <a:gd name="connsiteX1" fmla="*/ 239309 w 674602"/>
                    <a:gd name="connsiteY1" fmla="*/ 398433 h 1880520"/>
                    <a:gd name="connsiteX2" fmla="*/ 282350 w 674602"/>
                    <a:gd name="connsiteY2" fmla="*/ 29 h 1880520"/>
                    <a:gd name="connsiteX3" fmla="*/ 391678 w 674602"/>
                    <a:gd name="connsiteY3" fmla="*/ 29 h 1880520"/>
                    <a:gd name="connsiteX4" fmla="*/ 428221 w 674602"/>
                    <a:gd name="connsiteY4" fmla="*/ 398433 h 1880520"/>
                    <a:gd name="connsiteX5" fmla="*/ 674602 w 674602"/>
                    <a:gd name="connsiteY5" fmla="*/ 617916 h 1880520"/>
                    <a:gd name="connsiteX6" fmla="*/ 671427 w 674602"/>
                    <a:gd name="connsiteY6" fmla="*/ 1738883 h 1880520"/>
                    <a:gd name="connsiteX7" fmla="*/ 529790 w 674602"/>
                    <a:gd name="connsiteY7" fmla="*/ 1880520 h 1880520"/>
                    <a:gd name="connsiteX8" fmla="*/ 144239 w 674602"/>
                    <a:gd name="connsiteY8" fmla="*/ 1880520 h 1880520"/>
                    <a:gd name="connsiteX9" fmla="*/ 2602 w 674602"/>
                    <a:gd name="connsiteY9" fmla="*/ 1738883 h 1880520"/>
                    <a:gd name="connsiteX10" fmla="*/ 2602 w 674602"/>
                    <a:gd name="connsiteY10" fmla="*/ 630616 h 1880520"/>
                    <a:gd name="connsiteX0" fmla="*/ 2602 w 674602"/>
                    <a:gd name="connsiteY0" fmla="*/ 630831 h 1880735"/>
                    <a:gd name="connsiteX1" fmla="*/ 239309 w 674602"/>
                    <a:gd name="connsiteY1" fmla="*/ 398648 h 1880735"/>
                    <a:gd name="connsiteX2" fmla="*/ 282350 w 674602"/>
                    <a:gd name="connsiteY2" fmla="*/ 244 h 1880735"/>
                    <a:gd name="connsiteX3" fmla="*/ 391678 w 674602"/>
                    <a:gd name="connsiteY3" fmla="*/ 244 h 1880735"/>
                    <a:gd name="connsiteX4" fmla="*/ 428221 w 674602"/>
                    <a:gd name="connsiteY4" fmla="*/ 398648 h 1880735"/>
                    <a:gd name="connsiteX5" fmla="*/ 674602 w 674602"/>
                    <a:gd name="connsiteY5" fmla="*/ 618131 h 1880735"/>
                    <a:gd name="connsiteX6" fmla="*/ 671427 w 674602"/>
                    <a:gd name="connsiteY6" fmla="*/ 1739098 h 1880735"/>
                    <a:gd name="connsiteX7" fmla="*/ 529790 w 674602"/>
                    <a:gd name="connsiteY7" fmla="*/ 1880735 h 1880735"/>
                    <a:gd name="connsiteX8" fmla="*/ 144239 w 674602"/>
                    <a:gd name="connsiteY8" fmla="*/ 1880735 h 1880735"/>
                    <a:gd name="connsiteX9" fmla="*/ 2602 w 674602"/>
                    <a:gd name="connsiteY9" fmla="*/ 1739098 h 1880735"/>
                    <a:gd name="connsiteX10" fmla="*/ 2602 w 674602"/>
                    <a:gd name="connsiteY10" fmla="*/ 630831 h 1880735"/>
                    <a:gd name="connsiteX0" fmla="*/ 2602 w 674602"/>
                    <a:gd name="connsiteY0" fmla="*/ 630617 h 1880521"/>
                    <a:gd name="connsiteX1" fmla="*/ 239309 w 674602"/>
                    <a:gd name="connsiteY1" fmla="*/ 398434 h 1880521"/>
                    <a:gd name="connsiteX2" fmla="*/ 282350 w 674602"/>
                    <a:gd name="connsiteY2" fmla="*/ 30 h 1880521"/>
                    <a:gd name="connsiteX3" fmla="*/ 391678 w 674602"/>
                    <a:gd name="connsiteY3" fmla="*/ 30 h 1880521"/>
                    <a:gd name="connsiteX4" fmla="*/ 428221 w 674602"/>
                    <a:gd name="connsiteY4" fmla="*/ 398434 h 1880521"/>
                    <a:gd name="connsiteX5" fmla="*/ 674602 w 674602"/>
                    <a:gd name="connsiteY5" fmla="*/ 617917 h 1880521"/>
                    <a:gd name="connsiteX6" fmla="*/ 671427 w 674602"/>
                    <a:gd name="connsiteY6" fmla="*/ 1738884 h 1880521"/>
                    <a:gd name="connsiteX7" fmla="*/ 529790 w 674602"/>
                    <a:gd name="connsiteY7" fmla="*/ 1880521 h 1880521"/>
                    <a:gd name="connsiteX8" fmla="*/ 144239 w 674602"/>
                    <a:gd name="connsiteY8" fmla="*/ 1880521 h 1880521"/>
                    <a:gd name="connsiteX9" fmla="*/ 2602 w 674602"/>
                    <a:gd name="connsiteY9" fmla="*/ 1738884 h 1880521"/>
                    <a:gd name="connsiteX10" fmla="*/ 2602 w 674602"/>
                    <a:gd name="connsiteY10" fmla="*/ 630617 h 1880521"/>
                    <a:gd name="connsiteX0" fmla="*/ 2602 w 674602"/>
                    <a:gd name="connsiteY0" fmla="*/ 630617 h 1880521"/>
                    <a:gd name="connsiteX1" fmla="*/ 239309 w 674602"/>
                    <a:gd name="connsiteY1" fmla="*/ 398434 h 1880521"/>
                    <a:gd name="connsiteX2" fmla="*/ 282350 w 674602"/>
                    <a:gd name="connsiteY2" fmla="*/ 30 h 1880521"/>
                    <a:gd name="connsiteX3" fmla="*/ 391678 w 674602"/>
                    <a:gd name="connsiteY3" fmla="*/ 30 h 1880521"/>
                    <a:gd name="connsiteX4" fmla="*/ 428221 w 674602"/>
                    <a:gd name="connsiteY4" fmla="*/ 398434 h 1880521"/>
                    <a:gd name="connsiteX5" fmla="*/ 674602 w 674602"/>
                    <a:gd name="connsiteY5" fmla="*/ 617917 h 1880521"/>
                    <a:gd name="connsiteX6" fmla="*/ 671427 w 674602"/>
                    <a:gd name="connsiteY6" fmla="*/ 1738884 h 1880521"/>
                    <a:gd name="connsiteX7" fmla="*/ 529790 w 674602"/>
                    <a:gd name="connsiteY7" fmla="*/ 1880521 h 1880521"/>
                    <a:gd name="connsiteX8" fmla="*/ 144239 w 674602"/>
                    <a:gd name="connsiteY8" fmla="*/ 1880521 h 1880521"/>
                    <a:gd name="connsiteX9" fmla="*/ 2602 w 674602"/>
                    <a:gd name="connsiteY9" fmla="*/ 1738884 h 1880521"/>
                    <a:gd name="connsiteX10" fmla="*/ 2602 w 674602"/>
                    <a:gd name="connsiteY10" fmla="*/ 630617 h 1880521"/>
                    <a:gd name="connsiteX0" fmla="*/ 2602 w 674602"/>
                    <a:gd name="connsiteY0" fmla="*/ 630617 h 1880521"/>
                    <a:gd name="connsiteX1" fmla="*/ 239309 w 674602"/>
                    <a:gd name="connsiteY1" fmla="*/ 398434 h 1880521"/>
                    <a:gd name="connsiteX2" fmla="*/ 282350 w 674602"/>
                    <a:gd name="connsiteY2" fmla="*/ 30 h 1880521"/>
                    <a:gd name="connsiteX3" fmla="*/ 391678 w 674602"/>
                    <a:gd name="connsiteY3" fmla="*/ 30 h 1880521"/>
                    <a:gd name="connsiteX4" fmla="*/ 428221 w 674602"/>
                    <a:gd name="connsiteY4" fmla="*/ 398434 h 1880521"/>
                    <a:gd name="connsiteX5" fmla="*/ 674602 w 674602"/>
                    <a:gd name="connsiteY5" fmla="*/ 617917 h 1880521"/>
                    <a:gd name="connsiteX6" fmla="*/ 671427 w 674602"/>
                    <a:gd name="connsiteY6" fmla="*/ 1738884 h 1880521"/>
                    <a:gd name="connsiteX7" fmla="*/ 529790 w 674602"/>
                    <a:gd name="connsiteY7" fmla="*/ 1880521 h 1880521"/>
                    <a:gd name="connsiteX8" fmla="*/ 144239 w 674602"/>
                    <a:gd name="connsiteY8" fmla="*/ 1880521 h 1880521"/>
                    <a:gd name="connsiteX9" fmla="*/ 2602 w 674602"/>
                    <a:gd name="connsiteY9" fmla="*/ 1738884 h 1880521"/>
                    <a:gd name="connsiteX10" fmla="*/ 2602 w 674602"/>
                    <a:gd name="connsiteY10" fmla="*/ 630617 h 1880521"/>
                    <a:gd name="connsiteX0" fmla="*/ 2602 w 674602"/>
                    <a:gd name="connsiteY0" fmla="*/ 630617 h 1880521"/>
                    <a:gd name="connsiteX1" fmla="*/ 239309 w 674602"/>
                    <a:gd name="connsiteY1" fmla="*/ 398434 h 1880521"/>
                    <a:gd name="connsiteX2" fmla="*/ 282350 w 674602"/>
                    <a:gd name="connsiteY2" fmla="*/ 30 h 1880521"/>
                    <a:gd name="connsiteX3" fmla="*/ 391678 w 674602"/>
                    <a:gd name="connsiteY3" fmla="*/ 30 h 1880521"/>
                    <a:gd name="connsiteX4" fmla="*/ 428221 w 674602"/>
                    <a:gd name="connsiteY4" fmla="*/ 398434 h 1880521"/>
                    <a:gd name="connsiteX5" fmla="*/ 674602 w 674602"/>
                    <a:gd name="connsiteY5" fmla="*/ 617917 h 1880521"/>
                    <a:gd name="connsiteX6" fmla="*/ 671427 w 674602"/>
                    <a:gd name="connsiteY6" fmla="*/ 1738884 h 1880521"/>
                    <a:gd name="connsiteX7" fmla="*/ 529790 w 674602"/>
                    <a:gd name="connsiteY7" fmla="*/ 1880521 h 1880521"/>
                    <a:gd name="connsiteX8" fmla="*/ 144239 w 674602"/>
                    <a:gd name="connsiteY8" fmla="*/ 1880521 h 1880521"/>
                    <a:gd name="connsiteX9" fmla="*/ 2602 w 674602"/>
                    <a:gd name="connsiteY9" fmla="*/ 1738884 h 1880521"/>
                    <a:gd name="connsiteX10" fmla="*/ 2602 w 674602"/>
                    <a:gd name="connsiteY10" fmla="*/ 630617 h 1880521"/>
                    <a:gd name="connsiteX0" fmla="*/ 2504 w 674504"/>
                    <a:gd name="connsiteY0" fmla="*/ 630617 h 1880521"/>
                    <a:gd name="connsiteX1" fmla="*/ 248736 w 674504"/>
                    <a:gd name="connsiteY1" fmla="*/ 396847 h 1880521"/>
                    <a:gd name="connsiteX2" fmla="*/ 282252 w 674504"/>
                    <a:gd name="connsiteY2" fmla="*/ 30 h 1880521"/>
                    <a:gd name="connsiteX3" fmla="*/ 391580 w 674504"/>
                    <a:gd name="connsiteY3" fmla="*/ 30 h 1880521"/>
                    <a:gd name="connsiteX4" fmla="*/ 428123 w 674504"/>
                    <a:gd name="connsiteY4" fmla="*/ 398434 h 1880521"/>
                    <a:gd name="connsiteX5" fmla="*/ 674504 w 674504"/>
                    <a:gd name="connsiteY5" fmla="*/ 617917 h 1880521"/>
                    <a:gd name="connsiteX6" fmla="*/ 671329 w 674504"/>
                    <a:gd name="connsiteY6" fmla="*/ 1738884 h 1880521"/>
                    <a:gd name="connsiteX7" fmla="*/ 529692 w 674504"/>
                    <a:gd name="connsiteY7" fmla="*/ 1880521 h 1880521"/>
                    <a:gd name="connsiteX8" fmla="*/ 144141 w 674504"/>
                    <a:gd name="connsiteY8" fmla="*/ 1880521 h 1880521"/>
                    <a:gd name="connsiteX9" fmla="*/ 2504 w 674504"/>
                    <a:gd name="connsiteY9" fmla="*/ 1738884 h 1880521"/>
                    <a:gd name="connsiteX10" fmla="*/ 2504 w 674504"/>
                    <a:gd name="connsiteY10" fmla="*/ 630617 h 1880521"/>
                    <a:gd name="connsiteX0" fmla="*/ 2504 w 674504"/>
                    <a:gd name="connsiteY0" fmla="*/ 630617 h 1880521"/>
                    <a:gd name="connsiteX1" fmla="*/ 248736 w 674504"/>
                    <a:gd name="connsiteY1" fmla="*/ 396847 h 1880521"/>
                    <a:gd name="connsiteX2" fmla="*/ 278602 w 674504"/>
                    <a:gd name="connsiteY2" fmla="*/ 164415 h 1880521"/>
                    <a:gd name="connsiteX3" fmla="*/ 391580 w 674504"/>
                    <a:gd name="connsiteY3" fmla="*/ 30 h 1880521"/>
                    <a:gd name="connsiteX4" fmla="*/ 428123 w 674504"/>
                    <a:gd name="connsiteY4" fmla="*/ 398434 h 1880521"/>
                    <a:gd name="connsiteX5" fmla="*/ 674504 w 674504"/>
                    <a:gd name="connsiteY5" fmla="*/ 617917 h 1880521"/>
                    <a:gd name="connsiteX6" fmla="*/ 671329 w 674504"/>
                    <a:gd name="connsiteY6" fmla="*/ 1738884 h 1880521"/>
                    <a:gd name="connsiteX7" fmla="*/ 529692 w 674504"/>
                    <a:gd name="connsiteY7" fmla="*/ 1880521 h 1880521"/>
                    <a:gd name="connsiteX8" fmla="*/ 144141 w 674504"/>
                    <a:gd name="connsiteY8" fmla="*/ 1880521 h 1880521"/>
                    <a:gd name="connsiteX9" fmla="*/ 2504 w 674504"/>
                    <a:gd name="connsiteY9" fmla="*/ 1738884 h 1880521"/>
                    <a:gd name="connsiteX10" fmla="*/ 2504 w 674504"/>
                    <a:gd name="connsiteY10" fmla="*/ 630617 h 1880521"/>
                    <a:gd name="connsiteX0" fmla="*/ 2504 w 674504"/>
                    <a:gd name="connsiteY0" fmla="*/ 474425 h 1724329"/>
                    <a:gd name="connsiteX1" fmla="*/ 248736 w 674504"/>
                    <a:gd name="connsiteY1" fmla="*/ 240655 h 1724329"/>
                    <a:gd name="connsiteX2" fmla="*/ 278602 w 674504"/>
                    <a:gd name="connsiteY2" fmla="*/ 8223 h 1724329"/>
                    <a:gd name="connsiteX3" fmla="*/ 398880 w 674504"/>
                    <a:gd name="connsiteY3" fmla="*/ 62 h 1724329"/>
                    <a:gd name="connsiteX4" fmla="*/ 428123 w 674504"/>
                    <a:gd name="connsiteY4" fmla="*/ 242242 h 1724329"/>
                    <a:gd name="connsiteX5" fmla="*/ 674504 w 674504"/>
                    <a:gd name="connsiteY5" fmla="*/ 461725 h 1724329"/>
                    <a:gd name="connsiteX6" fmla="*/ 671329 w 674504"/>
                    <a:gd name="connsiteY6" fmla="*/ 1582692 h 1724329"/>
                    <a:gd name="connsiteX7" fmla="*/ 529692 w 674504"/>
                    <a:gd name="connsiteY7" fmla="*/ 1724329 h 1724329"/>
                    <a:gd name="connsiteX8" fmla="*/ 144141 w 674504"/>
                    <a:gd name="connsiteY8" fmla="*/ 1724329 h 1724329"/>
                    <a:gd name="connsiteX9" fmla="*/ 2504 w 674504"/>
                    <a:gd name="connsiteY9" fmla="*/ 1582692 h 1724329"/>
                    <a:gd name="connsiteX10" fmla="*/ 2504 w 674504"/>
                    <a:gd name="connsiteY10" fmla="*/ 474425 h 1724329"/>
                    <a:gd name="connsiteX0" fmla="*/ 2504 w 674504"/>
                    <a:gd name="connsiteY0" fmla="*/ 466234 h 1716138"/>
                    <a:gd name="connsiteX1" fmla="*/ 248736 w 674504"/>
                    <a:gd name="connsiteY1" fmla="*/ 232464 h 1716138"/>
                    <a:gd name="connsiteX2" fmla="*/ 278602 w 674504"/>
                    <a:gd name="connsiteY2" fmla="*/ 32 h 1716138"/>
                    <a:gd name="connsiteX3" fmla="*/ 397055 w 674504"/>
                    <a:gd name="connsiteY3" fmla="*/ 3529 h 1716138"/>
                    <a:gd name="connsiteX4" fmla="*/ 428123 w 674504"/>
                    <a:gd name="connsiteY4" fmla="*/ 234051 h 1716138"/>
                    <a:gd name="connsiteX5" fmla="*/ 674504 w 674504"/>
                    <a:gd name="connsiteY5" fmla="*/ 453534 h 1716138"/>
                    <a:gd name="connsiteX6" fmla="*/ 671329 w 674504"/>
                    <a:gd name="connsiteY6" fmla="*/ 1574501 h 1716138"/>
                    <a:gd name="connsiteX7" fmla="*/ 529692 w 674504"/>
                    <a:gd name="connsiteY7" fmla="*/ 1716138 h 1716138"/>
                    <a:gd name="connsiteX8" fmla="*/ 144141 w 674504"/>
                    <a:gd name="connsiteY8" fmla="*/ 1716138 h 1716138"/>
                    <a:gd name="connsiteX9" fmla="*/ 2504 w 674504"/>
                    <a:gd name="connsiteY9" fmla="*/ 1574501 h 1716138"/>
                    <a:gd name="connsiteX10" fmla="*/ 2504 w 674504"/>
                    <a:gd name="connsiteY10" fmla="*/ 466234 h 1716138"/>
                    <a:gd name="connsiteX0" fmla="*/ 2504 w 674504"/>
                    <a:gd name="connsiteY0" fmla="*/ 467432 h 1717336"/>
                    <a:gd name="connsiteX1" fmla="*/ 248736 w 674504"/>
                    <a:gd name="connsiteY1" fmla="*/ 233662 h 1717336"/>
                    <a:gd name="connsiteX2" fmla="*/ 278602 w 674504"/>
                    <a:gd name="connsiteY2" fmla="*/ 1230 h 1717336"/>
                    <a:gd name="connsiteX3" fmla="*/ 398880 w 674504"/>
                    <a:gd name="connsiteY3" fmla="*/ 64 h 1717336"/>
                    <a:gd name="connsiteX4" fmla="*/ 428123 w 674504"/>
                    <a:gd name="connsiteY4" fmla="*/ 235249 h 1717336"/>
                    <a:gd name="connsiteX5" fmla="*/ 674504 w 674504"/>
                    <a:gd name="connsiteY5" fmla="*/ 454732 h 1717336"/>
                    <a:gd name="connsiteX6" fmla="*/ 671329 w 674504"/>
                    <a:gd name="connsiteY6" fmla="*/ 1575699 h 1717336"/>
                    <a:gd name="connsiteX7" fmla="*/ 529692 w 674504"/>
                    <a:gd name="connsiteY7" fmla="*/ 1717336 h 1717336"/>
                    <a:gd name="connsiteX8" fmla="*/ 144141 w 674504"/>
                    <a:gd name="connsiteY8" fmla="*/ 1717336 h 1717336"/>
                    <a:gd name="connsiteX9" fmla="*/ 2504 w 674504"/>
                    <a:gd name="connsiteY9" fmla="*/ 1575699 h 1717336"/>
                    <a:gd name="connsiteX10" fmla="*/ 2504 w 674504"/>
                    <a:gd name="connsiteY10" fmla="*/ 467432 h 1717336"/>
                    <a:gd name="connsiteX0" fmla="*/ 2504 w 674504"/>
                    <a:gd name="connsiteY0" fmla="*/ 467432 h 1717336"/>
                    <a:gd name="connsiteX1" fmla="*/ 248736 w 674504"/>
                    <a:gd name="connsiteY1" fmla="*/ 233662 h 1717336"/>
                    <a:gd name="connsiteX2" fmla="*/ 289513 w 674504"/>
                    <a:gd name="connsiteY2" fmla="*/ 124724 h 1717336"/>
                    <a:gd name="connsiteX3" fmla="*/ 398880 w 674504"/>
                    <a:gd name="connsiteY3" fmla="*/ 64 h 1717336"/>
                    <a:gd name="connsiteX4" fmla="*/ 428123 w 674504"/>
                    <a:gd name="connsiteY4" fmla="*/ 235249 h 1717336"/>
                    <a:gd name="connsiteX5" fmla="*/ 674504 w 674504"/>
                    <a:gd name="connsiteY5" fmla="*/ 454732 h 1717336"/>
                    <a:gd name="connsiteX6" fmla="*/ 671329 w 674504"/>
                    <a:gd name="connsiteY6" fmla="*/ 1575699 h 1717336"/>
                    <a:gd name="connsiteX7" fmla="*/ 529692 w 674504"/>
                    <a:gd name="connsiteY7" fmla="*/ 1717336 h 1717336"/>
                    <a:gd name="connsiteX8" fmla="*/ 144141 w 674504"/>
                    <a:gd name="connsiteY8" fmla="*/ 1717336 h 1717336"/>
                    <a:gd name="connsiteX9" fmla="*/ 2504 w 674504"/>
                    <a:gd name="connsiteY9" fmla="*/ 1575699 h 1717336"/>
                    <a:gd name="connsiteX10" fmla="*/ 2504 w 674504"/>
                    <a:gd name="connsiteY10" fmla="*/ 467432 h 1717336"/>
                    <a:gd name="connsiteX0" fmla="*/ 2504 w 674504"/>
                    <a:gd name="connsiteY0" fmla="*/ 343005 h 1592909"/>
                    <a:gd name="connsiteX1" fmla="*/ 248736 w 674504"/>
                    <a:gd name="connsiteY1" fmla="*/ 109235 h 1592909"/>
                    <a:gd name="connsiteX2" fmla="*/ 289513 w 674504"/>
                    <a:gd name="connsiteY2" fmla="*/ 297 h 1592909"/>
                    <a:gd name="connsiteX3" fmla="*/ 361707 w 674504"/>
                    <a:gd name="connsiteY3" fmla="*/ 9022 h 1592909"/>
                    <a:gd name="connsiteX4" fmla="*/ 428123 w 674504"/>
                    <a:gd name="connsiteY4" fmla="*/ 110822 h 1592909"/>
                    <a:gd name="connsiteX5" fmla="*/ 674504 w 674504"/>
                    <a:gd name="connsiteY5" fmla="*/ 330305 h 1592909"/>
                    <a:gd name="connsiteX6" fmla="*/ 671329 w 674504"/>
                    <a:gd name="connsiteY6" fmla="*/ 1451272 h 1592909"/>
                    <a:gd name="connsiteX7" fmla="*/ 529692 w 674504"/>
                    <a:gd name="connsiteY7" fmla="*/ 1592909 h 1592909"/>
                    <a:gd name="connsiteX8" fmla="*/ 144141 w 674504"/>
                    <a:gd name="connsiteY8" fmla="*/ 1592909 h 1592909"/>
                    <a:gd name="connsiteX9" fmla="*/ 2504 w 674504"/>
                    <a:gd name="connsiteY9" fmla="*/ 1451272 h 1592909"/>
                    <a:gd name="connsiteX10" fmla="*/ 2504 w 674504"/>
                    <a:gd name="connsiteY10" fmla="*/ 343005 h 1592909"/>
                    <a:gd name="connsiteX0" fmla="*/ 2504 w 674504"/>
                    <a:gd name="connsiteY0" fmla="*/ 344749 h 1594653"/>
                    <a:gd name="connsiteX1" fmla="*/ 248736 w 674504"/>
                    <a:gd name="connsiteY1" fmla="*/ 110979 h 1594653"/>
                    <a:gd name="connsiteX2" fmla="*/ 289513 w 674504"/>
                    <a:gd name="connsiteY2" fmla="*/ 2041 h 1594653"/>
                    <a:gd name="connsiteX3" fmla="*/ 376577 w 674504"/>
                    <a:gd name="connsiteY3" fmla="*/ 506 h 1594653"/>
                    <a:gd name="connsiteX4" fmla="*/ 428123 w 674504"/>
                    <a:gd name="connsiteY4" fmla="*/ 112566 h 1594653"/>
                    <a:gd name="connsiteX5" fmla="*/ 674504 w 674504"/>
                    <a:gd name="connsiteY5" fmla="*/ 332049 h 1594653"/>
                    <a:gd name="connsiteX6" fmla="*/ 671329 w 674504"/>
                    <a:gd name="connsiteY6" fmla="*/ 1453016 h 1594653"/>
                    <a:gd name="connsiteX7" fmla="*/ 529692 w 674504"/>
                    <a:gd name="connsiteY7" fmla="*/ 1594653 h 1594653"/>
                    <a:gd name="connsiteX8" fmla="*/ 144141 w 674504"/>
                    <a:gd name="connsiteY8" fmla="*/ 1594653 h 1594653"/>
                    <a:gd name="connsiteX9" fmla="*/ 2504 w 674504"/>
                    <a:gd name="connsiteY9" fmla="*/ 1453016 h 1594653"/>
                    <a:gd name="connsiteX10" fmla="*/ 2504 w 674504"/>
                    <a:gd name="connsiteY10" fmla="*/ 344749 h 1594653"/>
                    <a:gd name="connsiteX0" fmla="*/ 2504 w 674504"/>
                    <a:gd name="connsiteY0" fmla="*/ 344666 h 1594570"/>
                    <a:gd name="connsiteX1" fmla="*/ 248736 w 674504"/>
                    <a:gd name="connsiteY1" fmla="*/ 110896 h 1594570"/>
                    <a:gd name="connsiteX2" fmla="*/ 289513 w 674504"/>
                    <a:gd name="connsiteY2" fmla="*/ 1958 h 1594570"/>
                    <a:gd name="connsiteX3" fmla="*/ 376577 w 674504"/>
                    <a:gd name="connsiteY3" fmla="*/ 423 h 1594570"/>
                    <a:gd name="connsiteX4" fmla="*/ 420689 w 674504"/>
                    <a:gd name="connsiteY4" fmla="*/ 116589 h 1594570"/>
                    <a:gd name="connsiteX5" fmla="*/ 674504 w 674504"/>
                    <a:gd name="connsiteY5" fmla="*/ 331966 h 1594570"/>
                    <a:gd name="connsiteX6" fmla="*/ 671329 w 674504"/>
                    <a:gd name="connsiteY6" fmla="*/ 1452933 h 1594570"/>
                    <a:gd name="connsiteX7" fmla="*/ 529692 w 674504"/>
                    <a:gd name="connsiteY7" fmla="*/ 1594570 h 1594570"/>
                    <a:gd name="connsiteX8" fmla="*/ 144141 w 674504"/>
                    <a:gd name="connsiteY8" fmla="*/ 1594570 h 1594570"/>
                    <a:gd name="connsiteX9" fmla="*/ 2504 w 674504"/>
                    <a:gd name="connsiteY9" fmla="*/ 1452933 h 1594570"/>
                    <a:gd name="connsiteX10" fmla="*/ 2504 w 674504"/>
                    <a:gd name="connsiteY10" fmla="*/ 344666 h 1594570"/>
                    <a:gd name="connsiteX0" fmla="*/ 2302 w 674302"/>
                    <a:gd name="connsiteY0" fmla="*/ 344666 h 1594570"/>
                    <a:gd name="connsiteX1" fmla="*/ 270837 w 674302"/>
                    <a:gd name="connsiteY1" fmla="*/ 110896 h 1594570"/>
                    <a:gd name="connsiteX2" fmla="*/ 289311 w 674302"/>
                    <a:gd name="connsiteY2" fmla="*/ 1958 h 1594570"/>
                    <a:gd name="connsiteX3" fmla="*/ 376375 w 674302"/>
                    <a:gd name="connsiteY3" fmla="*/ 423 h 1594570"/>
                    <a:gd name="connsiteX4" fmla="*/ 420487 w 674302"/>
                    <a:gd name="connsiteY4" fmla="*/ 116589 h 1594570"/>
                    <a:gd name="connsiteX5" fmla="*/ 674302 w 674302"/>
                    <a:gd name="connsiteY5" fmla="*/ 331966 h 1594570"/>
                    <a:gd name="connsiteX6" fmla="*/ 671127 w 674302"/>
                    <a:gd name="connsiteY6" fmla="*/ 1452933 h 1594570"/>
                    <a:gd name="connsiteX7" fmla="*/ 529490 w 674302"/>
                    <a:gd name="connsiteY7" fmla="*/ 1594570 h 1594570"/>
                    <a:gd name="connsiteX8" fmla="*/ 143939 w 674302"/>
                    <a:gd name="connsiteY8" fmla="*/ 1594570 h 1594570"/>
                    <a:gd name="connsiteX9" fmla="*/ 2302 w 674302"/>
                    <a:gd name="connsiteY9" fmla="*/ 1452933 h 1594570"/>
                    <a:gd name="connsiteX10" fmla="*/ 2302 w 674302"/>
                    <a:gd name="connsiteY10" fmla="*/ 344666 h 1594570"/>
                    <a:gd name="connsiteX0" fmla="*/ 2159 w 674159"/>
                    <a:gd name="connsiteY0" fmla="*/ 344666 h 1594570"/>
                    <a:gd name="connsiteX1" fmla="*/ 270694 w 674159"/>
                    <a:gd name="connsiteY1" fmla="*/ 110896 h 1594570"/>
                    <a:gd name="connsiteX2" fmla="*/ 289168 w 674159"/>
                    <a:gd name="connsiteY2" fmla="*/ 1958 h 1594570"/>
                    <a:gd name="connsiteX3" fmla="*/ 376232 w 674159"/>
                    <a:gd name="connsiteY3" fmla="*/ 423 h 1594570"/>
                    <a:gd name="connsiteX4" fmla="*/ 420344 w 674159"/>
                    <a:gd name="connsiteY4" fmla="*/ 116589 h 1594570"/>
                    <a:gd name="connsiteX5" fmla="*/ 674159 w 674159"/>
                    <a:gd name="connsiteY5" fmla="*/ 331966 h 1594570"/>
                    <a:gd name="connsiteX6" fmla="*/ 670984 w 674159"/>
                    <a:gd name="connsiteY6" fmla="*/ 1452933 h 1594570"/>
                    <a:gd name="connsiteX7" fmla="*/ 529347 w 674159"/>
                    <a:gd name="connsiteY7" fmla="*/ 1594570 h 1594570"/>
                    <a:gd name="connsiteX8" fmla="*/ 143796 w 674159"/>
                    <a:gd name="connsiteY8" fmla="*/ 1594570 h 1594570"/>
                    <a:gd name="connsiteX9" fmla="*/ 2159 w 674159"/>
                    <a:gd name="connsiteY9" fmla="*/ 1452933 h 1594570"/>
                    <a:gd name="connsiteX10" fmla="*/ 2159 w 674159"/>
                    <a:gd name="connsiteY10" fmla="*/ 344666 h 1594570"/>
                    <a:gd name="connsiteX0" fmla="*/ 2159 w 674159"/>
                    <a:gd name="connsiteY0" fmla="*/ 344802 h 1594706"/>
                    <a:gd name="connsiteX1" fmla="*/ 270694 w 674159"/>
                    <a:gd name="connsiteY1" fmla="*/ 111032 h 1594706"/>
                    <a:gd name="connsiteX2" fmla="*/ 289168 w 674159"/>
                    <a:gd name="connsiteY2" fmla="*/ 2094 h 1594706"/>
                    <a:gd name="connsiteX3" fmla="*/ 376232 w 674159"/>
                    <a:gd name="connsiteY3" fmla="*/ 559 h 1594706"/>
                    <a:gd name="connsiteX4" fmla="*/ 420344 w 674159"/>
                    <a:gd name="connsiteY4" fmla="*/ 110568 h 1594706"/>
                    <a:gd name="connsiteX5" fmla="*/ 674159 w 674159"/>
                    <a:gd name="connsiteY5" fmla="*/ 332102 h 1594706"/>
                    <a:gd name="connsiteX6" fmla="*/ 670984 w 674159"/>
                    <a:gd name="connsiteY6" fmla="*/ 1453069 h 1594706"/>
                    <a:gd name="connsiteX7" fmla="*/ 529347 w 674159"/>
                    <a:gd name="connsiteY7" fmla="*/ 1594706 h 1594706"/>
                    <a:gd name="connsiteX8" fmla="*/ 143796 w 674159"/>
                    <a:gd name="connsiteY8" fmla="*/ 1594706 h 1594706"/>
                    <a:gd name="connsiteX9" fmla="*/ 2159 w 674159"/>
                    <a:gd name="connsiteY9" fmla="*/ 1453069 h 1594706"/>
                    <a:gd name="connsiteX10" fmla="*/ 2159 w 674159"/>
                    <a:gd name="connsiteY10" fmla="*/ 344802 h 1594706"/>
                    <a:gd name="connsiteX0" fmla="*/ 2159 w 674159"/>
                    <a:gd name="connsiteY0" fmla="*/ 344802 h 1594706"/>
                    <a:gd name="connsiteX1" fmla="*/ 270694 w 674159"/>
                    <a:gd name="connsiteY1" fmla="*/ 111032 h 1594706"/>
                    <a:gd name="connsiteX2" fmla="*/ 289168 w 674159"/>
                    <a:gd name="connsiteY2" fmla="*/ 2094 h 1594706"/>
                    <a:gd name="connsiteX3" fmla="*/ 376232 w 674159"/>
                    <a:gd name="connsiteY3" fmla="*/ 559 h 1594706"/>
                    <a:gd name="connsiteX4" fmla="*/ 420344 w 674159"/>
                    <a:gd name="connsiteY4" fmla="*/ 110568 h 1594706"/>
                    <a:gd name="connsiteX5" fmla="*/ 674159 w 674159"/>
                    <a:gd name="connsiteY5" fmla="*/ 332102 h 1594706"/>
                    <a:gd name="connsiteX6" fmla="*/ 670984 w 674159"/>
                    <a:gd name="connsiteY6" fmla="*/ 1453069 h 1594706"/>
                    <a:gd name="connsiteX7" fmla="*/ 529347 w 674159"/>
                    <a:gd name="connsiteY7" fmla="*/ 1594706 h 1594706"/>
                    <a:gd name="connsiteX8" fmla="*/ 143796 w 674159"/>
                    <a:gd name="connsiteY8" fmla="*/ 1594706 h 1594706"/>
                    <a:gd name="connsiteX9" fmla="*/ 2159 w 674159"/>
                    <a:gd name="connsiteY9" fmla="*/ 1453069 h 1594706"/>
                    <a:gd name="connsiteX10" fmla="*/ 2159 w 674159"/>
                    <a:gd name="connsiteY10" fmla="*/ 344802 h 1594706"/>
                    <a:gd name="connsiteX0" fmla="*/ 2159 w 671236"/>
                    <a:gd name="connsiteY0" fmla="*/ 344802 h 1594706"/>
                    <a:gd name="connsiteX1" fmla="*/ 270694 w 671236"/>
                    <a:gd name="connsiteY1" fmla="*/ 111032 h 1594706"/>
                    <a:gd name="connsiteX2" fmla="*/ 289168 w 671236"/>
                    <a:gd name="connsiteY2" fmla="*/ 2094 h 1594706"/>
                    <a:gd name="connsiteX3" fmla="*/ 376232 w 671236"/>
                    <a:gd name="connsiteY3" fmla="*/ 559 h 1594706"/>
                    <a:gd name="connsiteX4" fmla="*/ 420344 w 671236"/>
                    <a:gd name="connsiteY4" fmla="*/ 110568 h 1594706"/>
                    <a:gd name="connsiteX5" fmla="*/ 670442 w 671236"/>
                    <a:gd name="connsiteY5" fmla="*/ 332102 h 1594706"/>
                    <a:gd name="connsiteX6" fmla="*/ 670984 w 671236"/>
                    <a:gd name="connsiteY6" fmla="*/ 1453069 h 1594706"/>
                    <a:gd name="connsiteX7" fmla="*/ 529347 w 671236"/>
                    <a:gd name="connsiteY7" fmla="*/ 1594706 h 1594706"/>
                    <a:gd name="connsiteX8" fmla="*/ 143796 w 671236"/>
                    <a:gd name="connsiteY8" fmla="*/ 1594706 h 1594706"/>
                    <a:gd name="connsiteX9" fmla="*/ 2159 w 671236"/>
                    <a:gd name="connsiteY9" fmla="*/ 1453069 h 1594706"/>
                    <a:gd name="connsiteX10" fmla="*/ 2159 w 671236"/>
                    <a:gd name="connsiteY10" fmla="*/ 344802 h 1594706"/>
                    <a:gd name="connsiteX0" fmla="*/ 7434 w 669076"/>
                    <a:gd name="connsiteY0" fmla="*/ 344802 h 1594706"/>
                    <a:gd name="connsiteX1" fmla="*/ 268534 w 669076"/>
                    <a:gd name="connsiteY1" fmla="*/ 111032 h 1594706"/>
                    <a:gd name="connsiteX2" fmla="*/ 287008 w 669076"/>
                    <a:gd name="connsiteY2" fmla="*/ 2094 h 1594706"/>
                    <a:gd name="connsiteX3" fmla="*/ 374072 w 669076"/>
                    <a:gd name="connsiteY3" fmla="*/ 559 h 1594706"/>
                    <a:gd name="connsiteX4" fmla="*/ 418184 w 669076"/>
                    <a:gd name="connsiteY4" fmla="*/ 110568 h 1594706"/>
                    <a:gd name="connsiteX5" fmla="*/ 668282 w 669076"/>
                    <a:gd name="connsiteY5" fmla="*/ 332102 h 1594706"/>
                    <a:gd name="connsiteX6" fmla="*/ 668824 w 669076"/>
                    <a:gd name="connsiteY6" fmla="*/ 1453069 h 1594706"/>
                    <a:gd name="connsiteX7" fmla="*/ 527187 w 669076"/>
                    <a:gd name="connsiteY7" fmla="*/ 1594706 h 1594706"/>
                    <a:gd name="connsiteX8" fmla="*/ 141636 w 669076"/>
                    <a:gd name="connsiteY8" fmla="*/ 1594706 h 1594706"/>
                    <a:gd name="connsiteX9" fmla="*/ -1 w 669076"/>
                    <a:gd name="connsiteY9" fmla="*/ 1453069 h 1594706"/>
                    <a:gd name="connsiteX10" fmla="*/ 7434 w 669076"/>
                    <a:gd name="connsiteY10" fmla="*/ 344802 h 1594706"/>
                    <a:gd name="connsiteX0" fmla="*/ 7434 w 669076"/>
                    <a:gd name="connsiteY0" fmla="*/ 344802 h 1594706"/>
                    <a:gd name="connsiteX1" fmla="*/ 268534 w 669076"/>
                    <a:gd name="connsiteY1" fmla="*/ 111032 h 1594706"/>
                    <a:gd name="connsiteX2" fmla="*/ 298159 w 669076"/>
                    <a:gd name="connsiteY2" fmla="*/ 2094 h 1594706"/>
                    <a:gd name="connsiteX3" fmla="*/ 374072 w 669076"/>
                    <a:gd name="connsiteY3" fmla="*/ 559 h 1594706"/>
                    <a:gd name="connsiteX4" fmla="*/ 418184 w 669076"/>
                    <a:gd name="connsiteY4" fmla="*/ 110568 h 1594706"/>
                    <a:gd name="connsiteX5" fmla="*/ 668282 w 669076"/>
                    <a:gd name="connsiteY5" fmla="*/ 332102 h 1594706"/>
                    <a:gd name="connsiteX6" fmla="*/ 668824 w 669076"/>
                    <a:gd name="connsiteY6" fmla="*/ 1453069 h 1594706"/>
                    <a:gd name="connsiteX7" fmla="*/ 527187 w 669076"/>
                    <a:gd name="connsiteY7" fmla="*/ 1594706 h 1594706"/>
                    <a:gd name="connsiteX8" fmla="*/ 141636 w 669076"/>
                    <a:gd name="connsiteY8" fmla="*/ 1594706 h 1594706"/>
                    <a:gd name="connsiteX9" fmla="*/ -1 w 669076"/>
                    <a:gd name="connsiteY9" fmla="*/ 1453069 h 1594706"/>
                    <a:gd name="connsiteX10" fmla="*/ 7434 w 669076"/>
                    <a:gd name="connsiteY10" fmla="*/ 344802 h 1594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69076" h="1594706">
                      <a:moveTo>
                        <a:pt x="7434" y="344802"/>
                      </a:moveTo>
                      <a:cubicBezTo>
                        <a:pt x="-21642" y="209499"/>
                        <a:pt x="244730" y="214014"/>
                        <a:pt x="268534" y="111032"/>
                      </a:cubicBezTo>
                      <a:cubicBezTo>
                        <a:pt x="306163" y="9638"/>
                        <a:pt x="254773" y="-297"/>
                        <a:pt x="298159" y="2094"/>
                      </a:cubicBezTo>
                      <a:lnTo>
                        <a:pt x="374072" y="559"/>
                      </a:lnTo>
                      <a:cubicBezTo>
                        <a:pt x="407380" y="-2890"/>
                        <a:pt x="379761" y="6793"/>
                        <a:pt x="418184" y="110568"/>
                      </a:cubicBezTo>
                      <a:cubicBezTo>
                        <a:pt x="470276" y="233858"/>
                        <a:pt x="643622" y="180659"/>
                        <a:pt x="668282" y="332102"/>
                      </a:cubicBezTo>
                      <a:cubicBezTo>
                        <a:pt x="667224" y="705758"/>
                        <a:pt x="669882" y="1079413"/>
                        <a:pt x="668824" y="1453069"/>
                      </a:cubicBezTo>
                      <a:cubicBezTo>
                        <a:pt x="668824" y="1531293"/>
                        <a:pt x="605411" y="1594706"/>
                        <a:pt x="527187" y="1594706"/>
                      </a:cubicBezTo>
                      <a:lnTo>
                        <a:pt x="141636" y="1594706"/>
                      </a:lnTo>
                      <a:cubicBezTo>
                        <a:pt x="63412" y="1594706"/>
                        <a:pt x="-1" y="1531293"/>
                        <a:pt x="-1" y="1453069"/>
                      </a:cubicBezTo>
                      <a:cubicBezTo>
                        <a:pt x="2477" y="1083647"/>
                        <a:pt x="4956" y="714224"/>
                        <a:pt x="7434" y="34480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53" name="Group 152">
                <a:extLst>
                  <a:ext uri="{FF2B5EF4-FFF2-40B4-BE49-F238E27FC236}">
                    <a16:creationId xmlns:a16="http://schemas.microsoft.com/office/drawing/2014/main" id="{59935CED-45D4-4DC5-B890-1FE5CE365B78}"/>
                  </a:ext>
                </a:extLst>
              </p:cNvPr>
              <p:cNvGrpSpPr/>
              <p:nvPr/>
            </p:nvGrpSpPr>
            <p:grpSpPr>
              <a:xfrm>
                <a:off x="7807700" y="5212589"/>
                <a:ext cx="564949" cy="1682217"/>
                <a:chOff x="3316424" y="733072"/>
                <a:chExt cx="564949" cy="1682217"/>
              </a:xfrm>
            </p:grpSpPr>
            <p:pic>
              <p:nvPicPr>
                <p:cNvPr id="155" name="Picture 154">
                  <a:extLst>
                    <a:ext uri="{FF2B5EF4-FFF2-40B4-BE49-F238E27FC236}">
                      <a16:creationId xmlns:a16="http://schemas.microsoft.com/office/drawing/2014/main" id="{FA5F685C-D4A7-438C-BA36-0C2487667BE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7417" t="23906" r="6176" b="39796"/>
                <a:stretch/>
              </p:blipFill>
              <p:spPr>
                <a:xfrm>
                  <a:off x="3316424" y="1450955"/>
                  <a:ext cx="564949" cy="964334"/>
                </a:xfrm>
                <a:prstGeom prst="rect">
                  <a:avLst/>
                </a:prstGeom>
              </p:spPr>
            </p:pic>
            <p:sp>
              <p:nvSpPr>
                <p:cNvPr id="156" name="Rectangle: Rounded Corners 65">
                  <a:extLst>
                    <a:ext uri="{FF2B5EF4-FFF2-40B4-BE49-F238E27FC236}">
                      <a16:creationId xmlns:a16="http://schemas.microsoft.com/office/drawing/2014/main" id="{1CA0376F-16C0-44AA-AF0A-90E62645AFD8}"/>
                    </a:ext>
                  </a:extLst>
                </p:cNvPr>
                <p:cNvSpPr/>
                <p:nvPr/>
              </p:nvSpPr>
              <p:spPr>
                <a:xfrm>
                  <a:off x="3448599" y="733072"/>
                  <a:ext cx="303577" cy="910930"/>
                </a:xfrm>
                <a:custGeom>
                  <a:avLst/>
                  <a:gdLst>
                    <a:gd name="connsiteX0" fmla="*/ 0 w 668825"/>
                    <a:gd name="connsiteY0" fmla="*/ 141637 h 1391541"/>
                    <a:gd name="connsiteX1" fmla="*/ 141637 w 668825"/>
                    <a:gd name="connsiteY1" fmla="*/ 0 h 1391541"/>
                    <a:gd name="connsiteX2" fmla="*/ 527188 w 668825"/>
                    <a:gd name="connsiteY2" fmla="*/ 0 h 1391541"/>
                    <a:gd name="connsiteX3" fmla="*/ 668825 w 668825"/>
                    <a:gd name="connsiteY3" fmla="*/ 141637 h 1391541"/>
                    <a:gd name="connsiteX4" fmla="*/ 668825 w 668825"/>
                    <a:gd name="connsiteY4" fmla="*/ 1249904 h 1391541"/>
                    <a:gd name="connsiteX5" fmla="*/ 527188 w 668825"/>
                    <a:gd name="connsiteY5" fmla="*/ 1391541 h 1391541"/>
                    <a:gd name="connsiteX6" fmla="*/ 141637 w 668825"/>
                    <a:gd name="connsiteY6" fmla="*/ 1391541 h 1391541"/>
                    <a:gd name="connsiteX7" fmla="*/ 0 w 668825"/>
                    <a:gd name="connsiteY7" fmla="*/ 1249904 h 1391541"/>
                    <a:gd name="connsiteX8" fmla="*/ 0 w 668825"/>
                    <a:gd name="connsiteY8" fmla="*/ 141637 h 1391541"/>
                    <a:gd name="connsiteX0" fmla="*/ 0 w 668825"/>
                    <a:gd name="connsiteY0" fmla="*/ 219424 h 1469328"/>
                    <a:gd name="connsiteX1" fmla="*/ 265462 w 668825"/>
                    <a:gd name="connsiteY1" fmla="*/ 0 h 1469328"/>
                    <a:gd name="connsiteX2" fmla="*/ 527188 w 668825"/>
                    <a:gd name="connsiteY2" fmla="*/ 77787 h 1469328"/>
                    <a:gd name="connsiteX3" fmla="*/ 668825 w 668825"/>
                    <a:gd name="connsiteY3" fmla="*/ 219424 h 1469328"/>
                    <a:gd name="connsiteX4" fmla="*/ 668825 w 668825"/>
                    <a:gd name="connsiteY4" fmla="*/ 1327691 h 1469328"/>
                    <a:gd name="connsiteX5" fmla="*/ 527188 w 668825"/>
                    <a:gd name="connsiteY5" fmla="*/ 1469328 h 1469328"/>
                    <a:gd name="connsiteX6" fmla="*/ 141637 w 668825"/>
                    <a:gd name="connsiteY6" fmla="*/ 1469328 h 1469328"/>
                    <a:gd name="connsiteX7" fmla="*/ 0 w 668825"/>
                    <a:gd name="connsiteY7" fmla="*/ 1327691 h 1469328"/>
                    <a:gd name="connsiteX8" fmla="*/ 0 w 668825"/>
                    <a:gd name="connsiteY8" fmla="*/ 219424 h 1469328"/>
                    <a:gd name="connsiteX0" fmla="*/ 0 w 668825"/>
                    <a:gd name="connsiteY0" fmla="*/ 221012 h 1470916"/>
                    <a:gd name="connsiteX1" fmla="*/ 265462 w 668825"/>
                    <a:gd name="connsiteY1" fmla="*/ 1588 h 1470916"/>
                    <a:gd name="connsiteX2" fmla="*/ 392251 w 668825"/>
                    <a:gd name="connsiteY2" fmla="*/ 0 h 1470916"/>
                    <a:gd name="connsiteX3" fmla="*/ 668825 w 668825"/>
                    <a:gd name="connsiteY3" fmla="*/ 221012 h 1470916"/>
                    <a:gd name="connsiteX4" fmla="*/ 668825 w 668825"/>
                    <a:gd name="connsiteY4" fmla="*/ 1329279 h 1470916"/>
                    <a:gd name="connsiteX5" fmla="*/ 527188 w 668825"/>
                    <a:gd name="connsiteY5" fmla="*/ 1470916 h 1470916"/>
                    <a:gd name="connsiteX6" fmla="*/ 141637 w 668825"/>
                    <a:gd name="connsiteY6" fmla="*/ 1470916 h 1470916"/>
                    <a:gd name="connsiteX7" fmla="*/ 0 w 668825"/>
                    <a:gd name="connsiteY7" fmla="*/ 1329279 h 1470916"/>
                    <a:gd name="connsiteX8" fmla="*/ 0 w 668825"/>
                    <a:gd name="connsiteY8" fmla="*/ 221012 h 1470916"/>
                    <a:gd name="connsiteX0" fmla="*/ 0 w 668825"/>
                    <a:gd name="connsiteY0" fmla="*/ 221012 h 1470916"/>
                    <a:gd name="connsiteX1" fmla="*/ 265462 w 668825"/>
                    <a:gd name="connsiteY1" fmla="*/ 1588 h 1470916"/>
                    <a:gd name="connsiteX2" fmla="*/ 389076 w 668825"/>
                    <a:gd name="connsiteY2" fmla="*/ 0 h 1470916"/>
                    <a:gd name="connsiteX3" fmla="*/ 668825 w 668825"/>
                    <a:gd name="connsiteY3" fmla="*/ 221012 h 1470916"/>
                    <a:gd name="connsiteX4" fmla="*/ 668825 w 668825"/>
                    <a:gd name="connsiteY4" fmla="*/ 1329279 h 1470916"/>
                    <a:gd name="connsiteX5" fmla="*/ 527188 w 668825"/>
                    <a:gd name="connsiteY5" fmla="*/ 1470916 h 1470916"/>
                    <a:gd name="connsiteX6" fmla="*/ 141637 w 668825"/>
                    <a:gd name="connsiteY6" fmla="*/ 1470916 h 1470916"/>
                    <a:gd name="connsiteX7" fmla="*/ 0 w 668825"/>
                    <a:gd name="connsiteY7" fmla="*/ 1329279 h 1470916"/>
                    <a:gd name="connsiteX8" fmla="*/ 0 w 668825"/>
                    <a:gd name="connsiteY8" fmla="*/ 221012 h 1470916"/>
                    <a:gd name="connsiteX0" fmla="*/ 0 w 668825"/>
                    <a:gd name="connsiteY0" fmla="*/ 221012 h 1470916"/>
                    <a:gd name="connsiteX1" fmla="*/ 274987 w 668825"/>
                    <a:gd name="connsiteY1" fmla="*/ 3175 h 1470916"/>
                    <a:gd name="connsiteX2" fmla="*/ 389076 w 668825"/>
                    <a:gd name="connsiteY2" fmla="*/ 0 h 1470916"/>
                    <a:gd name="connsiteX3" fmla="*/ 668825 w 668825"/>
                    <a:gd name="connsiteY3" fmla="*/ 221012 h 1470916"/>
                    <a:gd name="connsiteX4" fmla="*/ 668825 w 668825"/>
                    <a:gd name="connsiteY4" fmla="*/ 1329279 h 1470916"/>
                    <a:gd name="connsiteX5" fmla="*/ 527188 w 668825"/>
                    <a:gd name="connsiteY5" fmla="*/ 1470916 h 1470916"/>
                    <a:gd name="connsiteX6" fmla="*/ 141637 w 668825"/>
                    <a:gd name="connsiteY6" fmla="*/ 1470916 h 1470916"/>
                    <a:gd name="connsiteX7" fmla="*/ 0 w 668825"/>
                    <a:gd name="connsiteY7" fmla="*/ 1329279 h 1470916"/>
                    <a:gd name="connsiteX8" fmla="*/ 0 w 668825"/>
                    <a:gd name="connsiteY8" fmla="*/ 221012 h 1470916"/>
                    <a:gd name="connsiteX0" fmla="*/ 0 w 668825"/>
                    <a:gd name="connsiteY0" fmla="*/ 627412 h 1877316"/>
                    <a:gd name="connsiteX1" fmla="*/ 340074 w 668825"/>
                    <a:gd name="connsiteY1" fmla="*/ 0 h 1877316"/>
                    <a:gd name="connsiteX2" fmla="*/ 389076 w 668825"/>
                    <a:gd name="connsiteY2" fmla="*/ 406400 h 1877316"/>
                    <a:gd name="connsiteX3" fmla="*/ 668825 w 668825"/>
                    <a:gd name="connsiteY3" fmla="*/ 627412 h 1877316"/>
                    <a:gd name="connsiteX4" fmla="*/ 668825 w 668825"/>
                    <a:gd name="connsiteY4" fmla="*/ 1735679 h 1877316"/>
                    <a:gd name="connsiteX5" fmla="*/ 527188 w 668825"/>
                    <a:gd name="connsiteY5" fmla="*/ 1877316 h 1877316"/>
                    <a:gd name="connsiteX6" fmla="*/ 141637 w 668825"/>
                    <a:gd name="connsiteY6" fmla="*/ 1877316 h 1877316"/>
                    <a:gd name="connsiteX7" fmla="*/ 0 w 668825"/>
                    <a:gd name="connsiteY7" fmla="*/ 1735679 h 1877316"/>
                    <a:gd name="connsiteX8" fmla="*/ 0 w 668825"/>
                    <a:gd name="connsiteY8" fmla="*/ 627412 h 1877316"/>
                    <a:gd name="connsiteX0" fmla="*/ 0 w 668825"/>
                    <a:gd name="connsiteY0" fmla="*/ 632174 h 1882078"/>
                    <a:gd name="connsiteX1" fmla="*/ 340074 w 668825"/>
                    <a:gd name="connsiteY1" fmla="*/ 4762 h 1882078"/>
                    <a:gd name="connsiteX2" fmla="*/ 381139 w 668825"/>
                    <a:gd name="connsiteY2" fmla="*/ 0 h 1882078"/>
                    <a:gd name="connsiteX3" fmla="*/ 668825 w 668825"/>
                    <a:gd name="connsiteY3" fmla="*/ 632174 h 1882078"/>
                    <a:gd name="connsiteX4" fmla="*/ 668825 w 668825"/>
                    <a:gd name="connsiteY4" fmla="*/ 1740441 h 1882078"/>
                    <a:gd name="connsiteX5" fmla="*/ 527188 w 668825"/>
                    <a:gd name="connsiteY5" fmla="*/ 1882078 h 1882078"/>
                    <a:gd name="connsiteX6" fmla="*/ 141637 w 668825"/>
                    <a:gd name="connsiteY6" fmla="*/ 1882078 h 1882078"/>
                    <a:gd name="connsiteX7" fmla="*/ 0 w 668825"/>
                    <a:gd name="connsiteY7" fmla="*/ 1740441 h 1882078"/>
                    <a:gd name="connsiteX8" fmla="*/ 0 w 668825"/>
                    <a:gd name="connsiteY8" fmla="*/ 632174 h 1882078"/>
                    <a:gd name="connsiteX0" fmla="*/ 0 w 668825"/>
                    <a:gd name="connsiteY0" fmla="*/ 632174 h 1882078"/>
                    <a:gd name="connsiteX1" fmla="*/ 246232 w 668825"/>
                    <a:gd name="connsiteY1" fmla="*/ 447616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668825 w 668825"/>
                    <a:gd name="connsiteY4" fmla="*/ 632174 h 1882078"/>
                    <a:gd name="connsiteX5" fmla="*/ 668825 w 668825"/>
                    <a:gd name="connsiteY5" fmla="*/ 1740441 h 1882078"/>
                    <a:gd name="connsiteX6" fmla="*/ 527188 w 668825"/>
                    <a:gd name="connsiteY6" fmla="*/ 1882078 h 1882078"/>
                    <a:gd name="connsiteX7" fmla="*/ 141637 w 668825"/>
                    <a:gd name="connsiteY7" fmla="*/ 1882078 h 1882078"/>
                    <a:gd name="connsiteX8" fmla="*/ 0 w 668825"/>
                    <a:gd name="connsiteY8" fmla="*/ 1740441 h 1882078"/>
                    <a:gd name="connsiteX9" fmla="*/ 0 w 668825"/>
                    <a:gd name="connsiteY9" fmla="*/ 632174 h 1882078"/>
                    <a:gd name="connsiteX0" fmla="*/ 0 w 668825"/>
                    <a:gd name="connsiteY0" fmla="*/ 632174 h 1882078"/>
                    <a:gd name="connsiteX1" fmla="*/ 246232 w 668825"/>
                    <a:gd name="connsiteY1" fmla="*/ 447616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34916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340074 w 668825"/>
                    <a:gd name="connsiteY2" fmla="*/ 4762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271811 w 668825"/>
                    <a:gd name="connsiteY2" fmla="*/ 1587 h 1882078"/>
                    <a:gd name="connsiteX3" fmla="*/ 3811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271811 w 668825"/>
                    <a:gd name="connsiteY2" fmla="*/ 1587 h 1882078"/>
                    <a:gd name="connsiteX3" fmla="*/ 3938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274986 w 668825"/>
                    <a:gd name="connsiteY2" fmla="*/ 1587 h 1882078"/>
                    <a:gd name="connsiteX3" fmla="*/ 393839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2174 h 1882078"/>
                    <a:gd name="connsiteX1" fmla="*/ 236707 w 668825"/>
                    <a:gd name="connsiteY1" fmla="*/ 399991 h 1882078"/>
                    <a:gd name="connsiteX2" fmla="*/ 274986 w 668825"/>
                    <a:gd name="connsiteY2" fmla="*/ 1587 h 1882078"/>
                    <a:gd name="connsiteX3" fmla="*/ 398601 w 668825"/>
                    <a:gd name="connsiteY3" fmla="*/ 0 h 1882078"/>
                    <a:gd name="connsiteX4" fmla="*/ 430382 w 668825"/>
                    <a:gd name="connsiteY4" fmla="*/ 412691 h 1882078"/>
                    <a:gd name="connsiteX5" fmla="*/ 668825 w 668825"/>
                    <a:gd name="connsiteY5" fmla="*/ 632174 h 1882078"/>
                    <a:gd name="connsiteX6" fmla="*/ 668825 w 668825"/>
                    <a:gd name="connsiteY6" fmla="*/ 1740441 h 1882078"/>
                    <a:gd name="connsiteX7" fmla="*/ 527188 w 668825"/>
                    <a:gd name="connsiteY7" fmla="*/ 1882078 h 1882078"/>
                    <a:gd name="connsiteX8" fmla="*/ 141637 w 668825"/>
                    <a:gd name="connsiteY8" fmla="*/ 1882078 h 1882078"/>
                    <a:gd name="connsiteX9" fmla="*/ 0 w 668825"/>
                    <a:gd name="connsiteY9" fmla="*/ 1740441 h 1882078"/>
                    <a:gd name="connsiteX10" fmla="*/ 0 w 668825"/>
                    <a:gd name="connsiteY10" fmla="*/ 632174 h 1882078"/>
                    <a:gd name="connsiteX0" fmla="*/ 0 w 668825"/>
                    <a:gd name="connsiteY0" fmla="*/ 630587 h 1880491"/>
                    <a:gd name="connsiteX1" fmla="*/ 236707 w 668825"/>
                    <a:gd name="connsiteY1" fmla="*/ 398404 h 1880491"/>
                    <a:gd name="connsiteX2" fmla="*/ 274986 w 668825"/>
                    <a:gd name="connsiteY2" fmla="*/ 0 h 1880491"/>
                    <a:gd name="connsiteX3" fmla="*/ 392251 w 668825"/>
                    <a:gd name="connsiteY3" fmla="*/ 0 h 1880491"/>
                    <a:gd name="connsiteX4" fmla="*/ 430382 w 668825"/>
                    <a:gd name="connsiteY4" fmla="*/ 411104 h 1880491"/>
                    <a:gd name="connsiteX5" fmla="*/ 668825 w 668825"/>
                    <a:gd name="connsiteY5" fmla="*/ 630587 h 1880491"/>
                    <a:gd name="connsiteX6" fmla="*/ 668825 w 668825"/>
                    <a:gd name="connsiteY6" fmla="*/ 1738854 h 1880491"/>
                    <a:gd name="connsiteX7" fmla="*/ 527188 w 668825"/>
                    <a:gd name="connsiteY7" fmla="*/ 1880491 h 1880491"/>
                    <a:gd name="connsiteX8" fmla="*/ 141637 w 668825"/>
                    <a:gd name="connsiteY8" fmla="*/ 1880491 h 1880491"/>
                    <a:gd name="connsiteX9" fmla="*/ 0 w 668825"/>
                    <a:gd name="connsiteY9" fmla="*/ 1738854 h 1880491"/>
                    <a:gd name="connsiteX10" fmla="*/ 0 w 668825"/>
                    <a:gd name="connsiteY10" fmla="*/ 630587 h 1880491"/>
                    <a:gd name="connsiteX0" fmla="*/ 0 w 668825"/>
                    <a:gd name="connsiteY0" fmla="*/ 630587 h 1880491"/>
                    <a:gd name="connsiteX1" fmla="*/ 236707 w 668825"/>
                    <a:gd name="connsiteY1" fmla="*/ 398404 h 1880491"/>
                    <a:gd name="connsiteX2" fmla="*/ 279748 w 668825"/>
                    <a:gd name="connsiteY2" fmla="*/ 0 h 1880491"/>
                    <a:gd name="connsiteX3" fmla="*/ 392251 w 668825"/>
                    <a:gd name="connsiteY3" fmla="*/ 0 h 1880491"/>
                    <a:gd name="connsiteX4" fmla="*/ 430382 w 668825"/>
                    <a:gd name="connsiteY4" fmla="*/ 411104 h 1880491"/>
                    <a:gd name="connsiteX5" fmla="*/ 668825 w 668825"/>
                    <a:gd name="connsiteY5" fmla="*/ 630587 h 1880491"/>
                    <a:gd name="connsiteX6" fmla="*/ 668825 w 668825"/>
                    <a:gd name="connsiteY6" fmla="*/ 1738854 h 1880491"/>
                    <a:gd name="connsiteX7" fmla="*/ 527188 w 668825"/>
                    <a:gd name="connsiteY7" fmla="*/ 1880491 h 1880491"/>
                    <a:gd name="connsiteX8" fmla="*/ 141637 w 668825"/>
                    <a:gd name="connsiteY8" fmla="*/ 1880491 h 1880491"/>
                    <a:gd name="connsiteX9" fmla="*/ 0 w 668825"/>
                    <a:gd name="connsiteY9" fmla="*/ 1738854 h 1880491"/>
                    <a:gd name="connsiteX10" fmla="*/ 0 w 668825"/>
                    <a:gd name="connsiteY10" fmla="*/ 630587 h 1880491"/>
                    <a:gd name="connsiteX0" fmla="*/ 0 w 672000"/>
                    <a:gd name="connsiteY0" fmla="*/ 630587 h 1880491"/>
                    <a:gd name="connsiteX1" fmla="*/ 236707 w 672000"/>
                    <a:gd name="connsiteY1" fmla="*/ 398404 h 1880491"/>
                    <a:gd name="connsiteX2" fmla="*/ 279748 w 672000"/>
                    <a:gd name="connsiteY2" fmla="*/ 0 h 1880491"/>
                    <a:gd name="connsiteX3" fmla="*/ 392251 w 672000"/>
                    <a:gd name="connsiteY3" fmla="*/ 0 h 1880491"/>
                    <a:gd name="connsiteX4" fmla="*/ 430382 w 672000"/>
                    <a:gd name="connsiteY4" fmla="*/ 411104 h 1880491"/>
                    <a:gd name="connsiteX5" fmla="*/ 672000 w 672000"/>
                    <a:gd name="connsiteY5" fmla="*/ 617887 h 1880491"/>
                    <a:gd name="connsiteX6" fmla="*/ 668825 w 672000"/>
                    <a:gd name="connsiteY6" fmla="*/ 1738854 h 1880491"/>
                    <a:gd name="connsiteX7" fmla="*/ 527188 w 672000"/>
                    <a:gd name="connsiteY7" fmla="*/ 1880491 h 1880491"/>
                    <a:gd name="connsiteX8" fmla="*/ 141637 w 672000"/>
                    <a:gd name="connsiteY8" fmla="*/ 1880491 h 1880491"/>
                    <a:gd name="connsiteX9" fmla="*/ 0 w 672000"/>
                    <a:gd name="connsiteY9" fmla="*/ 1738854 h 1880491"/>
                    <a:gd name="connsiteX10" fmla="*/ 0 w 672000"/>
                    <a:gd name="connsiteY10" fmla="*/ 630587 h 1880491"/>
                    <a:gd name="connsiteX0" fmla="*/ 0 w 672000"/>
                    <a:gd name="connsiteY0" fmla="*/ 630587 h 1880491"/>
                    <a:gd name="connsiteX1" fmla="*/ 236707 w 672000"/>
                    <a:gd name="connsiteY1" fmla="*/ 398404 h 1880491"/>
                    <a:gd name="connsiteX2" fmla="*/ 279748 w 672000"/>
                    <a:gd name="connsiteY2" fmla="*/ 0 h 1880491"/>
                    <a:gd name="connsiteX3" fmla="*/ 392251 w 672000"/>
                    <a:gd name="connsiteY3" fmla="*/ 0 h 1880491"/>
                    <a:gd name="connsiteX4" fmla="*/ 430382 w 672000"/>
                    <a:gd name="connsiteY4" fmla="*/ 411104 h 1880491"/>
                    <a:gd name="connsiteX5" fmla="*/ 672000 w 672000"/>
                    <a:gd name="connsiteY5" fmla="*/ 617887 h 1880491"/>
                    <a:gd name="connsiteX6" fmla="*/ 668825 w 672000"/>
                    <a:gd name="connsiteY6" fmla="*/ 1738854 h 1880491"/>
                    <a:gd name="connsiteX7" fmla="*/ 527188 w 672000"/>
                    <a:gd name="connsiteY7" fmla="*/ 1880491 h 1880491"/>
                    <a:gd name="connsiteX8" fmla="*/ 141637 w 672000"/>
                    <a:gd name="connsiteY8" fmla="*/ 1880491 h 1880491"/>
                    <a:gd name="connsiteX9" fmla="*/ 0 w 672000"/>
                    <a:gd name="connsiteY9" fmla="*/ 1738854 h 1880491"/>
                    <a:gd name="connsiteX10" fmla="*/ 0 w 672000"/>
                    <a:gd name="connsiteY10" fmla="*/ 630587 h 1880491"/>
                    <a:gd name="connsiteX0" fmla="*/ 0 w 672000"/>
                    <a:gd name="connsiteY0" fmla="*/ 630587 h 1880491"/>
                    <a:gd name="connsiteX1" fmla="*/ 236707 w 672000"/>
                    <a:gd name="connsiteY1" fmla="*/ 398404 h 1880491"/>
                    <a:gd name="connsiteX2" fmla="*/ 279748 w 672000"/>
                    <a:gd name="connsiteY2" fmla="*/ 0 h 1880491"/>
                    <a:gd name="connsiteX3" fmla="*/ 392251 w 672000"/>
                    <a:gd name="connsiteY3" fmla="*/ 0 h 1880491"/>
                    <a:gd name="connsiteX4" fmla="*/ 430382 w 672000"/>
                    <a:gd name="connsiteY4" fmla="*/ 411104 h 1880491"/>
                    <a:gd name="connsiteX5" fmla="*/ 672000 w 672000"/>
                    <a:gd name="connsiteY5" fmla="*/ 617887 h 1880491"/>
                    <a:gd name="connsiteX6" fmla="*/ 668825 w 672000"/>
                    <a:gd name="connsiteY6" fmla="*/ 1738854 h 1880491"/>
                    <a:gd name="connsiteX7" fmla="*/ 527188 w 672000"/>
                    <a:gd name="connsiteY7" fmla="*/ 1880491 h 1880491"/>
                    <a:gd name="connsiteX8" fmla="*/ 141637 w 672000"/>
                    <a:gd name="connsiteY8" fmla="*/ 1880491 h 1880491"/>
                    <a:gd name="connsiteX9" fmla="*/ 0 w 672000"/>
                    <a:gd name="connsiteY9" fmla="*/ 1738854 h 1880491"/>
                    <a:gd name="connsiteX10" fmla="*/ 0 w 672000"/>
                    <a:gd name="connsiteY10" fmla="*/ 630587 h 1880491"/>
                    <a:gd name="connsiteX0" fmla="*/ 2758 w 674758"/>
                    <a:gd name="connsiteY0" fmla="*/ 630587 h 1880491"/>
                    <a:gd name="connsiteX1" fmla="*/ 239465 w 674758"/>
                    <a:gd name="connsiteY1" fmla="*/ 398404 h 1880491"/>
                    <a:gd name="connsiteX2" fmla="*/ 282506 w 674758"/>
                    <a:gd name="connsiteY2" fmla="*/ 0 h 1880491"/>
                    <a:gd name="connsiteX3" fmla="*/ 395009 w 674758"/>
                    <a:gd name="connsiteY3" fmla="*/ 0 h 1880491"/>
                    <a:gd name="connsiteX4" fmla="*/ 433140 w 674758"/>
                    <a:gd name="connsiteY4" fmla="*/ 411104 h 1880491"/>
                    <a:gd name="connsiteX5" fmla="*/ 674758 w 674758"/>
                    <a:gd name="connsiteY5" fmla="*/ 617887 h 1880491"/>
                    <a:gd name="connsiteX6" fmla="*/ 671583 w 674758"/>
                    <a:gd name="connsiteY6" fmla="*/ 1738854 h 1880491"/>
                    <a:gd name="connsiteX7" fmla="*/ 529946 w 674758"/>
                    <a:gd name="connsiteY7" fmla="*/ 1880491 h 1880491"/>
                    <a:gd name="connsiteX8" fmla="*/ 144395 w 674758"/>
                    <a:gd name="connsiteY8" fmla="*/ 1880491 h 1880491"/>
                    <a:gd name="connsiteX9" fmla="*/ 2758 w 674758"/>
                    <a:gd name="connsiteY9" fmla="*/ 1738854 h 1880491"/>
                    <a:gd name="connsiteX10" fmla="*/ 2758 w 674758"/>
                    <a:gd name="connsiteY10" fmla="*/ 630587 h 1880491"/>
                    <a:gd name="connsiteX0" fmla="*/ 2758 w 674758"/>
                    <a:gd name="connsiteY0" fmla="*/ 630587 h 1880491"/>
                    <a:gd name="connsiteX1" fmla="*/ 239465 w 674758"/>
                    <a:gd name="connsiteY1" fmla="*/ 398404 h 1880491"/>
                    <a:gd name="connsiteX2" fmla="*/ 282506 w 674758"/>
                    <a:gd name="connsiteY2" fmla="*/ 0 h 1880491"/>
                    <a:gd name="connsiteX3" fmla="*/ 395009 w 674758"/>
                    <a:gd name="connsiteY3" fmla="*/ 0 h 1880491"/>
                    <a:gd name="connsiteX4" fmla="*/ 433140 w 674758"/>
                    <a:gd name="connsiteY4" fmla="*/ 411104 h 1880491"/>
                    <a:gd name="connsiteX5" fmla="*/ 674758 w 674758"/>
                    <a:gd name="connsiteY5" fmla="*/ 617887 h 1880491"/>
                    <a:gd name="connsiteX6" fmla="*/ 671583 w 674758"/>
                    <a:gd name="connsiteY6" fmla="*/ 1738854 h 1880491"/>
                    <a:gd name="connsiteX7" fmla="*/ 529946 w 674758"/>
                    <a:gd name="connsiteY7" fmla="*/ 1880491 h 1880491"/>
                    <a:gd name="connsiteX8" fmla="*/ 144395 w 674758"/>
                    <a:gd name="connsiteY8" fmla="*/ 1880491 h 1880491"/>
                    <a:gd name="connsiteX9" fmla="*/ 2758 w 674758"/>
                    <a:gd name="connsiteY9" fmla="*/ 1738854 h 1880491"/>
                    <a:gd name="connsiteX10" fmla="*/ 2758 w 674758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32984 w 674602"/>
                    <a:gd name="connsiteY4" fmla="*/ 4111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4853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587 h 1880491"/>
                    <a:gd name="connsiteX1" fmla="*/ 239309 w 674602"/>
                    <a:gd name="connsiteY1" fmla="*/ 398404 h 1880491"/>
                    <a:gd name="connsiteX2" fmla="*/ 282350 w 674602"/>
                    <a:gd name="connsiteY2" fmla="*/ 0 h 1880491"/>
                    <a:gd name="connsiteX3" fmla="*/ 391678 w 674602"/>
                    <a:gd name="connsiteY3" fmla="*/ 0 h 1880491"/>
                    <a:gd name="connsiteX4" fmla="*/ 428221 w 674602"/>
                    <a:gd name="connsiteY4" fmla="*/ 398404 h 1880491"/>
                    <a:gd name="connsiteX5" fmla="*/ 674602 w 674602"/>
                    <a:gd name="connsiteY5" fmla="*/ 617887 h 1880491"/>
                    <a:gd name="connsiteX6" fmla="*/ 671427 w 674602"/>
                    <a:gd name="connsiteY6" fmla="*/ 1738854 h 1880491"/>
                    <a:gd name="connsiteX7" fmla="*/ 529790 w 674602"/>
                    <a:gd name="connsiteY7" fmla="*/ 1880491 h 1880491"/>
                    <a:gd name="connsiteX8" fmla="*/ 144239 w 674602"/>
                    <a:gd name="connsiteY8" fmla="*/ 1880491 h 1880491"/>
                    <a:gd name="connsiteX9" fmla="*/ 2602 w 674602"/>
                    <a:gd name="connsiteY9" fmla="*/ 1738854 h 1880491"/>
                    <a:gd name="connsiteX10" fmla="*/ 2602 w 674602"/>
                    <a:gd name="connsiteY10" fmla="*/ 630587 h 1880491"/>
                    <a:gd name="connsiteX0" fmla="*/ 2602 w 674602"/>
                    <a:gd name="connsiteY0" fmla="*/ 630616 h 1880520"/>
                    <a:gd name="connsiteX1" fmla="*/ 239309 w 674602"/>
                    <a:gd name="connsiteY1" fmla="*/ 398433 h 1880520"/>
                    <a:gd name="connsiteX2" fmla="*/ 282350 w 674602"/>
                    <a:gd name="connsiteY2" fmla="*/ 29 h 1880520"/>
                    <a:gd name="connsiteX3" fmla="*/ 391678 w 674602"/>
                    <a:gd name="connsiteY3" fmla="*/ 29 h 1880520"/>
                    <a:gd name="connsiteX4" fmla="*/ 428221 w 674602"/>
                    <a:gd name="connsiteY4" fmla="*/ 398433 h 1880520"/>
                    <a:gd name="connsiteX5" fmla="*/ 674602 w 674602"/>
                    <a:gd name="connsiteY5" fmla="*/ 617916 h 1880520"/>
                    <a:gd name="connsiteX6" fmla="*/ 671427 w 674602"/>
                    <a:gd name="connsiteY6" fmla="*/ 1738883 h 1880520"/>
                    <a:gd name="connsiteX7" fmla="*/ 529790 w 674602"/>
                    <a:gd name="connsiteY7" fmla="*/ 1880520 h 1880520"/>
                    <a:gd name="connsiteX8" fmla="*/ 144239 w 674602"/>
                    <a:gd name="connsiteY8" fmla="*/ 1880520 h 1880520"/>
                    <a:gd name="connsiteX9" fmla="*/ 2602 w 674602"/>
                    <a:gd name="connsiteY9" fmla="*/ 1738883 h 1880520"/>
                    <a:gd name="connsiteX10" fmla="*/ 2602 w 674602"/>
                    <a:gd name="connsiteY10" fmla="*/ 630616 h 1880520"/>
                    <a:gd name="connsiteX0" fmla="*/ 2602 w 674602"/>
                    <a:gd name="connsiteY0" fmla="*/ 630831 h 1880735"/>
                    <a:gd name="connsiteX1" fmla="*/ 239309 w 674602"/>
                    <a:gd name="connsiteY1" fmla="*/ 398648 h 1880735"/>
                    <a:gd name="connsiteX2" fmla="*/ 282350 w 674602"/>
                    <a:gd name="connsiteY2" fmla="*/ 244 h 1880735"/>
                    <a:gd name="connsiteX3" fmla="*/ 391678 w 674602"/>
                    <a:gd name="connsiteY3" fmla="*/ 244 h 1880735"/>
                    <a:gd name="connsiteX4" fmla="*/ 428221 w 674602"/>
                    <a:gd name="connsiteY4" fmla="*/ 398648 h 1880735"/>
                    <a:gd name="connsiteX5" fmla="*/ 674602 w 674602"/>
                    <a:gd name="connsiteY5" fmla="*/ 618131 h 1880735"/>
                    <a:gd name="connsiteX6" fmla="*/ 671427 w 674602"/>
                    <a:gd name="connsiteY6" fmla="*/ 1739098 h 1880735"/>
                    <a:gd name="connsiteX7" fmla="*/ 529790 w 674602"/>
                    <a:gd name="connsiteY7" fmla="*/ 1880735 h 1880735"/>
                    <a:gd name="connsiteX8" fmla="*/ 144239 w 674602"/>
                    <a:gd name="connsiteY8" fmla="*/ 1880735 h 1880735"/>
                    <a:gd name="connsiteX9" fmla="*/ 2602 w 674602"/>
                    <a:gd name="connsiteY9" fmla="*/ 1739098 h 1880735"/>
                    <a:gd name="connsiteX10" fmla="*/ 2602 w 674602"/>
                    <a:gd name="connsiteY10" fmla="*/ 630831 h 1880735"/>
                    <a:gd name="connsiteX0" fmla="*/ 2602 w 674602"/>
                    <a:gd name="connsiteY0" fmla="*/ 630617 h 1880521"/>
                    <a:gd name="connsiteX1" fmla="*/ 239309 w 674602"/>
                    <a:gd name="connsiteY1" fmla="*/ 398434 h 1880521"/>
                    <a:gd name="connsiteX2" fmla="*/ 282350 w 674602"/>
                    <a:gd name="connsiteY2" fmla="*/ 30 h 1880521"/>
                    <a:gd name="connsiteX3" fmla="*/ 391678 w 674602"/>
                    <a:gd name="connsiteY3" fmla="*/ 30 h 1880521"/>
                    <a:gd name="connsiteX4" fmla="*/ 428221 w 674602"/>
                    <a:gd name="connsiteY4" fmla="*/ 398434 h 1880521"/>
                    <a:gd name="connsiteX5" fmla="*/ 674602 w 674602"/>
                    <a:gd name="connsiteY5" fmla="*/ 617917 h 1880521"/>
                    <a:gd name="connsiteX6" fmla="*/ 671427 w 674602"/>
                    <a:gd name="connsiteY6" fmla="*/ 1738884 h 1880521"/>
                    <a:gd name="connsiteX7" fmla="*/ 529790 w 674602"/>
                    <a:gd name="connsiteY7" fmla="*/ 1880521 h 1880521"/>
                    <a:gd name="connsiteX8" fmla="*/ 144239 w 674602"/>
                    <a:gd name="connsiteY8" fmla="*/ 1880521 h 1880521"/>
                    <a:gd name="connsiteX9" fmla="*/ 2602 w 674602"/>
                    <a:gd name="connsiteY9" fmla="*/ 1738884 h 1880521"/>
                    <a:gd name="connsiteX10" fmla="*/ 2602 w 674602"/>
                    <a:gd name="connsiteY10" fmla="*/ 630617 h 1880521"/>
                    <a:gd name="connsiteX0" fmla="*/ 2602 w 674602"/>
                    <a:gd name="connsiteY0" fmla="*/ 630617 h 1880521"/>
                    <a:gd name="connsiteX1" fmla="*/ 239309 w 674602"/>
                    <a:gd name="connsiteY1" fmla="*/ 398434 h 1880521"/>
                    <a:gd name="connsiteX2" fmla="*/ 282350 w 674602"/>
                    <a:gd name="connsiteY2" fmla="*/ 30 h 1880521"/>
                    <a:gd name="connsiteX3" fmla="*/ 391678 w 674602"/>
                    <a:gd name="connsiteY3" fmla="*/ 30 h 1880521"/>
                    <a:gd name="connsiteX4" fmla="*/ 428221 w 674602"/>
                    <a:gd name="connsiteY4" fmla="*/ 398434 h 1880521"/>
                    <a:gd name="connsiteX5" fmla="*/ 674602 w 674602"/>
                    <a:gd name="connsiteY5" fmla="*/ 617917 h 1880521"/>
                    <a:gd name="connsiteX6" fmla="*/ 671427 w 674602"/>
                    <a:gd name="connsiteY6" fmla="*/ 1738884 h 1880521"/>
                    <a:gd name="connsiteX7" fmla="*/ 529790 w 674602"/>
                    <a:gd name="connsiteY7" fmla="*/ 1880521 h 1880521"/>
                    <a:gd name="connsiteX8" fmla="*/ 144239 w 674602"/>
                    <a:gd name="connsiteY8" fmla="*/ 1880521 h 1880521"/>
                    <a:gd name="connsiteX9" fmla="*/ 2602 w 674602"/>
                    <a:gd name="connsiteY9" fmla="*/ 1738884 h 1880521"/>
                    <a:gd name="connsiteX10" fmla="*/ 2602 w 674602"/>
                    <a:gd name="connsiteY10" fmla="*/ 630617 h 1880521"/>
                    <a:gd name="connsiteX0" fmla="*/ 2602 w 674602"/>
                    <a:gd name="connsiteY0" fmla="*/ 630617 h 1880521"/>
                    <a:gd name="connsiteX1" fmla="*/ 239309 w 674602"/>
                    <a:gd name="connsiteY1" fmla="*/ 398434 h 1880521"/>
                    <a:gd name="connsiteX2" fmla="*/ 282350 w 674602"/>
                    <a:gd name="connsiteY2" fmla="*/ 30 h 1880521"/>
                    <a:gd name="connsiteX3" fmla="*/ 391678 w 674602"/>
                    <a:gd name="connsiteY3" fmla="*/ 30 h 1880521"/>
                    <a:gd name="connsiteX4" fmla="*/ 428221 w 674602"/>
                    <a:gd name="connsiteY4" fmla="*/ 398434 h 1880521"/>
                    <a:gd name="connsiteX5" fmla="*/ 674602 w 674602"/>
                    <a:gd name="connsiteY5" fmla="*/ 617917 h 1880521"/>
                    <a:gd name="connsiteX6" fmla="*/ 671427 w 674602"/>
                    <a:gd name="connsiteY6" fmla="*/ 1738884 h 1880521"/>
                    <a:gd name="connsiteX7" fmla="*/ 529790 w 674602"/>
                    <a:gd name="connsiteY7" fmla="*/ 1880521 h 1880521"/>
                    <a:gd name="connsiteX8" fmla="*/ 144239 w 674602"/>
                    <a:gd name="connsiteY8" fmla="*/ 1880521 h 1880521"/>
                    <a:gd name="connsiteX9" fmla="*/ 2602 w 674602"/>
                    <a:gd name="connsiteY9" fmla="*/ 1738884 h 1880521"/>
                    <a:gd name="connsiteX10" fmla="*/ 2602 w 674602"/>
                    <a:gd name="connsiteY10" fmla="*/ 630617 h 1880521"/>
                    <a:gd name="connsiteX0" fmla="*/ 2602 w 674602"/>
                    <a:gd name="connsiteY0" fmla="*/ 630617 h 1880521"/>
                    <a:gd name="connsiteX1" fmla="*/ 239309 w 674602"/>
                    <a:gd name="connsiteY1" fmla="*/ 398434 h 1880521"/>
                    <a:gd name="connsiteX2" fmla="*/ 282350 w 674602"/>
                    <a:gd name="connsiteY2" fmla="*/ 30 h 1880521"/>
                    <a:gd name="connsiteX3" fmla="*/ 391678 w 674602"/>
                    <a:gd name="connsiteY3" fmla="*/ 30 h 1880521"/>
                    <a:gd name="connsiteX4" fmla="*/ 428221 w 674602"/>
                    <a:gd name="connsiteY4" fmla="*/ 398434 h 1880521"/>
                    <a:gd name="connsiteX5" fmla="*/ 674602 w 674602"/>
                    <a:gd name="connsiteY5" fmla="*/ 617917 h 1880521"/>
                    <a:gd name="connsiteX6" fmla="*/ 671427 w 674602"/>
                    <a:gd name="connsiteY6" fmla="*/ 1738884 h 1880521"/>
                    <a:gd name="connsiteX7" fmla="*/ 529790 w 674602"/>
                    <a:gd name="connsiteY7" fmla="*/ 1880521 h 1880521"/>
                    <a:gd name="connsiteX8" fmla="*/ 144239 w 674602"/>
                    <a:gd name="connsiteY8" fmla="*/ 1880521 h 1880521"/>
                    <a:gd name="connsiteX9" fmla="*/ 2602 w 674602"/>
                    <a:gd name="connsiteY9" fmla="*/ 1738884 h 1880521"/>
                    <a:gd name="connsiteX10" fmla="*/ 2602 w 674602"/>
                    <a:gd name="connsiteY10" fmla="*/ 630617 h 1880521"/>
                    <a:gd name="connsiteX0" fmla="*/ 2504 w 674504"/>
                    <a:gd name="connsiteY0" fmla="*/ 630617 h 1880521"/>
                    <a:gd name="connsiteX1" fmla="*/ 248736 w 674504"/>
                    <a:gd name="connsiteY1" fmla="*/ 396847 h 1880521"/>
                    <a:gd name="connsiteX2" fmla="*/ 282252 w 674504"/>
                    <a:gd name="connsiteY2" fmla="*/ 30 h 1880521"/>
                    <a:gd name="connsiteX3" fmla="*/ 391580 w 674504"/>
                    <a:gd name="connsiteY3" fmla="*/ 30 h 1880521"/>
                    <a:gd name="connsiteX4" fmla="*/ 428123 w 674504"/>
                    <a:gd name="connsiteY4" fmla="*/ 398434 h 1880521"/>
                    <a:gd name="connsiteX5" fmla="*/ 674504 w 674504"/>
                    <a:gd name="connsiteY5" fmla="*/ 617917 h 1880521"/>
                    <a:gd name="connsiteX6" fmla="*/ 671329 w 674504"/>
                    <a:gd name="connsiteY6" fmla="*/ 1738884 h 1880521"/>
                    <a:gd name="connsiteX7" fmla="*/ 529692 w 674504"/>
                    <a:gd name="connsiteY7" fmla="*/ 1880521 h 1880521"/>
                    <a:gd name="connsiteX8" fmla="*/ 144141 w 674504"/>
                    <a:gd name="connsiteY8" fmla="*/ 1880521 h 1880521"/>
                    <a:gd name="connsiteX9" fmla="*/ 2504 w 674504"/>
                    <a:gd name="connsiteY9" fmla="*/ 1738884 h 1880521"/>
                    <a:gd name="connsiteX10" fmla="*/ 2504 w 674504"/>
                    <a:gd name="connsiteY10" fmla="*/ 630617 h 1880521"/>
                    <a:gd name="connsiteX0" fmla="*/ 2504 w 674504"/>
                    <a:gd name="connsiteY0" fmla="*/ 630617 h 1880521"/>
                    <a:gd name="connsiteX1" fmla="*/ 248736 w 674504"/>
                    <a:gd name="connsiteY1" fmla="*/ 396847 h 1880521"/>
                    <a:gd name="connsiteX2" fmla="*/ 272809 w 674504"/>
                    <a:gd name="connsiteY2" fmla="*/ 63474 h 1880521"/>
                    <a:gd name="connsiteX3" fmla="*/ 391580 w 674504"/>
                    <a:gd name="connsiteY3" fmla="*/ 30 h 1880521"/>
                    <a:gd name="connsiteX4" fmla="*/ 428123 w 674504"/>
                    <a:gd name="connsiteY4" fmla="*/ 398434 h 1880521"/>
                    <a:gd name="connsiteX5" fmla="*/ 674504 w 674504"/>
                    <a:gd name="connsiteY5" fmla="*/ 617917 h 1880521"/>
                    <a:gd name="connsiteX6" fmla="*/ 671329 w 674504"/>
                    <a:gd name="connsiteY6" fmla="*/ 1738884 h 1880521"/>
                    <a:gd name="connsiteX7" fmla="*/ 529692 w 674504"/>
                    <a:gd name="connsiteY7" fmla="*/ 1880521 h 1880521"/>
                    <a:gd name="connsiteX8" fmla="*/ 144141 w 674504"/>
                    <a:gd name="connsiteY8" fmla="*/ 1880521 h 1880521"/>
                    <a:gd name="connsiteX9" fmla="*/ 2504 w 674504"/>
                    <a:gd name="connsiteY9" fmla="*/ 1738884 h 1880521"/>
                    <a:gd name="connsiteX10" fmla="*/ 2504 w 674504"/>
                    <a:gd name="connsiteY10" fmla="*/ 630617 h 1880521"/>
                    <a:gd name="connsiteX0" fmla="*/ 2504 w 674504"/>
                    <a:gd name="connsiteY0" fmla="*/ 570352 h 1820256"/>
                    <a:gd name="connsiteX1" fmla="*/ 248736 w 674504"/>
                    <a:gd name="connsiteY1" fmla="*/ 336582 h 1820256"/>
                    <a:gd name="connsiteX2" fmla="*/ 272809 w 674504"/>
                    <a:gd name="connsiteY2" fmla="*/ 3209 h 1820256"/>
                    <a:gd name="connsiteX3" fmla="*/ 391581 w 674504"/>
                    <a:gd name="connsiteY3" fmla="*/ 38 h 1820256"/>
                    <a:gd name="connsiteX4" fmla="*/ 428123 w 674504"/>
                    <a:gd name="connsiteY4" fmla="*/ 338169 h 1820256"/>
                    <a:gd name="connsiteX5" fmla="*/ 674504 w 674504"/>
                    <a:gd name="connsiteY5" fmla="*/ 557652 h 1820256"/>
                    <a:gd name="connsiteX6" fmla="*/ 671329 w 674504"/>
                    <a:gd name="connsiteY6" fmla="*/ 1678619 h 1820256"/>
                    <a:gd name="connsiteX7" fmla="*/ 529692 w 674504"/>
                    <a:gd name="connsiteY7" fmla="*/ 1820256 h 1820256"/>
                    <a:gd name="connsiteX8" fmla="*/ 144141 w 674504"/>
                    <a:gd name="connsiteY8" fmla="*/ 1820256 h 1820256"/>
                    <a:gd name="connsiteX9" fmla="*/ 2504 w 674504"/>
                    <a:gd name="connsiteY9" fmla="*/ 1678619 h 1820256"/>
                    <a:gd name="connsiteX10" fmla="*/ 2504 w 674504"/>
                    <a:gd name="connsiteY10" fmla="*/ 570352 h 1820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74504" h="1820256">
                      <a:moveTo>
                        <a:pt x="2504" y="570352"/>
                      </a:moveTo>
                      <a:cubicBezTo>
                        <a:pt x="-26572" y="435049"/>
                        <a:pt x="206344" y="439564"/>
                        <a:pt x="248736" y="336582"/>
                      </a:cubicBezTo>
                      <a:cubicBezTo>
                        <a:pt x="286365" y="235188"/>
                        <a:pt x="229423" y="818"/>
                        <a:pt x="272809" y="3209"/>
                      </a:cubicBezTo>
                      <a:lnTo>
                        <a:pt x="391581" y="38"/>
                      </a:lnTo>
                      <a:cubicBezTo>
                        <a:pt x="424889" y="-3411"/>
                        <a:pt x="389700" y="234394"/>
                        <a:pt x="428123" y="338169"/>
                      </a:cubicBezTo>
                      <a:cubicBezTo>
                        <a:pt x="506234" y="459406"/>
                        <a:pt x="649844" y="406209"/>
                        <a:pt x="674504" y="557652"/>
                      </a:cubicBezTo>
                      <a:cubicBezTo>
                        <a:pt x="673446" y="931308"/>
                        <a:pt x="672387" y="1304963"/>
                        <a:pt x="671329" y="1678619"/>
                      </a:cubicBezTo>
                      <a:cubicBezTo>
                        <a:pt x="671329" y="1756843"/>
                        <a:pt x="607916" y="1820256"/>
                        <a:pt x="529692" y="1820256"/>
                      </a:cubicBezTo>
                      <a:lnTo>
                        <a:pt x="144141" y="1820256"/>
                      </a:lnTo>
                      <a:cubicBezTo>
                        <a:pt x="65917" y="1820256"/>
                        <a:pt x="2504" y="1756843"/>
                        <a:pt x="2504" y="1678619"/>
                      </a:cubicBezTo>
                      <a:lnTo>
                        <a:pt x="2504" y="57035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0F75C82B-13D7-4707-9423-5EB73674AB67}"/>
                </a:ext>
              </a:extLst>
            </p:cNvPr>
            <p:cNvSpPr/>
            <p:nvPr/>
          </p:nvSpPr>
          <p:spPr>
            <a:xfrm>
              <a:off x="4626037" y="3589858"/>
              <a:ext cx="3423996" cy="1655696"/>
            </a:xfrm>
            <a:custGeom>
              <a:avLst/>
              <a:gdLst>
                <a:gd name="connsiteX0" fmla="*/ 0 w 3416754"/>
                <a:gd name="connsiteY0" fmla="*/ 35600 h 1480679"/>
                <a:gd name="connsiteX1" fmla="*/ 2134961 w 3416754"/>
                <a:gd name="connsiteY1" fmla="*/ 186640 h 1480679"/>
                <a:gd name="connsiteX2" fmla="*/ 3416754 w 3416754"/>
                <a:gd name="connsiteY2" fmla="*/ 1480679 h 1480679"/>
                <a:gd name="connsiteX0" fmla="*/ 3000 w 3419754"/>
                <a:gd name="connsiteY0" fmla="*/ 246819 h 1691898"/>
                <a:gd name="connsiteX1" fmla="*/ 2137961 w 3419754"/>
                <a:gd name="connsiteY1" fmla="*/ 397859 h 1691898"/>
                <a:gd name="connsiteX2" fmla="*/ 3419754 w 3419754"/>
                <a:gd name="connsiteY2" fmla="*/ 1691898 h 1691898"/>
                <a:gd name="connsiteX0" fmla="*/ 3000 w 3420986"/>
                <a:gd name="connsiteY0" fmla="*/ 246819 h 1691898"/>
                <a:gd name="connsiteX1" fmla="*/ 2137961 w 3420986"/>
                <a:gd name="connsiteY1" fmla="*/ 397859 h 1691898"/>
                <a:gd name="connsiteX2" fmla="*/ 3419754 w 3420986"/>
                <a:gd name="connsiteY2" fmla="*/ 1691898 h 1691898"/>
                <a:gd name="connsiteX0" fmla="*/ 3111 w 3421007"/>
                <a:gd name="connsiteY0" fmla="*/ 164829 h 1609908"/>
                <a:gd name="connsiteX1" fmla="*/ 2076840 w 3421007"/>
                <a:gd name="connsiteY1" fmla="*/ 748576 h 1609908"/>
                <a:gd name="connsiteX2" fmla="*/ 3419865 w 3421007"/>
                <a:gd name="connsiteY2" fmla="*/ 1609908 h 1609908"/>
                <a:gd name="connsiteX0" fmla="*/ 3045 w 3420894"/>
                <a:gd name="connsiteY0" fmla="*/ 129125 h 1574204"/>
                <a:gd name="connsiteX1" fmla="*/ 2076774 w 3420894"/>
                <a:gd name="connsiteY1" fmla="*/ 712872 h 1574204"/>
                <a:gd name="connsiteX2" fmla="*/ 3419799 w 3420894"/>
                <a:gd name="connsiteY2" fmla="*/ 1574204 h 1574204"/>
                <a:gd name="connsiteX0" fmla="*/ 2988 w 3420798"/>
                <a:gd name="connsiteY0" fmla="*/ 157441 h 1602520"/>
                <a:gd name="connsiteX1" fmla="*/ 2076717 w 3420798"/>
                <a:gd name="connsiteY1" fmla="*/ 741188 h 1602520"/>
                <a:gd name="connsiteX2" fmla="*/ 3419742 w 3420798"/>
                <a:gd name="connsiteY2" fmla="*/ 1602520 h 1602520"/>
                <a:gd name="connsiteX0" fmla="*/ 3112 w 3425086"/>
                <a:gd name="connsiteY0" fmla="*/ 165713 h 1655696"/>
                <a:gd name="connsiteX1" fmla="*/ 2076841 w 3425086"/>
                <a:gd name="connsiteY1" fmla="*/ 749460 h 1655696"/>
                <a:gd name="connsiteX2" fmla="*/ 3423948 w 3425086"/>
                <a:gd name="connsiteY2" fmla="*/ 1655696 h 1655696"/>
                <a:gd name="connsiteX0" fmla="*/ 3112 w 3423996"/>
                <a:gd name="connsiteY0" fmla="*/ 165713 h 1655696"/>
                <a:gd name="connsiteX1" fmla="*/ 2076841 w 3423996"/>
                <a:gd name="connsiteY1" fmla="*/ 749460 h 1655696"/>
                <a:gd name="connsiteX2" fmla="*/ 3423948 w 3423996"/>
                <a:gd name="connsiteY2" fmla="*/ 1655696 h 165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3996" h="1655696">
                  <a:moveTo>
                    <a:pt x="3112" y="165713"/>
                  </a:moveTo>
                  <a:cubicBezTo>
                    <a:pt x="-79552" y="-356801"/>
                    <a:pt x="1506702" y="501130"/>
                    <a:pt x="2076841" y="749460"/>
                  </a:cubicBezTo>
                  <a:cubicBezTo>
                    <a:pt x="2646980" y="997790"/>
                    <a:pt x="3431092" y="1059704"/>
                    <a:pt x="3423948" y="1655696"/>
                  </a:cubicBezTo>
                </a:path>
              </a:pathLst>
            </a:cu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506D721D-92C7-4421-86A3-63179DE1D2E3}"/>
                </a:ext>
              </a:extLst>
            </p:cNvPr>
            <p:cNvSpPr/>
            <p:nvPr/>
          </p:nvSpPr>
          <p:spPr>
            <a:xfrm>
              <a:off x="7861851" y="1134254"/>
              <a:ext cx="1336707" cy="4097277"/>
            </a:xfrm>
            <a:custGeom>
              <a:avLst/>
              <a:gdLst>
                <a:gd name="connsiteX0" fmla="*/ 0 w 1328712"/>
                <a:gd name="connsiteY0" fmla="*/ 0 h 3935185"/>
                <a:gd name="connsiteX1" fmla="*/ 1289957 w 1328712"/>
                <a:gd name="connsiteY1" fmla="*/ 2318657 h 3935185"/>
                <a:gd name="connsiteX2" fmla="*/ 865414 w 1328712"/>
                <a:gd name="connsiteY2" fmla="*/ 3935185 h 3935185"/>
                <a:gd name="connsiteX0" fmla="*/ 0 w 1328712"/>
                <a:gd name="connsiteY0" fmla="*/ 209777 h 4144962"/>
                <a:gd name="connsiteX1" fmla="*/ 1289957 w 1328712"/>
                <a:gd name="connsiteY1" fmla="*/ 2528434 h 4144962"/>
                <a:gd name="connsiteX2" fmla="*/ 865414 w 1328712"/>
                <a:gd name="connsiteY2" fmla="*/ 4144962 h 4144962"/>
                <a:gd name="connsiteX0" fmla="*/ 0 w 1368288"/>
                <a:gd name="connsiteY0" fmla="*/ 212020 h 4104964"/>
                <a:gd name="connsiteX1" fmla="*/ 1327229 w 1368288"/>
                <a:gd name="connsiteY1" fmla="*/ 2488436 h 4104964"/>
                <a:gd name="connsiteX2" fmla="*/ 902686 w 1368288"/>
                <a:gd name="connsiteY2" fmla="*/ 4104964 h 4104964"/>
                <a:gd name="connsiteX0" fmla="*/ 0 w 1355094"/>
                <a:gd name="connsiteY0" fmla="*/ 211886 h 4107315"/>
                <a:gd name="connsiteX1" fmla="*/ 1314805 w 1355094"/>
                <a:gd name="connsiteY1" fmla="*/ 2490787 h 4107315"/>
                <a:gd name="connsiteX2" fmla="*/ 890262 w 1355094"/>
                <a:gd name="connsiteY2" fmla="*/ 4107315 h 4107315"/>
                <a:gd name="connsiteX0" fmla="*/ 0 w 1334522"/>
                <a:gd name="connsiteY0" fmla="*/ 211886 h 4107315"/>
                <a:gd name="connsiteX1" fmla="*/ 1314805 w 1334522"/>
                <a:gd name="connsiteY1" fmla="*/ 2490787 h 4107315"/>
                <a:gd name="connsiteX2" fmla="*/ 890262 w 1334522"/>
                <a:gd name="connsiteY2" fmla="*/ 4107315 h 4107315"/>
                <a:gd name="connsiteX0" fmla="*/ 0 w 1333185"/>
                <a:gd name="connsiteY0" fmla="*/ 211787 h 4097277"/>
                <a:gd name="connsiteX1" fmla="*/ 1314805 w 1333185"/>
                <a:gd name="connsiteY1" fmla="*/ 2490688 h 4097277"/>
                <a:gd name="connsiteX2" fmla="*/ 867899 w 1333185"/>
                <a:gd name="connsiteY2" fmla="*/ 4097277 h 4097277"/>
                <a:gd name="connsiteX0" fmla="*/ 0 w 1337308"/>
                <a:gd name="connsiteY0" fmla="*/ 211787 h 4097277"/>
                <a:gd name="connsiteX1" fmla="*/ 1314805 w 1337308"/>
                <a:gd name="connsiteY1" fmla="*/ 2490688 h 4097277"/>
                <a:gd name="connsiteX2" fmla="*/ 867899 w 1337308"/>
                <a:gd name="connsiteY2" fmla="*/ 4097277 h 4097277"/>
                <a:gd name="connsiteX0" fmla="*/ 0 w 1336707"/>
                <a:gd name="connsiteY0" fmla="*/ 211787 h 4097277"/>
                <a:gd name="connsiteX1" fmla="*/ 1314805 w 1336707"/>
                <a:gd name="connsiteY1" fmla="*/ 2490688 h 4097277"/>
                <a:gd name="connsiteX2" fmla="*/ 867899 w 1336707"/>
                <a:gd name="connsiteY2" fmla="*/ 4097277 h 4097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6707" h="4097277">
                  <a:moveTo>
                    <a:pt x="0" y="211787"/>
                  </a:moveTo>
                  <a:cubicBezTo>
                    <a:pt x="63479" y="-750830"/>
                    <a:pt x="1170155" y="1843106"/>
                    <a:pt x="1314805" y="2490688"/>
                  </a:cubicBezTo>
                  <a:cubicBezTo>
                    <a:pt x="1459455" y="3138270"/>
                    <a:pt x="839205" y="3410708"/>
                    <a:pt x="867899" y="4097277"/>
                  </a:cubicBezTo>
                </a:path>
              </a:pathLst>
            </a:cu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2" name="Picture 171">
              <a:extLst>
                <a:ext uri="{FF2B5EF4-FFF2-40B4-BE49-F238E27FC236}">
                  <a16:creationId xmlns:a16="http://schemas.microsoft.com/office/drawing/2014/main" id="{8A5D4293-8392-4018-8CD4-F6D5E8C26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52" t="29631" r="22856" b="6801"/>
            <a:stretch/>
          </p:blipFill>
          <p:spPr>
            <a:xfrm>
              <a:off x="7056136" y="5099978"/>
              <a:ext cx="723979" cy="1649587"/>
            </a:xfrm>
            <a:prstGeom prst="rect">
              <a:avLst/>
            </a:prstGeom>
          </p:spPr>
        </p:pic>
        <p:pic>
          <p:nvPicPr>
            <p:cNvPr id="173" name="Picture 172">
              <a:extLst>
                <a:ext uri="{FF2B5EF4-FFF2-40B4-BE49-F238E27FC236}">
                  <a16:creationId xmlns:a16="http://schemas.microsoft.com/office/drawing/2014/main" id="{B762D22C-3599-4C79-B7ED-1690C63906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52" t="29631" r="22856" b="6801"/>
            <a:stretch/>
          </p:blipFill>
          <p:spPr>
            <a:xfrm>
              <a:off x="7700447" y="5099978"/>
              <a:ext cx="723979" cy="1649587"/>
            </a:xfrm>
            <a:prstGeom prst="rect">
              <a:avLst/>
            </a:prstGeom>
          </p:spPr>
        </p:pic>
        <p:pic>
          <p:nvPicPr>
            <p:cNvPr id="174" name="Picture 173">
              <a:extLst>
                <a:ext uri="{FF2B5EF4-FFF2-40B4-BE49-F238E27FC236}">
                  <a16:creationId xmlns:a16="http://schemas.microsoft.com/office/drawing/2014/main" id="{92A2F118-039E-417D-9817-3C76EFE65F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52" t="29631" r="22856" b="6801"/>
            <a:stretch/>
          </p:blipFill>
          <p:spPr>
            <a:xfrm>
              <a:off x="8360843" y="5099977"/>
              <a:ext cx="723979" cy="1649587"/>
            </a:xfrm>
            <a:prstGeom prst="rect">
              <a:avLst/>
            </a:prstGeom>
          </p:spPr>
        </p:pic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91FBA272-66E3-4D12-9759-8D34EBD9B34D}"/>
                </a:ext>
              </a:extLst>
            </p:cNvPr>
            <p:cNvSpPr/>
            <p:nvPr/>
          </p:nvSpPr>
          <p:spPr>
            <a:xfrm>
              <a:off x="4291487" y="90141"/>
              <a:ext cx="5251411" cy="5127251"/>
            </a:xfrm>
            <a:custGeom>
              <a:avLst/>
              <a:gdLst>
                <a:gd name="connsiteX0" fmla="*/ 0 w 5111393"/>
                <a:gd name="connsiteY0" fmla="*/ 522286 h 5284358"/>
                <a:gd name="connsiteX1" fmla="*/ 4155896 w 5111393"/>
                <a:gd name="connsiteY1" fmla="*/ 440093 h 5284358"/>
                <a:gd name="connsiteX2" fmla="*/ 5111393 w 5111393"/>
                <a:gd name="connsiteY2" fmla="*/ 5284358 h 5284358"/>
                <a:gd name="connsiteX0" fmla="*/ 7628 w 5119021"/>
                <a:gd name="connsiteY0" fmla="*/ 621257 h 5383329"/>
                <a:gd name="connsiteX1" fmla="*/ 4163524 w 5119021"/>
                <a:gd name="connsiteY1" fmla="*/ 539064 h 5383329"/>
                <a:gd name="connsiteX2" fmla="*/ 5119021 w 5119021"/>
                <a:gd name="connsiteY2" fmla="*/ 5383329 h 5383329"/>
                <a:gd name="connsiteX0" fmla="*/ 8176 w 5119569"/>
                <a:gd name="connsiteY0" fmla="*/ 266720 h 5028792"/>
                <a:gd name="connsiteX1" fmla="*/ 4164072 w 5119569"/>
                <a:gd name="connsiteY1" fmla="*/ 184527 h 5028792"/>
                <a:gd name="connsiteX2" fmla="*/ 5119569 w 5119569"/>
                <a:gd name="connsiteY2" fmla="*/ 5028792 h 5028792"/>
                <a:gd name="connsiteX0" fmla="*/ 7628 w 5116957"/>
                <a:gd name="connsiteY0" fmla="*/ 624415 h 5433961"/>
                <a:gd name="connsiteX1" fmla="*/ 4163524 w 5116957"/>
                <a:gd name="connsiteY1" fmla="*/ 542222 h 5433961"/>
                <a:gd name="connsiteX2" fmla="*/ 5116957 w 5116957"/>
                <a:gd name="connsiteY2" fmla="*/ 5433961 h 5433961"/>
                <a:gd name="connsiteX0" fmla="*/ 7628 w 5144164"/>
                <a:gd name="connsiteY0" fmla="*/ 624415 h 5433961"/>
                <a:gd name="connsiteX1" fmla="*/ 4163524 w 5144164"/>
                <a:gd name="connsiteY1" fmla="*/ 542222 h 5433961"/>
                <a:gd name="connsiteX2" fmla="*/ 5116957 w 5144164"/>
                <a:gd name="connsiteY2" fmla="*/ 5433961 h 5433961"/>
                <a:gd name="connsiteX0" fmla="*/ 7628 w 5131637"/>
                <a:gd name="connsiteY0" fmla="*/ 624415 h 5433961"/>
                <a:gd name="connsiteX1" fmla="*/ 4163524 w 5131637"/>
                <a:gd name="connsiteY1" fmla="*/ 542222 h 5433961"/>
                <a:gd name="connsiteX2" fmla="*/ 5116957 w 5131637"/>
                <a:gd name="connsiteY2" fmla="*/ 5433961 h 5433961"/>
                <a:gd name="connsiteX0" fmla="*/ 7633 w 5147524"/>
                <a:gd name="connsiteY0" fmla="*/ 623867 h 5425157"/>
                <a:gd name="connsiteX1" fmla="*/ 4163529 w 5147524"/>
                <a:gd name="connsiteY1" fmla="*/ 541674 h 5425157"/>
                <a:gd name="connsiteX2" fmla="*/ 5133475 w 5147524"/>
                <a:gd name="connsiteY2" fmla="*/ 5425157 h 5425157"/>
                <a:gd name="connsiteX0" fmla="*/ 7633 w 5140871"/>
                <a:gd name="connsiteY0" fmla="*/ 623867 h 5425157"/>
                <a:gd name="connsiteX1" fmla="*/ 4163529 w 5140871"/>
                <a:gd name="connsiteY1" fmla="*/ 541674 h 5425157"/>
                <a:gd name="connsiteX2" fmla="*/ 5133475 w 5140871"/>
                <a:gd name="connsiteY2" fmla="*/ 5425157 h 5425157"/>
                <a:gd name="connsiteX0" fmla="*/ 7633 w 5136029"/>
                <a:gd name="connsiteY0" fmla="*/ 623867 h 5425157"/>
                <a:gd name="connsiteX1" fmla="*/ 4163529 w 5136029"/>
                <a:gd name="connsiteY1" fmla="*/ 541674 h 5425157"/>
                <a:gd name="connsiteX2" fmla="*/ 5133475 w 5136029"/>
                <a:gd name="connsiteY2" fmla="*/ 5425157 h 5425157"/>
                <a:gd name="connsiteX0" fmla="*/ 7260 w 5143208"/>
                <a:gd name="connsiteY0" fmla="*/ 374615 h 5175905"/>
                <a:gd name="connsiteX1" fmla="*/ 4350443 w 5143208"/>
                <a:gd name="connsiteY1" fmla="*/ 898350 h 5175905"/>
                <a:gd name="connsiteX2" fmla="*/ 5133102 w 5143208"/>
                <a:gd name="connsiteY2" fmla="*/ 5175905 h 5175905"/>
                <a:gd name="connsiteX0" fmla="*/ 8247 w 5251411"/>
                <a:gd name="connsiteY0" fmla="*/ 325961 h 5127251"/>
                <a:gd name="connsiteX1" fmla="*/ 4351430 w 5251411"/>
                <a:gd name="connsiteY1" fmla="*/ 849696 h 5127251"/>
                <a:gd name="connsiteX2" fmla="*/ 5134089 w 5251411"/>
                <a:gd name="connsiteY2" fmla="*/ 5127251 h 512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1411" h="5127251">
                  <a:moveTo>
                    <a:pt x="8247" y="325961"/>
                  </a:moveTo>
                  <a:cubicBezTo>
                    <a:pt x="-183966" y="-420200"/>
                    <a:pt x="3034414" y="269818"/>
                    <a:pt x="4351430" y="849696"/>
                  </a:cubicBezTo>
                  <a:cubicBezTo>
                    <a:pt x="5668446" y="1429574"/>
                    <a:pt x="5158662" y="4561282"/>
                    <a:pt x="5134089" y="5127251"/>
                  </a:cubicBezTo>
                </a:path>
              </a:pathLst>
            </a:custGeom>
            <a:noFill/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7" name="Picture 176">
              <a:extLst>
                <a:ext uri="{FF2B5EF4-FFF2-40B4-BE49-F238E27FC236}">
                  <a16:creationId xmlns:a16="http://schemas.microsoft.com/office/drawing/2014/main" id="{EB67F651-3D26-41DF-8C61-A0B1749160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52" t="29631" r="22856" b="6801"/>
            <a:stretch/>
          </p:blipFill>
          <p:spPr>
            <a:xfrm>
              <a:off x="9065839" y="5100608"/>
              <a:ext cx="723979" cy="1649587"/>
            </a:xfrm>
            <a:prstGeom prst="rect">
              <a:avLst/>
            </a:prstGeom>
          </p:spPr>
        </p:pic>
      </p:grpSp>
      <p:pic>
        <p:nvPicPr>
          <p:cNvPr id="182" name="Picture 181">
            <a:extLst>
              <a:ext uri="{FF2B5EF4-FFF2-40B4-BE49-F238E27FC236}">
                <a16:creationId xmlns:a16="http://schemas.microsoft.com/office/drawing/2014/main" id="{BA6D8CA3-C2B5-4ED8-A608-AA80ACAA16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5857">
            <a:off x="5801350" y="1442503"/>
            <a:ext cx="1503662" cy="1503662"/>
          </a:xfrm>
          <a:prstGeom prst="rect">
            <a:avLst/>
          </a:prstGeom>
        </p:spPr>
      </p:pic>
      <p:pic>
        <p:nvPicPr>
          <p:cNvPr id="184" name="Picture 183">
            <a:extLst>
              <a:ext uri="{FF2B5EF4-FFF2-40B4-BE49-F238E27FC236}">
                <a16:creationId xmlns:a16="http://schemas.microsoft.com/office/drawing/2014/main" id="{6A9FB5C9-1FE4-4B5B-B96B-D41EF38171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00631">
            <a:off x="3992873" y="1699840"/>
            <a:ext cx="495872" cy="495872"/>
          </a:xfrm>
          <a:prstGeom prst="rect">
            <a:avLst/>
          </a:prstGeom>
        </p:spPr>
      </p:pic>
      <p:pic>
        <p:nvPicPr>
          <p:cNvPr id="1026" name="Picture 2" descr="Clock, Watch, Time, Minute, Countdown, Chronograph">
            <a:extLst>
              <a:ext uri="{FF2B5EF4-FFF2-40B4-BE49-F238E27FC236}">
                <a16:creationId xmlns:a16="http://schemas.microsoft.com/office/drawing/2014/main" id="{DC528CFA-96AE-42DE-84CC-EADFB26D5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34" y="262684"/>
            <a:ext cx="1537147" cy="159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4004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FFC23EC-302E-46E7-B0BB-B63CF150B6A3}"/>
              </a:ext>
            </a:extLst>
          </p:cNvPr>
          <p:cNvSpPr txBox="1"/>
          <p:nvPr/>
        </p:nvSpPr>
        <p:spPr>
          <a:xfrm>
            <a:off x="3712566" y="4238841"/>
            <a:ext cx="2794355" cy="261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97" dirty="0"/>
              <a:t>These resources have been brought to you by</a:t>
            </a:r>
            <a:endParaRPr lang="en-US" sz="1097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44DA80-325D-4027-8C23-C52D3BF940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406" y="4482659"/>
            <a:ext cx="3384586" cy="126310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F017C6-0F1D-44F9-9030-9E8E7C83C4BB}"/>
              </a:ext>
            </a:extLst>
          </p:cNvPr>
          <p:cNvSpPr/>
          <p:nvPr/>
        </p:nvSpPr>
        <p:spPr>
          <a:xfrm>
            <a:off x="1505084" y="1066478"/>
            <a:ext cx="6893383" cy="4736670"/>
          </a:xfrm>
          <a:prstGeom prst="rect">
            <a:avLst/>
          </a:prstGeom>
          <a:noFill/>
          <a:ln w="38100">
            <a:solidFill>
              <a:srgbClr val="1006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D9C5E1-1DCF-4319-9285-E3D6B555E7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4522" y="1588387"/>
            <a:ext cx="4754506" cy="277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150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1407E-C390-4403-8E76-14C9C4AE7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99377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Hydraulics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4BB744-9106-4B0D-AAFB-0ADCC9B491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2"/>
          <a:stretch/>
        </p:blipFill>
        <p:spPr>
          <a:xfrm>
            <a:off x="396411" y="1358900"/>
            <a:ext cx="4454989" cy="36221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B88464-16B7-44FA-B0AF-B61E851DEA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" t="3781" r="11037" b="6014"/>
          <a:stretch/>
        </p:blipFill>
        <p:spPr>
          <a:xfrm>
            <a:off x="5122486" y="2952748"/>
            <a:ext cx="4387103" cy="362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982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1407E-C390-4403-8E76-14C9C4AE7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373" y="108189"/>
            <a:ext cx="8543925" cy="719880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+mn-lt"/>
              </a:rPr>
              <a:t>Hydraulics</a:t>
            </a:r>
            <a:r>
              <a:rPr lang="en-US" sz="4000" b="1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C1D54F-6598-4BA1-834C-AB3C2FC29438}"/>
              </a:ext>
            </a:extLst>
          </p:cNvPr>
          <p:cNvSpPr txBox="1"/>
          <p:nvPr/>
        </p:nvSpPr>
        <p:spPr>
          <a:xfrm>
            <a:off x="631408" y="738191"/>
            <a:ext cx="84538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 hydraulic system is one that uses the pressure of a liquid to perform mechanical work.</a:t>
            </a:r>
          </a:p>
          <a:p>
            <a:endParaRPr lang="en-US" dirty="0"/>
          </a:p>
        </p:txBody>
      </p:sp>
      <p:sp>
        <p:nvSpPr>
          <p:cNvPr id="17" name="Rectangle: Rounded Corners 14">
            <a:extLst>
              <a:ext uri="{FF2B5EF4-FFF2-40B4-BE49-F238E27FC236}">
                <a16:creationId xmlns:a16="http://schemas.microsoft.com/office/drawing/2014/main" id="{FEAAC0F1-6FC2-4932-B833-1936BE962A6F}"/>
              </a:ext>
            </a:extLst>
          </p:cNvPr>
          <p:cNvSpPr/>
          <p:nvPr/>
        </p:nvSpPr>
        <p:spPr>
          <a:xfrm>
            <a:off x="3633051" y="3944866"/>
            <a:ext cx="477745" cy="1573552"/>
          </a:xfrm>
          <a:custGeom>
            <a:avLst/>
            <a:gdLst>
              <a:gd name="connsiteX0" fmla="*/ 0 w 438150"/>
              <a:gd name="connsiteY0" fmla="*/ 73026 h 1384300"/>
              <a:gd name="connsiteX1" fmla="*/ 73026 w 438150"/>
              <a:gd name="connsiteY1" fmla="*/ 0 h 1384300"/>
              <a:gd name="connsiteX2" fmla="*/ 365124 w 438150"/>
              <a:gd name="connsiteY2" fmla="*/ 0 h 1384300"/>
              <a:gd name="connsiteX3" fmla="*/ 438150 w 438150"/>
              <a:gd name="connsiteY3" fmla="*/ 73026 h 1384300"/>
              <a:gd name="connsiteX4" fmla="*/ 438150 w 438150"/>
              <a:gd name="connsiteY4" fmla="*/ 1311274 h 1384300"/>
              <a:gd name="connsiteX5" fmla="*/ 365124 w 438150"/>
              <a:gd name="connsiteY5" fmla="*/ 1384300 h 1384300"/>
              <a:gd name="connsiteX6" fmla="*/ 73026 w 438150"/>
              <a:gd name="connsiteY6" fmla="*/ 1384300 h 1384300"/>
              <a:gd name="connsiteX7" fmla="*/ 0 w 438150"/>
              <a:gd name="connsiteY7" fmla="*/ 1311274 h 1384300"/>
              <a:gd name="connsiteX8" fmla="*/ 0 w 438150"/>
              <a:gd name="connsiteY8" fmla="*/ 73026 h 1384300"/>
              <a:gd name="connsiteX0" fmla="*/ 0 w 438150"/>
              <a:gd name="connsiteY0" fmla="*/ 73026 h 1403350"/>
              <a:gd name="connsiteX1" fmla="*/ 73026 w 438150"/>
              <a:gd name="connsiteY1" fmla="*/ 0 h 1403350"/>
              <a:gd name="connsiteX2" fmla="*/ 365124 w 438150"/>
              <a:gd name="connsiteY2" fmla="*/ 0 h 1403350"/>
              <a:gd name="connsiteX3" fmla="*/ 438150 w 438150"/>
              <a:gd name="connsiteY3" fmla="*/ 73026 h 1403350"/>
              <a:gd name="connsiteX4" fmla="*/ 438150 w 438150"/>
              <a:gd name="connsiteY4" fmla="*/ 1311274 h 1403350"/>
              <a:gd name="connsiteX5" fmla="*/ 365124 w 438150"/>
              <a:gd name="connsiteY5" fmla="*/ 1384300 h 1403350"/>
              <a:gd name="connsiteX6" fmla="*/ 142876 w 438150"/>
              <a:gd name="connsiteY6" fmla="*/ 1403350 h 1403350"/>
              <a:gd name="connsiteX7" fmla="*/ 0 w 438150"/>
              <a:gd name="connsiteY7" fmla="*/ 1311274 h 1403350"/>
              <a:gd name="connsiteX8" fmla="*/ 0 w 438150"/>
              <a:gd name="connsiteY8" fmla="*/ 73026 h 1403350"/>
              <a:gd name="connsiteX0" fmla="*/ 0 w 438150"/>
              <a:gd name="connsiteY0" fmla="*/ 73026 h 1403350"/>
              <a:gd name="connsiteX1" fmla="*/ 73026 w 438150"/>
              <a:gd name="connsiteY1" fmla="*/ 0 h 1403350"/>
              <a:gd name="connsiteX2" fmla="*/ 365124 w 438150"/>
              <a:gd name="connsiteY2" fmla="*/ 0 h 1403350"/>
              <a:gd name="connsiteX3" fmla="*/ 438150 w 438150"/>
              <a:gd name="connsiteY3" fmla="*/ 73026 h 1403350"/>
              <a:gd name="connsiteX4" fmla="*/ 438150 w 438150"/>
              <a:gd name="connsiteY4" fmla="*/ 1311274 h 1403350"/>
              <a:gd name="connsiteX5" fmla="*/ 263524 w 438150"/>
              <a:gd name="connsiteY5" fmla="*/ 1397000 h 1403350"/>
              <a:gd name="connsiteX6" fmla="*/ 142876 w 438150"/>
              <a:gd name="connsiteY6" fmla="*/ 1403350 h 1403350"/>
              <a:gd name="connsiteX7" fmla="*/ 0 w 438150"/>
              <a:gd name="connsiteY7" fmla="*/ 1311274 h 1403350"/>
              <a:gd name="connsiteX8" fmla="*/ 0 w 438150"/>
              <a:gd name="connsiteY8" fmla="*/ 73026 h 1403350"/>
              <a:gd name="connsiteX0" fmla="*/ 0 w 438150"/>
              <a:gd name="connsiteY0" fmla="*/ 73026 h 1406525"/>
              <a:gd name="connsiteX1" fmla="*/ 73026 w 438150"/>
              <a:gd name="connsiteY1" fmla="*/ 0 h 1406525"/>
              <a:gd name="connsiteX2" fmla="*/ 365124 w 438150"/>
              <a:gd name="connsiteY2" fmla="*/ 0 h 1406525"/>
              <a:gd name="connsiteX3" fmla="*/ 438150 w 438150"/>
              <a:gd name="connsiteY3" fmla="*/ 73026 h 1406525"/>
              <a:gd name="connsiteX4" fmla="*/ 438150 w 438150"/>
              <a:gd name="connsiteY4" fmla="*/ 1311274 h 1406525"/>
              <a:gd name="connsiteX5" fmla="*/ 271461 w 438150"/>
              <a:gd name="connsiteY5" fmla="*/ 1406525 h 1406525"/>
              <a:gd name="connsiteX6" fmla="*/ 142876 w 438150"/>
              <a:gd name="connsiteY6" fmla="*/ 1403350 h 1406525"/>
              <a:gd name="connsiteX7" fmla="*/ 0 w 438150"/>
              <a:gd name="connsiteY7" fmla="*/ 1311274 h 1406525"/>
              <a:gd name="connsiteX8" fmla="*/ 0 w 438150"/>
              <a:gd name="connsiteY8" fmla="*/ 73026 h 1406525"/>
              <a:gd name="connsiteX0" fmla="*/ 0 w 438150"/>
              <a:gd name="connsiteY0" fmla="*/ 73026 h 1557400"/>
              <a:gd name="connsiteX1" fmla="*/ 73026 w 438150"/>
              <a:gd name="connsiteY1" fmla="*/ 0 h 1557400"/>
              <a:gd name="connsiteX2" fmla="*/ 365124 w 438150"/>
              <a:gd name="connsiteY2" fmla="*/ 0 h 1557400"/>
              <a:gd name="connsiteX3" fmla="*/ 438150 w 438150"/>
              <a:gd name="connsiteY3" fmla="*/ 73026 h 1557400"/>
              <a:gd name="connsiteX4" fmla="*/ 438150 w 438150"/>
              <a:gd name="connsiteY4" fmla="*/ 1311274 h 1557400"/>
              <a:gd name="connsiteX5" fmla="*/ 271461 w 438150"/>
              <a:gd name="connsiteY5" fmla="*/ 1406525 h 1557400"/>
              <a:gd name="connsiteX6" fmla="*/ 142876 w 438150"/>
              <a:gd name="connsiteY6" fmla="*/ 1403350 h 1557400"/>
              <a:gd name="connsiteX7" fmla="*/ 0 w 438150"/>
              <a:gd name="connsiteY7" fmla="*/ 1311274 h 1557400"/>
              <a:gd name="connsiteX8" fmla="*/ 0 w 438150"/>
              <a:gd name="connsiteY8" fmla="*/ 73026 h 1557400"/>
              <a:gd name="connsiteX0" fmla="*/ 0 w 438150"/>
              <a:gd name="connsiteY0" fmla="*/ 73026 h 1652703"/>
              <a:gd name="connsiteX1" fmla="*/ 73026 w 438150"/>
              <a:gd name="connsiteY1" fmla="*/ 0 h 1652703"/>
              <a:gd name="connsiteX2" fmla="*/ 365124 w 438150"/>
              <a:gd name="connsiteY2" fmla="*/ 0 h 1652703"/>
              <a:gd name="connsiteX3" fmla="*/ 438150 w 438150"/>
              <a:gd name="connsiteY3" fmla="*/ 73026 h 1652703"/>
              <a:gd name="connsiteX4" fmla="*/ 438150 w 438150"/>
              <a:gd name="connsiteY4" fmla="*/ 1311274 h 1652703"/>
              <a:gd name="connsiteX5" fmla="*/ 271461 w 438150"/>
              <a:gd name="connsiteY5" fmla="*/ 1406525 h 1652703"/>
              <a:gd name="connsiteX6" fmla="*/ 142876 w 438150"/>
              <a:gd name="connsiteY6" fmla="*/ 1403350 h 1652703"/>
              <a:gd name="connsiteX7" fmla="*/ 0 w 438150"/>
              <a:gd name="connsiteY7" fmla="*/ 1311274 h 1652703"/>
              <a:gd name="connsiteX8" fmla="*/ 0 w 438150"/>
              <a:gd name="connsiteY8" fmla="*/ 73026 h 1652703"/>
              <a:gd name="connsiteX0" fmla="*/ 0 w 439504"/>
              <a:gd name="connsiteY0" fmla="*/ 73026 h 1652703"/>
              <a:gd name="connsiteX1" fmla="*/ 73026 w 439504"/>
              <a:gd name="connsiteY1" fmla="*/ 0 h 1652703"/>
              <a:gd name="connsiteX2" fmla="*/ 365124 w 439504"/>
              <a:gd name="connsiteY2" fmla="*/ 0 h 1652703"/>
              <a:gd name="connsiteX3" fmla="*/ 438150 w 439504"/>
              <a:gd name="connsiteY3" fmla="*/ 73026 h 1652703"/>
              <a:gd name="connsiteX4" fmla="*/ 438150 w 439504"/>
              <a:gd name="connsiteY4" fmla="*/ 1311274 h 1652703"/>
              <a:gd name="connsiteX5" fmla="*/ 271461 w 439504"/>
              <a:gd name="connsiteY5" fmla="*/ 1406525 h 1652703"/>
              <a:gd name="connsiteX6" fmla="*/ 142876 w 439504"/>
              <a:gd name="connsiteY6" fmla="*/ 1403350 h 1652703"/>
              <a:gd name="connsiteX7" fmla="*/ 0 w 439504"/>
              <a:gd name="connsiteY7" fmla="*/ 1311274 h 1652703"/>
              <a:gd name="connsiteX8" fmla="*/ 0 w 439504"/>
              <a:gd name="connsiteY8" fmla="*/ 73026 h 1652703"/>
              <a:gd name="connsiteX0" fmla="*/ 2618 w 442122"/>
              <a:gd name="connsiteY0" fmla="*/ 73026 h 1652703"/>
              <a:gd name="connsiteX1" fmla="*/ 75644 w 442122"/>
              <a:gd name="connsiteY1" fmla="*/ 0 h 1652703"/>
              <a:gd name="connsiteX2" fmla="*/ 367742 w 442122"/>
              <a:gd name="connsiteY2" fmla="*/ 0 h 1652703"/>
              <a:gd name="connsiteX3" fmla="*/ 440768 w 442122"/>
              <a:gd name="connsiteY3" fmla="*/ 73026 h 1652703"/>
              <a:gd name="connsiteX4" fmla="*/ 440768 w 442122"/>
              <a:gd name="connsiteY4" fmla="*/ 1311274 h 1652703"/>
              <a:gd name="connsiteX5" fmla="*/ 274079 w 442122"/>
              <a:gd name="connsiteY5" fmla="*/ 1406525 h 1652703"/>
              <a:gd name="connsiteX6" fmla="*/ 145494 w 442122"/>
              <a:gd name="connsiteY6" fmla="*/ 1403350 h 1652703"/>
              <a:gd name="connsiteX7" fmla="*/ 2618 w 442122"/>
              <a:gd name="connsiteY7" fmla="*/ 1311274 h 1652703"/>
              <a:gd name="connsiteX8" fmla="*/ 2618 w 442122"/>
              <a:gd name="connsiteY8" fmla="*/ 73026 h 1652703"/>
              <a:gd name="connsiteX0" fmla="*/ 3252 w 442756"/>
              <a:gd name="connsiteY0" fmla="*/ 73026 h 1668635"/>
              <a:gd name="connsiteX1" fmla="*/ 76278 w 442756"/>
              <a:gd name="connsiteY1" fmla="*/ 0 h 1668635"/>
              <a:gd name="connsiteX2" fmla="*/ 368376 w 442756"/>
              <a:gd name="connsiteY2" fmla="*/ 0 h 1668635"/>
              <a:gd name="connsiteX3" fmla="*/ 441402 w 442756"/>
              <a:gd name="connsiteY3" fmla="*/ 73026 h 1668635"/>
              <a:gd name="connsiteX4" fmla="*/ 441402 w 442756"/>
              <a:gd name="connsiteY4" fmla="*/ 1311274 h 1668635"/>
              <a:gd name="connsiteX5" fmla="*/ 274713 w 442756"/>
              <a:gd name="connsiteY5" fmla="*/ 1406525 h 1668635"/>
              <a:gd name="connsiteX6" fmla="*/ 142953 w 442756"/>
              <a:gd name="connsiteY6" fmla="*/ 1435100 h 1668635"/>
              <a:gd name="connsiteX7" fmla="*/ 3252 w 442756"/>
              <a:gd name="connsiteY7" fmla="*/ 1311274 h 1668635"/>
              <a:gd name="connsiteX8" fmla="*/ 3252 w 442756"/>
              <a:gd name="connsiteY8" fmla="*/ 73026 h 1668635"/>
              <a:gd name="connsiteX0" fmla="*/ 3252 w 442756"/>
              <a:gd name="connsiteY0" fmla="*/ 73026 h 1650627"/>
              <a:gd name="connsiteX1" fmla="*/ 76278 w 442756"/>
              <a:gd name="connsiteY1" fmla="*/ 0 h 1650627"/>
              <a:gd name="connsiteX2" fmla="*/ 368376 w 442756"/>
              <a:gd name="connsiteY2" fmla="*/ 0 h 1650627"/>
              <a:gd name="connsiteX3" fmla="*/ 441402 w 442756"/>
              <a:gd name="connsiteY3" fmla="*/ 73026 h 1650627"/>
              <a:gd name="connsiteX4" fmla="*/ 441402 w 442756"/>
              <a:gd name="connsiteY4" fmla="*/ 1311274 h 1650627"/>
              <a:gd name="connsiteX5" fmla="*/ 274713 w 442756"/>
              <a:gd name="connsiteY5" fmla="*/ 1406525 h 1650627"/>
              <a:gd name="connsiteX6" fmla="*/ 142953 w 442756"/>
              <a:gd name="connsiteY6" fmla="*/ 1435100 h 1650627"/>
              <a:gd name="connsiteX7" fmla="*/ 3252 w 442756"/>
              <a:gd name="connsiteY7" fmla="*/ 1311274 h 1650627"/>
              <a:gd name="connsiteX8" fmla="*/ 3252 w 442756"/>
              <a:gd name="connsiteY8" fmla="*/ 73026 h 1650627"/>
              <a:gd name="connsiteX0" fmla="*/ 0 w 439504"/>
              <a:gd name="connsiteY0" fmla="*/ 73026 h 1650627"/>
              <a:gd name="connsiteX1" fmla="*/ 73026 w 439504"/>
              <a:gd name="connsiteY1" fmla="*/ 0 h 1650627"/>
              <a:gd name="connsiteX2" fmla="*/ 365124 w 439504"/>
              <a:gd name="connsiteY2" fmla="*/ 0 h 1650627"/>
              <a:gd name="connsiteX3" fmla="*/ 438150 w 439504"/>
              <a:gd name="connsiteY3" fmla="*/ 73026 h 1650627"/>
              <a:gd name="connsiteX4" fmla="*/ 438150 w 439504"/>
              <a:gd name="connsiteY4" fmla="*/ 1311274 h 1650627"/>
              <a:gd name="connsiteX5" fmla="*/ 271461 w 439504"/>
              <a:gd name="connsiteY5" fmla="*/ 1406525 h 1650627"/>
              <a:gd name="connsiteX6" fmla="*/ 139701 w 439504"/>
              <a:gd name="connsiteY6" fmla="*/ 1435100 h 1650627"/>
              <a:gd name="connsiteX7" fmla="*/ 0 w 439504"/>
              <a:gd name="connsiteY7" fmla="*/ 1311274 h 1650627"/>
              <a:gd name="connsiteX8" fmla="*/ 0 w 439504"/>
              <a:gd name="connsiteY8" fmla="*/ 73026 h 1650627"/>
              <a:gd name="connsiteX0" fmla="*/ 0 w 440993"/>
              <a:gd name="connsiteY0" fmla="*/ 73026 h 1674390"/>
              <a:gd name="connsiteX1" fmla="*/ 73026 w 440993"/>
              <a:gd name="connsiteY1" fmla="*/ 0 h 1674390"/>
              <a:gd name="connsiteX2" fmla="*/ 365124 w 440993"/>
              <a:gd name="connsiteY2" fmla="*/ 0 h 1674390"/>
              <a:gd name="connsiteX3" fmla="*/ 438150 w 440993"/>
              <a:gd name="connsiteY3" fmla="*/ 73026 h 1674390"/>
              <a:gd name="connsiteX4" fmla="*/ 438150 w 440993"/>
              <a:gd name="connsiteY4" fmla="*/ 1311274 h 1674390"/>
              <a:gd name="connsiteX5" fmla="*/ 280986 w 440993"/>
              <a:gd name="connsiteY5" fmla="*/ 1450975 h 1674390"/>
              <a:gd name="connsiteX6" fmla="*/ 139701 w 440993"/>
              <a:gd name="connsiteY6" fmla="*/ 1435100 h 1674390"/>
              <a:gd name="connsiteX7" fmla="*/ 0 w 440993"/>
              <a:gd name="connsiteY7" fmla="*/ 1311274 h 1674390"/>
              <a:gd name="connsiteX8" fmla="*/ 0 w 440993"/>
              <a:gd name="connsiteY8" fmla="*/ 73026 h 1674390"/>
              <a:gd name="connsiteX0" fmla="*/ 0 w 440027"/>
              <a:gd name="connsiteY0" fmla="*/ 73026 h 1674390"/>
              <a:gd name="connsiteX1" fmla="*/ 73026 w 440027"/>
              <a:gd name="connsiteY1" fmla="*/ 0 h 1674390"/>
              <a:gd name="connsiteX2" fmla="*/ 365124 w 440027"/>
              <a:gd name="connsiteY2" fmla="*/ 0 h 1674390"/>
              <a:gd name="connsiteX3" fmla="*/ 438150 w 440027"/>
              <a:gd name="connsiteY3" fmla="*/ 73026 h 1674390"/>
              <a:gd name="connsiteX4" fmla="*/ 438150 w 440027"/>
              <a:gd name="connsiteY4" fmla="*/ 1311274 h 1674390"/>
              <a:gd name="connsiteX5" fmla="*/ 280986 w 440027"/>
              <a:gd name="connsiteY5" fmla="*/ 1450975 h 1674390"/>
              <a:gd name="connsiteX6" fmla="*/ 139701 w 440027"/>
              <a:gd name="connsiteY6" fmla="*/ 1435100 h 1674390"/>
              <a:gd name="connsiteX7" fmla="*/ 0 w 440027"/>
              <a:gd name="connsiteY7" fmla="*/ 1311274 h 1674390"/>
              <a:gd name="connsiteX8" fmla="*/ 0 w 440027"/>
              <a:gd name="connsiteY8" fmla="*/ 73026 h 1674390"/>
              <a:gd name="connsiteX0" fmla="*/ 0 w 438803"/>
              <a:gd name="connsiteY0" fmla="*/ 73026 h 1674390"/>
              <a:gd name="connsiteX1" fmla="*/ 73026 w 438803"/>
              <a:gd name="connsiteY1" fmla="*/ 0 h 1674390"/>
              <a:gd name="connsiteX2" fmla="*/ 365124 w 438803"/>
              <a:gd name="connsiteY2" fmla="*/ 0 h 1674390"/>
              <a:gd name="connsiteX3" fmla="*/ 438150 w 438803"/>
              <a:gd name="connsiteY3" fmla="*/ 73026 h 1674390"/>
              <a:gd name="connsiteX4" fmla="*/ 438150 w 438803"/>
              <a:gd name="connsiteY4" fmla="*/ 1311274 h 1674390"/>
              <a:gd name="connsiteX5" fmla="*/ 280986 w 438803"/>
              <a:gd name="connsiteY5" fmla="*/ 1450975 h 1674390"/>
              <a:gd name="connsiteX6" fmla="*/ 139701 w 438803"/>
              <a:gd name="connsiteY6" fmla="*/ 1435100 h 1674390"/>
              <a:gd name="connsiteX7" fmla="*/ 0 w 438803"/>
              <a:gd name="connsiteY7" fmla="*/ 1311274 h 1674390"/>
              <a:gd name="connsiteX8" fmla="*/ 0 w 438803"/>
              <a:gd name="connsiteY8" fmla="*/ 73026 h 1674390"/>
              <a:gd name="connsiteX0" fmla="*/ 0 w 438311"/>
              <a:gd name="connsiteY0" fmla="*/ 73026 h 1662212"/>
              <a:gd name="connsiteX1" fmla="*/ 73026 w 438311"/>
              <a:gd name="connsiteY1" fmla="*/ 0 h 1662212"/>
              <a:gd name="connsiteX2" fmla="*/ 365124 w 438311"/>
              <a:gd name="connsiteY2" fmla="*/ 0 h 1662212"/>
              <a:gd name="connsiteX3" fmla="*/ 438150 w 438311"/>
              <a:gd name="connsiteY3" fmla="*/ 73026 h 1662212"/>
              <a:gd name="connsiteX4" fmla="*/ 438150 w 438311"/>
              <a:gd name="connsiteY4" fmla="*/ 1311274 h 1662212"/>
              <a:gd name="connsiteX5" fmla="*/ 273048 w 438311"/>
              <a:gd name="connsiteY5" fmla="*/ 1428750 h 1662212"/>
              <a:gd name="connsiteX6" fmla="*/ 139701 w 438311"/>
              <a:gd name="connsiteY6" fmla="*/ 1435100 h 1662212"/>
              <a:gd name="connsiteX7" fmla="*/ 0 w 438311"/>
              <a:gd name="connsiteY7" fmla="*/ 1311274 h 1662212"/>
              <a:gd name="connsiteX8" fmla="*/ 0 w 438311"/>
              <a:gd name="connsiteY8" fmla="*/ 73026 h 1662212"/>
              <a:gd name="connsiteX0" fmla="*/ 0 w 438885"/>
              <a:gd name="connsiteY0" fmla="*/ 73026 h 1662212"/>
              <a:gd name="connsiteX1" fmla="*/ 73026 w 438885"/>
              <a:gd name="connsiteY1" fmla="*/ 0 h 1662212"/>
              <a:gd name="connsiteX2" fmla="*/ 365124 w 438885"/>
              <a:gd name="connsiteY2" fmla="*/ 0 h 1662212"/>
              <a:gd name="connsiteX3" fmla="*/ 438150 w 438885"/>
              <a:gd name="connsiteY3" fmla="*/ 73026 h 1662212"/>
              <a:gd name="connsiteX4" fmla="*/ 438150 w 438885"/>
              <a:gd name="connsiteY4" fmla="*/ 1311274 h 1662212"/>
              <a:gd name="connsiteX5" fmla="*/ 273048 w 438885"/>
              <a:gd name="connsiteY5" fmla="*/ 1428750 h 1662212"/>
              <a:gd name="connsiteX6" fmla="*/ 139701 w 438885"/>
              <a:gd name="connsiteY6" fmla="*/ 1435100 h 1662212"/>
              <a:gd name="connsiteX7" fmla="*/ 0 w 438885"/>
              <a:gd name="connsiteY7" fmla="*/ 1311274 h 1662212"/>
              <a:gd name="connsiteX8" fmla="*/ 0 w 438885"/>
              <a:gd name="connsiteY8" fmla="*/ 73026 h 1662212"/>
              <a:gd name="connsiteX0" fmla="*/ 0 w 438885"/>
              <a:gd name="connsiteY0" fmla="*/ 73026 h 1793875"/>
              <a:gd name="connsiteX1" fmla="*/ 73026 w 438885"/>
              <a:gd name="connsiteY1" fmla="*/ 0 h 1793875"/>
              <a:gd name="connsiteX2" fmla="*/ 365124 w 438885"/>
              <a:gd name="connsiteY2" fmla="*/ 0 h 1793875"/>
              <a:gd name="connsiteX3" fmla="*/ 438150 w 438885"/>
              <a:gd name="connsiteY3" fmla="*/ 73026 h 1793875"/>
              <a:gd name="connsiteX4" fmla="*/ 438150 w 438885"/>
              <a:gd name="connsiteY4" fmla="*/ 1311274 h 1793875"/>
              <a:gd name="connsiteX5" fmla="*/ 273048 w 438885"/>
              <a:gd name="connsiteY5" fmla="*/ 1428750 h 1793875"/>
              <a:gd name="connsiteX6" fmla="*/ 204788 w 438885"/>
              <a:gd name="connsiteY6" fmla="*/ 1793873 h 1793875"/>
              <a:gd name="connsiteX7" fmla="*/ 139701 w 438885"/>
              <a:gd name="connsiteY7" fmla="*/ 1435100 h 1793875"/>
              <a:gd name="connsiteX8" fmla="*/ 0 w 438885"/>
              <a:gd name="connsiteY8" fmla="*/ 1311274 h 1793875"/>
              <a:gd name="connsiteX9" fmla="*/ 0 w 438885"/>
              <a:gd name="connsiteY9" fmla="*/ 73026 h 1793875"/>
              <a:gd name="connsiteX0" fmla="*/ 0 w 438885"/>
              <a:gd name="connsiteY0" fmla="*/ 73026 h 1804987"/>
              <a:gd name="connsiteX1" fmla="*/ 73026 w 438885"/>
              <a:gd name="connsiteY1" fmla="*/ 0 h 1804987"/>
              <a:gd name="connsiteX2" fmla="*/ 365124 w 438885"/>
              <a:gd name="connsiteY2" fmla="*/ 0 h 1804987"/>
              <a:gd name="connsiteX3" fmla="*/ 438150 w 438885"/>
              <a:gd name="connsiteY3" fmla="*/ 73026 h 1804987"/>
              <a:gd name="connsiteX4" fmla="*/ 438150 w 438885"/>
              <a:gd name="connsiteY4" fmla="*/ 1311274 h 1804987"/>
              <a:gd name="connsiteX5" fmla="*/ 273048 w 438885"/>
              <a:gd name="connsiteY5" fmla="*/ 1428750 h 1804987"/>
              <a:gd name="connsiteX6" fmla="*/ 198438 w 438885"/>
              <a:gd name="connsiteY6" fmla="*/ 1804985 h 1804987"/>
              <a:gd name="connsiteX7" fmla="*/ 139701 w 438885"/>
              <a:gd name="connsiteY7" fmla="*/ 1435100 h 1804987"/>
              <a:gd name="connsiteX8" fmla="*/ 0 w 438885"/>
              <a:gd name="connsiteY8" fmla="*/ 1311274 h 1804987"/>
              <a:gd name="connsiteX9" fmla="*/ 0 w 438885"/>
              <a:gd name="connsiteY9" fmla="*/ 73026 h 1804987"/>
              <a:gd name="connsiteX0" fmla="*/ 0 w 438885"/>
              <a:gd name="connsiteY0" fmla="*/ 73026 h 1804995"/>
              <a:gd name="connsiteX1" fmla="*/ 73026 w 438885"/>
              <a:gd name="connsiteY1" fmla="*/ 0 h 1804995"/>
              <a:gd name="connsiteX2" fmla="*/ 365124 w 438885"/>
              <a:gd name="connsiteY2" fmla="*/ 0 h 1804995"/>
              <a:gd name="connsiteX3" fmla="*/ 438150 w 438885"/>
              <a:gd name="connsiteY3" fmla="*/ 73026 h 1804995"/>
              <a:gd name="connsiteX4" fmla="*/ 438150 w 438885"/>
              <a:gd name="connsiteY4" fmla="*/ 1311274 h 1804995"/>
              <a:gd name="connsiteX5" fmla="*/ 273048 w 438885"/>
              <a:gd name="connsiteY5" fmla="*/ 1428750 h 1804995"/>
              <a:gd name="connsiteX6" fmla="*/ 198438 w 438885"/>
              <a:gd name="connsiteY6" fmla="*/ 1804985 h 1804995"/>
              <a:gd name="connsiteX7" fmla="*/ 139701 w 438885"/>
              <a:gd name="connsiteY7" fmla="*/ 1435100 h 1804995"/>
              <a:gd name="connsiteX8" fmla="*/ 0 w 438885"/>
              <a:gd name="connsiteY8" fmla="*/ 1311274 h 1804995"/>
              <a:gd name="connsiteX9" fmla="*/ 0 w 438885"/>
              <a:gd name="connsiteY9" fmla="*/ 73026 h 1804995"/>
              <a:gd name="connsiteX0" fmla="*/ 0 w 438885"/>
              <a:gd name="connsiteY0" fmla="*/ 73026 h 1804995"/>
              <a:gd name="connsiteX1" fmla="*/ 73026 w 438885"/>
              <a:gd name="connsiteY1" fmla="*/ 0 h 1804995"/>
              <a:gd name="connsiteX2" fmla="*/ 365124 w 438885"/>
              <a:gd name="connsiteY2" fmla="*/ 0 h 1804995"/>
              <a:gd name="connsiteX3" fmla="*/ 438150 w 438885"/>
              <a:gd name="connsiteY3" fmla="*/ 73026 h 1804995"/>
              <a:gd name="connsiteX4" fmla="*/ 438150 w 438885"/>
              <a:gd name="connsiteY4" fmla="*/ 1311274 h 1804995"/>
              <a:gd name="connsiteX5" fmla="*/ 273048 w 438885"/>
              <a:gd name="connsiteY5" fmla="*/ 1428750 h 1804995"/>
              <a:gd name="connsiteX6" fmla="*/ 198438 w 438885"/>
              <a:gd name="connsiteY6" fmla="*/ 1804985 h 1804995"/>
              <a:gd name="connsiteX7" fmla="*/ 157164 w 438885"/>
              <a:gd name="connsiteY7" fmla="*/ 1439863 h 1804995"/>
              <a:gd name="connsiteX8" fmla="*/ 0 w 438885"/>
              <a:gd name="connsiteY8" fmla="*/ 1311274 h 1804995"/>
              <a:gd name="connsiteX9" fmla="*/ 0 w 438885"/>
              <a:gd name="connsiteY9" fmla="*/ 73026 h 1804995"/>
              <a:gd name="connsiteX0" fmla="*/ 0 w 438885"/>
              <a:gd name="connsiteY0" fmla="*/ 73026 h 1800232"/>
              <a:gd name="connsiteX1" fmla="*/ 73026 w 438885"/>
              <a:gd name="connsiteY1" fmla="*/ 0 h 1800232"/>
              <a:gd name="connsiteX2" fmla="*/ 365124 w 438885"/>
              <a:gd name="connsiteY2" fmla="*/ 0 h 1800232"/>
              <a:gd name="connsiteX3" fmla="*/ 438150 w 438885"/>
              <a:gd name="connsiteY3" fmla="*/ 73026 h 1800232"/>
              <a:gd name="connsiteX4" fmla="*/ 438150 w 438885"/>
              <a:gd name="connsiteY4" fmla="*/ 1311274 h 1800232"/>
              <a:gd name="connsiteX5" fmla="*/ 273048 w 438885"/>
              <a:gd name="connsiteY5" fmla="*/ 1428750 h 1800232"/>
              <a:gd name="connsiteX6" fmla="*/ 187325 w 438885"/>
              <a:gd name="connsiteY6" fmla="*/ 1800222 h 1800232"/>
              <a:gd name="connsiteX7" fmla="*/ 157164 w 438885"/>
              <a:gd name="connsiteY7" fmla="*/ 1439863 h 1800232"/>
              <a:gd name="connsiteX8" fmla="*/ 0 w 438885"/>
              <a:gd name="connsiteY8" fmla="*/ 1311274 h 1800232"/>
              <a:gd name="connsiteX9" fmla="*/ 0 w 438885"/>
              <a:gd name="connsiteY9" fmla="*/ 73026 h 1800232"/>
              <a:gd name="connsiteX0" fmla="*/ 0 w 442556"/>
              <a:gd name="connsiteY0" fmla="*/ 73026 h 1800233"/>
              <a:gd name="connsiteX1" fmla="*/ 73026 w 442556"/>
              <a:gd name="connsiteY1" fmla="*/ 0 h 1800233"/>
              <a:gd name="connsiteX2" fmla="*/ 365124 w 442556"/>
              <a:gd name="connsiteY2" fmla="*/ 0 h 1800233"/>
              <a:gd name="connsiteX3" fmla="*/ 438150 w 442556"/>
              <a:gd name="connsiteY3" fmla="*/ 73026 h 1800233"/>
              <a:gd name="connsiteX4" fmla="*/ 438150 w 442556"/>
              <a:gd name="connsiteY4" fmla="*/ 1311274 h 1800233"/>
              <a:gd name="connsiteX5" fmla="*/ 295273 w 442556"/>
              <a:gd name="connsiteY5" fmla="*/ 1447800 h 1800233"/>
              <a:gd name="connsiteX6" fmla="*/ 187325 w 442556"/>
              <a:gd name="connsiteY6" fmla="*/ 1800222 h 1800233"/>
              <a:gd name="connsiteX7" fmla="*/ 157164 w 442556"/>
              <a:gd name="connsiteY7" fmla="*/ 1439863 h 1800233"/>
              <a:gd name="connsiteX8" fmla="*/ 0 w 442556"/>
              <a:gd name="connsiteY8" fmla="*/ 1311274 h 1800233"/>
              <a:gd name="connsiteX9" fmla="*/ 0 w 442556"/>
              <a:gd name="connsiteY9" fmla="*/ 73026 h 1800233"/>
              <a:gd name="connsiteX0" fmla="*/ 0 w 440305"/>
              <a:gd name="connsiteY0" fmla="*/ 73026 h 1800232"/>
              <a:gd name="connsiteX1" fmla="*/ 73026 w 440305"/>
              <a:gd name="connsiteY1" fmla="*/ 0 h 1800232"/>
              <a:gd name="connsiteX2" fmla="*/ 365124 w 440305"/>
              <a:gd name="connsiteY2" fmla="*/ 0 h 1800232"/>
              <a:gd name="connsiteX3" fmla="*/ 438150 w 440305"/>
              <a:gd name="connsiteY3" fmla="*/ 73026 h 1800232"/>
              <a:gd name="connsiteX4" fmla="*/ 438150 w 440305"/>
              <a:gd name="connsiteY4" fmla="*/ 1311274 h 1800232"/>
              <a:gd name="connsiteX5" fmla="*/ 284161 w 440305"/>
              <a:gd name="connsiteY5" fmla="*/ 1444625 h 1800232"/>
              <a:gd name="connsiteX6" fmla="*/ 187325 w 440305"/>
              <a:gd name="connsiteY6" fmla="*/ 1800222 h 1800232"/>
              <a:gd name="connsiteX7" fmla="*/ 157164 w 440305"/>
              <a:gd name="connsiteY7" fmla="*/ 1439863 h 1800232"/>
              <a:gd name="connsiteX8" fmla="*/ 0 w 440305"/>
              <a:gd name="connsiteY8" fmla="*/ 1311274 h 1800232"/>
              <a:gd name="connsiteX9" fmla="*/ 0 w 440305"/>
              <a:gd name="connsiteY9" fmla="*/ 73026 h 1800232"/>
              <a:gd name="connsiteX0" fmla="*/ 0 w 438171"/>
              <a:gd name="connsiteY0" fmla="*/ 73026 h 1800232"/>
              <a:gd name="connsiteX1" fmla="*/ 73026 w 438171"/>
              <a:gd name="connsiteY1" fmla="*/ 0 h 1800232"/>
              <a:gd name="connsiteX2" fmla="*/ 365124 w 438171"/>
              <a:gd name="connsiteY2" fmla="*/ 0 h 1800232"/>
              <a:gd name="connsiteX3" fmla="*/ 438150 w 438171"/>
              <a:gd name="connsiteY3" fmla="*/ 73026 h 1800232"/>
              <a:gd name="connsiteX4" fmla="*/ 438150 w 438171"/>
              <a:gd name="connsiteY4" fmla="*/ 1311274 h 1800232"/>
              <a:gd name="connsiteX5" fmla="*/ 284161 w 438171"/>
              <a:gd name="connsiteY5" fmla="*/ 1444625 h 1800232"/>
              <a:gd name="connsiteX6" fmla="*/ 187325 w 438171"/>
              <a:gd name="connsiteY6" fmla="*/ 1800222 h 1800232"/>
              <a:gd name="connsiteX7" fmla="*/ 157164 w 438171"/>
              <a:gd name="connsiteY7" fmla="*/ 1439863 h 1800232"/>
              <a:gd name="connsiteX8" fmla="*/ 0 w 438171"/>
              <a:gd name="connsiteY8" fmla="*/ 1311274 h 1800232"/>
              <a:gd name="connsiteX9" fmla="*/ 0 w 438171"/>
              <a:gd name="connsiteY9" fmla="*/ 73026 h 1800232"/>
              <a:gd name="connsiteX0" fmla="*/ 0 w 438273"/>
              <a:gd name="connsiteY0" fmla="*/ 73026 h 1800232"/>
              <a:gd name="connsiteX1" fmla="*/ 73026 w 438273"/>
              <a:gd name="connsiteY1" fmla="*/ 0 h 1800232"/>
              <a:gd name="connsiteX2" fmla="*/ 365124 w 438273"/>
              <a:gd name="connsiteY2" fmla="*/ 0 h 1800232"/>
              <a:gd name="connsiteX3" fmla="*/ 438150 w 438273"/>
              <a:gd name="connsiteY3" fmla="*/ 73026 h 1800232"/>
              <a:gd name="connsiteX4" fmla="*/ 438150 w 438273"/>
              <a:gd name="connsiteY4" fmla="*/ 1311274 h 1800232"/>
              <a:gd name="connsiteX5" fmla="*/ 284161 w 438273"/>
              <a:gd name="connsiteY5" fmla="*/ 1444625 h 1800232"/>
              <a:gd name="connsiteX6" fmla="*/ 187325 w 438273"/>
              <a:gd name="connsiteY6" fmla="*/ 1800222 h 1800232"/>
              <a:gd name="connsiteX7" fmla="*/ 157164 w 438273"/>
              <a:gd name="connsiteY7" fmla="*/ 1439863 h 1800232"/>
              <a:gd name="connsiteX8" fmla="*/ 0 w 438273"/>
              <a:gd name="connsiteY8" fmla="*/ 1311274 h 1800232"/>
              <a:gd name="connsiteX9" fmla="*/ 0 w 438273"/>
              <a:gd name="connsiteY9" fmla="*/ 73026 h 1800232"/>
              <a:gd name="connsiteX0" fmla="*/ 0 w 438334"/>
              <a:gd name="connsiteY0" fmla="*/ 73026 h 1800232"/>
              <a:gd name="connsiteX1" fmla="*/ 73026 w 438334"/>
              <a:gd name="connsiteY1" fmla="*/ 0 h 1800232"/>
              <a:gd name="connsiteX2" fmla="*/ 365124 w 438334"/>
              <a:gd name="connsiteY2" fmla="*/ 0 h 1800232"/>
              <a:gd name="connsiteX3" fmla="*/ 438150 w 438334"/>
              <a:gd name="connsiteY3" fmla="*/ 73026 h 1800232"/>
              <a:gd name="connsiteX4" fmla="*/ 438150 w 438334"/>
              <a:gd name="connsiteY4" fmla="*/ 1311274 h 1800232"/>
              <a:gd name="connsiteX5" fmla="*/ 285748 w 438334"/>
              <a:gd name="connsiteY5" fmla="*/ 1438275 h 1800232"/>
              <a:gd name="connsiteX6" fmla="*/ 187325 w 438334"/>
              <a:gd name="connsiteY6" fmla="*/ 1800222 h 1800232"/>
              <a:gd name="connsiteX7" fmla="*/ 157164 w 438334"/>
              <a:gd name="connsiteY7" fmla="*/ 1439863 h 1800232"/>
              <a:gd name="connsiteX8" fmla="*/ 0 w 438334"/>
              <a:gd name="connsiteY8" fmla="*/ 1311274 h 1800232"/>
              <a:gd name="connsiteX9" fmla="*/ 0 w 438334"/>
              <a:gd name="connsiteY9" fmla="*/ 73026 h 1800232"/>
              <a:gd name="connsiteX0" fmla="*/ 0 w 441096"/>
              <a:gd name="connsiteY0" fmla="*/ 73026 h 1800232"/>
              <a:gd name="connsiteX1" fmla="*/ 73026 w 441096"/>
              <a:gd name="connsiteY1" fmla="*/ 0 h 1800232"/>
              <a:gd name="connsiteX2" fmla="*/ 365124 w 441096"/>
              <a:gd name="connsiteY2" fmla="*/ 0 h 1800232"/>
              <a:gd name="connsiteX3" fmla="*/ 438150 w 441096"/>
              <a:gd name="connsiteY3" fmla="*/ 73026 h 1800232"/>
              <a:gd name="connsiteX4" fmla="*/ 438150 w 441096"/>
              <a:gd name="connsiteY4" fmla="*/ 1311274 h 1800232"/>
              <a:gd name="connsiteX5" fmla="*/ 285748 w 441096"/>
              <a:gd name="connsiteY5" fmla="*/ 1438275 h 1800232"/>
              <a:gd name="connsiteX6" fmla="*/ 187325 w 441096"/>
              <a:gd name="connsiteY6" fmla="*/ 1800222 h 1800232"/>
              <a:gd name="connsiteX7" fmla="*/ 157164 w 441096"/>
              <a:gd name="connsiteY7" fmla="*/ 1439863 h 1800232"/>
              <a:gd name="connsiteX8" fmla="*/ 0 w 441096"/>
              <a:gd name="connsiteY8" fmla="*/ 1311274 h 1800232"/>
              <a:gd name="connsiteX9" fmla="*/ 0 w 441096"/>
              <a:gd name="connsiteY9" fmla="*/ 73026 h 1800232"/>
              <a:gd name="connsiteX0" fmla="*/ 0 w 438195"/>
              <a:gd name="connsiteY0" fmla="*/ 73026 h 1800232"/>
              <a:gd name="connsiteX1" fmla="*/ 73026 w 438195"/>
              <a:gd name="connsiteY1" fmla="*/ 0 h 1800232"/>
              <a:gd name="connsiteX2" fmla="*/ 365124 w 438195"/>
              <a:gd name="connsiteY2" fmla="*/ 0 h 1800232"/>
              <a:gd name="connsiteX3" fmla="*/ 438150 w 438195"/>
              <a:gd name="connsiteY3" fmla="*/ 73026 h 1800232"/>
              <a:gd name="connsiteX4" fmla="*/ 438150 w 438195"/>
              <a:gd name="connsiteY4" fmla="*/ 1311274 h 1800232"/>
              <a:gd name="connsiteX5" fmla="*/ 285748 w 438195"/>
              <a:gd name="connsiteY5" fmla="*/ 1438275 h 1800232"/>
              <a:gd name="connsiteX6" fmla="*/ 187325 w 438195"/>
              <a:gd name="connsiteY6" fmla="*/ 1800222 h 1800232"/>
              <a:gd name="connsiteX7" fmla="*/ 157164 w 438195"/>
              <a:gd name="connsiteY7" fmla="*/ 1439863 h 1800232"/>
              <a:gd name="connsiteX8" fmla="*/ 0 w 438195"/>
              <a:gd name="connsiteY8" fmla="*/ 1311274 h 1800232"/>
              <a:gd name="connsiteX9" fmla="*/ 0 w 438195"/>
              <a:gd name="connsiteY9" fmla="*/ 73026 h 1800232"/>
              <a:gd name="connsiteX0" fmla="*/ 0 w 438195"/>
              <a:gd name="connsiteY0" fmla="*/ 73026 h 1832760"/>
              <a:gd name="connsiteX1" fmla="*/ 73026 w 438195"/>
              <a:gd name="connsiteY1" fmla="*/ 0 h 1832760"/>
              <a:gd name="connsiteX2" fmla="*/ 365124 w 438195"/>
              <a:gd name="connsiteY2" fmla="*/ 0 h 1832760"/>
              <a:gd name="connsiteX3" fmla="*/ 438150 w 438195"/>
              <a:gd name="connsiteY3" fmla="*/ 73026 h 1832760"/>
              <a:gd name="connsiteX4" fmla="*/ 438150 w 438195"/>
              <a:gd name="connsiteY4" fmla="*/ 1311274 h 1832760"/>
              <a:gd name="connsiteX5" fmla="*/ 285748 w 438195"/>
              <a:gd name="connsiteY5" fmla="*/ 1438275 h 1832760"/>
              <a:gd name="connsiteX6" fmla="*/ 269875 w 438195"/>
              <a:gd name="connsiteY6" fmla="*/ 1784348 h 1832760"/>
              <a:gd name="connsiteX7" fmla="*/ 187325 w 438195"/>
              <a:gd name="connsiteY7" fmla="*/ 1800222 h 1832760"/>
              <a:gd name="connsiteX8" fmla="*/ 157164 w 438195"/>
              <a:gd name="connsiteY8" fmla="*/ 1439863 h 1832760"/>
              <a:gd name="connsiteX9" fmla="*/ 0 w 438195"/>
              <a:gd name="connsiteY9" fmla="*/ 1311274 h 1832760"/>
              <a:gd name="connsiteX10" fmla="*/ 0 w 438195"/>
              <a:gd name="connsiteY10" fmla="*/ 73026 h 1832760"/>
              <a:gd name="connsiteX0" fmla="*/ 0 w 438195"/>
              <a:gd name="connsiteY0" fmla="*/ 73026 h 1839705"/>
              <a:gd name="connsiteX1" fmla="*/ 73026 w 438195"/>
              <a:gd name="connsiteY1" fmla="*/ 0 h 1839705"/>
              <a:gd name="connsiteX2" fmla="*/ 365124 w 438195"/>
              <a:gd name="connsiteY2" fmla="*/ 0 h 1839705"/>
              <a:gd name="connsiteX3" fmla="*/ 438150 w 438195"/>
              <a:gd name="connsiteY3" fmla="*/ 73026 h 1839705"/>
              <a:gd name="connsiteX4" fmla="*/ 438150 w 438195"/>
              <a:gd name="connsiteY4" fmla="*/ 1311274 h 1839705"/>
              <a:gd name="connsiteX5" fmla="*/ 285748 w 438195"/>
              <a:gd name="connsiteY5" fmla="*/ 1438275 h 1839705"/>
              <a:gd name="connsiteX6" fmla="*/ 277812 w 438195"/>
              <a:gd name="connsiteY6" fmla="*/ 1798636 h 1839705"/>
              <a:gd name="connsiteX7" fmla="*/ 187325 w 438195"/>
              <a:gd name="connsiteY7" fmla="*/ 1800222 h 1839705"/>
              <a:gd name="connsiteX8" fmla="*/ 157164 w 438195"/>
              <a:gd name="connsiteY8" fmla="*/ 1439863 h 1839705"/>
              <a:gd name="connsiteX9" fmla="*/ 0 w 438195"/>
              <a:gd name="connsiteY9" fmla="*/ 1311274 h 1839705"/>
              <a:gd name="connsiteX10" fmla="*/ 0 w 438195"/>
              <a:gd name="connsiteY10" fmla="*/ 73026 h 1839705"/>
              <a:gd name="connsiteX0" fmla="*/ 0 w 438195"/>
              <a:gd name="connsiteY0" fmla="*/ 73026 h 1839705"/>
              <a:gd name="connsiteX1" fmla="*/ 73026 w 438195"/>
              <a:gd name="connsiteY1" fmla="*/ 0 h 1839705"/>
              <a:gd name="connsiteX2" fmla="*/ 365124 w 438195"/>
              <a:gd name="connsiteY2" fmla="*/ 0 h 1839705"/>
              <a:gd name="connsiteX3" fmla="*/ 438150 w 438195"/>
              <a:gd name="connsiteY3" fmla="*/ 73026 h 1839705"/>
              <a:gd name="connsiteX4" fmla="*/ 438150 w 438195"/>
              <a:gd name="connsiteY4" fmla="*/ 1311274 h 1839705"/>
              <a:gd name="connsiteX5" fmla="*/ 285748 w 438195"/>
              <a:gd name="connsiteY5" fmla="*/ 1438275 h 1839705"/>
              <a:gd name="connsiteX6" fmla="*/ 277812 w 438195"/>
              <a:gd name="connsiteY6" fmla="*/ 1798636 h 1839705"/>
              <a:gd name="connsiteX7" fmla="*/ 187325 w 438195"/>
              <a:gd name="connsiteY7" fmla="*/ 1800222 h 1839705"/>
              <a:gd name="connsiteX8" fmla="*/ 157164 w 438195"/>
              <a:gd name="connsiteY8" fmla="*/ 1439863 h 1839705"/>
              <a:gd name="connsiteX9" fmla="*/ 0 w 438195"/>
              <a:gd name="connsiteY9" fmla="*/ 1311274 h 1839705"/>
              <a:gd name="connsiteX10" fmla="*/ 0 w 438195"/>
              <a:gd name="connsiteY10" fmla="*/ 73026 h 1839705"/>
              <a:gd name="connsiteX0" fmla="*/ 0 w 438195"/>
              <a:gd name="connsiteY0" fmla="*/ 73026 h 1822067"/>
              <a:gd name="connsiteX1" fmla="*/ 73026 w 438195"/>
              <a:gd name="connsiteY1" fmla="*/ 0 h 1822067"/>
              <a:gd name="connsiteX2" fmla="*/ 365124 w 438195"/>
              <a:gd name="connsiteY2" fmla="*/ 0 h 1822067"/>
              <a:gd name="connsiteX3" fmla="*/ 438150 w 438195"/>
              <a:gd name="connsiteY3" fmla="*/ 73026 h 1822067"/>
              <a:gd name="connsiteX4" fmla="*/ 438150 w 438195"/>
              <a:gd name="connsiteY4" fmla="*/ 1311274 h 1822067"/>
              <a:gd name="connsiteX5" fmla="*/ 285748 w 438195"/>
              <a:gd name="connsiteY5" fmla="*/ 1438275 h 1822067"/>
              <a:gd name="connsiteX6" fmla="*/ 277812 w 438195"/>
              <a:gd name="connsiteY6" fmla="*/ 1798636 h 1822067"/>
              <a:gd name="connsiteX7" fmla="*/ 187325 w 438195"/>
              <a:gd name="connsiteY7" fmla="*/ 1800222 h 1822067"/>
              <a:gd name="connsiteX8" fmla="*/ 157164 w 438195"/>
              <a:gd name="connsiteY8" fmla="*/ 1439863 h 1822067"/>
              <a:gd name="connsiteX9" fmla="*/ 0 w 438195"/>
              <a:gd name="connsiteY9" fmla="*/ 1311274 h 1822067"/>
              <a:gd name="connsiteX10" fmla="*/ 0 w 438195"/>
              <a:gd name="connsiteY10" fmla="*/ 73026 h 1822067"/>
              <a:gd name="connsiteX0" fmla="*/ 0 w 438195"/>
              <a:gd name="connsiteY0" fmla="*/ 73026 h 1804596"/>
              <a:gd name="connsiteX1" fmla="*/ 73026 w 438195"/>
              <a:gd name="connsiteY1" fmla="*/ 0 h 1804596"/>
              <a:gd name="connsiteX2" fmla="*/ 365124 w 438195"/>
              <a:gd name="connsiteY2" fmla="*/ 0 h 1804596"/>
              <a:gd name="connsiteX3" fmla="*/ 438150 w 438195"/>
              <a:gd name="connsiteY3" fmla="*/ 73026 h 1804596"/>
              <a:gd name="connsiteX4" fmla="*/ 438150 w 438195"/>
              <a:gd name="connsiteY4" fmla="*/ 1311274 h 1804596"/>
              <a:gd name="connsiteX5" fmla="*/ 285748 w 438195"/>
              <a:gd name="connsiteY5" fmla="*/ 1438275 h 1804596"/>
              <a:gd name="connsiteX6" fmla="*/ 277812 w 438195"/>
              <a:gd name="connsiteY6" fmla="*/ 1798636 h 1804596"/>
              <a:gd name="connsiteX7" fmla="*/ 187325 w 438195"/>
              <a:gd name="connsiteY7" fmla="*/ 1800222 h 1804596"/>
              <a:gd name="connsiteX8" fmla="*/ 157164 w 438195"/>
              <a:gd name="connsiteY8" fmla="*/ 1439863 h 1804596"/>
              <a:gd name="connsiteX9" fmla="*/ 0 w 438195"/>
              <a:gd name="connsiteY9" fmla="*/ 1311274 h 1804596"/>
              <a:gd name="connsiteX10" fmla="*/ 0 w 438195"/>
              <a:gd name="connsiteY10" fmla="*/ 73026 h 1804596"/>
              <a:gd name="connsiteX0" fmla="*/ 0 w 438195"/>
              <a:gd name="connsiteY0" fmla="*/ 73026 h 1802709"/>
              <a:gd name="connsiteX1" fmla="*/ 73026 w 438195"/>
              <a:gd name="connsiteY1" fmla="*/ 0 h 1802709"/>
              <a:gd name="connsiteX2" fmla="*/ 365124 w 438195"/>
              <a:gd name="connsiteY2" fmla="*/ 0 h 1802709"/>
              <a:gd name="connsiteX3" fmla="*/ 438150 w 438195"/>
              <a:gd name="connsiteY3" fmla="*/ 73026 h 1802709"/>
              <a:gd name="connsiteX4" fmla="*/ 438150 w 438195"/>
              <a:gd name="connsiteY4" fmla="*/ 1311274 h 1802709"/>
              <a:gd name="connsiteX5" fmla="*/ 285748 w 438195"/>
              <a:gd name="connsiteY5" fmla="*/ 1438275 h 1802709"/>
              <a:gd name="connsiteX6" fmla="*/ 277812 w 438195"/>
              <a:gd name="connsiteY6" fmla="*/ 1798636 h 1802709"/>
              <a:gd name="connsiteX7" fmla="*/ 187325 w 438195"/>
              <a:gd name="connsiteY7" fmla="*/ 1800222 h 1802709"/>
              <a:gd name="connsiteX8" fmla="*/ 157164 w 438195"/>
              <a:gd name="connsiteY8" fmla="*/ 1439863 h 1802709"/>
              <a:gd name="connsiteX9" fmla="*/ 0 w 438195"/>
              <a:gd name="connsiteY9" fmla="*/ 1311274 h 1802709"/>
              <a:gd name="connsiteX10" fmla="*/ 0 w 438195"/>
              <a:gd name="connsiteY10" fmla="*/ 73026 h 1802709"/>
              <a:gd name="connsiteX0" fmla="*/ 0 w 438195"/>
              <a:gd name="connsiteY0" fmla="*/ 73026 h 1803651"/>
              <a:gd name="connsiteX1" fmla="*/ 73026 w 438195"/>
              <a:gd name="connsiteY1" fmla="*/ 0 h 1803651"/>
              <a:gd name="connsiteX2" fmla="*/ 365124 w 438195"/>
              <a:gd name="connsiteY2" fmla="*/ 0 h 1803651"/>
              <a:gd name="connsiteX3" fmla="*/ 438150 w 438195"/>
              <a:gd name="connsiteY3" fmla="*/ 73026 h 1803651"/>
              <a:gd name="connsiteX4" fmla="*/ 438150 w 438195"/>
              <a:gd name="connsiteY4" fmla="*/ 1311274 h 1803651"/>
              <a:gd name="connsiteX5" fmla="*/ 285748 w 438195"/>
              <a:gd name="connsiteY5" fmla="*/ 1438275 h 1803651"/>
              <a:gd name="connsiteX6" fmla="*/ 271462 w 438195"/>
              <a:gd name="connsiteY6" fmla="*/ 1800223 h 1803651"/>
              <a:gd name="connsiteX7" fmla="*/ 187325 w 438195"/>
              <a:gd name="connsiteY7" fmla="*/ 1800222 h 1803651"/>
              <a:gd name="connsiteX8" fmla="*/ 157164 w 438195"/>
              <a:gd name="connsiteY8" fmla="*/ 1439863 h 1803651"/>
              <a:gd name="connsiteX9" fmla="*/ 0 w 438195"/>
              <a:gd name="connsiteY9" fmla="*/ 1311274 h 1803651"/>
              <a:gd name="connsiteX10" fmla="*/ 0 w 438195"/>
              <a:gd name="connsiteY10" fmla="*/ 73026 h 1803651"/>
              <a:gd name="connsiteX0" fmla="*/ 0 w 438195"/>
              <a:gd name="connsiteY0" fmla="*/ 73026 h 1803651"/>
              <a:gd name="connsiteX1" fmla="*/ 73026 w 438195"/>
              <a:gd name="connsiteY1" fmla="*/ 0 h 1803651"/>
              <a:gd name="connsiteX2" fmla="*/ 365124 w 438195"/>
              <a:gd name="connsiteY2" fmla="*/ 0 h 1803651"/>
              <a:gd name="connsiteX3" fmla="*/ 438150 w 438195"/>
              <a:gd name="connsiteY3" fmla="*/ 73026 h 1803651"/>
              <a:gd name="connsiteX4" fmla="*/ 438150 w 438195"/>
              <a:gd name="connsiteY4" fmla="*/ 1311274 h 1803651"/>
              <a:gd name="connsiteX5" fmla="*/ 285748 w 438195"/>
              <a:gd name="connsiteY5" fmla="*/ 1438275 h 1803651"/>
              <a:gd name="connsiteX6" fmla="*/ 271462 w 438195"/>
              <a:gd name="connsiteY6" fmla="*/ 1800223 h 1803651"/>
              <a:gd name="connsiteX7" fmla="*/ 188912 w 438195"/>
              <a:gd name="connsiteY7" fmla="*/ 1800222 h 1803651"/>
              <a:gd name="connsiteX8" fmla="*/ 157164 w 438195"/>
              <a:gd name="connsiteY8" fmla="*/ 1439863 h 1803651"/>
              <a:gd name="connsiteX9" fmla="*/ 0 w 438195"/>
              <a:gd name="connsiteY9" fmla="*/ 1311274 h 1803651"/>
              <a:gd name="connsiteX10" fmla="*/ 0 w 438195"/>
              <a:gd name="connsiteY10" fmla="*/ 73026 h 1803651"/>
              <a:gd name="connsiteX0" fmla="*/ 0 w 438195"/>
              <a:gd name="connsiteY0" fmla="*/ 73026 h 1803229"/>
              <a:gd name="connsiteX1" fmla="*/ 73026 w 438195"/>
              <a:gd name="connsiteY1" fmla="*/ 0 h 1803229"/>
              <a:gd name="connsiteX2" fmla="*/ 365124 w 438195"/>
              <a:gd name="connsiteY2" fmla="*/ 0 h 1803229"/>
              <a:gd name="connsiteX3" fmla="*/ 438150 w 438195"/>
              <a:gd name="connsiteY3" fmla="*/ 73026 h 1803229"/>
              <a:gd name="connsiteX4" fmla="*/ 438150 w 438195"/>
              <a:gd name="connsiteY4" fmla="*/ 1311274 h 1803229"/>
              <a:gd name="connsiteX5" fmla="*/ 285748 w 438195"/>
              <a:gd name="connsiteY5" fmla="*/ 1438275 h 1803229"/>
              <a:gd name="connsiteX6" fmla="*/ 271462 w 438195"/>
              <a:gd name="connsiteY6" fmla="*/ 1800223 h 1803229"/>
              <a:gd name="connsiteX7" fmla="*/ 188912 w 438195"/>
              <a:gd name="connsiteY7" fmla="*/ 1800222 h 1803229"/>
              <a:gd name="connsiteX8" fmla="*/ 157164 w 438195"/>
              <a:gd name="connsiteY8" fmla="*/ 1439863 h 1803229"/>
              <a:gd name="connsiteX9" fmla="*/ 0 w 438195"/>
              <a:gd name="connsiteY9" fmla="*/ 1311274 h 1803229"/>
              <a:gd name="connsiteX10" fmla="*/ 0 w 43819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41289 w 438275"/>
              <a:gd name="connsiteY8" fmla="*/ 1450976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58752 w 439252"/>
              <a:gd name="connsiteY8" fmla="*/ 1468439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58752 w 439252"/>
              <a:gd name="connsiteY8" fmla="*/ 1468439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8750"/>
              <a:gd name="connsiteY0" fmla="*/ 73026 h 1803229"/>
              <a:gd name="connsiteX1" fmla="*/ 73026 w 438750"/>
              <a:gd name="connsiteY1" fmla="*/ 0 h 1803229"/>
              <a:gd name="connsiteX2" fmla="*/ 365124 w 438750"/>
              <a:gd name="connsiteY2" fmla="*/ 0 h 1803229"/>
              <a:gd name="connsiteX3" fmla="*/ 438150 w 438750"/>
              <a:gd name="connsiteY3" fmla="*/ 73026 h 1803229"/>
              <a:gd name="connsiteX4" fmla="*/ 438150 w 438750"/>
              <a:gd name="connsiteY4" fmla="*/ 1311274 h 1803229"/>
              <a:gd name="connsiteX5" fmla="*/ 293685 w 438750"/>
              <a:gd name="connsiteY5" fmla="*/ 1477963 h 1803229"/>
              <a:gd name="connsiteX6" fmla="*/ 271462 w 438750"/>
              <a:gd name="connsiteY6" fmla="*/ 1800223 h 1803229"/>
              <a:gd name="connsiteX7" fmla="*/ 188912 w 438750"/>
              <a:gd name="connsiteY7" fmla="*/ 1800222 h 1803229"/>
              <a:gd name="connsiteX8" fmla="*/ 158752 w 438750"/>
              <a:gd name="connsiteY8" fmla="*/ 1468439 h 1803229"/>
              <a:gd name="connsiteX9" fmla="*/ 0 w 438750"/>
              <a:gd name="connsiteY9" fmla="*/ 1311274 h 1803229"/>
              <a:gd name="connsiteX10" fmla="*/ 0 w 438750"/>
              <a:gd name="connsiteY10" fmla="*/ 73026 h 1803229"/>
              <a:gd name="connsiteX0" fmla="*/ 0 w 438351"/>
              <a:gd name="connsiteY0" fmla="*/ 73026 h 1803229"/>
              <a:gd name="connsiteX1" fmla="*/ 73026 w 438351"/>
              <a:gd name="connsiteY1" fmla="*/ 0 h 1803229"/>
              <a:gd name="connsiteX2" fmla="*/ 365124 w 438351"/>
              <a:gd name="connsiteY2" fmla="*/ 0 h 1803229"/>
              <a:gd name="connsiteX3" fmla="*/ 438150 w 438351"/>
              <a:gd name="connsiteY3" fmla="*/ 73026 h 1803229"/>
              <a:gd name="connsiteX4" fmla="*/ 438150 w 438351"/>
              <a:gd name="connsiteY4" fmla="*/ 1311274 h 1803229"/>
              <a:gd name="connsiteX5" fmla="*/ 293685 w 438351"/>
              <a:gd name="connsiteY5" fmla="*/ 1477963 h 1803229"/>
              <a:gd name="connsiteX6" fmla="*/ 271462 w 438351"/>
              <a:gd name="connsiteY6" fmla="*/ 1800223 h 1803229"/>
              <a:gd name="connsiteX7" fmla="*/ 188912 w 438351"/>
              <a:gd name="connsiteY7" fmla="*/ 1800222 h 1803229"/>
              <a:gd name="connsiteX8" fmla="*/ 158752 w 438351"/>
              <a:gd name="connsiteY8" fmla="*/ 1468439 h 1803229"/>
              <a:gd name="connsiteX9" fmla="*/ 0 w 438351"/>
              <a:gd name="connsiteY9" fmla="*/ 1311274 h 1803229"/>
              <a:gd name="connsiteX10" fmla="*/ 0 w 438351"/>
              <a:gd name="connsiteY10" fmla="*/ 73026 h 1803229"/>
              <a:gd name="connsiteX0" fmla="*/ 0 w 438159"/>
              <a:gd name="connsiteY0" fmla="*/ 73026 h 1803229"/>
              <a:gd name="connsiteX1" fmla="*/ 73026 w 438159"/>
              <a:gd name="connsiteY1" fmla="*/ 0 h 1803229"/>
              <a:gd name="connsiteX2" fmla="*/ 365124 w 438159"/>
              <a:gd name="connsiteY2" fmla="*/ 0 h 1803229"/>
              <a:gd name="connsiteX3" fmla="*/ 438150 w 438159"/>
              <a:gd name="connsiteY3" fmla="*/ 73026 h 1803229"/>
              <a:gd name="connsiteX4" fmla="*/ 438150 w 438159"/>
              <a:gd name="connsiteY4" fmla="*/ 1311274 h 1803229"/>
              <a:gd name="connsiteX5" fmla="*/ 293685 w 438159"/>
              <a:gd name="connsiteY5" fmla="*/ 1477963 h 1803229"/>
              <a:gd name="connsiteX6" fmla="*/ 271462 w 438159"/>
              <a:gd name="connsiteY6" fmla="*/ 1800223 h 1803229"/>
              <a:gd name="connsiteX7" fmla="*/ 188912 w 438159"/>
              <a:gd name="connsiteY7" fmla="*/ 1800222 h 1803229"/>
              <a:gd name="connsiteX8" fmla="*/ 158752 w 438159"/>
              <a:gd name="connsiteY8" fmla="*/ 1468439 h 1803229"/>
              <a:gd name="connsiteX9" fmla="*/ 0 w 438159"/>
              <a:gd name="connsiteY9" fmla="*/ 1311274 h 1803229"/>
              <a:gd name="connsiteX10" fmla="*/ 0 w 438159"/>
              <a:gd name="connsiteY10" fmla="*/ 73026 h 1803229"/>
              <a:gd name="connsiteX0" fmla="*/ 0 w 438159"/>
              <a:gd name="connsiteY0" fmla="*/ 73026 h 1803229"/>
              <a:gd name="connsiteX1" fmla="*/ 73026 w 438159"/>
              <a:gd name="connsiteY1" fmla="*/ 0 h 1803229"/>
              <a:gd name="connsiteX2" fmla="*/ 365124 w 438159"/>
              <a:gd name="connsiteY2" fmla="*/ 0 h 1803229"/>
              <a:gd name="connsiteX3" fmla="*/ 438150 w 438159"/>
              <a:gd name="connsiteY3" fmla="*/ 73026 h 1803229"/>
              <a:gd name="connsiteX4" fmla="*/ 438150 w 438159"/>
              <a:gd name="connsiteY4" fmla="*/ 1311274 h 1803229"/>
              <a:gd name="connsiteX5" fmla="*/ 293685 w 438159"/>
              <a:gd name="connsiteY5" fmla="*/ 1463676 h 1803229"/>
              <a:gd name="connsiteX6" fmla="*/ 271462 w 438159"/>
              <a:gd name="connsiteY6" fmla="*/ 1800223 h 1803229"/>
              <a:gd name="connsiteX7" fmla="*/ 188912 w 438159"/>
              <a:gd name="connsiteY7" fmla="*/ 1800222 h 1803229"/>
              <a:gd name="connsiteX8" fmla="*/ 158752 w 438159"/>
              <a:gd name="connsiteY8" fmla="*/ 1468439 h 1803229"/>
              <a:gd name="connsiteX9" fmla="*/ 0 w 438159"/>
              <a:gd name="connsiteY9" fmla="*/ 1311274 h 1803229"/>
              <a:gd name="connsiteX10" fmla="*/ 0 w 438159"/>
              <a:gd name="connsiteY10" fmla="*/ 73026 h 1803229"/>
              <a:gd name="connsiteX0" fmla="*/ 0 w 438297"/>
              <a:gd name="connsiteY0" fmla="*/ 73026 h 1803229"/>
              <a:gd name="connsiteX1" fmla="*/ 73026 w 438297"/>
              <a:gd name="connsiteY1" fmla="*/ 0 h 1803229"/>
              <a:gd name="connsiteX2" fmla="*/ 365124 w 438297"/>
              <a:gd name="connsiteY2" fmla="*/ 0 h 1803229"/>
              <a:gd name="connsiteX3" fmla="*/ 438150 w 438297"/>
              <a:gd name="connsiteY3" fmla="*/ 73026 h 1803229"/>
              <a:gd name="connsiteX4" fmla="*/ 438150 w 438297"/>
              <a:gd name="connsiteY4" fmla="*/ 1311274 h 1803229"/>
              <a:gd name="connsiteX5" fmla="*/ 300035 w 438297"/>
              <a:gd name="connsiteY5" fmla="*/ 1473201 h 1803229"/>
              <a:gd name="connsiteX6" fmla="*/ 271462 w 438297"/>
              <a:gd name="connsiteY6" fmla="*/ 1800223 h 1803229"/>
              <a:gd name="connsiteX7" fmla="*/ 188912 w 438297"/>
              <a:gd name="connsiteY7" fmla="*/ 1800222 h 1803229"/>
              <a:gd name="connsiteX8" fmla="*/ 158752 w 438297"/>
              <a:gd name="connsiteY8" fmla="*/ 1468439 h 1803229"/>
              <a:gd name="connsiteX9" fmla="*/ 0 w 438297"/>
              <a:gd name="connsiteY9" fmla="*/ 1311274 h 1803229"/>
              <a:gd name="connsiteX10" fmla="*/ 0 w 438297"/>
              <a:gd name="connsiteY10" fmla="*/ 73026 h 180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8297" h="1803229">
                <a:moveTo>
                  <a:pt x="0" y="73026"/>
                </a:moveTo>
                <a:cubicBezTo>
                  <a:pt x="0" y="32695"/>
                  <a:pt x="32695" y="0"/>
                  <a:pt x="73026" y="0"/>
                </a:cubicBezTo>
                <a:lnTo>
                  <a:pt x="365124" y="0"/>
                </a:lnTo>
                <a:cubicBezTo>
                  <a:pt x="405455" y="0"/>
                  <a:pt x="438150" y="32695"/>
                  <a:pt x="438150" y="73026"/>
                </a:cubicBezTo>
                <a:lnTo>
                  <a:pt x="438150" y="1311274"/>
                </a:lnTo>
                <a:cubicBezTo>
                  <a:pt x="438150" y="1351605"/>
                  <a:pt x="448317" y="1430337"/>
                  <a:pt x="300035" y="1473201"/>
                </a:cubicBezTo>
                <a:cubicBezTo>
                  <a:pt x="257966" y="1536700"/>
                  <a:pt x="281516" y="1739899"/>
                  <a:pt x="271462" y="1800223"/>
                </a:cubicBezTo>
                <a:cubicBezTo>
                  <a:pt x="231245" y="1806573"/>
                  <a:pt x="269875" y="1801015"/>
                  <a:pt x="188912" y="1800222"/>
                </a:cubicBezTo>
                <a:cubicBezTo>
                  <a:pt x="166688" y="1801280"/>
                  <a:pt x="200027" y="1540404"/>
                  <a:pt x="158752" y="1468439"/>
                </a:cubicBezTo>
                <a:cubicBezTo>
                  <a:pt x="24759" y="1466851"/>
                  <a:pt x="0" y="1351605"/>
                  <a:pt x="0" y="1311274"/>
                </a:cubicBezTo>
                <a:lnTo>
                  <a:pt x="0" y="730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507D007-B542-4835-991E-D9BA7CEFAB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17" t="23906" r="6176" b="8081"/>
          <a:stretch/>
        </p:blipFill>
        <p:spPr>
          <a:xfrm rot="10800000">
            <a:off x="3438523" y="1552009"/>
            <a:ext cx="866804" cy="259624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1A114AB-36AF-43C9-9BC4-1CBBA04F00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17" t="23906" r="6176" b="8081"/>
          <a:stretch/>
        </p:blipFill>
        <p:spPr>
          <a:xfrm rot="10800000">
            <a:off x="5555303" y="2658088"/>
            <a:ext cx="866804" cy="2596245"/>
          </a:xfrm>
          <a:prstGeom prst="rect">
            <a:avLst/>
          </a:pr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731B14F-EB8D-4E51-A516-467197DE079D}"/>
              </a:ext>
            </a:extLst>
          </p:cNvPr>
          <p:cNvSpPr/>
          <p:nvPr/>
        </p:nvSpPr>
        <p:spPr>
          <a:xfrm>
            <a:off x="3884740" y="5508724"/>
            <a:ext cx="2119819" cy="820540"/>
          </a:xfrm>
          <a:custGeom>
            <a:avLst/>
            <a:gdLst>
              <a:gd name="connsiteX0" fmla="*/ 0 w 2175386"/>
              <a:gd name="connsiteY0" fmla="*/ 30480 h 741733"/>
              <a:gd name="connsiteX1" fmla="*/ 1971040 w 2175386"/>
              <a:gd name="connsiteY1" fmla="*/ 741680 h 741733"/>
              <a:gd name="connsiteX2" fmla="*/ 2113280 w 2175386"/>
              <a:gd name="connsiteY2" fmla="*/ 0 h 741733"/>
              <a:gd name="connsiteX3" fmla="*/ 2113280 w 2175386"/>
              <a:gd name="connsiteY3" fmla="*/ 0 h 741733"/>
              <a:gd name="connsiteX4" fmla="*/ 2113280 w 2175386"/>
              <a:gd name="connsiteY4" fmla="*/ 0 h 741733"/>
              <a:gd name="connsiteX0" fmla="*/ 467 w 2175853"/>
              <a:gd name="connsiteY0" fmla="*/ 30480 h 741726"/>
              <a:gd name="connsiteX1" fmla="*/ 1971507 w 2175853"/>
              <a:gd name="connsiteY1" fmla="*/ 741680 h 741726"/>
              <a:gd name="connsiteX2" fmla="*/ 2113747 w 2175853"/>
              <a:gd name="connsiteY2" fmla="*/ 0 h 741726"/>
              <a:gd name="connsiteX3" fmla="*/ 2113747 w 2175853"/>
              <a:gd name="connsiteY3" fmla="*/ 0 h 741726"/>
              <a:gd name="connsiteX4" fmla="*/ 2113747 w 2175853"/>
              <a:gd name="connsiteY4" fmla="*/ 0 h 741726"/>
              <a:gd name="connsiteX0" fmla="*/ 23 w 2175409"/>
              <a:gd name="connsiteY0" fmla="*/ 30480 h 741724"/>
              <a:gd name="connsiteX1" fmla="*/ 1971063 w 2175409"/>
              <a:gd name="connsiteY1" fmla="*/ 741680 h 741724"/>
              <a:gd name="connsiteX2" fmla="*/ 2113303 w 2175409"/>
              <a:gd name="connsiteY2" fmla="*/ 0 h 741724"/>
              <a:gd name="connsiteX3" fmla="*/ 2113303 w 2175409"/>
              <a:gd name="connsiteY3" fmla="*/ 0 h 741724"/>
              <a:gd name="connsiteX4" fmla="*/ 2113303 w 2175409"/>
              <a:gd name="connsiteY4" fmla="*/ 0 h 741724"/>
              <a:gd name="connsiteX0" fmla="*/ 53 w 2113333"/>
              <a:gd name="connsiteY0" fmla="*/ 30480 h 860029"/>
              <a:gd name="connsiteX1" fmla="*/ 1021199 w 2113333"/>
              <a:gd name="connsiteY1" fmla="*/ 859994 h 860029"/>
              <a:gd name="connsiteX2" fmla="*/ 2113333 w 2113333"/>
              <a:gd name="connsiteY2" fmla="*/ 0 h 860029"/>
              <a:gd name="connsiteX3" fmla="*/ 2113333 w 2113333"/>
              <a:gd name="connsiteY3" fmla="*/ 0 h 860029"/>
              <a:gd name="connsiteX4" fmla="*/ 2113333 w 2113333"/>
              <a:gd name="connsiteY4" fmla="*/ 0 h 860029"/>
              <a:gd name="connsiteX0" fmla="*/ 145 w 2113425"/>
              <a:gd name="connsiteY0" fmla="*/ 30480 h 860628"/>
              <a:gd name="connsiteX1" fmla="*/ 1021291 w 2113425"/>
              <a:gd name="connsiteY1" fmla="*/ 859994 h 860628"/>
              <a:gd name="connsiteX2" fmla="*/ 2113425 w 2113425"/>
              <a:gd name="connsiteY2" fmla="*/ 0 h 860628"/>
              <a:gd name="connsiteX3" fmla="*/ 2113425 w 2113425"/>
              <a:gd name="connsiteY3" fmla="*/ 0 h 860628"/>
              <a:gd name="connsiteX4" fmla="*/ 2113425 w 2113425"/>
              <a:gd name="connsiteY4" fmla="*/ 0 h 860628"/>
              <a:gd name="connsiteX0" fmla="*/ 145 w 2113770"/>
              <a:gd name="connsiteY0" fmla="*/ 30480 h 860730"/>
              <a:gd name="connsiteX1" fmla="*/ 1021291 w 2113770"/>
              <a:gd name="connsiteY1" fmla="*/ 859994 h 860730"/>
              <a:gd name="connsiteX2" fmla="*/ 2113425 w 2113770"/>
              <a:gd name="connsiteY2" fmla="*/ 0 h 860730"/>
              <a:gd name="connsiteX3" fmla="*/ 2113425 w 2113770"/>
              <a:gd name="connsiteY3" fmla="*/ 0 h 860730"/>
              <a:gd name="connsiteX4" fmla="*/ 2113425 w 2113770"/>
              <a:gd name="connsiteY4" fmla="*/ 0 h 860730"/>
              <a:gd name="connsiteX0" fmla="*/ 145 w 2113770"/>
              <a:gd name="connsiteY0" fmla="*/ 30480 h 860764"/>
              <a:gd name="connsiteX1" fmla="*/ 1021291 w 2113770"/>
              <a:gd name="connsiteY1" fmla="*/ 859994 h 860764"/>
              <a:gd name="connsiteX2" fmla="*/ 2113425 w 2113770"/>
              <a:gd name="connsiteY2" fmla="*/ 0 h 860764"/>
              <a:gd name="connsiteX3" fmla="*/ 2113425 w 2113770"/>
              <a:gd name="connsiteY3" fmla="*/ 0 h 860764"/>
              <a:gd name="connsiteX4" fmla="*/ 2113425 w 2113770"/>
              <a:gd name="connsiteY4" fmla="*/ 0 h 860764"/>
              <a:gd name="connsiteX0" fmla="*/ 145 w 2113548"/>
              <a:gd name="connsiteY0" fmla="*/ 30480 h 860814"/>
              <a:gd name="connsiteX1" fmla="*/ 1021291 w 2113548"/>
              <a:gd name="connsiteY1" fmla="*/ 859994 h 860814"/>
              <a:gd name="connsiteX2" fmla="*/ 2113425 w 2113548"/>
              <a:gd name="connsiteY2" fmla="*/ 0 h 860814"/>
              <a:gd name="connsiteX3" fmla="*/ 2113425 w 2113548"/>
              <a:gd name="connsiteY3" fmla="*/ 0 h 860814"/>
              <a:gd name="connsiteX4" fmla="*/ 2113425 w 2113548"/>
              <a:gd name="connsiteY4" fmla="*/ 0 h 860814"/>
              <a:gd name="connsiteX0" fmla="*/ 145 w 2113425"/>
              <a:gd name="connsiteY0" fmla="*/ 30480 h 860778"/>
              <a:gd name="connsiteX1" fmla="*/ 1021291 w 2113425"/>
              <a:gd name="connsiteY1" fmla="*/ 859994 h 860778"/>
              <a:gd name="connsiteX2" fmla="*/ 2113425 w 2113425"/>
              <a:gd name="connsiteY2" fmla="*/ 0 h 860778"/>
              <a:gd name="connsiteX3" fmla="*/ 2113425 w 2113425"/>
              <a:gd name="connsiteY3" fmla="*/ 0 h 860778"/>
              <a:gd name="connsiteX4" fmla="*/ 2113425 w 2113425"/>
              <a:gd name="connsiteY4" fmla="*/ 0 h 860778"/>
              <a:gd name="connsiteX0" fmla="*/ 121 w 2113401"/>
              <a:gd name="connsiteY0" fmla="*/ 30480 h 862316"/>
              <a:gd name="connsiteX1" fmla="*/ 1071973 w 2113401"/>
              <a:gd name="connsiteY1" fmla="*/ 861684 h 862316"/>
              <a:gd name="connsiteX2" fmla="*/ 2113401 w 2113401"/>
              <a:gd name="connsiteY2" fmla="*/ 0 h 862316"/>
              <a:gd name="connsiteX3" fmla="*/ 2113401 w 2113401"/>
              <a:gd name="connsiteY3" fmla="*/ 0 h 862316"/>
              <a:gd name="connsiteX4" fmla="*/ 2113401 w 2113401"/>
              <a:gd name="connsiteY4" fmla="*/ 0 h 862316"/>
              <a:gd name="connsiteX0" fmla="*/ 123 w 2113403"/>
              <a:gd name="connsiteY0" fmla="*/ 30480 h 862976"/>
              <a:gd name="connsiteX1" fmla="*/ 1071975 w 2113403"/>
              <a:gd name="connsiteY1" fmla="*/ 861684 h 862976"/>
              <a:gd name="connsiteX2" fmla="*/ 2113403 w 2113403"/>
              <a:gd name="connsiteY2" fmla="*/ 0 h 862976"/>
              <a:gd name="connsiteX3" fmla="*/ 2113403 w 2113403"/>
              <a:gd name="connsiteY3" fmla="*/ 0 h 862976"/>
              <a:gd name="connsiteX4" fmla="*/ 2113403 w 2113403"/>
              <a:gd name="connsiteY4" fmla="*/ 0 h 862976"/>
              <a:gd name="connsiteX0" fmla="*/ 123 w 2118346"/>
              <a:gd name="connsiteY0" fmla="*/ 30480 h 862976"/>
              <a:gd name="connsiteX1" fmla="*/ 1071975 w 2118346"/>
              <a:gd name="connsiteY1" fmla="*/ 861684 h 862976"/>
              <a:gd name="connsiteX2" fmla="*/ 2113403 w 2118346"/>
              <a:gd name="connsiteY2" fmla="*/ 0 h 862976"/>
              <a:gd name="connsiteX3" fmla="*/ 2113403 w 2118346"/>
              <a:gd name="connsiteY3" fmla="*/ 0 h 862976"/>
              <a:gd name="connsiteX4" fmla="*/ 2113403 w 2118346"/>
              <a:gd name="connsiteY4" fmla="*/ 0 h 862976"/>
              <a:gd name="connsiteX0" fmla="*/ 123 w 2114685"/>
              <a:gd name="connsiteY0" fmla="*/ 30480 h 862976"/>
              <a:gd name="connsiteX1" fmla="*/ 1071975 w 2114685"/>
              <a:gd name="connsiteY1" fmla="*/ 861684 h 862976"/>
              <a:gd name="connsiteX2" fmla="*/ 2113403 w 2114685"/>
              <a:gd name="connsiteY2" fmla="*/ 0 h 862976"/>
              <a:gd name="connsiteX3" fmla="*/ 2113403 w 2114685"/>
              <a:gd name="connsiteY3" fmla="*/ 0 h 862976"/>
              <a:gd name="connsiteX4" fmla="*/ 2113403 w 2114685"/>
              <a:gd name="connsiteY4" fmla="*/ 0 h 862976"/>
              <a:gd name="connsiteX0" fmla="*/ 123 w 2113403"/>
              <a:gd name="connsiteY0" fmla="*/ 30480 h 862976"/>
              <a:gd name="connsiteX1" fmla="*/ 1071975 w 2113403"/>
              <a:gd name="connsiteY1" fmla="*/ 861684 h 862976"/>
              <a:gd name="connsiteX2" fmla="*/ 2113403 w 2113403"/>
              <a:gd name="connsiteY2" fmla="*/ 0 h 862976"/>
              <a:gd name="connsiteX3" fmla="*/ 2113403 w 2113403"/>
              <a:gd name="connsiteY3" fmla="*/ 0 h 862976"/>
              <a:gd name="connsiteX4" fmla="*/ 2113403 w 2113403"/>
              <a:gd name="connsiteY4" fmla="*/ 0 h 862976"/>
              <a:gd name="connsiteX0" fmla="*/ 123 w 2113403"/>
              <a:gd name="connsiteY0" fmla="*/ 30480 h 862976"/>
              <a:gd name="connsiteX1" fmla="*/ 1071975 w 2113403"/>
              <a:gd name="connsiteY1" fmla="*/ 861684 h 862976"/>
              <a:gd name="connsiteX2" fmla="*/ 2113403 w 2113403"/>
              <a:gd name="connsiteY2" fmla="*/ 0 h 862976"/>
              <a:gd name="connsiteX3" fmla="*/ 2113403 w 2113403"/>
              <a:gd name="connsiteY3" fmla="*/ 0 h 862976"/>
              <a:gd name="connsiteX4" fmla="*/ 2113403 w 2113403"/>
              <a:gd name="connsiteY4" fmla="*/ 0 h 862976"/>
              <a:gd name="connsiteX0" fmla="*/ 49 w 2119769"/>
              <a:gd name="connsiteY0" fmla="*/ 0 h 869842"/>
              <a:gd name="connsiteX1" fmla="*/ 1078341 w 2119769"/>
              <a:gd name="connsiteY1" fmla="*/ 869840 h 869842"/>
              <a:gd name="connsiteX2" fmla="*/ 2119769 w 2119769"/>
              <a:gd name="connsiteY2" fmla="*/ 8156 h 869842"/>
              <a:gd name="connsiteX3" fmla="*/ 2119769 w 2119769"/>
              <a:gd name="connsiteY3" fmla="*/ 8156 h 869842"/>
              <a:gd name="connsiteX4" fmla="*/ 2119769 w 2119769"/>
              <a:gd name="connsiteY4" fmla="*/ 8156 h 869842"/>
              <a:gd name="connsiteX0" fmla="*/ 49 w 2119769"/>
              <a:gd name="connsiteY0" fmla="*/ 0 h 833352"/>
              <a:gd name="connsiteX1" fmla="*/ 1076194 w 2119769"/>
              <a:gd name="connsiteY1" fmla="*/ 833350 h 833352"/>
              <a:gd name="connsiteX2" fmla="*/ 2119769 w 2119769"/>
              <a:gd name="connsiteY2" fmla="*/ 8156 h 833352"/>
              <a:gd name="connsiteX3" fmla="*/ 2119769 w 2119769"/>
              <a:gd name="connsiteY3" fmla="*/ 8156 h 833352"/>
              <a:gd name="connsiteX4" fmla="*/ 2119769 w 2119769"/>
              <a:gd name="connsiteY4" fmla="*/ 8156 h 833352"/>
              <a:gd name="connsiteX0" fmla="*/ 49 w 2119769"/>
              <a:gd name="connsiteY0" fmla="*/ 0 h 833352"/>
              <a:gd name="connsiteX1" fmla="*/ 1076194 w 2119769"/>
              <a:gd name="connsiteY1" fmla="*/ 833350 h 833352"/>
              <a:gd name="connsiteX2" fmla="*/ 2119769 w 2119769"/>
              <a:gd name="connsiteY2" fmla="*/ 8156 h 833352"/>
              <a:gd name="connsiteX3" fmla="*/ 2119769 w 2119769"/>
              <a:gd name="connsiteY3" fmla="*/ 8156 h 833352"/>
              <a:gd name="connsiteX4" fmla="*/ 2119769 w 2119769"/>
              <a:gd name="connsiteY4" fmla="*/ 8156 h 833352"/>
              <a:gd name="connsiteX0" fmla="*/ 49 w 2120003"/>
              <a:gd name="connsiteY0" fmla="*/ 0 h 833352"/>
              <a:gd name="connsiteX1" fmla="*/ 1076194 w 2120003"/>
              <a:gd name="connsiteY1" fmla="*/ 833350 h 833352"/>
              <a:gd name="connsiteX2" fmla="*/ 2119769 w 2120003"/>
              <a:gd name="connsiteY2" fmla="*/ 8156 h 833352"/>
              <a:gd name="connsiteX3" fmla="*/ 2119769 w 2120003"/>
              <a:gd name="connsiteY3" fmla="*/ 8156 h 833352"/>
              <a:gd name="connsiteX4" fmla="*/ 2119769 w 2120003"/>
              <a:gd name="connsiteY4" fmla="*/ 8156 h 833352"/>
              <a:gd name="connsiteX0" fmla="*/ 77 w 2120167"/>
              <a:gd name="connsiteY0" fmla="*/ 0 h 833596"/>
              <a:gd name="connsiteX1" fmla="*/ 1076222 w 2120167"/>
              <a:gd name="connsiteY1" fmla="*/ 833350 h 833596"/>
              <a:gd name="connsiteX2" fmla="*/ 2119797 w 2120167"/>
              <a:gd name="connsiteY2" fmla="*/ 8156 h 833596"/>
              <a:gd name="connsiteX3" fmla="*/ 2119797 w 2120167"/>
              <a:gd name="connsiteY3" fmla="*/ 8156 h 833596"/>
              <a:gd name="connsiteX4" fmla="*/ 2119797 w 2120167"/>
              <a:gd name="connsiteY4" fmla="*/ 8156 h 833596"/>
              <a:gd name="connsiteX0" fmla="*/ 79 w 2119799"/>
              <a:gd name="connsiteY0" fmla="*/ 0 h 820723"/>
              <a:gd name="connsiteX1" fmla="*/ 1061198 w 2119799"/>
              <a:gd name="connsiteY1" fmla="*/ 820471 h 820723"/>
              <a:gd name="connsiteX2" fmla="*/ 2119799 w 2119799"/>
              <a:gd name="connsiteY2" fmla="*/ 8156 h 820723"/>
              <a:gd name="connsiteX3" fmla="*/ 2119799 w 2119799"/>
              <a:gd name="connsiteY3" fmla="*/ 8156 h 820723"/>
              <a:gd name="connsiteX4" fmla="*/ 2119799 w 2119799"/>
              <a:gd name="connsiteY4" fmla="*/ 8156 h 820723"/>
              <a:gd name="connsiteX0" fmla="*/ 79 w 2119799"/>
              <a:gd name="connsiteY0" fmla="*/ 0 h 820723"/>
              <a:gd name="connsiteX1" fmla="*/ 1061198 w 2119799"/>
              <a:gd name="connsiteY1" fmla="*/ 820471 h 820723"/>
              <a:gd name="connsiteX2" fmla="*/ 2119799 w 2119799"/>
              <a:gd name="connsiteY2" fmla="*/ 8156 h 820723"/>
              <a:gd name="connsiteX3" fmla="*/ 2119799 w 2119799"/>
              <a:gd name="connsiteY3" fmla="*/ 8156 h 820723"/>
              <a:gd name="connsiteX4" fmla="*/ 2119799 w 2119799"/>
              <a:gd name="connsiteY4" fmla="*/ 8156 h 820723"/>
              <a:gd name="connsiteX0" fmla="*/ 79 w 2124038"/>
              <a:gd name="connsiteY0" fmla="*/ 0 h 820723"/>
              <a:gd name="connsiteX1" fmla="*/ 1061198 w 2124038"/>
              <a:gd name="connsiteY1" fmla="*/ 820471 h 820723"/>
              <a:gd name="connsiteX2" fmla="*/ 2119799 w 2124038"/>
              <a:gd name="connsiteY2" fmla="*/ 8156 h 820723"/>
              <a:gd name="connsiteX3" fmla="*/ 2119799 w 2124038"/>
              <a:gd name="connsiteY3" fmla="*/ 8156 h 820723"/>
              <a:gd name="connsiteX4" fmla="*/ 2119799 w 2124038"/>
              <a:gd name="connsiteY4" fmla="*/ 8156 h 820723"/>
              <a:gd name="connsiteX0" fmla="*/ 79 w 2120787"/>
              <a:gd name="connsiteY0" fmla="*/ 0 h 820723"/>
              <a:gd name="connsiteX1" fmla="*/ 1061198 w 2120787"/>
              <a:gd name="connsiteY1" fmla="*/ 820471 h 820723"/>
              <a:gd name="connsiteX2" fmla="*/ 2119799 w 2120787"/>
              <a:gd name="connsiteY2" fmla="*/ 8156 h 820723"/>
              <a:gd name="connsiteX3" fmla="*/ 2119799 w 2120787"/>
              <a:gd name="connsiteY3" fmla="*/ 8156 h 820723"/>
              <a:gd name="connsiteX4" fmla="*/ 2119799 w 2120787"/>
              <a:gd name="connsiteY4" fmla="*/ 8156 h 820723"/>
              <a:gd name="connsiteX0" fmla="*/ 79 w 2119799"/>
              <a:gd name="connsiteY0" fmla="*/ 0 h 820723"/>
              <a:gd name="connsiteX1" fmla="*/ 1061198 w 2119799"/>
              <a:gd name="connsiteY1" fmla="*/ 820471 h 820723"/>
              <a:gd name="connsiteX2" fmla="*/ 2119799 w 2119799"/>
              <a:gd name="connsiteY2" fmla="*/ 8156 h 820723"/>
              <a:gd name="connsiteX3" fmla="*/ 2119799 w 2119799"/>
              <a:gd name="connsiteY3" fmla="*/ 8156 h 820723"/>
              <a:gd name="connsiteX4" fmla="*/ 2119799 w 2119799"/>
              <a:gd name="connsiteY4" fmla="*/ 8156 h 820723"/>
              <a:gd name="connsiteX0" fmla="*/ 99 w 2119819"/>
              <a:gd name="connsiteY0" fmla="*/ 0 h 820540"/>
              <a:gd name="connsiteX1" fmla="*/ 1061218 w 2119819"/>
              <a:gd name="connsiteY1" fmla="*/ 820471 h 820540"/>
              <a:gd name="connsiteX2" fmla="*/ 2119819 w 2119819"/>
              <a:gd name="connsiteY2" fmla="*/ 8156 h 820540"/>
              <a:gd name="connsiteX3" fmla="*/ 2119819 w 2119819"/>
              <a:gd name="connsiteY3" fmla="*/ 8156 h 820540"/>
              <a:gd name="connsiteX4" fmla="*/ 2119819 w 2119819"/>
              <a:gd name="connsiteY4" fmla="*/ 8156 h 82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9819" h="820540">
                <a:moveTo>
                  <a:pt x="99" y="0"/>
                </a:moveTo>
                <a:cubicBezTo>
                  <a:pt x="-6856" y="288842"/>
                  <a:pt x="349469" y="812673"/>
                  <a:pt x="1061218" y="820471"/>
                </a:cubicBezTo>
                <a:cubicBezTo>
                  <a:pt x="1772967" y="828269"/>
                  <a:pt x="2115105" y="182179"/>
                  <a:pt x="2119819" y="8156"/>
                </a:cubicBezTo>
                <a:lnTo>
                  <a:pt x="2119819" y="8156"/>
                </a:lnTo>
                <a:lnTo>
                  <a:pt x="2119819" y="8156"/>
                </a:lnTo>
              </a:path>
            </a:pathLst>
          </a:cu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0659884-866D-4914-82F6-6D8A30DC3050}"/>
              </a:ext>
            </a:extLst>
          </p:cNvPr>
          <p:cNvSpPr txBox="1"/>
          <p:nvPr/>
        </p:nvSpPr>
        <p:spPr>
          <a:xfrm>
            <a:off x="3130023" y="3312349"/>
            <a:ext cx="31577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A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CC110A2-4595-4553-A299-2C1ABB8F6D76}"/>
              </a:ext>
            </a:extLst>
          </p:cNvPr>
          <p:cNvSpPr txBox="1"/>
          <p:nvPr/>
        </p:nvSpPr>
        <p:spPr>
          <a:xfrm>
            <a:off x="5290469" y="3312349"/>
            <a:ext cx="31577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C4164DA-C02A-4352-AEEA-AA251E523446}"/>
              </a:ext>
            </a:extLst>
          </p:cNvPr>
          <p:cNvSpPr txBox="1"/>
          <p:nvPr/>
        </p:nvSpPr>
        <p:spPr>
          <a:xfrm>
            <a:off x="546850" y="1734758"/>
            <a:ext cx="28162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If pressure is put on piston </a:t>
            </a:r>
            <a:r>
              <a:rPr lang="en-GB" b="1" dirty="0"/>
              <a:t>A,</a:t>
            </a:r>
            <a:r>
              <a:rPr lang="en-GB" dirty="0"/>
              <a:t> the same pressure will be transmitted to piston </a:t>
            </a:r>
            <a:r>
              <a:rPr lang="en-GB" b="1" dirty="0"/>
              <a:t>B</a:t>
            </a:r>
            <a:endParaRPr lang="en-GB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AF1D7A-F88B-4C89-997D-CD151B054954}"/>
              </a:ext>
            </a:extLst>
          </p:cNvPr>
          <p:cNvSpPr txBox="1"/>
          <p:nvPr/>
        </p:nvSpPr>
        <p:spPr>
          <a:xfrm>
            <a:off x="461834" y="5104807"/>
            <a:ext cx="33418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When a liquid is enclosed in a space and a pressure is applied, the pressure is transmitted equally to all parts of the liquid,  as liquid cannot be compressed.</a:t>
            </a:r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20A15BE-1A8F-4066-A739-A969003AB685}"/>
              </a:ext>
            </a:extLst>
          </p:cNvPr>
          <p:cNvSpPr txBox="1"/>
          <p:nvPr/>
        </p:nvSpPr>
        <p:spPr>
          <a:xfrm>
            <a:off x="6743224" y="2597853"/>
            <a:ext cx="2781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You will see the liquid will move from </a:t>
            </a:r>
            <a:r>
              <a:rPr lang="en-GB" b="1" dirty="0"/>
              <a:t>A</a:t>
            </a:r>
            <a:r>
              <a:rPr lang="en-GB" dirty="0"/>
              <a:t> to </a:t>
            </a:r>
            <a:r>
              <a:rPr lang="en-GB" b="1" dirty="0"/>
              <a:t>B</a:t>
            </a:r>
            <a:r>
              <a:rPr lang="en-GB" dirty="0"/>
              <a:t>, making piston </a:t>
            </a:r>
            <a:r>
              <a:rPr lang="en-GB" b="1" dirty="0"/>
              <a:t>B </a:t>
            </a:r>
            <a:r>
              <a:rPr lang="en-GB" dirty="0"/>
              <a:t>rise.</a:t>
            </a:r>
            <a:endParaRPr lang="en-US" dirty="0"/>
          </a:p>
          <a:p>
            <a:endParaRPr lang="en-US" dirty="0"/>
          </a:p>
        </p:txBody>
      </p:sp>
      <p:sp>
        <p:nvSpPr>
          <p:cNvPr id="33" name="Rectangle: Rounded Corners 14">
            <a:extLst>
              <a:ext uri="{FF2B5EF4-FFF2-40B4-BE49-F238E27FC236}">
                <a16:creationId xmlns:a16="http://schemas.microsoft.com/office/drawing/2014/main" id="{2B3A0A0F-65B9-4D99-B6F8-0AB17DC7EE01}"/>
              </a:ext>
            </a:extLst>
          </p:cNvPr>
          <p:cNvSpPr/>
          <p:nvPr/>
        </p:nvSpPr>
        <p:spPr>
          <a:xfrm>
            <a:off x="5746631" y="3944866"/>
            <a:ext cx="477745" cy="1573552"/>
          </a:xfrm>
          <a:custGeom>
            <a:avLst/>
            <a:gdLst>
              <a:gd name="connsiteX0" fmla="*/ 0 w 438150"/>
              <a:gd name="connsiteY0" fmla="*/ 73026 h 1384300"/>
              <a:gd name="connsiteX1" fmla="*/ 73026 w 438150"/>
              <a:gd name="connsiteY1" fmla="*/ 0 h 1384300"/>
              <a:gd name="connsiteX2" fmla="*/ 365124 w 438150"/>
              <a:gd name="connsiteY2" fmla="*/ 0 h 1384300"/>
              <a:gd name="connsiteX3" fmla="*/ 438150 w 438150"/>
              <a:gd name="connsiteY3" fmla="*/ 73026 h 1384300"/>
              <a:gd name="connsiteX4" fmla="*/ 438150 w 438150"/>
              <a:gd name="connsiteY4" fmla="*/ 1311274 h 1384300"/>
              <a:gd name="connsiteX5" fmla="*/ 365124 w 438150"/>
              <a:gd name="connsiteY5" fmla="*/ 1384300 h 1384300"/>
              <a:gd name="connsiteX6" fmla="*/ 73026 w 438150"/>
              <a:gd name="connsiteY6" fmla="*/ 1384300 h 1384300"/>
              <a:gd name="connsiteX7" fmla="*/ 0 w 438150"/>
              <a:gd name="connsiteY7" fmla="*/ 1311274 h 1384300"/>
              <a:gd name="connsiteX8" fmla="*/ 0 w 438150"/>
              <a:gd name="connsiteY8" fmla="*/ 73026 h 1384300"/>
              <a:gd name="connsiteX0" fmla="*/ 0 w 438150"/>
              <a:gd name="connsiteY0" fmla="*/ 73026 h 1403350"/>
              <a:gd name="connsiteX1" fmla="*/ 73026 w 438150"/>
              <a:gd name="connsiteY1" fmla="*/ 0 h 1403350"/>
              <a:gd name="connsiteX2" fmla="*/ 365124 w 438150"/>
              <a:gd name="connsiteY2" fmla="*/ 0 h 1403350"/>
              <a:gd name="connsiteX3" fmla="*/ 438150 w 438150"/>
              <a:gd name="connsiteY3" fmla="*/ 73026 h 1403350"/>
              <a:gd name="connsiteX4" fmla="*/ 438150 w 438150"/>
              <a:gd name="connsiteY4" fmla="*/ 1311274 h 1403350"/>
              <a:gd name="connsiteX5" fmla="*/ 365124 w 438150"/>
              <a:gd name="connsiteY5" fmla="*/ 1384300 h 1403350"/>
              <a:gd name="connsiteX6" fmla="*/ 142876 w 438150"/>
              <a:gd name="connsiteY6" fmla="*/ 1403350 h 1403350"/>
              <a:gd name="connsiteX7" fmla="*/ 0 w 438150"/>
              <a:gd name="connsiteY7" fmla="*/ 1311274 h 1403350"/>
              <a:gd name="connsiteX8" fmla="*/ 0 w 438150"/>
              <a:gd name="connsiteY8" fmla="*/ 73026 h 1403350"/>
              <a:gd name="connsiteX0" fmla="*/ 0 w 438150"/>
              <a:gd name="connsiteY0" fmla="*/ 73026 h 1403350"/>
              <a:gd name="connsiteX1" fmla="*/ 73026 w 438150"/>
              <a:gd name="connsiteY1" fmla="*/ 0 h 1403350"/>
              <a:gd name="connsiteX2" fmla="*/ 365124 w 438150"/>
              <a:gd name="connsiteY2" fmla="*/ 0 h 1403350"/>
              <a:gd name="connsiteX3" fmla="*/ 438150 w 438150"/>
              <a:gd name="connsiteY3" fmla="*/ 73026 h 1403350"/>
              <a:gd name="connsiteX4" fmla="*/ 438150 w 438150"/>
              <a:gd name="connsiteY4" fmla="*/ 1311274 h 1403350"/>
              <a:gd name="connsiteX5" fmla="*/ 263524 w 438150"/>
              <a:gd name="connsiteY5" fmla="*/ 1397000 h 1403350"/>
              <a:gd name="connsiteX6" fmla="*/ 142876 w 438150"/>
              <a:gd name="connsiteY6" fmla="*/ 1403350 h 1403350"/>
              <a:gd name="connsiteX7" fmla="*/ 0 w 438150"/>
              <a:gd name="connsiteY7" fmla="*/ 1311274 h 1403350"/>
              <a:gd name="connsiteX8" fmla="*/ 0 w 438150"/>
              <a:gd name="connsiteY8" fmla="*/ 73026 h 1403350"/>
              <a:gd name="connsiteX0" fmla="*/ 0 w 438150"/>
              <a:gd name="connsiteY0" fmla="*/ 73026 h 1406525"/>
              <a:gd name="connsiteX1" fmla="*/ 73026 w 438150"/>
              <a:gd name="connsiteY1" fmla="*/ 0 h 1406525"/>
              <a:gd name="connsiteX2" fmla="*/ 365124 w 438150"/>
              <a:gd name="connsiteY2" fmla="*/ 0 h 1406525"/>
              <a:gd name="connsiteX3" fmla="*/ 438150 w 438150"/>
              <a:gd name="connsiteY3" fmla="*/ 73026 h 1406525"/>
              <a:gd name="connsiteX4" fmla="*/ 438150 w 438150"/>
              <a:gd name="connsiteY4" fmla="*/ 1311274 h 1406525"/>
              <a:gd name="connsiteX5" fmla="*/ 271461 w 438150"/>
              <a:gd name="connsiteY5" fmla="*/ 1406525 h 1406525"/>
              <a:gd name="connsiteX6" fmla="*/ 142876 w 438150"/>
              <a:gd name="connsiteY6" fmla="*/ 1403350 h 1406525"/>
              <a:gd name="connsiteX7" fmla="*/ 0 w 438150"/>
              <a:gd name="connsiteY7" fmla="*/ 1311274 h 1406525"/>
              <a:gd name="connsiteX8" fmla="*/ 0 w 438150"/>
              <a:gd name="connsiteY8" fmla="*/ 73026 h 1406525"/>
              <a:gd name="connsiteX0" fmla="*/ 0 w 438150"/>
              <a:gd name="connsiteY0" fmla="*/ 73026 h 1557400"/>
              <a:gd name="connsiteX1" fmla="*/ 73026 w 438150"/>
              <a:gd name="connsiteY1" fmla="*/ 0 h 1557400"/>
              <a:gd name="connsiteX2" fmla="*/ 365124 w 438150"/>
              <a:gd name="connsiteY2" fmla="*/ 0 h 1557400"/>
              <a:gd name="connsiteX3" fmla="*/ 438150 w 438150"/>
              <a:gd name="connsiteY3" fmla="*/ 73026 h 1557400"/>
              <a:gd name="connsiteX4" fmla="*/ 438150 w 438150"/>
              <a:gd name="connsiteY4" fmla="*/ 1311274 h 1557400"/>
              <a:gd name="connsiteX5" fmla="*/ 271461 w 438150"/>
              <a:gd name="connsiteY5" fmla="*/ 1406525 h 1557400"/>
              <a:gd name="connsiteX6" fmla="*/ 142876 w 438150"/>
              <a:gd name="connsiteY6" fmla="*/ 1403350 h 1557400"/>
              <a:gd name="connsiteX7" fmla="*/ 0 w 438150"/>
              <a:gd name="connsiteY7" fmla="*/ 1311274 h 1557400"/>
              <a:gd name="connsiteX8" fmla="*/ 0 w 438150"/>
              <a:gd name="connsiteY8" fmla="*/ 73026 h 1557400"/>
              <a:gd name="connsiteX0" fmla="*/ 0 w 438150"/>
              <a:gd name="connsiteY0" fmla="*/ 73026 h 1652703"/>
              <a:gd name="connsiteX1" fmla="*/ 73026 w 438150"/>
              <a:gd name="connsiteY1" fmla="*/ 0 h 1652703"/>
              <a:gd name="connsiteX2" fmla="*/ 365124 w 438150"/>
              <a:gd name="connsiteY2" fmla="*/ 0 h 1652703"/>
              <a:gd name="connsiteX3" fmla="*/ 438150 w 438150"/>
              <a:gd name="connsiteY3" fmla="*/ 73026 h 1652703"/>
              <a:gd name="connsiteX4" fmla="*/ 438150 w 438150"/>
              <a:gd name="connsiteY4" fmla="*/ 1311274 h 1652703"/>
              <a:gd name="connsiteX5" fmla="*/ 271461 w 438150"/>
              <a:gd name="connsiteY5" fmla="*/ 1406525 h 1652703"/>
              <a:gd name="connsiteX6" fmla="*/ 142876 w 438150"/>
              <a:gd name="connsiteY6" fmla="*/ 1403350 h 1652703"/>
              <a:gd name="connsiteX7" fmla="*/ 0 w 438150"/>
              <a:gd name="connsiteY7" fmla="*/ 1311274 h 1652703"/>
              <a:gd name="connsiteX8" fmla="*/ 0 w 438150"/>
              <a:gd name="connsiteY8" fmla="*/ 73026 h 1652703"/>
              <a:gd name="connsiteX0" fmla="*/ 0 w 439504"/>
              <a:gd name="connsiteY0" fmla="*/ 73026 h 1652703"/>
              <a:gd name="connsiteX1" fmla="*/ 73026 w 439504"/>
              <a:gd name="connsiteY1" fmla="*/ 0 h 1652703"/>
              <a:gd name="connsiteX2" fmla="*/ 365124 w 439504"/>
              <a:gd name="connsiteY2" fmla="*/ 0 h 1652703"/>
              <a:gd name="connsiteX3" fmla="*/ 438150 w 439504"/>
              <a:gd name="connsiteY3" fmla="*/ 73026 h 1652703"/>
              <a:gd name="connsiteX4" fmla="*/ 438150 w 439504"/>
              <a:gd name="connsiteY4" fmla="*/ 1311274 h 1652703"/>
              <a:gd name="connsiteX5" fmla="*/ 271461 w 439504"/>
              <a:gd name="connsiteY5" fmla="*/ 1406525 h 1652703"/>
              <a:gd name="connsiteX6" fmla="*/ 142876 w 439504"/>
              <a:gd name="connsiteY6" fmla="*/ 1403350 h 1652703"/>
              <a:gd name="connsiteX7" fmla="*/ 0 w 439504"/>
              <a:gd name="connsiteY7" fmla="*/ 1311274 h 1652703"/>
              <a:gd name="connsiteX8" fmla="*/ 0 w 439504"/>
              <a:gd name="connsiteY8" fmla="*/ 73026 h 1652703"/>
              <a:gd name="connsiteX0" fmla="*/ 2618 w 442122"/>
              <a:gd name="connsiteY0" fmla="*/ 73026 h 1652703"/>
              <a:gd name="connsiteX1" fmla="*/ 75644 w 442122"/>
              <a:gd name="connsiteY1" fmla="*/ 0 h 1652703"/>
              <a:gd name="connsiteX2" fmla="*/ 367742 w 442122"/>
              <a:gd name="connsiteY2" fmla="*/ 0 h 1652703"/>
              <a:gd name="connsiteX3" fmla="*/ 440768 w 442122"/>
              <a:gd name="connsiteY3" fmla="*/ 73026 h 1652703"/>
              <a:gd name="connsiteX4" fmla="*/ 440768 w 442122"/>
              <a:gd name="connsiteY4" fmla="*/ 1311274 h 1652703"/>
              <a:gd name="connsiteX5" fmla="*/ 274079 w 442122"/>
              <a:gd name="connsiteY5" fmla="*/ 1406525 h 1652703"/>
              <a:gd name="connsiteX6" fmla="*/ 145494 w 442122"/>
              <a:gd name="connsiteY6" fmla="*/ 1403350 h 1652703"/>
              <a:gd name="connsiteX7" fmla="*/ 2618 w 442122"/>
              <a:gd name="connsiteY7" fmla="*/ 1311274 h 1652703"/>
              <a:gd name="connsiteX8" fmla="*/ 2618 w 442122"/>
              <a:gd name="connsiteY8" fmla="*/ 73026 h 1652703"/>
              <a:gd name="connsiteX0" fmla="*/ 3252 w 442756"/>
              <a:gd name="connsiteY0" fmla="*/ 73026 h 1668635"/>
              <a:gd name="connsiteX1" fmla="*/ 76278 w 442756"/>
              <a:gd name="connsiteY1" fmla="*/ 0 h 1668635"/>
              <a:gd name="connsiteX2" fmla="*/ 368376 w 442756"/>
              <a:gd name="connsiteY2" fmla="*/ 0 h 1668635"/>
              <a:gd name="connsiteX3" fmla="*/ 441402 w 442756"/>
              <a:gd name="connsiteY3" fmla="*/ 73026 h 1668635"/>
              <a:gd name="connsiteX4" fmla="*/ 441402 w 442756"/>
              <a:gd name="connsiteY4" fmla="*/ 1311274 h 1668635"/>
              <a:gd name="connsiteX5" fmla="*/ 274713 w 442756"/>
              <a:gd name="connsiteY5" fmla="*/ 1406525 h 1668635"/>
              <a:gd name="connsiteX6" fmla="*/ 142953 w 442756"/>
              <a:gd name="connsiteY6" fmla="*/ 1435100 h 1668635"/>
              <a:gd name="connsiteX7" fmla="*/ 3252 w 442756"/>
              <a:gd name="connsiteY7" fmla="*/ 1311274 h 1668635"/>
              <a:gd name="connsiteX8" fmla="*/ 3252 w 442756"/>
              <a:gd name="connsiteY8" fmla="*/ 73026 h 1668635"/>
              <a:gd name="connsiteX0" fmla="*/ 3252 w 442756"/>
              <a:gd name="connsiteY0" fmla="*/ 73026 h 1650627"/>
              <a:gd name="connsiteX1" fmla="*/ 76278 w 442756"/>
              <a:gd name="connsiteY1" fmla="*/ 0 h 1650627"/>
              <a:gd name="connsiteX2" fmla="*/ 368376 w 442756"/>
              <a:gd name="connsiteY2" fmla="*/ 0 h 1650627"/>
              <a:gd name="connsiteX3" fmla="*/ 441402 w 442756"/>
              <a:gd name="connsiteY3" fmla="*/ 73026 h 1650627"/>
              <a:gd name="connsiteX4" fmla="*/ 441402 w 442756"/>
              <a:gd name="connsiteY4" fmla="*/ 1311274 h 1650627"/>
              <a:gd name="connsiteX5" fmla="*/ 274713 w 442756"/>
              <a:gd name="connsiteY5" fmla="*/ 1406525 h 1650627"/>
              <a:gd name="connsiteX6" fmla="*/ 142953 w 442756"/>
              <a:gd name="connsiteY6" fmla="*/ 1435100 h 1650627"/>
              <a:gd name="connsiteX7" fmla="*/ 3252 w 442756"/>
              <a:gd name="connsiteY7" fmla="*/ 1311274 h 1650627"/>
              <a:gd name="connsiteX8" fmla="*/ 3252 w 442756"/>
              <a:gd name="connsiteY8" fmla="*/ 73026 h 1650627"/>
              <a:gd name="connsiteX0" fmla="*/ 0 w 439504"/>
              <a:gd name="connsiteY0" fmla="*/ 73026 h 1650627"/>
              <a:gd name="connsiteX1" fmla="*/ 73026 w 439504"/>
              <a:gd name="connsiteY1" fmla="*/ 0 h 1650627"/>
              <a:gd name="connsiteX2" fmla="*/ 365124 w 439504"/>
              <a:gd name="connsiteY2" fmla="*/ 0 h 1650627"/>
              <a:gd name="connsiteX3" fmla="*/ 438150 w 439504"/>
              <a:gd name="connsiteY3" fmla="*/ 73026 h 1650627"/>
              <a:gd name="connsiteX4" fmla="*/ 438150 w 439504"/>
              <a:gd name="connsiteY4" fmla="*/ 1311274 h 1650627"/>
              <a:gd name="connsiteX5" fmla="*/ 271461 w 439504"/>
              <a:gd name="connsiteY5" fmla="*/ 1406525 h 1650627"/>
              <a:gd name="connsiteX6" fmla="*/ 139701 w 439504"/>
              <a:gd name="connsiteY6" fmla="*/ 1435100 h 1650627"/>
              <a:gd name="connsiteX7" fmla="*/ 0 w 439504"/>
              <a:gd name="connsiteY7" fmla="*/ 1311274 h 1650627"/>
              <a:gd name="connsiteX8" fmla="*/ 0 w 439504"/>
              <a:gd name="connsiteY8" fmla="*/ 73026 h 1650627"/>
              <a:gd name="connsiteX0" fmla="*/ 0 w 440993"/>
              <a:gd name="connsiteY0" fmla="*/ 73026 h 1674390"/>
              <a:gd name="connsiteX1" fmla="*/ 73026 w 440993"/>
              <a:gd name="connsiteY1" fmla="*/ 0 h 1674390"/>
              <a:gd name="connsiteX2" fmla="*/ 365124 w 440993"/>
              <a:gd name="connsiteY2" fmla="*/ 0 h 1674390"/>
              <a:gd name="connsiteX3" fmla="*/ 438150 w 440993"/>
              <a:gd name="connsiteY3" fmla="*/ 73026 h 1674390"/>
              <a:gd name="connsiteX4" fmla="*/ 438150 w 440993"/>
              <a:gd name="connsiteY4" fmla="*/ 1311274 h 1674390"/>
              <a:gd name="connsiteX5" fmla="*/ 280986 w 440993"/>
              <a:gd name="connsiteY5" fmla="*/ 1450975 h 1674390"/>
              <a:gd name="connsiteX6" fmla="*/ 139701 w 440993"/>
              <a:gd name="connsiteY6" fmla="*/ 1435100 h 1674390"/>
              <a:gd name="connsiteX7" fmla="*/ 0 w 440993"/>
              <a:gd name="connsiteY7" fmla="*/ 1311274 h 1674390"/>
              <a:gd name="connsiteX8" fmla="*/ 0 w 440993"/>
              <a:gd name="connsiteY8" fmla="*/ 73026 h 1674390"/>
              <a:gd name="connsiteX0" fmla="*/ 0 w 440027"/>
              <a:gd name="connsiteY0" fmla="*/ 73026 h 1674390"/>
              <a:gd name="connsiteX1" fmla="*/ 73026 w 440027"/>
              <a:gd name="connsiteY1" fmla="*/ 0 h 1674390"/>
              <a:gd name="connsiteX2" fmla="*/ 365124 w 440027"/>
              <a:gd name="connsiteY2" fmla="*/ 0 h 1674390"/>
              <a:gd name="connsiteX3" fmla="*/ 438150 w 440027"/>
              <a:gd name="connsiteY3" fmla="*/ 73026 h 1674390"/>
              <a:gd name="connsiteX4" fmla="*/ 438150 w 440027"/>
              <a:gd name="connsiteY4" fmla="*/ 1311274 h 1674390"/>
              <a:gd name="connsiteX5" fmla="*/ 280986 w 440027"/>
              <a:gd name="connsiteY5" fmla="*/ 1450975 h 1674390"/>
              <a:gd name="connsiteX6" fmla="*/ 139701 w 440027"/>
              <a:gd name="connsiteY6" fmla="*/ 1435100 h 1674390"/>
              <a:gd name="connsiteX7" fmla="*/ 0 w 440027"/>
              <a:gd name="connsiteY7" fmla="*/ 1311274 h 1674390"/>
              <a:gd name="connsiteX8" fmla="*/ 0 w 440027"/>
              <a:gd name="connsiteY8" fmla="*/ 73026 h 1674390"/>
              <a:gd name="connsiteX0" fmla="*/ 0 w 438803"/>
              <a:gd name="connsiteY0" fmla="*/ 73026 h 1674390"/>
              <a:gd name="connsiteX1" fmla="*/ 73026 w 438803"/>
              <a:gd name="connsiteY1" fmla="*/ 0 h 1674390"/>
              <a:gd name="connsiteX2" fmla="*/ 365124 w 438803"/>
              <a:gd name="connsiteY2" fmla="*/ 0 h 1674390"/>
              <a:gd name="connsiteX3" fmla="*/ 438150 w 438803"/>
              <a:gd name="connsiteY3" fmla="*/ 73026 h 1674390"/>
              <a:gd name="connsiteX4" fmla="*/ 438150 w 438803"/>
              <a:gd name="connsiteY4" fmla="*/ 1311274 h 1674390"/>
              <a:gd name="connsiteX5" fmla="*/ 280986 w 438803"/>
              <a:gd name="connsiteY5" fmla="*/ 1450975 h 1674390"/>
              <a:gd name="connsiteX6" fmla="*/ 139701 w 438803"/>
              <a:gd name="connsiteY6" fmla="*/ 1435100 h 1674390"/>
              <a:gd name="connsiteX7" fmla="*/ 0 w 438803"/>
              <a:gd name="connsiteY7" fmla="*/ 1311274 h 1674390"/>
              <a:gd name="connsiteX8" fmla="*/ 0 w 438803"/>
              <a:gd name="connsiteY8" fmla="*/ 73026 h 1674390"/>
              <a:gd name="connsiteX0" fmla="*/ 0 w 438311"/>
              <a:gd name="connsiteY0" fmla="*/ 73026 h 1662212"/>
              <a:gd name="connsiteX1" fmla="*/ 73026 w 438311"/>
              <a:gd name="connsiteY1" fmla="*/ 0 h 1662212"/>
              <a:gd name="connsiteX2" fmla="*/ 365124 w 438311"/>
              <a:gd name="connsiteY2" fmla="*/ 0 h 1662212"/>
              <a:gd name="connsiteX3" fmla="*/ 438150 w 438311"/>
              <a:gd name="connsiteY3" fmla="*/ 73026 h 1662212"/>
              <a:gd name="connsiteX4" fmla="*/ 438150 w 438311"/>
              <a:gd name="connsiteY4" fmla="*/ 1311274 h 1662212"/>
              <a:gd name="connsiteX5" fmla="*/ 273048 w 438311"/>
              <a:gd name="connsiteY5" fmla="*/ 1428750 h 1662212"/>
              <a:gd name="connsiteX6" fmla="*/ 139701 w 438311"/>
              <a:gd name="connsiteY6" fmla="*/ 1435100 h 1662212"/>
              <a:gd name="connsiteX7" fmla="*/ 0 w 438311"/>
              <a:gd name="connsiteY7" fmla="*/ 1311274 h 1662212"/>
              <a:gd name="connsiteX8" fmla="*/ 0 w 438311"/>
              <a:gd name="connsiteY8" fmla="*/ 73026 h 1662212"/>
              <a:gd name="connsiteX0" fmla="*/ 0 w 438885"/>
              <a:gd name="connsiteY0" fmla="*/ 73026 h 1662212"/>
              <a:gd name="connsiteX1" fmla="*/ 73026 w 438885"/>
              <a:gd name="connsiteY1" fmla="*/ 0 h 1662212"/>
              <a:gd name="connsiteX2" fmla="*/ 365124 w 438885"/>
              <a:gd name="connsiteY2" fmla="*/ 0 h 1662212"/>
              <a:gd name="connsiteX3" fmla="*/ 438150 w 438885"/>
              <a:gd name="connsiteY3" fmla="*/ 73026 h 1662212"/>
              <a:gd name="connsiteX4" fmla="*/ 438150 w 438885"/>
              <a:gd name="connsiteY4" fmla="*/ 1311274 h 1662212"/>
              <a:gd name="connsiteX5" fmla="*/ 273048 w 438885"/>
              <a:gd name="connsiteY5" fmla="*/ 1428750 h 1662212"/>
              <a:gd name="connsiteX6" fmla="*/ 139701 w 438885"/>
              <a:gd name="connsiteY6" fmla="*/ 1435100 h 1662212"/>
              <a:gd name="connsiteX7" fmla="*/ 0 w 438885"/>
              <a:gd name="connsiteY7" fmla="*/ 1311274 h 1662212"/>
              <a:gd name="connsiteX8" fmla="*/ 0 w 438885"/>
              <a:gd name="connsiteY8" fmla="*/ 73026 h 1662212"/>
              <a:gd name="connsiteX0" fmla="*/ 0 w 438885"/>
              <a:gd name="connsiteY0" fmla="*/ 73026 h 1793875"/>
              <a:gd name="connsiteX1" fmla="*/ 73026 w 438885"/>
              <a:gd name="connsiteY1" fmla="*/ 0 h 1793875"/>
              <a:gd name="connsiteX2" fmla="*/ 365124 w 438885"/>
              <a:gd name="connsiteY2" fmla="*/ 0 h 1793875"/>
              <a:gd name="connsiteX3" fmla="*/ 438150 w 438885"/>
              <a:gd name="connsiteY3" fmla="*/ 73026 h 1793875"/>
              <a:gd name="connsiteX4" fmla="*/ 438150 w 438885"/>
              <a:gd name="connsiteY4" fmla="*/ 1311274 h 1793875"/>
              <a:gd name="connsiteX5" fmla="*/ 273048 w 438885"/>
              <a:gd name="connsiteY5" fmla="*/ 1428750 h 1793875"/>
              <a:gd name="connsiteX6" fmla="*/ 204788 w 438885"/>
              <a:gd name="connsiteY6" fmla="*/ 1793873 h 1793875"/>
              <a:gd name="connsiteX7" fmla="*/ 139701 w 438885"/>
              <a:gd name="connsiteY7" fmla="*/ 1435100 h 1793875"/>
              <a:gd name="connsiteX8" fmla="*/ 0 w 438885"/>
              <a:gd name="connsiteY8" fmla="*/ 1311274 h 1793875"/>
              <a:gd name="connsiteX9" fmla="*/ 0 w 438885"/>
              <a:gd name="connsiteY9" fmla="*/ 73026 h 1793875"/>
              <a:gd name="connsiteX0" fmla="*/ 0 w 438885"/>
              <a:gd name="connsiteY0" fmla="*/ 73026 h 1804987"/>
              <a:gd name="connsiteX1" fmla="*/ 73026 w 438885"/>
              <a:gd name="connsiteY1" fmla="*/ 0 h 1804987"/>
              <a:gd name="connsiteX2" fmla="*/ 365124 w 438885"/>
              <a:gd name="connsiteY2" fmla="*/ 0 h 1804987"/>
              <a:gd name="connsiteX3" fmla="*/ 438150 w 438885"/>
              <a:gd name="connsiteY3" fmla="*/ 73026 h 1804987"/>
              <a:gd name="connsiteX4" fmla="*/ 438150 w 438885"/>
              <a:gd name="connsiteY4" fmla="*/ 1311274 h 1804987"/>
              <a:gd name="connsiteX5" fmla="*/ 273048 w 438885"/>
              <a:gd name="connsiteY5" fmla="*/ 1428750 h 1804987"/>
              <a:gd name="connsiteX6" fmla="*/ 198438 w 438885"/>
              <a:gd name="connsiteY6" fmla="*/ 1804985 h 1804987"/>
              <a:gd name="connsiteX7" fmla="*/ 139701 w 438885"/>
              <a:gd name="connsiteY7" fmla="*/ 1435100 h 1804987"/>
              <a:gd name="connsiteX8" fmla="*/ 0 w 438885"/>
              <a:gd name="connsiteY8" fmla="*/ 1311274 h 1804987"/>
              <a:gd name="connsiteX9" fmla="*/ 0 w 438885"/>
              <a:gd name="connsiteY9" fmla="*/ 73026 h 1804987"/>
              <a:gd name="connsiteX0" fmla="*/ 0 w 438885"/>
              <a:gd name="connsiteY0" fmla="*/ 73026 h 1804995"/>
              <a:gd name="connsiteX1" fmla="*/ 73026 w 438885"/>
              <a:gd name="connsiteY1" fmla="*/ 0 h 1804995"/>
              <a:gd name="connsiteX2" fmla="*/ 365124 w 438885"/>
              <a:gd name="connsiteY2" fmla="*/ 0 h 1804995"/>
              <a:gd name="connsiteX3" fmla="*/ 438150 w 438885"/>
              <a:gd name="connsiteY3" fmla="*/ 73026 h 1804995"/>
              <a:gd name="connsiteX4" fmla="*/ 438150 w 438885"/>
              <a:gd name="connsiteY4" fmla="*/ 1311274 h 1804995"/>
              <a:gd name="connsiteX5" fmla="*/ 273048 w 438885"/>
              <a:gd name="connsiteY5" fmla="*/ 1428750 h 1804995"/>
              <a:gd name="connsiteX6" fmla="*/ 198438 w 438885"/>
              <a:gd name="connsiteY6" fmla="*/ 1804985 h 1804995"/>
              <a:gd name="connsiteX7" fmla="*/ 139701 w 438885"/>
              <a:gd name="connsiteY7" fmla="*/ 1435100 h 1804995"/>
              <a:gd name="connsiteX8" fmla="*/ 0 w 438885"/>
              <a:gd name="connsiteY8" fmla="*/ 1311274 h 1804995"/>
              <a:gd name="connsiteX9" fmla="*/ 0 w 438885"/>
              <a:gd name="connsiteY9" fmla="*/ 73026 h 1804995"/>
              <a:gd name="connsiteX0" fmla="*/ 0 w 438885"/>
              <a:gd name="connsiteY0" fmla="*/ 73026 h 1804995"/>
              <a:gd name="connsiteX1" fmla="*/ 73026 w 438885"/>
              <a:gd name="connsiteY1" fmla="*/ 0 h 1804995"/>
              <a:gd name="connsiteX2" fmla="*/ 365124 w 438885"/>
              <a:gd name="connsiteY2" fmla="*/ 0 h 1804995"/>
              <a:gd name="connsiteX3" fmla="*/ 438150 w 438885"/>
              <a:gd name="connsiteY3" fmla="*/ 73026 h 1804995"/>
              <a:gd name="connsiteX4" fmla="*/ 438150 w 438885"/>
              <a:gd name="connsiteY4" fmla="*/ 1311274 h 1804995"/>
              <a:gd name="connsiteX5" fmla="*/ 273048 w 438885"/>
              <a:gd name="connsiteY5" fmla="*/ 1428750 h 1804995"/>
              <a:gd name="connsiteX6" fmla="*/ 198438 w 438885"/>
              <a:gd name="connsiteY6" fmla="*/ 1804985 h 1804995"/>
              <a:gd name="connsiteX7" fmla="*/ 157164 w 438885"/>
              <a:gd name="connsiteY7" fmla="*/ 1439863 h 1804995"/>
              <a:gd name="connsiteX8" fmla="*/ 0 w 438885"/>
              <a:gd name="connsiteY8" fmla="*/ 1311274 h 1804995"/>
              <a:gd name="connsiteX9" fmla="*/ 0 w 438885"/>
              <a:gd name="connsiteY9" fmla="*/ 73026 h 1804995"/>
              <a:gd name="connsiteX0" fmla="*/ 0 w 438885"/>
              <a:gd name="connsiteY0" fmla="*/ 73026 h 1800232"/>
              <a:gd name="connsiteX1" fmla="*/ 73026 w 438885"/>
              <a:gd name="connsiteY1" fmla="*/ 0 h 1800232"/>
              <a:gd name="connsiteX2" fmla="*/ 365124 w 438885"/>
              <a:gd name="connsiteY2" fmla="*/ 0 h 1800232"/>
              <a:gd name="connsiteX3" fmla="*/ 438150 w 438885"/>
              <a:gd name="connsiteY3" fmla="*/ 73026 h 1800232"/>
              <a:gd name="connsiteX4" fmla="*/ 438150 w 438885"/>
              <a:gd name="connsiteY4" fmla="*/ 1311274 h 1800232"/>
              <a:gd name="connsiteX5" fmla="*/ 273048 w 438885"/>
              <a:gd name="connsiteY5" fmla="*/ 1428750 h 1800232"/>
              <a:gd name="connsiteX6" fmla="*/ 187325 w 438885"/>
              <a:gd name="connsiteY6" fmla="*/ 1800222 h 1800232"/>
              <a:gd name="connsiteX7" fmla="*/ 157164 w 438885"/>
              <a:gd name="connsiteY7" fmla="*/ 1439863 h 1800232"/>
              <a:gd name="connsiteX8" fmla="*/ 0 w 438885"/>
              <a:gd name="connsiteY8" fmla="*/ 1311274 h 1800232"/>
              <a:gd name="connsiteX9" fmla="*/ 0 w 438885"/>
              <a:gd name="connsiteY9" fmla="*/ 73026 h 1800232"/>
              <a:gd name="connsiteX0" fmla="*/ 0 w 442556"/>
              <a:gd name="connsiteY0" fmla="*/ 73026 h 1800233"/>
              <a:gd name="connsiteX1" fmla="*/ 73026 w 442556"/>
              <a:gd name="connsiteY1" fmla="*/ 0 h 1800233"/>
              <a:gd name="connsiteX2" fmla="*/ 365124 w 442556"/>
              <a:gd name="connsiteY2" fmla="*/ 0 h 1800233"/>
              <a:gd name="connsiteX3" fmla="*/ 438150 w 442556"/>
              <a:gd name="connsiteY3" fmla="*/ 73026 h 1800233"/>
              <a:gd name="connsiteX4" fmla="*/ 438150 w 442556"/>
              <a:gd name="connsiteY4" fmla="*/ 1311274 h 1800233"/>
              <a:gd name="connsiteX5" fmla="*/ 295273 w 442556"/>
              <a:gd name="connsiteY5" fmla="*/ 1447800 h 1800233"/>
              <a:gd name="connsiteX6" fmla="*/ 187325 w 442556"/>
              <a:gd name="connsiteY6" fmla="*/ 1800222 h 1800233"/>
              <a:gd name="connsiteX7" fmla="*/ 157164 w 442556"/>
              <a:gd name="connsiteY7" fmla="*/ 1439863 h 1800233"/>
              <a:gd name="connsiteX8" fmla="*/ 0 w 442556"/>
              <a:gd name="connsiteY8" fmla="*/ 1311274 h 1800233"/>
              <a:gd name="connsiteX9" fmla="*/ 0 w 442556"/>
              <a:gd name="connsiteY9" fmla="*/ 73026 h 1800233"/>
              <a:gd name="connsiteX0" fmla="*/ 0 w 440305"/>
              <a:gd name="connsiteY0" fmla="*/ 73026 h 1800232"/>
              <a:gd name="connsiteX1" fmla="*/ 73026 w 440305"/>
              <a:gd name="connsiteY1" fmla="*/ 0 h 1800232"/>
              <a:gd name="connsiteX2" fmla="*/ 365124 w 440305"/>
              <a:gd name="connsiteY2" fmla="*/ 0 h 1800232"/>
              <a:gd name="connsiteX3" fmla="*/ 438150 w 440305"/>
              <a:gd name="connsiteY3" fmla="*/ 73026 h 1800232"/>
              <a:gd name="connsiteX4" fmla="*/ 438150 w 440305"/>
              <a:gd name="connsiteY4" fmla="*/ 1311274 h 1800232"/>
              <a:gd name="connsiteX5" fmla="*/ 284161 w 440305"/>
              <a:gd name="connsiteY5" fmla="*/ 1444625 h 1800232"/>
              <a:gd name="connsiteX6" fmla="*/ 187325 w 440305"/>
              <a:gd name="connsiteY6" fmla="*/ 1800222 h 1800232"/>
              <a:gd name="connsiteX7" fmla="*/ 157164 w 440305"/>
              <a:gd name="connsiteY7" fmla="*/ 1439863 h 1800232"/>
              <a:gd name="connsiteX8" fmla="*/ 0 w 440305"/>
              <a:gd name="connsiteY8" fmla="*/ 1311274 h 1800232"/>
              <a:gd name="connsiteX9" fmla="*/ 0 w 440305"/>
              <a:gd name="connsiteY9" fmla="*/ 73026 h 1800232"/>
              <a:gd name="connsiteX0" fmla="*/ 0 w 438171"/>
              <a:gd name="connsiteY0" fmla="*/ 73026 h 1800232"/>
              <a:gd name="connsiteX1" fmla="*/ 73026 w 438171"/>
              <a:gd name="connsiteY1" fmla="*/ 0 h 1800232"/>
              <a:gd name="connsiteX2" fmla="*/ 365124 w 438171"/>
              <a:gd name="connsiteY2" fmla="*/ 0 h 1800232"/>
              <a:gd name="connsiteX3" fmla="*/ 438150 w 438171"/>
              <a:gd name="connsiteY3" fmla="*/ 73026 h 1800232"/>
              <a:gd name="connsiteX4" fmla="*/ 438150 w 438171"/>
              <a:gd name="connsiteY4" fmla="*/ 1311274 h 1800232"/>
              <a:gd name="connsiteX5" fmla="*/ 284161 w 438171"/>
              <a:gd name="connsiteY5" fmla="*/ 1444625 h 1800232"/>
              <a:gd name="connsiteX6" fmla="*/ 187325 w 438171"/>
              <a:gd name="connsiteY6" fmla="*/ 1800222 h 1800232"/>
              <a:gd name="connsiteX7" fmla="*/ 157164 w 438171"/>
              <a:gd name="connsiteY7" fmla="*/ 1439863 h 1800232"/>
              <a:gd name="connsiteX8" fmla="*/ 0 w 438171"/>
              <a:gd name="connsiteY8" fmla="*/ 1311274 h 1800232"/>
              <a:gd name="connsiteX9" fmla="*/ 0 w 438171"/>
              <a:gd name="connsiteY9" fmla="*/ 73026 h 1800232"/>
              <a:gd name="connsiteX0" fmla="*/ 0 w 438273"/>
              <a:gd name="connsiteY0" fmla="*/ 73026 h 1800232"/>
              <a:gd name="connsiteX1" fmla="*/ 73026 w 438273"/>
              <a:gd name="connsiteY1" fmla="*/ 0 h 1800232"/>
              <a:gd name="connsiteX2" fmla="*/ 365124 w 438273"/>
              <a:gd name="connsiteY2" fmla="*/ 0 h 1800232"/>
              <a:gd name="connsiteX3" fmla="*/ 438150 w 438273"/>
              <a:gd name="connsiteY3" fmla="*/ 73026 h 1800232"/>
              <a:gd name="connsiteX4" fmla="*/ 438150 w 438273"/>
              <a:gd name="connsiteY4" fmla="*/ 1311274 h 1800232"/>
              <a:gd name="connsiteX5" fmla="*/ 284161 w 438273"/>
              <a:gd name="connsiteY5" fmla="*/ 1444625 h 1800232"/>
              <a:gd name="connsiteX6" fmla="*/ 187325 w 438273"/>
              <a:gd name="connsiteY6" fmla="*/ 1800222 h 1800232"/>
              <a:gd name="connsiteX7" fmla="*/ 157164 w 438273"/>
              <a:gd name="connsiteY7" fmla="*/ 1439863 h 1800232"/>
              <a:gd name="connsiteX8" fmla="*/ 0 w 438273"/>
              <a:gd name="connsiteY8" fmla="*/ 1311274 h 1800232"/>
              <a:gd name="connsiteX9" fmla="*/ 0 w 438273"/>
              <a:gd name="connsiteY9" fmla="*/ 73026 h 1800232"/>
              <a:gd name="connsiteX0" fmla="*/ 0 w 438334"/>
              <a:gd name="connsiteY0" fmla="*/ 73026 h 1800232"/>
              <a:gd name="connsiteX1" fmla="*/ 73026 w 438334"/>
              <a:gd name="connsiteY1" fmla="*/ 0 h 1800232"/>
              <a:gd name="connsiteX2" fmla="*/ 365124 w 438334"/>
              <a:gd name="connsiteY2" fmla="*/ 0 h 1800232"/>
              <a:gd name="connsiteX3" fmla="*/ 438150 w 438334"/>
              <a:gd name="connsiteY3" fmla="*/ 73026 h 1800232"/>
              <a:gd name="connsiteX4" fmla="*/ 438150 w 438334"/>
              <a:gd name="connsiteY4" fmla="*/ 1311274 h 1800232"/>
              <a:gd name="connsiteX5" fmla="*/ 285748 w 438334"/>
              <a:gd name="connsiteY5" fmla="*/ 1438275 h 1800232"/>
              <a:gd name="connsiteX6" fmla="*/ 187325 w 438334"/>
              <a:gd name="connsiteY6" fmla="*/ 1800222 h 1800232"/>
              <a:gd name="connsiteX7" fmla="*/ 157164 w 438334"/>
              <a:gd name="connsiteY7" fmla="*/ 1439863 h 1800232"/>
              <a:gd name="connsiteX8" fmla="*/ 0 w 438334"/>
              <a:gd name="connsiteY8" fmla="*/ 1311274 h 1800232"/>
              <a:gd name="connsiteX9" fmla="*/ 0 w 438334"/>
              <a:gd name="connsiteY9" fmla="*/ 73026 h 1800232"/>
              <a:gd name="connsiteX0" fmla="*/ 0 w 441096"/>
              <a:gd name="connsiteY0" fmla="*/ 73026 h 1800232"/>
              <a:gd name="connsiteX1" fmla="*/ 73026 w 441096"/>
              <a:gd name="connsiteY1" fmla="*/ 0 h 1800232"/>
              <a:gd name="connsiteX2" fmla="*/ 365124 w 441096"/>
              <a:gd name="connsiteY2" fmla="*/ 0 h 1800232"/>
              <a:gd name="connsiteX3" fmla="*/ 438150 w 441096"/>
              <a:gd name="connsiteY3" fmla="*/ 73026 h 1800232"/>
              <a:gd name="connsiteX4" fmla="*/ 438150 w 441096"/>
              <a:gd name="connsiteY4" fmla="*/ 1311274 h 1800232"/>
              <a:gd name="connsiteX5" fmla="*/ 285748 w 441096"/>
              <a:gd name="connsiteY5" fmla="*/ 1438275 h 1800232"/>
              <a:gd name="connsiteX6" fmla="*/ 187325 w 441096"/>
              <a:gd name="connsiteY6" fmla="*/ 1800222 h 1800232"/>
              <a:gd name="connsiteX7" fmla="*/ 157164 w 441096"/>
              <a:gd name="connsiteY7" fmla="*/ 1439863 h 1800232"/>
              <a:gd name="connsiteX8" fmla="*/ 0 w 441096"/>
              <a:gd name="connsiteY8" fmla="*/ 1311274 h 1800232"/>
              <a:gd name="connsiteX9" fmla="*/ 0 w 441096"/>
              <a:gd name="connsiteY9" fmla="*/ 73026 h 1800232"/>
              <a:gd name="connsiteX0" fmla="*/ 0 w 438195"/>
              <a:gd name="connsiteY0" fmla="*/ 73026 h 1800232"/>
              <a:gd name="connsiteX1" fmla="*/ 73026 w 438195"/>
              <a:gd name="connsiteY1" fmla="*/ 0 h 1800232"/>
              <a:gd name="connsiteX2" fmla="*/ 365124 w 438195"/>
              <a:gd name="connsiteY2" fmla="*/ 0 h 1800232"/>
              <a:gd name="connsiteX3" fmla="*/ 438150 w 438195"/>
              <a:gd name="connsiteY3" fmla="*/ 73026 h 1800232"/>
              <a:gd name="connsiteX4" fmla="*/ 438150 w 438195"/>
              <a:gd name="connsiteY4" fmla="*/ 1311274 h 1800232"/>
              <a:gd name="connsiteX5" fmla="*/ 285748 w 438195"/>
              <a:gd name="connsiteY5" fmla="*/ 1438275 h 1800232"/>
              <a:gd name="connsiteX6" fmla="*/ 187325 w 438195"/>
              <a:gd name="connsiteY6" fmla="*/ 1800222 h 1800232"/>
              <a:gd name="connsiteX7" fmla="*/ 157164 w 438195"/>
              <a:gd name="connsiteY7" fmla="*/ 1439863 h 1800232"/>
              <a:gd name="connsiteX8" fmla="*/ 0 w 438195"/>
              <a:gd name="connsiteY8" fmla="*/ 1311274 h 1800232"/>
              <a:gd name="connsiteX9" fmla="*/ 0 w 438195"/>
              <a:gd name="connsiteY9" fmla="*/ 73026 h 1800232"/>
              <a:gd name="connsiteX0" fmla="*/ 0 w 438195"/>
              <a:gd name="connsiteY0" fmla="*/ 73026 h 1832760"/>
              <a:gd name="connsiteX1" fmla="*/ 73026 w 438195"/>
              <a:gd name="connsiteY1" fmla="*/ 0 h 1832760"/>
              <a:gd name="connsiteX2" fmla="*/ 365124 w 438195"/>
              <a:gd name="connsiteY2" fmla="*/ 0 h 1832760"/>
              <a:gd name="connsiteX3" fmla="*/ 438150 w 438195"/>
              <a:gd name="connsiteY3" fmla="*/ 73026 h 1832760"/>
              <a:gd name="connsiteX4" fmla="*/ 438150 w 438195"/>
              <a:gd name="connsiteY4" fmla="*/ 1311274 h 1832760"/>
              <a:gd name="connsiteX5" fmla="*/ 285748 w 438195"/>
              <a:gd name="connsiteY5" fmla="*/ 1438275 h 1832760"/>
              <a:gd name="connsiteX6" fmla="*/ 269875 w 438195"/>
              <a:gd name="connsiteY6" fmla="*/ 1784348 h 1832760"/>
              <a:gd name="connsiteX7" fmla="*/ 187325 w 438195"/>
              <a:gd name="connsiteY7" fmla="*/ 1800222 h 1832760"/>
              <a:gd name="connsiteX8" fmla="*/ 157164 w 438195"/>
              <a:gd name="connsiteY8" fmla="*/ 1439863 h 1832760"/>
              <a:gd name="connsiteX9" fmla="*/ 0 w 438195"/>
              <a:gd name="connsiteY9" fmla="*/ 1311274 h 1832760"/>
              <a:gd name="connsiteX10" fmla="*/ 0 w 438195"/>
              <a:gd name="connsiteY10" fmla="*/ 73026 h 1832760"/>
              <a:gd name="connsiteX0" fmla="*/ 0 w 438195"/>
              <a:gd name="connsiteY0" fmla="*/ 73026 h 1839705"/>
              <a:gd name="connsiteX1" fmla="*/ 73026 w 438195"/>
              <a:gd name="connsiteY1" fmla="*/ 0 h 1839705"/>
              <a:gd name="connsiteX2" fmla="*/ 365124 w 438195"/>
              <a:gd name="connsiteY2" fmla="*/ 0 h 1839705"/>
              <a:gd name="connsiteX3" fmla="*/ 438150 w 438195"/>
              <a:gd name="connsiteY3" fmla="*/ 73026 h 1839705"/>
              <a:gd name="connsiteX4" fmla="*/ 438150 w 438195"/>
              <a:gd name="connsiteY4" fmla="*/ 1311274 h 1839705"/>
              <a:gd name="connsiteX5" fmla="*/ 285748 w 438195"/>
              <a:gd name="connsiteY5" fmla="*/ 1438275 h 1839705"/>
              <a:gd name="connsiteX6" fmla="*/ 277812 w 438195"/>
              <a:gd name="connsiteY6" fmla="*/ 1798636 h 1839705"/>
              <a:gd name="connsiteX7" fmla="*/ 187325 w 438195"/>
              <a:gd name="connsiteY7" fmla="*/ 1800222 h 1839705"/>
              <a:gd name="connsiteX8" fmla="*/ 157164 w 438195"/>
              <a:gd name="connsiteY8" fmla="*/ 1439863 h 1839705"/>
              <a:gd name="connsiteX9" fmla="*/ 0 w 438195"/>
              <a:gd name="connsiteY9" fmla="*/ 1311274 h 1839705"/>
              <a:gd name="connsiteX10" fmla="*/ 0 w 438195"/>
              <a:gd name="connsiteY10" fmla="*/ 73026 h 1839705"/>
              <a:gd name="connsiteX0" fmla="*/ 0 w 438195"/>
              <a:gd name="connsiteY0" fmla="*/ 73026 h 1839705"/>
              <a:gd name="connsiteX1" fmla="*/ 73026 w 438195"/>
              <a:gd name="connsiteY1" fmla="*/ 0 h 1839705"/>
              <a:gd name="connsiteX2" fmla="*/ 365124 w 438195"/>
              <a:gd name="connsiteY2" fmla="*/ 0 h 1839705"/>
              <a:gd name="connsiteX3" fmla="*/ 438150 w 438195"/>
              <a:gd name="connsiteY3" fmla="*/ 73026 h 1839705"/>
              <a:gd name="connsiteX4" fmla="*/ 438150 w 438195"/>
              <a:gd name="connsiteY4" fmla="*/ 1311274 h 1839705"/>
              <a:gd name="connsiteX5" fmla="*/ 285748 w 438195"/>
              <a:gd name="connsiteY5" fmla="*/ 1438275 h 1839705"/>
              <a:gd name="connsiteX6" fmla="*/ 277812 w 438195"/>
              <a:gd name="connsiteY6" fmla="*/ 1798636 h 1839705"/>
              <a:gd name="connsiteX7" fmla="*/ 187325 w 438195"/>
              <a:gd name="connsiteY7" fmla="*/ 1800222 h 1839705"/>
              <a:gd name="connsiteX8" fmla="*/ 157164 w 438195"/>
              <a:gd name="connsiteY8" fmla="*/ 1439863 h 1839705"/>
              <a:gd name="connsiteX9" fmla="*/ 0 w 438195"/>
              <a:gd name="connsiteY9" fmla="*/ 1311274 h 1839705"/>
              <a:gd name="connsiteX10" fmla="*/ 0 w 438195"/>
              <a:gd name="connsiteY10" fmla="*/ 73026 h 1839705"/>
              <a:gd name="connsiteX0" fmla="*/ 0 w 438195"/>
              <a:gd name="connsiteY0" fmla="*/ 73026 h 1822067"/>
              <a:gd name="connsiteX1" fmla="*/ 73026 w 438195"/>
              <a:gd name="connsiteY1" fmla="*/ 0 h 1822067"/>
              <a:gd name="connsiteX2" fmla="*/ 365124 w 438195"/>
              <a:gd name="connsiteY2" fmla="*/ 0 h 1822067"/>
              <a:gd name="connsiteX3" fmla="*/ 438150 w 438195"/>
              <a:gd name="connsiteY3" fmla="*/ 73026 h 1822067"/>
              <a:gd name="connsiteX4" fmla="*/ 438150 w 438195"/>
              <a:gd name="connsiteY4" fmla="*/ 1311274 h 1822067"/>
              <a:gd name="connsiteX5" fmla="*/ 285748 w 438195"/>
              <a:gd name="connsiteY5" fmla="*/ 1438275 h 1822067"/>
              <a:gd name="connsiteX6" fmla="*/ 277812 w 438195"/>
              <a:gd name="connsiteY6" fmla="*/ 1798636 h 1822067"/>
              <a:gd name="connsiteX7" fmla="*/ 187325 w 438195"/>
              <a:gd name="connsiteY7" fmla="*/ 1800222 h 1822067"/>
              <a:gd name="connsiteX8" fmla="*/ 157164 w 438195"/>
              <a:gd name="connsiteY8" fmla="*/ 1439863 h 1822067"/>
              <a:gd name="connsiteX9" fmla="*/ 0 w 438195"/>
              <a:gd name="connsiteY9" fmla="*/ 1311274 h 1822067"/>
              <a:gd name="connsiteX10" fmla="*/ 0 w 438195"/>
              <a:gd name="connsiteY10" fmla="*/ 73026 h 1822067"/>
              <a:gd name="connsiteX0" fmla="*/ 0 w 438195"/>
              <a:gd name="connsiteY0" fmla="*/ 73026 h 1804596"/>
              <a:gd name="connsiteX1" fmla="*/ 73026 w 438195"/>
              <a:gd name="connsiteY1" fmla="*/ 0 h 1804596"/>
              <a:gd name="connsiteX2" fmla="*/ 365124 w 438195"/>
              <a:gd name="connsiteY2" fmla="*/ 0 h 1804596"/>
              <a:gd name="connsiteX3" fmla="*/ 438150 w 438195"/>
              <a:gd name="connsiteY3" fmla="*/ 73026 h 1804596"/>
              <a:gd name="connsiteX4" fmla="*/ 438150 w 438195"/>
              <a:gd name="connsiteY4" fmla="*/ 1311274 h 1804596"/>
              <a:gd name="connsiteX5" fmla="*/ 285748 w 438195"/>
              <a:gd name="connsiteY5" fmla="*/ 1438275 h 1804596"/>
              <a:gd name="connsiteX6" fmla="*/ 277812 w 438195"/>
              <a:gd name="connsiteY6" fmla="*/ 1798636 h 1804596"/>
              <a:gd name="connsiteX7" fmla="*/ 187325 w 438195"/>
              <a:gd name="connsiteY7" fmla="*/ 1800222 h 1804596"/>
              <a:gd name="connsiteX8" fmla="*/ 157164 w 438195"/>
              <a:gd name="connsiteY8" fmla="*/ 1439863 h 1804596"/>
              <a:gd name="connsiteX9" fmla="*/ 0 w 438195"/>
              <a:gd name="connsiteY9" fmla="*/ 1311274 h 1804596"/>
              <a:gd name="connsiteX10" fmla="*/ 0 w 438195"/>
              <a:gd name="connsiteY10" fmla="*/ 73026 h 1804596"/>
              <a:gd name="connsiteX0" fmla="*/ 0 w 438195"/>
              <a:gd name="connsiteY0" fmla="*/ 73026 h 1802709"/>
              <a:gd name="connsiteX1" fmla="*/ 73026 w 438195"/>
              <a:gd name="connsiteY1" fmla="*/ 0 h 1802709"/>
              <a:gd name="connsiteX2" fmla="*/ 365124 w 438195"/>
              <a:gd name="connsiteY2" fmla="*/ 0 h 1802709"/>
              <a:gd name="connsiteX3" fmla="*/ 438150 w 438195"/>
              <a:gd name="connsiteY3" fmla="*/ 73026 h 1802709"/>
              <a:gd name="connsiteX4" fmla="*/ 438150 w 438195"/>
              <a:gd name="connsiteY4" fmla="*/ 1311274 h 1802709"/>
              <a:gd name="connsiteX5" fmla="*/ 285748 w 438195"/>
              <a:gd name="connsiteY5" fmla="*/ 1438275 h 1802709"/>
              <a:gd name="connsiteX6" fmla="*/ 277812 w 438195"/>
              <a:gd name="connsiteY6" fmla="*/ 1798636 h 1802709"/>
              <a:gd name="connsiteX7" fmla="*/ 187325 w 438195"/>
              <a:gd name="connsiteY7" fmla="*/ 1800222 h 1802709"/>
              <a:gd name="connsiteX8" fmla="*/ 157164 w 438195"/>
              <a:gd name="connsiteY8" fmla="*/ 1439863 h 1802709"/>
              <a:gd name="connsiteX9" fmla="*/ 0 w 438195"/>
              <a:gd name="connsiteY9" fmla="*/ 1311274 h 1802709"/>
              <a:gd name="connsiteX10" fmla="*/ 0 w 438195"/>
              <a:gd name="connsiteY10" fmla="*/ 73026 h 1802709"/>
              <a:gd name="connsiteX0" fmla="*/ 0 w 438195"/>
              <a:gd name="connsiteY0" fmla="*/ 73026 h 1803651"/>
              <a:gd name="connsiteX1" fmla="*/ 73026 w 438195"/>
              <a:gd name="connsiteY1" fmla="*/ 0 h 1803651"/>
              <a:gd name="connsiteX2" fmla="*/ 365124 w 438195"/>
              <a:gd name="connsiteY2" fmla="*/ 0 h 1803651"/>
              <a:gd name="connsiteX3" fmla="*/ 438150 w 438195"/>
              <a:gd name="connsiteY3" fmla="*/ 73026 h 1803651"/>
              <a:gd name="connsiteX4" fmla="*/ 438150 w 438195"/>
              <a:gd name="connsiteY4" fmla="*/ 1311274 h 1803651"/>
              <a:gd name="connsiteX5" fmla="*/ 285748 w 438195"/>
              <a:gd name="connsiteY5" fmla="*/ 1438275 h 1803651"/>
              <a:gd name="connsiteX6" fmla="*/ 271462 w 438195"/>
              <a:gd name="connsiteY6" fmla="*/ 1800223 h 1803651"/>
              <a:gd name="connsiteX7" fmla="*/ 187325 w 438195"/>
              <a:gd name="connsiteY7" fmla="*/ 1800222 h 1803651"/>
              <a:gd name="connsiteX8" fmla="*/ 157164 w 438195"/>
              <a:gd name="connsiteY8" fmla="*/ 1439863 h 1803651"/>
              <a:gd name="connsiteX9" fmla="*/ 0 w 438195"/>
              <a:gd name="connsiteY9" fmla="*/ 1311274 h 1803651"/>
              <a:gd name="connsiteX10" fmla="*/ 0 w 438195"/>
              <a:gd name="connsiteY10" fmla="*/ 73026 h 1803651"/>
              <a:gd name="connsiteX0" fmla="*/ 0 w 438195"/>
              <a:gd name="connsiteY0" fmla="*/ 73026 h 1803651"/>
              <a:gd name="connsiteX1" fmla="*/ 73026 w 438195"/>
              <a:gd name="connsiteY1" fmla="*/ 0 h 1803651"/>
              <a:gd name="connsiteX2" fmla="*/ 365124 w 438195"/>
              <a:gd name="connsiteY2" fmla="*/ 0 h 1803651"/>
              <a:gd name="connsiteX3" fmla="*/ 438150 w 438195"/>
              <a:gd name="connsiteY3" fmla="*/ 73026 h 1803651"/>
              <a:gd name="connsiteX4" fmla="*/ 438150 w 438195"/>
              <a:gd name="connsiteY4" fmla="*/ 1311274 h 1803651"/>
              <a:gd name="connsiteX5" fmla="*/ 285748 w 438195"/>
              <a:gd name="connsiteY5" fmla="*/ 1438275 h 1803651"/>
              <a:gd name="connsiteX6" fmla="*/ 271462 w 438195"/>
              <a:gd name="connsiteY6" fmla="*/ 1800223 h 1803651"/>
              <a:gd name="connsiteX7" fmla="*/ 188912 w 438195"/>
              <a:gd name="connsiteY7" fmla="*/ 1800222 h 1803651"/>
              <a:gd name="connsiteX8" fmla="*/ 157164 w 438195"/>
              <a:gd name="connsiteY8" fmla="*/ 1439863 h 1803651"/>
              <a:gd name="connsiteX9" fmla="*/ 0 w 438195"/>
              <a:gd name="connsiteY9" fmla="*/ 1311274 h 1803651"/>
              <a:gd name="connsiteX10" fmla="*/ 0 w 438195"/>
              <a:gd name="connsiteY10" fmla="*/ 73026 h 1803651"/>
              <a:gd name="connsiteX0" fmla="*/ 0 w 438195"/>
              <a:gd name="connsiteY0" fmla="*/ 73026 h 1803229"/>
              <a:gd name="connsiteX1" fmla="*/ 73026 w 438195"/>
              <a:gd name="connsiteY1" fmla="*/ 0 h 1803229"/>
              <a:gd name="connsiteX2" fmla="*/ 365124 w 438195"/>
              <a:gd name="connsiteY2" fmla="*/ 0 h 1803229"/>
              <a:gd name="connsiteX3" fmla="*/ 438150 w 438195"/>
              <a:gd name="connsiteY3" fmla="*/ 73026 h 1803229"/>
              <a:gd name="connsiteX4" fmla="*/ 438150 w 438195"/>
              <a:gd name="connsiteY4" fmla="*/ 1311274 h 1803229"/>
              <a:gd name="connsiteX5" fmla="*/ 285748 w 438195"/>
              <a:gd name="connsiteY5" fmla="*/ 1438275 h 1803229"/>
              <a:gd name="connsiteX6" fmla="*/ 271462 w 438195"/>
              <a:gd name="connsiteY6" fmla="*/ 1800223 h 1803229"/>
              <a:gd name="connsiteX7" fmla="*/ 188912 w 438195"/>
              <a:gd name="connsiteY7" fmla="*/ 1800222 h 1803229"/>
              <a:gd name="connsiteX8" fmla="*/ 157164 w 438195"/>
              <a:gd name="connsiteY8" fmla="*/ 1439863 h 1803229"/>
              <a:gd name="connsiteX9" fmla="*/ 0 w 438195"/>
              <a:gd name="connsiteY9" fmla="*/ 1311274 h 1803229"/>
              <a:gd name="connsiteX10" fmla="*/ 0 w 43819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41289 w 438275"/>
              <a:gd name="connsiteY8" fmla="*/ 1450976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58752 w 439252"/>
              <a:gd name="connsiteY8" fmla="*/ 1468439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58752 w 439252"/>
              <a:gd name="connsiteY8" fmla="*/ 1468439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8750"/>
              <a:gd name="connsiteY0" fmla="*/ 73026 h 1803229"/>
              <a:gd name="connsiteX1" fmla="*/ 73026 w 438750"/>
              <a:gd name="connsiteY1" fmla="*/ 0 h 1803229"/>
              <a:gd name="connsiteX2" fmla="*/ 365124 w 438750"/>
              <a:gd name="connsiteY2" fmla="*/ 0 h 1803229"/>
              <a:gd name="connsiteX3" fmla="*/ 438150 w 438750"/>
              <a:gd name="connsiteY3" fmla="*/ 73026 h 1803229"/>
              <a:gd name="connsiteX4" fmla="*/ 438150 w 438750"/>
              <a:gd name="connsiteY4" fmla="*/ 1311274 h 1803229"/>
              <a:gd name="connsiteX5" fmla="*/ 293685 w 438750"/>
              <a:gd name="connsiteY5" fmla="*/ 1477963 h 1803229"/>
              <a:gd name="connsiteX6" fmla="*/ 271462 w 438750"/>
              <a:gd name="connsiteY6" fmla="*/ 1800223 h 1803229"/>
              <a:gd name="connsiteX7" fmla="*/ 188912 w 438750"/>
              <a:gd name="connsiteY7" fmla="*/ 1800222 h 1803229"/>
              <a:gd name="connsiteX8" fmla="*/ 158752 w 438750"/>
              <a:gd name="connsiteY8" fmla="*/ 1468439 h 1803229"/>
              <a:gd name="connsiteX9" fmla="*/ 0 w 438750"/>
              <a:gd name="connsiteY9" fmla="*/ 1311274 h 1803229"/>
              <a:gd name="connsiteX10" fmla="*/ 0 w 438750"/>
              <a:gd name="connsiteY10" fmla="*/ 73026 h 1803229"/>
              <a:gd name="connsiteX0" fmla="*/ 0 w 438351"/>
              <a:gd name="connsiteY0" fmla="*/ 73026 h 1803229"/>
              <a:gd name="connsiteX1" fmla="*/ 73026 w 438351"/>
              <a:gd name="connsiteY1" fmla="*/ 0 h 1803229"/>
              <a:gd name="connsiteX2" fmla="*/ 365124 w 438351"/>
              <a:gd name="connsiteY2" fmla="*/ 0 h 1803229"/>
              <a:gd name="connsiteX3" fmla="*/ 438150 w 438351"/>
              <a:gd name="connsiteY3" fmla="*/ 73026 h 1803229"/>
              <a:gd name="connsiteX4" fmla="*/ 438150 w 438351"/>
              <a:gd name="connsiteY4" fmla="*/ 1311274 h 1803229"/>
              <a:gd name="connsiteX5" fmla="*/ 293685 w 438351"/>
              <a:gd name="connsiteY5" fmla="*/ 1477963 h 1803229"/>
              <a:gd name="connsiteX6" fmla="*/ 271462 w 438351"/>
              <a:gd name="connsiteY6" fmla="*/ 1800223 h 1803229"/>
              <a:gd name="connsiteX7" fmla="*/ 188912 w 438351"/>
              <a:gd name="connsiteY7" fmla="*/ 1800222 h 1803229"/>
              <a:gd name="connsiteX8" fmla="*/ 158752 w 438351"/>
              <a:gd name="connsiteY8" fmla="*/ 1468439 h 1803229"/>
              <a:gd name="connsiteX9" fmla="*/ 0 w 438351"/>
              <a:gd name="connsiteY9" fmla="*/ 1311274 h 1803229"/>
              <a:gd name="connsiteX10" fmla="*/ 0 w 438351"/>
              <a:gd name="connsiteY10" fmla="*/ 73026 h 1803229"/>
              <a:gd name="connsiteX0" fmla="*/ 0 w 438159"/>
              <a:gd name="connsiteY0" fmla="*/ 73026 h 1803229"/>
              <a:gd name="connsiteX1" fmla="*/ 73026 w 438159"/>
              <a:gd name="connsiteY1" fmla="*/ 0 h 1803229"/>
              <a:gd name="connsiteX2" fmla="*/ 365124 w 438159"/>
              <a:gd name="connsiteY2" fmla="*/ 0 h 1803229"/>
              <a:gd name="connsiteX3" fmla="*/ 438150 w 438159"/>
              <a:gd name="connsiteY3" fmla="*/ 73026 h 1803229"/>
              <a:gd name="connsiteX4" fmla="*/ 438150 w 438159"/>
              <a:gd name="connsiteY4" fmla="*/ 1311274 h 1803229"/>
              <a:gd name="connsiteX5" fmla="*/ 293685 w 438159"/>
              <a:gd name="connsiteY5" fmla="*/ 1477963 h 1803229"/>
              <a:gd name="connsiteX6" fmla="*/ 271462 w 438159"/>
              <a:gd name="connsiteY6" fmla="*/ 1800223 h 1803229"/>
              <a:gd name="connsiteX7" fmla="*/ 188912 w 438159"/>
              <a:gd name="connsiteY7" fmla="*/ 1800222 h 1803229"/>
              <a:gd name="connsiteX8" fmla="*/ 158752 w 438159"/>
              <a:gd name="connsiteY8" fmla="*/ 1468439 h 1803229"/>
              <a:gd name="connsiteX9" fmla="*/ 0 w 438159"/>
              <a:gd name="connsiteY9" fmla="*/ 1311274 h 1803229"/>
              <a:gd name="connsiteX10" fmla="*/ 0 w 438159"/>
              <a:gd name="connsiteY10" fmla="*/ 73026 h 1803229"/>
              <a:gd name="connsiteX0" fmla="*/ 0 w 438159"/>
              <a:gd name="connsiteY0" fmla="*/ 73026 h 1803229"/>
              <a:gd name="connsiteX1" fmla="*/ 73026 w 438159"/>
              <a:gd name="connsiteY1" fmla="*/ 0 h 1803229"/>
              <a:gd name="connsiteX2" fmla="*/ 365124 w 438159"/>
              <a:gd name="connsiteY2" fmla="*/ 0 h 1803229"/>
              <a:gd name="connsiteX3" fmla="*/ 438150 w 438159"/>
              <a:gd name="connsiteY3" fmla="*/ 73026 h 1803229"/>
              <a:gd name="connsiteX4" fmla="*/ 438150 w 438159"/>
              <a:gd name="connsiteY4" fmla="*/ 1311274 h 1803229"/>
              <a:gd name="connsiteX5" fmla="*/ 293685 w 438159"/>
              <a:gd name="connsiteY5" fmla="*/ 1463676 h 1803229"/>
              <a:gd name="connsiteX6" fmla="*/ 271462 w 438159"/>
              <a:gd name="connsiteY6" fmla="*/ 1800223 h 1803229"/>
              <a:gd name="connsiteX7" fmla="*/ 188912 w 438159"/>
              <a:gd name="connsiteY7" fmla="*/ 1800222 h 1803229"/>
              <a:gd name="connsiteX8" fmla="*/ 158752 w 438159"/>
              <a:gd name="connsiteY8" fmla="*/ 1468439 h 1803229"/>
              <a:gd name="connsiteX9" fmla="*/ 0 w 438159"/>
              <a:gd name="connsiteY9" fmla="*/ 1311274 h 1803229"/>
              <a:gd name="connsiteX10" fmla="*/ 0 w 438159"/>
              <a:gd name="connsiteY10" fmla="*/ 73026 h 1803229"/>
              <a:gd name="connsiteX0" fmla="*/ 0 w 438297"/>
              <a:gd name="connsiteY0" fmla="*/ 73026 h 1803229"/>
              <a:gd name="connsiteX1" fmla="*/ 73026 w 438297"/>
              <a:gd name="connsiteY1" fmla="*/ 0 h 1803229"/>
              <a:gd name="connsiteX2" fmla="*/ 365124 w 438297"/>
              <a:gd name="connsiteY2" fmla="*/ 0 h 1803229"/>
              <a:gd name="connsiteX3" fmla="*/ 438150 w 438297"/>
              <a:gd name="connsiteY3" fmla="*/ 73026 h 1803229"/>
              <a:gd name="connsiteX4" fmla="*/ 438150 w 438297"/>
              <a:gd name="connsiteY4" fmla="*/ 1311274 h 1803229"/>
              <a:gd name="connsiteX5" fmla="*/ 300035 w 438297"/>
              <a:gd name="connsiteY5" fmla="*/ 1473201 h 1803229"/>
              <a:gd name="connsiteX6" fmla="*/ 271462 w 438297"/>
              <a:gd name="connsiteY6" fmla="*/ 1800223 h 1803229"/>
              <a:gd name="connsiteX7" fmla="*/ 188912 w 438297"/>
              <a:gd name="connsiteY7" fmla="*/ 1800222 h 1803229"/>
              <a:gd name="connsiteX8" fmla="*/ 158752 w 438297"/>
              <a:gd name="connsiteY8" fmla="*/ 1468439 h 1803229"/>
              <a:gd name="connsiteX9" fmla="*/ 0 w 438297"/>
              <a:gd name="connsiteY9" fmla="*/ 1311274 h 1803229"/>
              <a:gd name="connsiteX10" fmla="*/ 0 w 438297"/>
              <a:gd name="connsiteY10" fmla="*/ 73026 h 180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8297" h="1803229">
                <a:moveTo>
                  <a:pt x="0" y="73026"/>
                </a:moveTo>
                <a:cubicBezTo>
                  <a:pt x="0" y="32695"/>
                  <a:pt x="32695" y="0"/>
                  <a:pt x="73026" y="0"/>
                </a:cubicBezTo>
                <a:lnTo>
                  <a:pt x="365124" y="0"/>
                </a:lnTo>
                <a:cubicBezTo>
                  <a:pt x="405455" y="0"/>
                  <a:pt x="438150" y="32695"/>
                  <a:pt x="438150" y="73026"/>
                </a:cubicBezTo>
                <a:lnTo>
                  <a:pt x="438150" y="1311274"/>
                </a:lnTo>
                <a:cubicBezTo>
                  <a:pt x="438150" y="1351605"/>
                  <a:pt x="448317" y="1430337"/>
                  <a:pt x="300035" y="1473201"/>
                </a:cubicBezTo>
                <a:cubicBezTo>
                  <a:pt x="257966" y="1536700"/>
                  <a:pt x="281516" y="1739899"/>
                  <a:pt x="271462" y="1800223"/>
                </a:cubicBezTo>
                <a:cubicBezTo>
                  <a:pt x="231245" y="1806573"/>
                  <a:pt x="269875" y="1801015"/>
                  <a:pt x="188912" y="1800222"/>
                </a:cubicBezTo>
                <a:cubicBezTo>
                  <a:pt x="166688" y="1801280"/>
                  <a:pt x="200027" y="1540404"/>
                  <a:pt x="158752" y="1468439"/>
                </a:cubicBezTo>
                <a:cubicBezTo>
                  <a:pt x="24759" y="1466851"/>
                  <a:pt x="0" y="1351605"/>
                  <a:pt x="0" y="1311274"/>
                </a:cubicBezTo>
                <a:lnTo>
                  <a:pt x="0" y="730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B7876BB8-BBD0-4D75-9BE6-5D163F49AF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4" t="26924" r="21812" b="6018"/>
          <a:stretch/>
        </p:blipFill>
        <p:spPr>
          <a:xfrm flipV="1">
            <a:off x="5404541" y="2850132"/>
            <a:ext cx="1252794" cy="288971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433ABF3-FDA5-4103-A58F-D959361EC7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4" t="26924" r="21812" b="6018"/>
          <a:stretch/>
        </p:blipFill>
        <p:spPr>
          <a:xfrm flipV="1">
            <a:off x="3292221" y="2881149"/>
            <a:ext cx="1252794" cy="2889713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02B33C96-E076-4CAF-B929-7DDC65340D31}"/>
              </a:ext>
            </a:extLst>
          </p:cNvPr>
          <p:cNvSpPr txBox="1"/>
          <p:nvPr/>
        </p:nvSpPr>
        <p:spPr>
          <a:xfrm>
            <a:off x="6822819" y="5318829"/>
            <a:ext cx="23074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 many cases the liquid used is </a:t>
            </a:r>
            <a:r>
              <a:rPr lang="en-GB" b="1" dirty="0"/>
              <a:t>oil</a:t>
            </a:r>
            <a:r>
              <a:rPr lang="en-GB" dirty="0"/>
              <a:t> as it lubricates the machine as well.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7.40741E-7 L 0.00192 0.159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79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641E-6 -1.85185E-6 L 0.00016 -0.1567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4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1407E-C390-4403-8E76-14C9C4AE7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373" y="108189"/>
            <a:ext cx="8543925" cy="719880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+mn-lt"/>
              </a:rPr>
              <a:t>Hydraulics</a:t>
            </a:r>
            <a:r>
              <a:rPr lang="en-US" sz="4000" b="1" dirty="0"/>
              <a:t> </a:t>
            </a:r>
          </a:p>
        </p:txBody>
      </p:sp>
      <p:sp>
        <p:nvSpPr>
          <p:cNvPr id="17" name="Rectangle: Rounded Corners 14">
            <a:extLst>
              <a:ext uri="{FF2B5EF4-FFF2-40B4-BE49-F238E27FC236}">
                <a16:creationId xmlns:a16="http://schemas.microsoft.com/office/drawing/2014/main" id="{FEAAC0F1-6FC2-4932-B833-1936BE962A6F}"/>
              </a:ext>
            </a:extLst>
          </p:cNvPr>
          <p:cNvSpPr/>
          <p:nvPr/>
        </p:nvSpPr>
        <p:spPr>
          <a:xfrm>
            <a:off x="3627006" y="3604897"/>
            <a:ext cx="477745" cy="1903827"/>
          </a:xfrm>
          <a:custGeom>
            <a:avLst/>
            <a:gdLst>
              <a:gd name="connsiteX0" fmla="*/ 0 w 438150"/>
              <a:gd name="connsiteY0" fmla="*/ 73026 h 1384300"/>
              <a:gd name="connsiteX1" fmla="*/ 73026 w 438150"/>
              <a:gd name="connsiteY1" fmla="*/ 0 h 1384300"/>
              <a:gd name="connsiteX2" fmla="*/ 365124 w 438150"/>
              <a:gd name="connsiteY2" fmla="*/ 0 h 1384300"/>
              <a:gd name="connsiteX3" fmla="*/ 438150 w 438150"/>
              <a:gd name="connsiteY3" fmla="*/ 73026 h 1384300"/>
              <a:gd name="connsiteX4" fmla="*/ 438150 w 438150"/>
              <a:gd name="connsiteY4" fmla="*/ 1311274 h 1384300"/>
              <a:gd name="connsiteX5" fmla="*/ 365124 w 438150"/>
              <a:gd name="connsiteY5" fmla="*/ 1384300 h 1384300"/>
              <a:gd name="connsiteX6" fmla="*/ 73026 w 438150"/>
              <a:gd name="connsiteY6" fmla="*/ 1384300 h 1384300"/>
              <a:gd name="connsiteX7" fmla="*/ 0 w 438150"/>
              <a:gd name="connsiteY7" fmla="*/ 1311274 h 1384300"/>
              <a:gd name="connsiteX8" fmla="*/ 0 w 438150"/>
              <a:gd name="connsiteY8" fmla="*/ 73026 h 1384300"/>
              <a:gd name="connsiteX0" fmla="*/ 0 w 438150"/>
              <a:gd name="connsiteY0" fmla="*/ 73026 h 1403350"/>
              <a:gd name="connsiteX1" fmla="*/ 73026 w 438150"/>
              <a:gd name="connsiteY1" fmla="*/ 0 h 1403350"/>
              <a:gd name="connsiteX2" fmla="*/ 365124 w 438150"/>
              <a:gd name="connsiteY2" fmla="*/ 0 h 1403350"/>
              <a:gd name="connsiteX3" fmla="*/ 438150 w 438150"/>
              <a:gd name="connsiteY3" fmla="*/ 73026 h 1403350"/>
              <a:gd name="connsiteX4" fmla="*/ 438150 w 438150"/>
              <a:gd name="connsiteY4" fmla="*/ 1311274 h 1403350"/>
              <a:gd name="connsiteX5" fmla="*/ 365124 w 438150"/>
              <a:gd name="connsiteY5" fmla="*/ 1384300 h 1403350"/>
              <a:gd name="connsiteX6" fmla="*/ 142876 w 438150"/>
              <a:gd name="connsiteY6" fmla="*/ 1403350 h 1403350"/>
              <a:gd name="connsiteX7" fmla="*/ 0 w 438150"/>
              <a:gd name="connsiteY7" fmla="*/ 1311274 h 1403350"/>
              <a:gd name="connsiteX8" fmla="*/ 0 w 438150"/>
              <a:gd name="connsiteY8" fmla="*/ 73026 h 1403350"/>
              <a:gd name="connsiteX0" fmla="*/ 0 w 438150"/>
              <a:gd name="connsiteY0" fmla="*/ 73026 h 1403350"/>
              <a:gd name="connsiteX1" fmla="*/ 73026 w 438150"/>
              <a:gd name="connsiteY1" fmla="*/ 0 h 1403350"/>
              <a:gd name="connsiteX2" fmla="*/ 365124 w 438150"/>
              <a:gd name="connsiteY2" fmla="*/ 0 h 1403350"/>
              <a:gd name="connsiteX3" fmla="*/ 438150 w 438150"/>
              <a:gd name="connsiteY3" fmla="*/ 73026 h 1403350"/>
              <a:gd name="connsiteX4" fmla="*/ 438150 w 438150"/>
              <a:gd name="connsiteY4" fmla="*/ 1311274 h 1403350"/>
              <a:gd name="connsiteX5" fmla="*/ 263524 w 438150"/>
              <a:gd name="connsiteY5" fmla="*/ 1397000 h 1403350"/>
              <a:gd name="connsiteX6" fmla="*/ 142876 w 438150"/>
              <a:gd name="connsiteY6" fmla="*/ 1403350 h 1403350"/>
              <a:gd name="connsiteX7" fmla="*/ 0 w 438150"/>
              <a:gd name="connsiteY7" fmla="*/ 1311274 h 1403350"/>
              <a:gd name="connsiteX8" fmla="*/ 0 w 438150"/>
              <a:gd name="connsiteY8" fmla="*/ 73026 h 1403350"/>
              <a:gd name="connsiteX0" fmla="*/ 0 w 438150"/>
              <a:gd name="connsiteY0" fmla="*/ 73026 h 1406525"/>
              <a:gd name="connsiteX1" fmla="*/ 73026 w 438150"/>
              <a:gd name="connsiteY1" fmla="*/ 0 h 1406525"/>
              <a:gd name="connsiteX2" fmla="*/ 365124 w 438150"/>
              <a:gd name="connsiteY2" fmla="*/ 0 h 1406525"/>
              <a:gd name="connsiteX3" fmla="*/ 438150 w 438150"/>
              <a:gd name="connsiteY3" fmla="*/ 73026 h 1406525"/>
              <a:gd name="connsiteX4" fmla="*/ 438150 w 438150"/>
              <a:gd name="connsiteY4" fmla="*/ 1311274 h 1406525"/>
              <a:gd name="connsiteX5" fmla="*/ 271461 w 438150"/>
              <a:gd name="connsiteY5" fmla="*/ 1406525 h 1406525"/>
              <a:gd name="connsiteX6" fmla="*/ 142876 w 438150"/>
              <a:gd name="connsiteY6" fmla="*/ 1403350 h 1406525"/>
              <a:gd name="connsiteX7" fmla="*/ 0 w 438150"/>
              <a:gd name="connsiteY7" fmla="*/ 1311274 h 1406525"/>
              <a:gd name="connsiteX8" fmla="*/ 0 w 438150"/>
              <a:gd name="connsiteY8" fmla="*/ 73026 h 1406525"/>
              <a:gd name="connsiteX0" fmla="*/ 0 w 438150"/>
              <a:gd name="connsiteY0" fmla="*/ 73026 h 1557400"/>
              <a:gd name="connsiteX1" fmla="*/ 73026 w 438150"/>
              <a:gd name="connsiteY1" fmla="*/ 0 h 1557400"/>
              <a:gd name="connsiteX2" fmla="*/ 365124 w 438150"/>
              <a:gd name="connsiteY2" fmla="*/ 0 h 1557400"/>
              <a:gd name="connsiteX3" fmla="*/ 438150 w 438150"/>
              <a:gd name="connsiteY3" fmla="*/ 73026 h 1557400"/>
              <a:gd name="connsiteX4" fmla="*/ 438150 w 438150"/>
              <a:gd name="connsiteY4" fmla="*/ 1311274 h 1557400"/>
              <a:gd name="connsiteX5" fmla="*/ 271461 w 438150"/>
              <a:gd name="connsiteY5" fmla="*/ 1406525 h 1557400"/>
              <a:gd name="connsiteX6" fmla="*/ 142876 w 438150"/>
              <a:gd name="connsiteY6" fmla="*/ 1403350 h 1557400"/>
              <a:gd name="connsiteX7" fmla="*/ 0 w 438150"/>
              <a:gd name="connsiteY7" fmla="*/ 1311274 h 1557400"/>
              <a:gd name="connsiteX8" fmla="*/ 0 w 438150"/>
              <a:gd name="connsiteY8" fmla="*/ 73026 h 1557400"/>
              <a:gd name="connsiteX0" fmla="*/ 0 w 438150"/>
              <a:gd name="connsiteY0" fmla="*/ 73026 h 1652703"/>
              <a:gd name="connsiteX1" fmla="*/ 73026 w 438150"/>
              <a:gd name="connsiteY1" fmla="*/ 0 h 1652703"/>
              <a:gd name="connsiteX2" fmla="*/ 365124 w 438150"/>
              <a:gd name="connsiteY2" fmla="*/ 0 h 1652703"/>
              <a:gd name="connsiteX3" fmla="*/ 438150 w 438150"/>
              <a:gd name="connsiteY3" fmla="*/ 73026 h 1652703"/>
              <a:gd name="connsiteX4" fmla="*/ 438150 w 438150"/>
              <a:gd name="connsiteY4" fmla="*/ 1311274 h 1652703"/>
              <a:gd name="connsiteX5" fmla="*/ 271461 w 438150"/>
              <a:gd name="connsiteY5" fmla="*/ 1406525 h 1652703"/>
              <a:gd name="connsiteX6" fmla="*/ 142876 w 438150"/>
              <a:gd name="connsiteY6" fmla="*/ 1403350 h 1652703"/>
              <a:gd name="connsiteX7" fmla="*/ 0 w 438150"/>
              <a:gd name="connsiteY7" fmla="*/ 1311274 h 1652703"/>
              <a:gd name="connsiteX8" fmla="*/ 0 w 438150"/>
              <a:gd name="connsiteY8" fmla="*/ 73026 h 1652703"/>
              <a:gd name="connsiteX0" fmla="*/ 0 w 439504"/>
              <a:gd name="connsiteY0" fmla="*/ 73026 h 1652703"/>
              <a:gd name="connsiteX1" fmla="*/ 73026 w 439504"/>
              <a:gd name="connsiteY1" fmla="*/ 0 h 1652703"/>
              <a:gd name="connsiteX2" fmla="*/ 365124 w 439504"/>
              <a:gd name="connsiteY2" fmla="*/ 0 h 1652703"/>
              <a:gd name="connsiteX3" fmla="*/ 438150 w 439504"/>
              <a:gd name="connsiteY3" fmla="*/ 73026 h 1652703"/>
              <a:gd name="connsiteX4" fmla="*/ 438150 w 439504"/>
              <a:gd name="connsiteY4" fmla="*/ 1311274 h 1652703"/>
              <a:gd name="connsiteX5" fmla="*/ 271461 w 439504"/>
              <a:gd name="connsiteY5" fmla="*/ 1406525 h 1652703"/>
              <a:gd name="connsiteX6" fmla="*/ 142876 w 439504"/>
              <a:gd name="connsiteY6" fmla="*/ 1403350 h 1652703"/>
              <a:gd name="connsiteX7" fmla="*/ 0 w 439504"/>
              <a:gd name="connsiteY7" fmla="*/ 1311274 h 1652703"/>
              <a:gd name="connsiteX8" fmla="*/ 0 w 439504"/>
              <a:gd name="connsiteY8" fmla="*/ 73026 h 1652703"/>
              <a:gd name="connsiteX0" fmla="*/ 2618 w 442122"/>
              <a:gd name="connsiteY0" fmla="*/ 73026 h 1652703"/>
              <a:gd name="connsiteX1" fmla="*/ 75644 w 442122"/>
              <a:gd name="connsiteY1" fmla="*/ 0 h 1652703"/>
              <a:gd name="connsiteX2" fmla="*/ 367742 w 442122"/>
              <a:gd name="connsiteY2" fmla="*/ 0 h 1652703"/>
              <a:gd name="connsiteX3" fmla="*/ 440768 w 442122"/>
              <a:gd name="connsiteY3" fmla="*/ 73026 h 1652703"/>
              <a:gd name="connsiteX4" fmla="*/ 440768 w 442122"/>
              <a:gd name="connsiteY4" fmla="*/ 1311274 h 1652703"/>
              <a:gd name="connsiteX5" fmla="*/ 274079 w 442122"/>
              <a:gd name="connsiteY5" fmla="*/ 1406525 h 1652703"/>
              <a:gd name="connsiteX6" fmla="*/ 145494 w 442122"/>
              <a:gd name="connsiteY6" fmla="*/ 1403350 h 1652703"/>
              <a:gd name="connsiteX7" fmla="*/ 2618 w 442122"/>
              <a:gd name="connsiteY7" fmla="*/ 1311274 h 1652703"/>
              <a:gd name="connsiteX8" fmla="*/ 2618 w 442122"/>
              <a:gd name="connsiteY8" fmla="*/ 73026 h 1652703"/>
              <a:gd name="connsiteX0" fmla="*/ 3252 w 442756"/>
              <a:gd name="connsiteY0" fmla="*/ 73026 h 1668635"/>
              <a:gd name="connsiteX1" fmla="*/ 76278 w 442756"/>
              <a:gd name="connsiteY1" fmla="*/ 0 h 1668635"/>
              <a:gd name="connsiteX2" fmla="*/ 368376 w 442756"/>
              <a:gd name="connsiteY2" fmla="*/ 0 h 1668635"/>
              <a:gd name="connsiteX3" fmla="*/ 441402 w 442756"/>
              <a:gd name="connsiteY3" fmla="*/ 73026 h 1668635"/>
              <a:gd name="connsiteX4" fmla="*/ 441402 w 442756"/>
              <a:gd name="connsiteY4" fmla="*/ 1311274 h 1668635"/>
              <a:gd name="connsiteX5" fmla="*/ 274713 w 442756"/>
              <a:gd name="connsiteY5" fmla="*/ 1406525 h 1668635"/>
              <a:gd name="connsiteX6" fmla="*/ 142953 w 442756"/>
              <a:gd name="connsiteY6" fmla="*/ 1435100 h 1668635"/>
              <a:gd name="connsiteX7" fmla="*/ 3252 w 442756"/>
              <a:gd name="connsiteY7" fmla="*/ 1311274 h 1668635"/>
              <a:gd name="connsiteX8" fmla="*/ 3252 w 442756"/>
              <a:gd name="connsiteY8" fmla="*/ 73026 h 1668635"/>
              <a:gd name="connsiteX0" fmla="*/ 3252 w 442756"/>
              <a:gd name="connsiteY0" fmla="*/ 73026 h 1650627"/>
              <a:gd name="connsiteX1" fmla="*/ 76278 w 442756"/>
              <a:gd name="connsiteY1" fmla="*/ 0 h 1650627"/>
              <a:gd name="connsiteX2" fmla="*/ 368376 w 442756"/>
              <a:gd name="connsiteY2" fmla="*/ 0 h 1650627"/>
              <a:gd name="connsiteX3" fmla="*/ 441402 w 442756"/>
              <a:gd name="connsiteY3" fmla="*/ 73026 h 1650627"/>
              <a:gd name="connsiteX4" fmla="*/ 441402 w 442756"/>
              <a:gd name="connsiteY4" fmla="*/ 1311274 h 1650627"/>
              <a:gd name="connsiteX5" fmla="*/ 274713 w 442756"/>
              <a:gd name="connsiteY5" fmla="*/ 1406525 h 1650627"/>
              <a:gd name="connsiteX6" fmla="*/ 142953 w 442756"/>
              <a:gd name="connsiteY6" fmla="*/ 1435100 h 1650627"/>
              <a:gd name="connsiteX7" fmla="*/ 3252 w 442756"/>
              <a:gd name="connsiteY7" fmla="*/ 1311274 h 1650627"/>
              <a:gd name="connsiteX8" fmla="*/ 3252 w 442756"/>
              <a:gd name="connsiteY8" fmla="*/ 73026 h 1650627"/>
              <a:gd name="connsiteX0" fmla="*/ 0 w 439504"/>
              <a:gd name="connsiteY0" fmla="*/ 73026 h 1650627"/>
              <a:gd name="connsiteX1" fmla="*/ 73026 w 439504"/>
              <a:gd name="connsiteY1" fmla="*/ 0 h 1650627"/>
              <a:gd name="connsiteX2" fmla="*/ 365124 w 439504"/>
              <a:gd name="connsiteY2" fmla="*/ 0 h 1650627"/>
              <a:gd name="connsiteX3" fmla="*/ 438150 w 439504"/>
              <a:gd name="connsiteY3" fmla="*/ 73026 h 1650627"/>
              <a:gd name="connsiteX4" fmla="*/ 438150 w 439504"/>
              <a:gd name="connsiteY4" fmla="*/ 1311274 h 1650627"/>
              <a:gd name="connsiteX5" fmla="*/ 271461 w 439504"/>
              <a:gd name="connsiteY5" fmla="*/ 1406525 h 1650627"/>
              <a:gd name="connsiteX6" fmla="*/ 139701 w 439504"/>
              <a:gd name="connsiteY6" fmla="*/ 1435100 h 1650627"/>
              <a:gd name="connsiteX7" fmla="*/ 0 w 439504"/>
              <a:gd name="connsiteY7" fmla="*/ 1311274 h 1650627"/>
              <a:gd name="connsiteX8" fmla="*/ 0 w 439504"/>
              <a:gd name="connsiteY8" fmla="*/ 73026 h 1650627"/>
              <a:gd name="connsiteX0" fmla="*/ 0 w 440993"/>
              <a:gd name="connsiteY0" fmla="*/ 73026 h 1674390"/>
              <a:gd name="connsiteX1" fmla="*/ 73026 w 440993"/>
              <a:gd name="connsiteY1" fmla="*/ 0 h 1674390"/>
              <a:gd name="connsiteX2" fmla="*/ 365124 w 440993"/>
              <a:gd name="connsiteY2" fmla="*/ 0 h 1674390"/>
              <a:gd name="connsiteX3" fmla="*/ 438150 w 440993"/>
              <a:gd name="connsiteY3" fmla="*/ 73026 h 1674390"/>
              <a:gd name="connsiteX4" fmla="*/ 438150 w 440993"/>
              <a:gd name="connsiteY4" fmla="*/ 1311274 h 1674390"/>
              <a:gd name="connsiteX5" fmla="*/ 280986 w 440993"/>
              <a:gd name="connsiteY5" fmla="*/ 1450975 h 1674390"/>
              <a:gd name="connsiteX6" fmla="*/ 139701 w 440993"/>
              <a:gd name="connsiteY6" fmla="*/ 1435100 h 1674390"/>
              <a:gd name="connsiteX7" fmla="*/ 0 w 440993"/>
              <a:gd name="connsiteY7" fmla="*/ 1311274 h 1674390"/>
              <a:gd name="connsiteX8" fmla="*/ 0 w 440993"/>
              <a:gd name="connsiteY8" fmla="*/ 73026 h 1674390"/>
              <a:gd name="connsiteX0" fmla="*/ 0 w 440027"/>
              <a:gd name="connsiteY0" fmla="*/ 73026 h 1674390"/>
              <a:gd name="connsiteX1" fmla="*/ 73026 w 440027"/>
              <a:gd name="connsiteY1" fmla="*/ 0 h 1674390"/>
              <a:gd name="connsiteX2" fmla="*/ 365124 w 440027"/>
              <a:gd name="connsiteY2" fmla="*/ 0 h 1674390"/>
              <a:gd name="connsiteX3" fmla="*/ 438150 w 440027"/>
              <a:gd name="connsiteY3" fmla="*/ 73026 h 1674390"/>
              <a:gd name="connsiteX4" fmla="*/ 438150 w 440027"/>
              <a:gd name="connsiteY4" fmla="*/ 1311274 h 1674390"/>
              <a:gd name="connsiteX5" fmla="*/ 280986 w 440027"/>
              <a:gd name="connsiteY5" fmla="*/ 1450975 h 1674390"/>
              <a:gd name="connsiteX6" fmla="*/ 139701 w 440027"/>
              <a:gd name="connsiteY6" fmla="*/ 1435100 h 1674390"/>
              <a:gd name="connsiteX7" fmla="*/ 0 w 440027"/>
              <a:gd name="connsiteY7" fmla="*/ 1311274 h 1674390"/>
              <a:gd name="connsiteX8" fmla="*/ 0 w 440027"/>
              <a:gd name="connsiteY8" fmla="*/ 73026 h 1674390"/>
              <a:gd name="connsiteX0" fmla="*/ 0 w 438803"/>
              <a:gd name="connsiteY0" fmla="*/ 73026 h 1674390"/>
              <a:gd name="connsiteX1" fmla="*/ 73026 w 438803"/>
              <a:gd name="connsiteY1" fmla="*/ 0 h 1674390"/>
              <a:gd name="connsiteX2" fmla="*/ 365124 w 438803"/>
              <a:gd name="connsiteY2" fmla="*/ 0 h 1674390"/>
              <a:gd name="connsiteX3" fmla="*/ 438150 w 438803"/>
              <a:gd name="connsiteY3" fmla="*/ 73026 h 1674390"/>
              <a:gd name="connsiteX4" fmla="*/ 438150 w 438803"/>
              <a:gd name="connsiteY4" fmla="*/ 1311274 h 1674390"/>
              <a:gd name="connsiteX5" fmla="*/ 280986 w 438803"/>
              <a:gd name="connsiteY5" fmla="*/ 1450975 h 1674390"/>
              <a:gd name="connsiteX6" fmla="*/ 139701 w 438803"/>
              <a:gd name="connsiteY6" fmla="*/ 1435100 h 1674390"/>
              <a:gd name="connsiteX7" fmla="*/ 0 w 438803"/>
              <a:gd name="connsiteY7" fmla="*/ 1311274 h 1674390"/>
              <a:gd name="connsiteX8" fmla="*/ 0 w 438803"/>
              <a:gd name="connsiteY8" fmla="*/ 73026 h 1674390"/>
              <a:gd name="connsiteX0" fmla="*/ 0 w 438311"/>
              <a:gd name="connsiteY0" fmla="*/ 73026 h 1662212"/>
              <a:gd name="connsiteX1" fmla="*/ 73026 w 438311"/>
              <a:gd name="connsiteY1" fmla="*/ 0 h 1662212"/>
              <a:gd name="connsiteX2" fmla="*/ 365124 w 438311"/>
              <a:gd name="connsiteY2" fmla="*/ 0 h 1662212"/>
              <a:gd name="connsiteX3" fmla="*/ 438150 w 438311"/>
              <a:gd name="connsiteY3" fmla="*/ 73026 h 1662212"/>
              <a:gd name="connsiteX4" fmla="*/ 438150 w 438311"/>
              <a:gd name="connsiteY4" fmla="*/ 1311274 h 1662212"/>
              <a:gd name="connsiteX5" fmla="*/ 273048 w 438311"/>
              <a:gd name="connsiteY5" fmla="*/ 1428750 h 1662212"/>
              <a:gd name="connsiteX6" fmla="*/ 139701 w 438311"/>
              <a:gd name="connsiteY6" fmla="*/ 1435100 h 1662212"/>
              <a:gd name="connsiteX7" fmla="*/ 0 w 438311"/>
              <a:gd name="connsiteY7" fmla="*/ 1311274 h 1662212"/>
              <a:gd name="connsiteX8" fmla="*/ 0 w 438311"/>
              <a:gd name="connsiteY8" fmla="*/ 73026 h 1662212"/>
              <a:gd name="connsiteX0" fmla="*/ 0 w 438885"/>
              <a:gd name="connsiteY0" fmla="*/ 73026 h 1662212"/>
              <a:gd name="connsiteX1" fmla="*/ 73026 w 438885"/>
              <a:gd name="connsiteY1" fmla="*/ 0 h 1662212"/>
              <a:gd name="connsiteX2" fmla="*/ 365124 w 438885"/>
              <a:gd name="connsiteY2" fmla="*/ 0 h 1662212"/>
              <a:gd name="connsiteX3" fmla="*/ 438150 w 438885"/>
              <a:gd name="connsiteY3" fmla="*/ 73026 h 1662212"/>
              <a:gd name="connsiteX4" fmla="*/ 438150 w 438885"/>
              <a:gd name="connsiteY4" fmla="*/ 1311274 h 1662212"/>
              <a:gd name="connsiteX5" fmla="*/ 273048 w 438885"/>
              <a:gd name="connsiteY5" fmla="*/ 1428750 h 1662212"/>
              <a:gd name="connsiteX6" fmla="*/ 139701 w 438885"/>
              <a:gd name="connsiteY6" fmla="*/ 1435100 h 1662212"/>
              <a:gd name="connsiteX7" fmla="*/ 0 w 438885"/>
              <a:gd name="connsiteY7" fmla="*/ 1311274 h 1662212"/>
              <a:gd name="connsiteX8" fmla="*/ 0 w 438885"/>
              <a:gd name="connsiteY8" fmla="*/ 73026 h 1662212"/>
              <a:gd name="connsiteX0" fmla="*/ 0 w 438885"/>
              <a:gd name="connsiteY0" fmla="*/ 73026 h 1793875"/>
              <a:gd name="connsiteX1" fmla="*/ 73026 w 438885"/>
              <a:gd name="connsiteY1" fmla="*/ 0 h 1793875"/>
              <a:gd name="connsiteX2" fmla="*/ 365124 w 438885"/>
              <a:gd name="connsiteY2" fmla="*/ 0 h 1793875"/>
              <a:gd name="connsiteX3" fmla="*/ 438150 w 438885"/>
              <a:gd name="connsiteY3" fmla="*/ 73026 h 1793875"/>
              <a:gd name="connsiteX4" fmla="*/ 438150 w 438885"/>
              <a:gd name="connsiteY4" fmla="*/ 1311274 h 1793875"/>
              <a:gd name="connsiteX5" fmla="*/ 273048 w 438885"/>
              <a:gd name="connsiteY5" fmla="*/ 1428750 h 1793875"/>
              <a:gd name="connsiteX6" fmla="*/ 204788 w 438885"/>
              <a:gd name="connsiteY6" fmla="*/ 1793873 h 1793875"/>
              <a:gd name="connsiteX7" fmla="*/ 139701 w 438885"/>
              <a:gd name="connsiteY7" fmla="*/ 1435100 h 1793875"/>
              <a:gd name="connsiteX8" fmla="*/ 0 w 438885"/>
              <a:gd name="connsiteY8" fmla="*/ 1311274 h 1793875"/>
              <a:gd name="connsiteX9" fmla="*/ 0 w 438885"/>
              <a:gd name="connsiteY9" fmla="*/ 73026 h 1793875"/>
              <a:gd name="connsiteX0" fmla="*/ 0 w 438885"/>
              <a:gd name="connsiteY0" fmla="*/ 73026 h 1804987"/>
              <a:gd name="connsiteX1" fmla="*/ 73026 w 438885"/>
              <a:gd name="connsiteY1" fmla="*/ 0 h 1804987"/>
              <a:gd name="connsiteX2" fmla="*/ 365124 w 438885"/>
              <a:gd name="connsiteY2" fmla="*/ 0 h 1804987"/>
              <a:gd name="connsiteX3" fmla="*/ 438150 w 438885"/>
              <a:gd name="connsiteY3" fmla="*/ 73026 h 1804987"/>
              <a:gd name="connsiteX4" fmla="*/ 438150 w 438885"/>
              <a:gd name="connsiteY4" fmla="*/ 1311274 h 1804987"/>
              <a:gd name="connsiteX5" fmla="*/ 273048 w 438885"/>
              <a:gd name="connsiteY5" fmla="*/ 1428750 h 1804987"/>
              <a:gd name="connsiteX6" fmla="*/ 198438 w 438885"/>
              <a:gd name="connsiteY6" fmla="*/ 1804985 h 1804987"/>
              <a:gd name="connsiteX7" fmla="*/ 139701 w 438885"/>
              <a:gd name="connsiteY7" fmla="*/ 1435100 h 1804987"/>
              <a:gd name="connsiteX8" fmla="*/ 0 w 438885"/>
              <a:gd name="connsiteY8" fmla="*/ 1311274 h 1804987"/>
              <a:gd name="connsiteX9" fmla="*/ 0 w 438885"/>
              <a:gd name="connsiteY9" fmla="*/ 73026 h 1804987"/>
              <a:gd name="connsiteX0" fmla="*/ 0 w 438885"/>
              <a:gd name="connsiteY0" fmla="*/ 73026 h 1804995"/>
              <a:gd name="connsiteX1" fmla="*/ 73026 w 438885"/>
              <a:gd name="connsiteY1" fmla="*/ 0 h 1804995"/>
              <a:gd name="connsiteX2" fmla="*/ 365124 w 438885"/>
              <a:gd name="connsiteY2" fmla="*/ 0 h 1804995"/>
              <a:gd name="connsiteX3" fmla="*/ 438150 w 438885"/>
              <a:gd name="connsiteY3" fmla="*/ 73026 h 1804995"/>
              <a:gd name="connsiteX4" fmla="*/ 438150 w 438885"/>
              <a:gd name="connsiteY4" fmla="*/ 1311274 h 1804995"/>
              <a:gd name="connsiteX5" fmla="*/ 273048 w 438885"/>
              <a:gd name="connsiteY5" fmla="*/ 1428750 h 1804995"/>
              <a:gd name="connsiteX6" fmla="*/ 198438 w 438885"/>
              <a:gd name="connsiteY6" fmla="*/ 1804985 h 1804995"/>
              <a:gd name="connsiteX7" fmla="*/ 139701 w 438885"/>
              <a:gd name="connsiteY7" fmla="*/ 1435100 h 1804995"/>
              <a:gd name="connsiteX8" fmla="*/ 0 w 438885"/>
              <a:gd name="connsiteY8" fmla="*/ 1311274 h 1804995"/>
              <a:gd name="connsiteX9" fmla="*/ 0 w 438885"/>
              <a:gd name="connsiteY9" fmla="*/ 73026 h 1804995"/>
              <a:gd name="connsiteX0" fmla="*/ 0 w 438885"/>
              <a:gd name="connsiteY0" fmla="*/ 73026 h 1804995"/>
              <a:gd name="connsiteX1" fmla="*/ 73026 w 438885"/>
              <a:gd name="connsiteY1" fmla="*/ 0 h 1804995"/>
              <a:gd name="connsiteX2" fmla="*/ 365124 w 438885"/>
              <a:gd name="connsiteY2" fmla="*/ 0 h 1804995"/>
              <a:gd name="connsiteX3" fmla="*/ 438150 w 438885"/>
              <a:gd name="connsiteY3" fmla="*/ 73026 h 1804995"/>
              <a:gd name="connsiteX4" fmla="*/ 438150 w 438885"/>
              <a:gd name="connsiteY4" fmla="*/ 1311274 h 1804995"/>
              <a:gd name="connsiteX5" fmla="*/ 273048 w 438885"/>
              <a:gd name="connsiteY5" fmla="*/ 1428750 h 1804995"/>
              <a:gd name="connsiteX6" fmla="*/ 198438 w 438885"/>
              <a:gd name="connsiteY6" fmla="*/ 1804985 h 1804995"/>
              <a:gd name="connsiteX7" fmla="*/ 157164 w 438885"/>
              <a:gd name="connsiteY7" fmla="*/ 1439863 h 1804995"/>
              <a:gd name="connsiteX8" fmla="*/ 0 w 438885"/>
              <a:gd name="connsiteY8" fmla="*/ 1311274 h 1804995"/>
              <a:gd name="connsiteX9" fmla="*/ 0 w 438885"/>
              <a:gd name="connsiteY9" fmla="*/ 73026 h 1804995"/>
              <a:gd name="connsiteX0" fmla="*/ 0 w 438885"/>
              <a:gd name="connsiteY0" fmla="*/ 73026 h 1800232"/>
              <a:gd name="connsiteX1" fmla="*/ 73026 w 438885"/>
              <a:gd name="connsiteY1" fmla="*/ 0 h 1800232"/>
              <a:gd name="connsiteX2" fmla="*/ 365124 w 438885"/>
              <a:gd name="connsiteY2" fmla="*/ 0 h 1800232"/>
              <a:gd name="connsiteX3" fmla="*/ 438150 w 438885"/>
              <a:gd name="connsiteY3" fmla="*/ 73026 h 1800232"/>
              <a:gd name="connsiteX4" fmla="*/ 438150 w 438885"/>
              <a:gd name="connsiteY4" fmla="*/ 1311274 h 1800232"/>
              <a:gd name="connsiteX5" fmla="*/ 273048 w 438885"/>
              <a:gd name="connsiteY5" fmla="*/ 1428750 h 1800232"/>
              <a:gd name="connsiteX6" fmla="*/ 187325 w 438885"/>
              <a:gd name="connsiteY6" fmla="*/ 1800222 h 1800232"/>
              <a:gd name="connsiteX7" fmla="*/ 157164 w 438885"/>
              <a:gd name="connsiteY7" fmla="*/ 1439863 h 1800232"/>
              <a:gd name="connsiteX8" fmla="*/ 0 w 438885"/>
              <a:gd name="connsiteY8" fmla="*/ 1311274 h 1800232"/>
              <a:gd name="connsiteX9" fmla="*/ 0 w 438885"/>
              <a:gd name="connsiteY9" fmla="*/ 73026 h 1800232"/>
              <a:gd name="connsiteX0" fmla="*/ 0 w 442556"/>
              <a:gd name="connsiteY0" fmla="*/ 73026 h 1800233"/>
              <a:gd name="connsiteX1" fmla="*/ 73026 w 442556"/>
              <a:gd name="connsiteY1" fmla="*/ 0 h 1800233"/>
              <a:gd name="connsiteX2" fmla="*/ 365124 w 442556"/>
              <a:gd name="connsiteY2" fmla="*/ 0 h 1800233"/>
              <a:gd name="connsiteX3" fmla="*/ 438150 w 442556"/>
              <a:gd name="connsiteY3" fmla="*/ 73026 h 1800233"/>
              <a:gd name="connsiteX4" fmla="*/ 438150 w 442556"/>
              <a:gd name="connsiteY4" fmla="*/ 1311274 h 1800233"/>
              <a:gd name="connsiteX5" fmla="*/ 295273 w 442556"/>
              <a:gd name="connsiteY5" fmla="*/ 1447800 h 1800233"/>
              <a:gd name="connsiteX6" fmla="*/ 187325 w 442556"/>
              <a:gd name="connsiteY6" fmla="*/ 1800222 h 1800233"/>
              <a:gd name="connsiteX7" fmla="*/ 157164 w 442556"/>
              <a:gd name="connsiteY7" fmla="*/ 1439863 h 1800233"/>
              <a:gd name="connsiteX8" fmla="*/ 0 w 442556"/>
              <a:gd name="connsiteY8" fmla="*/ 1311274 h 1800233"/>
              <a:gd name="connsiteX9" fmla="*/ 0 w 442556"/>
              <a:gd name="connsiteY9" fmla="*/ 73026 h 1800233"/>
              <a:gd name="connsiteX0" fmla="*/ 0 w 440305"/>
              <a:gd name="connsiteY0" fmla="*/ 73026 h 1800232"/>
              <a:gd name="connsiteX1" fmla="*/ 73026 w 440305"/>
              <a:gd name="connsiteY1" fmla="*/ 0 h 1800232"/>
              <a:gd name="connsiteX2" fmla="*/ 365124 w 440305"/>
              <a:gd name="connsiteY2" fmla="*/ 0 h 1800232"/>
              <a:gd name="connsiteX3" fmla="*/ 438150 w 440305"/>
              <a:gd name="connsiteY3" fmla="*/ 73026 h 1800232"/>
              <a:gd name="connsiteX4" fmla="*/ 438150 w 440305"/>
              <a:gd name="connsiteY4" fmla="*/ 1311274 h 1800232"/>
              <a:gd name="connsiteX5" fmla="*/ 284161 w 440305"/>
              <a:gd name="connsiteY5" fmla="*/ 1444625 h 1800232"/>
              <a:gd name="connsiteX6" fmla="*/ 187325 w 440305"/>
              <a:gd name="connsiteY6" fmla="*/ 1800222 h 1800232"/>
              <a:gd name="connsiteX7" fmla="*/ 157164 w 440305"/>
              <a:gd name="connsiteY7" fmla="*/ 1439863 h 1800232"/>
              <a:gd name="connsiteX8" fmla="*/ 0 w 440305"/>
              <a:gd name="connsiteY8" fmla="*/ 1311274 h 1800232"/>
              <a:gd name="connsiteX9" fmla="*/ 0 w 440305"/>
              <a:gd name="connsiteY9" fmla="*/ 73026 h 1800232"/>
              <a:gd name="connsiteX0" fmla="*/ 0 w 438171"/>
              <a:gd name="connsiteY0" fmla="*/ 73026 h 1800232"/>
              <a:gd name="connsiteX1" fmla="*/ 73026 w 438171"/>
              <a:gd name="connsiteY1" fmla="*/ 0 h 1800232"/>
              <a:gd name="connsiteX2" fmla="*/ 365124 w 438171"/>
              <a:gd name="connsiteY2" fmla="*/ 0 h 1800232"/>
              <a:gd name="connsiteX3" fmla="*/ 438150 w 438171"/>
              <a:gd name="connsiteY3" fmla="*/ 73026 h 1800232"/>
              <a:gd name="connsiteX4" fmla="*/ 438150 w 438171"/>
              <a:gd name="connsiteY4" fmla="*/ 1311274 h 1800232"/>
              <a:gd name="connsiteX5" fmla="*/ 284161 w 438171"/>
              <a:gd name="connsiteY5" fmla="*/ 1444625 h 1800232"/>
              <a:gd name="connsiteX6" fmla="*/ 187325 w 438171"/>
              <a:gd name="connsiteY6" fmla="*/ 1800222 h 1800232"/>
              <a:gd name="connsiteX7" fmla="*/ 157164 w 438171"/>
              <a:gd name="connsiteY7" fmla="*/ 1439863 h 1800232"/>
              <a:gd name="connsiteX8" fmla="*/ 0 w 438171"/>
              <a:gd name="connsiteY8" fmla="*/ 1311274 h 1800232"/>
              <a:gd name="connsiteX9" fmla="*/ 0 w 438171"/>
              <a:gd name="connsiteY9" fmla="*/ 73026 h 1800232"/>
              <a:gd name="connsiteX0" fmla="*/ 0 w 438273"/>
              <a:gd name="connsiteY0" fmla="*/ 73026 h 1800232"/>
              <a:gd name="connsiteX1" fmla="*/ 73026 w 438273"/>
              <a:gd name="connsiteY1" fmla="*/ 0 h 1800232"/>
              <a:gd name="connsiteX2" fmla="*/ 365124 w 438273"/>
              <a:gd name="connsiteY2" fmla="*/ 0 h 1800232"/>
              <a:gd name="connsiteX3" fmla="*/ 438150 w 438273"/>
              <a:gd name="connsiteY3" fmla="*/ 73026 h 1800232"/>
              <a:gd name="connsiteX4" fmla="*/ 438150 w 438273"/>
              <a:gd name="connsiteY4" fmla="*/ 1311274 h 1800232"/>
              <a:gd name="connsiteX5" fmla="*/ 284161 w 438273"/>
              <a:gd name="connsiteY5" fmla="*/ 1444625 h 1800232"/>
              <a:gd name="connsiteX6" fmla="*/ 187325 w 438273"/>
              <a:gd name="connsiteY6" fmla="*/ 1800222 h 1800232"/>
              <a:gd name="connsiteX7" fmla="*/ 157164 w 438273"/>
              <a:gd name="connsiteY7" fmla="*/ 1439863 h 1800232"/>
              <a:gd name="connsiteX8" fmla="*/ 0 w 438273"/>
              <a:gd name="connsiteY8" fmla="*/ 1311274 h 1800232"/>
              <a:gd name="connsiteX9" fmla="*/ 0 w 438273"/>
              <a:gd name="connsiteY9" fmla="*/ 73026 h 1800232"/>
              <a:gd name="connsiteX0" fmla="*/ 0 w 438334"/>
              <a:gd name="connsiteY0" fmla="*/ 73026 h 1800232"/>
              <a:gd name="connsiteX1" fmla="*/ 73026 w 438334"/>
              <a:gd name="connsiteY1" fmla="*/ 0 h 1800232"/>
              <a:gd name="connsiteX2" fmla="*/ 365124 w 438334"/>
              <a:gd name="connsiteY2" fmla="*/ 0 h 1800232"/>
              <a:gd name="connsiteX3" fmla="*/ 438150 w 438334"/>
              <a:gd name="connsiteY3" fmla="*/ 73026 h 1800232"/>
              <a:gd name="connsiteX4" fmla="*/ 438150 w 438334"/>
              <a:gd name="connsiteY4" fmla="*/ 1311274 h 1800232"/>
              <a:gd name="connsiteX5" fmla="*/ 285748 w 438334"/>
              <a:gd name="connsiteY5" fmla="*/ 1438275 h 1800232"/>
              <a:gd name="connsiteX6" fmla="*/ 187325 w 438334"/>
              <a:gd name="connsiteY6" fmla="*/ 1800222 h 1800232"/>
              <a:gd name="connsiteX7" fmla="*/ 157164 w 438334"/>
              <a:gd name="connsiteY7" fmla="*/ 1439863 h 1800232"/>
              <a:gd name="connsiteX8" fmla="*/ 0 w 438334"/>
              <a:gd name="connsiteY8" fmla="*/ 1311274 h 1800232"/>
              <a:gd name="connsiteX9" fmla="*/ 0 w 438334"/>
              <a:gd name="connsiteY9" fmla="*/ 73026 h 1800232"/>
              <a:gd name="connsiteX0" fmla="*/ 0 w 441096"/>
              <a:gd name="connsiteY0" fmla="*/ 73026 h 1800232"/>
              <a:gd name="connsiteX1" fmla="*/ 73026 w 441096"/>
              <a:gd name="connsiteY1" fmla="*/ 0 h 1800232"/>
              <a:gd name="connsiteX2" fmla="*/ 365124 w 441096"/>
              <a:gd name="connsiteY2" fmla="*/ 0 h 1800232"/>
              <a:gd name="connsiteX3" fmla="*/ 438150 w 441096"/>
              <a:gd name="connsiteY3" fmla="*/ 73026 h 1800232"/>
              <a:gd name="connsiteX4" fmla="*/ 438150 w 441096"/>
              <a:gd name="connsiteY4" fmla="*/ 1311274 h 1800232"/>
              <a:gd name="connsiteX5" fmla="*/ 285748 w 441096"/>
              <a:gd name="connsiteY5" fmla="*/ 1438275 h 1800232"/>
              <a:gd name="connsiteX6" fmla="*/ 187325 w 441096"/>
              <a:gd name="connsiteY6" fmla="*/ 1800222 h 1800232"/>
              <a:gd name="connsiteX7" fmla="*/ 157164 w 441096"/>
              <a:gd name="connsiteY7" fmla="*/ 1439863 h 1800232"/>
              <a:gd name="connsiteX8" fmla="*/ 0 w 441096"/>
              <a:gd name="connsiteY8" fmla="*/ 1311274 h 1800232"/>
              <a:gd name="connsiteX9" fmla="*/ 0 w 441096"/>
              <a:gd name="connsiteY9" fmla="*/ 73026 h 1800232"/>
              <a:gd name="connsiteX0" fmla="*/ 0 w 438195"/>
              <a:gd name="connsiteY0" fmla="*/ 73026 h 1800232"/>
              <a:gd name="connsiteX1" fmla="*/ 73026 w 438195"/>
              <a:gd name="connsiteY1" fmla="*/ 0 h 1800232"/>
              <a:gd name="connsiteX2" fmla="*/ 365124 w 438195"/>
              <a:gd name="connsiteY2" fmla="*/ 0 h 1800232"/>
              <a:gd name="connsiteX3" fmla="*/ 438150 w 438195"/>
              <a:gd name="connsiteY3" fmla="*/ 73026 h 1800232"/>
              <a:gd name="connsiteX4" fmla="*/ 438150 w 438195"/>
              <a:gd name="connsiteY4" fmla="*/ 1311274 h 1800232"/>
              <a:gd name="connsiteX5" fmla="*/ 285748 w 438195"/>
              <a:gd name="connsiteY5" fmla="*/ 1438275 h 1800232"/>
              <a:gd name="connsiteX6" fmla="*/ 187325 w 438195"/>
              <a:gd name="connsiteY6" fmla="*/ 1800222 h 1800232"/>
              <a:gd name="connsiteX7" fmla="*/ 157164 w 438195"/>
              <a:gd name="connsiteY7" fmla="*/ 1439863 h 1800232"/>
              <a:gd name="connsiteX8" fmla="*/ 0 w 438195"/>
              <a:gd name="connsiteY8" fmla="*/ 1311274 h 1800232"/>
              <a:gd name="connsiteX9" fmla="*/ 0 w 438195"/>
              <a:gd name="connsiteY9" fmla="*/ 73026 h 1800232"/>
              <a:gd name="connsiteX0" fmla="*/ 0 w 438195"/>
              <a:gd name="connsiteY0" fmla="*/ 73026 h 1832760"/>
              <a:gd name="connsiteX1" fmla="*/ 73026 w 438195"/>
              <a:gd name="connsiteY1" fmla="*/ 0 h 1832760"/>
              <a:gd name="connsiteX2" fmla="*/ 365124 w 438195"/>
              <a:gd name="connsiteY2" fmla="*/ 0 h 1832760"/>
              <a:gd name="connsiteX3" fmla="*/ 438150 w 438195"/>
              <a:gd name="connsiteY3" fmla="*/ 73026 h 1832760"/>
              <a:gd name="connsiteX4" fmla="*/ 438150 w 438195"/>
              <a:gd name="connsiteY4" fmla="*/ 1311274 h 1832760"/>
              <a:gd name="connsiteX5" fmla="*/ 285748 w 438195"/>
              <a:gd name="connsiteY5" fmla="*/ 1438275 h 1832760"/>
              <a:gd name="connsiteX6" fmla="*/ 269875 w 438195"/>
              <a:gd name="connsiteY6" fmla="*/ 1784348 h 1832760"/>
              <a:gd name="connsiteX7" fmla="*/ 187325 w 438195"/>
              <a:gd name="connsiteY7" fmla="*/ 1800222 h 1832760"/>
              <a:gd name="connsiteX8" fmla="*/ 157164 w 438195"/>
              <a:gd name="connsiteY8" fmla="*/ 1439863 h 1832760"/>
              <a:gd name="connsiteX9" fmla="*/ 0 w 438195"/>
              <a:gd name="connsiteY9" fmla="*/ 1311274 h 1832760"/>
              <a:gd name="connsiteX10" fmla="*/ 0 w 438195"/>
              <a:gd name="connsiteY10" fmla="*/ 73026 h 1832760"/>
              <a:gd name="connsiteX0" fmla="*/ 0 w 438195"/>
              <a:gd name="connsiteY0" fmla="*/ 73026 h 1839705"/>
              <a:gd name="connsiteX1" fmla="*/ 73026 w 438195"/>
              <a:gd name="connsiteY1" fmla="*/ 0 h 1839705"/>
              <a:gd name="connsiteX2" fmla="*/ 365124 w 438195"/>
              <a:gd name="connsiteY2" fmla="*/ 0 h 1839705"/>
              <a:gd name="connsiteX3" fmla="*/ 438150 w 438195"/>
              <a:gd name="connsiteY3" fmla="*/ 73026 h 1839705"/>
              <a:gd name="connsiteX4" fmla="*/ 438150 w 438195"/>
              <a:gd name="connsiteY4" fmla="*/ 1311274 h 1839705"/>
              <a:gd name="connsiteX5" fmla="*/ 285748 w 438195"/>
              <a:gd name="connsiteY5" fmla="*/ 1438275 h 1839705"/>
              <a:gd name="connsiteX6" fmla="*/ 277812 w 438195"/>
              <a:gd name="connsiteY6" fmla="*/ 1798636 h 1839705"/>
              <a:gd name="connsiteX7" fmla="*/ 187325 w 438195"/>
              <a:gd name="connsiteY7" fmla="*/ 1800222 h 1839705"/>
              <a:gd name="connsiteX8" fmla="*/ 157164 w 438195"/>
              <a:gd name="connsiteY8" fmla="*/ 1439863 h 1839705"/>
              <a:gd name="connsiteX9" fmla="*/ 0 w 438195"/>
              <a:gd name="connsiteY9" fmla="*/ 1311274 h 1839705"/>
              <a:gd name="connsiteX10" fmla="*/ 0 w 438195"/>
              <a:gd name="connsiteY10" fmla="*/ 73026 h 1839705"/>
              <a:gd name="connsiteX0" fmla="*/ 0 w 438195"/>
              <a:gd name="connsiteY0" fmla="*/ 73026 h 1839705"/>
              <a:gd name="connsiteX1" fmla="*/ 73026 w 438195"/>
              <a:gd name="connsiteY1" fmla="*/ 0 h 1839705"/>
              <a:gd name="connsiteX2" fmla="*/ 365124 w 438195"/>
              <a:gd name="connsiteY2" fmla="*/ 0 h 1839705"/>
              <a:gd name="connsiteX3" fmla="*/ 438150 w 438195"/>
              <a:gd name="connsiteY3" fmla="*/ 73026 h 1839705"/>
              <a:gd name="connsiteX4" fmla="*/ 438150 w 438195"/>
              <a:gd name="connsiteY4" fmla="*/ 1311274 h 1839705"/>
              <a:gd name="connsiteX5" fmla="*/ 285748 w 438195"/>
              <a:gd name="connsiteY5" fmla="*/ 1438275 h 1839705"/>
              <a:gd name="connsiteX6" fmla="*/ 277812 w 438195"/>
              <a:gd name="connsiteY6" fmla="*/ 1798636 h 1839705"/>
              <a:gd name="connsiteX7" fmla="*/ 187325 w 438195"/>
              <a:gd name="connsiteY7" fmla="*/ 1800222 h 1839705"/>
              <a:gd name="connsiteX8" fmla="*/ 157164 w 438195"/>
              <a:gd name="connsiteY8" fmla="*/ 1439863 h 1839705"/>
              <a:gd name="connsiteX9" fmla="*/ 0 w 438195"/>
              <a:gd name="connsiteY9" fmla="*/ 1311274 h 1839705"/>
              <a:gd name="connsiteX10" fmla="*/ 0 w 438195"/>
              <a:gd name="connsiteY10" fmla="*/ 73026 h 1839705"/>
              <a:gd name="connsiteX0" fmla="*/ 0 w 438195"/>
              <a:gd name="connsiteY0" fmla="*/ 73026 h 1822067"/>
              <a:gd name="connsiteX1" fmla="*/ 73026 w 438195"/>
              <a:gd name="connsiteY1" fmla="*/ 0 h 1822067"/>
              <a:gd name="connsiteX2" fmla="*/ 365124 w 438195"/>
              <a:gd name="connsiteY2" fmla="*/ 0 h 1822067"/>
              <a:gd name="connsiteX3" fmla="*/ 438150 w 438195"/>
              <a:gd name="connsiteY3" fmla="*/ 73026 h 1822067"/>
              <a:gd name="connsiteX4" fmla="*/ 438150 w 438195"/>
              <a:gd name="connsiteY4" fmla="*/ 1311274 h 1822067"/>
              <a:gd name="connsiteX5" fmla="*/ 285748 w 438195"/>
              <a:gd name="connsiteY5" fmla="*/ 1438275 h 1822067"/>
              <a:gd name="connsiteX6" fmla="*/ 277812 w 438195"/>
              <a:gd name="connsiteY6" fmla="*/ 1798636 h 1822067"/>
              <a:gd name="connsiteX7" fmla="*/ 187325 w 438195"/>
              <a:gd name="connsiteY7" fmla="*/ 1800222 h 1822067"/>
              <a:gd name="connsiteX8" fmla="*/ 157164 w 438195"/>
              <a:gd name="connsiteY8" fmla="*/ 1439863 h 1822067"/>
              <a:gd name="connsiteX9" fmla="*/ 0 w 438195"/>
              <a:gd name="connsiteY9" fmla="*/ 1311274 h 1822067"/>
              <a:gd name="connsiteX10" fmla="*/ 0 w 438195"/>
              <a:gd name="connsiteY10" fmla="*/ 73026 h 1822067"/>
              <a:gd name="connsiteX0" fmla="*/ 0 w 438195"/>
              <a:gd name="connsiteY0" fmla="*/ 73026 h 1804596"/>
              <a:gd name="connsiteX1" fmla="*/ 73026 w 438195"/>
              <a:gd name="connsiteY1" fmla="*/ 0 h 1804596"/>
              <a:gd name="connsiteX2" fmla="*/ 365124 w 438195"/>
              <a:gd name="connsiteY2" fmla="*/ 0 h 1804596"/>
              <a:gd name="connsiteX3" fmla="*/ 438150 w 438195"/>
              <a:gd name="connsiteY3" fmla="*/ 73026 h 1804596"/>
              <a:gd name="connsiteX4" fmla="*/ 438150 w 438195"/>
              <a:gd name="connsiteY4" fmla="*/ 1311274 h 1804596"/>
              <a:gd name="connsiteX5" fmla="*/ 285748 w 438195"/>
              <a:gd name="connsiteY5" fmla="*/ 1438275 h 1804596"/>
              <a:gd name="connsiteX6" fmla="*/ 277812 w 438195"/>
              <a:gd name="connsiteY6" fmla="*/ 1798636 h 1804596"/>
              <a:gd name="connsiteX7" fmla="*/ 187325 w 438195"/>
              <a:gd name="connsiteY7" fmla="*/ 1800222 h 1804596"/>
              <a:gd name="connsiteX8" fmla="*/ 157164 w 438195"/>
              <a:gd name="connsiteY8" fmla="*/ 1439863 h 1804596"/>
              <a:gd name="connsiteX9" fmla="*/ 0 w 438195"/>
              <a:gd name="connsiteY9" fmla="*/ 1311274 h 1804596"/>
              <a:gd name="connsiteX10" fmla="*/ 0 w 438195"/>
              <a:gd name="connsiteY10" fmla="*/ 73026 h 1804596"/>
              <a:gd name="connsiteX0" fmla="*/ 0 w 438195"/>
              <a:gd name="connsiteY0" fmla="*/ 73026 h 1802709"/>
              <a:gd name="connsiteX1" fmla="*/ 73026 w 438195"/>
              <a:gd name="connsiteY1" fmla="*/ 0 h 1802709"/>
              <a:gd name="connsiteX2" fmla="*/ 365124 w 438195"/>
              <a:gd name="connsiteY2" fmla="*/ 0 h 1802709"/>
              <a:gd name="connsiteX3" fmla="*/ 438150 w 438195"/>
              <a:gd name="connsiteY3" fmla="*/ 73026 h 1802709"/>
              <a:gd name="connsiteX4" fmla="*/ 438150 w 438195"/>
              <a:gd name="connsiteY4" fmla="*/ 1311274 h 1802709"/>
              <a:gd name="connsiteX5" fmla="*/ 285748 w 438195"/>
              <a:gd name="connsiteY5" fmla="*/ 1438275 h 1802709"/>
              <a:gd name="connsiteX6" fmla="*/ 277812 w 438195"/>
              <a:gd name="connsiteY6" fmla="*/ 1798636 h 1802709"/>
              <a:gd name="connsiteX7" fmla="*/ 187325 w 438195"/>
              <a:gd name="connsiteY7" fmla="*/ 1800222 h 1802709"/>
              <a:gd name="connsiteX8" fmla="*/ 157164 w 438195"/>
              <a:gd name="connsiteY8" fmla="*/ 1439863 h 1802709"/>
              <a:gd name="connsiteX9" fmla="*/ 0 w 438195"/>
              <a:gd name="connsiteY9" fmla="*/ 1311274 h 1802709"/>
              <a:gd name="connsiteX10" fmla="*/ 0 w 438195"/>
              <a:gd name="connsiteY10" fmla="*/ 73026 h 1802709"/>
              <a:gd name="connsiteX0" fmla="*/ 0 w 438195"/>
              <a:gd name="connsiteY0" fmla="*/ 73026 h 1803651"/>
              <a:gd name="connsiteX1" fmla="*/ 73026 w 438195"/>
              <a:gd name="connsiteY1" fmla="*/ 0 h 1803651"/>
              <a:gd name="connsiteX2" fmla="*/ 365124 w 438195"/>
              <a:gd name="connsiteY2" fmla="*/ 0 h 1803651"/>
              <a:gd name="connsiteX3" fmla="*/ 438150 w 438195"/>
              <a:gd name="connsiteY3" fmla="*/ 73026 h 1803651"/>
              <a:gd name="connsiteX4" fmla="*/ 438150 w 438195"/>
              <a:gd name="connsiteY4" fmla="*/ 1311274 h 1803651"/>
              <a:gd name="connsiteX5" fmla="*/ 285748 w 438195"/>
              <a:gd name="connsiteY5" fmla="*/ 1438275 h 1803651"/>
              <a:gd name="connsiteX6" fmla="*/ 271462 w 438195"/>
              <a:gd name="connsiteY6" fmla="*/ 1800223 h 1803651"/>
              <a:gd name="connsiteX7" fmla="*/ 187325 w 438195"/>
              <a:gd name="connsiteY7" fmla="*/ 1800222 h 1803651"/>
              <a:gd name="connsiteX8" fmla="*/ 157164 w 438195"/>
              <a:gd name="connsiteY8" fmla="*/ 1439863 h 1803651"/>
              <a:gd name="connsiteX9" fmla="*/ 0 w 438195"/>
              <a:gd name="connsiteY9" fmla="*/ 1311274 h 1803651"/>
              <a:gd name="connsiteX10" fmla="*/ 0 w 438195"/>
              <a:gd name="connsiteY10" fmla="*/ 73026 h 1803651"/>
              <a:gd name="connsiteX0" fmla="*/ 0 w 438195"/>
              <a:gd name="connsiteY0" fmla="*/ 73026 h 1803651"/>
              <a:gd name="connsiteX1" fmla="*/ 73026 w 438195"/>
              <a:gd name="connsiteY1" fmla="*/ 0 h 1803651"/>
              <a:gd name="connsiteX2" fmla="*/ 365124 w 438195"/>
              <a:gd name="connsiteY2" fmla="*/ 0 h 1803651"/>
              <a:gd name="connsiteX3" fmla="*/ 438150 w 438195"/>
              <a:gd name="connsiteY3" fmla="*/ 73026 h 1803651"/>
              <a:gd name="connsiteX4" fmla="*/ 438150 w 438195"/>
              <a:gd name="connsiteY4" fmla="*/ 1311274 h 1803651"/>
              <a:gd name="connsiteX5" fmla="*/ 285748 w 438195"/>
              <a:gd name="connsiteY5" fmla="*/ 1438275 h 1803651"/>
              <a:gd name="connsiteX6" fmla="*/ 271462 w 438195"/>
              <a:gd name="connsiteY6" fmla="*/ 1800223 h 1803651"/>
              <a:gd name="connsiteX7" fmla="*/ 188912 w 438195"/>
              <a:gd name="connsiteY7" fmla="*/ 1800222 h 1803651"/>
              <a:gd name="connsiteX8" fmla="*/ 157164 w 438195"/>
              <a:gd name="connsiteY8" fmla="*/ 1439863 h 1803651"/>
              <a:gd name="connsiteX9" fmla="*/ 0 w 438195"/>
              <a:gd name="connsiteY9" fmla="*/ 1311274 h 1803651"/>
              <a:gd name="connsiteX10" fmla="*/ 0 w 438195"/>
              <a:gd name="connsiteY10" fmla="*/ 73026 h 1803651"/>
              <a:gd name="connsiteX0" fmla="*/ 0 w 438195"/>
              <a:gd name="connsiteY0" fmla="*/ 73026 h 1803229"/>
              <a:gd name="connsiteX1" fmla="*/ 73026 w 438195"/>
              <a:gd name="connsiteY1" fmla="*/ 0 h 1803229"/>
              <a:gd name="connsiteX2" fmla="*/ 365124 w 438195"/>
              <a:gd name="connsiteY2" fmla="*/ 0 h 1803229"/>
              <a:gd name="connsiteX3" fmla="*/ 438150 w 438195"/>
              <a:gd name="connsiteY3" fmla="*/ 73026 h 1803229"/>
              <a:gd name="connsiteX4" fmla="*/ 438150 w 438195"/>
              <a:gd name="connsiteY4" fmla="*/ 1311274 h 1803229"/>
              <a:gd name="connsiteX5" fmla="*/ 285748 w 438195"/>
              <a:gd name="connsiteY5" fmla="*/ 1438275 h 1803229"/>
              <a:gd name="connsiteX6" fmla="*/ 271462 w 438195"/>
              <a:gd name="connsiteY6" fmla="*/ 1800223 h 1803229"/>
              <a:gd name="connsiteX7" fmla="*/ 188912 w 438195"/>
              <a:gd name="connsiteY7" fmla="*/ 1800222 h 1803229"/>
              <a:gd name="connsiteX8" fmla="*/ 157164 w 438195"/>
              <a:gd name="connsiteY8" fmla="*/ 1439863 h 1803229"/>
              <a:gd name="connsiteX9" fmla="*/ 0 w 438195"/>
              <a:gd name="connsiteY9" fmla="*/ 1311274 h 1803229"/>
              <a:gd name="connsiteX10" fmla="*/ 0 w 43819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41289 w 438275"/>
              <a:gd name="connsiteY8" fmla="*/ 1450976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58752 w 439252"/>
              <a:gd name="connsiteY8" fmla="*/ 1468439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58752 w 439252"/>
              <a:gd name="connsiteY8" fmla="*/ 1468439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8750"/>
              <a:gd name="connsiteY0" fmla="*/ 73026 h 1803229"/>
              <a:gd name="connsiteX1" fmla="*/ 73026 w 438750"/>
              <a:gd name="connsiteY1" fmla="*/ 0 h 1803229"/>
              <a:gd name="connsiteX2" fmla="*/ 365124 w 438750"/>
              <a:gd name="connsiteY2" fmla="*/ 0 h 1803229"/>
              <a:gd name="connsiteX3" fmla="*/ 438150 w 438750"/>
              <a:gd name="connsiteY3" fmla="*/ 73026 h 1803229"/>
              <a:gd name="connsiteX4" fmla="*/ 438150 w 438750"/>
              <a:gd name="connsiteY4" fmla="*/ 1311274 h 1803229"/>
              <a:gd name="connsiteX5" fmla="*/ 293685 w 438750"/>
              <a:gd name="connsiteY5" fmla="*/ 1477963 h 1803229"/>
              <a:gd name="connsiteX6" fmla="*/ 271462 w 438750"/>
              <a:gd name="connsiteY6" fmla="*/ 1800223 h 1803229"/>
              <a:gd name="connsiteX7" fmla="*/ 188912 w 438750"/>
              <a:gd name="connsiteY7" fmla="*/ 1800222 h 1803229"/>
              <a:gd name="connsiteX8" fmla="*/ 158752 w 438750"/>
              <a:gd name="connsiteY8" fmla="*/ 1468439 h 1803229"/>
              <a:gd name="connsiteX9" fmla="*/ 0 w 438750"/>
              <a:gd name="connsiteY9" fmla="*/ 1311274 h 1803229"/>
              <a:gd name="connsiteX10" fmla="*/ 0 w 438750"/>
              <a:gd name="connsiteY10" fmla="*/ 73026 h 1803229"/>
              <a:gd name="connsiteX0" fmla="*/ 0 w 438351"/>
              <a:gd name="connsiteY0" fmla="*/ 73026 h 1803229"/>
              <a:gd name="connsiteX1" fmla="*/ 73026 w 438351"/>
              <a:gd name="connsiteY1" fmla="*/ 0 h 1803229"/>
              <a:gd name="connsiteX2" fmla="*/ 365124 w 438351"/>
              <a:gd name="connsiteY2" fmla="*/ 0 h 1803229"/>
              <a:gd name="connsiteX3" fmla="*/ 438150 w 438351"/>
              <a:gd name="connsiteY3" fmla="*/ 73026 h 1803229"/>
              <a:gd name="connsiteX4" fmla="*/ 438150 w 438351"/>
              <a:gd name="connsiteY4" fmla="*/ 1311274 h 1803229"/>
              <a:gd name="connsiteX5" fmla="*/ 293685 w 438351"/>
              <a:gd name="connsiteY5" fmla="*/ 1477963 h 1803229"/>
              <a:gd name="connsiteX6" fmla="*/ 271462 w 438351"/>
              <a:gd name="connsiteY6" fmla="*/ 1800223 h 1803229"/>
              <a:gd name="connsiteX7" fmla="*/ 188912 w 438351"/>
              <a:gd name="connsiteY7" fmla="*/ 1800222 h 1803229"/>
              <a:gd name="connsiteX8" fmla="*/ 158752 w 438351"/>
              <a:gd name="connsiteY8" fmla="*/ 1468439 h 1803229"/>
              <a:gd name="connsiteX9" fmla="*/ 0 w 438351"/>
              <a:gd name="connsiteY9" fmla="*/ 1311274 h 1803229"/>
              <a:gd name="connsiteX10" fmla="*/ 0 w 438351"/>
              <a:gd name="connsiteY10" fmla="*/ 73026 h 1803229"/>
              <a:gd name="connsiteX0" fmla="*/ 0 w 438159"/>
              <a:gd name="connsiteY0" fmla="*/ 73026 h 1803229"/>
              <a:gd name="connsiteX1" fmla="*/ 73026 w 438159"/>
              <a:gd name="connsiteY1" fmla="*/ 0 h 1803229"/>
              <a:gd name="connsiteX2" fmla="*/ 365124 w 438159"/>
              <a:gd name="connsiteY2" fmla="*/ 0 h 1803229"/>
              <a:gd name="connsiteX3" fmla="*/ 438150 w 438159"/>
              <a:gd name="connsiteY3" fmla="*/ 73026 h 1803229"/>
              <a:gd name="connsiteX4" fmla="*/ 438150 w 438159"/>
              <a:gd name="connsiteY4" fmla="*/ 1311274 h 1803229"/>
              <a:gd name="connsiteX5" fmla="*/ 293685 w 438159"/>
              <a:gd name="connsiteY5" fmla="*/ 1477963 h 1803229"/>
              <a:gd name="connsiteX6" fmla="*/ 271462 w 438159"/>
              <a:gd name="connsiteY6" fmla="*/ 1800223 h 1803229"/>
              <a:gd name="connsiteX7" fmla="*/ 188912 w 438159"/>
              <a:gd name="connsiteY7" fmla="*/ 1800222 h 1803229"/>
              <a:gd name="connsiteX8" fmla="*/ 158752 w 438159"/>
              <a:gd name="connsiteY8" fmla="*/ 1468439 h 1803229"/>
              <a:gd name="connsiteX9" fmla="*/ 0 w 438159"/>
              <a:gd name="connsiteY9" fmla="*/ 1311274 h 1803229"/>
              <a:gd name="connsiteX10" fmla="*/ 0 w 438159"/>
              <a:gd name="connsiteY10" fmla="*/ 73026 h 1803229"/>
              <a:gd name="connsiteX0" fmla="*/ 0 w 438159"/>
              <a:gd name="connsiteY0" fmla="*/ 73026 h 1803229"/>
              <a:gd name="connsiteX1" fmla="*/ 73026 w 438159"/>
              <a:gd name="connsiteY1" fmla="*/ 0 h 1803229"/>
              <a:gd name="connsiteX2" fmla="*/ 365124 w 438159"/>
              <a:gd name="connsiteY2" fmla="*/ 0 h 1803229"/>
              <a:gd name="connsiteX3" fmla="*/ 438150 w 438159"/>
              <a:gd name="connsiteY3" fmla="*/ 73026 h 1803229"/>
              <a:gd name="connsiteX4" fmla="*/ 438150 w 438159"/>
              <a:gd name="connsiteY4" fmla="*/ 1311274 h 1803229"/>
              <a:gd name="connsiteX5" fmla="*/ 293685 w 438159"/>
              <a:gd name="connsiteY5" fmla="*/ 1463676 h 1803229"/>
              <a:gd name="connsiteX6" fmla="*/ 271462 w 438159"/>
              <a:gd name="connsiteY6" fmla="*/ 1800223 h 1803229"/>
              <a:gd name="connsiteX7" fmla="*/ 188912 w 438159"/>
              <a:gd name="connsiteY7" fmla="*/ 1800222 h 1803229"/>
              <a:gd name="connsiteX8" fmla="*/ 158752 w 438159"/>
              <a:gd name="connsiteY8" fmla="*/ 1468439 h 1803229"/>
              <a:gd name="connsiteX9" fmla="*/ 0 w 438159"/>
              <a:gd name="connsiteY9" fmla="*/ 1311274 h 1803229"/>
              <a:gd name="connsiteX10" fmla="*/ 0 w 438159"/>
              <a:gd name="connsiteY10" fmla="*/ 73026 h 1803229"/>
              <a:gd name="connsiteX0" fmla="*/ 0 w 438297"/>
              <a:gd name="connsiteY0" fmla="*/ 73026 h 1803229"/>
              <a:gd name="connsiteX1" fmla="*/ 73026 w 438297"/>
              <a:gd name="connsiteY1" fmla="*/ 0 h 1803229"/>
              <a:gd name="connsiteX2" fmla="*/ 365124 w 438297"/>
              <a:gd name="connsiteY2" fmla="*/ 0 h 1803229"/>
              <a:gd name="connsiteX3" fmla="*/ 438150 w 438297"/>
              <a:gd name="connsiteY3" fmla="*/ 73026 h 1803229"/>
              <a:gd name="connsiteX4" fmla="*/ 438150 w 438297"/>
              <a:gd name="connsiteY4" fmla="*/ 1311274 h 1803229"/>
              <a:gd name="connsiteX5" fmla="*/ 300035 w 438297"/>
              <a:gd name="connsiteY5" fmla="*/ 1473201 h 1803229"/>
              <a:gd name="connsiteX6" fmla="*/ 271462 w 438297"/>
              <a:gd name="connsiteY6" fmla="*/ 1800223 h 1803229"/>
              <a:gd name="connsiteX7" fmla="*/ 188912 w 438297"/>
              <a:gd name="connsiteY7" fmla="*/ 1800222 h 1803229"/>
              <a:gd name="connsiteX8" fmla="*/ 158752 w 438297"/>
              <a:gd name="connsiteY8" fmla="*/ 1468439 h 1803229"/>
              <a:gd name="connsiteX9" fmla="*/ 0 w 438297"/>
              <a:gd name="connsiteY9" fmla="*/ 1311274 h 1803229"/>
              <a:gd name="connsiteX10" fmla="*/ 0 w 438297"/>
              <a:gd name="connsiteY10" fmla="*/ 73026 h 180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8297" h="1803229">
                <a:moveTo>
                  <a:pt x="0" y="73026"/>
                </a:moveTo>
                <a:cubicBezTo>
                  <a:pt x="0" y="32695"/>
                  <a:pt x="32695" y="0"/>
                  <a:pt x="73026" y="0"/>
                </a:cubicBezTo>
                <a:lnTo>
                  <a:pt x="365124" y="0"/>
                </a:lnTo>
                <a:cubicBezTo>
                  <a:pt x="405455" y="0"/>
                  <a:pt x="438150" y="32695"/>
                  <a:pt x="438150" y="73026"/>
                </a:cubicBezTo>
                <a:lnTo>
                  <a:pt x="438150" y="1311274"/>
                </a:lnTo>
                <a:cubicBezTo>
                  <a:pt x="438150" y="1351605"/>
                  <a:pt x="448317" y="1430337"/>
                  <a:pt x="300035" y="1473201"/>
                </a:cubicBezTo>
                <a:cubicBezTo>
                  <a:pt x="257966" y="1536700"/>
                  <a:pt x="281516" y="1739899"/>
                  <a:pt x="271462" y="1800223"/>
                </a:cubicBezTo>
                <a:cubicBezTo>
                  <a:pt x="231245" y="1806573"/>
                  <a:pt x="269875" y="1801015"/>
                  <a:pt x="188912" y="1800222"/>
                </a:cubicBezTo>
                <a:cubicBezTo>
                  <a:pt x="166688" y="1801280"/>
                  <a:pt x="200027" y="1540404"/>
                  <a:pt x="158752" y="1468439"/>
                </a:cubicBezTo>
                <a:cubicBezTo>
                  <a:pt x="24759" y="1466851"/>
                  <a:pt x="0" y="1351605"/>
                  <a:pt x="0" y="1311274"/>
                </a:cubicBezTo>
                <a:lnTo>
                  <a:pt x="0" y="7302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507D007-B542-4835-991E-D9BA7CEFAB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17" t="23906" r="6176" b="8081"/>
          <a:stretch/>
        </p:blipFill>
        <p:spPr>
          <a:xfrm rot="10800000">
            <a:off x="3426056" y="1289642"/>
            <a:ext cx="866804" cy="259624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1A114AB-36AF-43C9-9BC4-1CBBA04F00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17" t="23906" r="6176" b="8081"/>
          <a:stretch/>
        </p:blipFill>
        <p:spPr>
          <a:xfrm rot="10800000">
            <a:off x="5309388" y="2749118"/>
            <a:ext cx="1398171" cy="2596247"/>
          </a:xfrm>
          <a:prstGeom prst="rect">
            <a:avLst/>
          </a:pr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731B14F-EB8D-4E51-A516-467197DE079D}"/>
              </a:ext>
            </a:extLst>
          </p:cNvPr>
          <p:cNvSpPr/>
          <p:nvPr/>
        </p:nvSpPr>
        <p:spPr>
          <a:xfrm>
            <a:off x="3884740" y="5508724"/>
            <a:ext cx="2119819" cy="820540"/>
          </a:xfrm>
          <a:custGeom>
            <a:avLst/>
            <a:gdLst>
              <a:gd name="connsiteX0" fmla="*/ 0 w 2175386"/>
              <a:gd name="connsiteY0" fmla="*/ 30480 h 741733"/>
              <a:gd name="connsiteX1" fmla="*/ 1971040 w 2175386"/>
              <a:gd name="connsiteY1" fmla="*/ 741680 h 741733"/>
              <a:gd name="connsiteX2" fmla="*/ 2113280 w 2175386"/>
              <a:gd name="connsiteY2" fmla="*/ 0 h 741733"/>
              <a:gd name="connsiteX3" fmla="*/ 2113280 w 2175386"/>
              <a:gd name="connsiteY3" fmla="*/ 0 h 741733"/>
              <a:gd name="connsiteX4" fmla="*/ 2113280 w 2175386"/>
              <a:gd name="connsiteY4" fmla="*/ 0 h 741733"/>
              <a:gd name="connsiteX0" fmla="*/ 467 w 2175853"/>
              <a:gd name="connsiteY0" fmla="*/ 30480 h 741726"/>
              <a:gd name="connsiteX1" fmla="*/ 1971507 w 2175853"/>
              <a:gd name="connsiteY1" fmla="*/ 741680 h 741726"/>
              <a:gd name="connsiteX2" fmla="*/ 2113747 w 2175853"/>
              <a:gd name="connsiteY2" fmla="*/ 0 h 741726"/>
              <a:gd name="connsiteX3" fmla="*/ 2113747 w 2175853"/>
              <a:gd name="connsiteY3" fmla="*/ 0 h 741726"/>
              <a:gd name="connsiteX4" fmla="*/ 2113747 w 2175853"/>
              <a:gd name="connsiteY4" fmla="*/ 0 h 741726"/>
              <a:gd name="connsiteX0" fmla="*/ 23 w 2175409"/>
              <a:gd name="connsiteY0" fmla="*/ 30480 h 741724"/>
              <a:gd name="connsiteX1" fmla="*/ 1971063 w 2175409"/>
              <a:gd name="connsiteY1" fmla="*/ 741680 h 741724"/>
              <a:gd name="connsiteX2" fmla="*/ 2113303 w 2175409"/>
              <a:gd name="connsiteY2" fmla="*/ 0 h 741724"/>
              <a:gd name="connsiteX3" fmla="*/ 2113303 w 2175409"/>
              <a:gd name="connsiteY3" fmla="*/ 0 h 741724"/>
              <a:gd name="connsiteX4" fmla="*/ 2113303 w 2175409"/>
              <a:gd name="connsiteY4" fmla="*/ 0 h 741724"/>
              <a:gd name="connsiteX0" fmla="*/ 53 w 2113333"/>
              <a:gd name="connsiteY0" fmla="*/ 30480 h 860029"/>
              <a:gd name="connsiteX1" fmla="*/ 1021199 w 2113333"/>
              <a:gd name="connsiteY1" fmla="*/ 859994 h 860029"/>
              <a:gd name="connsiteX2" fmla="*/ 2113333 w 2113333"/>
              <a:gd name="connsiteY2" fmla="*/ 0 h 860029"/>
              <a:gd name="connsiteX3" fmla="*/ 2113333 w 2113333"/>
              <a:gd name="connsiteY3" fmla="*/ 0 h 860029"/>
              <a:gd name="connsiteX4" fmla="*/ 2113333 w 2113333"/>
              <a:gd name="connsiteY4" fmla="*/ 0 h 860029"/>
              <a:gd name="connsiteX0" fmla="*/ 145 w 2113425"/>
              <a:gd name="connsiteY0" fmla="*/ 30480 h 860628"/>
              <a:gd name="connsiteX1" fmla="*/ 1021291 w 2113425"/>
              <a:gd name="connsiteY1" fmla="*/ 859994 h 860628"/>
              <a:gd name="connsiteX2" fmla="*/ 2113425 w 2113425"/>
              <a:gd name="connsiteY2" fmla="*/ 0 h 860628"/>
              <a:gd name="connsiteX3" fmla="*/ 2113425 w 2113425"/>
              <a:gd name="connsiteY3" fmla="*/ 0 h 860628"/>
              <a:gd name="connsiteX4" fmla="*/ 2113425 w 2113425"/>
              <a:gd name="connsiteY4" fmla="*/ 0 h 860628"/>
              <a:gd name="connsiteX0" fmla="*/ 145 w 2113770"/>
              <a:gd name="connsiteY0" fmla="*/ 30480 h 860730"/>
              <a:gd name="connsiteX1" fmla="*/ 1021291 w 2113770"/>
              <a:gd name="connsiteY1" fmla="*/ 859994 h 860730"/>
              <a:gd name="connsiteX2" fmla="*/ 2113425 w 2113770"/>
              <a:gd name="connsiteY2" fmla="*/ 0 h 860730"/>
              <a:gd name="connsiteX3" fmla="*/ 2113425 w 2113770"/>
              <a:gd name="connsiteY3" fmla="*/ 0 h 860730"/>
              <a:gd name="connsiteX4" fmla="*/ 2113425 w 2113770"/>
              <a:gd name="connsiteY4" fmla="*/ 0 h 860730"/>
              <a:gd name="connsiteX0" fmla="*/ 145 w 2113770"/>
              <a:gd name="connsiteY0" fmla="*/ 30480 h 860764"/>
              <a:gd name="connsiteX1" fmla="*/ 1021291 w 2113770"/>
              <a:gd name="connsiteY1" fmla="*/ 859994 h 860764"/>
              <a:gd name="connsiteX2" fmla="*/ 2113425 w 2113770"/>
              <a:gd name="connsiteY2" fmla="*/ 0 h 860764"/>
              <a:gd name="connsiteX3" fmla="*/ 2113425 w 2113770"/>
              <a:gd name="connsiteY3" fmla="*/ 0 h 860764"/>
              <a:gd name="connsiteX4" fmla="*/ 2113425 w 2113770"/>
              <a:gd name="connsiteY4" fmla="*/ 0 h 860764"/>
              <a:gd name="connsiteX0" fmla="*/ 145 w 2113548"/>
              <a:gd name="connsiteY0" fmla="*/ 30480 h 860814"/>
              <a:gd name="connsiteX1" fmla="*/ 1021291 w 2113548"/>
              <a:gd name="connsiteY1" fmla="*/ 859994 h 860814"/>
              <a:gd name="connsiteX2" fmla="*/ 2113425 w 2113548"/>
              <a:gd name="connsiteY2" fmla="*/ 0 h 860814"/>
              <a:gd name="connsiteX3" fmla="*/ 2113425 w 2113548"/>
              <a:gd name="connsiteY3" fmla="*/ 0 h 860814"/>
              <a:gd name="connsiteX4" fmla="*/ 2113425 w 2113548"/>
              <a:gd name="connsiteY4" fmla="*/ 0 h 860814"/>
              <a:gd name="connsiteX0" fmla="*/ 145 w 2113425"/>
              <a:gd name="connsiteY0" fmla="*/ 30480 h 860778"/>
              <a:gd name="connsiteX1" fmla="*/ 1021291 w 2113425"/>
              <a:gd name="connsiteY1" fmla="*/ 859994 h 860778"/>
              <a:gd name="connsiteX2" fmla="*/ 2113425 w 2113425"/>
              <a:gd name="connsiteY2" fmla="*/ 0 h 860778"/>
              <a:gd name="connsiteX3" fmla="*/ 2113425 w 2113425"/>
              <a:gd name="connsiteY3" fmla="*/ 0 h 860778"/>
              <a:gd name="connsiteX4" fmla="*/ 2113425 w 2113425"/>
              <a:gd name="connsiteY4" fmla="*/ 0 h 860778"/>
              <a:gd name="connsiteX0" fmla="*/ 121 w 2113401"/>
              <a:gd name="connsiteY0" fmla="*/ 30480 h 862316"/>
              <a:gd name="connsiteX1" fmla="*/ 1071973 w 2113401"/>
              <a:gd name="connsiteY1" fmla="*/ 861684 h 862316"/>
              <a:gd name="connsiteX2" fmla="*/ 2113401 w 2113401"/>
              <a:gd name="connsiteY2" fmla="*/ 0 h 862316"/>
              <a:gd name="connsiteX3" fmla="*/ 2113401 w 2113401"/>
              <a:gd name="connsiteY3" fmla="*/ 0 h 862316"/>
              <a:gd name="connsiteX4" fmla="*/ 2113401 w 2113401"/>
              <a:gd name="connsiteY4" fmla="*/ 0 h 862316"/>
              <a:gd name="connsiteX0" fmla="*/ 123 w 2113403"/>
              <a:gd name="connsiteY0" fmla="*/ 30480 h 862976"/>
              <a:gd name="connsiteX1" fmla="*/ 1071975 w 2113403"/>
              <a:gd name="connsiteY1" fmla="*/ 861684 h 862976"/>
              <a:gd name="connsiteX2" fmla="*/ 2113403 w 2113403"/>
              <a:gd name="connsiteY2" fmla="*/ 0 h 862976"/>
              <a:gd name="connsiteX3" fmla="*/ 2113403 w 2113403"/>
              <a:gd name="connsiteY3" fmla="*/ 0 h 862976"/>
              <a:gd name="connsiteX4" fmla="*/ 2113403 w 2113403"/>
              <a:gd name="connsiteY4" fmla="*/ 0 h 862976"/>
              <a:gd name="connsiteX0" fmla="*/ 123 w 2118346"/>
              <a:gd name="connsiteY0" fmla="*/ 30480 h 862976"/>
              <a:gd name="connsiteX1" fmla="*/ 1071975 w 2118346"/>
              <a:gd name="connsiteY1" fmla="*/ 861684 h 862976"/>
              <a:gd name="connsiteX2" fmla="*/ 2113403 w 2118346"/>
              <a:gd name="connsiteY2" fmla="*/ 0 h 862976"/>
              <a:gd name="connsiteX3" fmla="*/ 2113403 w 2118346"/>
              <a:gd name="connsiteY3" fmla="*/ 0 h 862976"/>
              <a:gd name="connsiteX4" fmla="*/ 2113403 w 2118346"/>
              <a:gd name="connsiteY4" fmla="*/ 0 h 862976"/>
              <a:gd name="connsiteX0" fmla="*/ 123 w 2114685"/>
              <a:gd name="connsiteY0" fmla="*/ 30480 h 862976"/>
              <a:gd name="connsiteX1" fmla="*/ 1071975 w 2114685"/>
              <a:gd name="connsiteY1" fmla="*/ 861684 h 862976"/>
              <a:gd name="connsiteX2" fmla="*/ 2113403 w 2114685"/>
              <a:gd name="connsiteY2" fmla="*/ 0 h 862976"/>
              <a:gd name="connsiteX3" fmla="*/ 2113403 w 2114685"/>
              <a:gd name="connsiteY3" fmla="*/ 0 h 862976"/>
              <a:gd name="connsiteX4" fmla="*/ 2113403 w 2114685"/>
              <a:gd name="connsiteY4" fmla="*/ 0 h 862976"/>
              <a:gd name="connsiteX0" fmla="*/ 123 w 2113403"/>
              <a:gd name="connsiteY0" fmla="*/ 30480 h 862976"/>
              <a:gd name="connsiteX1" fmla="*/ 1071975 w 2113403"/>
              <a:gd name="connsiteY1" fmla="*/ 861684 h 862976"/>
              <a:gd name="connsiteX2" fmla="*/ 2113403 w 2113403"/>
              <a:gd name="connsiteY2" fmla="*/ 0 h 862976"/>
              <a:gd name="connsiteX3" fmla="*/ 2113403 w 2113403"/>
              <a:gd name="connsiteY3" fmla="*/ 0 h 862976"/>
              <a:gd name="connsiteX4" fmla="*/ 2113403 w 2113403"/>
              <a:gd name="connsiteY4" fmla="*/ 0 h 862976"/>
              <a:gd name="connsiteX0" fmla="*/ 123 w 2113403"/>
              <a:gd name="connsiteY0" fmla="*/ 30480 h 862976"/>
              <a:gd name="connsiteX1" fmla="*/ 1071975 w 2113403"/>
              <a:gd name="connsiteY1" fmla="*/ 861684 h 862976"/>
              <a:gd name="connsiteX2" fmla="*/ 2113403 w 2113403"/>
              <a:gd name="connsiteY2" fmla="*/ 0 h 862976"/>
              <a:gd name="connsiteX3" fmla="*/ 2113403 w 2113403"/>
              <a:gd name="connsiteY3" fmla="*/ 0 h 862976"/>
              <a:gd name="connsiteX4" fmla="*/ 2113403 w 2113403"/>
              <a:gd name="connsiteY4" fmla="*/ 0 h 862976"/>
              <a:gd name="connsiteX0" fmla="*/ 49 w 2119769"/>
              <a:gd name="connsiteY0" fmla="*/ 0 h 869842"/>
              <a:gd name="connsiteX1" fmla="*/ 1078341 w 2119769"/>
              <a:gd name="connsiteY1" fmla="*/ 869840 h 869842"/>
              <a:gd name="connsiteX2" fmla="*/ 2119769 w 2119769"/>
              <a:gd name="connsiteY2" fmla="*/ 8156 h 869842"/>
              <a:gd name="connsiteX3" fmla="*/ 2119769 w 2119769"/>
              <a:gd name="connsiteY3" fmla="*/ 8156 h 869842"/>
              <a:gd name="connsiteX4" fmla="*/ 2119769 w 2119769"/>
              <a:gd name="connsiteY4" fmla="*/ 8156 h 869842"/>
              <a:gd name="connsiteX0" fmla="*/ 49 w 2119769"/>
              <a:gd name="connsiteY0" fmla="*/ 0 h 833352"/>
              <a:gd name="connsiteX1" fmla="*/ 1076194 w 2119769"/>
              <a:gd name="connsiteY1" fmla="*/ 833350 h 833352"/>
              <a:gd name="connsiteX2" fmla="*/ 2119769 w 2119769"/>
              <a:gd name="connsiteY2" fmla="*/ 8156 h 833352"/>
              <a:gd name="connsiteX3" fmla="*/ 2119769 w 2119769"/>
              <a:gd name="connsiteY3" fmla="*/ 8156 h 833352"/>
              <a:gd name="connsiteX4" fmla="*/ 2119769 w 2119769"/>
              <a:gd name="connsiteY4" fmla="*/ 8156 h 833352"/>
              <a:gd name="connsiteX0" fmla="*/ 49 w 2119769"/>
              <a:gd name="connsiteY0" fmla="*/ 0 h 833352"/>
              <a:gd name="connsiteX1" fmla="*/ 1076194 w 2119769"/>
              <a:gd name="connsiteY1" fmla="*/ 833350 h 833352"/>
              <a:gd name="connsiteX2" fmla="*/ 2119769 w 2119769"/>
              <a:gd name="connsiteY2" fmla="*/ 8156 h 833352"/>
              <a:gd name="connsiteX3" fmla="*/ 2119769 w 2119769"/>
              <a:gd name="connsiteY3" fmla="*/ 8156 h 833352"/>
              <a:gd name="connsiteX4" fmla="*/ 2119769 w 2119769"/>
              <a:gd name="connsiteY4" fmla="*/ 8156 h 833352"/>
              <a:gd name="connsiteX0" fmla="*/ 49 w 2120003"/>
              <a:gd name="connsiteY0" fmla="*/ 0 h 833352"/>
              <a:gd name="connsiteX1" fmla="*/ 1076194 w 2120003"/>
              <a:gd name="connsiteY1" fmla="*/ 833350 h 833352"/>
              <a:gd name="connsiteX2" fmla="*/ 2119769 w 2120003"/>
              <a:gd name="connsiteY2" fmla="*/ 8156 h 833352"/>
              <a:gd name="connsiteX3" fmla="*/ 2119769 w 2120003"/>
              <a:gd name="connsiteY3" fmla="*/ 8156 h 833352"/>
              <a:gd name="connsiteX4" fmla="*/ 2119769 w 2120003"/>
              <a:gd name="connsiteY4" fmla="*/ 8156 h 833352"/>
              <a:gd name="connsiteX0" fmla="*/ 77 w 2120167"/>
              <a:gd name="connsiteY0" fmla="*/ 0 h 833596"/>
              <a:gd name="connsiteX1" fmla="*/ 1076222 w 2120167"/>
              <a:gd name="connsiteY1" fmla="*/ 833350 h 833596"/>
              <a:gd name="connsiteX2" fmla="*/ 2119797 w 2120167"/>
              <a:gd name="connsiteY2" fmla="*/ 8156 h 833596"/>
              <a:gd name="connsiteX3" fmla="*/ 2119797 w 2120167"/>
              <a:gd name="connsiteY3" fmla="*/ 8156 h 833596"/>
              <a:gd name="connsiteX4" fmla="*/ 2119797 w 2120167"/>
              <a:gd name="connsiteY4" fmla="*/ 8156 h 833596"/>
              <a:gd name="connsiteX0" fmla="*/ 79 w 2119799"/>
              <a:gd name="connsiteY0" fmla="*/ 0 h 820723"/>
              <a:gd name="connsiteX1" fmla="*/ 1061198 w 2119799"/>
              <a:gd name="connsiteY1" fmla="*/ 820471 h 820723"/>
              <a:gd name="connsiteX2" fmla="*/ 2119799 w 2119799"/>
              <a:gd name="connsiteY2" fmla="*/ 8156 h 820723"/>
              <a:gd name="connsiteX3" fmla="*/ 2119799 w 2119799"/>
              <a:gd name="connsiteY3" fmla="*/ 8156 h 820723"/>
              <a:gd name="connsiteX4" fmla="*/ 2119799 w 2119799"/>
              <a:gd name="connsiteY4" fmla="*/ 8156 h 820723"/>
              <a:gd name="connsiteX0" fmla="*/ 79 w 2119799"/>
              <a:gd name="connsiteY0" fmla="*/ 0 h 820723"/>
              <a:gd name="connsiteX1" fmla="*/ 1061198 w 2119799"/>
              <a:gd name="connsiteY1" fmla="*/ 820471 h 820723"/>
              <a:gd name="connsiteX2" fmla="*/ 2119799 w 2119799"/>
              <a:gd name="connsiteY2" fmla="*/ 8156 h 820723"/>
              <a:gd name="connsiteX3" fmla="*/ 2119799 w 2119799"/>
              <a:gd name="connsiteY3" fmla="*/ 8156 h 820723"/>
              <a:gd name="connsiteX4" fmla="*/ 2119799 w 2119799"/>
              <a:gd name="connsiteY4" fmla="*/ 8156 h 820723"/>
              <a:gd name="connsiteX0" fmla="*/ 79 w 2124038"/>
              <a:gd name="connsiteY0" fmla="*/ 0 h 820723"/>
              <a:gd name="connsiteX1" fmla="*/ 1061198 w 2124038"/>
              <a:gd name="connsiteY1" fmla="*/ 820471 h 820723"/>
              <a:gd name="connsiteX2" fmla="*/ 2119799 w 2124038"/>
              <a:gd name="connsiteY2" fmla="*/ 8156 h 820723"/>
              <a:gd name="connsiteX3" fmla="*/ 2119799 w 2124038"/>
              <a:gd name="connsiteY3" fmla="*/ 8156 h 820723"/>
              <a:gd name="connsiteX4" fmla="*/ 2119799 w 2124038"/>
              <a:gd name="connsiteY4" fmla="*/ 8156 h 820723"/>
              <a:gd name="connsiteX0" fmla="*/ 79 w 2120787"/>
              <a:gd name="connsiteY0" fmla="*/ 0 h 820723"/>
              <a:gd name="connsiteX1" fmla="*/ 1061198 w 2120787"/>
              <a:gd name="connsiteY1" fmla="*/ 820471 h 820723"/>
              <a:gd name="connsiteX2" fmla="*/ 2119799 w 2120787"/>
              <a:gd name="connsiteY2" fmla="*/ 8156 h 820723"/>
              <a:gd name="connsiteX3" fmla="*/ 2119799 w 2120787"/>
              <a:gd name="connsiteY3" fmla="*/ 8156 h 820723"/>
              <a:gd name="connsiteX4" fmla="*/ 2119799 w 2120787"/>
              <a:gd name="connsiteY4" fmla="*/ 8156 h 820723"/>
              <a:gd name="connsiteX0" fmla="*/ 79 w 2119799"/>
              <a:gd name="connsiteY0" fmla="*/ 0 h 820723"/>
              <a:gd name="connsiteX1" fmla="*/ 1061198 w 2119799"/>
              <a:gd name="connsiteY1" fmla="*/ 820471 h 820723"/>
              <a:gd name="connsiteX2" fmla="*/ 2119799 w 2119799"/>
              <a:gd name="connsiteY2" fmla="*/ 8156 h 820723"/>
              <a:gd name="connsiteX3" fmla="*/ 2119799 w 2119799"/>
              <a:gd name="connsiteY3" fmla="*/ 8156 h 820723"/>
              <a:gd name="connsiteX4" fmla="*/ 2119799 w 2119799"/>
              <a:gd name="connsiteY4" fmla="*/ 8156 h 820723"/>
              <a:gd name="connsiteX0" fmla="*/ 99 w 2119819"/>
              <a:gd name="connsiteY0" fmla="*/ 0 h 820540"/>
              <a:gd name="connsiteX1" fmla="*/ 1061218 w 2119819"/>
              <a:gd name="connsiteY1" fmla="*/ 820471 h 820540"/>
              <a:gd name="connsiteX2" fmla="*/ 2119819 w 2119819"/>
              <a:gd name="connsiteY2" fmla="*/ 8156 h 820540"/>
              <a:gd name="connsiteX3" fmla="*/ 2119819 w 2119819"/>
              <a:gd name="connsiteY3" fmla="*/ 8156 h 820540"/>
              <a:gd name="connsiteX4" fmla="*/ 2119819 w 2119819"/>
              <a:gd name="connsiteY4" fmla="*/ 8156 h 82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9819" h="820540">
                <a:moveTo>
                  <a:pt x="99" y="0"/>
                </a:moveTo>
                <a:cubicBezTo>
                  <a:pt x="-6856" y="288842"/>
                  <a:pt x="349469" y="812673"/>
                  <a:pt x="1061218" y="820471"/>
                </a:cubicBezTo>
                <a:cubicBezTo>
                  <a:pt x="1772967" y="828269"/>
                  <a:pt x="2115105" y="182179"/>
                  <a:pt x="2119819" y="8156"/>
                </a:cubicBezTo>
                <a:lnTo>
                  <a:pt x="2119819" y="8156"/>
                </a:lnTo>
                <a:lnTo>
                  <a:pt x="2119819" y="8156"/>
                </a:lnTo>
              </a:path>
            </a:pathLst>
          </a:cu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0659884-866D-4914-82F6-6D8A30DC3050}"/>
              </a:ext>
            </a:extLst>
          </p:cNvPr>
          <p:cNvSpPr txBox="1"/>
          <p:nvPr/>
        </p:nvSpPr>
        <p:spPr>
          <a:xfrm>
            <a:off x="3130023" y="3312349"/>
            <a:ext cx="31577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A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CC110A2-4595-4553-A299-2C1ABB8F6D76}"/>
              </a:ext>
            </a:extLst>
          </p:cNvPr>
          <p:cNvSpPr txBox="1"/>
          <p:nvPr/>
        </p:nvSpPr>
        <p:spPr>
          <a:xfrm>
            <a:off x="4795111" y="3312349"/>
            <a:ext cx="31577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C4164DA-C02A-4352-AEEA-AA251E523446}"/>
              </a:ext>
            </a:extLst>
          </p:cNvPr>
          <p:cNvSpPr txBox="1"/>
          <p:nvPr/>
        </p:nvSpPr>
        <p:spPr>
          <a:xfrm>
            <a:off x="300823" y="1288743"/>
            <a:ext cx="31233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Again, if pressure is put on piston </a:t>
            </a:r>
            <a:r>
              <a:rPr lang="en-GB" b="1" dirty="0"/>
              <a:t>A</a:t>
            </a:r>
            <a:r>
              <a:rPr lang="en-GB" dirty="0"/>
              <a:t> the same pressure will be transmitted to piston </a:t>
            </a:r>
            <a:r>
              <a:rPr lang="en-GB" b="1" dirty="0"/>
              <a:t>B</a:t>
            </a:r>
            <a:endParaRPr lang="en-GB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AF1D7A-F88B-4C89-997D-CD151B054954}"/>
              </a:ext>
            </a:extLst>
          </p:cNvPr>
          <p:cNvSpPr txBox="1"/>
          <p:nvPr/>
        </p:nvSpPr>
        <p:spPr>
          <a:xfrm>
            <a:off x="300823" y="5054944"/>
            <a:ext cx="33418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hydraulic system is a </a:t>
            </a:r>
            <a:r>
              <a:rPr lang="en-GB" b="1" dirty="0"/>
              <a:t>force multiplier</a:t>
            </a:r>
            <a:r>
              <a:rPr lang="en-GB" dirty="0"/>
              <a:t>. Note, the smaller piston </a:t>
            </a:r>
            <a:r>
              <a:rPr lang="en-GB" b="1" dirty="0"/>
              <a:t>A</a:t>
            </a:r>
            <a:r>
              <a:rPr lang="en-GB" dirty="0"/>
              <a:t> has to move a larger distance the piston </a:t>
            </a:r>
            <a:r>
              <a:rPr lang="en-GB" b="1" dirty="0"/>
              <a:t>B</a:t>
            </a:r>
            <a:r>
              <a:rPr lang="en-GB" dirty="0"/>
              <a:t>.</a:t>
            </a:r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20A15BE-1A8F-4066-A739-A969003AB685}"/>
              </a:ext>
            </a:extLst>
          </p:cNvPr>
          <p:cNvSpPr txBox="1"/>
          <p:nvPr/>
        </p:nvSpPr>
        <p:spPr>
          <a:xfrm>
            <a:off x="6582996" y="3812565"/>
            <a:ext cx="30221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However, this time the syringe </a:t>
            </a:r>
            <a:r>
              <a:rPr lang="en-GB" b="1" dirty="0"/>
              <a:t>B</a:t>
            </a:r>
            <a:r>
              <a:rPr lang="en-GB" dirty="0"/>
              <a:t> is </a:t>
            </a:r>
            <a:r>
              <a:rPr lang="en-GB" b="1" dirty="0"/>
              <a:t>larger.</a:t>
            </a:r>
            <a:r>
              <a:rPr lang="en-GB" dirty="0"/>
              <a:t> The same amount of fluid transmits from </a:t>
            </a:r>
            <a:r>
              <a:rPr lang="en-GB" b="1" dirty="0"/>
              <a:t>A</a:t>
            </a:r>
            <a:r>
              <a:rPr lang="en-GB" dirty="0"/>
              <a:t> to </a:t>
            </a:r>
            <a:r>
              <a:rPr lang="en-GB" b="1" dirty="0"/>
              <a:t>B</a:t>
            </a:r>
            <a:r>
              <a:rPr lang="en-GB" dirty="0"/>
              <a:t>. But Piston </a:t>
            </a:r>
            <a:r>
              <a:rPr lang="en-GB" b="1" dirty="0"/>
              <a:t>B</a:t>
            </a:r>
            <a:r>
              <a:rPr lang="en-GB" dirty="0"/>
              <a:t> rises slower and moves less distance.</a:t>
            </a:r>
            <a:endParaRPr lang="en-US" b="1" dirty="0"/>
          </a:p>
          <a:p>
            <a:endParaRPr lang="en-US" dirty="0"/>
          </a:p>
        </p:txBody>
      </p:sp>
      <p:sp>
        <p:nvSpPr>
          <p:cNvPr id="33" name="Rectangle: Rounded Corners 14">
            <a:extLst>
              <a:ext uri="{FF2B5EF4-FFF2-40B4-BE49-F238E27FC236}">
                <a16:creationId xmlns:a16="http://schemas.microsoft.com/office/drawing/2014/main" id="{2B3A0A0F-65B9-4D99-B6F8-0AB17DC7EE01}"/>
              </a:ext>
            </a:extLst>
          </p:cNvPr>
          <p:cNvSpPr/>
          <p:nvPr/>
        </p:nvSpPr>
        <p:spPr>
          <a:xfrm>
            <a:off x="5584641" y="4581624"/>
            <a:ext cx="818190" cy="927099"/>
          </a:xfrm>
          <a:custGeom>
            <a:avLst/>
            <a:gdLst>
              <a:gd name="connsiteX0" fmla="*/ 0 w 438150"/>
              <a:gd name="connsiteY0" fmla="*/ 73026 h 1384300"/>
              <a:gd name="connsiteX1" fmla="*/ 73026 w 438150"/>
              <a:gd name="connsiteY1" fmla="*/ 0 h 1384300"/>
              <a:gd name="connsiteX2" fmla="*/ 365124 w 438150"/>
              <a:gd name="connsiteY2" fmla="*/ 0 h 1384300"/>
              <a:gd name="connsiteX3" fmla="*/ 438150 w 438150"/>
              <a:gd name="connsiteY3" fmla="*/ 73026 h 1384300"/>
              <a:gd name="connsiteX4" fmla="*/ 438150 w 438150"/>
              <a:gd name="connsiteY4" fmla="*/ 1311274 h 1384300"/>
              <a:gd name="connsiteX5" fmla="*/ 365124 w 438150"/>
              <a:gd name="connsiteY5" fmla="*/ 1384300 h 1384300"/>
              <a:gd name="connsiteX6" fmla="*/ 73026 w 438150"/>
              <a:gd name="connsiteY6" fmla="*/ 1384300 h 1384300"/>
              <a:gd name="connsiteX7" fmla="*/ 0 w 438150"/>
              <a:gd name="connsiteY7" fmla="*/ 1311274 h 1384300"/>
              <a:gd name="connsiteX8" fmla="*/ 0 w 438150"/>
              <a:gd name="connsiteY8" fmla="*/ 73026 h 1384300"/>
              <a:gd name="connsiteX0" fmla="*/ 0 w 438150"/>
              <a:gd name="connsiteY0" fmla="*/ 73026 h 1403350"/>
              <a:gd name="connsiteX1" fmla="*/ 73026 w 438150"/>
              <a:gd name="connsiteY1" fmla="*/ 0 h 1403350"/>
              <a:gd name="connsiteX2" fmla="*/ 365124 w 438150"/>
              <a:gd name="connsiteY2" fmla="*/ 0 h 1403350"/>
              <a:gd name="connsiteX3" fmla="*/ 438150 w 438150"/>
              <a:gd name="connsiteY3" fmla="*/ 73026 h 1403350"/>
              <a:gd name="connsiteX4" fmla="*/ 438150 w 438150"/>
              <a:gd name="connsiteY4" fmla="*/ 1311274 h 1403350"/>
              <a:gd name="connsiteX5" fmla="*/ 365124 w 438150"/>
              <a:gd name="connsiteY5" fmla="*/ 1384300 h 1403350"/>
              <a:gd name="connsiteX6" fmla="*/ 142876 w 438150"/>
              <a:gd name="connsiteY6" fmla="*/ 1403350 h 1403350"/>
              <a:gd name="connsiteX7" fmla="*/ 0 w 438150"/>
              <a:gd name="connsiteY7" fmla="*/ 1311274 h 1403350"/>
              <a:gd name="connsiteX8" fmla="*/ 0 w 438150"/>
              <a:gd name="connsiteY8" fmla="*/ 73026 h 1403350"/>
              <a:gd name="connsiteX0" fmla="*/ 0 w 438150"/>
              <a:gd name="connsiteY0" fmla="*/ 73026 h 1403350"/>
              <a:gd name="connsiteX1" fmla="*/ 73026 w 438150"/>
              <a:gd name="connsiteY1" fmla="*/ 0 h 1403350"/>
              <a:gd name="connsiteX2" fmla="*/ 365124 w 438150"/>
              <a:gd name="connsiteY2" fmla="*/ 0 h 1403350"/>
              <a:gd name="connsiteX3" fmla="*/ 438150 w 438150"/>
              <a:gd name="connsiteY3" fmla="*/ 73026 h 1403350"/>
              <a:gd name="connsiteX4" fmla="*/ 438150 w 438150"/>
              <a:gd name="connsiteY4" fmla="*/ 1311274 h 1403350"/>
              <a:gd name="connsiteX5" fmla="*/ 263524 w 438150"/>
              <a:gd name="connsiteY5" fmla="*/ 1397000 h 1403350"/>
              <a:gd name="connsiteX6" fmla="*/ 142876 w 438150"/>
              <a:gd name="connsiteY6" fmla="*/ 1403350 h 1403350"/>
              <a:gd name="connsiteX7" fmla="*/ 0 w 438150"/>
              <a:gd name="connsiteY7" fmla="*/ 1311274 h 1403350"/>
              <a:gd name="connsiteX8" fmla="*/ 0 w 438150"/>
              <a:gd name="connsiteY8" fmla="*/ 73026 h 1403350"/>
              <a:gd name="connsiteX0" fmla="*/ 0 w 438150"/>
              <a:gd name="connsiteY0" fmla="*/ 73026 h 1406525"/>
              <a:gd name="connsiteX1" fmla="*/ 73026 w 438150"/>
              <a:gd name="connsiteY1" fmla="*/ 0 h 1406525"/>
              <a:gd name="connsiteX2" fmla="*/ 365124 w 438150"/>
              <a:gd name="connsiteY2" fmla="*/ 0 h 1406525"/>
              <a:gd name="connsiteX3" fmla="*/ 438150 w 438150"/>
              <a:gd name="connsiteY3" fmla="*/ 73026 h 1406525"/>
              <a:gd name="connsiteX4" fmla="*/ 438150 w 438150"/>
              <a:gd name="connsiteY4" fmla="*/ 1311274 h 1406525"/>
              <a:gd name="connsiteX5" fmla="*/ 271461 w 438150"/>
              <a:gd name="connsiteY5" fmla="*/ 1406525 h 1406525"/>
              <a:gd name="connsiteX6" fmla="*/ 142876 w 438150"/>
              <a:gd name="connsiteY6" fmla="*/ 1403350 h 1406525"/>
              <a:gd name="connsiteX7" fmla="*/ 0 w 438150"/>
              <a:gd name="connsiteY7" fmla="*/ 1311274 h 1406525"/>
              <a:gd name="connsiteX8" fmla="*/ 0 w 438150"/>
              <a:gd name="connsiteY8" fmla="*/ 73026 h 1406525"/>
              <a:gd name="connsiteX0" fmla="*/ 0 w 438150"/>
              <a:gd name="connsiteY0" fmla="*/ 73026 h 1557400"/>
              <a:gd name="connsiteX1" fmla="*/ 73026 w 438150"/>
              <a:gd name="connsiteY1" fmla="*/ 0 h 1557400"/>
              <a:gd name="connsiteX2" fmla="*/ 365124 w 438150"/>
              <a:gd name="connsiteY2" fmla="*/ 0 h 1557400"/>
              <a:gd name="connsiteX3" fmla="*/ 438150 w 438150"/>
              <a:gd name="connsiteY3" fmla="*/ 73026 h 1557400"/>
              <a:gd name="connsiteX4" fmla="*/ 438150 w 438150"/>
              <a:gd name="connsiteY4" fmla="*/ 1311274 h 1557400"/>
              <a:gd name="connsiteX5" fmla="*/ 271461 w 438150"/>
              <a:gd name="connsiteY5" fmla="*/ 1406525 h 1557400"/>
              <a:gd name="connsiteX6" fmla="*/ 142876 w 438150"/>
              <a:gd name="connsiteY6" fmla="*/ 1403350 h 1557400"/>
              <a:gd name="connsiteX7" fmla="*/ 0 w 438150"/>
              <a:gd name="connsiteY7" fmla="*/ 1311274 h 1557400"/>
              <a:gd name="connsiteX8" fmla="*/ 0 w 438150"/>
              <a:gd name="connsiteY8" fmla="*/ 73026 h 1557400"/>
              <a:gd name="connsiteX0" fmla="*/ 0 w 438150"/>
              <a:gd name="connsiteY0" fmla="*/ 73026 h 1652703"/>
              <a:gd name="connsiteX1" fmla="*/ 73026 w 438150"/>
              <a:gd name="connsiteY1" fmla="*/ 0 h 1652703"/>
              <a:gd name="connsiteX2" fmla="*/ 365124 w 438150"/>
              <a:gd name="connsiteY2" fmla="*/ 0 h 1652703"/>
              <a:gd name="connsiteX3" fmla="*/ 438150 w 438150"/>
              <a:gd name="connsiteY3" fmla="*/ 73026 h 1652703"/>
              <a:gd name="connsiteX4" fmla="*/ 438150 w 438150"/>
              <a:gd name="connsiteY4" fmla="*/ 1311274 h 1652703"/>
              <a:gd name="connsiteX5" fmla="*/ 271461 w 438150"/>
              <a:gd name="connsiteY5" fmla="*/ 1406525 h 1652703"/>
              <a:gd name="connsiteX6" fmla="*/ 142876 w 438150"/>
              <a:gd name="connsiteY6" fmla="*/ 1403350 h 1652703"/>
              <a:gd name="connsiteX7" fmla="*/ 0 w 438150"/>
              <a:gd name="connsiteY7" fmla="*/ 1311274 h 1652703"/>
              <a:gd name="connsiteX8" fmla="*/ 0 w 438150"/>
              <a:gd name="connsiteY8" fmla="*/ 73026 h 1652703"/>
              <a:gd name="connsiteX0" fmla="*/ 0 w 439504"/>
              <a:gd name="connsiteY0" fmla="*/ 73026 h 1652703"/>
              <a:gd name="connsiteX1" fmla="*/ 73026 w 439504"/>
              <a:gd name="connsiteY1" fmla="*/ 0 h 1652703"/>
              <a:gd name="connsiteX2" fmla="*/ 365124 w 439504"/>
              <a:gd name="connsiteY2" fmla="*/ 0 h 1652703"/>
              <a:gd name="connsiteX3" fmla="*/ 438150 w 439504"/>
              <a:gd name="connsiteY3" fmla="*/ 73026 h 1652703"/>
              <a:gd name="connsiteX4" fmla="*/ 438150 w 439504"/>
              <a:gd name="connsiteY4" fmla="*/ 1311274 h 1652703"/>
              <a:gd name="connsiteX5" fmla="*/ 271461 w 439504"/>
              <a:gd name="connsiteY5" fmla="*/ 1406525 h 1652703"/>
              <a:gd name="connsiteX6" fmla="*/ 142876 w 439504"/>
              <a:gd name="connsiteY6" fmla="*/ 1403350 h 1652703"/>
              <a:gd name="connsiteX7" fmla="*/ 0 w 439504"/>
              <a:gd name="connsiteY7" fmla="*/ 1311274 h 1652703"/>
              <a:gd name="connsiteX8" fmla="*/ 0 w 439504"/>
              <a:gd name="connsiteY8" fmla="*/ 73026 h 1652703"/>
              <a:gd name="connsiteX0" fmla="*/ 2618 w 442122"/>
              <a:gd name="connsiteY0" fmla="*/ 73026 h 1652703"/>
              <a:gd name="connsiteX1" fmla="*/ 75644 w 442122"/>
              <a:gd name="connsiteY1" fmla="*/ 0 h 1652703"/>
              <a:gd name="connsiteX2" fmla="*/ 367742 w 442122"/>
              <a:gd name="connsiteY2" fmla="*/ 0 h 1652703"/>
              <a:gd name="connsiteX3" fmla="*/ 440768 w 442122"/>
              <a:gd name="connsiteY3" fmla="*/ 73026 h 1652703"/>
              <a:gd name="connsiteX4" fmla="*/ 440768 w 442122"/>
              <a:gd name="connsiteY4" fmla="*/ 1311274 h 1652703"/>
              <a:gd name="connsiteX5" fmla="*/ 274079 w 442122"/>
              <a:gd name="connsiteY5" fmla="*/ 1406525 h 1652703"/>
              <a:gd name="connsiteX6" fmla="*/ 145494 w 442122"/>
              <a:gd name="connsiteY6" fmla="*/ 1403350 h 1652703"/>
              <a:gd name="connsiteX7" fmla="*/ 2618 w 442122"/>
              <a:gd name="connsiteY7" fmla="*/ 1311274 h 1652703"/>
              <a:gd name="connsiteX8" fmla="*/ 2618 w 442122"/>
              <a:gd name="connsiteY8" fmla="*/ 73026 h 1652703"/>
              <a:gd name="connsiteX0" fmla="*/ 3252 w 442756"/>
              <a:gd name="connsiteY0" fmla="*/ 73026 h 1668635"/>
              <a:gd name="connsiteX1" fmla="*/ 76278 w 442756"/>
              <a:gd name="connsiteY1" fmla="*/ 0 h 1668635"/>
              <a:gd name="connsiteX2" fmla="*/ 368376 w 442756"/>
              <a:gd name="connsiteY2" fmla="*/ 0 h 1668635"/>
              <a:gd name="connsiteX3" fmla="*/ 441402 w 442756"/>
              <a:gd name="connsiteY3" fmla="*/ 73026 h 1668635"/>
              <a:gd name="connsiteX4" fmla="*/ 441402 w 442756"/>
              <a:gd name="connsiteY4" fmla="*/ 1311274 h 1668635"/>
              <a:gd name="connsiteX5" fmla="*/ 274713 w 442756"/>
              <a:gd name="connsiteY5" fmla="*/ 1406525 h 1668635"/>
              <a:gd name="connsiteX6" fmla="*/ 142953 w 442756"/>
              <a:gd name="connsiteY6" fmla="*/ 1435100 h 1668635"/>
              <a:gd name="connsiteX7" fmla="*/ 3252 w 442756"/>
              <a:gd name="connsiteY7" fmla="*/ 1311274 h 1668635"/>
              <a:gd name="connsiteX8" fmla="*/ 3252 w 442756"/>
              <a:gd name="connsiteY8" fmla="*/ 73026 h 1668635"/>
              <a:gd name="connsiteX0" fmla="*/ 3252 w 442756"/>
              <a:gd name="connsiteY0" fmla="*/ 73026 h 1650627"/>
              <a:gd name="connsiteX1" fmla="*/ 76278 w 442756"/>
              <a:gd name="connsiteY1" fmla="*/ 0 h 1650627"/>
              <a:gd name="connsiteX2" fmla="*/ 368376 w 442756"/>
              <a:gd name="connsiteY2" fmla="*/ 0 h 1650627"/>
              <a:gd name="connsiteX3" fmla="*/ 441402 w 442756"/>
              <a:gd name="connsiteY3" fmla="*/ 73026 h 1650627"/>
              <a:gd name="connsiteX4" fmla="*/ 441402 w 442756"/>
              <a:gd name="connsiteY4" fmla="*/ 1311274 h 1650627"/>
              <a:gd name="connsiteX5" fmla="*/ 274713 w 442756"/>
              <a:gd name="connsiteY5" fmla="*/ 1406525 h 1650627"/>
              <a:gd name="connsiteX6" fmla="*/ 142953 w 442756"/>
              <a:gd name="connsiteY6" fmla="*/ 1435100 h 1650627"/>
              <a:gd name="connsiteX7" fmla="*/ 3252 w 442756"/>
              <a:gd name="connsiteY7" fmla="*/ 1311274 h 1650627"/>
              <a:gd name="connsiteX8" fmla="*/ 3252 w 442756"/>
              <a:gd name="connsiteY8" fmla="*/ 73026 h 1650627"/>
              <a:gd name="connsiteX0" fmla="*/ 0 w 439504"/>
              <a:gd name="connsiteY0" fmla="*/ 73026 h 1650627"/>
              <a:gd name="connsiteX1" fmla="*/ 73026 w 439504"/>
              <a:gd name="connsiteY1" fmla="*/ 0 h 1650627"/>
              <a:gd name="connsiteX2" fmla="*/ 365124 w 439504"/>
              <a:gd name="connsiteY2" fmla="*/ 0 h 1650627"/>
              <a:gd name="connsiteX3" fmla="*/ 438150 w 439504"/>
              <a:gd name="connsiteY3" fmla="*/ 73026 h 1650627"/>
              <a:gd name="connsiteX4" fmla="*/ 438150 w 439504"/>
              <a:gd name="connsiteY4" fmla="*/ 1311274 h 1650627"/>
              <a:gd name="connsiteX5" fmla="*/ 271461 w 439504"/>
              <a:gd name="connsiteY5" fmla="*/ 1406525 h 1650627"/>
              <a:gd name="connsiteX6" fmla="*/ 139701 w 439504"/>
              <a:gd name="connsiteY6" fmla="*/ 1435100 h 1650627"/>
              <a:gd name="connsiteX7" fmla="*/ 0 w 439504"/>
              <a:gd name="connsiteY7" fmla="*/ 1311274 h 1650627"/>
              <a:gd name="connsiteX8" fmla="*/ 0 w 439504"/>
              <a:gd name="connsiteY8" fmla="*/ 73026 h 1650627"/>
              <a:gd name="connsiteX0" fmla="*/ 0 w 440993"/>
              <a:gd name="connsiteY0" fmla="*/ 73026 h 1674390"/>
              <a:gd name="connsiteX1" fmla="*/ 73026 w 440993"/>
              <a:gd name="connsiteY1" fmla="*/ 0 h 1674390"/>
              <a:gd name="connsiteX2" fmla="*/ 365124 w 440993"/>
              <a:gd name="connsiteY2" fmla="*/ 0 h 1674390"/>
              <a:gd name="connsiteX3" fmla="*/ 438150 w 440993"/>
              <a:gd name="connsiteY3" fmla="*/ 73026 h 1674390"/>
              <a:gd name="connsiteX4" fmla="*/ 438150 w 440993"/>
              <a:gd name="connsiteY4" fmla="*/ 1311274 h 1674390"/>
              <a:gd name="connsiteX5" fmla="*/ 280986 w 440993"/>
              <a:gd name="connsiteY5" fmla="*/ 1450975 h 1674390"/>
              <a:gd name="connsiteX6" fmla="*/ 139701 w 440993"/>
              <a:gd name="connsiteY6" fmla="*/ 1435100 h 1674390"/>
              <a:gd name="connsiteX7" fmla="*/ 0 w 440993"/>
              <a:gd name="connsiteY7" fmla="*/ 1311274 h 1674390"/>
              <a:gd name="connsiteX8" fmla="*/ 0 w 440993"/>
              <a:gd name="connsiteY8" fmla="*/ 73026 h 1674390"/>
              <a:gd name="connsiteX0" fmla="*/ 0 w 440027"/>
              <a:gd name="connsiteY0" fmla="*/ 73026 h 1674390"/>
              <a:gd name="connsiteX1" fmla="*/ 73026 w 440027"/>
              <a:gd name="connsiteY1" fmla="*/ 0 h 1674390"/>
              <a:gd name="connsiteX2" fmla="*/ 365124 w 440027"/>
              <a:gd name="connsiteY2" fmla="*/ 0 h 1674390"/>
              <a:gd name="connsiteX3" fmla="*/ 438150 w 440027"/>
              <a:gd name="connsiteY3" fmla="*/ 73026 h 1674390"/>
              <a:gd name="connsiteX4" fmla="*/ 438150 w 440027"/>
              <a:gd name="connsiteY4" fmla="*/ 1311274 h 1674390"/>
              <a:gd name="connsiteX5" fmla="*/ 280986 w 440027"/>
              <a:gd name="connsiteY5" fmla="*/ 1450975 h 1674390"/>
              <a:gd name="connsiteX6" fmla="*/ 139701 w 440027"/>
              <a:gd name="connsiteY6" fmla="*/ 1435100 h 1674390"/>
              <a:gd name="connsiteX7" fmla="*/ 0 w 440027"/>
              <a:gd name="connsiteY7" fmla="*/ 1311274 h 1674390"/>
              <a:gd name="connsiteX8" fmla="*/ 0 w 440027"/>
              <a:gd name="connsiteY8" fmla="*/ 73026 h 1674390"/>
              <a:gd name="connsiteX0" fmla="*/ 0 w 438803"/>
              <a:gd name="connsiteY0" fmla="*/ 73026 h 1674390"/>
              <a:gd name="connsiteX1" fmla="*/ 73026 w 438803"/>
              <a:gd name="connsiteY1" fmla="*/ 0 h 1674390"/>
              <a:gd name="connsiteX2" fmla="*/ 365124 w 438803"/>
              <a:gd name="connsiteY2" fmla="*/ 0 h 1674390"/>
              <a:gd name="connsiteX3" fmla="*/ 438150 w 438803"/>
              <a:gd name="connsiteY3" fmla="*/ 73026 h 1674390"/>
              <a:gd name="connsiteX4" fmla="*/ 438150 w 438803"/>
              <a:gd name="connsiteY4" fmla="*/ 1311274 h 1674390"/>
              <a:gd name="connsiteX5" fmla="*/ 280986 w 438803"/>
              <a:gd name="connsiteY5" fmla="*/ 1450975 h 1674390"/>
              <a:gd name="connsiteX6" fmla="*/ 139701 w 438803"/>
              <a:gd name="connsiteY6" fmla="*/ 1435100 h 1674390"/>
              <a:gd name="connsiteX7" fmla="*/ 0 w 438803"/>
              <a:gd name="connsiteY7" fmla="*/ 1311274 h 1674390"/>
              <a:gd name="connsiteX8" fmla="*/ 0 w 438803"/>
              <a:gd name="connsiteY8" fmla="*/ 73026 h 1674390"/>
              <a:gd name="connsiteX0" fmla="*/ 0 w 438311"/>
              <a:gd name="connsiteY0" fmla="*/ 73026 h 1662212"/>
              <a:gd name="connsiteX1" fmla="*/ 73026 w 438311"/>
              <a:gd name="connsiteY1" fmla="*/ 0 h 1662212"/>
              <a:gd name="connsiteX2" fmla="*/ 365124 w 438311"/>
              <a:gd name="connsiteY2" fmla="*/ 0 h 1662212"/>
              <a:gd name="connsiteX3" fmla="*/ 438150 w 438311"/>
              <a:gd name="connsiteY3" fmla="*/ 73026 h 1662212"/>
              <a:gd name="connsiteX4" fmla="*/ 438150 w 438311"/>
              <a:gd name="connsiteY4" fmla="*/ 1311274 h 1662212"/>
              <a:gd name="connsiteX5" fmla="*/ 273048 w 438311"/>
              <a:gd name="connsiteY5" fmla="*/ 1428750 h 1662212"/>
              <a:gd name="connsiteX6" fmla="*/ 139701 w 438311"/>
              <a:gd name="connsiteY6" fmla="*/ 1435100 h 1662212"/>
              <a:gd name="connsiteX7" fmla="*/ 0 w 438311"/>
              <a:gd name="connsiteY7" fmla="*/ 1311274 h 1662212"/>
              <a:gd name="connsiteX8" fmla="*/ 0 w 438311"/>
              <a:gd name="connsiteY8" fmla="*/ 73026 h 1662212"/>
              <a:gd name="connsiteX0" fmla="*/ 0 w 438885"/>
              <a:gd name="connsiteY0" fmla="*/ 73026 h 1662212"/>
              <a:gd name="connsiteX1" fmla="*/ 73026 w 438885"/>
              <a:gd name="connsiteY1" fmla="*/ 0 h 1662212"/>
              <a:gd name="connsiteX2" fmla="*/ 365124 w 438885"/>
              <a:gd name="connsiteY2" fmla="*/ 0 h 1662212"/>
              <a:gd name="connsiteX3" fmla="*/ 438150 w 438885"/>
              <a:gd name="connsiteY3" fmla="*/ 73026 h 1662212"/>
              <a:gd name="connsiteX4" fmla="*/ 438150 w 438885"/>
              <a:gd name="connsiteY4" fmla="*/ 1311274 h 1662212"/>
              <a:gd name="connsiteX5" fmla="*/ 273048 w 438885"/>
              <a:gd name="connsiteY5" fmla="*/ 1428750 h 1662212"/>
              <a:gd name="connsiteX6" fmla="*/ 139701 w 438885"/>
              <a:gd name="connsiteY6" fmla="*/ 1435100 h 1662212"/>
              <a:gd name="connsiteX7" fmla="*/ 0 w 438885"/>
              <a:gd name="connsiteY7" fmla="*/ 1311274 h 1662212"/>
              <a:gd name="connsiteX8" fmla="*/ 0 w 438885"/>
              <a:gd name="connsiteY8" fmla="*/ 73026 h 1662212"/>
              <a:gd name="connsiteX0" fmla="*/ 0 w 438885"/>
              <a:gd name="connsiteY0" fmla="*/ 73026 h 1793875"/>
              <a:gd name="connsiteX1" fmla="*/ 73026 w 438885"/>
              <a:gd name="connsiteY1" fmla="*/ 0 h 1793875"/>
              <a:gd name="connsiteX2" fmla="*/ 365124 w 438885"/>
              <a:gd name="connsiteY2" fmla="*/ 0 h 1793875"/>
              <a:gd name="connsiteX3" fmla="*/ 438150 w 438885"/>
              <a:gd name="connsiteY3" fmla="*/ 73026 h 1793875"/>
              <a:gd name="connsiteX4" fmla="*/ 438150 w 438885"/>
              <a:gd name="connsiteY4" fmla="*/ 1311274 h 1793875"/>
              <a:gd name="connsiteX5" fmla="*/ 273048 w 438885"/>
              <a:gd name="connsiteY5" fmla="*/ 1428750 h 1793875"/>
              <a:gd name="connsiteX6" fmla="*/ 204788 w 438885"/>
              <a:gd name="connsiteY6" fmla="*/ 1793873 h 1793875"/>
              <a:gd name="connsiteX7" fmla="*/ 139701 w 438885"/>
              <a:gd name="connsiteY7" fmla="*/ 1435100 h 1793875"/>
              <a:gd name="connsiteX8" fmla="*/ 0 w 438885"/>
              <a:gd name="connsiteY8" fmla="*/ 1311274 h 1793875"/>
              <a:gd name="connsiteX9" fmla="*/ 0 w 438885"/>
              <a:gd name="connsiteY9" fmla="*/ 73026 h 1793875"/>
              <a:gd name="connsiteX0" fmla="*/ 0 w 438885"/>
              <a:gd name="connsiteY0" fmla="*/ 73026 h 1804987"/>
              <a:gd name="connsiteX1" fmla="*/ 73026 w 438885"/>
              <a:gd name="connsiteY1" fmla="*/ 0 h 1804987"/>
              <a:gd name="connsiteX2" fmla="*/ 365124 w 438885"/>
              <a:gd name="connsiteY2" fmla="*/ 0 h 1804987"/>
              <a:gd name="connsiteX3" fmla="*/ 438150 w 438885"/>
              <a:gd name="connsiteY3" fmla="*/ 73026 h 1804987"/>
              <a:gd name="connsiteX4" fmla="*/ 438150 w 438885"/>
              <a:gd name="connsiteY4" fmla="*/ 1311274 h 1804987"/>
              <a:gd name="connsiteX5" fmla="*/ 273048 w 438885"/>
              <a:gd name="connsiteY5" fmla="*/ 1428750 h 1804987"/>
              <a:gd name="connsiteX6" fmla="*/ 198438 w 438885"/>
              <a:gd name="connsiteY6" fmla="*/ 1804985 h 1804987"/>
              <a:gd name="connsiteX7" fmla="*/ 139701 w 438885"/>
              <a:gd name="connsiteY7" fmla="*/ 1435100 h 1804987"/>
              <a:gd name="connsiteX8" fmla="*/ 0 w 438885"/>
              <a:gd name="connsiteY8" fmla="*/ 1311274 h 1804987"/>
              <a:gd name="connsiteX9" fmla="*/ 0 w 438885"/>
              <a:gd name="connsiteY9" fmla="*/ 73026 h 1804987"/>
              <a:gd name="connsiteX0" fmla="*/ 0 w 438885"/>
              <a:gd name="connsiteY0" fmla="*/ 73026 h 1804995"/>
              <a:gd name="connsiteX1" fmla="*/ 73026 w 438885"/>
              <a:gd name="connsiteY1" fmla="*/ 0 h 1804995"/>
              <a:gd name="connsiteX2" fmla="*/ 365124 w 438885"/>
              <a:gd name="connsiteY2" fmla="*/ 0 h 1804995"/>
              <a:gd name="connsiteX3" fmla="*/ 438150 w 438885"/>
              <a:gd name="connsiteY3" fmla="*/ 73026 h 1804995"/>
              <a:gd name="connsiteX4" fmla="*/ 438150 w 438885"/>
              <a:gd name="connsiteY4" fmla="*/ 1311274 h 1804995"/>
              <a:gd name="connsiteX5" fmla="*/ 273048 w 438885"/>
              <a:gd name="connsiteY5" fmla="*/ 1428750 h 1804995"/>
              <a:gd name="connsiteX6" fmla="*/ 198438 w 438885"/>
              <a:gd name="connsiteY6" fmla="*/ 1804985 h 1804995"/>
              <a:gd name="connsiteX7" fmla="*/ 139701 w 438885"/>
              <a:gd name="connsiteY7" fmla="*/ 1435100 h 1804995"/>
              <a:gd name="connsiteX8" fmla="*/ 0 w 438885"/>
              <a:gd name="connsiteY8" fmla="*/ 1311274 h 1804995"/>
              <a:gd name="connsiteX9" fmla="*/ 0 w 438885"/>
              <a:gd name="connsiteY9" fmla="*/ 73026 h 1804995"/>
              <a:gd name="connsiteX0" fmla="*/ 0 w 438885"/>
              <a:gd name="connsiteY0" fmla="*/ 73026 h 1804995"/>
              <a:gd name="connsiteX1" fmla="*/ 73026 w 438885"/>
              <a:gd name="connsiteY1" fmla="*/ 0 h 1804995"/>
              <a:gd name="connsiteX2" fmla="*/ 365124 w 438885"/>
              <a:gd name="connsiteY2" fmla="*/ 0 h 1804995"/>
              <a:gd name="connsiteX3" fmla="*/ 438150 w 438885"/>
              <a:gd name="connsiteY3" fmla="*/ 73026 h 1804995"/>
              <a:gd name="connsiteX4" fmla="*/ 438150 w 438885"/>
              <a:gd name="connsiteY4" fmla="*/ 1311274 h 1804995"/>
              <a:gd name="connsiteX5" fmla="*/ 273048 w 438885"/>
              <a:gd name="connsiteY5" fmla="*/ 1428750 h 1804995"/>
              <a:gd name="connsiteX6" fmla="*/ 198438 w 438885"/>
              <a:gd name="connsiteY6" fmla="*/ 1804985 h 1804995"/>
              <a:gd name="connsiteX7" fmla="*/ 157164 w 438885"/>
              <a:gd name="connsiteY7" fmla="*/ 1439863 h 1804995"/>
              <a:gd name="connsiteX8" fmla="*/ 0 w 438885"/>
              <a:gd name="connsiteY8" fmla="*/ 1311274 h 1804995"/>
              <a:gd name="connsiteX9" fmla="*/ 0 w 438885"/>
              <a:gd name="connsiteY9" fmla="*/ 73026 h 1804995"/>
              <a:gd name="connsiteX0" fmla="*/ 0 w 438885"/>
              <a:gd name="connsiteY0" fmla="*/ 73026 h 1800232"/>
              <a:gd name="connsiteX1" fmla="*/ 73026 w 438885"/>
              <a:gd name="connsiteY1" fmla="*/ 0 h 1800232"/>
              <a:gd name="connsiteX2" fmla="*/ 365124 w 438885"/>
              <a:gd name="connsiteY2" fmla="*/ 0 h 1800232"/>
              <a:gd name="connsiteX3" fmla="*/ 438150 w 438885"/>
              <a:gd name="connsiteY3" fmla="*/ 73026 h 1800232"/>
              <a:gd name="connsiteX4" fmla="*/ 438150 w 438885"/>
              <a:gd name="connsiteY4" fmla="*/ 1311274 h 1800232"/>
              <a:gd name="connsiteX5" fmla="*/ 273048 w 438885"/>
              <a:gd name="connsiteY5" fmla="*/ 1428750 h 1800232"/>
              <a:gd name="connsiteX6" fmla="*/ 187325 w 438885"/>
              <a:gd name="connsiteY6" fmla="*/ 1800222 h 1800232"/>
              <a:gd name="connsiteX7" fmla="*/ 157164 w 438885"/>
              <a:gd name="connsiteY7" fmla="*/ 1439863 h 1800232"/>
              <a:gd name="connsiteX8" fmla="*/ 0 w 438885"/>
              <a:gd name="connsiteY8" fmla="*/ 1311274 h 1800232"/>
              <a:gd name="connsiteX9" fmla="*/ 0 w 438885"/>
              <a:gd name="connsiteY9" fmla="*/ 73026 h 1800232"/>
              <a:gd name="connsiteX0" fmla="*/ 0 w 442556"/>
              <a:gd name="connsiteY0" fmla="*/ 73026 h 1800233"/>
              <a:gd name="connsiteX1" fmla="*/ 73026 w 442556"/>
              <a:gd name="connsiteY1" fmla="*/ 0 h 1800233"/>
              <a:gd name="connsiteX2" fmla="*/ 365124 w 442556"/>
              <a:gd name="connsiteY2" fmla="*/ 0 h 1800233"/>
              <a:gd name="connsiteX3" fmla="*/ 438150 w 442556"/>
              <a:gd name="connsiteY3" fmla="*/ 73026 h 1800233"/>
              <a:gd name="connsiteX4" fmla="*/ 438150 w 442556"/>
              <a:gd name="connsiteY4" fmla="*/ 1311274 h 1800233"/>
              <a:gd name="connsiteX5" fmla="*/ 295273 w 442556"/>
              <a:gd name="connsiteY5" fmla="*/ 1447800 h 1800233"/>
              <a:gd name="connsiteX6" fmla="*/ 187325 w 442556"/>
              <a:gd name="connsiteY6" fmla="*/ 1800222 h 1800233"/>
              <a:gd name="connsiteX7" fmla="*/ 157164 w 442556"/>
              <a:gd name="connsiteY7" fmla="*/ 1439863 h 1800233"/>
              <a:gd name="connsiteX8" fmla="*/ 0 w 442556"/>
              <a:gd name="connsiteY8" fmla="*/ 1311274 h 1800233"/>
              <a:gd name="connsiteX9" fmla="*/ 0 w 442556"/>
              <a:gd name="connsiteY9" fmla="*/ 73026 h 1800233"/>
              <a:gd name="connsiteX0" fmla="*/ 0 w 440305"/>
              <a:gd name="connsiteY0" fmla="*/ 73026 h 1800232"/>
              <a:gd name="connsiteX1" fmla="*/ 73026 w 440305"/>
              <a:gd name="connsiteY1" fmla="*/ 0 h 1800232"/>
              <a:gd name="connsiteX2" fmla="*/ 365124 w 440305"/>
              <a:gd name="connsiteY2" fmla="*/ 0 h 1800232"/>
              <a:gd name="connsiteX3" fmla="*/ 438150 w 440305"/>
              <a:gd name="connsiteY3" fmla="*/ 73026 h 1800232"/>
              <a:gd name="connsiteX4" fmla="*/ 438150 w 440305"/>
              <a:gd name="connsiteY4" fmla="*/ 1311274 h 1800232"/>
              <a:gd name="connsiteX5" fmla="*/ 284161 w 440305"/>
              <a:gd name="connsiteY5" fmla="*/ 1444625 h 1800232"/>
              <a:gd name="connsiteX6" fmla="*/ 187325 w 440305"/>
              <a:gd name="connsiteY6" fmla="*/ 1800222 h 1800232"/>
              <a:gd name="connsiteX7" fmla="*/ 157164 w 440305"/>
              <a:gd name="connsiteY7" fmla="*/ 1439863 h 1800232"/>
              <a:gd name="connsiteX8" fmla="*/ 0 w 440305"/>
              <a:gd name="connsiteY8" fmla="*/ 1311274 h 1800232"/>
              <a:gd name="connsiteX9" fmla="*/ 0 w 440305"/>
              <a:gd name="connsiteY9" fmla="*/ 73026 h 1800232"/>
              <a:gd name="connsiteX0" fmla="*/ 0 w 438171"/>
              <a:gd name="connsiteY0" fmla="*/ 73026 h 1800232"/>
              <a:gd name="connsiteX1" fmla="*/ 73026 w 438171"/>
              <a:gd name="connsiteY1" fmla="*/ 0 h 1800232"/>
              <a:gd name="connsiteX2" fmla="*/ 365124 w 438171"/>
              <a:gd name="connsiteY2" fmla="*/ 0 h 1800232"/>
              <a:gd name="connsiteX3" fmla="*/ 438150 w 438171"/>
              <a:gd name="connsiteY3" fmla="*/ 73026 h 1800232"/>
              <a:gd name="connsiteX4" fmla="*/ 438150 w 438171"/>
              <a:gd name="connsiteY4" fmla="*/ 1311274 h 1800232"/>
              <a:gd name="connsiteX5" fmla="*/ 284161 w 438171"/>
              <a:gd name="connsiteY5" fmla="*/ 1444625 h 1800232"/>
              <a:gd name="connsiteX6" fmla="*/ 187325 w 438171"/>
              <a:gd name="connsiteY6" fmla="*/ 1800222 h 1800232"/>
              <a:gd name="connsiteX7" fmla="*/ 157164 w 438171"/>
              <a:gd name="connsiteY7" fmla="*/ 1439863 h 1800232"/>
              <a:gd name="connsiteX8" fmla="*/ 0 w 438171"/>
              <a:gd name="connsiteY8" fmla="*/ 1311274 h 1800232"/>
              <a:gd name="connsiteX9" fmla="*/ 0 w 438171"/>
              <a:gd name="connsiteY9" fmla="*/ 73026 h 1800232"/>
              <a:gd name="connsiteX0" fmla="*/ 0 w 438273"/>
              <a:gd name="connsiteY0" fmla="*/ 73026 h 1800232"/>
              <a:gd name="connsiteX1" fmla="*/ 73026 w 438273"/>
              <a:gd name="connsiteY1" fmla="*/ 0 h 1800232"/>
              <a:gd name="connsiteX2" fmla="*/ 365124 w 438273"/>
              <a:gd name="connsiteY2" fmla="*/ 0 h 1800232"/>
              <a:gd name="connsiteX3" fmla="*/ 438150 w 438273"/>
              <a:gd name="connsiteY3" fmla="*/ 73026 h 1800232"/>
              <a:gd name="connsiteX4" fmla="*/ 438150 w 438273"/>
              <a:gd name="connsiteY4" fmla="*/ 1311274 h 1800232"/>
              <a:gd name="connsiteX5" fmla="*/ 284161 w 438273"/>
              <a:gd name="connsiteY5" fmla="*/ 1444625 h 1800232"/>
              <a:gd name="connsiteX6" fmla="*/ 187325 w 438273"/>
              <a:gd name="connsiteY6" fmla="*/ 1800222 h 1800232"/>
              <a:gd name="connsiteX7" fmla="*/ 157164 w 438273"/>
              <a:gd name="connsiteY7" fmla="*/ 1439863 h 1800232"/>
              <a:gd name="connsiteX8" fmla="*/ 0 w 438273"/>
              <a:gd name="connsiteY8" fmla="*/ 1311274 h 1800232"/>
              <a:gd name="connsiteX9" fmla="*/ 0 w 438273"/>
              <a:gd name="connsiteY9" fmla="*/ 73026 h 1800232"/>
              <a:gd name="connsiteX0" fmla="*/ 0 w 438334"/>
              <a:gd name="connsiteY0" fmla="*/ 73026 h 1800232"/>
              <a:gd name="connsiteX1" fmla="*/ 73026 w 438334"/>
              <a:gd name="connsiteY1" fmla="*/ 0 h 1800232"/>
              <a:gd name="connsiteX2" fmla="*/ 365124 w 438334"/>
              <a:gd name="connsiteY2" fmla="*/ 0 h 1800232"/>
              <a:gd name="connsiteX3" fmla="*/ 438150 w 438334"/>
              <a:gd name="connsiteY3" fmla="*/ 73026 h 1800232"/>
              <a:gd name="connsiteX4" fmla="*/ 438150 w 438334"/>
              <a:gd name="connsiteY4" fmla="*/ 1311274 h 1800232"/>
              <a:gd name="connsiteX5" fmla="*/ 285748 w 438334"/>
              <a:gd name="connsiteY5" fmla="*/ 1438275 h 1800232"/>
              <a:gd name="connsiteX6" fmla="*/ 187325 w 438334"/>
              <a:gd name="connsiteY6" fmla="*/ 1800222 h 1800232"/>
              <a:gd name="connsiteX7" fmla="*/ 157164 w 438334"/>
              <a:gd name="connsiteY7" fmla="*/ 1439863 h 1800232"/>
              <a:gd name="connsiteX8" fmla="*/ 0 w 438334"/>
              <a:gd name="connsiteY8" fmla="*/ 1311274 h 1800232"/>
              <a:gd name="connsiteX9" fmla="*/ 0 w 438334"/>
              <a:gd name="connsiteY9" fmla="*/ 73026 h 1800232"/>
              <a:gd name="connsiteX0" fmla="*/ 0 w 441096"/>
              <a:gd name="connsiteY0" fmla="*/ 73026 h 1800232"/>
              <a:gd name="connsiteX1" fmla="*/ 73026 w 441096"/>
              <a:gd name="connsiteY1" fmla="*/ 0 h 1800232"/>
              <a:gd name="connsiteX2" fmla="*/ 365124 w 441096"/>
              <a:gd name="connsiteY2" fmla="*/ 0 h 1800232"/>
              <a:gd name="connsiteX3" fmla="*/ 438150 w 441096"/>
              <a:gd name="connsiteY3" fmla="*/ 73026 h 1800232"/>
              <a:gd name="connsiteX4" fmla="*/ 438150 w 441096"/>
              <a:gd name="connsiteY4" fmla="*/ 1311274 h 1800232"/>
              <a:gd name="connsiteX5" fmla="*/ 285748 w 441096"/>
              <a:gd name="connsiteY5" fmla="*/ 1438275 h 1800232"/>
              <a:gd name="connsiteX6" fmla="*/ 187325 w 441096"/>
              <a:gd name="connsiteY6" fmla="*/ 1800222 h 1800232"/>
              <a:gd name="connsiteX7" fmla="*/ 157164 w 441096"/>
              <a:gd name="connsiteY7" fmla="*/ 1439863 h 1800232"/>
              <a:gd name="connsiteX8" fmla="*/ 0 w 441096"/>
              <a:gd name="connsiteY8" fmla="*/ 1311274 h 1800232"/>
              <a:gd name="connsiteX9" fmla="*/ 0 w 441096"/>
              <a:gd name="connsiteY9" fmla="*/ 73026 h 1800232"/>
              <a:gd name="connsiteX0" fmla="*/ 0 w 438195"/>
              <a:gd name="connsiteY0" fmla="*/ 73026 h 1800232"/>
              <a:gd name="connsiteX1" fmla="*/ 73026 w 438195"/>
              <a:gd name="connsiteY1" fmla="*/ 0 h 1800232"/>
              <a:gd name="connsiteX2" fmla="*/ 365124 w 438195"/>
              <a:gd name="connsiteY2" fmla="*/ 0 h 1800232"/>
              <a:gd name="connsiteX3" fmla="*/ 438150 w 438195"/>
              <a:gd name="connsiteY3" fmla="*/ 73026 h 1800232"/>
              <a:gd name="connsiteX4" fmla="*/ 438150 w 438195"/>
              <a:gd name="connsiteY4" fmla="*/ 1311274 h 1800232"/>
              <a:gd name="connsiteX5" fmla="*/ 285748 w 438195"/>
              <a:gd name="connsiteY5" fmla="*/ 1438275 h 1800232"/>
              <a:gd name="connsiteX6" fmla="*/ 187325 w 438195"/>
              <a:gd name="connsiteY6" fmla="*/ 1800222 h 1800232"/>
              <a:gd name="connsiteX7" fmla="*/ 157164 w 438195"/>
              <a:gd name="connsiteY7" fmla="*/ 1439863 h 1800232"/>
              <a:gd name="connsiteX8" fmla="*/ 0 w 438195"/>
              <a:gd name="connsiteY8" fmla="*/ 1311274 h 1800232"/>
              <a:gd name="connsiteX9" fmla="*/ 0 w 438195"/>
              <a:gd name="connsiteY9" fmla="*/ 73026 h 1800232"/>
              <a:gd name="connsiteX0" fmla="*/ 0 w 438195"/>
              <a:gd name="connsiteY0" fmla="*/ 73026 h 1832760"/>
              <a:gd name="connsiteX1" fmla="*/ 73026 w 438195"/>
              <a:gd name="connsiteY1" fmla="*/ 0 h 1832760"/>
              <a:gd name="connsiteX2" fmla="*/ 365124 w 438195"/>
              <a:gd name="connsiteY2" fmla="*/ 0 h 1832760"/>
              <a:gd name="connsiteX3" fmla="*/ 438150 w 438195"/>
              <a:gd name="connsiteY3" fmla="*/ 73026 h 1832760"/>
              <a:gd name="connsiteX4" fmla="*/ 438150 w 438195"/>
              <a:gd name="connsiteY4" fmla="*/ 1311274 h 1832760"/>
              <a:gd name="connsiteX5" fmla="*/ 285748 w 438195"/>
              <a:gd name="connsiteY5" fmla="*/ 1438275 h 1832760"/>
              <a:gd name="connsiteX6" fmla="*/ 269875 w 438195"/>
              <a:gd name="connsiteY6" fmla="*/ 1784348 h 1832760"/>
              <a:gd name="connsiteX7" fmla="*/ 187325 w 438195"/>
              <a:gd name="connsiteY7" fmla="*/ 1800222 h 1832760"/>
              <a:gd name="connsiteX8" fmla="*/ 157164 w 438195"/>
              <a:gd name="connsiteY8" fmla="*/ 1439863 h 1832760"/>
              <a:gd name="connsiteX9" fmla="*/ 0 w 438195"/>
              <a:gd name="connsiteY9" fmla="*/ 1311274 h 1832760"/>
              <a:gd name="connsiteX10" fmla="*/ 0 w 438195"/>
              <a:gd name="connsiteY10" fmla="*/ 73026 h 1832760"/>
              <a:gd name="connsiteX0" fmla="*/ 0 w 438195"/>
              <a:gd name="connsiteY0" fmla="*/ 73026 h 1839705"/>
              <a:gd name="connsiteX1" fmla="*/ 73026 w 438195"/>
              <a:gd name="connsiteY1" fmla="*/ 0 h 1839705"/>
              <a:gd name="connsiteX2" fmla="*/ 365124 w 438195"/>
              <a:gd name="connsiteY2" fmla="*/ 0 h 1839705"/>
              <a:gd name="connsiteX3" fmla="*/ 438150 w 438195"/>
              <a:gd name="connsiteY3" fmla="*/ 73026 h 1839705"/>
              <a:gd name="connsiteX4" fmla="*/ 438150 w 438195"/>
              <a:gd name="connsiteY4" fmla="*/ 1311274 h 1839705"/>
              <a:gd name="connsiteX5" fmla="*/ 285748 w 438195"/>
              <a:gd name="connsiteY5" fmla="*/ 1438275 h 1839705"/>
              <a:gd name="connsiteX6" fmla="*/ 277812 w 438195"/>
              <a:gd name="connsiteY6" fmla="*/ 1798636 h 1839705"/>
              <a:gd name="connsiteX7" fmla="*/ 187325 w 438195"/>
              <a:gd name="connsiteY7" fmla="*/ 1800222 h 1839705"/>
              <a:gd name="connsiteX8" fmla="*/ 157164 w 438195"/>
              <a:gd name="connsiteY8" fmla="*/ 1439863 h 1839705"/>
              <a:gd name="connsiteX9" fmla="*/ 0 w 438195"/>
              <a:gd name="connsiteY9" fmla="*/ 1311274 h 1839705"/>
              <a:gd name="connsiteX10" fmla="*/ 0 w 438195"/>
              <a:gd name="connsiteY10" fmla="*/ 73026 h 1839705"/>
              <a:gd name="connsiteX0" fmla="*/ 0 w 438195"/>
              <a:gd name="connsiteY0" fmla="*/ 73026 h 1839705"/>
              <a:gd name="connsiteX1" fmla="*/ 73026 w 438195"/>
              <a:gd name="connsiteY1" fmla="*/ 0 h 1839705"/>
              <a:gd name="connsiteX2" fmla="*/ 365124 w 438195"/>
              <a:gd name="connsiteY2" fmla="*/ 0 h 1839705"/>
              <a:gd name="connsiteX3" fmla="*/ 438150 w 438195"/>
              <a:gd name="connsiteY3" fmla="*/ 73026 h 1839705"/>
              <a:gd name="connsiteX4" fmla="*/ 438150 w 438195"/>
              <a:gd name="connsiteY4" fmla="*/ 1311274 h 1839705"/>
              <a:gd name="connsiteX5" fmla="*/ 285748 w 438195"/>
              <a:gd name="connsiteY5" fmla="*/ 1438275 h 1839705"/>
              <a:gd name="connsiteX6" fmla="*/ 277812 w 438195"/>
              <a:gd name="connsiteY6" fmla="*/ 1798636 h 1839705"/>
              <a:gd name="connsiteX7" fmla="*/ 187325 w 438195"/>
              <a:gd name="connsiteY7" fmla="*/ 1800222 h 1839705"/>
              <a:gd name="connsiteX8" fmla="*/ 157164 w 438195"/>
              <a:gd name="connsiteY8" fmla="*/ 1439863 h 1839705"/>
              <a:gd name="connsiteX9" fmla="*/ 0 w 438195"/>
              <a:gd name="connsiteY9" fmla="*/ 1311274 h 1839705"/>
              <a:gd name="connsiteX10" fmla="*/ 0 w 438195"/>
              <a:gd name="connsiteY10" fmla="*/ 73026 h 1839705"/>
              <a:gd name="connsiteX0" fmla="*/ 0 w 438195"/>
              <a:gd name="connsiteY0" fmla="*/ 73026 h 1822067"/>
              <a:gd name="connsiteX1" fmla="*/ 73026 w 438195"/>
              <a:gd name="connsiteY1" fmla="*/ 0 h 1822067"/>
              <a:gd name="connsiteX2" fmla="*/ 365124 w 438195"/>
              <a:gd name="connsiteY2" fmla="*/ 0 h 1822067"/>
              <a:gd name="connsiteX3" fmla="*/ 438150 w 438195"/>
              <a:gd name="connsiteY3" fmla="*/ 73026 h 1822067"/>
              <a:gd name="connsiteX4" fmla="*/ 438150 w 438195"/>
              <a:gd name="connsiteY4" fmla="*/ 1311274 h 1822067"/>
              <a:gd name="connsiteX5" fmla="*/ 285748 w 438195"/>
              <a:gd name="connsiteY5" fmla="*/ 1438275 h 1822067"/>
              <a:gd name="connsiteX6" fmla="*/ 277812 w 438195"/>
              <a:gd name="connsiteY6" fmla="*/ 1798636 h 1822067"/>
              <a:gd name="connsiteX7" fmla="*/ 187325 w 438195"/>
              <a:gd name="connsiteY7" fmla="*/ 1800222 h 1822067"/>
              <a:gd name="connsiteX8" fmla="*/ 157164 w 438195"/>
              <a:gd name="connsiteY8" fmla="*/ 1439863 h 1822067"/>
              <a:gd name="connsiteX9" fmla="*/ 0 w 438195"/>
              <a:gd name="connsiteY9" fmla="*/ 1311274 h 1822067"/>
              <a:gd name="connsiteX10" fmla="*/ 0 w 438195"/>
              <a:gd name="connsiteY10" fmla="*/ 73026 h 1822067"/>
              <a:gd name="connsiteX0" fmla="*/ 0 w 438195"/>
              <a:gd name="connsiteY0" fmla="*/ 73026 h 1804596"/>
              <a:gd name="connsiteX1" fmla="*/ 73026 w 438195"/>
              <a:gd name="connsiteY1" fmla="*/ 0 h 1804596"/>
              <a:gd name="connsiteX2" fmla="*/ 365124 w 438195"/>
              <a:gd name="connsiteY2" fmla="*/ 0 h 1804596"/>
              <a:gd name="connsiteX3" fmla="*/ 438150 w 438195"/>
              <a:gd name="connsiteY3" fmla="*/ 73026 h 1804596"/>
              <a:gd name="connsiteX4" fmla="*/ 438150 w 438195"/>
              <a:gd name="connsiteY4" fmla="*/ 1311274 h 1804596"/>
              <a:gd name="connsiteX5" fmla="*/ 285748 w 438195"/>
              <a:gd name="connsiteY5" fmla="*/ 1438275 h 1804596"/>
              <a:gd name="connsiteX6" fmla="*/ 277812 w 438195"/>
              <a:gd name="connsiteY6" fmla="*/ 1798636 h 1804596"/>
              <a:gd name="connsiteX7" fmla="*/ 187325 w 438195"/>
              <a:gd name="connsiteY7" fmla="*/ 1800222 h 1804596"/>
              <a:gd name="connsiteX8" fmla="*/ 157164 w 438195"/>
              <a:gd name="connsiteY8" fmla="*/ 1439863 h 1804596"/>
              <a:gd name="connsiteX9" fmla="*/ 0 w 438195"/>
              <a:gd name="connsiteY9" fmla="*/ 1311274 h 1804596"/>
              <a:gd name="connsiteX10" fmla="*/ 0 w 438195"/>
              <a:gd name="connsiteY10" fmla="*/ 73026 h 1804596"/>
              <a:gd name="connsiteX0" fmla="*/ 0 w 438195"/>
              <a:gd name="connsiteY0" fmla="*/ 73026 h 1802709"/>
              <a:gd name="connsiteX1" fmla="*/ 73026 w 438195"/>
              <a:gd name="connsiteY1" fmla="*/ 0 h 1802709"/>
              <a:gd name="connsiteX2" fmla="*/ 365124 w 438195"/>
              <a:gd name="connsiteY2" fmla="*/ 0 h 1802709"/>
              <a:gd name="connsiteX3" fmla="*/ 438150 w 438195"/>
              <a:gd name="connsiteY3" fmla="*/ 73026 h 1802709"/>
              <a:gd name="connsiteX4" fmla="*/ 438150 w 438195"/>
              <a:gd name="connsiteY4" fmla="*/ 1311274 h 1802709"/>
              <a:gd name="connsiteX5" fmla="*/ 285748 w 438195"/>
              <a:gd name="connsiteY5" fmla="*/ 1438275 h 1802709"/>
              <a:gd name="connsiteX6" fmla="*/ 277812 w 438195"/>
              <a:gd name="connsiteY6" fmla="*/ 1798636 h 1802709"/>
              <a:gd name="connsiteX7" fmla="*/ 187325 w 438195"/>
              <a:gd name="connsiteY7" fmla="*/ 1800222 h 1802709"/>
              <a:gd name="connsiteX8" fmla="*/ 157164 w 438195"/>
              <a:gd name="connsiteY8" fmla="*/ 1439863 h 1802709"/>
              <a:gd name="connsiteX9" fmla="*/ 0 w 438195"/>
              <a:gd name="connsiteY9" fmla="*/ 1311274 h 1802709"/>
              <a:gd name="connsiteX10" fmla="*/ 0 w 438195"/>
              <a:gd name="connsiteY10" fmla="*/ 73026 h 1802709"/>
              <a:gd name="connsiteX0" fmla="*/ 0 w 438195"/>
              <a:gd name="connsiteY0" fmla="*/ 73026 h 1803651"/>
              <a:gd name="connsiteX1" fmla="*/ 73026 w 438195"/>
              <a:gd name="connsiteY1" fmla="*/ 0 h 1803651"/>
              <a:gd name="connsiteX2" fmla="*/ 365124 w 438195"/>
              <a:gd name="connsiteY2" fmla="*/ 0 h 1803651"/>
              <a:gd name="connsiteX3" fmla="*/ 438150 w 438195"/>
              <a:gd name="connsiteY3" fmla="*/ 73026 h 1803651"/>
              <a:gd name="connsiteX4" fmla="*/ 438150 w 438195"/>
              <a:gd name="connsiteY4" fmla="*/ 1311274 h 1803651"/>
              <a:gd name="connsiteX5" fmla="*/ 285748 w 438195"/>
              <a:gd name="connsiteY5" fmla="*/ 1438275 h 1803651"/>
              <a:gd name="connsiteX6" fmla="*/ 271462 w 438195"/>
              <a:gd name="connsiteY6" fmla="*/ 1800223 h 1803651"/>
              <a:gd name="connsiteX7" fmla="*/ 187325 w 438195"/>
              <a:gd name="connsiteY7" fmla="*/ 1800222 h 1803651"/>
              <a:gd name="connsiteX8" fmla="*/ 157164 w 438195"/>
              <a:gd name="connsiteY8" fmla="*/ 1439863 h 1803651"/>
              <a:gd name="connsiteX9" fmla="*/ 0 w 438195"/>
              <a:gd name="connsiteY9" fmla="*/ 1311274 h 1803651"/>
              <a:gd name="connsiteX10" fmla="*/ 0 w 438195"/>
              <a:gd name="connsiteY10" fmla="*/ 73026 h 1803651"/>
              <a:gd name="connsiteX0" fmla="*/ 0 w 438195"/>
              <a:gd name="connsiteY0" fmla="*/ 73026 h 1803651"/>
              <a:gd name="connsiteX1" fmla="*/ 73026 w 438195"/>
              <a:gd name="connsiteY1" fmla="*/ 0 h 1803651"/>
              <a:gd name="connsiteX2" fmla="*/ 365124 w 438195"/>
              <a:gd name="connsiteY2" fmla="*/ 0 h 1803651"/>
              <a:gd name="connsiteX3" fmla="*/ 438150 w 438195"/>
              <a:gd name="connsiteY3" fmla="*/ 73026 h 1803651"/>
              <a:gd name="connsiteX4" fmla="*/ 438150 w 438195"/>
              <a:gd name="connsiteY4" fmla="*/ 1311274 h 1803651"/>
              <a:gd name="connsiteX5" fmla="*/ 285748 w 438195"/>
              <a:gd name="connsiteY5" fmla="*/ 1438275 h 1803651"/>
              <a:gd name="connsiteX6" fmla="*/ 271462 w 438195"/>
              <a:gd name="connsiteY6" fmla="*/ 1800223 h 1803651"/>
              <a:gd name="connsiteX7" fmla="*/ 188912 w 438195"/>
              <a:gd name="connsiteY7" fmla="*/ 1800222 h 1803651"/>
              <a:gd name="connsiteX8" fmla="*/ 157164 w 438195"/>
              <a:gd name="connsiteY8" fmla="*/ 1439863 h 1803651"/>
              <a:gd name="connsiteX9" fmla="*/ 0 w 438195"/>
              <a:gd name="connsiteY9" fmla="*/ 1311274 h 1803651"/>
              <a:gd name="connsiteX10" fmla="*/ 0 w 438195"/>
              <a:gd name="connsiteY10" fmla="*/ 73026 h 1803651"/>
              <a:gd name="connsiteX0" fmla="*/ 0 w 438195"/>
              <a:gd name="connsiteY0" fmla="*/ 73026 h 1803229"/>
              <a:gd name="connsiteX1" fmla="*/ 73026 w 438195"/>
              <a:gd name="connsiteY1" fmla="*/ 0 h 1803229"/>
              <a:gd name="connsiteX2" fmla="*/ 365124 w 438195"/>
              <a:gd name="connsiteY2" fmla="*/ 0 h 1803229"/>
              <a:gd name="connsiteX3" fmla="*/ 438150 w 438195"/>
              <a:gd name="connsiteY3" fmla="*/ 73026 h 1803229"/>
              <a:gd name="connsiteX4" fmla="*/ 438150 w 438195"/>
              <a:gd name="connsiteY4" fmla="*/ 1311274 h 1803229"/>
              <a:gd name="connsiteX5" fmla="*/ 285748 w 438195"/>
              <a:gd name="connsiteY5" fmla="*/ 1438275 h 1803229"/>
              <a:gd name="connsiteX6" fmla="*/ 271462 w 438195"/>
              <a:gd name="connsiteY6" fmla="*/ 1800223 h 1803229"/>
              <a:gd name="connsiteX7" fmla="*/ 188912 w 438195"/>
              <a:gd name="connsiteY7" fmla="*/ 1800222 h 1803229"/>
              <a:gd name="connsiteX8" fmla="*/ 157164 w 438195"/>
              <a:gd name="connsiteY8" fmla="*/ 1439863 h 1803229"/>
              <a:gd name="connsiteX9" fmla="*/ 0 w 438195"/>
              <a:gd name="connsiteY9" fmla="*/ 1311274 h 1803229"/>
              <a:gd name="connsiteX10" fmla="*/ 0 w 43819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41289 w 438275"/>
              <a:gd name="connsiteY8" fmla="*/ 1450976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58752 w 439252"/>
              <a:gd name="connsiteY8" fmla="*/ 1468439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58752 w 439252"/>
              <a:gd name="connsiteY8" fmla="*/ 1468439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8750"/>
              <a:gd name="connsiteY0" fmla="*/ 73026 h 1803229"/>
              <a:gd name="connsiteX1" fmla="*/ 73026 w 438750"/>
              <a:gd name="connsiteY1" fmla="*/ 0 h 1803229"/>
              <a:gd name="connsiteX2" fmla="*/ 365124 w 438750"/>
              <a:gd name="connsiteY2" fmla="*/ 0 h 1803229"/>
              <a:gd name="connsiteX3" fmla="*/ 438150 w 438750"/>
              <a:gd name="connsiteY3" fmla="*/ 73026 h 1803229"/>
              <a:gd name="connsiteX4" fmla="*/ 438150 w 438750"/>
              <a:gd name="connsiteY4" fmla="*/ 1311274 h 1803229"/>
              <a:gd name="connsiteX5" fmla="*/ 293685 w 438750"/>
              <a:gd name="connsiteY5" fmla="*/ 1477963 h 1803229"/>
              <a:gd name="connsiteX6" fmla="*/ 271462 w 438750"/>
              <a:gd name="connsiteY6" fmla="*/ 1800223 h 1803229"/>
              <a:gd name="connsiteX7" fmla="*/ 188912 w 438750"/>
              <a:gd name="connsiteY7" fmla="*/ 1800222 h 1803229"/>
              <a:gd name="connsiteX8" fmla="*/ 158752 w 438750"/>
              <a:gd name="connsiteY8" fmla="*/ 1468439 h 1803229"/>
              <a:gd name="connsiteX9" fmla="*/ 0 w 438750"/>
              <a:gd name="connsiteY9" fmla="*/ 1311274 h 1803229"/>
              <a:gd name="connsiteX10" fmla="*/ 0 w 438750"/>
              <a:gd name="connsiteY10" fmla="*/ 73026 h 1803229"/>
              <a:gd name="connsiteX0" fmla="*/ 0 w 438351"/>
              <a:gd name="connsiteY0" fmla="*/ 73026 h 1803229"/>
              <a:gd name="connsiteX1" fmla="*/ 73026 w 438351"/>
              <a:gd name="connsiteY1" fmla="*/ 0 h 1803229"/>
              <a:gd name="connsiteX2" fmla="*/ 365124 w 438351"/>
              <a:gd name="connsiteY2" fmla="*/ 0 h 1803229"/>
              <a:gd name="connsiteX3" fmla="*/ 438150 w 438351"/>
              <a:gd name="connsiteY3" fmla="*/ 73026 h 1803229"/>
              <a:gd name="connsiteX4" fmla="*/ 438150 w 438351"/>
              <a:gd name="connsiteY4" fmla="*/ 1311274 h 1803229"/>
              <a:gd name="connsiteX5" fmla="*/ 293685 w 438351"/>
              <a:gd name="connsiteY5" fmla="*/ 1477963 h 1803229"/>
              <a:gd name="connsiteX6" fmla="*/ 271462 w 438351"/>
              <a:gd name="connsiteY6" fmla="*/ 1800223 h 1803229"/>
              <a:gd name="connsiteX7" fmla="*/ 188912 w 438351"/>
              <a:gd name="connsiteY7" fmla="*/ 1800222 h 1803229"/>
              <a:gd name="connsiteX8" fmla="*/ 158752 w 438351"/>
              <a:gd name="connsiteY8" fmla="*/ 1468439 h 1803229"/>
              <a:gd name="connsiteX9" fmla="*/ 0 w 438351"/>
              <a:gd name="connsiteY9" fmla="*/ 1311274 h 1803229"/>
              <a:gd name="connsiteX10" fmla="*/ 0 w 438351"/>
              <a:gd name="connsiteY10" fmla="*/ 73026 h 1803229"/>
              <a:gd name="connsiteX0" fmla="*/ 0 w 438159"/>
              <a:gd name="connsiteY0" fmla="*/ 73026 h 1803229"/>
              <a:gd name="connsiteX1" fmla="*/ 73026 w 438159"/>
              <a:gd name="connsiteY1" fmla="*/ 0 h 1803229"/>
              <a:gd name="connsiteX2" fmla="*/ 365124 w 438159"/>
              <a:gd name="connsiteY2" fmla="*/ 0 h 1803229"/>
              <a:gd name="connsiteX3" fmla="*/ 438150 w 438159"/>
              <a:gd name="connsiteY3" fmla="*/ 73026 h 1803229"/>
              <a:gd name="connsiteX4" fmla="*/ 438150 w 438159"/>
              <a:gd name="connsiteY4" fmla="*/ 1311274 h 1803229"/>
              <a:gd name="connsiteX5" fmla="*/ 293685 w 438159"/>
              <a:gd name="connsiteY5" fmla="*/ 1477963 h 1803229"/>
              <a:gd name="connsiteX6" fmla="*/ 271462 w 438159"/>
              <a:gd name="connsiteY6" fmla="*/ 1800223 h 1803229"/>
              <a:gd name="connsiteX7" fmla="*/ 188912 w 438159"/>
              <a:gd name="connsiteY7" fmla="*/ 1800222 h 1803229"/>
              <a:gd name="connsiteX8" fmla="*/ 158752 w 438159"/>
              <a:gd name="connsiteY8" fmla="*/ 1468439 h 1803229"/>
              <a:gd name="connsiteX9" fmla="*/ 0 w 438159"/>
              <a:gd name="connsiteY9" fmla="*/ 1311274 h 1803229"/>
              <a:gd name="connsiteX10" fmla="*/ 0 w 438159"/>
              <a:gd name="connsiteY10" fmla="*/ 73026 h 1803229"/>
              <a:gd name="connsiteX0" fmla="*/ 0 w 438159"/>
              <a:gd name="connsiteY0" fmla="*/ 73026 h 1803229"/>
              <a:gd name="connsiteX1" fmla="*/ 73026 w 438159"/>
              <a:gd name="connsiteY1" fmla="*/ 0 h 1803229"/>
              <a:gd name="connsiteX2" fmla="*/ 365124 w 438159"/>
              <a:gd name="connsiteY2" fmla="*/ 0 h 1803229"/>
              <a:gd name="connsiteX3" fmla="*/ 438150 w 438159"/>
              <a:gd name="connsiteY3" fmla="*/ 73026 h 1803229"/>
              <a:gd name="connsiteX4" fmla="*/ 438150 w 438159"/>
              <a:gd name="connsiteY4" fmla="*/ 1311274 h 1803229"/>
              <a:gd name="connsiteX5" fmla="*/ 293685 w 438159"/>
              <a:gd name="connsiteY5" fmla="*/ 1463676 h 1803229"/>
              <a:gd name="connsiteX6" fmla="*/ 271462 w 438159"/>
              <a:gd name="connsiteY6" fmla="*/ 1800223 h 1803229"/>
              <a:gd name="connsiteX7" fmla="*/ 188912 w 438159"/>
              <a:gd name="connsiteY7" fmla="*/ 1800222 h 1803229"/>
              <a:gd name="connsiteX8" fmla="*/ 158752 w 438159"/>
              <a:gd name="connsiteY8" fmla="*/ 1468439 h 1803229"/>
              <a:gd name="connsiteX9" fmla="*/ 0 w 438159"/>
              <a:gd name="connsiteY9" fmla="*/ 1311274 h 1803229"/>
              <a:gd name="connsiteX10" fmla="*/ 0 w 438159"/>
              <a:gd name="connsiteY10" fmla="*/ 73026 h 1803229"/>
              <a:gd name="connsiteX0" fmla="*/ 0 w 438297"/>
              <a:gd name="connsiteY0" fmla="*/ 73026 h 1803229"/>
              <a:gd name="connsiteX1" fmla="*/ 73026 w 438297"/>
              <a:gd name="connsiteY1" fmla="*/ 0 h 1803229"/>
              <a:gd name="connsiteX2" fmla="*/ 365124 w 438297"/>
              <a:gd name="connsiteY2" fmla="*/ 0 h 1803229"/>
              <a:gd name="connsiteX3" fmla="*/ 438150 w 438297"/>
              <a:gd name="connsiteY3" fmla="*/ 73026 h 1803229"/>
              <a:gd name="connsiteX4" fmla="*/ 438150 w 438297"/>
              <a:gd name="connsiteY4" fmla="*/ 1311274 h 1803229"/>
              <a:gd name="connsiteX5" fmla="*/ 300035 w 438297"/>
              <a:gd name="connsiteY5" fmla="*/ 1473201 h 1803229"/>
              <a:gd name="connsiteX6" fmla="*/ 271462 w 438297"/>
              <a:gd name="connsiteY6" fmla="*/ 1800223 h 1803229"/>
              <a:gd name="connsiteX7" fmla="*/ 188912 w 438297"/>
              <a:gd name="connsiteY7" fmla="*/ 1800222 h 1803229"/>
              <a:gd name="connsiteX8" fmla="*/ 158752 w 438297"/>
              <a:gd name="connsiteY8" fmla="*/ 1468439 h 1803229"/>
              <a:gd name="connsiteX9" fmla="*/ 0 w 438297"/>
              <a:gd name="connsiteY9" fmla="*/ 1311274 h 1803229"/>
              <a:gd name="connsiteX10" fmla="*/ 0 w 438297"/>
              <a:gd name="connsiteY10" fmla="*/ 73026 h 180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8297" h="1803229">
                <a:moveTo>
                  <a:pt x="0" y="73026"/>
                </a:moveTo>
                <a:cubicBezTo>
                  <a:pt x="0" y="32695"/>
                  <a:pt x="32695" y="0"/>
                  <a:pt x="73026" y="0"/>
                </a:cubicBezTo>
                <a:lnTo>
                  <a:pt x="365124" y="0"/>
                </a:lnTo>
                <a:cubicBezTo>
                  <a:pt x="405455" y="0"/>
                  <a:pt x="438150" y="32695"/>
                  <a:pt x="438150" y="73026"/>
                </a:cubicBezTo>
                <a:lnTo>
                  <a:pt x="438150" y="1311274"/>
                </a:lnTo>
                <a:cubicBezTo>
                  <a:pt x="438150" y="1351605"/>
                  <a:pt x="448317" y="1430337"/>
                  <a:pt x="300035" y="1473201"/>
                </a:cubicBezTo>
                <a:cubicBezTo>
                  <a:pt x="257966" y="1536700"/>
                  <a:pt x="281516" y="1739899"/>
                  <a:pt x="271462" y="1800223"/>
                </a:cubicBezTo>
                <a:cubicBezTo>
                  <a:pt x="231245" y="1806573"/>
                  <a:pt x="269875" y="1801015"/>
                  <a:pt x="188912" y="1800222"/>
                </a:cubicBezTo>
                <a:cubicBezTo>
                  <a:pt x="166688" y="1801280"/>
                  <a:pt x="200027" y="1540404"/>
                  <a:pt x="158752" y="1468439"/>
                </a:cubicBezTo>
                <a:cubicBezTo>
                  <a:pt x="24759" y="1466851"/>
                  <a:pt x="0" y="1351605"/>
                  <a:pt x="0" y="1311274"/>
                </a:cubicBezTo>
                <a:lnTo>
                  <a:pt x="0" y="7302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B7876BB8-BBD0-4D75-9BE6-5D163F49AF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4" t="26924" r="21812" b="6018"/>
          <a:stretch/>
        </p:blipFill>
        <p:spPr>
          <a:xfrm flipV="1">
            <a:off x="5099404" y="2958021"/>
            <a:ext cx="1922551" cy="287258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433ABF3-FDA5-4103-A58F-D959361EC7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4" t="26924" r="21812" b="6018"/>
          <a:stretch/>
        </p:blipFill>
        <p:spPr>
          <a:xfrm flipV="1">
            <a:off x="3281398" y="2898704"/>
            <a:ext cx="1252794" cy="28897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6E29576-54A1-455C-B941-E6F854C4CEF9}"/>
              </a:ext>
            </a:extLst>
          </p:cNvPr>
          <p:cNvSpPr txBox="1"/>
          <p:nvPr/>
        </p:nvSpPr>
        <p:spPr>
          <a:xfrm>
            <a:off x="6858769" y="1619878"/>
            <a:ext cx="2746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If one piston is made larger than the other piston, it can raise a larger load.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AC51CE-0B82-4674-A1F7-40D3D1D2D6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167" y="842300"/>
            <a:ext cx="641905" cy="55096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F501DF-1474-4D75-A104-56315862B4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734" y="1430729"/>
            <a:ext cx="1537650" cy="146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9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53846E-6 -1.48148E-6 L 1.53846E-6 0.1870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5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16 -0.00324 L 0.00064 0.1861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" y="946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xit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0064 0.00555 L -0.00032 -0.07547 " pathEditMode="relative" rAng="0" ptsTypes="AA">
                                      <p:cBhvr>
                                        <p:cTn id="23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405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4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5641E-7 -4.44444E-6 L -0.00337 -0.08958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" y="-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1407E-C390-4403-8E76-14C9C4AE7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7" y="258955"/>
            <a:ext cx="8543925" cy="99377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Use of Hydraulics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1AECEF-5314-48D8-9E4D-FD2B41BADE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246519"/>
            <a:ext cx="2649220" cy="176545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7251913-A42B-49F2-BC0E-4BE0D0AA0F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511" y="2082677"/>
            <a:ext cx="2649220" cy="175303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D894A30-7C87-4A92-98AC-C0323D5F18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833"/>
          <a:stretch/>
        </p:blipFill>
        <p:spPr>
          <a:xfrm>
            <a:off x="3455511" y="4602164"/>
            <a:ext cx="2649220" cy="20729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828EAC2-AD84-4F6B-85E7-97FB3BA92A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3999540"/>
            <a:ext cx="2649220" cy="198691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D039FBB-28A8-4C80-A94D-359F9066CD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742" y="1244740"/>
            <a:ext cx="2649220" cy="198691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D74883E-A001-4A02-9CF3-4338337AAE4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75" b="1809"/>
          <a:stretch/>
        </p:blipFill>
        <p:spPr>
          <a:xfrm>
            <a:off x="6575742" y="3913497"/>
            <a:ext cx="2649220" cy="207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003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D57EB-FD9F-4357-9C5A-D840C5EF4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7" y="52356"/>
            <a:ext cx="8543925" cy="1325563"/>
          </a:xfrm>
        </p:spPr>
        <p:txBody>
          <a:bodyPr/>
          <a:lstStyle/>
          <a:p>
            <a:pPr algn="ctr"/>
            <a:r>
              <a:rPr lang="en-GB" dirty="0">
                <a:latin typeface="+mn-lt"/>
              </a:rPr>
              <a:t>Pneumatics</a:t>
            </a:r>
            <a:endParaRPr lang="en-US" dirty="0"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2BF9FE-1E45-4F01-AF54-087AD6E67F53}"/>
              </a:ext>
            </a:extLst>
          </p:cNvPr>
          <p:cNvSpPr txBox="1"/>
          <p:nvPr/>
        </p:nvSpPr>
        <p:spPr>
          <a:xfrm>
            <a:off x="495300" y="1159292"/>
            <a:ext cx="87296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Pneumatics is a similar to hydraulics, but rather than the movement of water or oil, it uses gas or air. </a:t>
            </a:r>
          </a:p>
          <a:p>
            <a:endParaRPr lang="en-GB" dirty="0"/>
          </a:p>
          <a:p>
            <a:r>
              <a:rPr lang="en-GB" dirty="0"/>
              <a:t>This can be demonstrated easily using the items below.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87B1053-3ABF-41E7-A77A-B611715AE2CD}"/>
              </a:ext>
            </a:extLst>
          </p:cNvPr>
          <p:cNvGrpSpPr/>
          <p:nvPr/>
        </p:nvGrpSpPr>
        <p:grpSpPr>
          <a:xfrm>
            <a:off x="2985792" y="4862667"/>
            <a:ext cx="2275137" cy="1200329"/>
            <a:chOff x="1197669" y="1319535"/>
            <a:chExt cx="7355781" cy="4426907"/>
          </a:xfrm>
          <a:gradFill flip="none" rotWithShape="1">
            <a:gsLst>
              <a:gs pos="17000">
                <a:schemeClr val="accent6">
                  <a:lumMod val="89000"/>
                </a:schemeClr>
              </a:gs>
              <a:gs pos="60000">
                <a:schemeClr val="accent6">
                  <a:lumMod val="89000"/>
                </a:schemeClr>
              </a:gs>
              <a:gs pos="76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F388061-BD81-4E12-B605-1DFE6AA9BB5E}"/>
                </a:ext>
              </a:extLst>
            </p:cNvPr>
            <p:cNvSpPr/>
            <p:nvPr/>
          </p:nvSpPr>
          <p:spPr>
            <a:xfrm>
              <a:off x="1197669" y="1485623"/>
              <a:ext cx="7355781" cy="4260819"/>
            </a:xfrm>
            <a:custGeom>
              <a:avLst/>
              <a:gdLst>
                <a:gd name="connsiteX0" fmla="*/ 0 w 4184650"/>
                <a:gd name="connsiteY0" fmla="*/ 1772335 h 3544669"/>
                <a:gd name="connsiteX1" fmla="*/ 2092325 w 4184650"/>
                <a:gd name="connsiteY1" fmla="*/ 0 h 3544669"/>
                <a:gd name="connsiteX2" fmla="*/ 4184650 w 4184650"/>
                <a:gd name="connsiteY2" fmla="*/ 1772335 h 3544669"/>
                <a:gd name="connsiteX3" fmla="*/ 2092325 w 4184650"/>
                <a:gd name="connsiteY3" fmla="*/ 3544670 h 3544669"/>
                <a:gd name="connsiteX4" fmla="*/ 0 w 4184650"/>
                <a:gd name="connsiteY4" fmla="*/ 1772335 h 3544669"/>
                <a:gd name="connsiteX0" fmla="*/ 0 w 4222750"/>
                <a:gd name="connsiteY0" fmla="*/ 1785039 h 3544678"/>
                <a:gd name="connsiteX1" fmla="*/ 2130425 w 4222750"/>
                <a:gd name="connsiteY1" fmla="*/ 4 h 3544678"/>
                <a:gd name="connsiteX2" fmla="*/ 4222750 w 4222750"/>
                <a:gd name="connsiteY2" fmla="*/ 1772339 h 3544678"/>
                <a:gd name="connsiteX3" fmla="*/ 2130425 w 4222750"/>
                <a:gd name="connsiteY3" fmla="*/ 3544674 h 3544678"/>
                <a:gd name="connsiteX4" fmla="*/ 0 w 4222750"/>
                <a:gd name="connsiteY4" fmla="*/ 1785039 h 3544678"/>
                <a:gd name="connsiteX0" fmla="*/ 10294 w 4233044"/>
                <a:gd name="connsiteY0" fmla="*/ 1785039 h 3544679"/>
                <a:gd name="connsiteX1" fmla="*/ 2140719 w 4233044"/>
                <a:gd name="connsiteY1" fmla="*/ 4 h 3544679"/>
                <a:gd name="connsiteX2" fmla="*/ 4233044 w 4233044"/>
                <a:gd name="connsiteY2" fmla="*/ 1772339 h 3544679"/>
                <a:gd name="connsiteX3" fmla="*/ 2140719 w 4233044"/>
                <a:gd name="connsiteY3" fmla="*/ 3544674 h 3544679"/>
                <a:gd name="connsiteX4" fmla="*/ 10294 w 4233044"/>
                <a:gd name="connsiteY4" fmla="*/ 1785039 h 3544679"/>
                <a:gd name="connsiteX0" fmla="*/ 10294 w 4233044"/>
                <a:gd name="connsiteY0" fmla="*/ 1785039 h 3570807"/>
                <a:gd name="connsiteX1" fmla="*/ 2140719 w 4233044"/>
                <a:gd name="connsiteY1" fmla="*/ 4 h 3570807"/>
                <a:gd name="connsiteX2" fmla="*/ 4233044 w 4233044"/>
                <a:gd name="connsiteY2" fmla="*/ 1772339 h 3570807"/>
                <a:gd name="connsiteX3" fmla="*/ 2140719 w 4233044"/>
                <a:gd name="connsiteY3" fmla="*/ 3544674 h 3570807"/>
                <a:gd name="connsiteX4" fmla="*/ 10294 w 4233044"/>
                <a:gd name="connsiteY4" fmla="*/ 1785039 h 3570807"/>
                <a:gd name="connsiteX0" fmla="*/ 2792 w 4225542"/>
                <a:gd name="connsiteY0" fmla="*/ 1785039 h 3558388"/>
                <a:gd name="connsiteX1" fmla="*/ 2133217 w 4225542"/>
                <a:gd name="connsiteY1" fmla="*/ 4 h 3558388"/>
                <a:gd name="connsiteX2" fmla="*/ 4225542 w 4225542"/>
                <a:gd name="connsiteY2" fmla="*/ 1772339 h 3558388"/>
                <a:gd name="connsiteX3" fmla="*/ 1803017 w 4225542"/>
                <a:gd name="connsiteY3" fmla="*/ 3531974 h 3558388"/>
                <a:gd name="connsiteX4" fmla="*/ 2792 w 4225542"/>
                <a:gd name="connsiteY4" fmla="*/ 1785039 h 3558388"/>
                <a:gd name="connsiteX0" fmla="*/ 2893 w 4225643"/>
                <a:gd name="connsiteY0" fmla="*/ 1696140 h 3469489"/>
                <a:gd name="connsiteX1" fmla="*/ 2139668 w 4225643"/>
                <a:gd name="connsiteY1" fmla="*/ 5 h 3469489"/>
                <a:gd name="connsiteX2" fmla="*/ 4225643 w 4225643"/>
                <a:gd name="connsiteY2" fmla="*/ 1683440 h 3469489"/>
                <a:gd name="connsiteX3" fmla="*/ 1803118 w 4225643"/>
                <a:gd name="connsiteY3" fmla="*/ 3443075 h 3469489"/>
                <a:gd name="connsiteX4" fmla="*/ 2893 w 4225643"/>
                <a:gd name="connsiteY4" fmla="*/ 1696140 h 3469489"/>
                <a:gd name="connsiteX0" fmla="*/ 2893 w 4225643"/>
                <a:gd name="connsiteY0" fmla="*/ 1698433 h 3471782"/>
                <a:gd name="connsiteX1" fmla="*/ 2139668 w 4225643"/>
                <a:gd name="connsiteY1" fmla="*/ 2298 h 3471782"/>
                <a:gd name="connsiteX2" fmla="*/ 4225643 w 4225643"/>
                <a:gd name="connsiteY2" fmla="*/ 1685733 h 3471782"/>
                <a:gd name="connsiteX3" fmla="*/ 1803118 w 4225643"/>
                <a:gd name="connsiteY3" fmla="*/ 3445368 h 3471782"/>
                <a:gd name="connsiteX4" fmla="*/ 2893 w 4225643"/>
                <a:gd name="connsiteY4" fmla="*/ 1698433 h 3471782"/>
                <a:gd name="connsiteX0" fmla="*/ 6122 w 4228872"/>
                <a:gd name="connsiteY0" fmla="*/ 1698416 h 3415954"/>
                <a:gd name="connsiteX1" fmla="*/ 2142897 w 4228872"/>
                <a:gd name="connsiteY1" fmla="*/ 2281 h 3415954"/>
                <a:gd name="connsiteX2" fmla="*/ 4228872 w 4228872"/>
                <a:gd name="connsiteY2" fmla="*/ 1685716 h 3415954"/>
                <a:gd name="connsiteX3" fmla="*/ 1679347 w 4228872"/>
                <a:gd name="connsiteY3" fmla="*/ 3388201 h 3415954"/>
                <a:gd name="connsiteX4" fmla="*/ 6122 w 4228872"/>
                <a:gd name="connsiteY4" fmla="*/ 1698416 h 3415954"/>
                <a:gd name="connsiteX0" fmla="*/ 6122 w 4228872"/>
                <a:gd name="connsiteY0" fmla="*/ 1698429 h 3459365"/>
                <a:gd name="connsiteX1" fmla="*/ 2142897 w 4228872"/>
                <a:gd name="connsiteY1" fmla="*/ 2294 h 3459365"/>
                <a:gd name="connsiteX2" fmla="*/ 4228872 w 4228872"/>
                <a:gd name="connsiteY2" fmla="*/ 1685729 h 3459365"/>
                <a:gd name="connsiteX3" fmla="*/ 1679347 w 4228872"/>
                <a:gd name="connsiteY3" fmla="*/ 3432664 h 3459365"/>
                <a:gd name="connsiteX4" fmla="*/ 6122 w 4228872"/>
                <a:gd name="connsiteY4" fmla="*/ 1698429 h 3459365"/>
                <a:gd name="connsiteX0" fmla="*/ 5786 w 4228536"/>
                <a:gd name="connsiteY0" fmla="*/ 1698429 h 3476344"/>
                <a:gd name="connsiteX1" fmla="*/ 2142561 w 4228536"/>
                <a:gd name="connsiteY1" fmla="*/ 2294 h 3476344"/>
                <a:gd name="connsiteX2" fmla="*/ 4228536 w 4228536"/>
                <a:gd name="connsiteY2" fmla="*/ 1685729 h 3476344"/>
                <a:gd name="connsiteX3" fmla="*/ 1679011 w 4228536"/>
                <a:gd name="connsiteY3" fmla="*/ 3432664 h 3476344"/>
                <a:gd name="connsiteX4" fmla="*/ 5786 w 4228536"/>
                <a:gd name="connsiteY4" fmla="*/ 1698429 h 3476344"/>
                <a:gd name="connsiteX0" fmla="*/ 3444 w 4226194"/>
                <a:gd name="connsiteY0" fmla="*/ 1698591 h 3476506"/>
                <a:gd name="connsiteX1" fmla="*/ 2140219 w 4226194"/>
                <a:gd name="connsiteY1" fmla="*/ 2456 h 3476506"/>
                <a:gd name="connsiteX2" fmla="*/ 4226194 w 4226194"/>
                <a:gd name="connsiteY2" fmla="*/ 1685891 h 3476506"/>
                <a:gd name="connsiteX3" fmla="*/ 1676669 w 4226194"/>
                <a:gd name="connsiteY3" fmla="*/ 3432826 h 3476506"/>
                <a:gd name="connsiteX4" fmla="*/ 3444 w 4226194"/>
                <a:gd name="connsiteY4" fmla="*/ 1698591 h 3476506"/>
                <a:gd name="connsiteX0" fmla="*/ 3444 w 4226194"/>
                <a:gd name="connsiteY0" fmla="*/ 1714387 h 3492302"/>
                <a:gd name="connsiteX1" fmla="*/ 2140219 w 4226194"/>
                <a:gd name="connsiteY1" fmla="*/ 18252 h 3492302"/>
                <a:gd name="connsiteX2" fmla="*/ 4226194 w 4226194"/>
                <a:gd name="connsiteY2" fmla="*/ 1701687 h 3492302"/>
                <a:gd name="connsiteX3" fmla="*/ 1676669 w 4226194"/>
                <a:gd name="connsiteY3" fmla="*/ 3448622 h 3492302"/>
                <a:gd name="connsiteX4" fmla="*/ 3444 w 4226194"/>
                <a:gd name="connsiteY4" fmla="*/ 1714387 h 3492302"/>
                <a:gd name="connsiteX0" fmla="*/ 3444 w 4226194"/>
                <a:gd name="connsiteY0" fmla="*/ 1714387 h 3485348"/>
                <a:gd name="connsiteX1" fmla="*/ 2140219 w 4226194"/>
                <a:gd name="connsiteY1" fmla="*/ 18252 h 3485348"/>
                <a:gd name="connsiteX2" fmla="*/ 4226194 w 4226194"/>
                <a:gd name="connsiteY2" fmla="*/ 1701687 h 3485348"/>
                <a:gd name="connsiteX3" fmla="*/ 1676669 w 4226194"/>
                <a:gd name="connsiteY3" fmla="*/ 3448622 h 3485348"/>
                <a:gd name="connsiteX4" fmla="*/ 3444 w 4226194"/>
                <a:gd name="connsiteY4" fmla="*/ 1714387 h 3485348"/>
                <a:gd name="connsiteX0" fmla="*/ 3360 w 4226110"/>
                <a:gd name="connsiteY0" fmla="*/ 1714387 h 3458918"/>
                <a:gd name="connsiteX1" fmla="*/ 2140135 w 4226110"/>
                <a:gd name="connsiteY1" fmla="*/ 18252 h 3458918"/>
                <a:gd name="connsiteX2" fmla="*/ 4226110 w 4226110"/>
                <a:gd name="connsiteY2" fmla="*/ 1701687 h 3458918"/>
                <a:gd name="connsiteX3" fmla="*/ 1676585 w 4226110"/>
                <a:gd name="connsiteY3" fmla="*/ 3448622 h 3458918"/>
                <a:gd name="connsiteX4" fmla="*/ 3360 w 4226110"/>
                <a:gd name="connsiteY4" fmla="*/ 1714387 h 3458918"/>
                <a:gd name="connsiteX0" fmla="*/ 2579 w 4225329"/>
                <a:gd name="connsiteY0" fmla="*/ 1714387 h 3462785"/>
                <a:gd name="connsiteX1" fmla="*/ 2139354 w 4225329"/>
                <a:gd name="connsiteY1" fmla="*/ 18252 h 3462785"/>
                <a:gd name="connsiteX2" fmla="*/ 4225329 w 4225329"/>
                <a:gd name="connsiteY2" fmla="*/ 1701687 h 3462785"/>
                <a:gd name="connsiteX3" fmla="*/ 1675804 w 4225329"/>
                <a:gd name="connsiteY3" fmla="*/ 3448622 h 3462785"/>
                <a:gd name="connsiteX4" fmla="*/ 2579 w 4225329"/>
                <a:gd name="connsiteY4" fmla="*/ 1714387 h 3462785"/>
                <a:gd name="connsiteX0" fmla="*/ 4523 w 4227273"/>
                <a:gd name="connsiteY0" fmla="*/ 1714387 h 3454100"/>
                <a:gd name="connsiteX1" fmla="*/ 2141298 w 4227273"/>
                <a:gd name="connsiteY1" fmla="*/ 18252 h 3454100"/>
                <a:gd name="connsiteX2" fmla="*/ 4227273 w 4227273"/>
                <a:gd name="connsiteY2" fmla="*/ 1701687 h 3454100"/>
                <a:gd name="connsiteX3" fmla="*/ 1677748 w 4227273"/>
                <a:gd name="connsiteY3" fmla="*/ 3448622 h 3454100"/>
                <a:gd name="connsiteX4" fmla="*/ 4523 w 4227273"/>
                <a:gd name="connsiteY4" fmla="*/ 1714387 h 3454100"/>
                <a:gd name="connsiteX0" fmla="*/ 3084 w 4225834"/>
                <a:gd name="connsiteY0" fmla="*/ 1714387 h 3471869"/>
                <a:gd name="connsiteX1" fmla="*/ 2139859 w 4225834"/>
                <a:gd name="connsiteY1" fmla="*/ 18252 h 3471869"/>
                <a:gd name="connsiteX2" fmla="*/ 4225834 w 4225834"/>
                <a:gd name="connsiteY2" fmla="*/ 1701687 h 3471869"/>
                <a:gd name="connsiteX3" fmla="*/ 1676309 w 4225834"/>
                <a:gd name="connsiteY3" fmla="*/ 3448622 h 3471869"/>
                <a:gd name="connsiteX4" fmla="*/ 3084 w 4225834"/>
                <a:gd name="connsiteY4" fmla="*/ 1714387 h 3471869"/>
                <a:gd name="connsiteX0" fmla="*/ 3084 w 4276851"/>
                <a:gd name="connsiteY0" fmla="*/ 1796247 h 3553729"/>
                <a:gd name="connsiteX1" fmla="*/ 2139859 w 4276851"/>
                <a:gd name="connsiteY1" fmla="*/ 100112 h 3553729"/>
                <a:gd name="connsiteX2" fmla="*/ 3286034 w 4276851"/>
                <a:gd name="connsiteY2" fmla="*/ 368180 h 3553729"/>
                <a:gd name="connsiteX3" fmla="*/ 4225834 w 4276851"/>
                <a:gd name="connsiteY3" fmla="*/ 1783547 h 3553729"/>
                <a:gd name="connsiteX4" fmla="*/ 1676309 w 4276851"/>
                <a:gd name="connsiteY4" fmla="*/ 3530482 h 3553729"/>
                <a:gd name="connsiteX5" fmla="*/ 3084 w 4276851"/>
                <a:gd name="connsiteY5" fmla="*/ 1796247 h 3553729"/>
                <a:gd name="connsiteX0" fmla="*/ 3084 w 4276851"/>
                <a:gd name="connsiteY0" fmla="*/ 1707992 h 3465474"/>
                <a:gd name="connsiteX1" fmla="*/ 2139859 w 4276851"/>
                <a:gd name="connsiteY1" fmla="*/ 11857 h 3465474"/>
                <a:gd name="connsiteX2" fmla="*/ 3286034 w 4276851"/>
                <a:gd name="connsiteY2" fmla="*/ 279925 h 3465474"/>
                <a:gd name="connsiteX3" fmla="*/ 4225834 w 4276851"/>
                <a:gd name="connsiteY3" fmla="*/ 1695292 h 3465474"/>
                <a:gd name="connsiteX4" fmla="*/ 1676309 w 4276851"/>
                <a:gd name="connsiteY4" fmla="*/ 3442227 h 3465474"/>
                <a:gd name="connsiteX5" fmla="*/ 3084 w 4276851"/>
                <a:gd name="connsiteY5" fmla="*/ 1707992 h 3465474"/>
                <a:gd name="connsiteX0" fmla="*/ 3084 w 4388299"/>
                <a:gd name="connsiteY0" fmla="*/ 1820330 h 3577812"/>
                <a:gd name="connsiteX1" fmla="*/ 2139859 w 4388299"/>
                <a:gd name="connsiteY1" fmla="*/ 124195 h 3577812"/>
                <a:gd name="connsiteX2" fmla="*/ 4073434 w 4388299"/>
                <a:gd name="connsiteY2" fmla="*/ 316063 h 3577812"/>
                <a:gd name="connsiteX3" fmla="*/ 4225834 w 4388299"/>
                <a:gd name="connsiteY3" fmla="*/ 1807630 h 3577812"/>
                <a:gd name="connsiteX4" fmla="*/ 1676309 w 4388299"/>
                <a:gd name="connsiteY4" fmla="*/ 3554565 h 3577812"/>
                <a:gd name="connsiteX5" fmla="*/ 3084 w 4388299"/>
                <a:gd name="connsiteY5" fmla="*/ 1820330 h 3577812"/>
                <a:gd name="connsiteX0" fmla="*/ 3084 w 4388299"/>
                <a:gd name="connsiteY0" fmla="*/ 1780211 h 3537693"/>
                <a:gd name="connsiteX1" fmla="*/ 2139859 w 4388299"/>
                <a:gd name="connsiteY1" fmla="*/ 84076 h 3537693"/>
                <a:gd name="connsiteX2" fmla="*/ 4073434 w 4388299"/>
                <a:gd name="connsiteY2" fmla="*/ 275944 h 3537693"/>
                <a:gd name="connsiteX3" fmla="*/ 4225834 w 4388299"/>
                <a:gd name="connsiteY3" fmla="*/ 1767511 h 3537693"/>
                <a:gd name="connsiteX4" fmla="*/ 1676309 w 4388299"/>
                <a:gd name="connsiteY4" fmla="*/ 3514446 h 3537693"/>
                <a:gd name="connsiteX5" fmla="*/ 3084 w 4388299"/>
                <a:gd name="connsiteY5" fmla="*/ 1780211 h 3537693"/>
                <a:gd name="connsiteX0" fmla="*/ 6642 w 4391857"/>
                <a:gd name="connsiteY0" fmla="*/ 1716862 h 3474344"/>
                <a:gd name="connsiteX1" fmla="*/ 1216317 w 4391857"/>
                <a:gd name="connsiteY1" fmla="*/ 96927 h 3474344"/>
                <a:gd name="connsiteX2" fmla="*/ 4076992 w 4391857"/>
                <a:gd name="connsiteY2" fmla="*/ 212595 h 3474344"/>
                <a:gd name="connsiteX3" fmla="*/ 4229392 w 4391857"/>
                <a:gd name="connsiteY3" fmla="*/ 1704162 h 3474344"/>
                <a:gd name="connsiteX4" fmla="*/ 1679867 w 4391857"/>
                <a:gd name="connsiteY4" fmla="*/ 3451097 h 3474344"/>
                <a:gd name="connsiteX5" fmla="*/ 6642 w 4391857"/>
                <a:gd name="connsiteY5" fmla="*/ 1716862 h 3474344"/>
                <a:gd name="connsiteX0" fmla="*/ 5958 w 4299547"/>
                <a:gd name="connsiteY0" fmla="*/ 1700091 h 3457573"/>
                <a:gd name="connsiteX1" fmla="*/ 1215633 w 4299547"/>
                <a:gd name="connsiteY1" fmla="*/ 80156 h 3457573"/>
                <a:gd name="connsiteX2" fmla="*/ 3593708 w 4299547"/>
                <a:gd name="connsiteY2" fmla="*/ 265674 h 3457573"/>
                <a:gd name="connsiteX3" fmla="*/ 4228708 w 4299547"/>
                <a:gd name="connsiteY3" fmla="*/ 1687391 h 3457573"/>
                <a:gd name="connsiteX4" fmla="*/ 1679183 w 4299547"/>
                <a:gd name="connsiteY4" fmla="*/ 3434326 h 3457573"/>
                <a:gd name="connsiteX5" fmla="*/ 5958 w 4299547"/>
                <a:gd name="connsiteY5" fmla="*/ 1700091 h 3457573"/>
                <a:gd name="connsiteX0" fmla="*/ 5915 w 4305854"/>
                <a:gd name="connsiteY0" fmla="*/ 1890310 h 3447462"/>
                <a:gd name="connsiteX1" fmla="*/ 1221940 w 4305854"/>
                <a:gd name="connsiteY1" fmla="*/ 92575 h 3447462"/>
                <a:gd name="connsiteX2" fmla="*/ 3600015 w 4305854"/>
                <a:gd name="connsiteY2" fmla="*/ 278093 h 3447462"/>
                <a:gd name="connsiteX3" fmla="*/ 4235015 w 4305854"/>
                <a:gd name="connsiteY3" fmla="*/ 1699810 h 3447462"/>
                <a:gd name="connsiteX4" fmla="*/ 1685490 w 4305854"/>
                <a:gd name="connsiteY4" fmla="*/ 3446745 h 3447462"/>
                <a:gd name="connsiteX5" fmla="*/ 5915 w 4305854"/>
                <a:gd name="connsiteY5" fmla="*/ 1890310 h 3447462"/>
                <a:gd name="connsiteX0" fmla="*/ 8797 w 4308736"/>
                <a:gd name="connsiteY0" fmla="*/ 1890310 h 3447718"/>
                <a:gd name="connsiteX1" fmla="*/ 1224822 w 4308736"/>
                <a:gd name="connsiteY1" fmla="*/ 92575 h 3447718"/>
                <a:gd name="connsiteX2" fmla="*/ 3602897 w 4308736"/>
                <a:gd name="connsiteY2" fmla="*/ 278093 h 3447718"/>
                <a:gd name="connsiteX3" fmla="*/ 4237897 w 4308736"/>
                <a:gd name="connsiteY3" fmla="*/ 1699810 h 3447718"/>
                <a:gd name="connsiteX4" fmla="*/ 1688372 w 4308736"/>
                <a:gd name="connsiteY4" fmla="*/ 3446745 h 3447718"/>
                <a:gd name="connsiteX5" fmla="*/ 8797 w 4308736"/>
                <a:gd name="connsiteY5" fmla="*/ 1890310 h 3447718"/>
                <a:gd name="connsiteX0" fmla="*/ 8797 w 4308736"/>
                <a:gd name="connsiteY0" fmla="*/ 1890310 h 3458275"/>
                <a:gd name="connsiteX1" fmla="*/ 1224822 w 4308736"/>
                <a:gd name="connsiteY1" fmla="*/ 92575 h 3458275"/>
                <a:gd name="connsiteX2" fmla="*/ 3602897 w 4308736"/>
                <a:gd name="connsiteY2" fmla="*/ 278093 h 3458275"/>
                <a:gd name="connsiteX3" fmla="*/ 4237897 w 4308736"/>
                <a:gd name="connsiteY3" fmla="*/ 1699810 h 3458275"/>
                <a:gd name="connsiteX4" fmla="*/ 1688372 w 4308736"/>
                <a:gd name="connsiteY4" fmla="*/ 3446745 h 3458275"/>
                <a:gd name="connsiteX5" fmla="*/ 8797 w 4308736"/>
                <a:gd name="connsiteY5" fmla="*/ 1890310 h 3458275"/>
                <a:gd name="connsiteX0" fmla="*/ 8797 w 4308736"/>
                <a:gd name="connsiteY0" fmla="*/ 1890310 h 3463381"/>
                <a:gd name="connsiteX1" fmla="*/ 1224822 w 4308736"/>
                <a:gd name="connsiteY1" fmla="*/ 92575 h 3463381"/>
                <a:gd name="connsiteX2" fmla="*/ 3602897 w 4308736"/>
                <a:gd name="connsiteY2" fmla="*/ 278093 h 3463381"/>
                <a:gd name="connsiteX3" fmla="*/ 4237897 w 4308736"/>
                <a:gd name="connsiteY3" fmla="*/ 1699810 h 3463381"/>
                <a:gd name="connsiteX4" fmla="*/ 1688372 w 4308736"/>
                <a:gd name="connsiteY4" fmla="*/ 3446745 h 3463381"/>
                <a:gd name="connsiteX5" fmla="*/ 8797 w 4308736"/>
                <a:gd name="connsiteY5" fmla="*/ 1890310 h 3463381"/>
                <a:gd name="connsiteX0" fmla="*/ 8797 w 4308736"/>
                <a:gd name="connsiteY0" fmla="*/ 1890310 h 3504020"/>
                <a:gd name="connsiteX1" fmla="*/ 1224822 w 4308736"/>
                <a:gd name="connsiteY1" fmla="*/ 92575 h 3504020"/>
                <a:gd name="connsiteX2" fmla="*/ 3602897 w 4308736"/>
                <a:gd name="connsiteY2" fmla="*/ 278093 h 3504020"/>
                <a:gd name="connsiteX3" fmla="*/ 4237897 w 4308736"/>
                <a:gd name="connsiteY3" fmla="*/ 1699810 h 3504020"/>
                <a:gd name="connsiteX4" fmla="*/ 3088547 w 4308736"/>
                <a:gd name="connsiteY4" fmla="*/ 3027641 h 3504020"/>
                <a:gd name="connsiteX5" fmla="*/ 1688372 w 4308736"/>
                <a:gd name="connsiteY5" fmla="*/ 3446745 h 3504020"/>
                <a:gd name="connsiteX6" fmla="*/ 8797 w 4308736"/>
                <a:gd name="connsiteY6" fmla="*/ 1890310 h 3504020"/>
                <a:gd name="connsiteX0" fmla="*/ 8797 w 4308736"/>
                <a:gd name="connsiteY0" fmla="*/ 1890310 h 3501461"/>
                <a:gd name="connsiteX1" fmla="*/ 1224822 w 4308736"/>
                <a:gd name="connsiteY1" fmla="*/ 92575 h 3501461"/>
                <a:gd name="connsiteX2" fmla="*/ 3602897 w 4308736"/>
                <a:gd name="connsiteY2" fmla="*/ 278093 h 3501461"/>
                <a:gd name="connsiteX3" fmla="*/ 4237897 w 4308736"/>
                <a:gd name="connsiteY3" fmla="*/ 1699810 h 3501461"/>
                <a:gd name="connsiteX4" fmla="*/ 3088547 w 4308736"/>
                <a:gd name="connsiteY4" fmla="*/ 3027641 h 3501461"/>
                <a:gd name="connsiteX5" fmla="*/ 1688372 w 4308736"/>
                <a:gd name="connsiteY5" fmla="*/ 3446745 h 3501461"/>
                <a:gd name="connsiteX6" fmla="*/ 8797 w 4308736"/>
                <a:gd name="connsiteY6" fmla="*/ 1890310 h 3501461"/>
                <a:gd name="connsiteX0" fmla="*/ 8797 w 4308736"/>
                <a:gd name="connsiteY0" fmla="*/ 1890310 h 3457633"/>
                <a:gd name="connsiteX1" fmla="*/ 1224822 w 4308736"/>
                <a:gd name="connsiteY1" fmla="*/ 92575 h 3457633"/>
                <a:gd name="connsiteX2" fmla="*/ 3602897 w 4308736"/>
                <a:gd name="connsiteY2" fmla="*/ 278093 h 3457633"/>
                <a:gd name="connsiteX3" fmla="*/ 4237897 w 4308736"/>
                <a:gd name="connsiteY3" fmla="*/ 1699810 h 3457633"/>
                <a:gd name="connsiteX4" fmla="*/ 3088547 w 4308736"/>
                <a:gd name="connsiteY4" fmla="*/ 3027641 h 3457633"/>
                <a:gd name="connsiteX5" fmla="*/ 1688372 w 4308736"/>
                <a:gd name="connsiteY5" fmla="*/ 3446745 h 3457633"/>
                <a:gd name="connsiteX6" fmla="*/ 8797 w 4308736"/>
                <a:gd name="connsiteY6" fmla="*/ 1890310 h 3457633"/>
                <a:gd name="connsiteX0" fmla="*/ 8797 w 4308736"/>
                <a:gd name="connsiteY0" fmla="*/ 1890310 h 3457633"/>
                <a:gd name="connsiteX1" fmla="*/ 1224822 w 4308736"/>
                <a:gd name="connsiteY1" fmla="*/ 92575 h 3457633"/>
                <a:gd name="connsiteX2" fmla="*/ 3602897 w 4308736"/>
                <a:gd name="connsiteY2" fmla="*/ 278093 h 3457633"/>
                <a:gd name="connsiteX3" fmla="*/ 4237897 w 4308736"/>
                <a:gd name="connsiteY3" fmla="*/ 1699810 h 3457633"/>
                <a:gd name="connsiteX4" fmla="*/ 3088547 w 4308736"/>
                <a:gd name="connsiteY4" fmla="*/ 3027641 h 3457633"/>
                <a:gd name="connsiteX5" fmla="*/ 1688372 w 4308736"/>
                <a:gd name="connsiteY5" fmla="*/ 3446745 h 3457633"/>
                <a:gd name="connsiteX6" fmla="*/ 8797 w 4308736"/>
                <a:gd name="connsiteY6" fmla="*/ 1890310 h 3457633"/>
                <a:gd name="connsiteX0" fmla="*/ 8797 w 4308736"/>
                <a:gd name="connsiteY0" fmla="*/ 1885241 h 3452564"/>
                <a:gd name="connsiteX1" fmla="*/ 1224822 w 4308736"/>
                <a:gd name="connsiteY1" fmla="*/ 87506 h 3452564"/>
                <a:gd name="connsiteX2" fmla="*/ 3602897 w 4308736"/>
                <a:gd name="connsiteY2" fmla="*/ 273024 h 3452564"/>
                <a:gd name="connsiteX3" fmla="*/ 4237897 w 4308736"/>
                <a:gd name="connsiteY3" fmla="*/ 1694741 h 3452564"/>
                <a:gd name="connsiteX4" fmla="*/ 3088547 w 4308736"/>
                <a:gd name="connsiteY4" fmla="*/ 3022572 h 3452564"/>
                <a:gd name="connsiteX5" fmla="*/ 1688372 w 4308736"/>
                <a:gd name="connsiteY5" fmla="*/ 3441676 h 3452564"/>
                <a:gd name="connsiteX6" fmla="*/ 8797 w 4308736"/>
                <a:gd name="connsiteY6" fmla="*/ 1885241 h 3452564"/>
                <a:gd name="connsiteX0" fmla="*/ 8797 w 4308736"/>
                <a:gd name="connsiteY0" fmla="*/ 1885241 h 3496392"/>
                <a:gd name="connsiteX1" fmla="*/ 1224822 w 4308736"/>
                <a:gd name="connsiteY1" fmla="*/ 87506 h 3496392"/>
                <a:gd name="connsiteX2" fmla="*/ 3602897 w 4308736"/>
                <a:gd name="connsiteY2" fmla="*/ 273024 h 3496392"/>
                <a:gd name="connsiteX3" fmla="*/ 4237897 w 4308736"/>
                <a:gd name="connsiteY3" fmla="*/ 1694741 h 3496392"/>
                <a:gd name="connsiteX4" fmla="*/ 3088547 w 4308736"/>
                <a:gd name="connsiteY4" fmla="*/ 3022572 h 3496392"/>
                <a:gd name="connsiteX5" fmla="*/ 1688372 w 4308736"/>
                <a:gd name="connsiteY5" fmla="*/ 3441676 h 3496392"/>
                <a:gd name="connsiteX6" fmla="*/ 8797 w 4308736"/>
                <a:gd name="connsiteY6" fmla="*/ 1885241 h 3496392"/>
                <a:gd name="connsiteX0" fmla="*/ 8797 w 4308736"/>
                <a:gd name="connsiteY0" fmla="*/ 1885241 h 3489127"/>
                <a:gd name="connsiteX1" fmla="*/ 1224822 w 4308736"/>
                <a:gd name="connsiteY1" fmla="*/ 87506 h 3489127"/>
                <a:gd name="connsiteX2" fmla="*/ 3602897 w 4308736"/>
                <a:gd name="connsiteY2" fmla="*/ 273024 h 3489127"/>
                <a:gd name="connsiteX3" fmla="*/ 4237897 w 4308736"/>
                <a:gd name="connsiteY3" fmla="*/ 1694741 h 3489127"/>
                <a:gd name="connsiteX4" fmla="*/ 3088547 w 4308736"/>
                <a:gd name="connsiteY4" fmla="*/ 3022572 h 3489127"/>
                <a:gd name="connsiteX5" fmla="*/ 1688372 w 4308736"/>
                <a:gd name="connsiteY5" fmla="*/ 3441676 h 3489127"/>
                <a:gd name="connsiteX6" fmla="*/ 8797 w 4308736"/>
                <a:gd name="connsiteY6" fmla="*/ 1885241 h 3489127"/>
                <a:gd name="connsiteX0" fmla="*/ 8797 w 4308736"/>
                <a:gd name="connsiteY0" fmla="*/ 1885241 h 3462126"/>
                <a:gd name="connsiteX1" fmla="*/ 1224822 w 4308736"/>
                <a:gd name="connsiteY1" fmla="*/ 87506 h 3462126"/>
                <a:gd name="connsiteX2" fmla="*/ 3602897 w 4308736"/>
                <a:gd name="connsiteY2" fmla="*/ 273024 h 3462126"/>
                <a:gd name="connsiteX3" fmla="*/ 4237897 w 4308736"/>
                <a:gd name="connsiteY3" fmla="*/ 1694741 h 3462126"/>
                <a:gd name="connsiteX4" fmla="*/ 3088547 w 4308736"/>
                <a:gd name="connsiteY4" fmla="*/ 3022572 h 3462126"/>
                <a:gd name="connsiteX5" fmla="*/ 1688372 w 4308736"/>
                <a:gd name="connsiteY5" fmla="*/ 3441676 h 3462126"/>
                <a:gd name="connsiteX6" fmla="*/ 8797 w 4308736"/>
                <a:gd name="connsiteY6" fmla="*/ 1885241 h 3462126"/>
                <a:gd name="connsiteX0" fmla="*/ 8797 w 4308736"/>
                <a:gd name="connsiteY0" fmla="*/ 1885241 h 3464198"/>
                <a:gd name="connsiteX1" fmla="*/ 1224822 w 4308736"/>
                <a:gd name="connsiteY1" fmla="*/ 87506 h 3464198"/>
                <a:gd name="connsiteX2" fmla="*/ 3602897 w 4308736"/>
                <a:gd name="connsiteY2" fmla="*/ 273024 h 3464198"/>
                <a:gd name="connsiteX3" fmla="*/ 4237897 w 4308736"/>
                <a:gd name="connsiteY3" fmla="*/ 1694741 h 3464198"/>
                <a:gd name="connsiteX4" fmla="*/ 3088547 w 4308736"/>
                <a:gd name="connsiteY4" fmla="*/ 3022572 h 3464198"/>
                <a:gd name="connsiteX5" fmla="*/ 1688372 w 4308736"/>
                <a:gd name="connsiteY5" fmla="*/ 3441676 h 3464198"/>
                <a:gd name="connsiteX6" fmla="*/ 8797 w 4308736"/>
                <a:gd name="connsiteY6" fmla="*/ 1885241 h 3464198"/>
                <a:gd name="connsiteX0" fmla="*/ 8797 w 7053934"/>
                <a:gd name="connsiteY0" fmla="*/ 2227983 h 3806940"/>
                <a:gd name="connsiteX1" fmla="*/ 1224822 w 7053934"/>
                <a:gd name="connsiteY1" fmla="*/ 430248 h 3806940"/>
                <a:gd name="connsiteX2" fmla="*/ 3602897 w 7053934"/>
                <a:gd name="connsiteY2" fmla="*/ 615766 h 3806940"/>
                <a:gd name="connsiteX3" fmla="*/ 7050947 w 7053934"/>
                <a:gd name="connsiteY3" fmla="*/ 37914 h 3806940"/>
                <a:gd name="connsiteX4" fmla="*/ 4237897 w 7053934"/>
                <a:gd name="connsiteY4" fmla="*/ 2037483 h 3806940"/>
                <a:gd name="connsiteX5" fmla="*/ 3088547 w 7053934"/>
                <a:gd name="connsiteY5" fmla="*/ 3365314 h 3806940"/>
                <a:gd name="connsiteX6" fmla="*/ 1688372 w 7053934"/>
                <a:gd name="connsiteY6" fmla="*/ 3784418 h 3806940"/>
                <a:gd name="connsiteX7" fmla="*/ 8797 w 7053934"/>
                <a:gd name="connsiteY7" fmla="*/ 2227983 h 3806940"/>
                <a:gd name="connsiteX0" fmla="*/ 8797 w 7265423"/>
                <a:gd name="connsiteY0" fmla="*/ 2693845 h 4272802"/>
                <a:gd name="connsiteX1" fmla="*/ 1224822 w 7265423"/>
                <a:gd name="connsiteY1" fmla="*/ 896110 h 4272802"/>
                <a:gd name="connsiteX2" fmla="*/ 3602897 w 7265423"/>
                <a:gd name="connsiteY2" fmla="*/ 1081628 h 4272802"/>
                <a:gd name="connsiteX3" fmla="*/ 6695347 w 7265423"/>
                <a:gd name="connsiteY3" fmla="*/ 21176 h 4272802"/>
                <a:gd name="connsiteX4" fmla="*/ 7050947 w 7265423"/>
                <a:gd name="connsiteY4" fmla="*/ 503776 h 4272802"/>
                <a:gd name="connsiteX5" fmla="*/ 4237897 w 7265423"/>
                <a:gd name="connsiteY5" fmla="*/ 2503345 h 4272802"/>
                <a:gd name="connsiteX6" fmla="*/ 3088547 w 7265423"/>
                <a:gd name="connsiteY6" fmla="*/ 3831176 h 4272802"/>
                <a:gd name="connsiteX7" fmla="*/ 1688372 w 7265423"/>
                <a:gd name="connsiteY7" fmla="*/ 4250280 h 4272802"/>
                <a:gd name="connsiteX8" fmla="*/ 8797 w 7265423"/>
                <a:gd name="connsiteY8" fmla="*/ 2693845 h 4272802"/>
                <a:gd name="connsiteX0" fmla="*/ 8797 w 7216737"/>
                <a:gd name="connsiteY0" fmla="*/ 2676683 h 4255640"/>
                <a:gd name="connsiteX1" fmla="*/ 1224822 w 7216737"/>
                <a:gd name="connsiteY1" fmla="*/ 878948 h 4255640"/>
                <a:gd name="connsiteX2" fmla="*/ 3602897 w 7216737"/>
                <a:gd name="connsiteY2" fmla="*/ 1064466 h 4255640"/>
                <a:gd name="connsiteX3" fmla="*/ 4898297 w 7216737"/>
                <a:gd name="connsiteY3" fmla="*/ 670764 h 4255640"/>
                <a:gd name="connsiteX4" fmla="*/ 6695347 w 7216737"/>
                <a:gd name="connsiteY4" fmla="*/ 4014 h 4255640"/>
                <a:gd name="connsiteX5" fmla="*/ 7050947 w 7216737"/>
                <a:gd name="connsiteY5" fmla="*/ 486614 h 4255640"/>
                <a:gd name="connsiteX6" fmla="*/ 4237897 w 7216737"/>
                <a:gd name="connsiteY6" fmla="*/ 2486183 h 4255640"/>
                <a:gd name="connsiteX7" fmla="*/ 3088547 w 7216737"/>
                <a:gd name="connsiteY7" fmla="*/ 3814014 h 4255640"/>
                <a:gd name="connsiteX8" fmla="*/ 1688372 w 7216737"/>
                <a:gd name="connsiteY8" fmla="*/ 4233118 h 4255640"/>
                <a:gd name="connsiteX9" fmla="*/ 8797 w 7216737"/>
                <a:gd name="connsiteY9" fmla="*/ 2676683 h 4255640"/>
                <a:gd name="connsiteX0" fmla="*/ 8797 w 7216737"/>
                <a:gd name="connsiteY0" fmla="*/ 2676683 h 4255640"/>
                <a:gd name="connsiteX1" fmla="*/ 1224822 w 7216737"/>
                <a:gd name="connsiteY1" fmla="*/ 878948 h 4255640"/>
                <a:gd name="connsiteX2" fmla="*/ 3602897 w 7216737"/>
                <a:gd name="connsiteY2" fmla="*/ 1064466 h 4255640"/>
                <a:gd name="connsiteX3" fmla="*/ 4898297 w 7216737"/>
                <a:gd name="connsiteY3" fmla="*/ 670764 h 4255640"/>
                <a:gd name="connsiteX4" fmla="*/ 6695347 w 7216737"/>
                <a:gd name="connsiteY4" fmla="*/ 4014 h 4255640"/>
                <a:gd name="connsiteX5" fmla="*/ 7050947 w 7216737"/>
                <a:gd name="connsiteY5" fmla="*/ 486614 h 4255640"/>
                <a:gd name="connsiteX6" fmla="*/ 4237897 w 7216737"/>
                <a:gd name="connsiteY6" fmla="*/ 2486183 h 4255640"/>
                <a:gd name="connsiteX7" fmla="*/ 3088547 w 7216737"/>
                <a:gd name="connsiteY7" fmla="*/ 3814014 h 4255640"/>
                <a:gd name="connsiteX8" fmla="*/ 1688372 w 7216737"/>
                <a:gd name="connsiteY8" fmla="*/ 4233118 h 4255640"/>
                <a:gd name="connsiteX9" fmla="*/ 8797 w 7216737"/>
                <a:gd name="connsiteY9" fmla="*/ 2676683 h 4255640"/>
                <a:gd name="connsiteX0" fmla="*/ 8797 w 7247727"/>
                <a:gd name="connsiteY0" fmla="*/ 2676683 h 4255640"/>
                <a:gd name="connsiteX1" fmla="*/ 1224822 w 7247727"/>
                <a:gd name="connsiteY1" fmla="*/ 878948 h 4255640"/>
                <a:gd name="connsiteX2" fmla="*/ 3602897 w 7247727"/>
                <a:gd name="connsiteY2" fmla="*/ 1064466 h 4255640"/>
                <a:gd name="connsiteX3" fmla="*/ 4898297 w 7247727"/>
                <a:gd name="connsiteY3" fmla="*/ 670764 h 4255640"/>
                <a:gd name="connsiteX4" fmla="*/ 6822347 w 7247727"/>
                <a:gd name="connsiteY4" fmla="*/ 4014 h 4255640"/>
                <a:gd name="connsiteX5" fmla="*/ 7050947 w 7247727"/>
                <a:gd name="connsiteY5" fmla="*/ 486614 h 4255640"/>
                <a:gd name="connsiteX6" fmla="*/ 4237897 w 7247727"/>
                <a:gd name="connsiteY6" fmla="*/ 2486183 h 4255640"/>
                <a:gd name="connsiteX7" fmla="*/ 3088547 w 7247727"/>
                <a:gd name="connsiteY7" fmla="*/ 3814014 h 4255640"/>
                <a:gd name="connsiteX8" fmla="*/ 1688372 w 7247727"/>
                <a:gd name="connsiteY8" fmla="*/ 4233118 h 4255640"/>
                <a:gd name="connsiteX9" fmla="*/ 8797 w 7247727"/>
                <a:gd name="connsiteY9" fmla="*/ 2676683 h 4255640"/>
                <a:gd name="connsiteX0" fmla="*/ 8797 w 7247727"/>
                <a:gd name="connsiteY0" fmla="*/ 2701921 h 4280878"/>
                <a:gd name="connsiteX1" fmla="*/ 1224822 w 7247727"/>
                <a:gd name="connsiteY1" fmla="*/ 904186 h 4280878"/>
                <a:gd name="connsiteX2" fmla="*/ 3602897 w 7247727"/>
                <a:gd name="connsiteY2" fmla="*/ 1089704 h 4280878"/>
                <a:gd name="connsiteX3" fmla="*/ 4898297 w 7247727"/>
                <a:gd name="connsiteY3" fmla="*/ 696002 h 4280878"/>
                <a:gd name="connsiteX4" fmla="*/ 6822347 w 7247727"/>
                <a:gd name="connsiteY4" fmla="*/ 29252 h 4280878"/>
                <a:gd name="connsiteX5" fmla="*/ 7050947 w 7247727"/>
                <a:gd name="connsiteY5" fmla="*/ 511852 h 4280878"/>
                <a:gd name="connsiteX6" fmla="*/ 4237897 w 7247727"/>
                <a:gd name="connsiteY6" fmla="*/ 2511421 h 4280878"/>
                <a:gd name="connsiteX7" fmla="*/ 3088547 w 7247727"/>
                <a:gd name="connsiteY7" fmla="*/ 3839252 h 4280878"/>
                <a:gd name="connsiteX8" fmla="*/ 1688372 w 7247727"/>
                <a:gd name="connsiteY8" fmla="*/ 4258356 h 4280878"/>
                <a:gd name="connsiteX9" fmla="*/ 8797 w 7247727"/>
                <a:gd name="connsiteY9" fmla="*/ 2701921 h 4280878"/>
                <a:gd name="connsiteX0" fmla="*/ 8797 w 7247727"/>
                <a:gd name="connsiteY0" fmla="*/ 2720241 h 4299198"/>
                <a:gd name="connsiteX1" fmla="*/ 1224822 w 7247727"/>
                <a:gd name="connsiteY1" fmla="*/ 922506 h 4299198"/>
                <a:gd name="connsiteX2" fmla="*/ 3602897 w 7247727"/>
                <a:gd name="connsiteY2" fmla="*/ 1108024 h 4299198"/>
                <a:gd name="connsiteX3" fmla="*/ 5704747 w 7247727"/>
                <a:gd name="connsiteY3" fmla="*/ 403172 h 4299198"/>
                <a:gd name="connsiteX4" fmla="*/ 6822347 w 7247727"/>
                <a:gd name="connsiteY4" fmla="*/ 47572 h 4299198"/>
                <a:gd name="connsiteX5" fmla="*/ 7050947 w 7247727"/>
                <a:gd name="connsiteY5" fmla="*/ 530172 h 4299198"/>
                <a:gd name="connsiteX6" fmla="*/ 4237897 w 7247727"/>
                <a:gd name="connsiteY6" fmla="*/ 2529741 h 4299198"/>
                <a:gd name="connsiteX7" fmla="*/ 3088547 w 7247727"/>
                <a:gd name="connsiteY7" fmla="*/ 3857572 h 4299198"/>
                <a:gd name="connsiteX8" fmla="*/ 1688372 w 7247727"/>
                <a:gd name="connsiteY8" fmla="*/ 4276676 h 4299198"/>
                <a:gd name="connsiteX9" fmla="*/ 8797 w 7247727"/>
                <a:gd name="connsiteY9" fmla="*/ 2720241 h 4299198"/>
                <a:gd name="connsiteX0" fmla="*/ 8797 w 7247727"/>
                <a:gd name="connsiteY0" fmla="*/ 2715667 h 4294624"/>
                <a:gd name="connsiteX1" fmla="*/ 1224822 w 7247727"/>
                <a:gd name="connsiteY1" fmla="*/ 917932 h 4294624"/>
                <a:gd name="connsiteX2" fmla="*/ 3602897 w 7247727"/>
                <a:gd name="connsiteY2" fmla="*/ 1103450 h 4294624"/>
                <a:gd name="connsiteX3" fmla="*/ 5704747 w 7247727"/>
                <a:gd name="connsiteY3" fmla="*/ 398598 h 4294624"/>
                <a:gd name="connsiteX4" fmla="*/ 6822347 w 7247727"/>
                <a:gd name="connsiteY4" fmla="*/ 42998 h 4294624"/>
                <a:gd name="connsiteX5" fmla="*/ 7050947 w 7247727"/>
                <a:gd name="connsiteY5" fmla="*/ 525598 h 4294624"/>
                <a:gd name="connsiteX6" fmla="*/ 4237897 w 7247727"/>
                <a:gd name="connsiteY6" fmla="*/ 2525167 h 4294624"/>
                <a:gd name="connsiteX7" fmla="*/ 3088547 w 7247727"/>
                <a:gd name="connsiteY7" fmla="*/ 3852998 h 4294624"/>
                <a:gd name="connsiteX8" fmla="*/ 1688372 w 7247727"/>
                <a:gd name="connsiteY8" fmla="*/ 4272102 h 4294624"/>
                <a:gd name="connsiteX9" fmla="*/ 8797 w 7247727"/>
                <a:gd name="connsiteY9" fmla="*/ 2715667 h 4294624"/>
                <a:gd name="connsiteX0" fmla="*/ 8797 w 7247727"/>
                <a:gd name="connsiteY0" fmla="*/ 2683964 h 4262921"/>
                <a:gd name="connsiteX1" fmla="*/ 1224822 w 7247727"/>
                <a:gd name="connsiteY1" fmla="*/ 886229 h 4262921"/>
                <a:gd name="connsiteX2" fmla="*/ 3602897 w 7247727"/>
                <a:gd name="connsiteY2" fmla="*/ 1071747 h 4262921"/>
                <a:gd name="connsiteX3" fmla="*/ 5704747 w 7247727"/>
                <a:gd name="connsiteY3" fmla="*/ 366895 h 4262921"/>
                <a:gd name="connsiteX4" fmla="*/ 6822347 w 7247727"/>
                <a:gd name="connsiteY4" fmla="*/ 11295 h 4262921"/>
                <a:gd name="connsiteX5" fmla="*/ 7050947 w 7247727"/>
                <a:gd name="connsiteY5" fmla="*/ 493895 h 4262921"/>
                <a:gd name="connsiteX6" fmla="*/ 4237897 w 7247727"/>
                <a:gd name="connsiteY6" fmla="*/ 2493464 h 4262921"/>
                <a:gd name="connsiteX7" fmla="*/ 3088547 w 7247727"/>
                <a:gd name="connsiteY7" fmla="*/ 3821295 h 4262921"/>
                <a:gd name="connsiteX8" fmla="*/ 1688372 w 7247727"/>
                <a:gd name="connsiteY8" fmla="*/ 4240399 h 4262921"/>
                <a:gd name="connsiteX9" fmla="*/ 8797 w 7247727"/>
                <a:gd name="connsiteY9" fmla="*/ 2683964 h 4262921"/>
                <a:gd name="connsiteX0" fmla="*/ 8797 w 7247727"/>
                <a:gd name="connsiteY0" fmla="*/ 2683964 h 4262921"/>
                <a:gd name="connsiteX1" fmla="*/ 1224822 w 7247727"/>
                <a:gd name="connsiteY1" fmla="*/ 886229 h 4262921"/>
                <a:gd name="connsiteX2" fmla="*/ 3602897 w 7247727"/>
                <a:gd name="connsiteY2" fmla="*/ 1014597 h 4262921"/>
                <a:gd name="connsiteX3" fmla="*/ 5704747 w 7247727"/>
                <a:gd name="connsiteY3" fmla="*/ 366895 h 4262921"/>
                <a:gd name="connsiteX4" fmla="*/ 6822347 w 7247727"/>
                <a:gd name="connsiteY4" fmla="*/ 11295 h 4262921"/>
                <a:gd name="connsiteX5" fmla="*/ 7050947 w 7247727"/>
                <a:gd name="connsiteY5" fmla="*/ 493895 h 4262921"/>
                <a:gd name="connsiteX6" fmla="*/ 4237897 w 7247727"/>
                <a:gd name="connsiteY6" fmla="*/ 2493464 h 4262921"/>
                <a:gd name="connsiteX7" fmla="*/ 3088547 w 7247727"/>
                <a:gd name="connsiteY7" fmla="*/ 3821295 h 4262921"/>
                <a:gd name="connsiteX8" fmla="*/ 1688372 w 7247727"/>
                <a:gd name="connsiteY8" fmla="*/ 4240399 h 4262921"/>
                <a:gd name="connsiteX9" fmla="*/ 8797 w 7247727"/>
                <a:gd name="connsiteY9" fmla="*/ 2683964 h 4262921"/>
                <a:gd name="connsiteX0" fmla="*/ 8797 w 7247727"/>
                <a:gd name="connsiteY0" fmla="*/ 2683964 h 4262921"/>
                <a:gd name="connsiteX1" fmla="*/ 1224822 w 7247727"/>
                <a:gd name="connsiteY1" fmla="*/ 886229 h 4262921"/>
                <a:gd name="connsiteX2" fmla="*/ 3602897 w 7247727"/>
                <a:gd name="connsiteY2" fmla="*/ 1014597 h 4262921"/>
                <a:gd name="connsiteX3" fmla="*/ 4155347 w 7247727"/>
                <a:gd name="connsiteY3" fmla="*/ 951095 h 4262921"/>
                <a:gd name="connsiteX4" fmla="*/ 5704747 w 7247727"/>
                <a:gd name="connsiteY4" fmla="*/ 366895 h 4262921"/>
                <a:gd name="connsiteX5" fmla="*/ 6822347 w 7247727"/>
                <a:gd name="connsiteY5" fmla="*/ 11295 h 4262921"/>
                <a:gd name="connsiteX6" fmla="*/ 7050947 w 7247727"/>
                <a:gd name="connsiteY6" fmla="*/ 493895 h 4262921"/>
                <a:gd name="connsiteX7" fmla="*/ 4237897 w 7247727"/>
                <a:gd name="connsiteY7" fmla="*/ 2493464 h 4262921"/>
                <a:gd name="connsiteX8" fmla="*/ 3088547 w 7247727"/>
                <a:gd name="connsiteY8" fmla="*/ 3821295 h 4262921"/>
                <a:gd name="connsiteX9" fmla="*/ 1688372 w 7247727"/>
                <a:gd name="connsiteY9" fmla="*/ 4240399 h 4262921"/>
                <a:gd name="connsiteX10" fmla="*/ 8797 w 7247727"/>
                <a:gd name="connsiteY10" fmla="*/ 2683964 h 4262921"/>
                <a:gd name="connsiteX0" fmla="*/ 8797 w 7247727"/>
                <a:gd name="connsiteY0" fmla="*/ 2683964 h 4262921"/>
                <a:gd name="connsiteX1" fmla="*/ 1224822 w 7247727"/>
                <a:gd name="connsiteY1" fmla="*/ 886229 h 4262921"/>
                <a:gd name="connsiteX2" fmla="*/ 3602897 w 7247727"/>
                <a:gd name="connsiteY2" fmla="*/ 1014597 h 4262921"/>
                <a:gd name="connsiteX3" fmla="*/ 4155347 w 7247727"/>
                <a:gd name="connsiteY3" fmla="*/ 951095 h 4262921"/>
                <a:gd name="connsiteX4" fmla="*/ 5704747 w 7247727"/>
                <a:gd name="connsiteY4" fmla="*/ 366895 h 4262921"/>
                <a:gd name="connsiteX5" fmla="*/ 6822347 w 7247727"/>
                <a:gd name="connsiteY5" fmla="*/ 11295 h 4262921"/>
                <a:gd name="connsiteX6" fmla="*/ 7050947 w 7247727"/>
                <a:gd name="connsiteY6" fmla="*/ 493895 h 4262921"/>
                <a:gd name="connsiteX7" fmla="*/ 4237897 w 7247727"/>
                <a:gd name="connsiteY7" fmla="*/ 2493464 h 4262921"/>
                <a:gd name="connsiteX8" fmla="*/ 3088547 w 7247727"/>
                <a:gd name="connsiteY8" fmla="*/ 3821295 h 4262921"/>
                <a:gd name="connsiteX9" fmla="*/ 1688372 w 7247727"/>
                <a:gd name="connsiteY9" fmla="*/ 4240399 h 4262921"/>
                <a:gd name="connsiteX10" fmla="*/ 8797 w 7247727"/>
                <a:gd name="connsiteY10" fmla="*/ 2683964 h 4262921"/>
                <a:gd name="connsiteX0" fmla="*/ 8797 w 7247727"/>
                <a:gd name="connsiteY0" fmla="*/ 2683964 h 4262921"/>
                <a:gd name="connsiteX1" fmla="*/ 1224822 w 7247727"/>
                <a:gd name="connsiteY1" fmla="*/ 886229 h 4262921"/>
                <a:gd name="connsiteX2" fmla="*/ 3602897 w 7247727"/>
                <a:gd name="connsiteY2" fmla="*/ 1014597 h 4262921"/>
                <a:gd name="connsiteX3" fmla="*/ 4155347 w 7247727"/>
                <a:gd name="connsiteY3" fmla="*/ 951095 h 4262921"/>
                <a:gd name="connsiteX4" fmla="*/ 5704747 w 7247727"/>
                <a:gd name="connsiteY4" fmla="*/ 366895 h 4262921"/>
                <a:gd name="connsiteX5" fmla="*/ 6822347 w 7247727"/>
                <a:gd name="connsiteY5" fmla="*/ 11295 h 4262921"/>
                <a:gd name="connsiteX6" fmla="*/ 7050947 w 7247727"/>
                <a:gd name="connsiteY6" fmla="*/ 493895 h 4262921"/>
                <a:gd name="connsiteX7" fmla="*/ 4237897 w 7247727"/>
                <a:gd name="connsiteY7" fmla="*/ 2493464 h 4262921"/>
                <a:gd name="connsiteX8" fmla="*/ 3088547 w 7247727"/>
                <a:gd name="connsiteY8" fmla="*/ 3821295 h 4262921"/>
                <a:gd name="connsiteX9" fmla="*/ 1688372 w 7247727"/>
                <a:gd name="connsiteY9" fmla="*/ 4240399 h 4262921"/>
                <a:gd name="connsiteX10" fmla="*/ 8797 w 7247727"/>
                <a:gd name="connsiteY10" fmla="*/ 2683964 h 4262921"/>
                <a:gd name="connsiteX0" fmla="*/ 8797 w 7247727"/>
                <a:gd name="connsiteY0" fmla="*/ 2683964 h 4262921"/>
                <a:gd name="connsiteX1" fmla="*/ 1224822 w 7247727"/>
                <a:gd name="connsiteY1" fmla="*/ 886229 h 4262921"/>
                <a:gd name="connsiteX2" fmla="*/ 3602897 w 7247727"/>
                <a:gd name="connsiteY2" fmla="*/ 1014597 h 4262921"/>
                <a:gd name="connsiteX3" fmla="*/ 4155347 w 7247727"/>
                <a:gd name="connsiteY3" fmla="*/ 951095 h 4262921"/>
                <a:gd name="connsiteX4" fmla="*/ 5704747 w 7247727"/>
                <a:gd name="connsiteY4" fmla="*/ 366895 h 4262921"/>
                <a:gd name="connsiteX5" fmla="*/ 6822347 w 7247727"/>
                <a:gd name="connsiteY5" fmla="*/ 11295 h 4262921"/>
                <a:gd name="connsiteX6" fmla="*/ 7050947 w 7247727"/>
                <a:gd name="connsiteY6" fmla="*/ 493895 h 4262921"/>
                <a:gd name="connsiteX7" fmla="*/ 5387247 w 7247727"/>
                <a:gd name="connsiteY7" fmla="*/ 1554345 h 4262921"/>
                <a:gd name="connsiteX8" fmla="*/ 4237897 w 7247727"/>
                <a:gd name="connsiteY8" fmla="*/ 2493464 h 4262921"/>
                <a:gd name="connsiteX9" fmla="*/ 3088547 w 7247727"/>
                <a:gd name="connsiteY9" fmla="*/ 3821295 h 4262921"/>
                <a:gd name="connsiteX10" fmla="*/ 1688372 w 7247727"/>
                <a:gd name="connsiteY10" fmla="*/ 4240399 h 4262921"/>
                <a:gd name="connsiteX11" fmla="*/ 8797 w 7247727"/>
                <a:gd name="connsiteY11" fmla="*/ 2683964 h 4262921"/>
                <a:gd name="connsiteX0" fmla="*/ 8797 w 7247727"/>
                <a:gd name="connsiteY0" fmla="*/ 2683964 h 4262921"/>
                <a:gd name="connsiteX1" fmla="*/ 1224822 w 7247727"/>
                <a:gd name="connsiteY1" fmla="*/ 886229 h 4262921"/>
                <a:gd name="connsiteX2" fmla="*/ 3602897 w 7247727"/>
                <a:gd name="connsiteY2" fmla="*/ 1014597 h 4262921"/>
                <a:gd name="connsiteX3" fmla="*/ 4155347 w 7247727"/>
                <a:gd name="connsiteY3" fmla="*/ 951095 h 4262921"/>
                <a:gd name="connsiteX4" fmla="*/ 5704747 w 7247727"/>
                <a:gd name="connsiteY4" fmla="*/ 366895 h 4262921"/>
                <a:gd name="connsiteX5" fmla="*/ 6822347 w 7247727"/>
                <a:gd name="connsiteY5" fmla="*/ 11295 h 4262921"/>
                <a:gd name="connsiteX6" fmla="*/ 7050947 w 7247727"/>
                <a:gd name="connsiteY6" fmla="*/ 493895 h 4262921"/>
                <a:gd name="connsiteX7" fmla="*/ 5387247 w 7247727"/>
                <a:gd name="connsiteY7" fmla="*/ 1554345 h 4262921"/>
                <a:gd name="connsiteX8" fmla="*/ 4237897 w 7247727"/>
                <a:gd name="connsiteY8" fmla="*/ 2493464 h 4262921"/>
                <a:gd name="connsiteX9" fmla="*/ 3088547 w 7247727"/>
                <a:gd name="connsiteY9" fmla="*/ 3821295 h 4262921"/>
                <a:gd name="connsiteX10" fmla="*/ 1688372 w 7247727"/>
                <a:gd name="connsiteY10" fmla="*/ 4240399 h 4262921"/>
                <a:gd name="connsiteX11" fmla="*/ 8797 w 7247727"/>
                <a:gd name="connsiteY11" fmla="*/ 2683964 h 4262921"/>
                <a:gd name="connsiteX0" fmla="*/ 8797 w 7468891"/>
                <a:gd name="connsiteY0" fmla="*/ 2683964 h 4262921"/>
                <a:gd name="connsiteX1" fmla="*/ 1224822 w 7468891"/>
                <a:gd name="connsiteY1" fmla="*/ 886229 h 4262921"/>
                <a:gd name="connsiteX2" fmla="*/ 3602897 w 7468891"/>
                <a:gd name="connsiteY2" fmla="*/ 1014597 h 4262921"/>
                <a:gd name="connsiteX3" fmla="*/ 4155347 w 7468891"/>
                <a:gd name="connsiteY3" fmla="*/ 951095 h 4262921"/>
                <a:gd name="connsiteX4" fmla="*/ 5704747 w 7468891"/>
                <a:gd name="connsiteY4" fmla="*/ 366895 h 4262921"/>
                <a:gd name="connsiteX5" fmla="*/ 6822347 w 7468891"/>
                <a:gd name="connsiteY5" fmla="*/ 11295 h 4262921"/>
                <a:gd name="connsiteX6" fmla="*/ 7330347 w 7468891"/>
                <a:gd name="connsiteY6" fmla="*/ 1059045 h 4262921"/>
                <a:gd name="connsiteX7" fmla="*/ 5387247 w 7468891"/>
                <a:gd name="connsiteY7" fmla="*/ 1554345 h 4262921"/>
                <a:gd name="connsiteX8" fmla="*/ 4237897 w 7468891"/>
                <a:gd name="connsiteY8" fmla="*/ 2493464 h 4262921"/>
                <a:gd name="connsiteX9" fmla="*/ 3088547 w 7468891"/>
                <a:gd name="connsiteY9" fmla="*/ 3821295 h 4262921"/>
                <a:gd name="connsiteX10" fmla="*/ 1688372 w 7468891"/>
                <a:gd name="connsiteY10" fmla="*/ 4240399 h 4262921"/>
                <a:gd name="connsiteX11" fmla="*/ 8797 w 7468891"/>
                <a:gd name="connsiteY11" fmla="*/ 2683964 h 4262921"/>
                <a:gd name="connsiteX0" fmla="*/ 8797 w 7330347"/>
                <a:gd name="connsiteY0" fmla="*/ 2683964 h 4262921"/>
                <a:gd name="connsiteX1" fmla="*/ 1224822 w 7330347"/>
                <a:gd name="connsiteY1" fmla="*/ 886229 h 4262921"/>
                <a:gd name="connsiteX2" fmla="*/ 3602897 w 7330347"/>
                <a:gd name="connsiteY2" fmla="*/ 1014597 h 4262921"/>
                <a:gd name="connsiteX3" fmla="*/ 4155347 w 7330347"/>
                <a:gd name="connsiteY3" fmla="*/ 951095 h 4262921"/>
                <a:gd name="connsiteX4" fmla="*/ 5704747 w 7330347"/>
                <a:gd name="connsiteY4" fmla="*/ 366895 h 4262921"/>
                <a:gd name="connsiteX5" fmla="*/ 6822347 w 7330347"/>
                <a:gd name="connsiteY5" fmla="*/ 11295 h 4262921"/>
                <a:gd name="connsiteX6" fmla="*/ 7330347 w 7330347"/>
                <a:gd name="connsiteY6" fmla="*/ 1059045 h 4262921"/>
                <a:gd name="connsiteX7" fmla="*/ 5387247 w 7330347"/>
                <a:gd name="connsiteY7" fmla="*/ 1554345 h 4262921"/>
                <a:gd name="connsiteX8" fmla="*/ 4237897 w 7330347"/>
                <a:gd name="connsiteY8" fmla="*/ 2493464 h 4262921"/>
                <a:gd name="connsiteX9" fmla="*/ 3088547 w 7330347"/>
                <a:gd name="connsiteY9" fmla="*/ 3821295 h 4262921"/>
                <a:gd name="connsiteX10" fmla="*/ 1688372 w 7330347"/>
                <a:gd name="connsiteY10" fmla="*/ 4240399 h 4262921"/>
                <a:gd name="connsiteX11" fmla="*/ 8797 w 7330347"/>
                <a:gd name="connsiteY11" fmla="*/ 2683964 h 4262921"/>
                <a:gd name="connsiteX0" fmla="*/ 8797 w 7330347"/>
                <a:gd name="connsiteY0" fmla="*/ 2708637 h 4287594"/>
                <a:gd name="connsiteX1" fmla="*/ 1224822 w 7330347"/>
                <a:gd name="connsiteY1" fmla="*/ 910902 h 4287594"/>
                <a:gd name="connsiteX2" fmla="*/ 3602897 w 7330347"/>
                <a:gd name="connsiteY2" fmla="*/ 1039270 h 4287594"/>
                <a:gd name="connsiteX3" fmla="*/ 4155347 w 7330347"/>
                <a:gd name="connsiteY3" fmla="*/ 975768 h 4287594"/>
                <a:gd name="connsiteX4" fmla="*/ 5704747 w 7330347"/>
                <a:gd name="connsiteY4" fmla="*/ 391568 h 4287594"/>
                <a:gd name="connsiteX5" fmla="*/ 6790597 w 7330347"/>
                <a:gd name="connsiteY5" fmla="*/ 10568 h 4287594"/>
                <a:gd name="connsiteX6" fmla="*/ 7330347 w 7330347"/>
                <a:gd name="connsiteY6" fmla="*/ 1083718 h 4287594"/>
                <a:gd name="connsiteX7" fmla="*/ 5387247 w 7330347"/>
                <a:gd name="connsiteY7" fmla="*/ 1579018 h 4287594"/>
                <a:gd name="connsiteX8" fmla="*/ 4237897 w 7330347"/>
                <a:gd name="connsiteY8" fmla="*/ 2518137 h 4287594"/>
                <a:gd name="connsiteX9" fmla="*/ 3088547 w 7330347"/>
                <a:gd name="connsiteY9" fmla="*/ 3845968 h 4287594"/>
                <a:gd name="connsiteX10" fmla="*/ 1688372 w 7330347"/>
                <a:gd name="connsiteY10" fmla="*/ 4265072 h 4287594"/>
                <a:gd name="connsiteX11" fmla="*/ 8797 w 7330347"/>
                <a:gd name="connsiteY11" fmla="*/ 2708637 h 4287594"/>
                <a:gd name="connsiteX0" fmla="*/ 8797 w 7374797"/>
                <a:gd name="connsiteY0" fmla="*/ 2708637 h 4287594"/>
                <a:gd name="connsiteX1" fmla="*/ 1224822 w 7374797"/>
                <a:gd name="connsiteY1" fmla="*/ 910902 h 4287594"/>
                <a:gd name="connsiteX2" fmla="*/ 3602897 w 7374797"/>
                <a:gd name="connsiteY2" fmla="*/ 1039270 h 4287594"/>
                <a:gd name="connsiteX3" fmla="*/ 4155347 w 7374797"/>
                <a:gd name="connsiteY3" fmla="*/ 975768 h 4287594"/>
                <a:gd name="connsiteX4" fmla="*/ 5704747 w 7374797"/>
                <a:gd name="connsiteY4" fmla="*/ 391568 h 4287594"/>
                <a:gd name="connsiteX5" fmla="*/ 6790597 w 7374797"/>
                <a:gd name="connsiteY5" fmla="*/ 10568 h 4287594"/>
                <a:gd name="connsiteX6" fmla="*/ 7374797 w 7374797"/>
                <a:gd name="connsiteY6" fmla="*/ 1115468 h 4287594"/>
                <a:gd name="connsiteX7" fmla="*/ 5387247 w 7374797"/>
                <a:gd name="connsiteY7" fmla="*/ 1579018 h 4287594"/>
                <a:gd name="connsiteX8" fmla="*/ 4237897 w 7374797"/>
                <a:gd name="connsiteY8" fmla="*/ 2518137 h 4287594"/>
                <a:gd name="connsiteX9" fmla="*/ 3088547 w 7374797"/>
                <a:gd name="connsiteY9" fmla="*/ 3845968 h 4287594"/>
                <a:gd name="connsiteX10" fmla="*/ 1688372 w 7374797"/>
                <a:gd name="connsiteY10" fmla="*/ 4265072 h 4287594"/>
                <a:gd name="connsiteX11" fmla="*/ 8797 w 7374797"/>
                <a:gd name="connsiteY11" fmla="*/ 2708637 h 4287594"/>
                <a:gd name="connsiteX0" fmla="*/ 8797 w 7374797"/>
                <a:gd name="connsiteY0" fmla="*/ 2708637 h 4287594"/>
                <a:gd name="connsiteX1" fmla="*/ 1224822 w 7374797"/>
                <a:gd name="connsiteY1" fmla="*/ 910902 h 4287594"/>
                <a:gd name="connsiteX2" fmla="*/ 3602897 w 7374797"/>
                <a:gd name="connsiteY2" fmla="*/ 1039270 h 4287594"/>
                <a:gd name="connsiteX3" fmla="*/ 4155347 w 7374797"/>
                <a:gd name="connsiteY3" fmla="*/ 975768 h 4287594"/>
                <a:gd name="connsiteX4" fmla="*/ 5704747 w 7374797"/>
                <a:gd name="connsiteY4" fmla="*/ 391568 h 4287594"/>
                <a:gd name="connsiteX5" fmla="*/ 6790597 w 7374797"/>
                <a:gd name="connsiteY5" fmla="*/ 10568 h 4287594"/>
                <a:gd name="connsiteX6" fmla="*/ 7374797 w 7374797"/>
                <a:gd name="connsiteY6" fmla="*/ 1115468 h 4287594"/>
                <a:gd name="connsiteX7" fmla="*/ 5387247 w 7374797"/>
                <a:gd name="connsiteY7" fmla="*/ 1579018 h 4287594"/>
                <a:gd name="connsiteX8" fmla="*/ 4237897 w 7374797"/>
                <a:gd name="connsiteY8" fmla="*/ 2518137 h 4287594"/>
                <a:gd name="connsiteX9" fmla="*/ 3088547 w 7374797"/>
                <a:gd name="connsiteY9" fmla="*/ 3845968 h 4287594"/>
                <a:gd name="connsiteX10" fmla="*/ 1688372 w 7374797"/>
                <a:gd name="connsiteY10" fmla="*/ 4265072 h 4287594"/>
                <a:gd name="connsiteX11" fmla="*/ 8797 w 7374797"/>
                <a:gd name="connsiteY11" fmla="*/ 2708637 h 4287594"/>
                <a:gd name="connsiteX0" fmla="*/ 8797 w 7374797"/>
                <a:gd name="connsiteY0" fmla="*/ 2708637 h 4287594"/>
                <a:gd name="connsiteX1" fmla="*/ 1224822 w 7374797"/>
                <a:gd name="connsiteY1" fmla="*/ 910902 h 4287594"/>
                <a:gd name="connsiteX2" fmla="*/ 3602897 w 7374797"/>
                <a:gd name="connsiteY2" fmla="*/ 1039270 h 4287594"/>
                <a:gd name="connsiteX3" fmla="*/ 4155347 w 7374797"/>
                <a:gd name="connsiteY3" fmla="*/ 975768 h 4287594"/>
                <a:gd name="connsiteX4" fmla="*/ 5704747 w 7374797"/>
                <a:gd name="connsiteY4" fmla="*/ 391568 h 4287594"/>
                <a:gd name="connsiteX5" fmla="*/ 6790597 w 7374797"/>
                <a:gd name="connsiteY5" fmla="*/ 10568 h 4287594"/>
                <a:gd name="connsiteX6" fmla="*/ 7374797 w 7374797"/>
                <a:gd name="connsiteY6" fmla="*/ 1115468 h 4287594"/>
                <a:gd name="connsiteX7" fmla="*/ 5387247 w 7374797"/>
                <a:gd name="connsiteY7" fmla="*/ 1579018 h 4287594"/>
                <a:gd name="connsiteX8" fmla="*/ 4237897 w 7374797"/>
                <a:gd name="connsiteY8" fmla="*/ 2518137 h 4287594"/>
                <a:gd name="connsiteX9" fmla="*/ 3088547 w 7374797"/>
                <a:gd name="connsiteY9" fmla="*/ 3845968 h 4287594"/>
                <a:gd name="connsiteX10" fmla="*/ 1688372 w 7374797"/>
                <a:gd name="connsiteY10" fmla="*/ 4265072 h 4287594"/>
                <a:gd name="connsiteX11" fmla="*/ 8797 w 7374797"/>
                <a:gd name="connsiteY11" fmla="*/ 2708637 h 4287594"/>
                <a:gd name="connsiteX0" fmla="*/ 8797 w 7374797"/>
                <a:gd name="connsiteY0" fmla="*/ 2698370 h 4277327"/>
                <a:gd name="connsiteX1" fmla="*/ 1224822 w 7374797"/>
                <a:gd name="connsiteY1" fmla="*/ 900635 h 4277327"/>
                <a:gd name="connsiteX2" fmla="*/ 3602897 w 7374797"/>
                <a:gd name="connsiteY2" fmla="*/ 1029003 h 4277327"/>
                <a:gd name="connsiteX3" fmla="*/ 4155347 w 7374797"/>
                <a:gd name="connsiteY3" fmla="*/ 965501 h 4277327"/>
                <a:gd name="connsiteX4" fmla="*/ 5704747 w 7374797"/>
                <a:gd name="connsiteY4" fmla="*/ 381301 h 4277327"/>
                <a:gd name="connsiteX5" fmla="*/ 6790597 w 7374797"/>
                <a:gd name="connsiteY5" fmla="*/ 301 h 4277327"/>
                <a:gd name="connsiteX6" fmla="*/ 7374797 w 7374797"/>
                <a:gd name="connsiteY6" fmla="*/ 1105201 h 4277327"/>
                <a:gd name="connsiteX7" fmla="*/ 5387247 w 7374797"/>
                <a:gd name="connsiteY7" fmla="*/ 1568751 h 4277327"/>
                <a:gd name="connsiteX8" fmla="*/ 4237897 w 7374797"/>
                <a:gd name="connsiteY8" fmla="*/ 2507870 h 4277327"/>
                <a:gd name="connsiteX9" fmla="*/ 3088547 w 7374797"/>
                <a:gd name="connsiteY9" fmla="*/ 3835701 h 4277327"/>
                <a:gd name="connsiteX10" fmla="*/ 1688372 w 7374797"/>
                <a:gd name="connsiteY10" fmla="*/ 4254805 h 4277327"/>
                <a:gd name="connsiteX11" fmla="*/ 8797 w 7374797"/>
                <a:gd name="connsiteY11" fmla="*/ 2698370 h 4277327"/>
                <a:gd name="connsiteX0" fmla="*/ 8797 w 7374797"/>
                <a:gd name="connsiteY0" fmla="*/ 2698370 h 4277327"/>
                <a:gd name="connsiteX1" fmla="*/ 1224822 w 7374797"/>
                <a:gd name="connsiteY1" fmla="*/ 900635 h 4277327"/>
                <a:gd name="connsiteX2" fmla="*/ 3602897 w 7374797"/>
                <a:gd name="connsiteY2" fmla="*/ 1029003 h 4277327"/>
                <a:gd name="connsiteX3" fmla="*/ 4155347 w 7374797"/>
                <a:gd name="connsiteY3" fmla="*/ 965501 h 4277327"/>
                <a:gd name="connsiteX4" fmla="*/ 5704747 w 7374797"/>
                <a:gd name="connsiteY4" fmla="*/ 381301 h 4277327"/>
                <a:gd name="connsiteX5" fmla="*/ 6790597 w 7374797"/>
                <a:gd name="connsiteY5" fmla="*/ 301 h 4277327"/>
                <a:gd name="connsiteX6" fmla="*/ 7374797 w 7374797"/>
                <a:gd name="connsiteY6" fmla="*/ 1105201 h 4277327"/>
                <a:gd name="connsiteX7" fmla="*/ 5387247 w 7374797"/>
                <a:gd name="connsiteY7" fmla="*/ 1568751 h 4277327"/>
                <a:gd name="connsiteX8" fmla="*/ 4237897 w 7374797"/>
                <a:gd name="connsiteY8" fmla="*/ 2507870 h 4277327"/>
                <a:gd name="connsiteX9" fmla="*/ 3088547 w 7374797"/>
                <a:gd name="connsiteY9" fmla="*/ 3835701 h 4277327"/>
                <a:gd name="connsiteX10" fmla="*/ 1688372 w 7374797"/>
                <a:gd name="connsiteY10" fmla="*/ 4254805 h 4277327"/>
                <a:gd name="connsiteX11" fmla="*/ 8797 w 7374797"/>
                <a:gd name="connsiteY11" fmla="*/ 2698370 h 4277327"/>
                <a:gd name="connsiteX0" fmla="*/ 8797 w 7355747"/>
                <a:gd name="connsiteY0" fmla="*/ 2698370 h 4277327"/>
                <a:gd name="connsiteX1" fmla="*/ 1224822 w 7355747"/>
                <a:gd name="connsiteY1" fmla="*/ 900635 h 4277327"/>
                <a:gd name="connsiteX2" fmla="*/ 3602897 w 7355747"/>
                <a:gd name="connsiteY2" fmla="*/ 1029003 h 4277327"/>
                <a:gd name="connsiteX3" fmla="*/ 4155347 w 7355747"/>
                <a:gd name="connsiteY3" fmla="*/ 965501 h 4277327"/>
                <a:gd name="connsiteX4" fmla="*/ 5704747 w 7355747"/>
                <a:gd name="connsiteY4" fmla="*/ 381301 h 4277327"/>
                <a:gd name="connsiteX5" fmla="*/ 6790597 w 7355747"/>
                <a:gd name="connsiteY5" fmla="*/ 301 h 4277327"/>
                <a:gd name="connsiteX6" fmla="*/ 7355747 w 7355747"/>
                <a:gd name="connsiteY6" fmla="*/ 1079801 h 4277327"/>
                <a:gd name="connsiteX7" fmla="*/ 5387247 w 7355747"/>
                <a:gd name="connsiteY7" fmla="*/ 1568751 h 4277327"/>
                <a:gd name="connsiteX8" fmla="*/ 4237897 w 7355747"/>
                <a:gd name="connsiteY8" fmla="*/ 2507870 h 4277327"/>
                <a:gd name="connsiteX9" fmla="*/ 3088547 w 7355747"/>
                <a:gd name="connsiteY9" fmla="*/ 3835701 h 4277327"/>
                <a:gd name="connsiteX10" fmla="*/ 1688372 w 7355747"/>
                <a:gd name="connsiteY10" fmla="*/ 4254805 h 4277327"/>
                <a:gd name="connsiteX11" fmla="*/ 8797 w 7355747"/>
                <a:gd name="connsiteY11" fmla="*/ 2698370 h 4277327"/>
                <a:gd name="connsiteX0" fmla="*/ 8797 w 7355747"/>
                <a:gd name="connsiteY0" fmla="*/ 2698370 h 4277327"/>
                <a:gd name="connsiteX1" fmla="*/ 1224822 w 7355747"/>
                <a:gd name="connsiteY1" fmla="*/ 900635 h 4277327"/>
                <a:gd name="connsiteX2" fmla="*/ 3602897 w 7355747"/>
                <a:gd name="connsiteY2" fmla="*/ 1029003 h 4277327"/>
                <a:gd name="connsiteX3" fmla="*/ 4155347 w 7355747"/>
                <a:gd name="connsiteY3" fmla="*/ 965501 h 4277327"/>
                <a:gd name="connsiteX4" fmla="*/ 5704747 w 7355747"/>
                <a:gd name="connsiteY4" fmla="*/ 381301 h 4277327"/>
                <a:gd name="connsiteX5" fmla="*/ 6790597 w 7355747"/>
                <a:gd name="connsiteY5" fmla="*/ 301 h 4277327"/>
                <a:gd name="connsiteX6" fmla="*/ 7355747 w 7355747"/>
                <a:gd name="connsiteY6" fmla="*/ 1079801 h 4277327"/>
                <a:gd name="connsiteX7" fmla="*/ 5387247 w 7355747"/>
                <a:gd name="connsiteY7" fmla="*/ 1568751 h 4277327"/>
                <a:gd name="connsiteX8" fmla="*/ 4237897 w 7355747"/>
                <a:gd name="connsiteY8" fmla="*/ 2507870 h 4277327"/>
                <a:gd name="connsiteX9" fmla="*/ 3088547 w 7355747"/>
                <a:gd name="connsiteY9" fmla="*/ 3835701 h 4277327"/>
                <a:gd name="connsiteX10" fmla="*/ 1688372 w 7355747"/>
                <a:gd name="connsiteY10" fmla="*/ 4254805 h 4277327"/>
                <a:gd name="connsiteX11" fmla="*/ 8797 w 7355747"/>
                <a:gd name="connsiteY11" fmla="*/ 2698370 h 4277327"/>
                <a:gd name="connsiteX0" fmla="*/ 8797 w 7355747"/>
                <a:gd name="connsiteY0" fmla="*/ 2698370 h 4277327"/>
                <a:gd name="connsiteX1" fmla="*/ 1224822 w 7355747"/>
                <a:gd name="connsiteY1" fmla="*/ 900635 h 4277327"/>
                <a:gd name="connsiteX2" fmla="*/ 3602897 w 7355747"/>
                <a:gd name="connsiteY2" fmla="*/ 1029003 h 4277327"/>
                <a:gd name="connsiteX3" fmla="*/ 4155347 w 7355747"/>
                <a:gd name="connsiteY3" fmla="*/ 965501 h 4277327"/>
                <a:gd name="connsiteX4" fmla="*/ 5704747 w 7355747"/>
                <a:gd name="connsiteY4" fmla="*/ 381301 h 4277327"/>
                <a:gd name="connsiteX5" fmla="*/ 6790597 w 7355747"/>
                <a:gd name="connsiteY5" fmla="*/ 301 h 4277327"/>
                <a:gd name="connsiteX6" fmla="*/ 7355747 w 7355747"/>
                <a:gd name="connsiteY6" fmla="*/ 1079801 h 4277327"/>
                <a:gd name="connsiteX7" fmla="*/ 5387247 w 7355747"/>
                <a:gd name="connsiteY7" fmla="*/ 1568751 h 4277327"/>
                <a:gd name="connsiteX8" fmla="*/ 4237897 w 7355747"/>
                <a:gd name="connsiteY8" fmla="*/ 2507870 h 4277327"/>
                <a:gd name="connsiteX9" fmla="*/ 3088547 w 7355747"/>
                <a:gd name="connsiteY9" fmla="*/ 3835701 h 4277327"/>
                <a:gd name="connsiteX10" fmla="*/ 1688372 w 7355747"/>
                <a:gd name="connsiteY10" fmla="*/ 4254805 h 4277327"/>
                <a:gd name="connsiteX11" fmla="*/ 8797 w 7355747"/>
                <a:gd name="connsiteY11" fmla="*/ 2698370 h 4277327"/>
                <a:gd name="connsiteX0" fmla="*/ 8797 w 7355747"/>
                <a:gd name="connsiteY0" fmla="*/ 2698370 h 4277327"/>
                <a:gd name="connsiteX1" fmla="*/ 1224822 w 7355747"/>
                <a:gd name="connsiteY1" fmla="*/ 900635 h 4277327"/>
                <a:gd name="connsiteX2" fmla="*/ 3602897 w 7355747"/>
                <a:gd name="connsiteY2" fmla="*/ 1029003 h 4277327"/>
                <a:gd name="connsiteX3" fmla="*/ 4155347 w 7355747"/>
                <a:gd name="connsiteY3" fmla="*/ 965501 h 4277327"/>
                <a:gd name="connsiteX4" fmla="*/ 5704747 w 7355747"/>
                <a:gd name="connsiteY4" fmla="*/ 381301 h 4277327"/>
                <a:gd name="connsiteX5" fmla="*/ 6790597 w 7355747"/>
                <a:gd name="connsiteY5" fmla="*/ 301 h 4277327"/>
                <a:gd name="connsiteX6" fmla="*/ 7355747 w 7355747"/>
                <a:gd name="connsiteY6" fmla="*/ 1079801 h 4277327"/>
                <a:gd name="connsiteX7" fmla="*/ 5482497 w 7355747"/>
                <a:gd name="connsiteY7" fmla="*/ 1530651 h 4277327"/>
                <a:gd name="connsiteX8" fmla="*/ 4237897 w 7355747"/>
                <a:gd name="connsiteY8" fmla="*/ 2507870 h 4277327"/>
                <a:gd name="connsiteX9" fmla="*/ 3088547 w 7355747"/>
                <a:gd name="connsiteY9" fmla="*/ 3835701 h 4277327"/>
                <a:gd name="connsiteX10" fmla="*/ 1688372 w 7355747"/>
                <a:gd name="connsiteY10" fmla="*/ 4254805 h 4277327"/>
                <a:gd name="connsiteX11" fmla="*/ 8797 w 7355747"/>
                <a:gd name="connsiteY11" fmla="*/ 2698370 h 4277327"/>
                <a:gd name="connsiteX0" fmla="*/ 8797 w 7355747"/>
                <a:gd name="connsiteY0" fmla="*/ 2698370 h 4277327"/>
                <a:gd name="connsiteX1" fmla="*/ 1224822 w 7355747"/>
                <a:gd name="connsiteY1" fmla="*/ 900635 h 4277327"/>
                <a:gd name="connsiteX2" fmla="*/ 3602897 w 7355747"/>
                <a:gd name="connsiteY2" fmla="*/ 1029003 h 4277327"/>
                <a:gd name="connsiteX3" fmla="*/ 4155347 w 7355747"/>
                <a:gd name="connsiteY3" fmla="*/ 965501 h 4277327"/>
                <a:gd name="connsiteX4" fmla="*/ 5704747 w 7355747"/>
                <a:gd name="connsiteY4" fmla="*/ 381301 h 4277327"/>
                <a:gd name="connsiteX5" fmla="*/ 6790597 w 7355747"/>
                <a:gd name="connsiteY5" fmla="*/ 301 h 4277327"/>
                <a:gd name="connsiteX6" fmla="*/ 7355747 w 7355747"/>
                <a:gd name="connsiteY6" fmla="*/ 1079801 h 4277327"/>
                <a:gd name="connsiteX7" fmla="*/ 5482497 w 7355747"/>
                <a:gd name="connsiteY7" fmla="*/ 1530651 h 4277327"/>
                <a:gd name="connsiteX8" fmla="*/ 4237897 w 7355747"/>
                <a:gd name="connsiteY8" fmla="*/ 2507870 h 4277327"/>
                <a:gd name="connsiteX9" fmla="*/ 3088547 w 7355747"/>
                <a:gd name="connsiteY9" fmla="*/ 3835701 h 4277327"/>
                <a:gd name="connsiteX10" fmla="*/ 1688372 w 7355747"/>
                <a:gd name="connsiteY10" fmla="*/ 4254805 h 4277327"/>
                <a:gd name="connsiteX11" fmla="*/ 8797 w 7355747"/>
                <a:gd name="connsiteY11" fmla="*/ 2698370 h 4277327"/>
                <a:gd name="connsiteX0" fmla="*/ 8797 w 7355747"/>
                <a:gd name="connsiteY0" fmla="*/ 2698370 h 4277327"/>
                <a:gd name="connsiteX1" fmla="*/ 1224822 w 7355747"/>
                <a:gd name="connsiteY1" fmla="*/ 900635 h 4277327"/>
                <a:gd name="connsiteX2" fmla="*/ 3602897 w 7355747"/>
                <a:gd name="connsiteY2" fmla="*/ 1029003 h 4277327"/>
                <a:gd name="connsiteX3" fmla="*/ 4155347 w 7355747"/>
                <a:gd name="connsiteY3" fmla="*/ 965501 h 4277327"/>
                <a:gd name="connsiteX4" fmla="*/ 5704747 w 7355747"/>
                <a:gd name="connsiteY4" fmla="*/ 381301 h 4277327"/>
                <a:gd name="connsiteX5" fmla="*/ 6790597 w 7355747"/>
                <a:gd name="connsiteY5" fmla="*/ 301 h 4277327"/>
                <a:gd name="connsiteX6" fmla="*/ 7355747 w 7355747"/>
                <a:gd name="connsiteY6" fmla="*/ 1079801 h 4277327"/>
                <a:gd name="connsiteX7" fmla="*/ 5482497 w 7355747"/>
                <a:gd name="connsiteY7" fmla="*/ 1530651 h 4277327"/>
                <a:gd name="connsiteX8" fmla="*/ 4237897 w 7355747"/>
                <a:gd name="connsiteY8" fmla="*/ 2507870 h 4277327"/>
                <a:gd name="connsiteX9" fmla="*/ 3088547 w 7355747"/>
                <a:gd name="connsiteY9" fmla="*/ 3835701 h 4277327"/>
                <a:gd name="connsiteX10" fmla="*/ 1688372 w 7355747"/>
                <a:gd name="connsiteY10" fmla="*/ 4254805 h 4277327"/>
                <a:gd name="connsiteX11" fmla="*/ 8797 w 7355747"/>
                <a:gd name="connsiteY11" fmla="*/ 2698370 h 4277327"/>
                <a:gd name="connsiteX0" fmla="*/ 8797 w 7355747"/>
                <a:gd name="connsiteY0" fmla="*/ 2698370 h 4277327"/>
                <a:gd name="connsiteX1" fmla="*/ 1224822 w 7355747"/>
                <a:gd name="connsiteY1" fmla="*/ 900635 h 4277327"/>
                <a:gd name="connsiteX2" fmla="*/ 3602897 w 7355747"/>
                <a:gd name="connsiteY2" fmla="*/ 1029003 h 4277327"/>
                <a:gd name="connsiteX3" fmla="*/ 4155347 w 7355747"/>
                <a:gd name="connsiteY3" fmla="*/ 965501 h 4277327"/>
                <a:gd name="connsiteX4" fmla="*/ 5704747 w 7355747"/>
                <a:gd name="connsiteY4" fmla="*/ 381301 h 4277327"/>
                <a:gd name="connsiteX5" fmla="*/ 6790597 w 7355747"/>
                <a:gd name="connsiteY5" fmla="*/ 301 h 4277327"/>
                <a:gd name="connsiteX6" fmla="*/ 7355747 w 7355747"/>
                <a:gd name="connsiteY6" fmla="*/ 1079801 h 4277327"/>
                <a:gd name="connsiteX7" fmla="*/ 5482497 w 7355747"/>
                <a:gd name="connsiteY7" fmla="*/ 1530651 h 4277327"/>
                <a:gd name="connsiteX8" fmla="*/ 4237897 w 7355747"/>
                <a:gd name="connsiteY8" fmla="*/ 2507870 h 4277327"/>
                <a:gd name="connsiteX9" fmla="*/ 3088547 w 7355747"/>
                <a:gd name="connsiteY9" fmla="*/ 3835701 h 4277327"/>
                <a:gd name="connsiteX10" fmla="*/ 1688372 w 7355747"/>
                <a:gd name="connsiteY10" fmla="*/ 4254805 h 4277327"/>
                <a:gd name="connsiteX11" fmla="*/ 8797 w 7355747"/>
                <a:gd name="connsiteY11" fmla="*/ 2698370 h 4277327"/>
                <a:gd name="connsiteX0" fmla="*/ 8797 w 7355747"/>
                <a:gd name="connsiteY0" fmla="*/ 2698370 h 4260844"/>
                <a:gd name="connsiteX1" fmla="*/ 1224822 w 7355747"/>
                <a:gd name="connsiteY1" fmla="*/ 900635 h 4260844"/>
                <a:gd name="connsiteX2" fmla="*/ 3602897 w 7355747"/>
                <a:gd name="connsiteY2" fmla="*/ 1029003 h 4260844"/>
                <a:gd name="connsiteX3" fmla="*/ 4155347 w 7355747"/>
                <a:gd name="connsiteY3" fmla="*/ 965501 h 4260844"/>
                <a:gd name="connsiteX4" fmla="*/ 5704747 w 7355747"/>
                <a:gd name="connsiteY4" fmla="*/ 381301 h 4260844"/>
                <a:gd name="connsiteX5" fmla="*/ 6790597 w 7355747"/>
                <a:gd name="connsiteY5" fmla="*/ 301 h 4260844"/>
                <a:gd name="connsiteX6" fmla="*/ 7355747 w 7355747"/>
                <a:gd name="connsiteY6" fmla="*/ 1079801 h 4260844"/>
                <a:gd name="connsiteX7" fmla="*/ 5482497 w 7355747"/>
                <a:gd name="connsiteY7" fmla="*/ 1530651 h 4260844"/>
                <a:gd name="connsiteX8" fmla="*/ 4237897 w 7355747"/>
                <a:gd name="connsiteY8" fmla="*/ 2507870 h 4260844"/>
                <a:gd name="connsiteX9" fmla="*/ 3088547 w 7355747"/>
                <a:gd name="connsiteY9" fmla="*/ 3835701 h 4260844"/>
                <a:gd name="connsiteX10" fmla="*/ 1688372 w 7355747"/>
                <a:gd name="connsiteY10" fmla="*/ 4254805 h 4260844"/>
                <a:gd name="connsiteX11" fmla="*/ 8797 w 7355747"/>
                <a:gd name="connsiteY11" fmla="*/ 2698370 h 4260844"/>
                <a:gd name="connsiteX0" fmla="*/ 8831 w 7355781"/>
                <a:gd name="connsiteY0" fmla="*/ 2698370 h 4260844"/>
                <a:gd name="connsiteX1" fmla="*/ 1224856 w 7355781"/>
                <a:gd name="connsiteY1" fmla="*/ 900635 h 4260844"/>
                <a:gd name="connsiteX2" fmla="*/ 3621981 w 7355781"/>
                <a:gd name="connsiteY2" fmla="*/ 1048053 h 4260844"/>
                <a:gd name="connsiteX3" fmla="*/ 4155381 w 7355781"/>
                <a:gd name="connsiteY3" fmla="*/ 965501 h 4260844"/>
                <a:gd name="connsiteX4" fmla="*/ 5704781 w 7355781"/>
                <a:gd name="connsiteY4" fmla="*/ 381301 h 4260844"/>
                <a:gd name="connsiteX5" fmla="*/ 6790631 w 7355781"/>
                <a:gd name="connsiteY5" fmla="*/ 301 h 4260844"/>
                <a:gd name="connsiteX6" fmla="*/ 7355781 w 7355781"/>
                <a:gd name="connsiteY6" fmla="*/ 1079801 h 4260844"/>
                <a:gd name="connsiteX7" fmla="*/ 5482531 w 7355781"/>
                <a:gd name="connsiteY7" fmla="*/ 1530651 h 4260844"/>
                <a:gd name="connsiteX8" fmla="*/ 4237931 w 7355781"/>
                <a:gd name="connsiteY8" fmla="*/ 2507870 h 4260844"/>
                <a:gd name="connsiteX9" fmla="*/ 3088581 w 7355781"/>
                <a:gd name="connsiteY9" fmla="*/ 3835701 h 4260844"/>
                <a:gd name="connsiteX10" fmla="*/ 1688406 w 7355781"/>
                <a:gd name="connsiteY10" fmla="*/ 4254805 h 4260844"/>
                <a:gd name="connsiteX11" fmla="*/ 8831 w 7355781"/>
                <a:gd name="connsiteY11" fmla="*/ 2698370 h 4260844"/>
                <a:gd name="connsiteX0" fmla="*/ 8831 w 7355781"/>
                <a:gd name="connsiteY0" fmla="*/ 2698370 h 4260844"/>
                <a:gd name="connsiteX1" fmla="*/ 1224856 w 7355781"/>
                <a:gd name="connsiteY1" fmla="*/ 900635 h 4260844"/>
                <a:gd name="connsiteX2" fmla="*/ 3621981 w 7355781"/>
                <a:gd name="connsiteY2" fmla="*/ 1048053 h 4260844"/>
                <a:gd name="connsiteX3" fmla="*/ 4155381 w 7355781"/>
                <a:gd name="connsiteY3" fmla="*/ 965501 h 4260844"/>
                <a:gd name="connsiteX4" fmla="*/ 5704781 w 7355781"/>
                <a:gd name="connsiteY4" fmla="*/ 381301 h 4260844"/>
                <a:gd name="connsiteX5" fmla="*/ 6790631 w 7355781"/>
                <a:gd name="connsiteY5" fmla="*/ 301 h 4260844"/>
                <a:gd name="connsiteX6" fmla="*/ 7355781 w 7355781"/>
                <a:gd name="connsiteY6" fmla="*/ 1079801 h 4260844"/>
                <a:gd name="connsiteX7" fmla="*/ 5482531 w 7355781"/>
                <a:gd name="connsiteY7" fmla="*/ 1530651 h 4260844"/>
                <a:gd name="connsiteX8" fmla="*/ 4237931 w 7355781"/>
                <a:gd name="connsiteY8" fmla="*/ 2507870 h 4260844"/>
                <a:gd name="connsiteX9" fmla="*/ 3088581 w 7355781"/>
                <a:gd name="connsiteY9" fmla="*/ 3835701 h 4260844"/>
                <a:gd name="connsiteX10" fmla="*/ 1688406 w 7355781"/>
                <a:gd name="connsiteY10" fmla="*/ 4254805 h 4260844"/>
                <a:gd name="connsiteX11" fmla="*/ 8831 w 7355781"/>
                <a:gd name="connsiteY11" fmla="*/ 2698370 h 4260844"/>
                <a:gd name="connsiteX0" fmla="*/ 8831 w 7355781"/>
                <a:gd name="connsiteY0" fmla="*/ 2698370 h 4260844"/>
                <a:gd name="connsiteX1" fmla="*/ 1224856 w 7355781"/>
                <a:gd name="connsiteY1" fmla="*/ 900635 h 4260844"/>
                <a:gd name="connsiteX2" fmla="*/ 3621981 w 7355781"/>
                <a:gd name="connsiteY2" fmla="*/ 1048053 h 4260844"/>
                <a:gd name="connsiteX3" fmla="*/ 4149031 w 7355781"/>
                <a:gd name="connsiteY3" fmla="*/ 990901 h 4260844"/>
                <a:gd name="connsiteX4" fmla="*/ 5704781 w 7355781"/>
                <a:gd name="connsiteY4" fmla="*/ 381301 h 4260844"/>
                <a:gd name="connsiteX5" fmla="*/ 6790631 w 7355781"/>
                <a:gd name="connsiteY5" fmla="*/ 301 h 4260844"/>
                <a:gd name="connsiteX6" fmla="*/ 7355781 w 7355781"/>
                <a:gd name="connsiteY6" fmla="*/ 1079801 h 4260844"/>
                <a:gd name="connsiteX7" fmla="*/ 5482531 w 7355781"/>
                <a:gd name="connsiteY7" fmla="*/ 1530651 h 4260844"/>
                <a:gd name="connsiteX8" fmla="*/ 4237931 w 7355781"/>
                <a:gd name="connsiteY8" fmla="*/ 2507870 h 4260844"/>
                <a:gd name="connsiteX9" fmla="*/ 3088581 w 7355781"/>
                <a:gd name="connsiteY9" fmla="*/ 3835701 h 4260844"/>
                <a:gd name="connsiteX10" fmla="*/ 1688406 w 7355781"/>
                <a:gd name="connsiteY10" fmla="*/ 4254805 h 4260844"/>
                <a:gd name="connsiteX11" fmla="*/ 8831 w 7355781"/>
                <a:gd name="connsiteY11" fmla="*/ 2698370 h 4260844"/>
                <a:gd name="connsiteX0" fmla="*/ 8831 w 7355781"/>
                <a:gd name="connsiteY0" fmla="*/ 2698370 h 4260844"/>
                <a:gd name="connsiteX1" fmla="*/ 1224856 w 7355781"/>
                <a:gd name="connsiteY1" fmla="*/ 900635 h 4260844"/>
                <a:gd name="connsiteX2" fmla="*/ 3621981 w 7355781"/>
                <a:gd name="connsiteY2" fmla="*/ 1048053 h 4260844"/>
                <a:gd name="connsiteX3" fmla="*/ 4149031 w 7355781"/>
                <a:gd name="connsiteY3" fmla="*/ 990901 h 4260844"/>
                <a:gd name="connsiteX4" fmla="*/ 5704781 w 7355781"/>
                <a:gd name="connsiteY4" fmla="*/ 381301 h 4260844"/>
                <a:gd name="connsiteX5" fmla="*/ 6790631 w 7355781"/>
                <a:gd name="connsiteY5" fmla="*/ 301 h 4260844"/>
                <a:gd name="connsiteX6" fmla="*/ 7355781 w 7355781"/>
                <a:gd name="connsiteY6" fmla="*/ 1079801 h 4260844"/>
                <a:gd name="connsiteX7" fmla="*/ 5482531 w 7355781"/>
                <a:gd name="connsiteY7" fmla="*/ 1530651 h 4260844"/>
                <a:gd name="connsiteX8" fmla="*/ 4237931 w 7355781"/>
                <a:gd name="connsiteY8" fmla="*/ 2507870 h 4260844"/>
                <a:gd name="connsiteX9" fmla="*/ 3088581 w 7355781"/>
                <a:gd name="connsiteY9" fmla="*/ 3835701 h 4260844"/>
                <a:gd name="connsiteX10" fmla="*/ 1688406 w 7355781"/>
                <a:gd name="connsiteY10" fmla="*/ 4254805 h 4260844"/>
                <a:gd name="connsiteX11" fmla="*/ 8831 w 7355781"/>
                <a:gd name="connsiteY11" fmla="*/ 2698370 h 4260844"/>
                <a:gd name="connsiteX0" fmla="*/ 8831 w 7355781"/>
                <a:gd name="connsiteY0" fmla="*/ 2698415 h 4260889"/>
                <a:gd name="connsiteX1" fmla="*/ 1224856 w 7355781"/>
                <a:gd name="connsiteY1" fmla="*/ 900680 h 4260889"/>
                <a:gd name="connsiteX2" fmla="*/ 3621981 w 7355781"/>
                <a:gd name="connsiteY2" fmla="*/ 1048098 h 4260889"/>
                <a:gd name="connsiteX3" fmla="*/ 4149031 w 7355781"/>
                <a:gd name="connsiteY3" fmla="*/ 990946 h 4260889"/>
                <a:gd name="connsiteX4" fmla="*/ 5704781 w 7355781"/>
                <a:gd name="connsiteY4" fmla="*/ 381346 h 4260889"/>
                <a:gd name="connsiteX5" fmla="*/ 6790631 w 7355781"/>
                <a:gd name="connsiteY5" fmla="*/ 346 h 4260889"/>
                <a:gd name="connsiteX6" fmla="*/ 7355781 w 7355781"/>
                <a:gd name="connsiteY6" fmla="*/ 1079846 h 4260889"/>
                <a:gd name="connsiteX7" fmla="*/ 5482531 w 7355781"/>
                <a:gd name="connsiteY7" fmla="*/ 1530696 h 4260889"/>
                <a:gd name="connsiteX8" fmla="*/ 4237931 w 7355781"/>
                <a:gd name="connsiteY8" fmla="*/ 2507915 h 4260889"/>
                <a:gd name="connsiteX9" fmla="*/ 3088581 w 7355781"/>
                <a:gd name="connsiteY9" fmla="*/ 3835746 h 4260889"/>
                <a:gd name="connsiteX10" fmla="*/ 1688406 w 7355781"/>
                <a:gd name="connsiteY10" fmla="*/ 4254850 h 4260889"/>
                <a:gd name="connsiteX11" fmla="*/ 8831 w 7355781"/>
                <a:gd name="connsiteY11" fmla="*/ 2698415 h 4260889"/>
                <a:gd name="connsiteX0" fmla="*/ 8831 w 7355781"/>
                <a:gd name="connsiteY0" fmla="*/ 2698345 h 4260819"/>
                <a:gd name="connsiteX1" fmla="*/ 1224856 w 7355781"/>
                <a:gd name="connsiteY1" fmla="*/ 900610 h 4260819"/>
                <a:gd name="connsiteX2" fmla="*/ 3621981 w 7355781"/>
                <a:gd name="connsiteY2" fmla="*/ 1048028 h 4260819"/>
                <a:gd name="connsiteX3" fmla="*/ 4149031 w 7355781"/>
                <a:gd name="connsiteY3" fmla="*/ 990876 h 4260819"/>
                <a:gd name="connsiteX4" fmla="*/ 5704781 w 7355781"/>
                <a:gd name="connsiteY4" fmla="*/ 381276 h 4260819"/>
                <a:gd name="connsiteX5" fmla="*/ 6790631 w 7355781"/>
                <a:gd name="connsiteY5" fmla="*/ 276 h 4260819"/>
                <a:gd name="connsiteX6" fmla="*/ 7355781 w 7355781"/>
                <a:gd name="connsiteY6" fmla="*/ 1079776 h 4260819"/>
                <a:gd name="connsiteX7" fmla="*/ 5482531 w 7355781"/>
                <a:gd name="connsiteY7" fmla="*/ 1530626 h 4260819"/>
                <a:gd name="connsiteX8" fmla="*/ 4237931 w 7355781"/>
                <a:gd name="connsiteY8" fmla="*/ 2507845 h 4260819"/>
                <a:gd name="connsiteX9" fmla="*/ 3088581 w 7355781"/>
                <a:gd name="connsiteY9" fmla="*/ 3835676 h 4260819"/>
                <a:gd name="connsiteX10" fmla="*/ 1688406 w 7355781"/>
                <a:gd name="connsiteY10" fmla="*/ 4254780 h 4260819"/>
                <a:gd name="connsiteX11" fmla="*/ 8831 w 7355781"/>
                <a:gd name="connsiteY11" fmla="*/ 2698345 h 4260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55781" h="4260819">
                  <a:moveTo>
                    <a:pt x="8831" y="2698345"/>
                  </a:moveTo>
                  <a:cubicBezTo>
                    <a:pt x="-87477" y="1859917"/>
                    <a:pt x="622664" y="1175663"/>
                    <a:pt x="1224856" y="900610"/>
                  </a:cubicBezTo>
                  <a:cubicBezTo>
                    <a:pt x="1827048" y="625557"/>
                    <a:pt x="3114510" y="1138817"/>
                    <a:pt x="3621981" y="1048028"/>
                  </a:cubicBezTo>
                  <a:cubicBezTo>
                    <a:pt x="4110402" y="1052489"/>
                    <a:pt x="3779673" y="997226"/>
                    <a:pt x="4149031" y="990876"/>
                  </a:cubicBezTo>
                  <a:cubicBezTo>
                    <a:pt x="4575539" y="717826"/>
                    <a:pt x="5228531" y="620459"/>
                    <a:pt x="5704781" y="381276"/>
                  </a:cubicBezTo>
                  <a:cubicBezTo>
                    <a:pt x="6277339" y="287084"/>
                    <a:pt x="6527106" y="-10307"/>
                    <a:pt x="6790631" y="276"/>
                  </a:cubicBezTo>
                  <a:cubicBezTo>
                    <a:pt x="7117656" y="74359"/>
                    <a:pt x="7049923" y="669256"/>
                    <a:pt x="7355781" y="1079776"/>
                  </a:cubicBezTo>
                  <a:cubicBezTo>
                    <a:pt x="6690089" y="1691493"/>
                    <a:pt x="6668923" y="1425965"/>
                    <a:pt x="5482531" y="1530626"/>
                  </a:cubicBezTo>
                  <a:cubicBezTo>
                    <a:pt x="5007339" y="1832137"/>
                    <a:pt x="4569189" y="2109912"/>
                    <a:pt x="4237931" y="2507845"/>
                  </a:cubicBezTo>
                  <a:cubicBezTo>
                    <a:pt x="4054839" y="2862386"/>
                    <a:pt x="3513502" y="3544520"/>
                    <a:pt x="3088581" y="3835676"/>
                  </a:cubicBezTo>
                  <a:cubicBezTo>
                    <a:pt x="2485860" y="4101432"/>
                    <a:pt x="2214398" y="4298285"/>
                    <a:pt x="1688406" y="4254780"/>
                  </a:cubicBezTo>
                  <a:cubicBezTo>
                    <a:pt x="1162414" y="4211275"/>
                    <a:pt x="105139" y="3536773"/>
                    <a:pt x="8831" y="2698345"/>
                  </a:cubicBezTo>
                  <a:close/>
                </a:path>
              </a:pathLst>
            </a:cu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9E46671-847B-4A12-867F-1ADBE9096FB5}"/>
                </a:ext>
              </a:extLst>
            </p:cNvPr>
            <p:cNvSpPr/>
            <p:nvPr/>
          </p:nvSpPr>
          <p:spPr>
            <a:xfrm rot="20137581">
              <a:off x="8276379" y="1319535"/>
              <a:ext cx="227109" cy="1335052"/>
            </a:xfrm>
            <a:custGeom>
              <a:avLst/>
              <a:gdLst>
                <a:gd name="connsiteX0" fmla="*/ 0 w 184150"/>
                <a:gd name="connsiteY0" fmla="*/ 469900 h 939800"/>
                <a:gd name="connsiteX1" fmla="*/ 92075 w 184150"/>
                <a:gd name="connsiteY1" fmla="*/ 0 h 939800"/>
                <a:gd name="connsiteX2" fmla="*/ 184150 w 184150"/>
                <a:gd name="connsiteY2" fmla="*/ 469900 h 939800"/>
                <a:gd name="connsiteX3" fmla="*/ 92075 w 184150"/>
                <a:gd name="connsiteY3" fmla="*/ 939800 h 939800"/>
                <a:gd name="connsiteX4" fmla="*/ 0 w 184150"/>
                <a:gd name="connsiteY4" fmla="*/ 469900 h 939800"/>
                <a:gd name="connsiteX0" fmla="*/ 384 w 184534"/>
                <a:gd name="connsiteY0" fmla="*/ 469900 h 1327142"/>
                <a:gd name="connsiteX1" fmla="*/ 92459 w 184534"/>
                <a:gd name="connsiteY1" fmla="*/ 0 h 1327142"/>
                <a:gd name="connsiteX2" fmla="*/ 184534 w 184534"/>
                <a:gd name="connsiteY2" fmla="*/ 469900 h 1327142"/>
                <a:gd name="connsiteX3" fmla="*/ 70337 w 184534"/>
                <a:gd name="connsiteY3" fmla="*/ 1327142 h 1327142"/>
                <a:gd name="connsiteX4" fmla="*/ 384 w 184534"/>
                <a:gd name="connsiteY4" fmla="*/ 469900 h 1327142"/>
                <a:gd name="connsiteX0" fmla="*/ 203 w 189594"/>
                <a:gd name="connsiteY0" fmla="*/ 481481 h 1327159"/>
                <a:gd name="connsiteX1" fmla="*/ 97519 w 189594"/>
                <a:gd name="connsiteY1" fmla="*/ 13 h 1327159"/>
                <a:gd name="connsiteX2" fmla="*/ 189594 w 189594"/>
                <a:gd name="connsiteY2" fmla="*/ 469913 h 1327159"/>
                <a:gd name="connsiteX3" fmla="*/ 75397 w 189594"/>
                <a:gd name="connsiteY3" fmla="*/ 1327155 h 1327159"/>
                <a:gd name="connsiteX4" fmla="*/ 203 w 189594"/>
                <a:gd name="connsiteY4" fmla="*/ 481481 h 1327159"/>
                <a:gd name="connsiteX0" fmla="*/ 169 w 189560"/>
                <a:gd name="connsiteY0" fmla="*/ 481481 h 1327159"/>
                <a:gd name="connsiteX1" fmla="*/ 97485 w 189560"/>
                <a:gd name="connsiteY1" fmla="*/ 13 h 1327159"/>
                <a:gd name="connsiteX2" fmla="*/ 189560 w 189560"/>
                <a:gd name="connsiteY2" fmla="*/ 469913 h 1327159"/>
                <a:gd name="connsiteX3" fmla="*/ 75363 w 189560"/>
                <a:gd name="connsiteY3" fmla="*/ 1327155 h 1327159"/>
                <a:gd name="connsiteX4" fmla="*/ 169 w 189560"/>
                <a:gd name="connsiteY4" fmla="*/ 481481 h 1327159"/>
                <a:gd name="connsiteX0" fmla="*/ 202 w 189593"/>
                <a:gd name="connsiteY0" fmla="*/ 501387 h 1347065"/>
                <a:gd name="connsiteX1" fmla="*/ 97493 w 189593"/>
                <a:gd name="connsiteY1" fmla="*/ 11 h 1347065"/>
                <a:gd name="connsiteX2" fmla="*/ 189593 w 189593"/>
                <a:gd name="connsiteY2" fmla="*/ 489819 h 1347065"/>
                <a:gd name="connsiteX3" fmla="*/ 75396 w 189593"/>
                <a:gd name="connsiteY3" fmla="*/ 1347061 h 1347065"/>
                <a:gd name="connsiteX4" fmla="*/ 202 w 189593"/>
                <a:gd name="connsiteY4" fmla="*/ 501387 h 1347065"/>
                <a:gd name="connsiteX0" fmla="*/ 186 w 160549"/>
                <a:gd name="connsiteY0" fmla="*/ 501377 h 1347051"/>
                <a:gd name="connsiteX1" fmla="*/ 97477 w 160549"/>
                <a:gd name="connsiteY1" fmla="*/ 1 h 1347051"/>
                <a:gd name="connsiteX2" fmla="*/ 160549 w 160549"/>
                <a:gd name="connsiteY2" fmla="*/ 501980 h 1347051"/>
                <a:gd name="connsiteX3" fmla="*/ 75380 w 160549"/>
                <a:gd name="connsiteY3" fmla="*/ 1347051 h 1347051"/>
                <a:gd name="connsiteX4" fmla="*/ 186 w 160549"/>
                <a:gd name="connsiteY4" fmla="*/ 501377 h 1347051"/>
                <a:gd name="connsiteX0" fmla="*/ 33683 w 194046"/>
                <a:gd name="connsiteY0" fmla="*/ 523756 h 1369430"/>
                <a:gd name="connsiteX1" fmla="*/ 4913 w 194046"/>
                <a:gd name="connsiteY1" fmla="*/ 131429 h 1369430"/>
                <a:gd name="connsiteX2" fmla="*/ 130974 w 194046"/>
                <a:gd name="connsiteY2" fmla="*/ 22380 h 1369430"/>
                <a:gd name="connsiteX3" fmla="*/ 194046 w 194046"/>
                <a:gd name="connsiteY3" fmla="*/ 524359 h 1369430"/>
                <a:gd name="connsiteX4" fmla="*/ 108877 w 194046"/>
                <a:gd name="connsiteY4" fmla="*/ 1369430 h 1369430"/>
                <a:gd name="connsiteX5" fmla="*/ 33683 w 194046"/>
                <a:gd name="connsiteY5" fmla="*/ 523756 h 1369430"/>
                <a:gd name="connsiteX0" fmla="*/ 28770 w 189133"/>
                <a:gd name="connsiteY0" fmla="*/ 523756 h 1369430"/>
                <a:gd name="connsiteX1" fmla="*/ 0 w 189133"/>
                <a:gd name="connsiteY1" fmla="*/ 131429 h 1369430"/>
                <a:gd name="connsiteX2" fmla="*/ 126061 w 189133"/>
                <a:gd name="connsiteY2" fmla="*/ 22380 h 1369430"/>
                <a:gd name="connsiteX3" fmla="*/ 189133 w 189133"/>
                <a:gd name="connsiteY3" fmla="*/ 524359 h 1369430"/>
                <a:gd name="connsiteX4" fmla="*/ 103964 w 189133"/>
                <a:gd name="connsiteY4" fmla="*/ 1369430 h 1369430"/>
                <a:gd name="connsiteX5" fmla="*/ 28770 w 189133"/>
                <a:gd name="connsiteY5" fmla="*/ 523756 h 1369430"/>
                <a:gd name="connsiteX0" fmla="*/ 28770 w 189133"/>
                <a:gd name="connsiteY0" fmla="*/ 523756 h 1369430"/>
                <a:gd name="connsiteX1" fmla="*/ 0 w 189133"/>
                <a:gd name="connsiteY1" fmla="*/ 131429 h 1369430"/>
                <a:gd name="connsiteX2" fmla="*/ 126061 w 189133"/>
                <a:gd name="connsiteY2" fmla="*/ 22380 h 1369430"/>
                <a:gd name="connsiteX3" fmla="*/ 189133 w 189133"/>
                <a:gd name="connsiteY3" fmla="*/ 524359 h 1369430"/>
                <a:gd name="connsiteX4" fmla="*/ 103964 w 189133"/>
                <a:gd name="connsiteY4" fmla="*/ 1369430 h 1369430"/>
                <a:gd name="connsiteX5" fmla="*/ 28770 w 189133"/>
                <a:gd name="connsiteY5" fmla="*/ 523756 h 1369430"/>
                <a:gd name="connsiteX0" fmla="*/ 59091 w 219454"/>
                <a:gd name="connsiteY0" fmla="*/ 523756 h 1387495"/>
                <a:gd name="connsiteX1" fmla="*/ 30321 w 219454"/>
                <a:gd name="connsiteY1" fmla="*/ 131429 h 1387495"/>
                <a:gd name="connsiteX2" fmla="*/ 156382 w 219454"/>
                <a:gd name="connsiteY2" fmla="*/ 22380 h 1387495"/>
                <a:gd name="connsiteX3" fmla="*/ 219454 w 219454"/>
                <a:gd name="connsiteY3" fmla="*/ 524359 h 1387495"/>
                <a:gd name="connsiteX4" fmla="*/ 134285 w 219454"/>
                <a:gd name="connsiteY4" fmla="*/ 1369430 h 1387495"/>
                <a:gd name="connsiteX5" fmla="*/ 1595 w 219454"/>
                <a:gd name="connsiteY5" fmla="*/ 1057169 h 1387495"/>
                <a:gd name="connsiteX6" fmla="*/ 59091 w 219454"/>
                <a:gd name="connsiteY6" fmla="*/ 523756 h 1387495"/>
                <a:gd name="connsiteX0" fmla="*/ 57496 w 217859"/>
                <a:gd name="connsiteY0" fmla="*/ 523756 h 1387495"/>
                <a:gd name="connsiteX1" fmla="*/ 28726 w 217859"/>
                <a:gd name="connsiteY1" fmla="*/ 131429 h 1387495"/>
                <a:gd name="connsiteX2" fmla="*/ 154787 w 217859"/>
                <a:gd name="connsiteY2" fmla="*/ 22380 h 1387495"/>
                <a:gd name="connsiteX3" fmla="*/ 217859 w 217859"/>
                <a:gd name="connsiteY3" fmla="*/ 524359 h 1387495"/>
                <a:gd name="connsiteX4" fmla="*/ 132690 w 217859"/>
                <a:gd name="connsiteY4" fmla="*/ 1369430 h 1387495"/>
                <a:gd name="connsiteX5" fmla="*/ 0 w 217859"/>
                <a:gd name="connsiteY5" fmla="*/ 1057169 h 1387495"/>
                <a:gd name="connsiteX6" fmla="*/ 57496 w 217859"/>
                <a:gd name="connsiteY6" fmla="*/ 523756 h 1387495"/>
                <a:gd name="connsiteX0" fmla="*/ 57496 w 217859"/>
                <a:gd name="connsiteY0" fmla="*/ 523756 h 1387495"/>
                <a:gd name="connsiteX1" fmla="*/ 28726 w 217859"/>
                <a:gd name="connsiteY1" fmla="*/ 131429 h 1387495"/>
                <a:gd name="connsiteX2" fmla="*/ 154787 w 217859"/>
                <a:gd name="connsiteY2" fmla="*/ 22380 h 1387495"/>
                <a:gd name="connsiteX3" fmla="*/ 217859 w 217859"/>
                <a:gd name="connsiteY3" fmla="*/ 524359 h 1387495"/>
                <a:gd name="connsiteX4" fmla="*/ 132690 w 217859"/>
                <a:gd name="connsiteY4" fmla="*/ 1369430 h 1387495"/>
                <a:gd name="connsiteX5" fmla="*/ 0 w 217859"/>
                <a:gd name="connsiteY5" fmla="*/ 1057169 h 1387495"/>
                <a:gd name="connsiteX6" fmla="*/ 57496 w 217859"/>
                <a:gd name="connsiteY6" fmla="*/ 523756 h 1387495"/>
                <a:gd name="connsiteX0" fmla="*/ 57496 w 217859"/>
                <a:gd name="connsiteY0" fmla="*/ 523756 h 1305922"/>
                <a:gd name="connsiteX1" fmla="*/ 28726 w 217859"/>
                <a:gd name="connsiteY1" fmla="*/ 131429 h 1305922"/>
                <a:gd name="connsiteX2" fmla="*/ 154787 w 217859"/>
                <a:gd name="connsiteY2" fmla="*/ 22380 h 1305922"/>
                <a:gd name="connsiteX3" fmla="*/ 217859 w 217859"/>
                <a:gd name="connsiteY3" fmla="*/ 524359 h 1305922"/>
                <a:gd name="connsiteX4" fmla="*/ 58542 w 217859"/>
                <a:gd name="connsiteY4" fmla="*/ 1281573 h 1305922"/>
                <a:gd name="connsiteX5" fmla="*/ 0 w 217859"/>
                <a:gd name="connsiteY5" fmla="*/ 1057169 h 1305922"/>
                <a:gd name="connsiteX6" fmla="*/ 57496 w 217859"/>
                <a:gd name="connsiteY6" fmla="*/ 523756 h 1305922"/>
                <a:gd name="connsiteX0" fmla="*/ 57496 w 217859"/>
                <a:gd name="connsiteY0" fmla="*/ 523756 h 1296169"/>
                <a:gd name="connsiteX1" fmla="*/ 28726 w 217859"/>
                <a:gd name="connsiteY1" fmla="*/ 131429 h 1296169"/>
                <a:gd name="connsiteX2" fmla="*/ 154787 w 217859"/>
                <a:gd name="connsiteY2" fmla="*/ 22380 h 1296169"/>
                <a:gd name="connsiteX3" fmla="*/ 217859 w 217859"/>
                <a:gd name="connsiteY3" fmla="*/ 524359 h 1296169"/>
                <a:gd name="connsiteX4" fmla="*/ 58542 w 217859"/>
                <a:gd name="connsiteY4" fmla="*/ 1281573 h 1296169"/>
                <a:gd name="connsiteX5" fmla="*/ 0 w 217859"/>
                <a:gd name="connsiteY5" fmla="*/ 1057169 h 1296169"/>
                <a:gd name="connsiteX6" fmla="*/ 57496 w 217859"/>
                <a:gd name="connsiteY6" fmla="*/ 523756 h 1296169"/>
                <a:gd name="connsiteX0" fmla="*/ 57496 w 217859"/>
                <a:gd name="connsiteY0" fmla="*/ 523756 h 1297303"/>
                <a:gd name="connsiteX1" fmla="*/ 28726 w 217859"/>
                <a:gd name="connsiteY1" fmla="*/ 131429 h 1297303"/>
                <a:gd name="connsiteX2" fmla="*/ 154787 w 217859"/>
                <a:gd name="connsiteY2" fmla="*/ 22380 h 1297303"/>
                <a:gd name="connsiteX3" fmla="*/ 217859 w 217859"/>
                <a:gd name="connsiteY3" fmla="*/ 524359 h 1297303"/>
                <a:gd name="connsiteX4" fmla="*/ 65224 w 217859"/>
                <a:gd name="connsiteY4" fmla="*/ 1282793 h 1297303"/>
                <a:gd name="connsiteX5" fmla="*/ 0 w 217859"/>
                <a:gd name="connsiteY5" fmla="*/ 1057169 h 1297303"/>
                <a:gd name="connsiteX6" fmla="*/ 57496 w 217859"/>
                <a:gd name="connsiteY6" fmla="*/ 523756 h 1297303"/>
                <a:gd name="connsiteX0" fmla="*/ 57496 w 217859"/>
                <a:gd name="connsiteY0" fmla="*/ 520823 h 1294370"/>
                <a:gd name="connsiteX1" fmla="*/ 29290 w 217859"/>
                <a:gd name="connsiteY1" fmla="*/ 143222 h 1294370"/>
                <a:gd name="connsiteX2" fmla="*/ 154787 w 217859"/>
                <a:gd name="connsiteY2" fmla="*/ 19447 h 1294370"/>
                <a:gd name="connsiteX3" fmla="*/ 217859 w 217859"/>
                <a:gd name="connsiteY3" fmla="*/ 521426 h 1294370"/>
                <a:gd name="connsiteX4" fmla="*/ 65224 w 217859"/>
                <a:gd name="connsiteY4" fmla="*/ 1279860 h 1294370"/>
                <a:gd name="connsiteX5" fmla="*/ 0 w 217859"/>
                <a:gd name="connsiteY5" fmla="*/ 1054236 h 1294370"/>
                <a:gd name="connsiteX6" fmla="*/ 57496 w 217859"/>
                <a:gd name="connsiteY6" fmla="*/ 520823 h 1294370"/>
                <a:gd name="connsiteX0" fmla="*/ 51352 w 217859"/>
                <a:gd name="connsiteY0" fmla="*/ 514422 h 1294370"/>
                <a:gd name="connsiteX1" fmla="*/ 29290 w 217859"/>
                <a:gd name="connsiteY1" fmla="*/ 143222 h 1294370"/>
                <a:gd name="connsiteX2" fmla="*/ 154787 w 217859"/>
                <a:gd name="connsiteY2" fmla="*/ 19447 h 1294370"/>
                <a:gd name="connsiteX3" fmla="*/ 217859 w 217859"/>
                <a:gd name="connsiteY3" fmla="*/ 521426 h 1294370"/>
                <a:gd name="connsiteX4" fmla="*/ 65224 w 217859"/>
                <a:gd name="connsiteY4" fmla="*/ 1279860 h 1294370"/>
                <a:gd name="connsiteX5" fmla="*/ 0 w 217859"/>
                <a:gd name="connsiteY5" fmla="*/ 1054236 h 1294370"/>
                <a:gd name="connsiteX6" fmla="*/ 51352 w 217859"/>
                <a:gd name="connsiteY6" fmla="*/ 514422 h 1294370"/>
                <a:gd name="connsiteX0" fmla="*/ 51352 w 217859"/>
                <a:gd name="connsiteY0" fmla="*/ 514422 h 1294370"/>
                <a:gd name="connsiteX1" fmla="*/ 29290 w 217859"/>
                <a:gd name="connsiteY1" fmla="*/ 143222 h 1294370"/>
                <a:gd name="connsiteX2" fmla="*/ 154787 w 217859"/>
                <a:gd name="connsiteY2" fmla="*/ 19447 h 1294370"/>
                <a:gd name="connsiteX3" fmla="*/ 217859 w 217859"/>
                <a:gd name="connsiteY3" fmla="*/ 521426 h 1294370"/>
                <a:gd name="connsiteX4" fmla="*/ 65224 w 217859"/>
                <a:gd name="connsiteY4" fmla="*/ 1279860 h 1294370"/>
                <a:gd name="connsiteX5" fmla="*/ 0 w 217859"/>
                <a:gd name="connsiteY5" fmla="*/ 1054236 h 1294370"/>
                <a:gd name="connsiteX6" fmla="*/ 51352 w 217859"/>
                <a:gd name="connsiteY6" fmla="*/ 514422 h 1294370"/>
                <a:gd name="connsiteX0" fmla="*/ 51352 w 217859"/>
                <a:gd name="connsiteY0" fmla="*/ 514422 h 1293846"/>
                <a:gd name="connsiteX1" fmla="*/ 29290 w 217859"/>
                <a:gd name="connsiteY1" fmla="*/ 143222 h 1293846"/>
                <a:gd name="connsiteX2" fmla="*/ 154787 w 217859"/>
                <a:gd name="connsiteY2" fmla="*/ 19447 h 1293846"/>
                <a:gd name="connsiteX3" fmla="*/ 217859 w 217859"/>
                <a:gd name="connsiteY3" fmla="*/ 521426 h 1293846"/>
                <a:gd name="connsiteX4" fmla="*/ 79949 w 217859"/>
                <a:gd name="connsiteY4" fmla="*/ 1279296 h 1293846"/>
                <a:gd name="connsiteX5" fmla="*/ 0 w 217859"/>
                <a:gd name="connsiteY5" fmla="*/ 1054236 h 1293846"/>
                <a:gd name="connsiteX6" fmla="*/ 51352 w 217859"/>
                <a:gd name="connsiteY6" fmla="*/ 514422 h 1293846"/>
                <a:gd name="connsiteX0" fmla="*/ 51352 w 224869"/>
                <a:gd name="connsiteY0" fmla="*/ 514422 h 1351504"/>
                <a:gd name="connsiteX1" fmla="*/ 29290 w 224869"/>
                <a:gd name="connsiteY1" fmla="*/ 143222 h 1351504"/>
                <a:gd name="connsiteX2" fmla="*/ 154787 w 224869"/>
                <a:gd name="connsiteY2" fmla="*/ 19447 h 1351504"/>
                <a:gd name="connsiteX3" fmla="*/ 217859 w 224869"/>
                <a:gd name="connsiteY3" fmla="*/ 521426 h 1351504"/>
                <a:gd name="connsiteX4" fmla="*/ 213954 w 224869"/>
                <a:gd name="connsiteY4" fmla="*/ 1288638 h 1351504"/>
                <a:gd name="connsiteX5" fmla="*/ 79949 w 224869"/>
                <a:gd name="connsiteY5" fmla="*/ 1279296 h 1351504"/>
                <a:gd name="connsiteX6" fmla="*/ 0 w 224869"/>
                <a:gd name="connsiteY6" fmla="*/ 1054236 h 1351504"/>
                <a:gd name="connsiteX7" fmla="*/ 51352 w 224869"/>
                <a:gd name="connsiteY7" fmla="*/ 514422 h 1351504"/>
                <a:gd name="connsiteX0" fmla="*/ 51352 w 224869"/>
                <a:gd name="connsiteY0" fmla="*/ 514422 h 1374888"/>
                <a:gd name="connsiteX1" fmla="*/ 29290 w 224869"/>
                <a:gd name="connsiteY1" fmla="*/ 143222 h 1374888"/>
                <a:gd name="connsiteX2" fmla="*/ 154787 w 224869"/>
                <a:gd name="connsiteY2" fmla="*/ 19447 h 1374888"/>
                <a:gd name="connsiteX3" fmla="*/ 217859 w 224869"/>
                <a:gd name="connsiteY3" fmla="*/ 521426 h 1374888"/>
                <a:gd name="connsiteX4" fmla="*/ 213954 w 224869"/>
                <a:gd name="connsiteY4" fmla="*/ 1288638 h 1374888"/>
                <a:gd name="connsiteX5" fmla="*/ 55612 w 224869"/>
                <a:gd name="connsiteY5" fmla="*/ 1337002 h 1374888"/>
                <a:gd name="connsiteX6" fmla="*/ 0 w 224869"/>
                <a:gd name="connsiteY6" fmla="*/ 1054236 h 1374888"/>
                <a:gd name="connsiteX7" fmla="*/ 51352 w 224869"/>
                <a:gd name="connsiteY7" fmla="*/ 514422 h 1374888"/>
                <a:gd name="connsiteX0" fmla="*/ 51352 w 224869"/>
                <a:gd name="connsiteY0" fmla="*/ 514422 h 1369781"/>
                <a:gd name="connsiteX1" fmla="*/ 29290 w 224869"/>
                <a:gd name="connsiteY1" fmla="*/ 143222 h 1369781"/>
                <a:gd name="connsiteX2" fmla="*/ 154787 w 224869"/>
                <a:gd name="connsiteY2" fmla="*/ 19447 h 1369781"/>
                <a:gd name="connsiteX3" fmla="*/ 217859 w 224869"/>
                <a:gd name="connsiteY3" fmla="*/ 521426 h 1369781"/>
                <a:gd name="connsiteX4" fmla="*/ 213954 w 224869"/>
                <a:gd name="connsiteY4" fmla="*/ 1288638 h 1369781"/>
                <a:gd name="connsiteX5" fmla="*/ 55612 w 224869"/>
                <a:gd name="connsiteY5" fmla="*/ 1337002 h 1369781"/>
                <a:gd name="connsiteX6" fmla="*/ 0 w 224869"/>
                <a:gd name="connsiteY6" fmla="*/ 1054236 h 1369781"/>
                <a:gd name="connsiteX7" fmla="*/ 51352 w 224869"/>
                <a:gd name="connsiteY7" fmla="*/ 514422 h 1369781"/>
                <a:gd name="connsiteX0" fmla="*/ 51352 w 224869"/>
                <a:gd name="connsiteY0" fmla="*/ 514422 h 1369938"/>
                <a:gd name="connsiteX1" fmla="*/ 29290 w 224869"/>
                <a:gd name="connsiteY1" fmla="*/ 143222 h 1369938"/>
                <a:gd name="connsiteX2" fmla="*/ 154787 w 224869"/>
                <a:gd name="connsiteY2" fmla="*/ 19447 h 1369938"/>
                <a:gd name="connsiteX3" fmla="*/ 217859 w 224869"/>
                <a:gd name="connsiteY3" fmla="*/ 521426 h 1369938"/>
                <a:gd name="connsiteX4" fmla="*/ 213954 w 224869"/>
                <a:gd name="connsiteY4" fmla="*/ 1288638 h 1369938"/>
                <a:gd name="connsiteX5" fmla="*/ 55612 w 224869"/>
                <a:gd name="connsiteY5" fmla="*/ 1337002 h 1369938"/>
                <a:gd name="connsiteX6" fmla="*/ 0 w 224869"/>
                <a:gd name="connsiteY6" fmla="*/ 1054236 h 1369938"/>
                <a:gd name="connsiteX7" fmla="*/ 51352 w 224869"/>
                <a:gd name="connsiteY7" fmla="*/ 514422 h 1369938"/>
                <a:gd name="connsiteX0" fmla="*/ 51352 w 224869"/>
                <a:gd name="connsiteY0" fmla="*/ 514422 h 1368779"/>
                <a:gd name="connsiteX1" fmla="*/ 29290 w 224869"/>
                <a:gd name="connsiteY1" fmla="*/ 143222 h 1368779"/>
                <a:gd name="connsiteX2" fmla="*/ 154787 w 224869"/>
                <a:gd name="connsiteY2" fmla="*/ 19447 h 1368779"/>
                <a:gd name="connsiteX3" fmla="*/ 217859 w 224869"/>
                <a:gd name="connsiteY3" fmla="*/ 521426 h 1368779"/>
                <a:gd name="connsiteX4" fmla="*/ 213954 w 224869"/>
                <a:gd name="connsiteY4" fmla="*/ 1288638 h 1368779"/>
                <a:gd name="connsiteX5" fmla="*/ 55612 w 224869"/>
                <a:gd name="connsiteY5" fmla="*/ 1337002 h 1368779"/>
                <a:gd name="connsiteX6" fmla="*/ 0 w 224869"/>
                <a:gd name="connsiteY6" fmla="*/ 1054236 h 1368779"/>
                <a:gd name="connsiteX7" fmla="*/ 51352 w 224869"/>
                <a:gd name="connsiteY7" fmla="*/ 514422 h 1368779"/>
                <a:gd name="connsiteX0" fmla="*/ 51352 w 223740"/>
                <a:gd name="connsiteY0" fmla="*/ 514422 h 1372560"/>
                <a:gd name="connsiteX1" fmla="*/ 29290 w 223740"/>
                <a:gd name="connsiteY1" fmla="*/ 143222 h 1372560"/>
                <a:gd name="connsiteX2" fmla="*/ 154787 w 223740"/>
                <a:gd name="connsiteY2" fmla="*/ 19447 h 1372560"/>
                <a:gd name="connsiteX3" fmla="*/ 217859 w 223740"/>
                <a:gd name="connsiteY3" fmla="*/ 521426 h 1372560"/>
                <a:gd name="connsiteX4" fmla="*/ 212312 w 223740"/>
                <a:gd name="connsiteY4" fmla="*/ 1284276 h 1372560"/>
                <a:gd name="connsiteX5" fmla="*/ 55612 w 223740"/>
                <a:gd name="connsiteY5" fmla="*/ 1337002 h 1372560"/>
                <a:gd name="connsiteX6" fmla="*/ 0 w 223740"/>
                <a:gd name="connsiteY6" fmla="*/ 1054236 h 1372560"/>
                <a:gd name="connsiteX7" fmla="*/ 51352 w 223740"/>
                <a:gd name="connsiteY7" fmla="*/ 514422 h 1372560"/>
                <a:gd name="connsiteX0" fmla="*/ 51352 w 223740"/>
                <a:gd name="connsiteY0" fmla="*/ 514422 h 1369050"/>
                <a:gd name="connsiteX1" fmla="*/ 29290 w 223740"/>
                <a:gd name="connsiteY1" fmla="*/ 143222 h 1369050"/>
                <a:gd name="connsiteX2" fmla="*/ 154787 w 223740"/>
                <a:gd name="connsiteY2" fmla="*/ 19447 h 1369050"/>
                <a:gd name="connsiteX3" fmla="*/ 217859 w 223740"/>
                <a:gd name="connsiteY3" fmla="*/ 521426 h 1369050"/>
                <a:gd name="connsiteX4" fmla="*/ 212312 w 223740"/>
                <a:gd name="connsiteY4" fmla="*/ 1284276 h 1369050"/>
                <a:gd name="connsiteX5" fmla="*/ 55612 w 223740"/>
                <a:gd name="connsiteY5" fmla="*/ 1337002 h 1369050"/>
                <a:gd name="connsiteX6" fmla="*/ 0 w 223740"/>
                <a:gd name="connsiteY6" fmla="*/ 1054236 h 1369050"/>
                <a:gd name="connsiteX7" fmla="*/ 51352 w 223740"/>
                <a:gd name="connsiteY7" fmla="*/ 514422 h 1369050"/>
                <a:gd name="connsiteX0" fmla="*/ 51352 w 223740"/>
                <a:gd name="connsiteY0" fmla="*/ 514422 h 1370420"/>
                <a:gd name="connsiteX1" fmla="*/ 29290 w 223740"/>
                <a:gd name="connsiteY1" fmla="*/ 143222 h 1370420"/>
                <a:gd name="connsiteX2" fmla="*/ 154787 w 223740"/>
                <a:gd name="connsiteY2" fmla="*/ 19447 h 1370420"/>
                <a:gd name="connsiteX3" fmla="*/ 217859 w 223740"/>
                <a:gd name="connsiteY3" fmla="*/ 521426 h 1370420"/>
                <a:gd name="connsiteX4" fmla="*/ 212312 w 223740"/>
                <a:gd name="connsiteY4" fmla="*/ 1284276 h 1370420"/>
                <a:gd name="connsiteX5" fmla="*/ 55612 w 223740"/>
                <a:gd name="connsiteY5" fmla="*/ 1337002 h 1370420"/>
                <a:gd name="connsiteX6" fmla="*/ 0 w 223740"/>
                <a:gd name="connsiteY6" fmla="*/ 1054236 h 1370420"/>
                <a:gd name="connsiteX7" fmla="*/ 51352 w 223740"/>
                <a:gd name="connsiteY7" fmla="*/ 514422 h 1370420"/>
                <a:gd name="connsiteX0" fmla="*/ 51352 w 223740"/>
                <a:gd name="connsiteY0" fmla="*/ 501853 h 1357851"/>
                <a:gd name="connsiteX1" fmla="*/ 29290 w 223740"/>
                <a:gd name="connsiteY1" fmla="*/ 130653 h 1357851"/>
                <a:gd name="connsiteX2" fmla="*/ 162713 w 223740"/>
                <a:gd name="connsiteY2" fmla="*/ 21323 h 1357851"/>
                <a:gd name="connsiteX3" fmla="*/ 217859 w 223740"/>
                <a:gd name="connsiteY3" fmla="*/ 508857 h 1357851"/>
                <a:gd name="connsiteX4" fmla="*/ 212312 w 223740"/>
                <a:gd name="connsiteY4" fmla="*/ 1271707 h 1357851"/>
                <a:gd name="connsiteX5" fmla="*/ 55612 w 223740"/>
                <a:gd name="connsiteY5" fmla="*/ 1324433 h 1357851"/>
                <a:gd name="connsiteX6" fmla="*/ 0 w 223740"/>
                <a:gd name="connsiteY6" fmla="*/ 1041667 h 1357851"/>
                <a:gd name="connsiteX7" fmla="*/ 51352 w 223740"/>
                <a:gd name="connsiteY7" fmla="*/ 501853 h 1357851"/>
                <a:gd name="connsiteX0" fmla="*/ 51352 w 232587"/>
                <a:gd name="connsiteY0" fmla="*/ 481208 h 1337206"/>
                <a:gd name="connsiteX1" fmla="*/ 29290 w 232587"/>
                <a:gd name="connsiteY1" fmla="*/ 110008 h 1337206"/>
                <a:gd name="connsiteX2" fmla="*/ 162713 w 232587"/>
                <a:gd name="connsiteY2" fmla="*/ 678 h 1337206"/>
                <a:gd name="connsiteX3" fmla="*/ 230452 w 232587"/>
                <a:gd name="connsiteY3" fmla="*/ 145076 h 1337206"/>
                <a:gd name="connsiteX4" fmla="*/ 217859 w 232587"/>
                <a:gd name="connsiteY4" fmla="*/ 488212 h 1337206"/>
                <a:gd name="connsiteX5" fmla="*/ 212312 w 232587"/>
                <a:gd name="connsiteY5" fmla="*/ 1251062 h 1337206"/>
                <a:gd name="connsiteX6" fmla="*/ 55612 w 232587"/>
                <a:gd name="connsiteY6" fmla="*/ 1303788 h 1337206"/>
                <a:gd name="connsiteX7" fmla="*/ 0 w 232587"/>
                <a:gd name="connsiteY7" fmla="*/ 1021022 h 1337206"/>
                <a:gd name="connsiteX8" fmla="*/ 51352 w 232587"/>
                <a:gd name="connsiteY8" fmla="*/ 481208 h 1337206"/>
                <a:gd name="connsiteX0" fmla="*/ 51352 w 232587"/>
                <a:gd name="connsiteY0" fmla="*/ 495725 h 1351723"/>
                <a:gd name="connsiteX1" fmla="*/ 29290 w 232587"/>
                <a:gd name="connsiteY1" fmla="*/ 124525 h 1351723"/>
                <a:gd name="connsiteX2" fmla="*/ 142242 w 232587"/>
                <a:gd name="connsiteY2" fmla="*/ 493 h 1351723"/>
                <a:gd name="connsiteX3" fmla="*/ 230452 w 232587"/>
                <a:gd name="connsiteY3" fmla="*/ 159593 h 1351723"/>
                <a:gd name="connsiteX4" fmla="*/ 217859 w 232587"/>
                <a:gd name="connsiteY4" fmla="*/ 502729 h 1351723"/>
                <a:gd name="connsiteX5" fmla="*/ 212312 w 232587"/>
                <a:gd name="connsiteY5" fmla="*/ 1265579 h 1351723"/>
                <a:gd name="connsiteX6" fmla="*/ 55612 w 232587"/>
                <a:gd name="connsiteY6" fmla="*/ 1318305 h 1351723"/>
                <a:gd name="connsiteX7" fmla="*/ 0 w 232587"/>
                <a:gd name="connsiteY7" fmla="*/ 1035539 h 1351723"/>
                <a:gd name="connsiteX8" fmla="*/ 51352 w 232587"/>
                <a:gd name="connsiteY8" fmla="*/ 495725 h 1351723"/>
                <a:gd name="connsiteX0" fmla="*/ 51352 w 232587"/>
                <a:gd name="connsiteY0" fmla="*/ 511556 h 1367554"/>
                <a:gd name="connsiteX1" fmla="*/ 29290 w 232587"/>
                <a:gd name="connsiteY1" fmla="*/ 140356 h 1367554"/>
                <a:gd name="connsiteX2" fmla="*/ 134996 w 232587"/>
                <a:gd name="connsiteY2" fmla="*/ 380 h 1367554"/>
                <a:gd name="connsiteX3" fmla="*/ 230452 w 232587"/>
                <a:gd name="connsiteY3" fmla="*/ 175424 h 1367554"/>
                <a:gd name="connsiteX4" fmla="*/ 217859 w 232587"/>
                <a:gd name="connsiteY4" fmla="*/ 518560 h 1367554"/>
                <a:gd name="connsiteX5" fmla="*/ 212312 w 232587"/>
                <a:gd name="connsiteY5" fmla="*/ 1281410 h 1367554"/>
                <a:gd name="connsiteX6" fmla="*/ 55612 w 232587"/>
                <a:gd name="connsiteY6" fmla="*/ 1334136 h 1367554"/>
                <a:gd name="connsiteX7" fmla="*/ 0 w 232587"/>
                <a:gd name="connsiteY7" fmla="*/ 1051370 h 1367554"/>
                <a:gd name="connsiteX8" fmla="*/ 51352 w 232587"/>
                <a:gd name="connsiteY8" fmla="*/ 511556 h 1367554"/>
                <a:gd name="connsiteX0" fmla="*/ 51352 w 232587"/>
                <a:gd name="connsiteY0" fmla="*/ 504380 h 1360378"/>
                <a:gd name="connsiteX1" fmla="*/ 29290 w 232587"/>
                <a:gd name="connsiteY1" fmla="*/ 133180 h 1360378"/>
                <a:gd name="connsiteX2" fmla="*/ 138959 w 232587"/>
                <a:gd name="connsiteY2" fmla="*/ 425 h 1360378"/>
                <a:gd name="connsiteX3" fmla="*/ 230452 w 232587"/>
                <a:gd name="connsiteY3" fmla="*/ 168248 h 1360378"/>
                <a:gd name="connsiteX4" fmla="*/ 217859 w 232587"/>
                <a:gd name="connsiteY4" fmla="*/ 511384 h 1360378"/>
                <a:gd name="connsiteX5" fmla="*/ 212312 w 232587"/>
                <a:gd name="connsiteY5" fmla="*/ 1274234 h 1360378"/>
                <a:gd name="connsiteX6" fmla="*/ 55612 w 232587"/>
                <a:gd name="connsiteY6" fmla="*/ 1326960 h 1360378"/>
                <a:gd name="connsiteX7" fmla="*/ 0 w 232587"/>
                <a:gd name="connsiteY7" fmla="*/ 1044194 h 1360378"/>
                <a:gd name="connsiteX8" fmla="*/ 51352 w 232587"/>
                <a:gd name="connsiteY8" fmla="*/ 504380 h 1360378"/>
                <a:gd name="connsiteX0" fmla="*/ 51352 w 232587"/>
                <a:gd name="connsiteY0" fmla="*/ 504767 h 1360765"/>
                <a:gd name="connsiteX1" fmla="*/ 29290 w 232587"/>
                <a:gd name="connsiteY1" fmla="*/ 133567 h 1360765"/>
                <a:gd name="connsiteX2" fmla="*/ 138959 w 232587"/>
                <a:gd name="connsiteY2" fmla="*/ 812 h 1360765"/>
                <a:gd name="connsiteX3" fmla="*/ 230452 w 232587"/>
                <a:gd name="connsiteY3" fmla="*/ 168635 h 1360765"/>
                <a:gd name="connsiteX4" fmla="*/ 217859 w 232587"/>
                <a:gd name="connsiteY4" fmla="*/ 511771 h 1360765"/>
                <a:gd name="connsiteX5" fmla="*/ 212312 w 232587"/>
                <a:gd name="connsiteY5" fmla="*/ 1274621 h 1360765"/>
                <a:gd name="connsiteX6" fmla="*/ 55612 w 232587"/>
                <a:gd name="connsiteY6" fmla="*/ 1327347 h 1360765"/>
                <a:gd name="connsiteX7" fmla="*/ 0 w 232587"/>
                <a:gd name="connsiteY7" fmla="*/ 1044581 h 1360765"/>
                <a:gd name="connsiteX8" fmla="*/ 51352 w 232587"/>
                <a:gd name="connsiteY8" fmla="*/ 504767 h 1360765"/>
                <a:gd name="connsiteX0" fmla="*/ 51352 w 230212"/>
                <a:gd name="connsiteY0" fmla="*/ 504614 h 1360612"/>
                <a:gd name="connsiteX1" fmla="*/ 29290 w 230212"/>
                <a:gd name="connsiteY1" fmla="*/ 133414 h 1360612"/>
                <a:gd name="connsiteX2" fmla="*/ 138959 w 230212"/>
                <a:gd name="connsiteY2" fmla="*/ 659 h 1360612"/>
                <a:gd name="connsiteX3" fmla="*/ 227874 w 230212"/>
                <a:gd name="connsiteY3" fmla="*/ 178166 h 1360612"/>
                <a:gd name="connsiteX4" fmla="*/ 217859 w 230212"/>
                <a:gd name="connsiteY4" fmla="*/ 511618 h 1360612"/>
                <a:gd name="connsiteX5" fmla="*/ 212312 w 230212"/>
                <a:gd name="connsiteY5" fmla="*/ 1274468 h 1360612"/>
                <a:gd name="connsiteX6" fmla="*/ 55612 w 230212"/>
                <a:gd name="connsiteY6" fmla="*/ 1327194 h 1360612"/>
                <a:gd name="connsiteX7" fmla="*/ 0 w 230212"/>
                <a:gd name="connsiteY7" fmla="*/ 1044428 h 1360612"/>
                <a:gd name="connsiteX8" fmla="*/ 51352 w 230212"/>
                <a:gd name="connsiteY8" fmla="*/ 504614 h 1360612"/>
                <a:gd name="connsiteX0" fmla="*/ 51352 w 230446"/>
                <a:gd name="connsiteY0" fmla="*/ 504614 h 1360612"/>
                <a:gd name="connsiteX1" fmla="*/ 29290 w 230446"/>
                <a:gd name="connsiteY1" fmla="*/ 133414 h 1360612"/>
                <a:gd name="connsiteX2" fmla="*/ 138959 w 230446"/>
                <a:gd name="connsiteY2" fmla="*/ 659 h 1360612"/>
                <a:gd name="connsiteX3" fmla="*/ 227874 w 230446"/>
                <a:gd name="connsiteY3" fmla="*/ 178166 h 1360612"/>
                <a:gd name="connsiteX4" fmla="*/ 220321 w 230446"/>
                <a:gd name="connsiteY4" fmla="*/ 518159 h 1360612"/>
                <a:gd name="connsiteX5" fmla="*/ 212312 w 230446"/>
                <a:gd name="connsiteY5" fmla="*/ 1274468 h 1360612"/>
                <a:gd name="connsiteX6" fmla="*/ 55612 w 230446"/>
                <a:gd name="connsiteY6" fmla="*/ 1327194 h 1360612"/>
                <a:gd name="connsiteX7" fmla="*/ 0 w 230446"/>
                <a:gd name="connsiteY7" fmla="*/ 1044428 h 1360612"/>
                <a:gd name="connsiteX8" fmla="*/ 51352 w 230446"/>
                <a:gd name="connsiteY8" fmla="*/ 504614 h 1360612"/>
                <a:gd name="connsiteX0" fmla="*/ 51352 w 230598"/>
                <a:gd name="connsiteY0" fmla="*/ 504614 h 1342638"/>
                <a:gd name="connsiteX1" fmla="*/ 29290 w 230598"/>
                <a:gd name="connsiteY1" fmla="*/ 133414 h 1342638"/>
                <a:gd name="connsiteX2" fmla="*/ 138959 w 230598"/>
                <a:gd name="connsiteY2" fmla="*/ 659 h 1342638"/>
                <a:gd name="connsiteX3" fmla="*/ 227874 w 230598"/>
                <a:gd name="connsiteY3" fmla="*/ 178166 h 1342638"/>
                <a:gd name="connsiteX4" fmla="*/ 220321 w 230598"/>
                <a:gd name="connsiteY4" fmla="*/ 518159 h 1342638"/>
                <a:gd name="connsiteX5" fmla="*/ 215575 w 230598"/>
                <a:gd name="connsiteY5" fmla="*/ 935899 h 1342638"/>
                <a:gd name="connsiteX6" fmla="*/ 212312 w 230598"/>
                <a:gd name="connsiteY6" fmla="*/ 1274468 h 1342638"/>
                <a:gd name="connsiteX7" fmla="*/ 55612 w 230598"/>
                <a:gd name="connsiteY7" fmla="*/ 1327194 h 1342638"/>
                <a:gd name="connsiteX8" fmla="*/ 0 w 230598"/>
                <a:gd name="connsiteY8" fmla="*/ 1044428 h 1342638"/>
                <a:gd name="connsiteX9" fmla="*/ 51352 w 230598"/>
                <a:gd name="connsiteY9" fmla="*/ 504614 h 1342638"/>
                <a:gd name="connsiteX0" fmla="*/ 51352 w 230598"/>
                <a:gd name="connsiteY0" fmla="*/ 504614 h 1342638"/>
                <a:gd name="connsiteX1" fmla="*/ 29290 w 230598"/>
                <a:gd name="connsiteY1" fmla="*/ 133414 h 1342638"/>
                <a:gd name="connsiteX2" fmla="*/ 138959 w 230598"/>
                <a:gd name="connsiteY2" fmla="*/ 659 h 1342638"/>
                <a:gd name="connsiteX3" fmla="*/ 227874 w 230598"/>
                <a:gd name="connsiteY3" fmla="*/ 178166 h 1342638"/>
                <a:gd name="connsiteX4" fmla="*/ 220321 w 230598"/>
                <a:gd name="connsiteY4" fmla="*/ 518159 h 1342638"/>
                <a:gd name="connsiteX5" fmla="*/ 215575 w 230598"/>
                <a:gd name="connsiteY5" fmla="*/ 935899 h 1342638"/>
                <a:gd name="connsiteX6" fmla="*/ 212312 w 230598"/>
                <a:gd name="connsiteY6" fmla="*/ 1274468 h 1342638"/>
                <a:gd name="connsiteX7" fmla="*/ 55612 w 230598"/>
                <a:gd name="connsiteY7" fmla="*/ 1327194 h 1342638"/>
                <a:gd name="connsiteX8" fmla="*/ 0 w 230598"/>
                <a:gd name="connsiteY8" fmla="*/ 1044428 h 1342638"/>
                <a:gd name="connsiteX9" fmla="*/ 51352 w 230598"/>
                <a:gd name="connsiteY9" fmla="*/ 504614 h 1342638"/>
                <a:gd name="connsiteX0" fmla="*/ 51352 w 230598"/>
                <a:gd name="connsiteY0" fmla="*/ 504614 h 1348895"/>
                <a:gd name="connsiteX1" fmla="*/ 29290 w 230598"/>
                <a:gd name="connsiteY1" fmla="*/ 133414 h 1348895"/>
                <a:gd name="connsiteX2" fmla="*/ 138959 w 230598"/>
                <a:gd name="connsiteY2" fmla="*/ 659 h 1348895"/>
                <a:gd name="connsiteX3" fmla="*/ 227874 w 230598"/>
                <a:gd name="connsiteY3" fmla="*/ 178166 h 1348895"/>
                <a:gd name="connsiteX4" fmla="*/ 220321 w 230598"/>
                <a:gd name="connsiteY4" fmla="*/ 518159 h 1348895"/>
                <a:gd name="connsiteX5" fmla="*/ 215575 w 230598"/>
                <a:gd name="connsiteY5" fmla="*/ 935899 h 1348895"/>
                <a:gd name="connsiteX6" fmla="*/ 209054 w 230598"/>
                <a:gd name="connsiteY6" fmla="*/ 1285654 h 1348895"/>
                <a:gd name="connsiteX7" fmla="*/ 55612 w 230598"/>
                <a:gd name="connsiteY7" fmla="*/ 1327194 h 1348895"/>
                <a:gd name="connsiteX8" fmla="*/ 0 w 230598"/>
                <a:gd name="connsiteY8" fmla="*/ 1044428 h 1348895"/>
                <a:gd name="connsiteX9" fmla="*/ 51352 w 230598"/>
                <a:gd name="connsiteY9" fmla="*/ 504614 h 1348895"/>
                <a:gd name="connsiteX0" fmla="*/ 51352 w 230598"/>
                <a:gd name="connsiteY0" fmla="*/ 504614 h 1343816"/>
                <a:gd name="connsiteX1" fmla="*/ 29290 w 230598"/>
                <a:gd name="connsiteY1" fmla="*/ 133414 h 1343816"/>
                <a:gd name="connsiteX2" fmla="*/ 138959 w 230598"/>
                <a:gd name="connsiteY2" fmla="*/ 659 h 1343816"/>
                <a:gd name="connsiteX3" fmla="*/ 227874 w 230598"/>
                <a:gd name="connsiteY3" fmla="*/ 178166 h 1343816"/>
                <a:gd name="connsiteX4" fmla="*/ 220321 w 230598"/>
                <a:gd name="connsiteY4" fmla="*/ 518159 h 1343816"/>
                <a:gd name="connsiteX5" fmla="*/ 215575 w 230598"/>
                <a:gd name="connsiteY5" fmla="*/ 935899 h 1343816"/>
                <a:gd name="connsiteX6" fmla="*/ 209054 w 230598"/>
                <a:gd name="connsiteY6" fmla="*/ 1285654 h 1343816"/>
                <a:gd name="connsiteX7" fmla="*/ 59011 w 230598"/>
                <a:gd name="connsiteY7" fmla="*/ 1319690 h 1343816"/>
                <a:gd name="connsiteX8" fmla="*/ 0 w 230598"/>
                <a:gd name="connsiteY8" fmla="*/ 1044428 h 1343816"/>
                <a:gd name="connsiteX9" fmla="*/ 51352 w 230598"/>
                <a:gd name="connsiteY9" fmla="*/ 504614 h 1343816"/>
                <a:gd name="connsiteX0" fmla="*/ 51352 w 230598"/>
                <a:gd name="connsiteY0" fmla="*/ 504614 h 1347719"/>
                <a:gd name="connsiteX1" fmla="*/ 29290 w 230598"/>
                <a:gd name="connsiteY1" fmla="*/ 133414 h 1347719"/>
                <a:gd name="connsiteX2" fmla="*/ 138959 w 230598"/>
                <a:gd name="connsiteY2" fmla="*/ 659 h 1347719"/>
                <a:gd name="connsiteX3" fmla="*/ 227874 w 230598"/>
                <a:gd name="connsiteY3" fmla="*/ 178166 h 1347719"/>
                <a:gd name="connsiteX4" fmla="*/ 220321 w 230598"/>
                <a:gd name="connsiteY4" fmla="*/ 518159 h 1347719"/>
                <a:gd name="connsiteX5" fmla="*/ 215575 w 230598"/>
                <a:gd name="connsiteY5" fmla="*/ 935899 h 1347719"/>
                <a:gd name="connsiteX6" fmla="*/ 209054 w 230598"/>
                <a:gd name="connsiteY6" fmla="*/ 1285654 h 1347719"/>
                <a:gd name="connsiteX7" fmla="*/ 59011 w 230598"/>
                <a:gd name="connsiteY7" fmla="*/ 1319690 h 1347719"/>
                <a:gd name="connsiteX8" fmla="*/ 0 w 230598"/>
                <a:gd name="connsiteY8" fmla="*/ 1044428 h 1347719"/>
                <a:gd name="connsiteX9" fmla="*/ 51352 w 230598"/>
                <a:gd name="connsiteY9" fmla="*/ 504614 h 1347719"/>
                <a:gd name="connsiteX0" fmla="*/ 51352 w 230598"/>
                <a:gd name="connsiteY0" fmla="*/ 504614 h 1347719"/>
                <a:gd name="connsiteX1" fmla="*/ 29290 w 230598"/>
                <a:gd name="connsiteY1" fmla="*/ 133414 h 1347719"/>
                <a:gd name="connsiteX2" fmla="*/ 138959 w 230598"/>
                <a:gd name="connsiteY2" fmla="*/ 659 h 1347719"/>
                <a:gd name="connsiteX3" fmla="*/ 227874 w 230598"/>
                <a:gd name="connsiteY3" fmla="*/ 178166 h 1347719"/>
                <a:gd name="connsiteX4" fmla="*/ 220321 w 230598"/>
                <a:gd name="connsiteY4" fmla="*/ 518159 h 1347719"/>
                <a:gd name="connsiteX5" fmla="*/ 215575 w 230598"/>
                <a:gd name="connsiteY5" fmla="*/ 935899 h 1347719"/>
                <a:gd name="connsiteX6" fmla="*/ 209054 w 230598"/>
                <a:gd name="connsiteY6" fmla="*/ 1285654 h 1347719"/>
                <a:gd name="connsiteX7" fmla="*/ 59011 w 230598"/>
                <a:gd name="connsiteY7" fmla="*/ 1319690 h 1347719"/>
                <a:gd name="connsiteX8" fmla="*/ 0 w 230598"/>
                <a:gd name="connsiteY8" fmla="*/ 1044428 h 1347719"/>
                <a:gd name="connsiteX9" fmla="*/ 51352 w 230598"/>
                <a:gd name="connsiteY9" fmla="*/ 504614 h 1347719"/>
                <a:gd name="connsiteX0" fmla="*/ 51352 w 230598"/>
                <a:gd name="connsiteY0" fmla="*/ 504614 h 1347719"/>
                <a:gd name="connsiteX1" fmla="*/ 29290 w 230598"/>
                <a:gd name="connsiteY1" fmla="*/ 133414 h 1347719"/>
                <a:gd name="connsiteX2" fmla="*/ 138959 w 230598"/>
                <a:gd name="connsiteY2" fmla="*/ 659 h 1347719"/>
                <a:gd name="connsiteX3" fmla="*/ 227874 w 230598"/>
                <a:gd name="connsiteY3" fmla="*/ 178166 h 1347719"/>
                <a:gd name="connsiteX4" fmla="*/ 220321 w 230598"/>
                <a:gd name="connsiteY4" fmla="*/ 518159 h 1347719"/>
                <a:gd name="connsiteX5" fmla="*/ 215575 w 230598"/>
                <a:gd name="connsiteY5" fmla="*/ 935899 h 1347719"/>
                <a:gd name="connsiteX6" fmla="*/ 209054 w 230598"/>
                <a:gd name="connsiteY6" fmla="*/ 1285654 h 1347719"/>
                <a:gd name="connsiteX7" fmla="*/ 59011 w 230598"/>
                <a:gd name="connsiteY7" fmla="*/ 1319690 h 1347719"/>
                <a:gd name="connsiteX8" fmla="*/ 0 w 230598"/>
                <a:gd name="connsiteY8" fmla="*/ 1044428 h 1347719"/>
                <a:gd name="connsiteX9" fmla="*/ 51352 w 230598"/>
                <a:gd name="connsiteY9" fmla="*/ 504614 h 1347719"/>
                <a:gd name="connsiteX0" fmla="*/ 51352 w 230598"/>
                <a:gd name="connsiteY0" fmla="*/ 504614 h 1347719"/>
                <a:gd name="connsiteX1" fmla="*/ 29290 w 230598"/>
                <a:gd name="connsiteY1" fmla="*/ 133414 h 1347719"/>
                <a:gd name="connsiteX2" fmla="*/ 138959 w 230598"/>
                <a:gd name="connsiteY2" fmla="*/ 659 h 1347719"/>
                <a:gd name="connsiteX3" fmla="*/ 227874 w 230598"/>
                <a:gd name="connsiteY3" fmla="*/ 178166 h 1347719"/>
                <a:gd name="connsiteX4" fmla="*/ 220321 w 230598"/>
                <a:gd name="connsiteY4" fmla="*/ 518159 h 1347719"/>
                <a:gd name="connsiteX5" fmla="*/ 215575 w 230598"/>
                <a:gd name="connsiteY5" fmla="*/ 935899 h 1347719"/>
                <a:gd name="connsiteX6" fmla="*/ 209054 w 230598"/>
                <a:gd name="connsiteY6" fmla="*/ 1285654 h 1347719"/>
                <a:gd name="connsiteX7" fmla="*/ 59011 w 230598"/>
                <a:gd name="connsiteY7" fmla="*/ 1319690 h 1347719"/>
                <a:gd name="connsiteX8" fmla="*/ 0 w 230598"/>
                <a:gd name="connsiteY8" fmla="*/ 1044428 h 1347719"/>
                <a:gd name="connsiteX9" fmla="*/ 51352 w 230598"/>
                <a:gd name="connsiteY9" fmla="*/ 504614 h 1347719"/>
                <a:gd name="connsiteX0" fmla="*/ 51352 w 230598"/>
                <a:gd name="connsiteY0" fmla="*/ 504614 h 1347719"/>
                <a:gd name="connsiteX1" fmla="*/ 29290 w 230598"/>
                <a:gd name="connsiteY1" fmla="*/ 133414 h 1347719"/>
                <a:gd name="connsiteX2" fmla="*/ 138959 w 230598"/>
                <a:gd name="connsiteY2" fmla="*/ 659 h 1347719"/>
                <a:gd name="connsiteX3" fmla="*/ 227874 w 230598"/>
                <a:gd name="connsiteY3" fmla="*/ 178166 h 1347719"/>
                <a:gd name="connsiteX4" fmla="*/ 220321 w 230598"/>
                <a:gd name="connsiteY4" fmla="*/ 518159 h 1347719"/>
                <a:gd name="connsiteX5" fmla="*/ 215575 w 230598"/>
                <a:gd name="connsiteY5" fmla="*/ 935899 h 1347719"/>
                <a:gd name="connsiteX6" fmla="*/ 209054 w 230598"/>
                <a:gd name="connsiteY6" fmla="*/ 1285654 h 1347719"/>
                <a:gd name="connsiteX7" fmla="*/ 59011 w 230598"/>
                <a:gd name="connsiteY7" fmla="*/ 1319690 h 1347719"/>
                <a:gd name="connsiteX8" fmla="*/ 0 w 230598"/>
                <a:gd name="connsiteY8" fmla="*/ 1044428 h 1347719"/>
                <a:gd name="connsiteX9" fmla="*/ 51352 w 230598"/>
                <a:gd name="connsiteY9" fmla="*/ 504614 h 1347719"/>
                <a:gd name="connsiteX0" fmla="*/ 51352 w 227874"/>
                <a:gd name="connsiteY0" fmla="*/ 504614 h 1347719"/>
                <a:gd name="connsiteX1" fmla="*/ 29290 w 227874"/>
                <a:gd name="connsiteY1" fmla="*/ 133414 h 1347719"/>
                <a:gd name="connsiteX2" fmla="*/ 138959 w 227874"/>
                <a:gd name="connsiteY2" fmla="*/ 659 h 1347719"/>
                <a:gd name="connsiteX3" fmla="*/ 227874 w 227874"/>
                <a:gd name="connsiteY3" fmla="*/ 178166 h 1347719"/>
                <a:gd name="connsiteX4" fmla="*/ 220321 w 227874"/>
                <a:gd name="connsiteY4" fmla="*/ 518159 h 1347719"/>
                <a:gd name="connsiteX5" fmla="*/ 215575 w 227874"/>
                <a:gd name="connsiteY5" fmla="*/ 935899 h 1347719"/>
                <a:gd name="connsiteX6" fmla="*/ 209054 w 227874"/>
                <a:gd name="connsiteY6" fmla="*/ 1285654 h 1347719"/>
                <a:gd name="connsiteX7" fmla="*/ 59011 w 227874"/>
                <a:gd name="connsiteY7" fmla="*/ 1319690 h 1347719"/>
                <a:gd name="connsiteX8" fmla="*/ 0 w 227874"/>
                <a:gd name="connsiteY8" fmla="*/ 1044428 h 1347719"/>
                <a:gd name="connsiteX9" fmla="*/ 51352 w 227874"/>
                <a:gd name="connsiteY9" fmla="*/ 504614 h 1347719"/>
                <a:gd name="connsiteX0" fmla="*/ 51352 w 228479"/>
                <a:gd name="connsiteY0" fmla="*/ 504614 h 1347719"/>
                <a:gd name="connsiteX1" fmla="*/ 29290 w 228479"/>
                <a:gd name="connsiteY1" fmla="*/ 133414 h 1347719"/>
                <a:gd name="connsiteX2" fmla="*/ 138959 w 228479"/>
                <a:gd name="connsiteY2" fmla="*/ 659 h 1347719"/>
                <a:gd name="connsiteX3" fmla="*/ 227874 w 228479"/>
                <a:gd name="connsiteY3" fmla="*/ 178166 h 1347719"/>
                <a:gd name="connsiteX4" fmla="*/ 220321 w 228479"/>
                <a:gd name="connsiteY4" fmla="*/ 518159 h 1347719"/>
                <a:gd name="connsiteX5" fmla="*/ 215575 w 228479"/>
                <a:gd name="connsiteY5" fmla="*/ 935899 h 1347719"/>
                <a:gd name="connsiteX6" fmla="*/ 209054 w 228479"/>
                <a:gd name="connsiteY6" fmla="*/ 1285654 h 1347719"/>
                <a:gd name="connsiteX7" fmla="*/ 59011 w 228479"/>
                <a:gd name="connsiteY7" fmla="*/ 1319690 h 1347719"/>
                <a:gd name="connsiteX8" fmla="*/ 0 w 228479"/>
                <a:gd name="connsiteY8" fmla="*/ 1044428 h 1347719"/>
                <a:gd name="connsiteX9" fmla="*/ 51352 w 228479"/>
                <a:gd name="connsiteY9" fmla="*/ 504614 h 1347719"/>
                <a:gd name="connsiteX0" fmla="*/ 51352 w 227874"/>
                <a:gd name="connsiteY0" fmla="*/ 504614 h 1347719"/>
                <a:gd name="connsiteX1" fmla="*/ 29290 w 227874"/>
                <a:gd name="connsiteY1" fmla="*/ 133414 h 1347719"/>
                <a:gd name="connsiteX2" fmla="*/ 138959 w 227874"/>
                <a:gd name="connsiteY2" fmla="*/ 659 h 1347719"/>
                <a:gd name="connsiteX3" fmla="*/ 227874 w 227874"/>
                <a:gd name="connsiteY3" fmla="*/ 178166 h 1347719"/>
                <a:gd name="connsiteX4" fmla="*/ 220321 w 227874"/>
                <a:gd name="connsiteY4" fmla="*/ 518159 h 1347719"/>
                <a:gd name="connsiteX5" fmla="*/ 215575 w 227874"/>
                <a:gd name="connsiteY5" fmla="*/ 935899 h 1347719"/>
                <a:gd name="connsiteX6" fmla="*/ 209054 w 227874"/>
                <a:gd name="connsiteY6" fmla="*/ 1285654 h 1347719"/>
                <a:gd name="connsiteX7" fmla="*/ 59011 w 227874"/>
                <a:gd name="connsiteY7" fmla="*/ 1319690 h 1347719"/>
                <a:gd name="connsiteX8" fmla="*/ 0 w 227874"/>
                <a:gd name="connsiteY8" fmla="*/ 1044428 h 1347719"/>
                <a:gd name="connsiteX9" fmla="*/ 51352 w 227874"/>
                <a:gd name="connsiteY9" fmla="*/ 504614 h 1347719"/>
                <a:gd name="connsiteX0" fmla="*/ 51352 w 227874"/>
                <a:gd name="connsiteY0" fmla="*/ 504372 h 1347477"/>
                <a:gd name="connsiteX1" fmla="*/ 29290 w 227874"/>
                <a:gd name="connsiteY1" fmla="*/ 133172 h 1347477"/>
                <a:gd name="connsiteX2" fmla="*/ 138959 w 227874"/>
                <a:gd name="connsiteY2" fmla="*/ 417 h 1347477"/>
                <a:gd name="connsiteX3" fmla="*/ 227874 w 227874"/>
                <a:gd name="connsiteY3" fmla="*/ 177924 h 1347477"/>
                <a:gd name="connsiteX4" fmla="*/ 220321 w 227874"/>
                <a:gd name="connsiteY4" fmla="*/ 517917 h 1347477"/>
                <a:gd name="connsiteX5" fmla="*/ 215575 w 227874"/>
                <a:gd name="connsiteY5" fmla="*/ 935657 h 1347477"/>
                <a:gd name="connsiteX6" fmla="*/ 209054 w 227874"/>
                <a:gd name="connsiteY6" fmla="*/ 1285412 h 1347477"/>
                <a:gd name="connsiteX7" fmla="*/ 59011 w 227874"/>
                <a:gd name="connsiteY7" fmla="*/ 1319448 h 1347477"/>
                <a:gd name="connsiteX8" fmla="*/ 0 w 227874"/>
                <a:gd name="connsiteY8" fmla="*/ 1044186 h 1347477"/>
                <a:gd name="connsiteX9" fmla="*/ 51352 w 227874"/>
                <a:gd name="connsiteY9" fmla="*/ 504372 h 1347477"/>
                <a:gd name="connsiteX0" fmla="*/ 51352 w 227874"/>
                <a:gd name="connsiteY0" fmla="*/ 504084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20321 w 227874"/>
                <a:gd name="connsiteY4" fmla="*/ 517629 h 1347189"/>
                <a:gd name="connsiteX5" fmla="*/ 215575 w 227874"/>
                <a:gd name="connsiteY5" fmla="*/ 935369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1352 w 227874"/>
                <a:gd name="connsiteY9" fmla="*/ 504084 h 1347189"/>
                <a:gd name="connsiteX0" fmla="*/ 51352 w 227874"/>
                <a:gd name="connsiteY0" fmla="*/ 504084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20321 w 227874"/>
                <a:gd name="connsiteY4" fmla="*/ 517629 h 1347189"/>
                <a:gd name="connsiteX5" fmla="*/ 215575 w 227874"/>
                <a:gd name="connsiteY5" fmla="*/ 935369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1352 w 227874"/>
                <a:gd name="connsiteY9" fmla="*/ 504084 h 1347189"/>
                <a:gd name="connsiteX0" fmla="*/ 51352 w 227874"/>
                <a:gd name="connsiteY0" fmla="*/ 504084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20321 w 227874"/>
                <a:gd name="connsiteY4" fmla="*/ 517629 h 1347189"/>
                <a:gd name="connsiteX5" fmla="*/ 215575 w 227874"/>
                <a:gd name="connsiteY5" fmla="*/ 935369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1352 w 227874"/>
                <a:gd name="connsiteY9" fmla="*/ 504084 h 1347189"/>
                <a:gd name="connsiteX0" fmla="*/ 51352 w 227874"/>
                <a:gd name="connsiteY0" fmla="*/ 504084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20321 w 227874"/>
                <a:gd name="connsiteY4" fmla="*/ 517629 h 1347189"/>
                <a:gd name="connsiteX5" fmla="*/ 207225 w 227874"/>
                <a:gd name="connsiteY5" fmla="*/ 909880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1352 w 227874"/>
                <a:gd name="connsiteY9" fmla="*/ 504084 h 1347189"/>
                <a:gd name="connsiteX0" fmla="*/ 51352 w 227874"/>
                <a:gd name="connsiteY0" fmla="*/ 504084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14859 w 227874"/>
                <a:gd name="connsiteY4" fmla="*/ 509727 h 1347189"/>
                <a:gd name="connsiteX5" fmla="*/ 207225 w 227874"/>
                <a:gd name="connsiteY5" fmla="*/ 909880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1352 w 227874"/>
                <a:gd name="connsiteY9" fmla="*/ 504084 h 1347189"/>
                <a:gd name="connsiteX0" fmla="*/ 51352 w 227874"/>
                <a:gd name="connsiteY0" fmla="*/ 504084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10755 w 227874"/>
                <a:gd name="connsiteY4" fmla="*/ 498823 h 1347189"/>
                <a:gd name="connsiteX5" fmla="*/ 207225 w 227874"/>
                <a:gd name="connsiteY5" fmla="*/ 909880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1352 w 227874"/>
                <a:gd name="connsiteY9" fmla="*/ 504084 h 1347189"/>
                <a:gd name="connsiteX0" fmla="*/ 57753 w 227874"/>
                <a:gd name="connsiteY0" fmla="*/ 497940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10755 w 227874"/>
                <a:gd name="connsiteY4" fmla="*/ 498823 h 1347189"/>
                <a:gd name="connsiteX5" fmla="*/ 207225 w 227874"/>
                <a:gd name="connsiteY5" fmla="*/ 909880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7753 w 227874"/>
                <a:gd name="connsiteY9" fmla="*/ 497940 h 1347189"/>
                <a:gd name="connsiteX0" fmla="*/ 57753 w 227874"/>
                <a:gd name="connsiteY0" fmla="*/ 497940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10755 w 227874"/>
                <a:gd name="connsiteY4" fmla="*/ 498823 h 1347189"/>
                <a:gd name="connsiteX5" fmla="*/ 207225 w 227874"/>
                <a:gd name="connsiteY5" fmla="*/ 909880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7753 w 227874"/>
                <a:gd name="connsiteY9" fmla="*/ 497940 h 1347189"/>
                <a:gd name="connsiteX0" fmla="*/ 57753 w 227874"/>
                <a:gd name="connsiteY0" fmla="*/ 497940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10755 w 227874"/>
                <a:gd name="connsiteY4" fmla="*/ 498823 h 1347189"/>
                <a:gd name="connsiteX5" fmla="*/ 207225 w 227874"/>
                <a:gd name="connsiteY5" fmla="*/ 909880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7753 w 227874"/>
                <a:gd name="connsiteY9" fmla="*/ 497940 h 1347189"/>
                <a:gd name="connsiteX0" fmla="*/ 57753 w 227874"/>
                <a:gd name="connsiteY0" fmla="*/ 497940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10755 w 227874"/>
                <a:gd name="connsiteY4" fmla="*/ 498823 h 1347189"/>
                <a:gd name="connsiteX5" fmla="*/ 207225 w 227874"/>
                <a:gd name="connsiteY5" fmla="*/ 909880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7753 w 227874"/>
                <a:gd name="connsiteY9" fmla="*/ 497940 h 1347189"/>
                <a:gd name="connsiteX0" fmla="*/ 57753 w 227874"/>
                <a:gd name="connsiteY0" fmla="*/ 497940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10755 w 227874"/>
                <a:gd name="connsiteY4" fmla="*/ 498823 h 1347189"/>
                <a:gd name="connsiteX5" fmla="*/ 207225 w 227874"/>
                <a:gd name="connsiteY5" fmla="*/ 909880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7753 w 227874"/>
                <a:gd name="connsiteY9" fmla="*/ 497940 h 1347189"/>
                <a:gd name="connsiteX0" fmla="*/ 57753 w 236480"/>
                <a:gd name="connsiteY0" fmla="*/ 498840 h 1348089"/>
                <a:gd name="connsiteX1" fmla="*/ 29290 w 236480"/>
                <a:gd name="connsiteY1" fmla="*/ 133784 h 1348089"/>
                <a:gd name="connsiteX2" fmla="*/ 138959 w 236480"/>
                <a:gd name="connsiteY2" fmla="*/ 1029 h 1348089"/>
                <a:gd name="connsiteX3" fmla="*/ 236480 w 236480"/>
                <a:gd name="connsiteY3" fmla="*/ 191479 h 1348089"/>
                <a:gd name="connsiteX4" fmla="*/ 210755 w 236480"/>
                <a:gd name="connsiteY4" fmla="*/ 499723 h 1348089"/>
                <a:gd name="connsiteX5" fmla="*/ 207225 w 236480"/>
                <a:gd name="connsiteY5" fmla="*/ 910780 h 1348089"/>
                <a:gd name="connsiteX6" fmla="*/ 209054 w 236480"/>
                <a:gd name="connsiteY6" fmla="*/ 1286024 h 1348089"/>
                <a:gd name="connsiteX7" fmla="*/ 59011 w 236480"/>
                <a:gd name="connsiteY7" fmla="*/ 1320060 h 1348089"/>
                <a:gd name="connsiteX8" fmla="*/ 0 w 236480"/>
                <a:gd name="connsiteY8" fmla="*/ 1044798 h 1348089"/>
                <a:gd name="connsiteX9" fmla="*/ 57753 w 236480"/>
                <a:gd name="connsiteY9" fmla="*/ 498840 h 1348089"/>
                <a:gd name="connsiteX0" fmla="*/ 57753 w 225975"/>
                <a:gd name="connsiteY0" fmla="*/ 498697 h 1347946"/>
                <a:gd name="connsiteX1" fmla="*/ 29290 w 225975"/>
                <a:gd name="connsiteY1" fmla="*/ 133641 h 1347946"/>
                <a:gd name="connsiteX2" fmla="*/ 138959 w 225975"/>
                <a:gd name="connsiteY2" fmla="*/ 886 h 1347946"/>
                <a:gd name="connsiteX3" fmla="*/ 225975 w 225975"/>
                <a:gd name="connsiteY3" fmla="*/ 186577 h 1347946"/>
                <a:gd name="connsiteX4" fmla="*/ 210755 w 225975"/>
                <a:gd name="connsiteY4" fmla="*/ 499580 h 1347946"/>
                <a:gd name="connsiteX5" fmla="*/ 207225 w 225975"/>
                <a:gd name="connsiteY5" fmla="*/ 910637 h 1347946"/>
                <a:gd name="connsiteX6" fmla="*/ 209054 w 225975"/>
                <a:gd name="connsiteY6" fmla="*/ 1285881 h 1347946"/>
                <a:gd name="connsiteX7" fmla="*/ 59011 w 225975"/>
                <a:gd name="connsiteY7" fmla="*/ 1319917 h 1347946"/>
                <a:gd name="connsiteX8" fmla="*/ 0 w 225975"/>
                <a:gd name="connsiteY8" fmla="*/ 1044655 h 1347946"/>
                <a:gd name="connsiteX9" fmla="*/ 57753 w 225975"/>
                <a:gd name="connsiteY9" fmla="*/ 498697 h 1347946"/>
                <a:gd name="connsiteX0" fmla="*/ 57753 w 231004"/>
                <a:gd name="connsiteY0" fmla="*/ 498697 h 1347946"/>
                <a:gd name="connsiteX1" fmla="*/ 29290 w 231004"/>
                <a:gd name="connsiteY1" fmla="*/ 133641 h 1347946"/>
                <a:gd name="connsiteX2" fmla="*/ 138959 w 231004"/>
                <a:gd name="connsiteY2" fmla="*/ 886 h 1347946"/>
                <a:gd name="connsiteX3" fmla="*/ 225975 w 231004"/>
                <a:gd name="connsiteY3" fmla="*/ 186577 h 1347946"/>
                <a:gd name="connsiteX4" fmla="*/ 210755 w 231004"/>
                <a:gd name="connsiteY4" fmla="*/ 499580 h 1347946"/>
                <a:gd name="connsiteX5" fmla="*/ 207225 w 231004"/>
                <a:gd name="connsiteY5" fmla="*/ 910637 h 1347946"/>
                <a:gd name="connsiteX6" fmla="*/ 209054 w 231004"/>
                <a:gd name="connsiteY6" fmla="*/ 1285881 h 1347946"/>
                <a:gd name="connsiteX7" fmla="*/ 59011 w 231004"/>
                <a:gd name="connsiteY7" fmla="*/ 1319917 h 1347946"/>
                <a:gd name="connsiteX8" fmla="*/ 0 w 231004"/>
                <a:gd name="connsiteY8" fmla="*/ 1044655 h 1347946"/>
                <a:gd name="connsiteX9" fmla="*/ 57753 w 231004"/>
                <a:gd name="connsiteY9" fmla="*/ 498697 h 1347946"/>
                <a:gd name="connsiteX0" fmla="*/ 57753 w 227109"/>
                <a:gd name="connsiteY0" fmla="*/ 498697 h 1347946"/>
                <a:gd name="connsiteX1" fmla="*/ 29290 w 227109"/>
                <a:gd name="connsiteY1" fmla="*/ 133641 h 1347946"/>
                <a:gd name="connsiteX2" fmla="*/ 138959 w 227109"/>
                <a:gd name="connsiteY2" fmla="*/ 886 h 1347946"/>
                <a:gd name="connsiteX3" fmla="*/ 225975 w 227109"/>
                <a:gd name="connsiteY3" fmla="*/ 186577 h 1347946"/>
                <a:gd name="connsiteX4" fmla="*/ 210755 w 227109"/>
                <a:gd name="connsiteY4" fmla="*/ 499580 h 1347946"/>
                <a:gd name="connsiteX5" fmla="*/ 207225 w 227109"/>
                <a:gd name="connsiteY5" fmla="*/ 910637 h 1347946"/>
                <a:gd name="connsiteX6" fmla="*/ 209054 w 227109"/>
                <a:gd name="connsiteY6" fmla="*/ 1285881 h 1347946"/>
                <a:gd name="connsiteX7" fmla="*/ 59011 w 227109"/>
                <a:gd name="connsiteY7" fmla="*/ 1319917 h 1347946"/>
                <a:gd name="connsiteX8" fmla="*/ 0 w 227109"/>
                <a:gd name="connsiteY8" fmla="*/ 1044655 h 1347946"/>
                <a:gd name="connsiteX9" fmla="*/ 57753 w 227109"/>
                <a:gd name="connsiteY9" fmla="*/ 498697 h 1347946"/>
                <a:gd name="connsiteX0" fmla="*/ 57753 w 227109"/>
                <a:gd name="connsiteY0" fmla="*/ 498697 h 1347946"/>
                <a:gd name="connsiteX1" fmla="*/ 29290 w 227109"/>
                <a:gd name="connsiteY1" fmla="*/ 133641 h 1347946"/>
                <a:gd name="connsiteX2" fmla="*/ 138959 w 227109"/>
                <a:gd name="connsiteY2" fmla="*/ 886 h 1347946"/>
                <a:gd name="connsiteX3" fmla="*/ 225975 w 227109"/>
                <a:gd name="connsiteY3" fmla="*/ 186577 h 1347946"/>
                <a:gd name="connsiteX4" fmla="*/ 210755 w 227109"/>
                <a:gd name="connsiteY4" fmla="*/ 499580 h 1347946"/>
                <a:gd name="connsiteX5" fmla="*/ 207225 w 227109"/>
                <a:gd name="connsiteY5" fmla="*/ 910637 h 1347946"/>
                <a:gd name="connsiteX6" fmla="*/ 209054 w 227109"/>
                <a:gd name="connsiteY6" fmla="*/ 1285881 h 1347946"/>
                <a:gd name="connsiteX7" fmla="*/ 59011 w 227109"/>
                <a:gd name="connsiteY7" fmla="*/ 1319917 h 1347946"/>
                <a:gd name="connsiteX8" fmla="*/ 0 w 227109"/>
                <a:gd name="connsiteY8" fmla="*/ 1044655 h 1347946"/>
                <a:gd name="connsiteX9" fmla="*/ 57753 w 227109"/>
                <a:gd name="connsiteY9" fmla="*/ 498697 h 1347946"/>
                <a:gd name="connsiteX0" fmla="*/ 57753 w 227109"/>
                <a:gd name="connsiteY0" fmla="*/ 498697 h 1347946"/>
                <a:gd name="connsiteX1" fmla="*/ 29290 w 227109"/>
                <a:gd name="connsiteY1" fmla="*/ 133641 h 1347946"/>
                <a:gd name="connsiteX2" fmla="*/ 138959 w 227109"/>
                <a:gd name="connsiteY2" fmla="*/ 886 h 1347946"/>
                <a:gd name="connsiteX3" fmla="*/ 225975 w 227109"/>
                <a:gd name="connsiteY3" fmla="*/ 186577 h 1347946"/>
                <a:gd name="connsiteX4" fmla="*/ 210755 w 227109"/>
                <a:gd name="connsiteY4" fmla="*/ 499580 h 1347946"/>
                <a:gd name="connsiteX5" fmla="*/ 212664 w 227109"/>
                <a:gd name="connsiteY5" fmla="*/ 898631 h 1347946"/>
                <a:gd name="connsiteX6" fmla="*/ 209054 w 227109"/>
                <a:gd name="connsiteY6" fmla="*/ 1285881 h 1347946"/>
                <a:gd name="connsiteX7" fmla="*/ 59011 w 227109"/>
                <a:gd name="connsiteY7" fmla="*/ 1319917 h 1347946"/>
                <a:gd name="connsiteX8" fmla="*/ 0 w 227109"/>
                <a:gd name="connsiteY8" fmla="*/ 1044655 h 1347946"/>
                <a:gd name="connsiteX9" fmla="*/ 57753 w 227109"/>
                <a:gd name="connsiteY9" fmla="*/ 498697 h 1347946"/>
                <a:gd name="connsiteX0" fmla="*/ 57753 w 227109"/>
                <a:gd name="connsiteY0" fmla="*/ 498697 h 1347946"/>
                <a:gd name="connsiteX1" fmla="*/ 29290 w 227109"/>
                <a:gd name="connsiteY1" fmla="*/ 133641 h 1347946"/>
                <a:gd name="connsiteX2" fmla="*/ 138959 w 227109"/>
                <a:gd name="connsiteY2" fmla="*/ 886 h 1347946"/>
                <a:gd name="connsiteX3" fmla="*/ 225975 w 227109"/>
                <a:gd name="connsiteY3" fmla="*/ 186577 h 1347946"/>
                <a:gd name="connsiteX4" fmla="*/ 217720 w 227109"/>
                <a:gd name="connsiteY4" fmla="*/ 508162 h 1347946"/>
                <a:gd name="connsiteX5" fmla="*/ 212664 w 227109"/>
                <a:gd name="connsiteY5" fmla="*/ 898631 h 1347946"/>
                <a:gd name="connsiteX6" fmla="*/ 209054 w 227109"/>
                <a:gd name="connsiteY6" fmla="*/ 1285881 h 1347946"/>
                <a:gd name="connsiteX7" fmla="*/ 59011 w 227109"/>
                <a:gd name="connsiteY7" fmla="*/ 1319917 h 1347946"/>
                <a:gd name="connsiteX8" fmla="*/ 0 w 227109"/>
                <a:gd name="connsiteY8" fmla="*/ 1044655 h 1347946"/>
                <a:gd name="connsiteX9" fmla="*/ 57753 w 227109"/>
                <a:gd name="connsiteY9" fmla="*/ 498697 h 1347946"/>
                <a:gd name="connsiteX0" fmla="*/ 57753 w 227109"/>
                <a:gd name="connsiteY0" fmla="*/ 498697 h 1347946"/>
                <a:gd name="connsiteX1" fmla="*/ 29290 w 227109"/>
                <a:gd name="connsiteY1" fmla="*/ 133641 h 1347946"/>
                <a:gd name="connsiteX2" fmla="*/ 138959 w 227109"/>
                <a:gd name="connsiteY2" fmla="*/ 886 h 1347946"/>
                <a:gd name="connsiteX3" fmla="*/ 225975 w 227109"/>
                <a:gd name="connsiteY3" fmla="*/ 186577 h 1347946"/>
                <a:gd name="connsiteX4" fmla="*/ 217720 w 227109"/>
                <a:gd name="connsiteY4" fmla="*/ 508162 h 1347946"/>
                <a:gd name="connsiteX5" fmla="*/ 212664 w 227109"/>
                <a:gd name="connsiteY5" fmla="*/ 898631 h 1347946"/>
                <a:gd name="connsiteX6" fmla="*/ 209054 w 227109"/>
                <a:gd name="connsiteY6" fmla="*/ 1285881 h 1347946"/>
                <a:gd name="connsiteX7" fmla="*/ 59011 w 227109"/>
                <a:gd name="connsiteY7" fmla="*/ 1319917 h 1347946"/>
                <a:gd name="connsiteX8" fmla="*/ 0 w 227109"/>
                <a:gd name="connsiteY8" fmla="*/ 1044655 h 1347946"/>
                <a:gd name="connsiteX9" fmla="*/ 57753 w 227109"/>
                <a:gd name="connsiteY9" fmla="*/ 498697 h 1347946"/>
                <a:gd name="connsiteX0" fmla="*/ 57753 w 227109"/>
                <a:gd name="connsiteY0" fmla="*/ 498697 h 1342805"/>
                <a:gd name="connsiteX1" fmla="*/ 29290 w 227109"/>
                <a:gd name="connsiteY1" fmla="*/ 133641 h 1342805"/>
                <a:gd name="connsiteX2" fmla="*/ 138959 w 227109"/>
                <a:gd name="connsiteY2" fmla="*/ 886 h 1342805"/>
                <a:gd name="connsiteX3" fmla="*/ 225975 w 227109"/>
                <a:gd name="connsiteY3" fmla="*/ 186577 h 1342805"/>
                <a:gd name="connsiteX4" fmla="*/ 217720 w 227109"/>
                <a:gd name="connsiteY4" fmla="*/ 508162 h 1342805"/>
                <a:gd name="connsiteX5" fmla="*/ 212664 w 227109"/>
                <a:gd name="connsiteY5" fmla="*/ 898631 h 1342805"/>
                <a:gd name="connsiteX6" fmla="*/ 209054 w 227109"/>
                <a:gd name="connsiteY6" fmla="*/ 1285881 h 1342805"/>
                <a:gd name="connsiteX7" fmla="*/ 59011 w 227109"/>
                <a:gd name="connsiteY7" fmla="*/ 1319917 h 1342805"/>
                <a:gd name="connsiteX8" fmla="*/ 0 w 227109"/>
                <a:gd name="connsiteY8" fmla="*/ 1044655 h 1342805"/>
                <a:gd name="connsiteX9" fmla="*/ 57753 w 227109"/>
                <a:gd name="connsiteY9" fmla="*/ 498697 h 1342805"/>
                <a:gd name="connsiteX0" fmla="*/ 57753 w 227109"/>
                <a:gd name="connsiteY0" fmla="*/ 498697 h 1339908"/>
                <a:gd name="connsiteX1" fmla="*/ 29290 w 227109"/>
                <a:gd name="connsiteY1" fmla="*/ 133641 h 1339908"/>
                <a:gd name="connsiteX2" fmla="*/ 138959 w 227109"/>
                <a:gd name="connsiteY2" fmla="*/ 886 h 1339908"/>
                <a:gd name="connsiteX3" fmla="*/ 225975 w 227109"/>
                <a:gd name="connsiteY3" fmla="*/ 186577 h 1339908"/>
                <a:gd name="connsiteX4" fmla="*/ 217720 w 227109"/>
                <a:gd name="connsiteY4" fmla="*/ 508162 h 1339908"/>
                <a:gd name="connsiteX5" fmla="*/ 212664 w 227109"/>
                <a:gd name="connsiteY5" fmla="*/ 898631 h 1339908"/>
                <a:gd name="connsiteX6" fmla="*/ 209054 w 227109"/>
                <a:gd name="connsiteY6" fmla="*/ 1285881 h 1339908"/>
                <a:gd name="connsiteX7" fmla="*/ 59011 w 227109"/>
                <a:gd name="connsiteY7" fmla="*/ 1319917 h 1339908"/>
                <a:gd name="connsiteX8" fmla="*/ 0 w 227109"/>
                <a:gd name="connsiteY8" fmla="*/ 1044655 h 1339908"/>
                <a:gd name="connsiteX9" fmla="*/ 57753 w 227109"/>
                <a:gd name="connsiteY9" fmla="*/ 498697 h 1339908"/>
                <a:gd name="connsiteX0" fmla="*/ 57753 w 227109"/>
                <a:gd name="connsiteY0" fmla="*/ 498697 h 1335052"/>
                <a:gd name="connsiteX1" fmla="*/ 29290 w 227109"/>
                <a:gd name="connsiteY1" fmla="*/ 133641 h 1335052"/>
                <a:gd name="connsiteX2" fmla="*/ 138959 w 227109"/>
                <a:gd name="connsiteY2" fmla="*/ 886 h 1335052"/>
                <a:gd name="connsiteX3" fmla="*/ 225975 w 227109"/>
                <a:gd name="connsiteY3" fmla="*/ 186577 h 1335052"/>
                <a:gd name="connsiteX4" fmla="*/ 217720 w 227109"/>
                <a:gd name="connsiteY4" fmla="*/ 508162 h 1335052"/>
                <a:gd name="connsiteX5" fmla="*/ 212664 w 227109"/>
                <a:gd name="connsiteY5" fmla="*/ 898631 h 1335052"/>
                <a:gd name="connsiteX6" fmla="*/ 209054 w 227109"/>
                <a:gd name="connsiteY6" fmla="*/ 1285881 h 1335052"/>
                <a:gd name="connsiteX7" fmla="*/ 59011 w 227109"/>
                <a:gd name="connsiteY7" fmla="*/ 1319917 h 1335052"/>
                <a:gd name="connsiteX8" fmla="*/ 0 w 227109"/>
                <a:gd name="connsiteY8" fmla="*/ 1044655 h 1335052"/>
                <a:gd name="connsiteX9" fmla="*/ 57753 w 227109"/>
                <a:gd name="connsiteY9" fmla="*/ 498697 h 133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109" h="1335052">
                  <a:moveTo>
                    <a:pt x="57753" y="498697"/>
                  </a:moveTo>
                  <a:cubicBezTo>
                    <a:pt x="67138" y="348901"/>
                    <a:pt x="82788" y="246981"/>
                    <a:pt x="29290" y="133641"/>
                  </a:cubicBezTo>
                  <a:cubicBezTo>
                    <a:pt x="45505" y="50078"/>
                    <a:pt x="106178" y="-7937"/>
                    <a:pt x="138959" y="886"/>
                  </a:cubicBezTo>
                  <a:cubicBezTo>
                    <a:pt x="171740" y="9709"/>
                    <a:pt x="236455" y="21984"/>
                    <a:pt x="225975" y="186577"/>
                  </a:cubicBezTo>
                  <a:cubicBezTo>
                    <a:pt x="222082" y="272758"/>
                    <a:pt x="227934" y="386477"/>
                    <a:pt x="217720" y="508162"/>
                  </a:cubicBezTo>
                  <a:cubicBezTo>
                    <a:pt x="218458" y="665558"/>
                    <a:pt x="210629" y="472606"/>
                    <a:pt x="212664" y="898631"/>
                  </a:cubicBezTo>
                  <a:cubicBezTo>
                    <a:pt x="228774" y="1018115"/>
                    <a:pt x="232451" y="1209238"/>
                    <a:pt x="209054" y="1285881"/>
                  </a:cubicBezTo>
                  <a:cubicBezTo>
                    <a:pt x="182208" y="1330213"/>
                    <a:pt x="103115" y="1351655"/>
                    <a:pt x="59011" y="1319917"/>
                  </a:cubicBezTo>
                  <a:cubicBezTo>
                    <a:pt x="14907" y="1288179"/>
                    <a:pt x="12532" y="1185601"/>
                    <a:pt x="0" y="1044655"/>
                  </a:cubicBezTo>
                  <a:cubicBezTo>
                    <a:pt x="23094" y="601506"/>
                    <a:pt x="48368" y="648493"/>
                    <a:pt x="57753" y="498697"/>
                  </a:cubicBezTo>
                  <a:close/>
                </a:path>
              </a:pathLst>
            </a:cu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1A67DDC-C8C6-4894-B033-016DB23027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7" t="27944" r="54138"/>
          <a:stretch/>
        </p:blipFill>
        <p:spPr>
          <a:xfrm rot="16200000">
            <a:off x="6219513" y="1809600"/>
            <a:ext cx="668740" cy="23314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D345283-E6D7-4614-94B3-04C6FE612A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157" y="4356825"/>
            <a:ext cx="2645269" cy="2120624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10CF8A1-4108-4C98-8BC9-A84FE35A39FD}"/>
              </a:ext>
            </a:extLst>
          </p:cNvPr>
          <p:cNvSpPr/>
          <p:nvPr/>
        </p:nvSpPr>
        <p:spPr>
          <a:xfrm>
            <a:off x="5666012" y="3419963"/>
            <a:ext cx="2427730" cy="686122"/>
          </a:xfrm>
          <a:custGeom>
            <a:avLst/>
            <a:gdLst>
              <a:gd name="connsiteX0" fmla="*/ 0 w 2410691"/>
              <a:gd name="connsiteY0" fmla="*/ 275533 h 688786"/>
              <a:gd name="connsiteX1" fmla="*/ 1330036 w 2410691"/>
              <a:gd name="connsiteY1" fmla="*/ 682856 h 688786"/>
              <a:gd name="connsiteX2" fmla="*/ 1820487 w 2410691"/>
              <a:gd name="connsiteY2" fmla="*/ 1213 h 688786"/>
              <a:gd name="connsiteX3" fmla="*/ 2410691 w 2410691"/>
              <a:gd name="connsiteY3" fmla="*/ 549853 h 688786"/>
              <a:gd name="connsiteX0" fmla="*/ 0 w 2410691"/>
              <a:gd name="connsiteY0" fmla="*/ 275533 h 685561"/>
              <a:gd name="connsiteX1" fmla="*/ 1330036 w 2410691"/>
              <a:gd name="connsiteY1" fmla="*/ 682856 h 685561"/>
              <a:gd name="connsiteX2" fmla="*/ 1820487 w 2410691"/>
              <a:gd name="connsiteY2" fmla="*/ 1213 h 685561"/>
              <a:gd name="connsiteX3" fmla="*/ 2410691 w 2410691"/>
              <a:gd name="connsiteY3" fmla="*/ 549853 h 685561"/>
              <a:gd name="connsiteX0" fmla="*/ 0 w 2410691"/>
              <a:gd name="connsiteY0" fmla="*/ 275533 h 685950"/>
              <a:gd name="connsiteX1" fmla="*/ 1330036 w 2410691"/>
              <a:gd name="connsiteY1" fmla="*/ 682856 h 685950"/>
              <a:gd name="connsiteX2" fmla="*/ 1820487 w 2410691"/>
              <a:gd name="connsiteY2" fmla="*/ 1213 h 685950"/>
              <a:gd name="connsiteX3" fmla="*/ 2410691 w 2410691"/>
              <a:gd name="connsiteY3" fmla="*/ 549853 h 685950"/>
              <a:gd name="connsiteX0" fmla="*/ 0 w 2423944"/>
              <a:gd name="connsiteY0" fmla="*/ 277426 h 686001"/>
              <a:gd name="connsiteX1" fmla="*/ 1343289 w 2423944"/>
              <a:gd name="connsiteY1" fmla="*/ 682856 h 686001"/>
              <a:gd name="connsiteX2" fmla="*/ 1833740 w 2423944"/>
              <a:gd name="connsiteY2" fmla="*/ 1213 h 686001"/>
              <a:gd name="connsiteX3" fmla="*/ 2423944 w 2423944"/>
              <a:gd name="connsiteY3" fmla="*/ 549853 h 686001"/>
              <a:gd name="connsiteX0" fmla="*/ 0 w 2423944"/>
              <a:gd name="connsiteY0" fmla="*/ 277426 h 686198"/>
              <a:gd name="connsiteX1" fmla="*/ 1343289 w 2423944"/>
              <a:gd name="connsiteY1" fmla="*/ 682856 h 686198"/>
              <a:gd name="connsiteX2" fmla="*/ 1833740 w 2423944"/>
              <a:gd name="connsiteY2" fmla="*/ 1213 h 686198"/>
              <a:gd name="connsiteX3" fmla="*/ 2423944 w 2423944"/>
              <a:gd name="connsiteY3" fmla="*/ 549853 h 686198"/>
              <a:gd name="connsiteX0" fmla="*/ 0 w 2423944"/>
              <a:gd name="connsiteY0" fmla="*/ 277426 h 686122"/>
              <a:gd name="connsiteX1" fmla="*/ 1343289 w 2423944"/>
              <a:gd name="connsiteY1" fmla="*/ 682856 h 686122"/>
              <a:gd name="connsiteX2" fmla="*/ 1833740 w 2423944"/>
              <a:gd name="connsiteY2" fmla="*/ 1213 h 686122"/>
              <a:gd name="connsiteX3" fmla="*/ 2423944 w 2423944"/>
              <a:gd name="connsiteY3" fmla="*/ 549853 h 686122"/>
              <a:gd name="connsiteX0" fmla="*/ 0 w 2427730"/>
              <a:gd name="connsiteY0" fmla="*/ 277426 h 686122"/>
              <a:gd name="connsiteX1" fmla="*/ 1347075 w 2427730"/>
              <a:gd name="connsiteY1" fmla="*/ 682856 h 686122"/>
              <a:gd name="connsiteX2" fmla="*/ 1837526 w 2427730"/>
              <a:gd name="connsiteY2" fmla="*/ 1213 h 686122"/>
              <a:gd name="connsiteX3" fmla="*/ 2427730 w 2427730"/>
              <a:gd name="connsiteY3" fmla="*/ 549853 h 686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7730" h="686122">
                <a:moveTo>
                  <a:pt x="0" y="277426"/>
                </a:moveTo>
                <a:cubicBezTo>
                  <a:pt x="68416" y="272980"/>
                  <a:pt x="1040821" y="728892"/>
                  <a:pt x="1347075" y="682856"/>
                </a:cubicBezTo>
                <a:cubicBezTo>
                  <a:pt x="1653329" y="636821"/>
                  <a:pt x="1657417" y="23380"/>
                  <a:pt x="1837526" y="1213"/>
                </a:cubicBezTo>
                <a:cubicBezTo>
                  <a:pt x="2017635" y="-20954"/>
                  <a:pt x="2222682" y="264449"/>
                  <a:pt x="2427730" y="549853"/>
                </a:cubicBezTo>
              </a:path>
            </a:pathLst>
          </a:custGeom>
          <a:noFill/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6FB5FBE8-1084-41E1-8859-27B7105F23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12007"/>
              </p:ext>
            </p:extLst>
          </p:nvPr>
        </p:nvGraphicFramePr>
        <p:xfrm>
          <a:off x="495301" y="2656664"/>
          <a:ext cx="1738065" cy="28748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065">
                  <a:extLst>
                    <a:ext uri="{9D8B030D-6E8A-4147-A177-3AD203B41FA5}">
                      <a16:colId xmlns:a16="http://schemas.microsoft.com/office/drawing/2014/main" val="3346944620"/>
                    </a:ext>
                  </a:extLst>
                </a:gridCol>
              </a:tblGrid>
              <a:tr h="2874823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Materials:</a:t>
                      </a:r>
                    </a:p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Cardboard box</a:t>
                      </a:r>
                    </a:p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Sticky Tape</a:t>
                      </a:r>
                    </a:p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Scissors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Syringe/lungs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u="none" dirty="0">
                          <a:solidFill>
                            <a:schemeClr val="tx1"/>
                          </a:solidFill>
                        </a:rPr>
                        <a:t>PVC tubing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b="0" u="none" dirty="0">
                        <a:solidFill>
                          <a:schemeClr val="tx1"/>
                        </a:solidFill>
                      </a:endParaRPr>
                    </a:p>
                    <a:p>
                      <a:endParaRPr lang="en-GB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9890452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7123B596-E57A-4C53-9395-0FD7AA2BCD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617175" y="2270714"/>
            <a:ext cx="897071" cy="166897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66CB229-22BB-44F3-B60E-377B434F98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4446">
            <a:off x="3201857" y="3492996"/>
            <a:ext cx="1901251" cy="1444950"/>
          </a:xfrm>
          <a:prstGeom prst="rect">
            <a:avLst/>
          </a:prstGeom>
        </p:spPr>
      </p:pic>
      <p:pic>
        <p:nvPicPr>
          <p:cNvPr id="1028" name="Picture 4" descr="Lungs, Organ, Anatomy, Bronchia, Bronchial Tubes">
            <a:extLst>
              <a:ext uri="{FF2B5EF4-FFF2-40B4-BE49-F238E27FC236}">
                <a16:creationId xmlns:a16="http://schemas.microsoft.com/office/drawing/2014/main" id="{E79FC78C-F2BA-4AA9-BF3E-7E47FDCC7B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570" y="2425489"/>
            <a:ext cx="1149604" cy="113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830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D345283-E6D7-4614-94B3-04C6FE612A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0919" y="2645887"/>
            <a:ext cx="6069233" cy="4724972"/>
          </a:xfrm>
          <a:prstGeom prst="rect">
            <a:avLst/>
          </a:prstGeom>
        </p:spPr>
      </p:pic>
      <p:sp>
        <p:nvSpPr>
          <p:cNvPr id="59" name="Title 1">
            <a:extLst>
              <a:ext uri="{FF2B5EF4-FFF2-40B4-BE49-F238E27FC236}">
                <a16:creationId xmlns:a16="http://schemas.microsoft.com/office/drawing/2014/main" id="{5B06256A-258E-4233-BCC5-D3C1CA2E5B52}"/>
              </a:ext>
            </a:extLst>
          </p:cNvPr>
          <p:cNvSpPr txBox="1">
            <a:spLocks/>
          </p:cNvSpPr>
          <p:nvPr/>
        </p:nvSpPr>
        <p:spPr>
          <a:xfrm>
            <a:off x="860972" y="0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Pneumatics</a:t>
            </a:r>
            <a:endParaRPr lang="en-US" dirty="0">
              <a:latin typeface="+mn-lt"/>
            </a:endParaRP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047E1BBD-10F0-4AAE-A72C-EE896162E1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17" t="23906" r="6176" b="8081"/>
          <a:stretch/>
        </p:blipFill>
        <p:spPr>
          <a:xfrm rot="16200000">
            <a:off x="6895313" y="-384655"/>
            <a:ext cx="1288588" cy="4121343"/>
          </a:xfrm>
          <a:prstGeom prst="rect">
            <a:avLst/>
          </a:prstGeom>
        </p:spPr>
      </p:pic>
      <p:sp>
        <p:nvSpPr>
          <p:cNvPr id="71" name="Oval 70">
            <a:extLst>
              <a:ext uri="{FF2B5EF4-FFF2-40B4-BE49-F238E27FC236}">
                <a16:creationId xmlns:a16="http://schemas.microsoft.com/office/drawing/2014/main" id="{55EF38F3-375C-4540-B2DA-B42127D3A731}"/>
              </a:ext>
            </a:extLst>
          </p:cNvPr>
          <p:cNvSpPr/>
          <p:nvPr/>
        </p:nvSpPr>
        <p:spPr>
          <a:xfrm rot="20982690">
            <a:off x="3153557" y="4463253"/>
            <a:ext cx="95692" cy="27184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F7DAA074-2D57-43D4-B831-F94084251FFB}"/>
              </a:ext>
            </a:extLst>
          </p:cNvPr>
          <p:cNvSpPr/>
          <p:nvPr/>
        </p:nvSpPr>
        <p:spPr>
          <a:xfrm rot="15427755">
            <a:off x="2146455" y="1903004"/>
            <a:ext cx="2942161" cy="2190910"/>
          </a:xfrm>
          <a:custGeom>
            <a:avLst/>
            <a:gdLst>
              <a:gd name="connsiteX0" fmla="*/ 0 w 2410691"/>
              <a:gd name="connsiteY0" fmla="*/ 275533 h 688786"/>
              <a:gd name="connsiteX1" fmla="*/ 1330036 w 2410691"/>
              <a:gd name="connsiteY1" fmla="*/ 682856 h 688786"/>
              <a:gd name="connsiteX2" fmla="*/ 1820487 w 2410691"/>
              <a:gd name="connsiteY2" fmla="*/ 1213 h 688786"/>
              <a:gd name="connsiteX3" fmla="*/ 2410691 w 2410691"/>
              <a:gd name="connsiteY3" fmla="*/ 549853 h 688786"/>
              <a:gd name="connsiteX0" fmla="*/ 0 w 2191825"/>
              <a:gd name="connsiteY0" fmla="*/ 287947 h 1438329"/>
              <a:gd name="connsiteX1" fmla="*/ 1330036 w 2191825"/>
              <a:gd name="connsiteY1" fmla="*/ 695270 h 1438329"/>
              <a:gd name="connsiteX2" fmla="*/ 1820487 w 2191825"/>
              <a:gd name="connsiteY2" fmla="*/ 13627 h 1438329"/>
              <a:gd name="connsiteX3" fmla="*/ 2191825 w 2191825"/>
              <a:gd name="connsiteY3" fmla="*/ 1438329 h 1438329"/>
              <a:gd name="connsiteX0" fmla="*/ 0 w 2234212"/>
              <a:gd name="connsiteY0" fmla="*/ 287947 h 1438329"/>
              <a:gd name="connsiteX1" fmla="*/ 1330036 w 2234212"/>
              <a:gd name="connsiteY1" fmla="*/ 695270 h 1438329"/>
              <a:gd name="connsiteX2" fmla="*/ 1820487 w 2234212"/>
              <a:gd name="connsiteY2" fmla="*/ 13627 h 1438329"/>
              <a:gd name="connsiteX3" fmla="*/ 2191825 w 2234212"/>
              <a:gd name="connsiteY3" fmla="*/ 1438329 h 1438329"/>
              <a:gd name="connsiteX0" fmla="*/ 0 w 2201852"/>
              <a:gd name="connsiteY0" fmla="*/ 287947 h 1438329"/>
              <a:gd name="connsiteX1" fmla="*/ 1330036 w 2201852"/>
              <a:gd name="connsiteY1" fmla="*/ 695270 h 1438329"/>
              <a:gd name="connsiteX2" fmla="*/ 1820487 w 2201852"/>
              <a:gd name="connsiteY2" fmla="*/ 13627 h 1438329"/>
              <a:gd name="connsiteX3" fmla="*/ 2191825 w 2201852"/>
              <a:gd name="connsiteY3" fmla="*/ 1438329 h 1438329"/>
              <a:gd name="connsiteX0" fmla="*/ 0 w 1672631"/>
              <a:gd name="connsiteY0" fmla="*/ 310770 h 1438389"/>
              <a:gd name="connsiteX1" fmla="*/ 800815 w 1672631"/>
              <a:gd name="connsiteY1" fmla="*/ 695330 h 1438389"/>
              <a:gd name="connsiteX2" fmla="*/ 1291266 w 1672631"/>
              <a:gd name="connsiteY2" fmla="*/ 13687 h 1438389"/>
              <a:gd name="connsiteX3" fmla="*/ 1662604 w 1672631"/>
              <a:gd name="connsiteY3" fmla="*/ 1438389 h 1438389"/>
              <a:gd name="connsiteX0" fmla="*/ 0 w 1629970"/>
              <a:gd name="connsiteY0" fmla="*/ 506464 h 1438923"/>
              <a:gd name="connsiteX1" fmla="*/ 758154 w 1629970"/>
              <a:gd name="connsiteY1" fmla="*/ 695864 h 1438923"/>
              <a:gd name="connsiteX2" fmla="*/ 1248605 w 1629970"/>
              <a:gd name="connsiteY2" fmla="*/ 14221 h 1438923"/>
              <a:gd name="connsiteX3" fmla="*/ 1619943 w 1629970"/>
              <a:gd name="connsiteY3" fmla="*/ 1438923 h 1438923"/>
              <a:gd name="connsiteX0" fmla="*/ 0 w 1633616"/>
              <a:gd name="connsiteY0" fmla="*/ 165624 h 1098083"/>
              <a:gd name="connsiteX1" fmla="*/ 758154 w 1633616"/>
              <a:gd name="connsiteY1" fmla="*/ 355024 h 1098083"/>
              <a:gd name="connsiteX2" fmla="*/ 1343398 w 1633616"/>
              <a:gd name="connsiteY2" fmla="*/ 22238 h 1098083"/>
              <a:gd name="connsiteX3" fmla="*/ 1619943 w 1633616"/>
              <a:gd name="connsiteY3" fmla="*/ 1098083 h 1098083"/>
              <a:gd name="connsiteX0" fmla="*/ 0 w 1628221"/>
              <a:gd name="connsiteY0" fmla="*/ 0 h 932459"/>
              <a:gd name="connsiteX1" fmla="*/ 758154 w 1628221"/>
              <a:gd name="connsiteY1" fmla="*/ 189400 h 932459"/>
              <a:gd name="connsiteX2" fmla="*/ 1174319 w 1628221"/>
              <a:gd name="connsiteY2" fmla="*/ 166991 h 932459"/>
              <a:gd name="connsiteX3" fmla="*/ 1619943 w 1628221"/>
              <a:gd name="connsiteY3" fmla="*/ 932459 h 932459"/>
              <a:gd name="connsiteX0" fmla="*/ 0 w 1628674"/>
              <a:gd name="connsiteY0" fmla="*/ 0 h 932459"/>
              <a:gd name="connsiteX1" fmla="*/ 621648 w 1628674"/>
              <a:gd name="connsiteY1" fmla="*/ 452687 h 932459"/>
              <a:gd name="connsiteX2" fmla="*/ 1174319 w 1628674"/>
              <a:gd name="connsiteY2" fmla="*/ 166991 h 932459"/>
              <a:gd name="connsiteX3" fmla="*/ 1619943 w 1628674"/>
              <a:gd name="connsiteY3" fmla="*/ 932459 h 932459"/>
              <a:gd name="connsiteX0" fmla="*/ 0 w 1604376"/>
              <a:gd name="connsiteY0" fmla="*/ 24557 h 776960"/>
              <a:gd name="connsiteX1" fmla="*/ 597350 w 1604376"/>
              <a:gd name="connsiteY1" fmla="*/ 297188 h 776960"/>
              <a:gd name="connsiteX2" fmla="*/ 1150021 w 1604376"/>
              <a:gd name="connsiteY2" fmla="*/ 11492 h 776960"/>
              <a:gd name="connsiteX3" fmla="*/ 1595645 w 1604376"/>
              <a:gd name="connsiteY3" fmla="*/ 776960 h 776960"/>
              <a:gd name="connsiteX0" fmla="*/ 0 w 1604364"/>
              <a:gd name="connsiteY0" fmla="*/ 16618 h 769021"/>
              <a:gd name="connsiteX1" fmla="*/ 600917 w 1604364"/>
              <a:gd name="connsiteY1" fmla="*/ 464569 h 769021"/>
              <a:gd name="connsiteX2" fmla="*/ 1150021 w 1604364"/>
              <a:gd name="connsiteY2" fmla="*/ 3553 h 769021"/>
              <a:gd name="connsiteX3" fmla="*/ 1595645 w 1604364"/>
              <a:gd name="connsiteY3" fmla="*/ 769021 h 769021"/>
              <a:gd name="connsiteX0" fmla="*/ 0 w 2704518"/>
              <a:gd name="connsiteY0" fmla="*/ 583962 h 769749"/>
              <a:gd name="connsiteX1" fmla="*/ 1701071 w 2704518"/>
              <a:gd name="connsiteY1" fmla="*/ 465297 h 769749"/>
              <a:gd name="connsiteX2" fmla="*/ 2250175 w 2704518"/>
              <a:gd name="connsiteY2" fmla="*/ 4281 h 769749"/>
              <a:gd name="connsiteX3" fmla="*/ 2695799 w 2704518"/>
              <a:gd name="connsiteY3" fmla="*/ 769749 h 769749"/>
              <a:gd name="connsiteX0" fmla="*/ 0 w 2705738"/>
              <a:gd name="connsiteY0" fmla="*/ 618537 h 2004906"/>
              <a:gd name="connsiteX1" fmla="*/ 1391114 w 2705738"/>
              <a:gd name="connsiteY1" fmla="*/ 1999598 h 2004906"/>
              <a:gd name="connsiteX2" fmla="*/ 2250175 w 2705738"/>
              <a:gd name="connsiteY2" fmla="*/ 38856 h 2004906"/>
              <a:gd name="connsiteX3" fmla="*/ 2695799 w 2705738"/>
              <a:gd name="connsiteY3" fmla="*/ 804324 h 2004906"/>
              <a:gd name="connsiteX0" fmla="*/ 0 w 2707226"/>
              <a:gd name="connsiteY0" fmla="*/ 633334 h 2300726"/>
              <a:gd name="connsiteX1" fmla="*/ 1097652 w 2707226"/>
              <a:gd name="connsiteY1" fmla="*/ 2296351 h 2300726"/>
              <a:gd name="connsiteX2" fmla="*/ 2250175 w 2707226"/>
              <a:gd name="connsiteY2" fmla="*/ 53653 h 2300726"/>
              <a:gd name="connsiteX3" fmla="*/ 2695799 w 2707226"/>
              <a:gd name="connsiteY3" fmla="*/ 819121 h 2300726"/>
              <a:gd name="connsiteX0" fmla="*/ 0 w 2957779"/>
              <a:gd name="connsiteY0" fmla="*/ 488832 h 2298666"/>
              <a:gd name="connsiteX1" fmla="*/ 1348205 w 2957779"/>
              <a:gd name="connsiteY1" fmla="*/ 2296351 h 2298666"/>
              <a:gd name="connsiteX2" fmla="*/ 2500728 w 2957779"/>
              <a:gd name="connsiteY2" fmla="*/ 53653 h 2298666"/>
              <a:gd name="connsiteX3" fmla="*/ 2946352 w 2957779"/>
              <a:gd name="connsiteY3" fmla="*/ 819121 h 2298666"/>
              <a:gd name="connsiteX0" fmla="*/ 0 w 2957779"/>
              <a:gd name="connsiteY0" fmla="*/ 488832 h 2299125"/>
              <a:gd name="connsiteX1" fmla="*/ 1348205 w 2957779"/>
              <a:gd name="connsiteY1" fmla="*/ 2296351 h 2299125"/>
              <a:gd name="connsiteX2" fmla="*/ 2500728 w 2957779"/>
              <a:gd name="connsiteY2" fmla="*/ 53653 h 2299125"/>
              <a:gd name="connsiteX3" fmla="*/ 2946352 w 2957779"/>
              <a:gd name="connsiteY3" fmla="*/ 819121 h 2299125"/>
              <a:gd name="connsiteX0" fmla="*/ 0 w 2956039"/>
              <a:gd name="connsiteY0" fmla="*/ 480496 h 2290682"/>
              <a:gd name="connsiteX1" fmla="*/ 1348205 w 2956039"/>
              <a:gd name="connsiteY1" fmla="*/ 2288015 h 2290682"/>
              <a:gd name="connsiteX2" fmla="*/ 2444165 w 2956039"/>
              <a:gd name="connsiteY2" fmla="*/ 54206 h 2290682"/>
              <a:gd name="connsiteX3" fmla="*/ 2946352 w 2956039"/>
              <a:gd name="connsiteY3" fmla="*/ 810785 h 2290682"/>
              <a:gd name="connsiteX0" fmla="*/ 0 w 2956574"/>
              <a:gd name="connsiteY0" fmla="*/ 475457 h 2192846"/>
              <a:gd name="connsiteX1" fmla="*/ 1227666 w 2956574"/>
              <a:gd name="connsiteY1" fmla="*/ 2189993 h 2192846"/>
              <a:gd name="connsiteX2" fmla="*/ 2444165 w 2956574"/>
              <a:gd name="connsiteY2" fmla="*/ 49167 h 2192846"/>
              <a:gd name="connsiteX3" fmla="*/ 2946352 w 2956574"/>
              <a:gd name="connsiteY3" fmla="*/ 805746 h 2192846"/>
              <a:gd name="connsiteX0" fmla="*/ 0 w 2969805"/>
              <a:gd name="connsiteY0" fmla="*/ 414490 h 2192022"/>
              <a:gd name="connsiteX1" fmla="*/ 1240897 w 2969805"/>
              <a:gd name="connsiteY1" fmla="*/ 2189993 h 2192022"/>
              <a:gd name="connsiteX2" fmla="*/ 2457396 w 2969805"/>
              <a:gd name="connsiteY2" fmla="*/ 49167 h 2192022"/>
              <a:gd name="connsiteX3" fmla="*/ 2959583 w 2969805"/>
              <a:gd name="connsiteY3" fmla="*/ 805746 h 2192022"/>
              <a:gd name="connsiteX0" fmla="*/ 6998 w 2976803"/>
              <a:gd name="connsiteY0" fmla="*/ 414490 h 2191805"/>
              <a:gd name="connsiteX1" fmla="*/ 1247895 w 2976803"/>
              <a:gd name="connsiteY1" fmla="*/ 2189993 h 2191805"/>
              <a:gd name="connsiteX2" fmla="*/ 2464394 w 2976803"/>
              <a:gd name="connsiteY2" fmla="*/ 49167 h 2191805"/>
              <a:gd name="connsiteX3" fmla="*/ 2966581 w 2976803"/>
              <a:gd name="connsiteY3" fmla="*/ 805746 h 2191805"/>
              <a:gd name="connsiteX0" fmla="*/ 10122 w 2979927"/>
              <a:gd name="connsiteY0" fmla="*/ 414490 h 2191717"/>
              <a:gd name="connsiteX1" fmla="*/ 1251019 w 2979927"/>
              <a:gd name="connsiteY1" fmla="*/ 2189993 h 2191717"/>
              <a:gd name="connsiteX2" fmla="*/ 2467518 w 2979927"/>
              <a:gd name="connsiteY2" fmla="*/ 49167 h 2191717"/>
              <a:gd name="connsiteX3" fmla="*/ 2969705 w 2979927"/>
              <a:gd name="connsiteY3" fmla="*/ 805746 h 2191717"/>
              <a:gd name="connsiteX0" fmla="*/ 11860 w 2981665"/>
              <a:gd name="connsiteY0" fmla="*/ 414490 h 2191684"/>
              <a:gd name="connsiteX1" fmla="*/ 1252757 w 2981665"/>
              <a:gd name="connsiteY1" fmla="*/ 2189993 h 2191684"/>
              <a:gd name="connsiteX2" fmla="*/ 2469256 w 2981665"/>
              <a:gd name="connsiteY2" fmla="*/ 49167 h 2191684"/>
              <a:gd name="connsiteX3" fmla="*/ 2971443 w 2981665"/>
              <a:gd name="connsiteY3" fmla="*/ 805746 h 2191684"/>
              <a:gd name="connsiteX0" fmla="*/ 0 w 2969805"/>
              <a:gd name="connsiteY0" fmla="*/ 414490 h 2191621"/>
              <a:gd name="connsiteX1" fmla="*/ 1240897 w 2969805"/>
              <a:gd name="connsiteY1" fmla="*/ 2189993 h 2191621"/>
              <a:gd name="connsiteX2" fmla="*/ 2457396 w 2969805"/>
              <a:gd name="connsiteY2" fmla="*/ 49167 h 2191621"/>
              <a:gd name="connsiteX3" fmla="*/ 2959583 w 2969805"/>
              <a:gd name="connsiteY3" fmla="*/ 805746 h 2191621"/>
              <a:gd name="connsiteX0" fmla="*/ 0 w 2969805"/>
              <a:gd name="connsiteY0" fmla="*/ 414490 h 2191633"/>
              <a:gd name="connsiteX1" fmla="*/ 1240897 w 2969805"/>
              <a:gd name="connsiteY1" fmla="*/ 2189993 h 2191633"/>
              <a:gd name="connsiteX2" fmla="*/ 2457396 w 2969805"/>
              <a:gd name="connsiteY2" fmla="*/ 49167 h 2191633"/>
              <a:gd name="connsiteX3" fmla="*/ 2959583 w 2969805"/>
              <a:gd name="connsiteY3" fmla="*/ 805746 h 2191633"/>
              <a:gd name="connsiteX0" fmla="*/ 0 w 2969805"/>
              <a:gd name="connsiteY0" fmla="*/ 414490 h 2191637"/>
              <a:gd name="connsiteX1" fmla="*/ 1240897 w 2969805"/>
              <a:gd name="connsiteY1" fmla="*/ 2189993 h 2191637"/>
              <a:gd name="connsiteX2" fmla="*/ 2457396 w 2969805"/>
              <a:gd name="connsiteY2" fmla="*/ 49167 h 2191637"/>
              <a:gd name="connsiteX3" fmla="*/ 2959583 w 2969805"/>
              <a:gd name="connsiteY3" fmla="*/ 805746 h 2191637"/>
              <a:gd name="connsiteX0" fmla="*/ 1281 w 2971086"/>
              <a:gd name="connsiteY0" fmla="*/ 414490 h 2191647"/>
              <a:gd name="connsiteX1" fmla="*/ 1242178 w 2971086"/>
              <a:gd name="connsiteY1" fmla="*/ 2189993 h 2191647"/>
              <a:gd name="connsiteX2" fmla="*/ 2458677 w 2971086"/>
              <a:gd name="connsiteY2" fmla="*/ 49167 h 2191647"/>
              <a:gd name="connsiteX3" fmla="*/ 2960864 w 2971086"/>
              <a:gd name="connsiteY3" fmla="*/ 805746 h 2191647"/>
              <a:gd name="connsiteX0" fmla="*/ 1289 w 2965247"/>
              <a:gd name="connsiteY0" fmla="*/ 365125 h 2191205"/>
              <a:gd name="connsiteX1" fmla="*/ 1236339 w 2965247"/>
              <a:gd name="connsiteY1" fmla="*/ 2189993 h 2191205"/>
              <a:gd name="connsiteX2" fmla="*/ 2452838 w 2965247"/>
              <a:gd name="connsiteY2" fmla="*/ 49167 h 2191205"/>
              <a:gd name="connsiteX3" fmla="*/ 2955025 w 2965247"/>
              <a:gd name="connsiteY3" fmla="*/ 805746 h 2191205"/>
              <a:gd name="connsiteX0" fmla="*/ 3960 w 2967918"/>
              <a:gd name="connsiteY0" fmla="*/ 365125 h 2191207"/>
              <a:gd name="connsiteX1" fmla="*/ 1239010 w 2967918"/>
              <a:gd name="connsiteY1" fmla="*/ 2189993 h 2191207"/>
              <a:gd name="connsiteX2" fmla="*/ 2455509 w 2967918"/>
              <a:gd name="connsiteY2" fmla="*/ 49167 h 2191207"/>
              <a:gd name="connsiteX3" fmla="*/ 2957696 w 2967918"/>
              <a:gd name="connsiteY3" fmla="*/ 805746 h 2191207"/>
              <a:gd name="connsiteX0" fmla="*/ 5924 w 2969882"/>
              <a:gd name="connsiteY0" fmla="*/ 365125 h 2191320"/>
              <a:gd name="connsiteX1" fmla="*/ 1240974 w 2969882"/>
              <a:gd name="connsiteY1" fmla="*/ 2189993 h 2191320"/>
              <a:gd name="connsiteX2" fmla="*/ 2457473 w 2969882"/>
              <a:gd name="connsiteY2" fmla="*/ 49167 h 2191320"/>
              <a:gd name="connsiteX3" fmla="*/ 2959660 w 2969882"/>
              <a:gd name="connsiteY3" fmla="*/ 805746 h 2191320"/>
              <a:gd name="connsiteX0" fmla="*/ 5952 w 2964550"/>
              <a:gd name="connsiteY0" fmla="*/ 341667 h 2191118"/>
              <a:gd name="connsiteX1" fmla="*/ 1235642 w 2964550"/>
              <a:gd name="connsiteY1" fmla="*/ 2189993 h 2191118"/>
              <a:gd name="connsiteX2" fmla="*/ 2452141 w 2964550"/>
              <a:gd name="connsiteY2" fmla="*/ 49167 h 2191118"/>
              <a:gd name="connsiteX3" fmla="*/ 2954328 w 2964550"/>
              <a:gd name="connsiteY3" fmla="*/ 805746 h 2191118"/>
              <a:gd name="connsiteX0" fmla="*/ 5926 w 2969619"/>
              <a:gd name="connsiteY0" fmla="*/ 320756 h 2190954"/>
              <a:gd name="connsiteX1" fmla="*/ 1240711 w 2969619"/>
              <a:gd name="connsiteY1" fmla="*/ 2189993 h 2190954"/>
              <a:gd name="connsiteX2" fmla="*/ 2457210 w 2969619"/>
              <a:gd name="connsiteY2" fmla="*/ 49167 h 2190954"/>
              <a:gd name="connsiteX3" fmla="*/ 2959397 w 2969619"/>
              <a:gd name="connsiteY3" fmla="*/ 805746 h 2190954"/>
              <a:gd name="connsiteX0" fmla="*/ 6037 w 2948198"/>
              <a:gd name="connsiteY0" fmla="*/ 325676 h 2190991"/>
              <a:gd name="connsiteX1" fmla="*/ 1219290 w 2948198"/>
              <a:gd name="connsiteY1" fmla="*/ 2189993 h 2190991"/>
              <a:gd name="connsiteX2" fmla="*/ 2435789 w 2948198"/>
              <a:gd name="connsiteY2" fmla="*/ 49167 h 2190991"/>
              <a:gd name="connsiteX3" fmla="*/ 2937976 w 2948198"/>
              <a:gd name="connsiteY3" fmla="*/ 805746 h 2190991"/>
              <a:gd name="connsiteX0" fmla="*/ 949 w 2943110"/>
              <a:gd name="connsiteY0" fmla="*/ 325676 h 2190966"/>
              <a:gd name="connsiteX1" fmla="*/ 1214202 w 2943110"/>
              <a:gd name="connsiteY1" fmla="*/ 2189993 h 2190966"/>
              <a:gd name="connsiteX2" fmla="*/ 2430701 w 2943110"/>
              <a:gd name="connsiteY2" fmla="*/ 49167 h 2190966"/>
              <a:gd name="connsiteX3" fmla="*/ 2932888 w 2943110"/>
              <a:gd name="connsiteY3" fmla="*/ 805746 h 2190966"/>
              <a:gd name="connsiteX0" fmla="*/ 0 w 2942161"/>
              <a:gd name="connsiteY0" fmla="*/ 325676 h 2190910"/>
              <a:gd name="connsiteX1" fmla="*/ 1213253 w 2942161"/>
              <a:gd name="connsiteY1" fmla="*/ 2189993 h 2190910"/>
              <a:gd name="connsiteX2" fmla="*/ 2429752 w 2942161"/>
              <a:gd name="connsiteY2" fmla="*/ 49167 h 2190910"/>
              <a:gd name="connsiteX3" fmla="*/ 2931939 w 2942161"/>
              <a:gd name="connsiteY3" fmla="*/ 805746 h 2190910"/>
              <a:gd name="connsiteX0" fmla="*/ 0 w 2942161"/>
              <a:gd name="connsiteY0" fmla="*/ 325676 h 2190912"/>
              <a:gd name="connsiteX1" fmla="*/ 1213253 w 2942161"/>
              <a:gd name="connsiteY1" fmla="*/ 2189993 h 2190912"/>
              <a:gd name="connsiteX2" fmla="*/ 2429752 w 2942161"/>
              <a:gd name="connsiteY2" fmla="*/ 49167 h 2190912"/>
              <a:gd name="connsiteX3" fmla="*/ 2931939 w 2942161"/>
              <a:gd name="connsiteY3" fmla="*/ 805746 h 2190912"/>
              <a:gd name="connsiteX0" fmla="*/ 0 w 2942161"/>
              <a:gd name="connsiteY0" fmla="*/ 325676 h 2190910"/>
              <a:gd name="connsiteX1" fmla="*/ 1213253 w 2942161"/>
              <a:gd name="connsiteY1" fmla="*/ 2189993 h 2190910"/>
              <a:gd name="connsiteX2" fmla="*/ 2429752 w 2942161"/>
              <a:gd name="connsiteY2" fmla="*/ 49167 h 2190910"/>
              <a:gd name="connsiteX3" fmla="*/ 2931939 w 2942161"/>
              <a:gd name="connsiteY3" fmla="*/ 805746 h 2190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2161" h="2190910">
                <a:moveTo>
                  <a:pt x="0" y="325676"/>
                </a:moveTo>
                <a:cubicBezTo>
                  <a:pt x="12538" y="530982"/>
                  <a:pt x="808294" y="2236078"/>
                  <a:pt x="1213253" y="2189993"/>
                </a:cubicBezTo>
                <a:cubicBezTo>
                  <a:pt x="1618212" y="2143908"/>
                  <a:pt x="2143305" y="279875"/>
                  <a:pt x="2429752" y="49167"/>
                </a:cubicBezTo>
                <a:cubicBezTo>
                  <a:pt x="2716199" y="-181541"/>
                  <a:pt x="3000030" y="455311"/>
                  <a:pt x="2931939" y="805746"/>
                </a:cubicBezTo>
              </a:path>
            </a:pathLst>
          </a:custGeom>
          <a:noFill/>
          <a:ln w="177800" cap="flat">
            <a:solidFill>
              <a:schemeClr val="accent1">
                <a:lumMod val="40000"/>
                <a:lumOff val="6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282B6444-B71F-4063-9168-03A5E67B14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52" t="29631" r="22856" b="6801"/>
          <a:stretch/>
        </p:blipFill>
        <p:spPr>
          <a:xfrm rot="16200000">
            <a:off x="3759378" y="-51986"/>
            <a:ext cx="1652863" cy="3380975"/>
          </a:xfrm>
          <a:prstGeom prst="rect">
            <a:avLst/>
          </a:prstGeom>
        </p:spPr>
      </p:pic>
      <p:sp>
        <p:nvSpPr>
          <p:cNvPr id="82" name="TextBox 81">
            <a:extLst>
              <a:ext uri="{FF2B5EF4-FFF2-40B4-BE49-F238E27FC236}">
                <a16:creationId xmlns:a16="http://schemas.microsoft.com/office/drawing/2014/main" id="{8B9B8704-5214-48CB-B8DF-BC48A3630C55}"/>
              </a:ext>
            </a:extLst>
          </p:cNvPr>
          <p:cNvSpPr txBox="1"/>
          <p:nvPr/>
        </p:nvSpPr>
        <p:spPr>
          <a:xfrm>
            <a:off x="5252984" y="3936225"/>
            <a:ext cx="42881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Make a hole in the side of the box in which to thread the tubing. Attach a balloon to the end of the tubing inside the box. Use sticky tape to make an airtight seal. Attach a syringe to the other end of the tubing. Press the syringe. Or you can you your own breath and blow!</a:t>
            </a:r>
            <a:endParaRPr lang="en-US" dirty="0"/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A8D533D8-46B5-44F2-A2FE-A6AE0162A847}"/>
              </a:ext>
            </a:extLst>
          </p:cNvPr>
          <p:cNvGrpSpPr/>
          <p:nvPr/>
        </p:nvGrpSpPr>
        <p:grpSpPr>
          <a:xfrm>
            <a:off x="337757" y="3519214"/>
            <a:ext cx="2783018" cy="2852273"/>
            <a:chOff x="354499" y="3510439"/>
            <a:chExt cx="2783018" cy="2852273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7D70B10-C5FE-4A4F-B6B2-92F750F603D9}"/>
                </a:ext>
              </a:extLst>
            </p:cNvPr>
            <p:cNvSpPr/>
            <p:nvPr/>
          </p:nvSpPr>
          <p:spPr>
            <a:xfrm rot="620830">
              <a:off x="354499" y="3510439"/>
              <a:ext cx="2783018" cy="2852273"/>
            </a:xfrm>
            <a:custGeom>
              <a:avLst/>
              <a:gdLst>
                <a:gd name="connsiteX0" fmla="*/ 0 w 1149845"/>
                <a:gd name="connsiteY0" fmla="*/ 0 h 1637159"/>
                <a:gd name="connsiteX1" fmla="*/ 1149845 w 1149845"/>
                <a:gd name="connsiteY1" fmla="*/ 0 h 1637159"/>
                <a:gd name="connsiteX2" fmla="*/ 1149845 w 1149845"/>
                <a:gd name="connsiteY2" fmla="*/ 1637159 h 1637159"/>
                <a:gd name="connsiteX3" fmla="*/ 0 w 1149845"/>
                <a:gd name="connsiteY3" fmla="*/ 1637159 h 1637159"/>
                <a:gd name="connsiteX4" fmla="*/ 0 w 1149845"/>
                <a:gd name="connsiteY4" fmla="*/ 0 h 1637159"/>
                <a:gd name="connsiteX0" fmla="*/ 0 w 1405321"/>
                <a:gd name="connsiteY0" fmla="*/ 0 h 1746802"/>
                <a:gd name="connsiteX1" fmla="*/ 1405321 w 1405321"/>
                <a:gd name="connsiteY1" fmla="*/ 109643 h 1746802"/>
                <a:gd name="connsiteX2" fmla="*/ 1405321 w 1405321"/>
                <a:gd name="connsiteY2" fmla="*/ 1746802 h 1746802"/>
                <a:gd name="connsiteX3" fmla="*/ 255476 w 1405321"/>
                <a:gd name="connsiteY3" fmla="*/ 1746802 h 1746802"/>
                <a:gd name="connsiteX4" fmla="*/ 0 w 1405321"/>
                <a:gd name="connsiteY4" fmla="*/ 0 h 1746802"/>
                <a:gd name="connsiteX0" fmla="*/ 0 w 1472966"/>
                <a:gd name="connsiteY0" fmla="*/ 0 h 1824886"/>
                <a:gd name="connsiteX1" fmla="*/ 1405321 w 1472966"/>
                <a:gd name="connsiteY1" fmla="*/ 109643 h 1824886"/>
                <a:gd name="connsiteX2" fmla="*/ 1472966 w 1472966"/>
                <a:gd name="connsiteY2" fmla="*/ 1824886 h 1824886"/>
                <a:gd name="connsiteX3" fmla="*/ 255476 w 1472966"/>
                <a:gd name="connsiteY3" fmla="*/ 1746802 h 1824886"/>
                <a:gd name="connsiteX4" fmla="*/ 0 w 1472966"/>
                <a:gd name="connsiteY4" fmla="*/ 0 h 1824886"/>
                <a:gd name="connsiteX0" fmla="*/ 0 w 1472966"/>
                <a:gd name="connsiteY0" fmla="*/ 0 h 1824886"/>
                <a:gd name="connsiteX1" fmla="*/ 1356825 w 1472966"/>
                <a:gd name="connsiteY1" fmla="*/ 189283 h 1824886"/>
                <a:gd name="connsiteX2" fmla="*/ 1472966 w 1472966"/>
                <a:gd name="connsiteY2" fmla="*/ 1824886 h 1824886"/>
                <a:gd name="connsiteX3" fmla="*/ 255476 w 1472966"/>
                <a:gd name="connsiteY3" fmla="*/ 1746802 h 1824886"/>
                <a:gd name="connsiteX4" fmla="*/ 0 w 1472966"/>
                <a:gd name="connsiteY4" fmla="*/ 0 h 1824886"/>
                <a:gd name="connsiteX0" fmla="*/ 0 w 1472966"/>
                <a:gd name="connsiteY0" fmla="*/ 0 h 1824886"/>
                <a:gd name="connsiteX1" fmla="*/ 592127 w 1472966"/>
                <a:gd name="connsiteY1" fmla="*/ 92636 h 1824886"/>
                <a:gd name="connsiteX2" fmla="*/ 1356825 w 1472966"/>
                <a:gd name="connsiteY2" fmla="*/ 189283 h 1824886"/>
                <a:gd name="connsiteX3" fmla="*/ 1472966 w 1472966"/>
                <a:gd name="connsiteY3" fmla="*/ 1824886 h 1824886"/>
                <a:gd name="connsiteX4" fmla="*/ 255476 w 1472966"/>
                <a:gd name="connsiteY4" fmla="*/ 1746802 h 1824886"/>
                <a:gd name="connsiteX5" fmla="*/ 0 w 1472966"/>
                <a:gd name="connsiteY5" fmla="*/ 0 h 1824886"/>
                <a:gd name="connsiteX0" fmla="*/ 0 w 1472966"/>
                <a:gd name="connsiteY0" fmla="*/ 0 h 1824886"/>
                <a:gd name="connsiteX1" fmla="*/ 676899 w 1472966"/>
                <a:gd name="connsiteY1" fmla="*/ 350930 h 1824886"/>
                <a:gd name="connsiteX2" fmla="*/ 1356825 w 1472966"/>
                <a:gd name="connsiteY2" fmla="*/ 189283 h 1824886"/>
                <a:gd name="connsiteX3" fmla="*/ 1472966 w 1472966"/>
                <a:gd name="connsiteY3" fmla="*/ 1824886 h 1824886"/>
                <a:gd name="connsiteX4" fmla="*/ 255476 w 1472966"/>
                <a:gd name="connsiteY4" fmla="*/ 1746802 h 1824886"/>
                <a:gd name="connsiteX5" fmla="*/ 0 w 1472966"/>
                <a:gd name="connsiteY5" fmla="*/ 0 h 1824886"/>
                <a:gd name="connsiteX0" fmla="*/ 0 w 1472966"/>
                <a:gd name="connsiteY0" fmla="*/ 0 h 1824886"/>
                <a:gd name="connsiteX1" fmla="*/ 675344 w 1472966"/>
                <a:gd name="connsiteY1" fmla="*/ 234789 h 1824886"/>
                <a:gd name="connsiteX2" fmla="*/ 1356825 w 1472966"/>
                <a:gd name="connsiteY2" fmla="*/ 189283 h 1824886"/>
                <a:gd name="connsiteX3" fmla="*/ 1472966 w 1472966"/>
                <a:gd name="connsiteY3" fmla="*/ 1824886 h 1824886"/>
                <a:gd name="connsiteX4" fmla="*/ 255476 w 1472966"/>
                <a:gd name="connsiteY4" fmla="*/ 1746802 h 1824886"/>
                <a:gd name="connsiteX5" fmla="*/ 0 w 1472966"/>
                <a:gd name="connsiteY5" fmla="*/ 0 h 1824886"/>
                <a:gd name="connsiteX0" fmla="*/ 0 w 1472966"/>
                <a:gd name="connsiteY0" fmla="*/ 0 h 1824886"/>
                <a:gd name="connsiteX1" fmla="*/ 675344 w 1472966"/>
                <a:gd name="connsiteY1" fmla="*/ 234789 h 1824886"/>
                <a:gd name="connsiteX2" fmla="*/ 1356825 w 1472966"/>
                <a:gd name="connsiteY2" fmla="*/ 189283 h 1824886"/>
                <a:gd name="connsiteX3" fmla="*/ 1472966 w 1472966"/>
                <a:gd name="connsiteY3" fmla="*/ 1824886 h 1824886"/>
                <a:gd name="connsiteX4" fmla="*/ 255476 w 1472966"/>
                <a:gd name="connsiteY4" fmla="*/ 1746802 h 1824886"/>
                <a:gd name="connsiteX5" fmla="*/ 0 w 1472966"/>
                <a:gd name="connsiteY5" fmla="*/ 0 h 1824886"/>
                <a:gd name="connsiteX0" fmla="*/ 0 w 1472966"/>
                <a:gd name="connsiteY0" fmla="*/ 0 h 1824886"/>
                <a:gd name="connsiteX1" fmla="*/ 675344 w 1472966"/>
                <a:gd name="connsiteY1" fmla="*/ 234789 h 1824886"/>
                <a:gd name="connsiteX2" fmla="*/ 1356825 w 1472966"/>
                <a:gd name="connsiteY2" fmla="*/ 189283 h 1824886"/>
                <a:gd name="connsiteX3" fmla="*/ 1472966 w 1472966"/>
                <a:gd name="connsiteY3" fmla="*/ 1824886 h 1824886"/>
                <a:gd name="connsiteX4" fmla="*/ 255476 w 1472966"/>
                <a:gd name="connsiteY4" fmla="*/ 1746802 h 1824886"/>
                <a:gd name="connsiteX5" fmla="*/ 0 w 1472966"/>
                <a:gd name="connsiteY5" fmla="*/ 0 h 1824886"/>
                <a:gd name="connsiteX0" fmla="*/ 0 w 1472966"/>
                <a:gd name="connsiteY0" fmla="*/ 0 h 1824886"/>
                <a:gd name="connsiteX1" fmla="*/ 675344 w 1472966"/>
                <a:gd name="connsiteY1" fmla="*/ 234789 h 1824886"/>
                <a:gd name="connsiteX2" fmla="*/ 1386517 w 1472966"/>
                <a:gd name="connsiteY2" fmla="*/ 555958 h 1824886"/>
                <a:gd name="connsiteX3" fmla="*/ 1472966 w 1472966"/>
                <a:gd name="connsiteY3" fmla="*/ 1824886 h 1824886"/>
                <a:gd name="connsiteX4" fmla="*/ 255476 w 1472966"/>
                <a:gd name="connsiteY4" fmla="*/ 1746802 h 1824886"/>
                <a:gd name="connsiteX5" fmla="*/ 0 w 1472966"/>
                <a:gd name="connsiteY5" fmla="*/ 0 h 1824886"/>
                <a:gd name="connsiteX0" fmla="*/ 0 w 1472966"/>
                <a:gd name="connsiteY0" fmla="*/ 0 h 1824886"/>
                <a:gd name="connsiteX1" fmla="*/ 675344 w 1472966"/>
                <a:gd name="connsiteY1" fmla="*/ 234789 h 1824886"/>
                <a:gd name="connsiteX2" fmla="*/ 1386517 w 1472966"/>
                <a:gd name="connsiteY2" fmla="*/ 555958 h 1824886"/>
                <a:gd name="connsiteX3" fmla="*/ 1472966 w 1472966"/>
                <a:gd name="connsiteY3" fmla="*/ 1824886 h 1824886"/>
                <a:gd name="connsiteX4" fmla="*/ 255476 w 1472966"/>
                <a:gd name="connsiteY4" fmla="*/ 1746802 h 1824886"/>
                <a:gd name="connsiteX5" fmla="*/ 0 w 1472966"/>
                <a:gd name="connsiteY5" fmla="*/ 0 h 1824886"/>
                <a:gd name="connsiteX0" fmla="*/ 0 w 1472966"/>
                <a:gd name="connsiteY0" fmla="*/ 0 h 1824886"/>
                <a:gd name="connsiteX1" fmla="*/ 675344 w 1472966"/>
                <a:gd name="connsiteY1" fmla="*/ 234789 h 1824886"/>
                <a:gd name="connsiteX2" fmla="*/ 1386517 w 1472966"/>
                <a:gd name="connsiteY2" fmla="*/ 555958 h 1824886"/>
                <a:gd name="connsiteX3" fmla="*/ 1413187 w 1472966"/>
                <a:gd name="connsiteY3" fmla="*/ 1089154 h 1824886"/>
                <a:gd name="connsiteX4" fmla="*/ 1472966 w 1472966"/>
                <a:gd name="connsiteY4" fmla="*/ 1824886 h 1824886"/>
                <a:gd name="connsiteX5" fmla="*/ 255476 w 1472966"/>
                <a:gd name="connsiteY5" fmla="*/ 1746802 h 1824886"/>
                <a:gd name="connsiteX6" fmla="*/ 0 w 1472966"/>
                <a:gd name="connsiteY6" fmla="*/ 0 h 1824886"/>
                <a:gd name="connsiteX0" fmla="*/ 0 w 1472966"/>
                <a:gd name="connsiteY0" fmla="*/ 0 h 1824886"/>
                <a:gd name="connsiteX1" fmla="*/ 675344 w 1472966"/>
                <a:gd name="connsiteY1" fmla="*/ 234789 h 1824886"/>
                <a:gd name="connsiteX2" fmla="*/ 1386517 w 1472966"/>
                <a:gd name="connsiteY2" fmla="*/ 555958 h 1824886"/>
                <a:gd name="connsiteX3" fmla="*/ 1413187 w 1472966"/>
                <a:gd name="connsiteY3" fmla="*/ 1089154 h 1824886"/>
                <a:gd name="connsiteX4" fmla="*/ 1472966 w 1472966"/>
                <a:gd name="connsiteY4" fmla="*/ 1824886 h 1824886"/>
                <a:gd name="connsiteX5" fmla="*/ 255476 w 1472966"/>
                <a:gd name="connsiteY5" fmla="*/ 1746802 h 1824886"/>
                <a:gd name="connsiteX6" fmla="*/ 0 w 1472966"/>
                <a:gd name="connsiteY6" fmla="*/ 0 h 1824886"/>
                <a:gd name="connsiteX0" fmla="*/ 0 w 1472966"/>
                <a:gd name="connsiteY0" fmla="*/ 0 h 1824886"/>
                <a:gd name="connsiteX1" fmla="*/ 675344 w 1472966"/>
                <a:gd name="connsiteY1" fmla="*/ 234789 h 1824886"/>
                <a:gd name="connsiteX2" fmla="*/ 1386517 w 1472966"/>
                <a:gd name="connsiteY2" fmla="*/ 555958 h 1824886"/>
                <a:gd name="connsiteX3" fmla="*/ 1413187 w 1472966"/>
                <a:gd name="connsiteY3" fmla="*/ 1089154 h 1824886"/>
                <a:gd name="connsiteX4" fmla="*/ 1472966 w 1472966"/>
                <a:gd name="connsiteY4" fmla="*/ 1824886 h 1824886"/>
                <a:gd name="connsiteX5" fmla="*/ 255476 w 1472966"/>
                <a:gd name="connsiteY5" fmla="*/ 1746802 h 1824886"/>
                <a:gd name="connsiteX6" fmla="*/ 0 w 1472966"/>
                <a:gd name="connsiteY6" fmla="*/ 0 h 1824886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86517 w 1573725"/>
                <a:gd name="connsiteY2" fmla="*/ 555958 h 1831280"/>
                <a:gd name="connsiteX3" fmla="*/ 1413187 w 1573725"/>
                <a:gd name="connsiteY3" fmla="*/ 1089154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86517 w 1573725"/>
                <a:gd name="connsiteY2" fmla="*/ 555958 h 1831280"/>
                <a:gd name="connsiteX3" fmla="*/ 1413187 w 1573725"/>
                <a:gd name="connsiteY3" fmla="*/ 1089154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36137 w 1573725"/>
                <a:gd name="connsiteY2" fmla="*/ 552761 h 1831280"/>
                <a:gd name="connsiteX3" fmla="*/ 1413187 w 1573725"/>
                <a:gd name="connsiteY3" fmla="*/ 1089154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36137 w 1573725"/>
                <a:gd name="connsiteY2" fmla="*/ 552761 h 1831280"/>
                <a:gd name="connsiteX3" fmla="*/ 1307398 w 1573725"/>
                <a:gd name="connsiteY3" fmla="*/ 1227643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36137 w 1573725"/>
                <a:gd name="connsiteY2" fmla="*/ 552761 h 1831280"/>
                <a:gd name="connsiteX3" fmla="*/ 1360837 w 1573725"/>
                <a:gd name="connsiteY3" fmla="*/ 1285785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36137 w 1573725"/>
                <a:gd name="connsiteY2" fmla="*/ 552761 h 1831280"/>
                <a:gd name="connsiteX3" fmla="*/ 1360837 w 1573725"/>
                <a:gd name="connsiteY3" fmla="*/ 1285785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36137 w 1573725"/>
                <a:gd name="connsiteY2" fmla="*/ 552761 h 1831280"/>
                <a:gd name="connsiteX3" fmla="*/ 1360837 w 1573725"/>
                <a:gd name="connsiteY3" fmla="*/ 1285785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36137 w 1573725"/>
                <a:gd name="connsiteY2" fmla="*/ 552761 h 1831280"/>
                <a:gd name="connsiteX3" fmla="*/ 1360837 w 1573725"/>
                <a:gd name="connsiteY3" fmla="*/ 1285785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36137 w 1573725"/>
                <a:gd name="connsiteY2" fmla="*/ 552761 h 1831280"/>
                <a:gd name="connsiteX3" fmla="*/ 1360837 w 1573725"/>
                <a:gd name="connsiteY3" fmla="*/ 1285785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36137 w 1573725"/>
                <a:gd name="connsiteY2" fmla="*/ 552761 h 1831280"/>
                <a:gd name="connsiteX3" fmla="*/ 1360837 w 1573725"/>
                <a:gd name="connsiteY3" fmla="*/ 1285785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36137 w 1573725"/>
                <a:gd name="connsiteY2" fmla="*/ 552761 h 1831280"/>
                <a:gd name="connsiteX3" fmla="*/ 1360837 w 1573725"/>
                <a:gd name="connsiteY3" fmla="*/ 1285785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60837 w 1573725"/>
                <a:gd name="connsiteY3" fmla="*/ 1285785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60837 w 1573725"/>
                <a:gd name="connsiteY3" fmla="*/ 1285785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60837 w 1573725"/>
                <a:gd name="connsiteY3" fmla="*/ 1285785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60837 w 1573725"/>
                <a:gd name="connsiteY3" fmla="*/ 1285785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60837 w 1573725"/>
                <a:gd name="connsiteY3" fmla="*/ 1285785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60837 w 1573725"/>
                <a:gd name="connsiteY3" fmla="*/ 1285785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60837 w 1573725"/>
                <a:gd name="connsiteY3" fmla="*/ 1285785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60837 w 1573725"/>
                <a:gd name="connsiteY3" fmla="*/ 1285785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83007 w 1573725"/>
                <a:gd name="connsiteY3" fmla="*/ 1275521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83007 w 1573725"/>
                <a:gd name="connsiteY3" fmla="*/ 1275521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83007 w 1573725"/>
                <a:gd name="connsiteY3" fmla="*/ 1275521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83007 w 1573725"/>
                <a:gd name="connsiteY3" fmla="*/ 1275521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71028 w 1573725"/>
                <a:gd name="connsiteY3" fmla="*/ 1231544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71028 w 1573725"/>
                <a:gd name="connsiteY3" fmla="*/ 1231544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71028 w 1573725"/>
                <a:gd name="connsiteY3" fmla="*/ 1231544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71028 w 1573725"/>
                <a:gd name="connsiteY3" fmla="*/ 1231544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71028 w 1573725"/>
                <a:gd name="connsiteY3" fmla="*/ 1231544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6632 w 1573725"/>
                <a:gd name="connsiteY2" fmla="*/ 562077 h 1831280"/>
                <a:gd name="connsiteX3" fmla="*/ 1371028 w 1573725"/>
                <a:gd name="connsiteY3" fmla="*/ 1231544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68935 w 1573725"/>
                <a:gd name="connsiteY2" fmla="*/ 572631 h 1831280"/>
                <a:gd name="connsiteX3" fmla="*/ 1371028 w 1573725"/>
                <a:gd name="connsiteY3" fmla="*/ 1231544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68935 w 1573725"/>
                <a:gd name="connsiteY2" fmla="*/ 572631 h 1831280"/>
                <a:gd name="connsiteX3" fmla="*/ 1390072 w 1573725"/>
                <a:gd name="connsiteY3" fmla="*/ 1209865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68935 w 1573725"/>
                <a:gd name="connsiteY2" fmla="*/ 572631 h 1831280"/>
                <a:gd name="connsiteX3" fmla="*/ 1391261 w 1573725"/>
                <a:gd name="connsiteY3" fmla="*/ 1181632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91075 w 1573725"/>
                <a:gd name="connsiteY2" fmla="*/ 606560 h 1831280"/>
                <a:gd name="connsiteX3" fmla="*/ 1391261 w 1573725"/>
                <a:gd name="connsiteY3" fmla="*/ 1181632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86742 w 1573725"/>
                <a:gd name="connsiteY2" fmla="*/ 614717 h 1831280"/>
                <a:gd name="connsiteX3" fmla="*/ 1391261 w 1573725"/>
                <a:gd name="connsiteY3" fmla="*/ 1181632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86742 w 1573725"/>
                <a:gd name="connsiteY2" fmla="*/ 614717 h 1831280"/>
                <a:gd name="connsiteX3" fmla="*/ 1391261 w 1573725"/>
                <a:gd name="connsiteY3" fmla="*/ 1181632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73963 w 1573725"/>
                <a:gd name="connsiteY2" fmla="*/ 616717 h 1831280"/>
                <a:gd name="connsiteX3" fmla="*/ 1391261 w 1573725"/>
                <a:gd name="connsiteY3" fmla="*/ 1181632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80296 w 1573725"/>
                <a:gd name="connsiteY2" fmla="*/ 621334 h 1831280"/>
                <a:gd name="connsiteX3" fmla="*/ 1391261 w 1573725"/>
                <a:gd name="connsiteY3" fmla="*/ 1181632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86913 w 1573725"/>
                <a:gd name="connsiteY2" fmla="*/ 627778 h 1831280"/>
                <a:gd name="connsiteX3" fmla="*/ 1391261 w 1573725"/>
                <a:gd name="connsiteY3" fmla="*/ 1181632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86913 w 1573725"/>
                <a:gd name="connsiteY2" fmla="*/ 627778 h 1831280"/>
                <a:gd name="connsiteX3" fmla="*/ 1391261 w 1573725"/>
                <a:gd name="connsiteY3" fmla="*/ 1181632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86913 w 1573725"/>
                <a:gd name="connsiteY2" fmla="*/ 627778 h 1831280"/>
                <a:gd name="connsiteX3" fmla="*/ 1400497 w 1573725"/>
                <a:gd name="connsiteY3" fmla="*/ 1168967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86913 w 1573725"/>
                <a:gd name="connsiteY2" fmla="*/ 627778 h 1831280"/>
                <a:gd name="connsiteX3" fmla="*/ 1400497 w 1573725"/>
                <a:gd name="connsiteY3" fmla="*/ 1168967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86913 w 1573725"/>
                <a:gd name="connsiteY2" fmla="*/ 627778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286913 w 1573725"/>
                <a:gd name="connsiteY2" fmla="*/ 627778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00260 w 1573725"/>
                <a:gd name="connsiteY2" fmla="*/ 629429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04004 w 1573725"/>
                <a:gd name="connsiteY2" fmla="*/ 628825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13656 w 1573725"/>
                <a:gd name="connsiteY2" fmla="*/ 629243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13656 w 1573725"/>
                <a:gd name="connsiteY2" fmla="*/ 629243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13656 w 1573725"/>
                <a:gd name="connsiteY2" fmla="*/ 629243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13656 w 1573725"/>
                <a:gd name="connsiteY2" fmla="*/ 629243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16701 w 1573725"/>
                <a:gd name="connsiteY2" fmla="*/ 636652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16701 w 1573725"/>
                <a:gd name="connsiteY2" fmla="*/ 636652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06094 w 1573725"/>
                <a:gd name="connsiteY2" fmla="*/ 640277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675344 w 1573725"/>
                <a:gd name="connsiteY1" fmla="*/ 234789 h 1831280"/>
                <a:gd name="connsiteX2" fmla="*/ 1343095 w 1573725"/>
                <a:gd name="connsiteY2" fmla="*/ 687934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715171 w 1573725"/>
                <a:gd name="connsiteY1" fmla="*/ 239860 h 1831280"/>
                <a:gd name="connsiteX2" fmla="*/ 1343095 w 1573725"/>
                <a:gd name="connsiteY2" fmla="*/ 687934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715171 w 1573725"/>
                <a:gd name="connsiteY1" fmla="*/ 239860 h 1831280"/>
                <a:gd name="connsiteX2" fmla="*/ 1343095 w 1573725"/>
                <a:gd name="connsiteY2" fmla="*/ 687934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715171 w 1573725"/>
                <a:gd name="connsiteY1" fmla="*/ 239860 h 1831280"/>
                <a:gd name="connsiteX2" fmla="*/ 1343095 w 1573725"/>
                <a:gd name="connsiteY2" fmla="*/ 687934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715171 w 1573725"/>
                <a:gd name="connsiteY1" fmla="*/ 239860 h 1831280"/>
                <a:gd name="connsiteX2" fmla="*/ 1343095 w 1573725"/>
                <a:gd name="connsiteY2" fmla="*/ 687934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740254 w 1573725"/>
                <a:gd name="connsiteY1" fmla="*/ 270288 h 1831280"/>
                <a:gd name="connsiteX2" fmla="*/ 1343095 w 1573725"/>
                <a:gd name="connsiteY2" fmla="*/ 687934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740254 w 1573725"/>
                <a:gd name="connsiteY1" fmla="*/ 270288 h 1831280"/>
                <a:gd name="connsiteX2" fmla="*/ 1343095 w 1573725"/>
                <a:gd name="connsiteY2" fmla="*/ 687934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740254 w 1573725"/>
                <a:gd name="connsiteY1" fmla="*/ 270288 h 1831280"/>
                <a:gd name="connsiteX2" fmla="*/ 1343095 w 1573725"/>
                <a:gd name="connsiteY2" fmla="*/ 687934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740254 w 1573725"/>
                <a:gd name="connsiteY1" fmla="*/ 270288 h 1831280"/>
                <a:gd name="connsiteX2" fmla="*/ 1343095 w 1573725"/>
                <a:gd name="connsiteY2" fmla="*/ 687934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740254 w 1573725"/>
                <a:gd name="connsiteY1" fmla="*/ 270288 h 1831280"/>
                <a:gd name="connsiteX2" fmla="*/ 1343095 w 1573725"/>
                <a:gd name="connsiteY2" fmla="*/ 687934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740254 w 1573725"/>
                <a:gd name="connsiteY1" fmla="*/ 270288 h 1831280"/>
                <a:gd name="connsiteX2" fmla="*/ 1343095 w 1573725"/>
                <a:gd name="connsiteY2" fmla="*/ 687934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740254 w 1573725"/>
                <a:gd name="connsiteY1" fmla="*/ 270288 h 1831280"/>
                <a:gd name="connsiteX2" fmla="*/ 1348541 w 1573725"/>
                <a:gd name="connsiteY2" fmla="*/ 687056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740254 w 1573725"/>
                <a:gd name="connsiteY1" fmla="*/ 270288 h 1831280"/>
                <a:gd name="connsiteX2" fmla="*/ 1348541 w 1573725"/>
                <a:gd name="connsiteY2" fmla="*/ 687056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740254 w 1573725"/>
                <a:gd name="connsiteY1" fmla="*/ 270288 h 1831280"/>
                <a:gd name="connsiteX2" fmla="*/ 1348541 w 1573725"/>
                <a:gd name="connsiteY2" fmla="*/ 687056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740254 w 1573725"/>
                <a:gd name="connsiteY1" fmla="*/ 270288 h 1831280"/>
                <a:gd name="connsiteX2" fmla="*/ 1348541 w 1573725"/>
                <a:gd name="connsiteY2" fmla="*/ 687056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73725"/>
                <a:gd name="connsiteY0" fmla="*/ 0 h 1831280"/>
                <a:gd name="connsiteX1" fmla="*/ 740254 w 1573725"/>
                <a:gd name="connsiteY1" fmla="*/ 270288 h 1831280"/>
                <a:gd name="connsiteX2" fmla="*/ 1348541 w 1573725"/>
                <a:gd name="connsiteY2" fmla="*/ 687056 h 1831280"/>
                <a:gd name="connsiteX3" fmla="*/ 1432952 w 1573725"/>
                <a:gd name="connsiteY3" fmla="*/ 1173236 h 1831280"/>
                <a:gd name="connsiteX4" fmla="*/ 1573725 w 1573725"/>
                <a:gd name="connsiteY4" fmla="*/ 1831280 h 1831280"/>
                <a:gd name="connsiteX5" fmla="*/ 255476 w 1573725"/>
                <a:gd name="connsiteY5" fmla="*/ 1746802 h 1831280"/>
                <a:gd name="connsiteX6" fmla="*/ 0 w 1573725"/>
                <a:gd name="connsiteY6" fmla="*/ 0 h 1831280"/>
                <a:gd name="connsiteX0" fmla="*/ 0 w 1591075"/>
                <a:gd name="connsiteY0" fmla="*/ 0 h 1824053"/>
                <a:gd name="connsiteX1" fmla="*/ 757604 w 1591075"/>
                <a:gd name="connsiteY1" fmla="*/ 263061 h 1824053"/>
                <a:gd name="connsiteX2" fmla="*/ 1365891 w 1591075"/>
                <a:gd name="connsiteY2" fmla="*/ 679829 h 1824053"/>
                <a:gd name="connsiteX3" fmla="*/ 1450302 w 1591075"/>
                <a:gd name="connsiteY3" fmla="*/ 1166009 h 1824053"/>
                <a:gd name="connsiteX4" fmla="*/ 1591075 w 1591075"/>
                <a:gd name="connsiteY4" fmla="*/ 1824053 h 1824053"/>
                <a:gd name="connsiteX5" fmla="*/ 272826 w 1591075"/>
                <a:gd name="connsiteY5" fmla="*/ 1739575 h 1824053"/>
                <a:gd name="connsiteX6" fmla="*/ 0 w 1591075"/>
                <a:gd name="connsiteY6" fmla="*/ 0 h 1824053"/>
                <a:gd name="connsiteX0" fmla="*/ 0 w 1593871"/>
                <a:gd name="connsiteY0" fmla="*/ 0 h 1789954"/>
                <a:gd name="connsiteX1" fmla="*/ 757604 w 1593871"/>
                <a:gd name="connsiteY1" fmla="*/ 263061 h 1789954"/>
                <a:gd name="connsiteX2" fmla="*/ 1365891 w 1593871"/>
                <a:gd name="connsiteY2" fmla="*/ 679829 h 1789954"/>
                <a:gd name="connsiteX3" fmla="*/ 1450302 w 1593871"/>
                <a:gd name="connsiteY3" fmla="*/ 1166009 h 1789954"/>
                <a:gd name="connsiteX4" fmla="*/ 1593871 w 1593871"/>
                <a:gd name="connsiteY4" fmla="*/ 1789954 h 1789954"/>
                <a:gd name="connsiteX5" fmla="*/ 272826 w 1593871"/>
                <a:gd name="connsiteY5" fmla="*/ 1739575 h 1789954"/>
                <a:gd name="connsiteX6" fmla="*/ 0 w 1593871"/>
                <a:gd name="connsiteY6" fmla="*/ 0 h 1789954"/>
                <a:gd name="connsiteX0" fmla="*/ 0 w 1594920"/>
                <a:gd name="connsiteY0" fmla="*/ 0 h 1806509"/>
                <a:gd name="connsiteX1" fmla="*/ 757604 w 1594920"/>
                <a:gd name="connsiteY1" fmla="*/ 263061 h 1806509"/>
                <a:gd name="connsiteX2" fmla="*/ 1365891 w 1594920"/>
                <a:gd name="connsiteY2" fmla="*/ 679829 h 1806509"/>
                <a:gd name="connsiteX3" fmla="*/ 1450302 w 1594920"/>
                <a:gd name="connsiteY3" fmla="*/ 1166009 h 1806509"/>
                <a:gd name="connsiteX4" fmla="*/ 1594920 w 1594920"/>
                <a:gd name="connsiteY4" fmla="*/ 1806509 h 1806509"/>
                <a:gd name="connsiteX5" fmla="*/ 272826 w 1594920"/>
                <a:gd name="connsiteY5" fmla="*/ 1739575 h 1806509"/>
                <a:gd name="connsiteX6" fmla="*/ 0 w 1594920"/>
                <a:gd name="connsiteY6" fmla="*/ 0 h 180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4920" h="1806509">
                  <a:moveTo>
                    <a:pt x="0" y="0"/>
                  </a:moveTo>
                  <a:cubicBezTo>
                    <a:pt x="225115" y="78263"/>
                    <a:pt x="698146" y="87925"/>
                    <a:pt x="757604" y="263061"/>
                  </a:cubicBezTo>
                  <a:cubicBezTo>
                    <a:pt x="908389" y="649914"/>
                    <a:pt x="1149980" y="482877"/>
                    <a:pt x="1365891" y="679829"/>
                  </a:cubicBezTo>
                  <a:cubicBezTo>
                    <a:pt x="1521085" y="941975"/>
                    <a:pt x="1371061" y="961099"/>
                    <a:pt x="1450302" y="1166009"/>
                  </a:cubicBezTo>
                  <a:cubicBezTo>
                    <a:pt x="1594359" y="1392649"/>
                    <a:pt x="1385469" y="1518887"/>
                    <a:pt x="1594920" y="1806509"/>
                  </a:cubicBezTo>
                  <a:lnTo>
                    <a:pt x="272826" y="17395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AD7AE50-312C-4D4D-B73B-7932AB529B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02999" y="4807237"/>
              <a:ext cx="298014" cy="135876"/>
            </a:xfrm>
            <a:prstGeom prst="line">
              <a:avLst/>
            </a:prstGeom>
            <a:ln w="165100" cap="sq">
              <a:solidFill>
                <a:schemeClr val="accent1">
                  <a:lumMod val="40000"/>
                  <a:lumOff val="6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7693BCF9-E5DC-4DB1-A8EA-DB252C7A7C7A}"/>
                </a:ext>
              </a:extLst>
            </p:cNvPr>
            <p:cNvSpPr/>
            <p:nvPr/>
          </p:nvSpPr>
          <p:spPr>
            <a:xfrm>
              <a:off x="2703889" y="4691641"/>
              <a:ext cx="124769" cy="179739"/>
            </a:xfrm>
            <a:custGeom>
              <a:avLst/>
              <a:gdLst>
                <a:gd name="connsiteX0" fmla="*/ 0 w 124769"/>
                <a:gd name="connsiteY0" fmla="*/ 0 h 179739"/>
                <a:gd name="connsiteX1" fmla="*/ 85458 w 124769"/>
                <a:gd name="connsiteY1" fmla="*/ 73494 h 179739"/>
                <a:gd name="connsiteX2" fmla="*/ 109387 w 124769"/>
                <a:gd name="connsiteY2" fmla="*/ 165789 h 179739"/>
                <a:gd name="connsiteX3" fmla="*/ 124769 w 124769"/>
                <a:gd name="connsiteY3" fmla="*/ 177753 h 17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69" h="179739">
                  <a:moveTo>
                    <a:pt x="0" y="0"/>
                  </a:moveTo>
                  <a:cubicBezTo>
                    <a:pt x="33613" y="22931"/>
                    <a:pt x="67227" y="45863"/>
                    <a:pt x="85458" y="73494"/>
                  </a:cubicBezTo>
                  <a:cubicBezTo>
                    <a:pt x="103689" y="101126"/>
                    <a:pt x="102835" y="148413"/>
                    <a:pt x="109387" y="165789"/>
                  </a:cubicBezTo>
                  <a:cubicBezTo>
                    <a:pt x="115939" y="183165"/>
                    <a:pt x="120354" y="180459"/>
                    <a:pt x="124769" y="177753"/>
                  </a:cubicBezTo>
                </a:path>
              </a:pathLst>
            </a:cu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ADE1E758-1328-4C2D-8302-8184C1EA5753}"/>
              </a:ext>
            </a:extLst>
          </p:cNvPr>
          <p:cNvGrpSpPr/>
          <p:nvPr/>
        </p:nvGrpSpPr>
        <p:grpSpPr>
          <a:xfrm>
            <a:off x="1002954" y="4870268"/>
            <a:ext cx="1344180" cy="981988"/>
            <a:chOff x="1041196" y="4867420"/>
            <a:chExt cx="1344180" cy="981988"/>
          </a:xfrm>
        </p:grpSpPr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46F0E3EB-8380-4D12-B811-32C97769F116}"/>
                </a:ext>
              </a:extLst>
            </p:cNvPr>
            <p:cNvGrpSpPr/>
            <p:nvPr/>
          </p:nvGrpSpPr>
          <p:grpSpPr>
            <a:xfrm>
              <a:off x="1041196" y="4968640"/>
              <a:ext cx="1344180" cy="880768"/>
              <a:chOff x="1122495" y="4842417"/>
              <a:chExt cx="1296243" cy="880768"/>
            </a:xfrm>
          </p:grpSpPr>
          <p:sp>
            <p:nvSpPr>
              <p:cNvPr id="112" name="Oval 5">
                <a:extLst>
                  <a:ext uri="{FF2B5EF4-FFF2-40B4-BE49-F238E27FC236}">
                    <a16:creationId xmlns:a16="http://schemas.microsoft.com/office/drawing/2014/main" id="{485984A0-D6BE-411C-86C0-C95B03AFE0CF}"/>
                  </a:ext>
                </a:extLst>
              </p:cNvPr>
              <p:cNvSpPr/>
              <p:nvPr/>
            </p:nvSpPr>
            <p:spPr>
              <a:xfrm rot="21383782">
                <a:off x="1122495" y="4842417"/>
                <a:ext cx="1296243" cy="880768"/>
              </a:xfrm>
              <a:custGeom>
                <a:avLst/>
                <a:gdLst>
                  <a:gd name="connsiteX0" fmla="*/ 0 w 4184650"/>
                  <a:gd name="connsiteY0" fmla="*/ 1772335 h 3544669"/>
                  <a:gd name="connsiteX1" fmla="*/ 2092325 w 4184650"/>
                  <a:gd name="connsiteY1" fmla="*/ 0 h 3544669"/>
                  <a:gd name="connsiteX2" fmla="*/ 4184650 w 4184650"/>
                  <a:gd name="connsiteY2" fmla="*/ 1772335 h 3544669"/>
                  <a:gd name="connsiteX3" fmla="*/ 2092325 w 4184650"/>
                  <a:gd name="connsiteY3" fmla="*/ 3544670 h 3544669"/>
                  <a:gd name="connsiteX4" fmla="*/ 0 w 4184650"/>
                  <a:gd name="connsiteY4" fmla="*/ 1772335 h 3544669"/>
                  <a:gd name="connsiteX0" fmla="*/ 0 w 4222750"/>
                  <a:gd name="connsiteY0" fmla="*/ 1785039 h 3544678"/>
                  <a:gd name="connsiteX1" fmla="*/ 2130425 w 4222750"/>
                  <a:gd name="connsiteY1" fmla="*/ 4 h 3544678"/>
                  <a:gd name="connsiteX2" fmla="*/ 4222750 w 4222750"/>
                  <a:gd name="connsiteY2" fmla="*/ 1772339 h 3544678"/>
                  <a:gd name="connsiteX3" fmla="*/ 2130425 w 4222750"/>
                  <a:gd name="connsiteY3" fmla="*/ 3544674 h 3544678"/>
                  <a:gd name="connsiteX4" fmla="*/ 0 w 4222750"/>
                  <a:gd name="connsiteY4" fmla="*/ 1785039 h 3544678"/>
                  <a:gd name="connsiteX0" fmla="*/ 10294 w 4233044"/>
                  <a:gd name="connsiteY0" fmla="*/ 1785039 h 3544679"/>
                  <a:gd name="connsiteX1" fmla="*/ 2140719 w 4233044"/>
                  <a:gd name="connsiteY1" fmla="*/ 4 h 3544679"/>
                  <a:gd name="connsiteX2" fmla="*/ 4233044 w 4233044"/>
                  <a:gd name="connsiteY2" fmla="*/ 1772339 h 3544679"/>
                  <a:gd name="connsiteX3" fmla="*/ 2140719 w 4233044"/>
                  <a:gd name="connsiteY3" fmla="*/ 3544674 h 3544679"/>
                  <a:gd name="connsiteX4" fmla="*/ 10294 w 4233044"/>
                  <a:gd name="connsiteY4" fmla="*/ 1785039 h 3544679"/>
                  <a:gd name="connsiteX0" fmla="*/ 10294 w 4233044"/>
                  <a:gd name="connsiteY0" fmla="*/ 1785039 h 3570807"/>
                  <a:gd name="connsiteX1" fmla="*/ 2140719 w 4233044"/>
                  <a:gd name="connsiteY1" fmla="*/ 4 h 3570807"/>
                  <a:gd name="connsiteX2" fmla="*/ 4233044 w 4233044"/>
                  <a:gd name="connsiteY2" fmla="*/ 1772339 h 3570807"/>
                  <a:gd name="connsiteX3" fmla="*/ 2140719 w 4233044"/>
                  <a:gd name="connsiteY3" fmla="*/ 3544674 h 3570807"/>
                  <a:gd name="connsiteX4" fmla="*/ 10294 w 4233044"/>
                  <a:gd name="connsiteY4" fmla="*/ 1785039 h 3570807"/>
                  <a:gd name="connsiteX0" fmla="*/ 2792 w 4225542"/>
                  <a:gd name="connsiteY0" fmla="*/ 1785039 h 3558388"/>
                  <a:gd name="connsiteX1" fmla="*/ 2133217 w 4225542"/>
                  <a:gd name="connsiteY1" fmla="*/ 4 h 3558388"/>
                  <a:gd name="connsiteX2" fmla="*/ 4225542 w 4225542"/>
                  <a:gd name="connsiteY2" fmla="*/ 1772339 h 3558388"/>
                  <a:gd name="connsiteX3" fmla="*/ 1803017 w 4225542"/>
                  <a:gd name="connsiteY3" fmla="*/ 3531974 h 3558388"/>
                  <a:gd name="connsiteX4" fmla="*/ 2792 w 4225542"/>
                  <a:gd name="connsiteY4" fmla="*/ 1785039 h 3558388"/>
                  <a:gd name="connsiteX0" fmla="*/ 2893 w 4225643"/>
                  <a:gd name="connsiteY0" fmla="*/ 1696140 h 3469489"/>
                  <a:gd name="connsiteX1" fmla="*/ 2139668 w 4225643"/>
                  <a:gd name="connsiteY1" fmla="*/ 5 h 3469489"/>
                  <a:gd name="connsiteX2" fmla="*/ 4225643 w 4225643"/>
                  <a:gd name="connsiteY2" fmla="*/ 1683440 h 3469489"/>
                  <a:gd name="connsiteX3" fmla="*/ 1803118 w 4225643"/>
                  <a:gd name="connsiteY3" fmla="*/ 3443075 h 3469489"/>
                  <a:gd name="connsiteX4" fmla="*/ 2893 w 4225643"/>
                  <a:gd name="connsiteY4" fmla="*/ 1696140 h 3469489"/>
                  <a:gd name="connsiteX0" fmla="*/ 2893 w 4225643"/>
                  <a:gd name="connsiteY0" fmla="*/ 1698433 h 3471782"/>
                  <a:gd name="connsiteX1" fmla="*/ 2139668 w 4225643"/>
                  <a:gd name="connsiteY1" fmla="*/ 2298 h 3471782"/>
                  <a:gd name="connsiteX2" fmla="*/ 4225643 w 4225643"/>
                  <a:gd name="connsiteY2" fmla="*/ 1685733 h 3471782"/>
                  <a:gd name="connsiteX3" fmla="*/ 1803118 w 4225643"/>
                  <a:gd name="connsiteY3" fmla="*/ 3445368 h 3471782"/>
                  <a:gd name="connsiteX4" fmla="*/ 2893 w 4225643"/>
                  <a:gd name="connsiteY4" fmla="*/ 1698433 h 3471782"/>
                  <a:gd name="connsiteX0" fmla="*/ 6122 w 4228872"/>
                  <a:gd name="connsiteY0" fmla="*/ 1698416 h 3415954"/>
                  <a:gd name="connsiteX1" fmla="*/ 2142897 w 4228872"/>
                  <a:gd name="connsiteY1" fmla="*/ 2281 h 3415954"/>
                  <a:gd name="connsiteX2" fmla="*/ 4228872 w 4228872"/>
                  <a:gd name="connsiteY2" fmla="*/ 1685716 h 3415954"/>
                  <a:gd name="connsiteX3" fmla="*/ 1679347 w 4228872"/>
                  <a:gd name="connsiteY3" fmla="*/ 3388201 h 3415954"/>
                  <a:gd name="connsiteX4" fmla="*/ 6122 w 4228872"/>
                  <a:gd name="connsiteY4" fmla="*/ 1698416 h 3415954"/>
                  <a:gd name="connsiteX0" fmla="*/ 6122 w 4228872"/>
                  <a:gd name="connsiteY0" fmla="*/ 1698429 h 3459365"/>
                  <a:gd name="connsiteX1" fmla="*/ 2142897 w 4228872"/>
                  <a:gd name="connsiteY1" fmla="*/ 2294 h 3459365"/>
                  <a:gd name="connsiteX2" fmla="*/ 4228872 w 4228872"/>
                  <a:gd name="connsiteY2" fmla="*/ 1685729 h 3459365"/>
                  <a:gd name="connsiteX3" fmla="*/ 1679347 w 4228872"/>
                  <a:gd name="connsiteY3" fmla="*/ 3432664 h 3459365"/>
                  <a:gd name="connsiteX4" fmla="*/ 6122 w 4228872"/>
                  <a:gd name="connsiteY4" fmla="*/ 1698429 h 3459365"/>
                  <a:gd name="connsiteX0" fmla="*/ 5786 w 4228536"/>
                  <a:gd name="connsiteY0" fmla="*/ 1698429 h 3476344"/>
                  <a:gd name="connsiteX1" fmla="*/ 2142561 w 4228536"/>
                  <a:gd name="connsiteY1" fmla="*/ 2294 h 3476344"/>
                  <a:gd name="connsiteX2" fmla="*/ 4228536 w 4228536"/>
                  <a:gd name="connsiteY2" fmla="*/ 1685729 h 3476344"/>
                  <a:gd name="connsiteX3" fmla="*/ 1679011 w 4228536"/>
                  <a:gd name="connsiteY3" fmla="*/ 3432664 h 3476344"/>
                  <a:gd name="connsiteX4" fmla="*/ 5786 w 4228536"/>
                  <a:gd name="connsiteY4" fmla="*/ 1698429 h 3476344"/>
                  <a:gd name="connsiteX0" fmla="*/ 3444 w 4226194"/>
                  <a:gd name="connsiteY0" fmla="*/ 1698591 h 3476506"/>
                  <a:gd name="connsiteX1" fmla="*/ 2140219 w 4226194"/>
                  <a:gd name="connsiteY1" fmla="*/ 2456 h 3476506"/>
                  <a:gd name="connsiteX2" fmla="*/ 4226194 w 4226194"/>
                  <a:gd name="connsiteY2" fmla="*/ 1685891 h 3476506"/>
                  <a:gd name="connsiteX3" fmla="*/ 1676669 w 4226194"/>
                  <a:gd name="connsiteY3" fmla="*/ 3432826 h 3476506"/>
                  <a:gd name="connsiteX4" fmla="*/ 3444 w 4226194"/>
                  <a:gd name="connsiteY4" fmla="*/ 1698591 h 3476506"/>
                  <a:gd name="connsiteX0" fmla="*/ 3444 w 4226194"/>
                  <a:gd name="connsiteY0" fmla="*/ 1714387 h 3492302"/>
                  <a:gd name="connsiteX1" fmla="*/ 2140219 w 4226194"/>
                  <a:gd name="connsiteY1" fmla="*/ 18252 h 3492302"/>
                  <a:gd name="connsiteX2" fmla="*/ 4226194 w 4226194"/>
                  <a:gd name="connsiteY2" fmla="*/ 1701687 h 3492302"/>
                  <a:gd name="connsiteX3" fmla="*/ 1676669 w 4226194"/>
                  <a:gd name="connsiteY3" fmla="*/ 3448622 h 3492302"/>
                  <a:gd name="connsiteX4" fmla="*/ 3444 w 4226194"/>
                  <a:gd name="connsiteY4" fmla="*/ 1714387 h 3492302"/>
                  <a:gd name="connsiteX0" fmla="*/ 3444 w 4226194"/>
                  <a:gd name="connsiteY0" fmla="*/ 1714387 h 3485348"/>
                  <a:gd name="connsiteX1" fmla="*/ 2140219 w 4226194"/>
                  <a:gd name="connsiteY1" fmla="*/ 18252 h 3485348"/>
                  <a:gd name="connsiteX2" fmla="*/ 4226194 w 4226194"/>
                  <a:gd name="connsiteY2" fmla="*/ 1701687 h 3485348"/>
                  <a:gd name="connsiteX3" fmla="*/ 1676669 w 4226194"/>
                  <a:gd name="connsiteY3" fmla="*/ 3448622 h 3485348"/>
                  <a:gd name="connsiteX4" fmla="*/ 3444 w 4226194"/>
                  <a:gd name="connsiteY4" fmla="*/ 1714387 h 3485348"/>
                  <a:gd name="connsiteX0" fmla="*/ 3360 w 4226110"/>
                  <a:gd name="connsiteY0" fmla="*/ 1714387 h 3458918"/>
                  <a:gd name="connsiteX1" fmla="*/ 2140135 w 4226110"/>
                  <a:gd name="connsiteY1" fmla="*/ 18252 h 3458918"/>
                  <a:gd name="connsiteX2" fmla="*/ 4226110 w 4226110"/>
                  <a:gd name="connsiteY2" fmla="*/ 1701687 h 3458918"/>
                  <a:gd name="connsiteX3" fmla="*/ 1676585 w 4226110"/>
                  <a:gd name="connsiteY3" fmla="*/ 3448622 h 3458918"/>
                  <a:gd name="connsiteX4" fmla="*/ 3360 w 4226110"/>
                  <a:gd name="connsiteY4" fmla="*/ 1714387 h 3458918"/>
                  <a:gd name="connsiteX0" fmla="*/ 2579 w 4225329"/>
                  <a:gd name="connsiteY0" fmla="*/ 1714387 h 3462785"/>
                  <a:gd name="connsiteX1" fmla="*/ 2139354 w 4225329"/>
                  <a:gd name="connsiteY1" fmla="*/ 18252 h 3462785"/>
                  <a:gd name="connsiteX2" fmla="*/ 4225329 w 4225329"/>
                  <a:gd name="connsiteY2" fmla="*/ 1701687 h 3462785"/>
                  <a:gd name="connsiteX3" fmla="*/ 1675804 w 4225329"/>
                  <a:gd name="connsiteY3" fmla="*/ 3448622 h 3462785"/>
                  <a:gd name="connsiteX4" fmla="*/ 2579 w 4225329"/>
                  <a:gd name="connsiteY4" fmla="*/ 1714387 h 3462785"/>
                  <a:gd name="connsiteX0" fmla="*/ 4523 w 4227273"/>
                  <a:gd name="connsiteY0" fmla="*/ 1714387 h 3454100"/>
                  <a:gd name="connsiteX1" fmla="*/ 2141298 w 4227273"/>
                  <a:gd name="connsiteY1" fmla="*/ 18252 h 3454100"/>
                  <a:gd name="connsiteX2" fmla="*/ 4227273 w 4227273"/>
                  <a:gd name="connsiteY2" fmla="*/ 1701687 h 3454100"/>
                  <a:gd name="connsiteX3" fmla="*/ 1677748 w 4227273"/>
                  <a:gd name="connsiteY3" fmla="*/ 3448622 h 3454100"/>
                  <a:gd name="connsiteX4" fmla="*/ 4523 w 4227273"/>
                  <a:gd name="connsiteY4" fmla="*/ 1714387 h 3454100"/>
                  <a:gd name="connsiteX0" fmla="*/ 3084 w 4225834"/>
                  <a:gd name="connsiteY0" fmla="*/ 1714387 h 3471869"/>
                  <a:gd name="connsiteX1" fmla="*/ 2139859 w 4225834"/>
                  <a:gd name="connsiteY1" fmla="*/ 18252 h 3471869"/>
                  <a:gd name="connsiteX2" fmla="*/ 4225834 w 4225834"/>
                  <a:gd name="connsiteY2" fmla="*/ 1701687 h 3471869"/>
                  <a:gd name="connsiteX3" fmla="*/ 1676309 w 4225834"/>
                  <a:gd name="connsiteY3" fmla="*/ 3448622 h 3471869"/>
                  <a:gd name="connsiteX4" fmla="*/ 3084 w 4225834"/>
                  <a:gd name="connsiteY4" fmla="*/ 1714387 h 3471869"/>
                  <a:gd name="connsiteX0" fmla="*/ 3084 w 4276851"/>
                  <a:gd name="connsiteY0" fmla="*/ 1796247 h 3553729"/>
                  <a:gd name="connsiteX1" fmla="*/ 2139859 w 4276851"/>
                  <a:gd name="connsiteY1" fmla="*/ 100112 h 3553729"/>
                  <a:gd name="connsiteX2" fmla="*/ 3286034 w 4276851"/>
                  <a:gd name="connsiteY2" fmla="*/ 368180 h 3553729"/>
                  <a:gd name="connsiteX3" fmla="*/ 4225834 w 4276851"/>
                  <a:gd name="connsiteY3" fmla="*/ 1783547 h 3553729"/>
                  <a:gd name="connsiteX4" fmla="*/ 1676309 w 4276851"/>
                  <a:gd name="connsiteY4" fmla="*/ 3530482 h 3553729"/>
                  <a:gd name="connsiteX5" fmla="*/ 3084 w 4276851"/>
                  <a:gd name="connsiteY5" fmla="*/ 1796247 h 3553729"/>
                  <a:gd name="connsiteX0" fmla="*/ 3084 w 4276851"/>
                  <a:gd name="connsiteY0" fmla="*/ 1707992 h 3465474"/>
                  <a:gd name="connsiteX1" fmla="*/ 2139859 w 4276851"/>
                  <a:gd name="connsiteY1" fmla="*/ 11857 h 3465474"/>
                  <a:gd name="connsiteX2" fmla="*/ 3286034 w 4276851"/>
                  <a:gd name="connsiteY2" fmla="*/ 279925 h 3465474"/>
                  <a:gd name="connsiteX3" fmla="*/ 4225834 w 4276851"/>
                  <a:gd name="connsiteY3" fmla="*/ 1695292 h 3465474"/>
                  <a:gd name="connsiteX4" fmla="*/ 1676309 w 4276851"/>
                  <a:gd name="connsiteY4" fmla="*/ 3442227 h 3465474"/>
                  <a:gd name="connsiteX5" fmla="*/ 3084 w 4276851"/>
                  <a:gd name="connsiteY5" fmla="*/ 1707992 h 3465474"/>
                  <a:gd name="connsiteX0" fmla="*/ 3084 w 4388299"/>
                  <a:gd name="connsiteY0" fmla="*/ 1820330 h 3577812"/>
                  <a:gd name="connsiteX1" fmla="*/ 2139859 w 4388299"/>
                  <a:gd name="connsiteY1" fmla="*/ 124195 h 3577812"/>
                  <a:gd name="connsiteX2" fmla="*/ 4073434 w 4388299"/>
                  <a:gd name="connsiteY2" fmla="*/ 316063 h 3577812"/>
                  <a:gd name="connsiteX3" fmla="*/ 4225834 w 4388299"/>
                  <a:gd name="connsiteY3" fmla="*/ 1807630 h 3577812"/>
                  <a:gd name="connsiteX4" fmla="*/ 1676309 w 4388299"/>
                  <a:gd name="connsiteY4" fmla="*/ 3554565 h 3577812"/>
                  <a:gd name="connsiteX5" fmla="*/ 3084 w 4388299"/>
                  <a:gd name="connsiteY5" fmla="*/ 1820330 h 3577812"/>
                  <a:gd name="connsiteX0" fmla="*/ 3084 w 4388299"/>
                  <a:gd name="connsiteY0" fmla="*/ 1780211 h 3537693"/>
                  <a:gd name="connsiteX1" fmla="*/ 2139859 w 4388299"/>
                  <a:gd name="connsiteY1" fmla="*/ 84076 h 3537693"/>
                  <a:gd name="connsiteX2" fmla="*/ 4073434 w 4388299"/>
                  <a:gd name="connsiteY2" fmla="*/ 275944 h 3537693"/>
                  <a:gd name="connsiteX3" fmla="*/ 4225834 w 4388299"/>
                  <a:gd name="connsiteY3" fmla="*/ 1767511 h 3537693"/>
                  <a:gd name="connsiteX4" fmla="*/ 1676309 w 4388299"/>
                  <a:gd name="connsiteY4" fmla="*/ 3514446 h 3537693"/>
                  <a:gd name="connsiteX5" fmla="*/ 3084 w 4388299"/>
                  <a:gd name="connsiteY5" fmla="*/ 1780211 h 3537693"/>
                  <a:gd name="connsiteX0" fmla="*/ 6642 w 4391857"/>
                  <a:gd name="connsiteY0" fmla="*/ 1716862 h 3474344"/>
                  <a:gd name="connsiteX1" fmla="*/ 1216317 w 4391857"/>
                  <a:gd name="connsiteY1" fmla="*/ 96927 h 3474344"/>
                  <a:gd name="connsiteX2" fmla="*/ 4076992 w 4391857"/>
                  <a:gd name="connsiteY2" fmla="*/ 212595 h 3474344"/>
                  <a:gd name="connsiteX3" fmla="*/ 4229392 w 4391857"/>
                  <a:gd name="connsiteY3" fmla="*/ 1704162 h 3474344"/>
                  <a:gd name="connsiteX4" fmla="*/ 1679867 w 4391857"/>
                  <a:gd name="connsiteY4" fmla="*/ 3451097 h 3474344"/>
                  <a:gd name="connsiteX5" fmla="*/ 6642 w 4391857"/>
                  <a:gd name="connsiteY5" fmla="*/ 1716862 h 3474344"/>
                  <a:gd name="connsiteX0" fmla="*/ 5958 w 4299547"/>
                  <a:gd name="connsiteY0" fmla="*/ 1700091 h 3457573"/>
                  <a:gd name="connsiteX1" fmla="*/ 1215633 w 4299547"/>
                  <a:gd name="connsiteY1" fmla="*/ 80156 h 3457573"/>
                  <a:gd name="connsiteX2" fmla="*/ 3593708 w 4299547"/>
                  <a:gd name="connsiteY2" fmla="*/ 265674 h 3457573"/>
                  <a:gd name="connsiteX3" fmla="*/ 4228708 w 4299547"/>
                  <a:gd name="connsiteY3" fmla="*/ 1687391 h 3457573"/>
                  <a:gd name="connsiteX4" fmla="*/ 1679183 w 4299547"/>
                  <a:gd name="connsiteY4" fmla="*/ 3434326 h 3457573"/>
                  <a:gd name="connsiteX5" fmla="*/ 5958 w 4299547"/>
                  <a:gd name="connsiteY5" fmla="*/ 1700091 h 3457573"/>
                  <a:gd name="connsiteX0" fmla="*/ 5915 w 4305854"/>
                  <a:gd name="connsiteY0" fmla="*/ 1890310 h 3447462"/>
                  <a:gd name="connsiteX1" fmla="*/ 1221940 w 4305854"/>
                  <a:gd name="connsiteY1" fmla="*/ 92575 h 3447462"/>
                  <a:gd name="connsiteX2" fmla="*/ 3600015 w 4305854"/>
                  <a:gd name="connsiteY2" fmla="*/ 278093 h 3447462"/>
                  <a:gd name="connsiteX3" fmla="*/ 4235015 w 4305854"/>
                  <a:gd name="connsiteY3" fmla="*/ 1699810 h 3447462"/>
                  <a:gd name="connsiteX4" fmla="*/ 1685490 w 4305854"/>
                  <a:gd name="connsiteY4" fmla="*/ 3446745 h 3447462"/>
                  <a:gd name="connsiteX5" fmla="*/ 5915 w 4305854"/>
                  <a:gd name="connsiteY5" fmla="*/ 1890310 h 3447462"/>
                  <a:gd name="connsiteX0" fmla="*/ 8797 w 4308736"/>
                  <a:gd name="connsiteY0" fmla="*/ 1890310 h 3447718"/>
                  <a:gd name="connsiteX1" fmla="*/ 1224822 w 4308736"/>
                  <a:gd name="connsiteY1" fmla="*/ 92575 h 3447718"/>
                  <a:gd name="connsiteX2" fmla="*/ 3602897 w 4308736"/>
                  <a:gd name="connsiteY2" fmla="*/ 278093 h 3447718"/>
                  <a:gd name="connsiteX3" fmla="*/ 4237897 w 4308736"/>
                  <a:gd name="connsiteY3" fmla="*/ 1699810 h 3447718"/>
                  <a:gd name="connsiteX4" fmla="*/ 1688372 w 4308736"/>
                  <a:gd name="connsiteY4" fmla="*/ 3446745 h 3447718"/>
                  <a:gd name="connsiteX5" fmla="*/ 8797 w 4308736"/>
                  <a:gd name="connsiteY5" fmla="*/ 1890310 h 3447718"/>
                  <a:gd name="connsiteX0" fmla="*/ 8797 w 4308736"/>
                  <a:gd name="connsiteY0" fmla="*/ 1890310 h 3458275"/>
                  <a:gd name="connsiteX1" fmla="*/ 1224822 w 4308736"/>
                  <a:gd name="connsiteY1" fmla="*/ 92575 h 3458275"/>
                  <a:gd name="connsiteX2" fmla="*/ 3602897 w 4308736"/>
                  <a:gd name="connsiteY2" fmla="*/ 278093 h 3458275"/>
                  <a:gd name="connsiteX3" fmla="*/ 4237897 w 4308736"/>
                  <a:gd name="connsiteY3" fmla="*/ 1699810 h 3458275"/>
                  <a:gd name="connsiteX4" fmla="*/ 1688372 w 4308736"/>
                  <a:gd name="connsiteY4" fmla="*/ 3446745 h 3458275"/>
                  <a:gd name="connsiteX5" fmla="*/ 8797 w 4308736"/>
                  <a:gd name="connsiteY5" fmla="*/ 1890310 h 3458275"/>
                  <a:gd name="connsiteX0" fmla="*/ 8797 w 4308736"/>
                  <a:gd name="connsiteY0" fmla="*/ 1890310 h 3463381"/>
                  <a:gd name="connsiteX1" fmla="*/ 1224822 w 4308736"/>
                  <a:gd name="connsiteY1" fmla="*/ 92575 h 3463381"/>
                  <a:gd name="connsiteX2" fmla="*/ 3602897 w 4308736"/>
                  <a:gd name="connsiteY2" fmla="*/ 278093 h 3463381"/>
                  <a:gd name="connsiteX3" fmla="*/ 4237897 w 4308736"/>
                  <a:gd name="connsiteY3" fmla="*/ 1699810 h 3463381"/>
                  <a:gd name="connsiteX4" fmla="*/ 1688372 w 4308736"/>
                  <a:gd name="connsiteY4" fmla="*/ 3446745 h 3463381"/>
                  <a:gd name="connsiteX5" fmla="*/ 8797 w 4308736"/>
                  <a:gd name="connsiteY5" fmla="*/ 1890310 h 3463381"/>
                  <a:gd name="connsiteX0" fmla="*/ 8797 w 4308736"/>
                  <a:gd name="connsiteY0" fmla="*/ 1890310 h 3504020"/>
                  <a:gd name="connsiteX1" fmla="*/ 1224822 w 4308736"/>
                  <a:gd name="connsiteY1" fmla="*/ 92575 h 3504020"/>
                  <a:gd name="connsiteX2" fmla="*/ 3602897 w 4308736"/>
                  <a:gd name="connsiteY2" fmla="*/ 278093 h 3504020"/>
                  <a:gd name="connsiteX3" fmla="*/ 4237897 w 4308736"/>
                  <a:gd name="connsiteY3" fmla="*/ 1699810 h 3504020"/>
                  <a:gd name="connsiteX4" fmla="*/ 3088547 w 4308736"/>
                  <a:gd name="connsiteY4" fmla="*/ 3027641 h 3504020"/>
                  <a:gd name="connsiteX5" fmla="*/ 1688372 w 4308736"/>
                  <a:gd name="connsiteY5" fmla="*/ 3446745 h 3504020"/>
                  <a:gd name="connsiteX6" fmla="*/ 8797 w 4308736"/>
                  <a:gd name="connsiteY6" fmla="*/ 1890310 h 3504020"/>
                  <a:gd name="connsiteX0" fmla="*/ 8797 w 4308736"/>
                  <a:gd name="connsiteY0" fmla="*/ 1890310 h 3501461"/>
                  <a:gd name="connsiteX1" fmla="*/ 1224822 w 4308736"/>
                  <a:gd name="connsiteY1" fmla="*/ 92575 h 3501461"/>
                  <a:gd name="connsiteX2" fmla="*/ 3602897 w 4308736"/>
                  <a:gd name="connsiteY2" fmla="*/ 278093 h 3501461"/>
                  <a:gd name="connsiteX3" fmla="*/ 4237897 w 4308736"/>
                  <a:gd name="connsiteY3" fmla="*/ 1699810 h 3501461"/>
                  <a:gd name="connsiteX4" fmla="*/ 3088547 w 4308736"/>
                  <a:gd name="connsiteY4" fmla="*/ 3027641 h 3501461"/>
                  <a:gd name="connsiteX5" fmla="*/ 1688372 w 4308736"/>
                  <a:gd name="connsiteY5" fmla="*/ 3446745 h 3501461"/>
                  <a:gd name="connsiteX6" fmla="*/ 8797 w 4308736"/>
                  <a:gd name="connsiteY6" fmla="*/ 1890310 h 3501461"/>
                  <a:gd name="connsiteX0" fmla="*/ 8797 w 4308736"/>
                  <a:gd name="connsiteY0" fmla="*/ 1890310 h 3457633"/>
                  <a:gd name="connsiteX1" fmla="*/ 1224822 w 4308736"/>
                  <a:gd name="connsiteY1" fmla="*/ 92575 h 3457633"/>
                  <a:gd name="connsiteX2" fmla="*/ 3602897 w 4308736"/>
                  <a:gd name="connsiteY2" fmla="*/ 278093 h 3457633"/>
                  <a:gd name="connsiteX3" fmla="*/ 4237897 w 4308736"/>
                  <a:gd name="connsiteY3" fmla="*/ 1699810 h 3457633"/>
                  <a:gd name="connsiteX4" fmla="*/ 3088547 w 4308736"/>
                  <a:gd name="connsiteY4" fmla="*/ 3027641 h 3457633"/>
                  <a:gd name="connsiteX5" fmla="*/ 1688372 w 4308736"/>
                  <a:gd name="connsiteY5" fmla="*/ 3446745 h 3457633"/>
                  <a:gd name="connsiteX6" fmla="*/ 8797 w 4308736"/>
                  <a:gd name="connsiteY6" fmla="*/ 1890310 h 3457633"/>
                  <a:gd name="connsiteX0" fmla="*/ 8797 w 4308736"/>
                  <a:gd name="connsiteY0" fmla="*/ 1890310 h 3457633"/>
                  <a:gd name="connsiteX1" fmla="*/ 1224822 w 4308736"/>
                  <a:gd name="connsiteY1" fmla="*/ 92575 h 3457633"/>
                  <a:gd name="connsiteX2" fmla="*/ 3602897 w 4308736"/>
                  <a:gd name="connsiteY2" fmla="*/ 278093 h 3457633"/>
                  <a:gd name="connsiteX3" fmla="*/ 4237897 w 4308736"/>
                  <a:gd name="connsiteY3" fmla="*/ 1699810 h 3457633"/>
                  <a:gd name="connsiteX4" fmla="*/ 3088547 w 4308736"/>
                  <a:gd name="connsiteY4" fmla="*/ 3027641 h 3457633"/>
                  <a:gd name="connsiteX5" fmla="*/ 1688372 w 4308736"/>
                  <a:gd name="connsiteY5" fmla="*/ 3446745 h 3457633"/>
                  <a:gd name="connsiteX6" fmla="*/ 8797 w 4308736"/>
                  <a:gd name="connsiteY6" fmla="*/ 1890310 h 3457633"/>
                  <a:gd name="connsiteX0" fmla="*/ 8797 w 4308736"/>
                  <a:gd name="connsiteY0" fmla="*/ 1885241 h 3452564"/>
                  <a:gd name="connsiteX1" fmla="*/ 1224822 w 4308736"/>
                  <a:gd name="connsiteY1" fmla="*/ 87506 h 3452564"/>
                  <a:gd name="connsiteX2" fmla="*/ 3602897 w 4308736"/>
                  <a:gd name="connsiteY2" fmla="*/ 273024 h 3452564"/>
                  <a:gd name="connsiteX3" fmla="*/ 4237897 w 4308736"/>
                  <a:gd name="connsiteY3" fmla="*/ 1694741 h 3452564"/>
                  <a:gd name="connsiteX4" fmla="*/ 3088547 w 4308736"/>
                  <a:gd name="connsiteY4" fmla="*/ 3022572 h 3452564"/>
                  <a:gd name="connsiteX5" fmla="*/ 1688372 w 4308736"/>
                  <a:gd name="connsiteY5" fmla="*/ 3441676 h 3452564"/>
                  <a:gd name="connsiteX6" fmla="*/ 8797 w 4308736"/>
                  <a:gd name="connsiteY6" fmla="*/ 1885241 h 3452564"/>
                  <a:gd name="connsiteX0" fmla="*/ 8797 w 4308736"/>
                  <a:gd name="connsiteY0" fmla="*/ 1885241 h 3496392"/>
                  <a:gd name="connsiteX1" fmla="*/ 1224822 w 4308736"/>
                  <a:gd name="connsiteY1" fmla="*/ 87506 h 3496392"/>
                  <a:gd name="connsiteX2" fmla="*/ 3602897 w 4308736"/>
                  <a:gd name="connsiteY2" fmla="*/ 273024 h 3496392"/>
                  <a:gd name="connsiteX3" fmla="*/ 4237897 w 4308736"/>
                  <a:gd name="connsiteY3" fmla="*/ 1694741 h 3496392"/>
                  <a:gd name="connsiteX4" fmla="*/ 3088547 w 4308736"/>
                  <a:gd name="connsiteY4" fmla="*/ 3022572 h 3496392"/>
                  <a:gd name="connsiteX5" fmla="*/ 1688372 w 4308736"/>
                  <a:gd name="connsiteY5" fmla="*/ 3441676 h 3496392"/>
                  <a:gd name="connsiteX6" fmla="*/ 8797 w 4308736"/>
                  <a:gd name="connsiteY6" fmla="*/ 1885241 h 3496392"/>
                  <a:gd name="connsiteX0" fmla="*/ 8797 w 4308736"/>
                  <a:gd name="connsiteY0" fmla="*/ 1885241 h 3489127"/>
                  <a:gd name="connsiteX1" fmla="*/ 1224822 w 4308736"/>
                  <a:gd name="connsiteY1" fmla="*/ 87506 h 3489127"/>
                  <a:gd name="connsiteX2" fmla="*/ 3602897 w 4308736"/>
                  <a:gd name="connsiteY2" fmla="*/ 273024 h 3489127"/>
                  <a:gd name="connsiteX3" fmla="*/ 4237897 w 4308736"/>
                  <a:gd name="connsiteY3" fmla="*/ 1694741 h 3489127"/>
                  <a:gd name="connsiteX4" fmla="*/ 3088547 w 4308736"/>
                  <a:gd name="connsiteY4" fmla="*/ 3022572 h 3489127"/>
                  <a:gd name="connsiteX5" fmla="*/ 1688372 w 4308736"/>
                  <a:gd name="connsiteY5" fmla="*/ 3441676 h 3489127"/>
                  <a:gd name="connsiteX6" fmla="*/ 8797 w 4308736"/>
                  <a:gd name="connsiteY6" fmla="*/ 1885241 h 3489127"/>
                  <a:gd name="connsiteX0" fmla="*/ 8797 w 4308736"/>
                  <a:gd name="connsiteY0" fmla="*/ 1885241 h 3462126"/>
                  <a:gd name="connsiteX1" fmla="*/ 1224822 w 4308736"/>
                  <a:gd name="connsiteY1" fmla="*/ 87506 h 3462126"/>
                  <a:gd name="connsiteX2" fmla="*/ 3602897 w 4308736"/>
                  <a:gd name="connsiteY2" fmla="*/ 273024 h 3462126"/>
                  <a:gd name="connsiteX3" fmla="*/ 4237897 w 4308736"/>
                  <a:gd name="connsiteY3" fmla="*/ 1694741 h 3462126"/>
                  <a:gd name="connsiteX4" fmla="*/ 3088547 w 4308736"/>
                  <a:gd name="connsiteY4" fmla="*/ 3022572 h 3462126"/>
                  <a:gd name="connsiteX5" fmla="*/ 1688372 w 4308736"/>
                  <a:gd name="connsiteY5" fmla="*/ 3441676 h 3462126"/>
                  <a:gd name="connsiteX6" fmla="*/ 8797 w 4308736"/>
                  <a:gd name="connsiteY6" fmla="*/ 1885241 h 3462126"/>
                  <a:gd name="connsiteX0" fmla="*/ 8797 w 4308736"/>
                  <a:gd name="connsiteY0" fmla="*/ 1885241 h 3464198"/>
                  <a:gd name="connsiteX1" fmla="*/ 1224822 w 4308736"/>
                  <a:gd name="connsiteY1" fmla="*/ 87506 h 3464198"/>
                  <a:gd name="connsiteX2" fmla="*/ 3602897 w 4308736"/>
                  <a:gd name="connsiteY2" fmla="*/ 273024 h 3464198"/>
                  <a:gd name="connsiteX3" fmla="*/ 4237897 w 4308736"/>
                  <a:gd name="connsiteY3" fmla="*/ 1694741 h 3464198"/>
                  <a:gd name="connsiteX4" fmla="*/ 3088547 w 4308736"/>
                  <a:gd name="connsiteY4" fmla="*/ 3022572 h 3464198"/>
                  <a:gd name="connsiteX5" fmla="*/ 1688372 w 4308736"/>
                  <a:gd name="connsiteY5" fmla="*/ 3441676 h 3464198"/>
                  <a:gd name="connsiteX6" fmla="*/ 8797 w 4308736"/>
                  <a:gd name="connsiteY6" fmla="*/ 1885241 h 3464198"/>
                  <a:gd name="connsiteX0" fmla="*/ 8797 w 7053934"/>
                  <a:gd name="connsiteY0" fmla="*/ 2227983 h 3806940"/>
                  <a:gd name="connsiteX1" fmla="*/ 1224822 w 7053934"/>
                  <a:gd name="connsiteY1" fmla="*/ 430248 h 3806940"/>
                  <a:gd name="connsiteX2" fmla="*/ 3602897 w 7053934"/>
                  <a:gd name="connsiteY2" fmla="*/ 615766 h 3806940"/>
                  <a:gd name="connsiteX3" fmla="*/ 7050947 w 7053934"/>
                  <a:gd name="connsiteY3" fmla="*/ 37914 h 3806940"/>
                  <a:gd name="connsiteX4" fmla="*/ 4237897 w 7053934"/>
                  <a:gd name="connsiteY4" fmla="*/ 2037483 h 3806940"/>
                  <a:gd name="connsiteX5" fmla="*/ 3088547 w 7053934"/>
                  <a:gd name="connsiteY5" fmla="*/ 3365314 h 3806940"/>
                  <a:gd name="connsiteX6" fmla="*/ 1688372 w 7053934"/>
                  <a:gd name="connsiteY6" fmla="*/ 3784418 h 3806940"/>
                  <a:gd name="connsiteX7" fmla="*/ 8797 w 7053934"/>
                  <a:gd name="connsiteY7" fmla="*/ 2227983 h 3806940"/>
                  <a:gd name="connsiteX0" fmla="*/ 8797 w 7265423"/>
                  <a:gd name="connsiteY0" fmla="*/ 2693845 h 4272802"/>
                  <a:gd name="connsiteX1" fmla="*/ 1224822 w 7265423"/>
                  <a:gd name="connsiteY1" fmla="*/ 896110 h 4272802"/>
                  <a:gd name="connsiteX2" fmla="*/ 3602897 w 7265423"/>
                  <a:gd name="connsiteY2" fmla="*/ 1081628 h 4272802"/>
                  <a:gd name="connsiteX3" fmla="*/ 6695347 w 7265423"/>
                  <a:gd name="connsiteY3" fmla="*/ 21176 h 4272802"/>
                  <a:gd name="connsiteX4" fmla="*/ 7050947 w 7265423"/>
                  <a:gd name="connsiteY4" fmla="*/ 503776 h 4272802"/>
                  <a:gd name="connsiteX5" fmla="*/ 4237897 w 7265423"/>
                  <a:gd name="connsiteY5" fmla="*/ 2503345 h 4272802"/>
                  <a:gd name="connsiteX6" fmla="*/ 3088547 w 7265423"/>
                  <a:gd name="connsiteY6" fmla="*/ 3831176 h 4272802"/>
                  <a:gd name="connsiteX7" fmla="*/ 1688372 w 7265423"/>
                  <a:gd name="connsiteY7" fmla="*/ 4250280 h 4272802"/>
                  <a:gd name="connsiteX8" fmla="*/ 8797 w 7265423"/>
                  <a:gd name="connsiteY8" fmla="*/ 2693845 h 4272802"/>
                  <a:gd name="connsiteX0" fmla="*/ 8797 w 7216737"/>
                  <a:gd name="connsiteY0" fmla="*/ 2676683 h 4255640"/>
                  <a:gd name="connsiteX1" fmla="*/ 1224822 w 7216737"/>
                  <a:gd name="connsiteY1" fmla="*/ 878948 h 4255640"/>
                  <a:gd name="connsiteX2" fmla="*/ 3602897 w 7216737"/>
                  <a:gd name="connsiteY2" fmla="*/ 1064466 h 4255640"/>
                  <a:gd name="connsiteX3" fmla="*/ 4898297 w 7216737"/>
                  <a:gd name="connsiteY3" fmla="*/ 670764 h 4255640"/>
                  <a:gd name="connsiteX4" fmla="*/ 6695347 w 7216737"/>
                  <a:gd name="connsiteY4" fmla="*/ 4014 h 4255640"/>
                  <a:gd name="connsiteX5" fmla="*/ 7050947 w 7216737"/>
                  <a:gd name="connsiteY5" fmla="*/ 486614 h 4255640"/>
                  <a:gd name="connsiteX6" fmla="*/ 4237897 w 7216737"/>
                  <a:gd name="connsiteY6" fmla="*/ 2486183 h 4255640"/>
                  <a:gd name="connsiteX7" fmla="*/ 3088547 w 7216737"/>
                  <a:gd name="connsiteY7" fmla="*/ 3814014 h 4255640"/>
                  <a:gd name="connsiteX8" fmla="*/ 1688372 w 7216737"/>
                  <a:gd name="connsiteY8" fmla="*/ 4233118 h 4255640"/>
                  <a:gd name="connsiteX9" fmla="*/ 8797 w 7216737"/>
                  <a:gd name="connsiteY9" fmla="*/ 2676683 h 4255640"/>
                  <a:gd name="connsiteX0" fmla="*/ 8797 w 7216737"/>
                  <a:gd name="connsiteY0" fmla="*/ 2676683 h 4255640"/>
                  <a:gd name="connsiteX1" fmla="*/ 1224822 w 7216737"/>
                  <a:gd name="connsiteY1" fmla="*/ 878948 h 4255640"/>
                  <a:gd name="connsiteX2" fmla="*/ 3602897 w 7216737"/>
                  <a:gd name="connsiteY2" fmla="*/ 1064466 h 4255640"/>
                  <a:gd name="connsiteX3" fmla="*/ 4898297 w 7216737"/>
                  <a:gd name="connsiteY3" fmla="*/ 670764 h 4255640"/>
                  <a:gd name="connsiteX4" fmla="*/ 6695347 w 7216737"/>
                  <a:gd name="connsiteY4" fmla="*/ 4014 h 4255640"/>
                  <a:gd name="connsiteX5" fmla="*/ 7050947 w 7216737"/>
                  <a:gd name="connsiteY5" fmla="*/ 486614 h 4255640"/>
                  <a:gd name="connsiteX6" fmla="*/ 4237897 w 7216737"/>
                  <a:gd name="connsiteY6" fmla="*/ 2486183 h 4255640"/>
                  <a:gd name="connsiteX7" fmla="*/ 3088547 w 7216737"/>
                  <a:gd name="connsiteY7" fmla="*/ 3814014 h 4255640"/>
                  <a:gd name="connsiteX8" fmla="*/ 1688372 w 7216737"/>
                  <a:gd name="connsiteY8" fmla="*/ 4233118 h 4255640"/>
                  <a:gd name="connsiteX9" fmla="*/ 8797 w 7216737"/>
                  <a:gd name="connsiteY9" fmla="*/ 2676683 h 4255640"/>
                  <a:gd name="connsiteX0" fmla="*/ 8797 w 7247727"/>
                  <a:gd name="connsiteY0" fmla="*/ 2676683 h 4255640"/>
                  <a:gd name="connsiteX1" fmla="*/ 1224822 w 7247727"/>
                  <a:gd name="connsiteY1" fmla="*/ 878948 h 4255640"/>
                  <a:gd name="connsiteX2" fmla="*/ 3602897 w 7247727"/>
                  <a:gd name="connsiteY2" fmla="*/ 1064466 h 4255640"/>
                  <a:gd name="connsiteX3" fmla="*/ 4898297 w 7247727"/>
                  <a:gd name="connsiteY3" fmla="*/ 670764 h 4255640"/>
                  <a:gd name="connsiteX4" fmla="*/ 6822347 w 7247727"/>
                  <a:gd name="connsiteY4" fmla="*/ 4014 h 4255640"/>
                  <a:gd name="connsiteX5" fmla="*/ 7050947 w 7247727"/>
                  <a:gd name="connsiteY5" fmla="*/ 486614 h 4255640"/>
                  <a:gd name="connsiteX6" fmla="*/ 4237897 w 7247727"/>
                  <a:gd name="connsiteY6" fmla="*/ 2486183 h 4255640"/>
                  <a:gd name="connsiteX7" fmla="*/ 3088547 w 7247727"/>
                  <a:gd name="connsiteY7" fmla="*/ 3814014 h 4255640"/>
                  <a:gd name="connsiteX8" fmla="*/ 1688372 w 7247727"/>
                  <a:gd name="connsiteY8" fmla="*/ 4233118 h 4255640"/>
                  <a:gd name="connsiteX9" fmla="*/ 8797 w 7247727"/>
                  <a:gd name="connsiteY9" fmla="*/ 2676683 h 4255640"/>
                  <a:gd name="connsiteX0" fmla="*/ 8797 w 7247727"/>
                  <a:gd name="connsiteY0" fmla="*/ 2701921 h 4280878"/>
                  <a:gd name="connsiteX1" fmla="*/ 1224822 w 7247727"/>
                  <a:gd name="connsiteY1" fmla="*/ 904186 h 4280878"/>
                  <a:gd name="connsiteX2" fmla="*/ 3602897 w 7247727"/>
                  <a:gd name="connsiteY2" fmla="*/ 1089704 h 4280878"/>
                  <a:gd name="connsiteX3" fmla="*/ 4898297 w 7247727"/>
                  <a:gd name="connsiteY3" fmla="*/ 696002 h 4280878"/>
                  <a:gd name="connsiteX4" fmla="*/ 6822347 w 7247727"/>
                  <a:gd name="connsiteY4" fmla="*/ 29252 h 4280878"/>
                  <a:gd name="connsiteX5" fmla="*/ 7050947 w 7247727"/>
                  <a:gd name="connsiteY5" fmla="*/ 511852 h 4280878"/>
                  <a:gd name="connsiteX6" fmla="*/ 4237897 w 7247727"/>
                  <a:gd name="connsiteY6" fmla="*/ 2511421 h 4280878"/>
                  <a:gd name="connsiteX7" fmla="*/ 3088547 w 7247727"/>
                  <a:gd name="connsiteY7" fmla="*/ 3839252 h 4280878"/>
                  <a:gd name="connsiteX8" fmla="*/ 1688372 w 7247727"/>
                  <a:gd name="connsiteY8" fmla="*/ 4258356 h 4280878"/>
                  <a:gd name="connsiteX9" fmla="*/ 8797 w 7247727"/>
                  <a:gd name="connsiteY9" fmla="*/ 2701921 h 4280878"/>
                  <a:gd name="connsiteX0" fmla="*/ 8797 w 7247727"/>
                  <a:gd name="connsiteY0" fmla="*/ 2720241 h 4299198"/>
                  <a:gd name="connsiteX1" fmla="*/ 1224822 w 7247727"/>
                  <a:gd name="connsiteY1" fmla="*/ 922506 h 4299198"/>
                  <a:gd name="connsiteX2" fmla="*/ 3602897 w 7247727"/>
                  <a:gd name="connsiteY2" fmla="*/ 1108024 h 4299198"/>
                  <a:gd name="connsiteX3" fmla="*/ 5704747 w 7247727"/>
                  <a:gd name="connsiteY3" fmla="*/ 403172 h 4299198"/>
                  <a:gd name="connsiteX4" fmla="*/ 6822347 w 7247727"/>
                  <a:gd name="connsiteY4" fmla="*/ 47572 h 4299198"/>
                  <a:gd name="connsiteX5" fmla="*/ 7050947 w 7247727"/>
                  <a:gd name="connsiteY5" fmla="*/ 530172 h 4299198"/>
                  <a:gd name="connsiteX6" fmla="*/ 4237897 w 7247727"/>
                  <a:gd name="connsiteY6" fmla="*/ 2529741 h 4299198"/>
                  <a:gd name="connsiteX7" fmla="*/ 3088547 w 7247727"/>
                  <a:gd name="connsiteY7" fmla="*/ 3857572 h 4299198"/>
                  <a:gd name="connsiteX8" fmla="*/ 1688372 w 7247727"/>
                  <a:gd name="connsiteY8" fmla="*/ 4276676 h 4299198"/>
                  <a:gd name="connsiteX9" fmla="*/ 8797 w 7247727"/>
                  <a:gd name="connsiteY9" fmla="*/ 2720241 h 4299198"/>
                  <a:gd name="connsiteX0" fmla="*/ 8797 w 7247727"/>
                  <a:gd name="connsiteY0" fmla="*/ 2715667 h 4294624"/>
                  <a:gd name="connsiteX1" fmla="*/ 1224822 w 7247727"/>
                  <a:gd name="connsiteY1" fmla="*/ 917932 h 4294624"/>
                  <a:gd name="connsiteX2" fmla="*/ 3602897 w 7247727"/>
                  <a:gd name="connsiteY2" fmla="*/ 1103450 h 4294624"/>
                  <a:gd name="connsiteX3" fmla="*/ 5704747 w 7247727"/>
                  <a:gd name="connsiteY3" fmla="*/ 398598 h 4294624"/>
                  <a:gd name="connsiteX4" fmla="*/ 6822347 w 7247727"/>
                  <a:gd name="connsiteY4" fmla="*/ 42998 h 4294624"/>
                  <a:gd name="connsiteX5" fmla="*/ 7050947 w 7247727"/>
                  <a:gd name="connsiteY5" fmla="*/ 525598 h 4294624"/>
                  <a:gd name="connsiteX6" fmla="*/ 4237897 w 7247727"/>
                  <a:gd name="connsiteY6" fmla="*/ 2525167 h 4294624"/>
                  <a:gd name="connsiteX7" fmla="*/ 3088547 w 7247727"/>
                  <a:gd name="connsiteY7" fmla="*/ 3852998 h 4294624"/>
                  <a:gd name="connsiteX8" fmla="*/ 1688372 w 7247727"/>
                  <a:gd name="connsiteY8" fmla="*/ 4272102 h 4294624"/>
                  <a:gd name="connsiteX9" fmla="*/ 8797 w 7247727"/>
                  <a:gd name="connsiteY9" fmla="*/ 2715667 h 4294624"/>
                  <a:gd name="connsiteX0" fmla="*/ 8797 w 7247727"/>
                  <a:gd name="connsiteY0" fmla="*/ 2683964 h 4262921"/>
                  <a:gd name="connsiteX1" fmla="*/ 1224822 w 7247727"/>
                  <a:gd name="connsiteY1" fmla="*/ 886229 h 4262921"/>
                  <a:gd name="connsiteX2" fmla="*/ 3602897 w 7247727"/>
                  <a:gd name="connsiteY2" fmla="*/ 1071747 h 4262921"/>
                  <a:gd name="connsiteX3" fmla="*/ 5704747 w 7247727"/>
                  <a:gd name="connsiteY3" fmla="*/ 366895 h 4262921"/>
                  <a:gd name="connsiteX4" fmla="*/ 6822347 w 7247727"/>
                  <a:gd name="connsiteY4" fmla="*/ 11295 h 4262921"/>
                  <a:gd name="connsiteX5" fmla="*/ 7050947 w 7247727"/>
                  <a:gd name="connsiteY5" fmla="*/ 493895 h 4262921"/>
                  <a:gd name="connsiteX6" fmla="*/ 4237897 w 7247727"/>
                  <a:gd name="connsiteY6" fmla="*/ 2493464 h 4262921"/>
                  <a:gd name="connsiteX7" fmla="*/ 3088547 w 7247727"/>
                  <a:gd name="connsiteY7" fmla="*/ 3821295 h 4262921"/>
                  <a:gd name="connsiteX8" fmla="*/ 1688372 w 7247727"/>
                  <a:gd name="connsiteY8" fmla="*/ 4240399 h 4262921"/>
                  <a:gd name="connsiteX9" fmla="*/ 8797 w 7247727"/>
                  <a:gd name="connsiteY9" fmla="*/ 2683964 h 4262921"/>
                  <a:gd name="connsiteX0" fmla="*/ 8797 w 7247727"/>
                  <a:gd name="connsiteY0" fmla="*/ 2683964 h 4262921"/>
                  <a:gd name="connsiteX1" fmla="*/ 1224822 w 7247727"/>
                  <a:gd name="connsiteY1" fmla="*/ 886229 h 4262921"/>
                  <a:gd name="connsiteX2" fmla="*/ 3602897 w 7247727"/>
                  <a:gd name="connsiteY2" fmla="*/ 1014597 h 4262921"/>
                  <a:gd name="connsiteX3" fmla="*/ 5704747 w 7247727"/>
                  <a:gd name="connsiteY3" fmla="*/ 366895 h 4262921"/>
                  <a:gd name="connsiteX4" fmla="*/ 6822347 w 7247727"/>
                  <a:gd name="connsiteY4" fmla="*/ 11295 h 4262921"/>
                  <a:gd name="connsiteX5" fmla="*/ 7050947 w 7247727"/>
                  <a:gd name="connsiteY5" fmla="*/ 493895 h 4262921"/>
                  <a:gd name="connsiteX6" fmla="*/ 4237897 w 7247727"/>
                  <a:gd name="connsiteY6" fmla="*/ 2493464 h 4262921"/>
                  <a:gd name="connsiteX7" fmla="*/ 3088547 w 7247727"/>
                  <a:gd name="connsiteY7" fmla="*/ 3821295 h 4262921"/>
                  <a:gd name="connsiteX8" fmla="*/ 1688372 w 7247727"/>
                  <a:gd name="connsiteY8" fmla="*/ 4240399 h 4262921"/>
                  <a:gd name="connsiteX9" fmla="*/ 8797 w 7247727"/>
                  <a:gd name="connsiteY9" fmla="*/ 2683964 h 4262921"/>
                  <a:gd name="connsiteX0" fmla="*/ 8797 w 7247727"/>
                  <a:gd name="connsiteY0" fmla="*/ 2683964 h 4262921"/>
                  <a:gd name="connsiteX1" fmla="*/ 1224822 w 7247727"/>
                  <a:gd name="connsiteY1" fmla="*/ 886229 h 4262921"/>
                  <a:gd name="connsiteX2" fmla="*/ 3602897 w 7247727"/>
                  <a:gd name="connsiteY2" fmla="*/ 1014597 h 4262921"/>
                  <a:gd name="connsiteX3" fmla="*/ 4155347 w 7247727"/>
                  <a:gd name="connsiteY3" fmla="*/ 951095 h 4262921"/>
                  <a:gd name="connsiteX4" fmla="*/ 5704747 w 7247727"/>
                  <a:gd name="connsiteY4" fmla="*/ 366895 h 4262921"/>
                  <a:gd name="connsiteX5" fmla="*/ 6822347 w 7247727"/>
                  <a:gd name="connsiteY5" fmla="*/ 11295 h 4262921"/>
                  <a:gd name="connsiteX6" fmla="*/ 7050947 w 7247727"/>
                  <a:gd name="connsiteY6" fmla="*/ 493895 h 4262921"/>
                  <a:gd name="connsiteX7" fmla="*/ 4237897 w 7247727"/>
                  <a:gd name="connsiteY7" fmla="*/ 2493464 h 4262921"/>
                  <a:gd name="connsiteX8" fmla="*/ 3088547 w 7247727"/>
                  <a:gd name="connsiteY8" fmla="*/ 3821295 h 4262921"/>
                  <a:gd name="connsiteX9" fmla="*/ 1688372 w 7247727"/>
                  <a:gd name="connsiteY9" fmla="*/ 4240399 h 4262921"/>
                  <a:gd name="connsiteX10" fmla="*/ 8797 w 7247727"/>
                  <a:gd name="connsiteY10" fmla="*/ 2683964 h 4262921"/>
                  <a:gd name="connsiteX0" fmla="*/ 8797 w 7247727"/>
                  <a:gd name="connsiteY0" fmla="*/ 2683964 h 4262921"/>
                  <a:gd name="connsiteX1" fmla="*/ 1224822 w 7247727"/>
                  <a:gd name="connsiteY1" fmla="*/ 886229 h 4262921"/>
                  <a:gd name="connsiteX2" fmla="*/ 3602897 w 7247727"/>
                  <a:gd name="connsiteY2" fmla="*/ 1014597 h 4262921"/>
                  <a:gd name="connsiteX3" fmla="*/ 4155347 w 7247727"/>
                  <a:gd name="connsiteY3" fmla="*/ 951095 h 4262921"/>
                  <a:gd name="connsiteX4" fmla="*/ 5704747 w 7247727"/>
                  <a:gd name="connsiteY4" fmla="*/ 366895 h 4262921"/>
                  <a:gd name="connsiteX5" fmla="*/ 6822347 w 7247727"/>
                  <a:gd name="connsiteY5" fmla="*/ 11295 h 4262921"/>
                  <a:gd name="connsiteX6" fmla="*/ 7050947 w 7247727"/>
                  <a:gd name="connsiteY6" fmla="*/ 493895 h 4262921"/>
                  <a:gd name="connsiteX7" fmla="*/ 4237897 w 7247727"/>
                  <a:gd name="connsiteY7" fmla="*/ 2493464 h 4262921"/>
                  <a:gd name="connsiteX8" fmla="*/ 3088547 w 7247727"/>
                  <a:gd name="connsiteY8" fmla="*/ 3821295 h 4262921"/>
                  <a:gd name="connsiteX9" fmla="*/ 1688372 w 7247727"/>
                  <a:gd name="connsiteY9" fmla="*/ 4240399 h 4262921"/>
                  <a:gd name="connsiteX10" fmla="*/ 8797 w 7247727"/>
                  <a:gd name="connsiteY10" fmla="*/ 2683964 h 4262921"/>
                  <a:gd name="connsiteX0" fmla="*/ 8797 w 7247727"/>
                  <a:gd name="connsiteY0" fmla="*/ 2683964 h 4262921"/>
                  <a:gd name="connsiteX1" fmla="*/ 1224822 w 7247727"/>
                  <a:gd name="connsiteY1" fmla="*/ 886229 h 4262921"/>
                  <a:gd name="connsiteX2" fmla="*/ 3602897 w 7247727"/>
                  <a:gd name="connsiteY2" fmla="*/ 1014597 h 4262921"/>
                  <a:gd name="connsiteX3" fmla="*/ 4155347 w 7247727"/>
                  <a:gd name="connsiteY3" fmla="*/ 951095 h 4262921"/>
                  <a:gd name="connsiteX4" fmla="*/ 5704747 w 7247727"/>
                  <a:gd name="connsiteY4" fmla="*/ 366895 h 4262921"/>
                  <a:gd name="connsiteX5" fmla="*/ 6822347 w 7247727"/>
                  <a:gd name="connsiteY5" fmla="*/ 11295 h 4262921"/>
                  <a:gd name="connsiteX6" fmla="*/ 7050947 w 7247727"/>
                  <a:gd name="connsiteY6" fmla="*/ 493895 h 4262921"/>
                  <a:gd name="connsiteX7" fmla="*/ 4237897 w 7247727"/>
                  <a:gd name="connsiteY7" fmla="*/ 2493464 h 4262921"/>
                  <a:gd name="connsiteX8" fmla="*/ 3088547 w 7247727"/>
                  <a:gd name="connsiteY8" fmla="*/ 3821295 h 4262921"/>
                  <a:gd name="connsiteX9" fmla="*/ 1688372 w 7247727"/>
                  <a:gd name="connsiteY9" fmla="*/ 4240399 h 4262921"/>
                  <a:gd name="connsiteX10" fmla="*/ 8797 w 7247727"/>
                  <a:gd name="connsiteY10" fmla="*/ 2683964 h 4262921"/>
                  <a:gd name="connsiteX0" fmla="*/ 8797 w 7247727"/>
                  <a:gd name="connsiteY0" fmla="*/ 2683964 h 4262921"/>
                  <a:gd name="connsiteX1" fmla="*/ 1224822 w 7247727"/>
                  <a:gd name="connsiteY1" fmla="*/ 886229 h 4262921"/>
                  <a:gd name="connsiteX2" fmla="*/ 3602897 w 7247727"/>
                  <a:gd name="connsiteY2" fmla="*/ 1014597 h 4262921"/>
                  <a:gd name="connsiteX3" fmla="*/ 4155347 w 7247727"/>
                  <a:gd name="connsiteY3" fmla="*/ 951095 h 4262921"/>
                  <a:gd name="connsiteX4" fmla="*/ 5704747 w 7247727"/>
                  <a:gd name="connsiteY4" fmla="*/ 366895 h 4262921"/>
                  <a:gd name="connsiteX5" fmla="*/ 6822347 w 7247727"/>
                  <a:gd name="connsiteY5" fmla="*/ 11295 h 4262921"/>
                  <a:gd name="connsiteX6" fmla="*/ 7050947 w 7247727"/>
                  <a:gd name="connsiteY6" fmla="*/ 493895 h 4262921"/>
                  <a:gd name="connsiteX7" fmla="*/ 5387247 w 7247727"/>
                  <a:gd name="connsiteY7" fmla="*/ 1554345 h 4262921"/>
                  <a:gd name="connsiteX8" fmla="*/ 4237897 w 7247727"/>
                  <a:gd name="connsiteY8" fmla="*/ 2493464 h 4262921"/>
                  <a:gd name="connsiteX9" fmla="*/ 3088547 w 7247727"/>
                  <a:gd name="connsiteY9" fmla="*/ 3821295 h 4262921"/>
                  <a:gd name="connsiteX10" fmla="*/ 1688372 w 7247727"/>
                  <a:gd name="connsiteY10" fmla="*/ 4240399 h 4262921"/>
                  <a:gd name="connsiteX11" fmla="*/ 8797 w 7247727"/>
                  <a:gd name="connsiteY11" fmla="*/ 2683964 h 4262921"/>
                  <a:gd name="connsiteX0" fmla="*/ 8797 w 7247727"/>
                  <a:gd name="connsiteY0" fmla="*/ 2683964 h 4262921"/>
                  <a:gd name="connsiteX1" fmla="*/ 1224822 w 7247727"/>
                  <a:gd name="connsiteY1" fmla="*/ 886229 h 4262921"/>
                  <a:gd name="connsiteX2" fmla="*/ 3602897 w 7247727"/>
                  <a:gd name="connsiteY2" fmla="*/ 1014597 h 4262921"/>
                  <a:gd name="connsiteX3" fmla="*/ 4155347 w 7247727"/>
                  <a:gd name="connsiteY3" fmla="*/ 951095 h 4262921"/>
                  <a:gd name="connsiteX4" fmla="*/ 5704747 w 7247727"/>
                  <a:gd name="connsiteY4" fmla="*/ 366895 h 4262921"/>
                  <a:gd name="connsiteX5" fmla="*/ 6822347 w 7247727"/>
                  <a:gd name="connsiteY5" fmla="*/ 11295 h 4262921"/>
                  <a:gd name="connsiteX6" fmla="*/ 7050947 w 7247727"/>
                  <a:gd name="connsiteY6" fmla="*/ 493895 h 4262921"/>
                  <a:gd name="connsiteX7" fmla="*/ 5387247 w 7247727"/>
                  <a:gd name="connsiteY7" fmla="*/ 1554345 h 4262921"/>
                  <a:gd name="connsiteX8" fmla="*/ 4237897 w 7247727"/>
                  <a:gd name="connsiteY8" fmla="*/ 2493464 h 4262921"/>
                  <a:gd name="connsiteX9" fmla="*/ 3088547 w 7247727"/>
                  <a:gd name="connsiteY9" fmla="*/ 3821295 h 4262921"/>
                  <a:gd name="connsiteX10" fmla="*/ 1688372 w 7247727"/>
                  <a:gd name="connsiteY10" fmla="*/ 4240399 h 4262921"/>
                  <a:gd name="connsiteX11" fmla="*/ 8797 w 7247727"/>
                  <a:gd name="connsiteY11" fmla="*/ 2683964 h 4262921"/>
                  <a:gd name="connsiteX0" fmla="*/ 8797 w 7468891"/>
                  <a:gd name="connsiteY0" fmla="*/ 2683964 h 4262921"/>
                  <a:gd name="connsiteX1" fmla="*/ 1224822 w 7468891"/>
                  <a:gd name="connsiteY1" fmla="*/ 886229 h 4262921"/>
                  <a:gd name="connsiteX2" fmla="*/ 3602897 w 7468891"/>
                  <a:gd name="connsiteY2" fmla="*/ 1014597 h 4262921"/>
                  <a:gd name="connsiteX3" fmla="*/ 4155347 w 7468891"/>
                  <a:gd name="connsiteY3" fmla="*/ 951095 h 4262921"/>
                  <a:gd name="connsiteX4" fmla="*/ 5704747 w 7468891"/>
                  <a:gd name="connsiteY4" fmla="*/ 366895 h 4262921"/>
                  <a:gd name="connsiteX5" fmla="*/ 6822347 w 7468891"/>
                  <a:gd name="connsiteY5" fmla="*/ 11295 h 4262921"/>
                  <a:gd name="connsiteX6" fmla="*/ 7330347 w 7468891"/>
                  <a:gd name="connsiteY6" fmla="*/ 1059045 h 4262921"/>
                  <a:gd name="connsiteX7" fmla="*/ 5387247 w 7468891"/>
                  <a:gd name="connsiteY7" fmla="*/ 1554345 h 4262921"/>
                  <a:gd name="connsiteX8" fmla="*/ 4237897 w 7468891"/>
                  <a:gd name="connsiteY8" fmla="*/ 2493464 h 4262921"/>
                  <a:gd name="connsiteX9" fmla="*/ 3088547 w 7468891"/>
                  <a:gd name="connsiteY9" fmla="*/ 3821295 h 4262921"/>
                  <a:gd name="connsiteX10" fmla="*/ 1688372 w 7468891"/>
                  <a:gd name="connsiteY10" fmla="*/ 4240399 h 4262921"/>
                  <a:gd name="connsiteX11" fmla="*/ 8797 w 7468891"/>
                  <a:gd name="connsiteY11" fmla="*/ 2683964 h 4262921"/>
                  <a:gd name="connsiteX0" fmla="*/ 8797 w 7330347"/>
                  <a:gd name="connsiteY0" fmla="*/ 2683964 h 4262921"/>
                  <a:gd name="connsiteX1" fmla="*/ 1224822 w 7330347"/>
                  <a:gd name="connsiteY1" fmla="*/ 886229 h 4262921"/>
                  <a:gd name="connsiteX2" fmla="*/ 3602897 w 7330347"/>
                  <a:gd name="connsiteY2" fmla="*/ 1014597 h 4262921"/>
                  <a:gd name="connsiteX3" fmla="*/ 4155347 w 7330347"/>
                  <a:gd name="connsiteY3" fmla="*/ 951095 h 4262921"/>
                  <a:gd name="connsiteX4" fmla="*/ 5704747 w 7330347"/>
                  <a:gd name="connsiteY4" fmla="*/ 366895 h 4262921"/>
                  <a:gd name="connsiteX5" fmla="*/ 6822347 w 7330347"/>
                  <a:gd name="connsiteY5" fmla="*/ 11295 h 4262921"/>
                  <a:gd name="connsiteX6" fmla="*/ 7330347 w 7330347"/>
                  <a:gd name="connsiteY6" fmla="*/ 1059045 h 4262921"/>
                  <a:gd name="connsiteX7" fmla="*/ 5387247 w 7330347"/>
                  <a:gd name="connsiteY7" fmla="*/ 1554345 h 4262921"/>
                  <a:gd name="connsiteX8" fmla="*/ 4237897 w 7330347"/>
                  <a:gd name="connsiteY8" fmla="*/ 2493464 h 4262921"/>
                  <a:gd name="connsiteX9" fmla="*/ 3088547 w 7330347"/>
                  <a:gd name="connsiteY9" fmla="*/ 3821295 h 4262921"/>
                  <a:gd name="connsiteX10" fmla="*/ 1688372 w 7330347"/>
                  <a:gd name="connsiteY10" fmla="*/ 4240399 h 4262921"/>
                  <a:gd name="connsiteX11" fmla="*/ 8797 w 7330347"/>
                  <a:gd name="connsiteY11" fmla="*/ 2683964 h 4262921"/>
                  <a:gd name="connsiteX0" fmla="*/ 8797 w 7330347"/>
                  <a:gd name="connsiteY0" fmla="*/ 2708637 h 4287594"/>
                  <a:gd name="connsiteX1" fmla="*/ 1224822 w 7330347"/>
                  <a:gd name="connsiteY1" fmla="*/ 910902 h 4287594"/>
                  <a:gd name="connsiteX2" fmla="*/ 3602897 w 7330347"/>
                  <a:gd name="connsiteY2" fmla="*/ 1039270 h 4287594"/>
                  <a:gd name="connsiteX3" fmla="*/ 4155347 w 7330347"/>
                  <a:gd name="connsiteY3" fmla="*/ 975768 h 4287594"/>
                  <a:gd name="connsiteX4" fmla="*/ 5704747 w 7330347"/>
                  <a:gd name="connsiteY4" fmla="*/ 391568 h 4287594"/>
                  <a:gd name="connsiteX5" fmla="*/ 6790597 w 7330347"/>
                  <a:gd name="connsiteY5" fmla="*/ 10568 h 4287594"/>
                  <a:gd name="connsiteX6" fmla="*/ 7330347 w 7330347"/>
                  <a:gd name="connsiteY6" fmla="*/ 1083718 h 4287594"/>
                  <a:gd name="connsiteX7" fmla="*/ 5387247 w 7330347"/>
                  <a:gd name="connsiteY7" fmla="*/ 1579018 h 4287594"/>
                  <a:gd name="connsiteX8" fmla="*/ 4237897 w 7330347"/>
                  <a:gd name="connsiteY8" fmla="*/ 2518137 h 4287594"/>
                  <a:gd name="connsiteX9" fmla="*/ 3088547 w 7330347"/>
                  <a:gd name="connsiteY9" fmla="*/ 3845968 h 4287594"/>
                  <a:gd name="connsiteX10" fmla="*/ 1688372 w 7330347"/>
                  <a:gd name="connsiteY10" fmla="*/ 4265072 h 4287594"/>
                  <a:gd name="connsiteX11" fmla="*/ 8797 w 7330347"/>
                  <a:gd name="connsiteY11" fmla="*/ 2708637 h 4287594"/>
                  <a:gd name="connsiteX0" fmla="*/ 8797 w 7374797"/>
                  <a:gd name="connsiteY0" fmla="*/ 2708637 h 4287594"/>
                  <a:gd name="connsiteX1" fmla="*/ 1224822 w 7374797"/>
                  <a:gd name="connsiteY1" fmla="*/ 910902 h 4287594"/>
                  <a:gd name="connsiteX2" fmla="*/ 3602897 w 7374797"/>
                  <a:gd name="connsiteY2" fmla="*/ 1039270 h 4287594"/>
                  <a:gd name="connsiteX3" fmla="*/ 4155347 w 7374797"/>
                  <a:gd name="connsiteY3" fmla="*/ 975768 h 4287594"/>
                  <a:gd name="connsiteX4" fmla="*/ 5704747 w 7374797"/>
                  <a:gd name="connsiteY4" fmla="*/ 391568 h 4287594"/>
                  <a:gd name="connsiteX5" fmla="*/ 6790597 w 7374797"/>
                  <a:gd name="connsiteY5" fmla="*/ 10568 h 4287594"/>
                  <a:gd name="connsiteX6" fmla="*/ 7374797 w 7374797"/>
                  <a:gd name="connsiteY6" fmla="*/ 1115468 h 4287594"/>
                  <a:gd name="connsiteX7" fmla="*/ 5387247 w 7374797"/>
                  <a:gd name="connsiteY7" fmla="*/ 1579018 h 4287594"/>
                  <a:gd name="connsiteX8" fmla="*/ 4237897 w 7374797"/>
                  <a:gd name="connsiteY8" fmla="*/ 2518137 h 4287594"/>
                  <a:gd name="connsiteX9" fmla="*/ 3088547 w 7374797"/>
                  <a:gd name="connsiteY9" fmla="*/ 3845968 h 4287594"/>
                  <a:gd name="connsiteX10" fmla="*/ 1688372 w 7374797"/>
                  <a:gd name="connsiteY10" fmla="*/ 4265072 h 4287594"/>
                  <a:gd name="connsiteX11" fmla="*/ 8797 w 7374797"/>
                  <a:gd name="connsiteY11" fmla="*/ 2708637 h 4287594"/>
                  <a:gd name="connsiteX0" fmla="*/ 8797 w 7374797"/>
                  <a:gd name="connsiteY0" fmla="*/ 2708637 h 4287594"/>
                  <a:gd name="connsiteX1" fmla="*/ 1224822 w 7374797"/>
                  <a:gd name="connsiteY1" fmla="*/ 910902 h 4287594"/>
                  <a:gd name="connsiteX2" fmla="*/ 3602897 w 7374797"/>
                  <a:gd name="connsiteY2" fmla="*/ 1039270 h 4287594"/>
                  <a:gd name="connsiteX3" fmla="*/ 4155347 w 7374797"/>
                  <a:gd name="connsiteY3" fmla="*/ 975768 h 4287594"/>
                  <a:gd name="connsiteX4" fmla="*/ 5704747 w 7374797"/>
                  <a:gd name="connsiteY4" fmla="*/ 391568 h 4287594"/>
                  <a:gd name="connsiteX5" fmla="*/ 6790597 w 7374797"/>
                  <a:gd name="connsiteY5" fmla="*/ 10568 h 4287594"/>
                  <a:gd name="connsiteX6" fmla="*/ 7374797 w 7374797"/>
                  <a:gd name="connsiteY6" fmla="*/ 1115468 h 4287594"/>
                  <a:gd name="connsiteX7" fmla="*/ 5387247 w 7374797"/>
                  <a:gd name="connsiteY7" fmla="*/ 1579018 h 4287594"/>
                  <a:gd name="connsiteX8" fmla="*/ 4237897 w 7374797"/>
                  <a:gd name="connsiteY8" fmla="*/ 2518137 h 4287594"/>
                  <a:gd name="connsiteX9" fmla="*/ 3088547 w 7374797"/>
                  <a:gd name="connsiteY9" fmla="*/ 3845968 h 4287594"/>
                  <a:gd name="connsiteX10" fmla="*/ 1688372 w 7374797"/>
                  <a:gd name="connsiteY10" fmla="*/ 4265072 h 4287594"/>
                  <a:gd name="connsiteX11" fmla="*/ 8797 w 7374797"/>
                  <a:gd name="connsiteY11" fmla="*/ 2708637 h 4287594"/>
                  <a:gd name="connsiteX0" fmla="*/ 8797 w 7374797"/>
                  <a:gd name="connsiteY0" fmla="*/ 2708637 h 4287594"/>
                  <a:gd name="connsiteX1" fmla="*/ 1224822 w 7374797"/>
                  <a:gd name="connsiteY1" fmla="*/ 910902 h 4287594"/>
                  <a:gd name="connsiteX2" fmla="*/ 3602897 w 7374797"/>
                  <a:gd name="connsiteY2" fmla="*/ 1039270 h 4287594"/>
                  <a:gd name="connsiteX3" fmla="*/ 4155347 w 7374797"/>
                  <a:gd name="connsiteY3" fmla="*/ 975768 h 4287594"/>
                  <a:gd name="connsiteX4" fmla="*/ 5704747 w 7374797"/>
                  <a:gd name="connsiteY4" fmla="*/ 391568 h 4287594"/>
                  <a:gd name="connsiteX5" fmla="*/ 6790597 w 7374797"/>
                  <a:gd name="connsiteY5" fmla="*/ 10568 h 4287594"/>
                  <a:gd name="connsiteX6" fmla="*/ 7374797 w 7374797"/>
                  <a:gd name="connsiteY6" fmla="*/ 1115468 h 4287594"/>
                  <a:gd name="connsiteX7" fmla="*/ 5387247 w 7374797"/>
                  <a:gd name="connsiteY7" fmla="*/ 1579018 h 4287594"/>
                  <a:gd name="connsiteX8" fmla="*/ 4237897 w 7374797"/>
                  <a:gd name="connsiteY8" fmla="*/ 2518137 h 4287594"/>
                  <a:gd name="connsiteX9" fmla="*/ 3088547 w 7374797"/>
                  <a:gd name="connsiteY9" fmla="*/ 3845968 h 4287594"/>
                  <a:gd name="connsiteX10" fmla="*/ 1688372 w 7374797"/>
                  <a:gd name="connsiteY10" fmla="*/ 4265072 h 4287594"/>
                  <a:gd name="connsiteX11" fmla="*/ 8797 w 7374797"/>
                  <a:gd name="connsiteY11" fmla="*/ 2708637 h 4287594"/>
                  <a:gd name="connsiteX0" fmla="*/ 8797 w 7374797"/>
                  <a:gd name="connsiteY0" fmla="*/ 2698370 h 4277327"/>
                  <a:gd name="connsiteX1" fmla="*/ 1224822 w 7374797"/>
                  <a:gd name="connsiteY1" fmla="*/ 900635 h 4277327"/>
                  <a:gd name="connsiteX2" fmla="*/ 3602897 w 7374797"/>
                  <a:gd name="connsiteY2" fmla="*/ 1029003 h 4277327"/>
                  <a:gd name="connsiteX3" fmla="*/ 4155347 w 7374797"/>
                  <a:gd name="connsiteY3" fmla="*/ 965501 h 4277327"/>
                  <a:gd name="connsiteX4" fmla="*/ 5704747 w 7374797"/>
                  <a:gd name="connsiteY4" fmla="*/ 381301 h 4277327"/>
                  <a:gd name="connsiteX5" fmla="*/ 6790597 w 7374797"/>
                  <a:gd name="connsiteY5" fmla="*/ 301 h 4277327"/>
                  <a:gd name="connsiteX6" fmla="*/ 7374797 w 7374797"/>
                  <a:gd name="connsiteY6" fmla="*/ 1105201 h 4277327"/>
                  <a:gd name="connsiteX7" fmla="*/ 5387247 w 7374797"/>
                  <a:gd name="connsiteY7" fmla="*/ 1568751 h 4277327"/>
                  <a:gd name="connsiteX8" fmla="*/ 4237897 w 7374797"/>
                  <a:gd name="connsiteY8" fmla="*/ 2507870 h 4277327"/>
                  <a:gd name="connsiteX9" fmla="*/ 3088547 w 7374797"/>
                  <a:gd name="connsiteY9" fmla="*/ 3835701 h 4277327"/>
                  <a:gd name="connsiteX10" fmla="*/ 1688372 w 7374797"/>
                  <a:gd name="connsiteY10" fmla="*/ 4254805 h 4277327"/>
                  <a:gd name="connsiteX11" fmla="*/ 8797 w 7374797"/>
                  <a:gd name="connsiteY11" fmla="*/ 2698370 h 4277327"/>
                  <a:gd name="connsiteX0" fmla="*/ 8797 w 7374797"/>
                  <a:gd name="connsiteY0" fmla="*/ 2698370 h 4277327"/>
                  <a:gd name="connsiteX1" fmla="*/ 1224822 w 7374797"/>
                  <a:gd name="connsiteY1" fmla="*/ 900635 h 4277327"/>
                  <a:gd name="connsiteX2" fmla="*/ 3602897 w 7374797"/>
                  <a:gd name="connsiteY2" fmla="*/ 1029003 h 4277327"/>
                  <a:gd name="connsiteX3" fmla="*/ 4155347 w 7374797"/>
                  <a:gd name="connsiteY3" fmla="*/ 965501 h 4277327"/>
                  <a:gd name="connsiteX4" fmla="*/ 5704747 w 7374797"/>
                  <a:gd name="connsiteY4" fmla="*/ 381301 h 4277327"/>
                  <a:gd name="connsiteX5" fmla="*/ 6790597 w 7374797"/>
                  <a:gd name="connsiteY5" fmla="*/ 301 h 4277327"/>
                  <a:gd name="connsiteX6" fmla="*/ 7374797 w 7374797"/>
                  <a:gd name="connsiteY6" fmla="*/ 1105201 h 4277327"/>
                  <a:gd name="connsiteX7" fmla="*/ 5387247 w 7374797"/>
                  <a:gd name="connsiteY7" fmla="*/ 1568751 h 4277327"/>
                  <a:gd name="connsiteX8" fmla="*/ 4237897 w 7374797"/>
                  <a:gd name="connsiteY8" fmla="*/ 2507870 h 4277327"/>
                  <a:gd name="connsiteX9" fmla="*/ 3088547 w 7374797"/>
                  <a:gd name="connsiteY9" fmla="*/ 3835701 h 4277327"/>
                  <a:gd name="connsiteX10" fmla="*/ 1688372 w 7374797"/>
                  <a:gd name="connsiteY10" fmla="*/ 4254805 h 4277327"/>
                  <a:gd name="connsiteX11" fmla="*/ 8797 w 7374797"/>
                  <a:gd name="connsiteY11" fmla="*/ 2698370 h 4277327"/>
                  <a:gd name="connsiteX0" fmla="*/ 8797 w 7355747"/>
                  <a:gd name="connsiteY0" fmla="*/ 2698370 h 4277327"/>
                  <a:gd name="connsiteX1" fmla="*/ 1224822 w 7355747"/>
                  <a:gd name="connsiteY1" fmla="*/ 900635 h 4277327"/>
                  <a:gd name="connsiteX2" fmla="*/ 3602897 w 7355747"/>
                  <a:gd name="connsiteY2" fmla="*/ 1029003 h 4277327"/>
                  <a:gd name="connsiteX3" fmla="*/ 4155347 w 7355747"/>
                  <a:gd name="connsiteY3" fmla="*/ 965501 h 4277327"/>
                  <a:gd name="connsiteX4" fmla="*/ 5704747 w 7355747"/>
                  <a:gd name="connsiteY4" fmla="*/ 381301 h 4277327"/>
                  <a:gd name="connsiteX5" fmla="*/ 6790597 w 7355747"/>
                  <a:gd name="connsiteY5" fmla="*/ 301 h 4277327"/>
                  <a:gd name="connsiteX6" fmla="*/ 7355747 w 7355747"/>
                  <a:gd name="connsiteY6" fmla="*/ 1079801 h 4277327"/>
                  <a:gd name="connsiteX7" fmla="*/ 5387247 w 7355747"/>
                  <a:gd name="connsiteY7" fmla="*/ 1568751 h 4277327"/>
                  <a:gd name="connsiteX8" fmla="*/ 4237897 w 7355747"/>
                  <a:gd name="connsiteY8" fmla="*/ 2507870 h 4277327"/>
                  <a:gd name="connsiteX9" fmla="*/ 3088547 w 7355747"/>
                  <a:gd name="connsiteY9" fmla="*/ 3835701 h 4277327"/>
                  <a:gd name="connsiteX10" fmla="*/ 1688372 w 7355747"/>
                  <a:gd name="connsiteY10" fmla="*/ 4254805 h 4277327"/>
                  <a:gd name="connsiteX11" fmla="*/ 8797 w 7355747"/>
                  <a:gd name="connsiteY11" fmla="*/ 2698370 h 4277327"/>
                  <a:gd name="connsiteX0" fmla="*/ 8797 w 7355747"/>
                  <a:gd name="connsiteY0" fmla="*/ 2698370 h 4277327"/>
                  <a:gd name="connsiteX1" fmla="*/ 1224822 w 7355747"/>
                  <a:gd name="connsiteY1" fmla="*/ 900635 h 4277327"/>
                  <a:gd name="connsiteX2" fmla="*/ 3602897 w 7355747"/>
                  <a:gd name="connsiteY2" fmla="*/ 1029003 h 4277327"/>
                  <a:gd name="connsiteX3" fmla="*/ 4155347 w 7355747"/>
                  <a:gd name="connsiteY3" fmla="*/ 965501 h 4277327"/>
                  <a:gd name="connsiteX4" fmla="*/ 5704747 w 7355747"/>
                  <a:gd name="connsiteY4" fmla="*/ 381301 h 4277327"/>
                  <a:gd name="connsiteX5" fmla="*/ 6790597 w 7355747"/>
                  <a:gd name="connsiteY5" fmla="*/ 301 h 4277327"/>
                  <a:gd name="connsiteX6" fmla="*/ 7355747 w 7355747"/>
                  <a:gd name="connsiteY6" fmla="*/ 1079801 h 4277327"/>
                  <a:gd name="connsiteX7" fmla="*/ 5387247 w 7355747"/>
                  <a:gd name="connsiteY7" fmla="*/ 1568751 h 4277327"/>
                  <a:gd name="connsiteX8" fmla="*/ 4237897 w 7355747"/>
                  <a:gd name="connsiteY8" fmla="*/ 2507870 h 4277327"/>
                  <a:gd name="connsiteX9" fmla="*/ 3088547 w 7355747"/>
                  <a:gd name="connsiteY9" fmla="*/ 3835701 h 4277327"/>
                  <a:gd name="connsiteX10" fmla="*/ 1688372 w 7355747"/>
                  <a:gd name="connsiteY10" fmla="*/ 4254805 h 4277327"/>
                  <a:gd name="connsiteX11" fmla="*/ 8797 w 7355747"/>
                  <a:gd name="connsiteY11" fmla="*/ 2698370 h 4277327"/>
                  <a:gd name="connsiteX0" fmla="*/ 8797 w 7355747"/>
                  <a:gd name="connsiteY0" fmla="*/ 2698370 h 4277327"/>
                  <a:gd name="connsiteX1" fmla="*/ 1224822 w 7355747"/>
                  <a:gd name="connsiteY1" fmla="*/ 900635 h 4277327"/>
                  <a:gd name="connsiteX2" fmla="*/ 3602897 w 7355747"/>
                  <a:gd name="connsiteY2" fmla="*/ 1029003 h 4277327"/>
                  <a:gd name="connsiteX3" fmla="*/ 4155347 w 7355747"/>
                  <a:gd name="connsiteY3" fmla="*/ 965501 h 4277327"/>
                  <a:gd name="connsiteX4" fmla="*/ 5704747 w 7355747"/>
                  <a:gd name="connsiteY4" fmla="*/ 381301 h 4277327"/>
                  <a:gd name="connsiteX5" fmla="*/ 6790597 w 7355747"/>
                  <a:gd name="connsiteY5" fmla="*/ 301 h 4277327"/>
                  <a:gd name="connsiteX6" fmla="*/ 7355747 w 7355747"/>
                  <a:gd name="connsiteY6" fmla="*/ 1079801 h 4277327"/>
                  <a:gd name="connsiteX7" fmla="*/ 5387247 w 7355747"/>
                  <a:gd name="connsiteY7" fmla="*/ 1568751 h 4277327"/>
                  <a:gd name="connsiteX8" fmla="*/ 4237897 w 7355747"/>
                  <a:gd name="connsiteY8" fmla="*/ 2507870 h 4277327"/>
                  <a:gd name="connsiteX9" fmla="*/ 3088547 w 7355747"/>
                  <a:gd name="connsiteY9" fmla="*/ 3835701 h 4277327"/>
                  <a:gd name="connsiteX10" fmla="*/ 1688372 w 7355747"/>
                  <a:gd name="connsiteY10" fmla="*/ 4254805 h 4277327"/>
                  <a:gd name="connsiteX11" fmla="*/ 8797 w 7355747"/>
                  <a:gd name="connsiteY11" fmla="*/ 2698370 h 4277327"/>
                  <a:gd name="connsiteX0" fmla="*/ 8797 w 7355747"/>
                  <a:gd name="connsiteY0" fmla="*/ 2698370 h 4277327"/>
                  <a:gd name="connsiteX1" fmla="*/ 1224822 w 7355747"/>
                  <a:gd name="connsiteY1" fmla="*/ 900635 h 4277327"/>
                  <a:gd name="connsiteX2" fmla="*/ 3602897 w 7355747"/>
                  <a:gd name="connsiteY2" fmla="*/ 1029003 h 4277327"/>
                  <a:gd name="connsiteX3" fmla="*/ 4155347 w 7355747"/>
                  <a:gd name="connsiteY3" fmla="*/ 965501 h 4277327"/>
                  <a:gd name="connsiteX4" fmla="*/ 5704747 w 7355747"/>
                  <a:gd name="connsiteY4" fmla="*/ 381301 h 4277327"/>
                  <a:gd name="connsiteX5" fmla="*/ 6790597 w 7355747"/>
                  <a:gd name="connsiteY5" fmla="*/ 301 h 4277327"/>
                  <a:gd name="connsiteX6" fmla="*/ 7355747 w 7355747"/>
                  <a:gd name="connsiteY6" fmla="*/ 1079801 h 4277327"/>
                  <a:gd name="connsiteX7" fmla="*/ 5482497 w 7355747"/>
                  <a:gd name="connsiteY7" fmla="*/ 1530651 h 4277327"/>
                  <a:gd name="connsiteX8" fmla="*/ 4237897 w 7355747"/>
                  <a:gd name="connsiteY8" fmla="*/ 2507870 h 4277327"/>
                  <a:gd name="connsiteX9" fmla="*/ 3088547 w 7355747"/>
                  <a:gd name="connsiteY9" fmla="*/ 3835701 h 4277327"/>
                  <a:gd name="connsiteX10" fmla="*/ 1688372 w 7355747"/>
                  <a:gd name="connsiteY10" fmla="*/ 4254805 h 4277327"/>
                  <a:gd name="connsiteX11" fmla="*/ 8797 w 7355747"/>
                  <a:gd name="connsiteY11" fmla="*/ 2698370 h 4277327"/>
                  <a:gd name="connsiteX0" fmla="*/ 8797 w 7355747"/>
                  <a:gd name="connsiteY0" fmla="*/ 2698370 h 4277327"/>
                  <a:gd name="connsiteX1" fmla="*/ 1224822 w 7355747"/>
                  <a:gd name="connsiteY1" fmla="*/ 900635 h 4277327"/>
                  <a:gd name="connsiteX2" fmla="*/ 3602897 w 7355747"/>
                  <a:gd name="connsiteY2" fmla="*/ 1029003 h 4277327"/>
                  <a:gd name="connsiteX3" fmla="*/ 4155347 w 7355747"/>
                  <a:gd name="connsiteY3" fmla="*/ 965501 h 4277327"/>
                  <a:gd name="connsiteX4" fmla="*/ 5704747 w 7355747"/>
                  <a:gd name="connsiteY4" fmla="*/ 381301 h 4277327"/>
                  <a:gd name="connsiteX5" fmla="*/ 6790597 w 7355747"/>
                  <a:gd name="connsiteY5" fmla="*/ 301 h 4277327"/>
                  <a:gd name="connsiteX6" fmla="*/ 7355747 w 7355747"/>
                  <a:gd name="connsiteY6" fmla="*/ 1079801 h 4277327"/>
                  <a:gd name="connsiteX7" fmla="*/ 5482497 w 7355747"/>
                  <a:gd name="connsiteY7" fmla="*/ 1530651 h 4277327"/>
                  <a:gd name="connsiteX8" fmla="*/ 4237897 w 7355747"/>
                  <a:gd name="connsiteY8" fmla="*/ 2507870 h 4277327"/>
                  <a:gd name="connsiteX9" fmla="*/ 3088547 w 7355747"/>
                  <a:gd name="connsiteY9" fmla="*/ 3835701 h 4277327"/>
                  <a:gd name="connsiteX10" fmla="*/ 1688372 w 7355747"/>
                  <a:gd name="connsiteY10" fmla="*/ 4254805 h 4277327"/>
                  <a:gd name="connsiteX11" fmla="*/ 8797 w 7355747"/>
                  <a:gd name="connsiteY11" fmla="*/ 2698370 h 4277327"/>
                  <a:gd name="connsiteX0" fmla="*/ 8797 w 7355747"/>
                  <a:gd name="connsiteY0" fmla="*/ 2698370 h 4277327"/>
                  <a:gd name="connsiteX1" fmla="*/ 1224822 w 7355747"/>
                  <a:gd name="connsiteY1" fmla="*/ 900635 h 4277327"/>
                  <a:gd name="connsiteX2" fmla="*/ 3602897 w 7355747"/>
                  <a:gd name="connsiteY2" fmla="*/ 1029003 h 4277327"/>
                  <a:gd name="connsiteX3" fmla="*/ 4155347 w 7355747"/>
                  <a:gd name="connsiteY3" fmla="*/ 965501 h 4277327"/>
                  <a:gd name="connsiteX4" fmla="*/ 5704747 w 7355747"/>
                  <a:gd name="connsiteY4" fmla="*/ 381301 h 4277327"/>
                  <a:gd name="connsiteX5" fmla="*/ 6790597 w 7355747"/>
                  <a:gd name="connsiteY5" fmla="*/ 301 h 4277327"/>
                  <a:gd name="connsiteX6" fmla="*/ 7355747 w 7355747"/>
                  <a:gd name="connsiteY6" fmla="*/ 1079801 h 4277327"/>
                  <a:gd name="connsiteX7" fmla="*/ 5482497 w 7355747"/>
                  <a:gd name="connsiteY7" fmla="*/ 1530651 h 4277327"/>
                  <a:gd name="connsiteX8" fmla="*/ 4237897 w 7355747"/>
                  <a:gd name="connsiteY8" fmla="*/ 2507870 h 4277327"/>
                  <a:gd name="connsiteX9" fmla="*/ 3088547 w 7355747"/>
                  <a:gd name="connsiteY9" fmla="*/ 3835701 h 4277327"/>
                  <a:gd name="connsiteX10" fmla="*/ 1688372 w 7355747"/>
                  <a:gd name="connsiteY10" fmla="*/ 4254805 h 4277327"/>
                  <a:gd name="connsiteX11" fmla="*/ 8797 w 7355747"/>
                  <a:gd name="connsiteY11" fmla="*/ 2698370 h 4277327"/>
                  <a:gd name="connsiteX0" fmla="*/ 8797 w 7355747"/>
                  <a:gd name="connsiteY0" fmla="*/ 2698370 h 4277327"/>
                  <a:gd name="connsiteX1" fmla="*/ 1224822 w 7355747"/>
                  <a:gd name="connsiteY1" fmla="*/ 900635 h 4277327"/>
                  <a:gd name="connsiteX2" fmla="*/ 3602897 w 7355747"/>
                  <a:gd name="connsiteY2" fmla="*/ 1029003 h 4277327"/>
                  <a:gd name="connsiteX3" fmla="*/ 4155347 w 7355747"/>
                  <a:gd name="connsiteY3" fmla="*/ 965501 h 4277327"/>
                  <a:gd name="connsiteX4" fmla="*/ 5704747 w 7355747"/>
                  <a:gd name="connsiteY4" fmla="*/ 381301 h 4277327"/>
                  <a:gd name="connsiteX5" fmla="*/ 6790597 w 7355747"/>
                  <a:gd name="connsiteY5" fmla="*/ 301 h 4277327"/>
                  <a:gd name="connsiteX6" fmla="*/ 7355747 w 7355747"/>
                  <a:gd name="connsiteY6" fmla="*/ 1079801 h 4277327"/>
                  <a:gd name="connsiteX7" fmla="*/ 5482497 w 7355747"/>
                  <a:gd name="connsiteY7" fmla="*/ 1530651 h 4277327"/>
                  <a:gd name="connsiteX8" fmla="*/ 4237897 w 7355747"/>
                  <a:gd name="connsiteY8" fmla="*/ 2507870 h 4277327"/>
                  <a:gd name="connsiteX9" fmla="*/ 3088547 w 7355747"/>
                  <a:gd name="connsiteY9" fmla="*/ 3835701 h 4277327"/>
                  <a:gd name="connsiteX10" fmla="*/ 1688372 w 7355747"/>
                  <a:gd name="connsiteY10" fmla="*/ 4254805 h 4277327"/>
                  <a:gd name="connsiteX11" fmla="*/ 8797 w 7355747"/>
                  <a:gd name="connsiteY11" fmla="*/ 2698370 h 4277327"/>
                  <a:gd name="connsiteX0" fmla="*/ 8797 w 7355747"/>
                  <a:gd name="connsiteY0" fmla="*/ 2698370 h 4260844"/>
                  <a:gd name="connsiteX1" fmla="*/ 1224822 w 7355747"/>
                  <a:gd name="connsiteY1" fmla="*/ 900635 h 4260844"/>
                  <a:gd name="connsiteX2" fmla="*/ 3602897 w 7355747"/>
                  <a:gd name="connsiteY2" fmla="*/ 1029003 h 4260844"/>
                  <a:gd name="connsiteX3" fmla="*/ 4155347 w 7355747"/>
                  <a:gd name="connsiteY3" fmla="*/ 965501 h 4260844"/>
                  <a:gd name="connsiteX4" fmla="*/ 5704747 w 7355747"/>
                  <a:gd name="connsiteY4" fmla="*/ 381301 h 4260844"/>
                  <a:gd name="connsiteX5" fmla="*/ 6790597 w 7355747"/>
                  <a:gd name="connsiteY5" fmla="*/ 301 h 4260844"/>
                  <a:gd name="connsiteX6" fmla="*/ 7355747 w 7355747"/>
                  <a:gd name="connsiteY6" fmla="*/ 1079801 h 4260844"/>
                  <a:gd name="connsiteX7" fmla="*/ 5482497 w 7355747"/>
                  <a:gd name="connsiteY7" fmla="*/ 1530651 h 4260844"/>
                  <a:gd name="connsiteX8" fmla="*/ 4237897 w 7355747"/>
                  <a:gd name="connsiteY8" fmla="*/ 2507870 h 4260844"/>
                  <a:gd name="connsiteX9" fmla="*/ 3088547 w 7355747"/>
                  <a:gd name="connsiteY9" fmla="*/ 3835701 h 4260844"/>
                  <a:gd name="connsiteX10" fmla="*/ 1688372 w 7355747"/>
                  <a:gd name="connsiteY10" fmla="*/ 4254805 h 4260844"/>
                  <a:gd name="connsiteX11" fmla="*/ 8797 w 7355747"/>
                  <a:gd name="connsiteY11" fmla="*/ 2698370 h 4260844"/>
                  <a:gd name="connsiteX0" fmla="*/ 8831 w 7355781"/>
                  <a:gd name="connsiteY0" fmla="*/ 2698370 h 4260844"/>
                  <a:gd name="connsiteX1" fmla="*/ 1224856 w 7355781"/>
                  <a:gd name="connsiteY1" fmla="*/ 900635 h 4260844"/>
                  <a:gd name="connsiteX2" fmla="*/ 3621981 w 7355781"/>
                  <a:gd name="connsiteY2" fmla="*/ 1048053 h 4260844"/>
                  <a:gd name="connsiteX3" fmla="*/ 4155381 w 7355781"/>
                  <a:gd name="connsiteY3" fmla="*/ 965501 h 4260844"/>
                  <a:gd name="connsiteX4" fmla="*/ 5704781 w 7355781"/>
                  <a:gd name="connsiteY4" fmla="*/ 381301 h 4260844"/>
                  <a:gd name="connsiteX5" fmla="*/ 6790631 w 7355781"/>
                  <a:gd name="connsiteY5" fmla="*/ 301 h 4260844"/>
                  <a:gd name="connsiteX6" fmla="*/ 7355781 w 7355781"/>
                  <a:gd name="connsiteY6" fmla="*/ 1079801 h 4260844"/>
                  <a:gd name="connsiteX7" fmla="*/ 5482531 w 7355781"/>
                  <a:gd name="connsiteY7" fmla="*/ 1530651 h 4260844"/>
                  <a:gd name="connsiteX8" fmla="*/ 4237931 w 7355781"/>
                  <a:gd name="connsiteY8" fmla="*/ 2507870 h 4260844"/>
                  <a:gd name="connsiteX9" fmla="*/ 3088581 w 7355781"/>
                  <a:gd name="connsiteY9" fmla="*/ 3835701 h 4260844"/>
                  <a:gd name="connsiteX10" fmla="*/ 1688406 w 7355781"/>
                  <a:gd name="connsiteY10" fmla="*/ 4254805 h 4260844"/>
                  <a:gd name="connsiteX11" fmla="*/ 8831 w 7355781"/>
                  <a:gd name="connsiteY11" fmla="*/ 2698370 h 4260844"/>
                  <a:gd name="connsiteX0" fmla="*/ 8831 w 7355781"/>
                  <a:gd name="connsiteY0" fmla="*/ 2698370 h 4260844"/>
                  <a:gd name="connsiteX1" fmla="*/ 1224856 w 7355781"/>
                  <a:gd name="connsiteY1" fmla="*/ 900635 h 4260844"/>
                  <a:gd name="connsiteX2" fmla="*/ 3621981 w 7355781"/>
                  <a:gd name="connsiteY2" fmla="*/ 1048053 h 4260844"/>
                  <a:gd name="connsiteX3" fmla="*/ 4155381 w 7355781"/>
                  <a:gd name="connsiteY3" fmla="*/ 965501 h 4260844"/>
                  <a:gd name="connsiteX4" fmla="*/ 5704781 w 7355781"/>
                  <a:gd name="connsiteY4" fmla="*/ 381301 h 4260844"/>
                  <a:gd name="connsiteX5" fmla="*/ 6790631 w 7355781"/>
                  <a:gd name="connsiteY5" fmla="*/ 301 h 4260844"/>
                  <a:gd name="connsiteX6" fmla="*/ 7355781 w 7355781"/>
                  <a:gd name="connsiteY6" fmla="*/ 1079801 h 4260844"/>
                  <a:gd name="connsiteX7" fmla="*/ 5482531 w 7355781"/>
                  <a:gd name="connsiteY7" fmla="*/ 1530651 h 4260844"/>
                  <a:gd name="connsiteX8" fmla="*/ 4237931 w 7355781"/>
                  <a:gd name="connsiteY8" fmla="*/ 2507870 h 4260844"/>
                  <a:gd name="connsiteX9" fmla="*/ 3088581 w 7355781"/>
                  <a:gd name="connsiteY9" fmla="*/ 3835701 h 4260844"/>
                  <a:gd name="connsiteX10" fmla="*/ 1688406 w 7355781"/>
                  <a:gd name="connsiteY10" fmla="*/ 4254805 h 4260844"/>
                  <a:gd name="connsiteX11" fmla="*/ 8831 w 7355781"/>
                  <a:gd name="connsiteY11" fmla="*/ 2698370 h 4260844"/>
                  <a:gd name="connsiteX0" fmla="*/ 8831 w 7355781"/>
                  <a:gd name="connsiteY0" fmla="*/ 2698370 h 4260844"/>
                  <a:gd name="connsiteX1" fmla="*/ 1224856 w 7355781"/>
                  <a:gd name="connsiteY1" fmla="*/ 900635 h 4260844"/>
                  <a:gd name="connsiteX2" fmla="*/ 3621981 w 7355781"/>
                  <a:gd name="connsiteY2" fmla="*/ 1048053 h 4260844"/>
                  <a:gd name="connsiteX3" fmla="*/ 4149031 w 7355781"/>
                  <a:gd name="connsiteY3" fmla="*/ 990901 h 4260844"/>
                  <a:gd name="connsiteX4" fmla="*/ 5704781 w 7355781"/>
                  <a:gd name="connsiteY4" fmla="*/ 381301 h 4260844"/>
                  <a:gd name="connsiteX5" fmla="*/ 6790631 w 7355781"/>
                  <a:gd name="connsiteY5" fmla="*/ 301 h 4260844"/>
                  <a:gd name="connsiteX6" fmla="*/ 7355781 w 7355781"/>
                  <a:gd name="connsiteY6" fmla="*/ 1079801 h 4260844"/>
                  <a:gd name="connsiteX7" fmla="*/ 5482531 w 7355781"/>
                  <a:gd name="connsiteY7" fmla="*/ 1530651 h 4260844"/>
                  <a:gd name="connsiteX8" fmla="*/ 4237931 w 7355781"/>
                  <a:gd name="connsiteY8" fmla="*/ 2507870 h 4260844"/>
                  <a:gd name="connsiteX9" fmla="*/ 3088581 w 7355781"/>
                  <a:gd name="connsiteY9" fmla="*/ 3835701 h 4260844"/>
                  <a:gd name="connsiteX10" fmla="*/ 1688406 w 7355781"/>
                  <a:gd name="connsiteY10" fmla="*/ 4254805 h 4260844"/>
                  <a:gd name="connsiteX11" fmla="*/ 8831 w 7355781"/>
                  <a:gd name="connsiteY11" fmla="*/ 2698370 h 4260844"/>
                  <a:gd name="connsiteX0" fmla="*/ 8831 w 7355781"/>
                  <a:gd name="connsiteY0" fmla="*/ 2698370 h 4260844"/>
                  <a:gd name="connsiteX1" fmla="*/ 1224856 w 7355781"/>
                  <a:gd name="connsiteY1" fmla="*/ 900635 h 4260844"/>
                  <a:gd name="connsiteX2" fmla="*/ 3621981 w 7355781"/>
                  <a:gd name="connsiteY2" fmla="*/ 1048053 h 4260844"/>
                  <a:gd name="connsiteX3" fmla="*/ 4149031 w 7355781"/>
                  <a:gd name="connsiteY3" fmla="*/ 990901 h 4260844"/>
                  <a:gd name="connsiteX4" fmla="*/ 5704781 w 7355781"/>
                  <a:gd name="connsiteY4" fmla="*/ 381301 h 4260844"/>
                  <a:gd name="connsiteX5" fmla="*/ 6790631 w 7355781"/>
                  <a:gd name="connsiteY5" fmla="*/ 301 h 4260844"/>
                  <a:gd name="connsiteX6" fmla="*/ 7355781 w 7355781"/>
                  <a:gd name="connsiteY6" fmla="*/ 1079801 h 4260844"/>
                  <a:gd name="connsiteX7" fmla="*/ 5482531 w 7355781"/>
                  <a:gd name="connsiteY7" fmla="*/ 1530651 h 4260844"/>
                  <a:gd name="connsiteX8" fmla="*/ 4237931 w 7355781"/>
                  <a:gd name="connsiteY8" fmla="*/ 2507870 h 4260844"/>
                  <a:gd name="connsiteX9" fmla="*/ 3088581 w 7355781"/>
                  <a:gd name="connsiteY9" fmla="*/ 3835701 h 4260844"/>
                  <a:gd name="connsiteX10" fmla="*/ 1688406 w 7355781"/>
                  <a:gd name="connsiteY10" fmla="*/ 4254805 h 4260844"/>
                  <a:gd name="connsiteX11" fmla="*/ 8831 w 7355781"/>
                  <a:gd name="connsiteY11" fmla="*/ 2698370 h 4260844"/>
                  <a:gd name="connsiteX0" fmla="*/ 8831 w 7355781"/>
                  <a:gd name="connsiteY0" fmla="*/ 2698415 h 4260889"/>
                  <a:gd name="connsiteX1" fmla="*/ 1224856 w 7355781"/>
                  <a:gd name="connsiteY1" fmla="*/ 900680 h 4260889"/>
                  <a:gd name="connsiteX2" fmla="*/ 3621981 w 7355781"/>
                  <a:gd name="connsiteY2" fmla="*/ 1048098 h 4260889"/>
                  <a:gd name="connsiteX3" fmla="*/ 4149031 w 7355781"/>
                  <a:gd name="connsiteY3" fmla="*/ 990946 h 4260889"/>
                  <a:gd name="connsiteX4" fmla="*/ 5704781 w 7355781"/>
                  <a:gd name="connsiteY4" fmla="*/ 381346 h 4260889"/>
                  <a:gd name="connsiteX5" fmla="*/ 6790631 w 7355781"/>
                  <a:gd name="connsiteY5" fmla="*/ 346 h 4260889"/>
                  <a:gd name="connsiteX6" fmla="*/ 7355781 w 7355781"/>
                  <a:gd name="connsiteY6" fmla="*/ 1079846 h 4260889"/>
                  <a:gd name="connsiteX7" fmla="*/ 5482531 w 7355781"/>
                  <a:gd name="connsiteY7" fmla="*/ 1530696 h 4260889"/>
                  <a:gd name="connsiteX8" fmla="*/ 4237931 w 7355781"/>
                  <a:gd name="connsiteY8" fmla="*/ 2507915 h 4260889"/>
                  <a:gd name="connsiteX9" fmla="*/ 3088581 w 7355781"/>
                  <a:gd name="connsiteY9" fmla="*/ 3835746 h 4260889"/>
                  <a:gd name="connsiteX10" fmla="*/ 1688406 w 7355781"/>
                  <a:gd name="connsiteY10" fmla="*/ 4254850 h 4260889"/>
                  <a:gd name="connsiteX11" fmla="*/ 8831 w 7355781"/>
                  <a:gd name="connsiteY11" fmla="*/ 2698415 h 4260889"/>
                  <a:gd name="connsiteX0" fmla="*/ 8831 w 7355781"/>
                  <a:gd name="connsiteY0" fmla="*/ 2698345 h 4260819"/>
                  <a:gd name="connsiteX1" fmla="*/ 1224856 w 7355781"/>
                  <a:gd name="connsiteY1" fmla="*/ 900610 h 4260819"/>
                  <a:gd name="connsiteX2" fmla="*/ 3621981 w 7355781"/>
                  <a:gd name="connsiteY2" fmla="*/ 1048028 h 4260819"/>
                  <a:gd name="connsiteX3" fmla="*/ 4149031 w 7355781"/>
                  <a:gd name="connsiteY3" fmla="*/ 990876 h 4260819"/>
                  <a:gd name="connsiteX4" fmla="*/ 5704781 w 7355781"/>
                  <a:gd name="connsiteY4" fmla="*/ 381276 h 4260819"/>
                  <a:gd name="connsiteX5" fmla="*/ 6790631 w 7355781"/>
                  <a:gd name="connsiteY5" fmla="*/ 276 h 4260819"/>
                  <a:gd name="connsiteX6" fmla="*/ 7355781 w 7355781"/>
                  <a:gd name="connsiteY6" fmla="*/ 1079776 h 4260819"/>
                  <a:gd name="connsiteX7" fmla="*/ 5482531 w 7355781"/>
                  <a:gd name="connsiteY7" fmla="*/ 1530626 h 4260819"/>
                  <a:gd name="connsiteX8" fmla="*/ 4237931 w 7355781"/>
                  <a:gd name="connsiteY8" fmla="*/ 2507845 h 4260819"/>
                  <a:gd name="connsiteX9" fmla="*/ 3088581 w 7355781"/>
                  <a:gd name="connsiteY9" fmla="*/ 3835676 h 4260819"/>
                  <a:gd name="connsiteX10" fmla="*/ 1688406 w 7355781"/>
                  <a:gd name="connsiteY10" fmla="*/ 4254780 h 4260819"/>
                  <a:gd name="connsiteX11" fmla="*/ 8831 w 7355781"/>
                  <a:gd name="connsiteY11" fmla="*/ 2698345 h 4260819"/>
                  <a:gd name="connsiteX0" fmla="*/ 8831 w 7355781"/>
                  <a:gd name="connsiteY0" fmla="*/ 2698265 h 4260739"/>
                  <a:gd name="connsiteX1" fmla="*/ 1224856 w 7355781"/>
                  <a:gd name="connsiteY1" fmla="*/ 900530 h 4260739"/>
                  <a:gd name="connsiteX2" fmla="*/ 3621981 w 7355781"/>
                  <a:gd name="connsiteY2" fmla="*/ 1047948 h 4260739"/>
                  <a:gd name="connsiteX3" fmla="*/ 4149031 w 7355781"/>
                  <a:gd name="connsiteY3" fmla="*/ 990796 h 4260739"/>
                  <a:gd name="connsiteX4" fmla="*/ 5878568 w 7355781"/>
                  <a:gd name="connsiteY4" fmla="*/ 506517 h 4260739"/>
                  <a:gd name="connsiteX5" fmla="*/ 6790631 w 7355781"/>
                  <a:gd name="connsiteY5" fmla="*/ 196 h 4260739"/>
                  <a:gd name="connsiteX6" fmla="*/ 7355781 w 7355781"/>
                  <a:gd name="connsiteY6" fmla="*/ 1079696 h 4260739"/>
                  <a:gd name="connsiteX7" fmla="*/ 5482531 w 7355781"/>
                  <a:gd name="connsiteY7" fmla="*/ 1530546 h 4260739"/>
                  <a:gd name="connsiteX8" fmla="*/ 4237931 w 7355781"/>
                  <a:gd name="connsiteY8" fmla="*/ 2507765 h 4260739"/>
                  <a:gd name="connsiteX9" fmla="*/ 3088581 w 7355781"/>
                  <a:gd name="connsiteY9" fmla="*/ 3835596 h 4260739"/>
                  <a:gd name="connsiteX10" fmla="*/ 1688406 w 7355781"/>
                  <a:gd name="connsiteY10" fmla="*/ 4254700 h 4260739"/>
                  <a:gd name="connsiteX11" fmla="*/ 8831 w 7355781"/>
                  <a:gd name="connsiteY11" fmla="*/ 2698265 h 4260739"/>
                  <a:gd name="connsiteX0" fmla="*/ 8831 w 7355781"/>
                  <a:gd name="connsiteY0" fmla="*/ 2698265 h 4260739"/>
                  <a:gd name="connsiteX1" fmla="*/ 1224856 w 7355781"/>
                  <a:gd name="connsiteY1" fmla="*/ 900530 h 4260739"/>
                  <a:gd name="connsiteX2" fmla="*/ 3621981 w 7355781"/>
                  <a:gd name="connsiteY2" fmla="*/ 1047948 h 4260739"/>
                  <a:gd name="connsiteX3" fmla="*/ 4149031 w 7355781"/>
                  <a:gd name="connsiteY3" fmla="*/ 990796 h 4260739"/>
                  <a:gd name="connsiteX4" fmla="*/ 5878568 w 7355781"/>
                  <a:gd name="connsiteY4" fmla="*/ 506517 h 4260739"/>
                  <a:gd name="connsiteX5" fmla="*/ 6790631 w 7355781"/>
                  <a:gd name="connsiteY5" fmla="*/ 196 h 4260739"/>
                  <a:gd name="connsiteX6" fmla="*/ 7355781 w 7355781"/>
                  <a:gd name="connsiteY6" fmla="*/ 1079696 h 4260739"/>
                  <a:gd name="connsiteX7" fmla="*/ 6485939 w 7355781"/>
                  <a:gd name="connsiteY7" fmla="*/ 1067416 h 4260739"/>
                  <a:gd name="connsiteX8" fmla="*/ 5482531 w 7355781"/>
                  <a:gd name="connsiteY8" fmla="*/ 1530546 h 4260739"/>
                  <a:gd name="connsiteX9" fmla="*/ 4237931 w 7355781"/>
                  <a:gd name="connsiteY9" fmla="*/ 2507765 h 4260739"/>
                  <a:gd name="connsiteX10" fmla="*/ 3088581 w 7355781"/>
                  <a:gd name="connsiteY10" fmla="*/ 3835596 h 4260739"/>
                  <a:gd name="connsiteX11" fmla="*/ 1688406 w 7355781"/>
                  <a:gd name="connsiteY11" fmla="*/ 4254700 h 4260739"/>
                  <a:gd name="connsiteX12" fmla="*/ 8831 w 7355781"/>
                  <a:gd name="connsiteY12" fmla="*/ 2698265 h 4260739"/>
                  <a:gd name="connsiteX0" fmla="*/ 8831 w 7355781"/>
                  <a:gd name="connsiteY0" fmla="*/ 2698236 h 4260710"/>
                  <a:gd name="connsiteX1" fmla="*/ 1224856 w 7355781"/>
                  <a:gd name="connsiteY1" fmla="*/ 900501 h 4260710"/>
                  <a:gd name="connsiteX2" fmla="*/ 3621981 w 7355781"/>
                  <a:gd name="connsiteY2" fmla="*/ 1047919 h 4260710"/>
                  <a:gd name="connsiteX3" fmla="*/ 4149031 w 7355781"/>
                  <a:gd name="connsiteY3" fmla="*/ 990767 h 4260710"/>
                  <a:gd name="connsiteX4" fmla="*/ 6174829 w 7355781"/>
                  <a:gd name="connsiteY4" fmla="*/ 574510 h 4260710"/>
                  <a:gd name="connsiteX5" fmla="*/ 6790631 w 7355781"/>
                  <a:gd name="connsiteY5" fmla="*/ 167 h 4260710"/>
                  <a:gd name="connsiteX6" fmla="*/ 7355781 w 7355781"/>
                  <a:gd name="connsiteY6" fmla="*/ 1079667 h 4260710"/>
                  <a:gd name="connsiteX7" fmla="*/ 6485939 w 7355781"/>
                  <a:gd name="connsiteY7" fmla="*/ 1067387 h 4260710"/>
                  <a:gd name="connsiteX8" fmla="*/ 5482531 w 7355781"/>
                  <a:gd name="connsiteY8" fmla="*/ 1530517 h 4260710"/>
                  <a:gd name="connsiteX9" fmla="*/ 4237931 w 7355781"/>
                  <a:gd name="connsiteY9" fmla="*/ 2507736 h 4260710"/>
                  <a:gd name="connsiteX10" fmla="*/ 3088581 w 7355781"/>
                  <a:gd name="connsiteY10" fmla="*/ 3835567 h 4260710"/>
                  <a:gd name="connsiteX11" fmla="*/ 1688406 w 7355781"/>
                  <a:gd name="connsiteY11" fmla="*/ 4254671 h 4260710"/>
                  <a:gd name="connsiteX12" fmla="*/ 8831 w 7355781"/>
                  <a:gd name="connsiteY12" fmla="*/ 2698236 h 4260710"/>
                  <a:gd name="connsiteX0" fmla="*/ 8831 w 7355781"/>
                  <a:gd name="connsiteY0" fmla="*/ 2576952 h 4139426"/>
                  <a:gd name="connsiteX1" fmla="*/ 1224856 w 7355781"/>
                  <a:gd name="connsiteY1" fmla="*/ 779217 h 4139426"/>
                  <a:gd name="connsiteX2" fmla="*/ 3621981 w 7355781"/>
                  <a:gd name="connsiteY2" fmla="*/ 926635 h 4139426"/>
                  <a:gd name="connsiteX3" fmla="*/ 4149031 w 7355781"/>
                  <a:gd name="connsiteY3" fmla="*/ 869483 h 4139426"/>
                  <a:gd name="connsiteX4" fmla="*/ 6174829 w 7355781"/>
                  <a:gd name="connsiteY4" fmla="*/ 453226 h 4139426"/>
                  <a:gd name="connsiteX5" fmla="*/ 6886070 w 7355781"/>
                  <a:gd name="connsiteY5" fmla="*/ 221 h 4139426"/>
                  <a:gd name="connsiteX6" fmla="*/ 7355781 w 7355781"/>
                  <a:gd name="connsiteY6" fmla="*/ 958383 h 4139426"/>
                  <a:gd name="connsiteX7" fmla="*/ 6485939 w 7355781"/>
                  <a:gd name="connsiteY7" fmla="*/ 946103 h 4139426"/>
                  <a:gd name="connsiteX8" fmla="*/ 5482531 w 7355781"/>
                  <a:gd name="connsiteY8" fmla="*/ 1409233 h 4139426"/>
                  <a:gd name="connsiteX9" fmla="*/ 4237931 w 7355781"/>
                  <a:gd name="connsiteY9" fmla="*/ 2386452 h 4139426"/>
                  <a:gd name="connsiteX10" fmla="*/ 3088581 w 7355781"/>
                  <a:gd name="connsiteY10" fmla="*/ 3714283 h 4139426"/>
                  <a:gd name="connsiteX11" fmla="*/ 1688406 w 7355781"/>
                  <a:gd name="connsiteY11" fmla="*/ 4133387 h 4139426"/>
                  <a:gd name="connsiteX12" fmla="*/ 8831 w 7355781"/>
                  <a:gd name="connsiteY12" fmla="*/ 2576952 h 4139426"/>
                  <a:gd name="connsiteX0" fmla="*/ 8831 w 7324826"/>
                  <a:gd name="connsiteY0" fmla="*/ 2576952 h 4139426"/>
                  <a:gd name="connsiteX1" fmla="*/ 1224856 w 7324826"/>
                  <a:gd name="connsiteY1" fmla="*/ 779217 h 4139426"/>
                  <a:gd name="connsiteX2" fmla="*/ 3621981 w 7324826"/>
                  <a:gd name="connsiteY2" fmla="*/ 926635 h 4139426"/>
                  <a:gd name="connsiteX3" fmla="*/ 4149031 w 7324826"/>
                  <a:gd name="connsiteY3" fmla="*/ 869483 h 4139426"/>
                  <a:gd name="connsiteX4" fmla="*/ 6174829 w 7324826"/>
                  <a:gd name="connsiteY4" fmla="*/ 453226 h 4139426"/>
                  <a:gd name="connsiteX5" fmla="*/ 6886070 w 7324826"/>
                  <a:gd name="connsiteY5" fmla="*/ 221 h 4139426"/>
                  <a:gd name="connsiteX6" fmla="*/ 7324825 w 7324826"/>
                  <a:gd name="connsiteY6" fmla="*/ 850912 h 4139426"/>
                  <a:gd name="connsiteX7" fmla="*/ 6485939 w 7324826"/>
                  <a:gd name="connsiteY7" fmla="*/ 946103 h 4139426"/>
                  <a:gd name="connsiteX8" fmla="*/ 5482531 w 7324826"/>
                  <a:gd name="connsiteY8" fmla="*/ 1409233 h 4139426"/>
                  <a:gd name="connsiteX9" fmla="*/ 4237931 w 7324826"/>
                  <a:gd name="connsiteY9" fmla="*/ 2386452 h 4139426"/>
                  <a:gd name="connsiteX10" fmla="*/ 3088581 w 7324826"/>
                  <a:gd name="connsiteY10" fmla="*/ 3714283 h 4139426"/>
                  <a:gd name="connsiteX11" fmla="*/ 1688406 w 7324826"/>
                  <a:gd name="connsiteY11" fmla="*/ 4133387 h 4139426"/>
                  <a:gd name="connsiteX12" fmla="*/ 8831 w 7324826"/>
                  <a:gd name="connsiteY12" fmla="*/ 2576952 h 4139426"/>
                  <a:gd name="connsiteX0" fmla="*/ 8831 w 7324826"/>
                  <a:gd name="connsiteY0" fmla="*/ 2576952 h 4139426"/>
                  <a:gd name="connsiteX1" fmla="*/ 1224856 w 7324826"/>
                  <a:gd name="connsiteY1" fmla="*/ 779217 h 4139426"/>
                  <a:gd name="connsiteX2" fmla="*/ 3621981 w 7324826"/>
                  <a:gd name="connsiteY2" fmla="*/ 926635 h 4139426"/>
                  <a:gd name="connsiteX3" fmla="*/ 4149031 w 7324826"/>
                  <a:gd name="connsiteY3" fmla="*/ 869483 h 4139426"/>
                  <a:gd name="connsiteX4" fmla="*/ 6174829 w 7324826"/>
                  <a:gd name="connsiteY4" fmla="*/ 453226 h 4139426"/>
                  <a:gd name="connsiteX5" fmla="*/ 6886070 w 7324826"/>
                  <a:gd name="connsiteY5" fmla="*/ 221 h 4139426"/>
                  <a:gd name="connsiteX6" fmla="*/ 7324825 w 7324826"/>
                  <a:gd name="connsiteY6" fmla="*/ 850912 h 4139426"/>
                  <a:gd name="connsiteX7" fmla="*/ 6431334 w 7324826"/>
                  <a:gd name="connsiteY7" fmla="*/ 805666 h 4139426"/>
                  <a:gd name="connsiteX8" fmla="*/ 5482531 w 7324826"/>
                  <a:gd name="connsiteY8" fmla="*/ 1409233 h 4139426"/>
                  <a:gd name="connsiteX9" fmla="*/ 4237931 w 7324826"/>
                  <a:gd name="connsiteY9" fmla="*/ 2386452 h 4139426"/>
                  <a:gd name="connsiteX10" fmla="*/ 3088581 w 7324826"/>
                  <a:gd name="connsiteY10" fmla="*/ 3714283 h 4139426"/>
                  <a:gd name="connsiteX11" fmla="*/ 1688406 w 7324826"/>
                  <a:gd name="connsiteY11" fmla="*/ 4133387 h 4139426"/>
                  <a:gd name="connsiteX12" fmla="*/ 8831 w 7324826"/>
                  <a:gd name="connsiteY12" fmla="*/ 2576952 h 4139426"/>
                  <a:gd name="connsiteX0" fmla="*/ 8831 w 7324826"/>
                  <a:gd name="connsiteY0" fmla="*/ 2576946 h 4139420"/>
                  <a:gd name="connsiteX1" fmla="*/ 1224856 w 7324826"/>
                  <a:gd name="connsiteY1" fmla="*/ 779211 h 4139420"/>
                  <a:gd name="connsiteX2" fmla="*/ 3621981 w 7324826"/>
                  <a:gd name="connsiteY2" fmla="*/ 926629 h 4139420"/>
                  <a:gd name="connsiteX3" fmla="*/ 4149031 w 7324826"/>
                  <a:gd name="connsiteY3" fmla="*/ 869477 h 4139420"/>
                  <a:gd name="connsiteX4" fmla="*/ 6213184 w 7324826"/>
                  <a:gd name="connsiteY4" fmla="*/ 465761 h 4139420"/>
                  <a:gd name="connsiteX5" fmla="*/ 6886070 w 7324826"/>
                  <a:gd name="connsiteY5" fmla="*/ 215 h 4139420"/>
                  <a:gd name="connsiteX6" fmla="*/ 7324825 w 7324826"/>
                  <a:gd name="connsiteY6" fmla="*/ 850906 h 4139420"/>
                  <a:gd name="connsiteX7" fmla="*/ 6431334 w 7324826"/>
                  <a:gd name="connsiteY7" fmla="*/ 805660 h 4139420"/>
                  <a:gd name="connsiteX8" fmla="*/ 5482531 w 7324826"/>
                  <a:gd name="connsiteY8" fmla="*/ 1409227 h 4139420"/>
                  <a:gd name="connsiteX9" fmla="*/ 4237931 w 7324826"/>
                  <a:gd name="connsiteY9" fmla="*/ 2386446 h 4139420"/>
                  <a:gd name="connsiteX10" fmla="*/ 3088581 w 7324826"/>
                  <a:gd name="connsiteY10" fmla="*/ 3714277 h 4139420"/>
                  <a:gd name="connsiteX11" fmla="*/ 1688406 w 7324826"/>
                  <a:gd name="connsiteY11" fmla="*/ 4133381 h 4139420"/>
                  <a:gd name="connsiteX12" fmla="*/ 8831 w 7324826"/>
                  <a:gd name="connsiteY12" fmla="*/ 2576946 h 4139420"/>
                  <a:gd name="connsiteX0" fmla="*/ 8831 w 7324826"/>
                  <a:gd name="connsiteY0" fmla="*/ 2576946 h 4139420"/>
                  <a:gd name="connsiteX1" fmla="*/ 1224856 w 7324826"/>
                  <a:gd name="connsiteY1" fmla="*/ 779211 h 4139420"/>
                  <a:gd name="connsiteX2" fmla="*/ 3621981 w 7324826"/>
                  <a:gd name="connsiteY2" fmla="*/ 926629 h 4139420"/>
                  <a:gd name="connsiteX3" fmla="*/ 4149031 w 7324826"/>
                  <a:gd name="connsiteY3" fmla="*/ 869477 h 4139420"/>
                  <a:gd name="connsiteX4" fmla="*/ 6213184 w 7324826"/>
                  <a:gd name="connsiteY4" fmla="*/ 465761 h 4139420"/>
                  <a:gd name="connsiteX5" fmla="*/ 6886070 w 7324826"/>
                  <a:gd name="connsiteY5" fmla="*/ 215 h 4139420"/>
                  <a:gd name="connsiteX6" fmla="*/ 7324825 w 7324826"/>
                  <a:gd name="connsiteY6" fmla="*/ 850906 h 4139420"/>
                  <a:gd name="connsiteX7" fmla="*/ 6445588 w 7324826"/>
                  <a:gd name="connsiteY7" fmla="*/ 896519 h 4139420"/>
                  <a:gd name="connsiteX8" fmla="*/ 5482531 w 7324826"/>
                  <a:gd name="connsiteY8" fmla="*/ 1409227 h 4139420"/>
                  <a:gd name="connsiteX9" fmla="*/ 4237931 w 7324826"/>
                  <a:gd name="connsiteY9" fmla="*/ 2386446 h 4139420"/>
                  <a:gd name="connsiteX10" fmla="*/ 3088581 w 7324826"/>
                  <a:gd name="connsiteY10" fmla="*/ 3714277 h 4139420"/>
                  <a:gd name="connsiteX11" fmla="*/ 1688406 w 7324826"/>
                  <a:gd name="connsiteY11" fmla="*/ 4133381 h 4139420"/>
                  <a:gd name="connsiteX12" fmla="*/ 8831 w 7324826"/>
                  <a:gd name="connsiteY12" fmla="*/ 2576946 h 4139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24826" h="4139420">
                    <a:moveTo>
                      <a:pt x="8831" y="2576946"/>
                    </a:moveTo>
                    <a:cubicBezTo>
                      <a:pt x="-87477" y="1738518"/>
                      <a:pt x="622664" y="1054264"/>
                      <a:pt x="1224856" y="779211"/>
                    </a:cubicBezTo>
                    <a:cubicBezTo>
                      <a:pt x="1827048" y="504158"/>
                      <a:pt x="3114510" y="1017418"/>
                      <a:pt x="3621981" y="926629"/>
                    </a:cubicBezTo>
                    <a:cubicBezTo>
                      <a:pt x="4110402" y="931090"/>
                      <a:pt x="3779673" y="875827"/>
                      <a:pt x="4149031" y="869477"/>
                    </a:cubicBezTo>
                    <a:cubicBezTo>
                      <a:pt x="4575539" y="596427"/>
                      <a:pt x="5736934" y="704944"/>
                      <a:pt x="6213184" y="465761"/>
                    </a:cubicBezTo>
                    <a:cubicBezTo>
                      <a:pt x="6785742" y="371569"/>
                      <a:pt x="6622545" y="-10368"/>
                      <a:pt x="6886070" y="215"/>
                    </a:cubicBezTo>
                    <a:cubicBezTo>
                      <a:pt x="7213095" y="74298"/>
                      <a:pt x="7018967" y="440386"/>
                      <a:pt x="7324825" y="850906"/>
                    </a:cubicBezTo>
                    <a:cubicBezTo>
                      <a:pt x="7305973" y="1095703"/>
                      <a:pt x="6757796" y="821377"/>
                      <a:pt x="6445588" y="896519"/>
                    </a:cubicBezTo>
                    <a:cubicBezTo>
                      <a:pt x="6133380" y="971661"/>
                      <a:pt x="5889129" y="1236096"/>
                      <a:pt x="5482531" y="1409227"/>
                    </a:cubicBezTo>
                    <a:cubicBezTo>
                      <a:pt x="5007339" y="1710738"/>
                      <a:pt x="4569189" y="1988513"/>
                      <a:pt x="4237931" y="2386446"/>
                    </a:cubicBezTo>
                    <a:cubicBezTo>
                      <a:pt x="4054839" y="2740987"/>
                      <a:pt x="3513502" y="3423121"/>
                      <a:pt x="3088581" y="3714277"/>
                    </a:cubicBezTo>
                    <a:cubicBezTo>
                      <a:pt x="2485860" y="3980033"/>
                      <a:pt x="2214398" y="4176886"/>
                      <a:pt x="1688406" y="4133381"/>
                    </a:cubicBezTo>
                    <a:cubicBezTo>
                      <a:pt x="1162414" y="4089876"/>
                      <a:pt x="105139" y="3415374"/>
                      <a:pt x="8831" y="25769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40000"/>
                      <a:lumOff val="60000"/>
                    </a:schemeClr>
                  </a:gs>
                  <a:gs pos="40000">
                    <a:schemeClr val="accent6">
                      <a:lumMod val="95000"/>
                      <a:lumOff val="5000"/>
                    </a:schemeClr>
                  </a:gs>
                  <a:gs pos="82000">
                    <a:schemeClr val="accent6">
                      <a:lumMod val="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Star: 6 Points 13">
                <a:extLst>
                  <a:ext uri="{FF2B5EF4-FFF2-40B4-BE49-F238E27FC236}">
                    <a16:creationId xmlns:a16="http://schemas.microsoft.com/office/drawing/2014/main" id="{465FA5F3-37E9-437B-8769-C3DC7C16C35D}"/>
                  </a:ext>
                </a:extLst>
              </p:cNvPr>
              <p:cNvSpPr/>
              <p:nvPr/>
            </p:nvSpPr>
            <p:spPr>
              <a:xfrm rot="3944457">
                <a:off x="2212965" y="4935993"/>
                <a:ext cx="91623" cy="57311"/>
              </a:xfrm>
              <a:custGeom>
                <a:avLst/>
                <a:gdLst>
                  <a:gd name="connsiteX0" fmla="*/ 0 w 1856509"/>
                  <a:gd name="connsiteY0" fmla="*/ 187037 h 748146"/>
                  <a:gd name="connsiteX1" fmla="*/ 565903 w 1856509"/>
                  <a:gd name="connsiteY1" fmla="*/ 155039 h 748146"/>
                  <a:gd name="connsiteX2" fmla="*/ 928255 w 1856509"/>
                  <a:gd name="connsiteY2" fmla="*/ 0 h 748146"/>
                  <a:gd name="connsiteX3" fmla="*/ 1290606 w 1856509"/>
                  <a:gd name="connsiteY3" fmla="*/ 155039 h 748146"/>
                  <a:gd name="connsiteX4" fmla="*/ 1856509 w 1856509"/>
                  <a:gd name="connsiteY4" fmla="*/ 187037 h 748146"/>
                  <a:gd name="connsiteX5" fmla="*/ 1652957 w 1856509"/>
                  <a:gd name="connsiteY5" fmla="*/ 374073 h 748146"/>
                  <a:gd name="connsiteX6" fmla="*/ 1856509 w 1856509"/>
                  <a:gd name="connsiteY6" fmla="*/ 561110 h 748146"/>
                  <a:gd name="connsiteX7" fmla="*/ 1290606 w 1856509"/>
                  <a:gd name="connsiteY7" fmla="*/ 593107 h 748146"/>
                  <a:gd name="connsiteX8" fmla="*/ 928255 w 1856509"/>
                  <a:gd name="connsiteY8" fmla="*/ 748146 h 748146"/>
                  <a:gd name="connsiteX9" fmla="*/ 565903 w 1856509"/>
                  <a:gd name="connsiteY9" fmla="*/ 593107 h 748146"/>
                  <a:gd name="connsiteX10" fmla="*/ 0 w 1856509"/>
                  <a:gd name="connsiteY10" fmla="*/ 561110 h 748146"/>
                  <a:gd name="connsiteX11" fmla="*/ 203552 w 1856509"/>
                  <a:gd name="connsiteY11" fmla="*/ 374073 h 748146"/>
                  <a:gd name="connsiteX12" fmla="*/ 0 w 1856509"/>
                  <a:gd name="connsiteY12" fmla="*/ 187037 h 748146"/>
                  <a:gd name="connsiteX0" fmla="*/ 0 w 1856509"/>
                  <a:gd name="connsiteY0" fmla="*/ 39255 h 600364"/>
                  <a:gd name="connsiteX1" fmla="*/ 565903 w 1856509"/>
                  <a:gd name="connsiteY1" fmla="*/ 7257 h 600364"/>
                  <a:gd name="connsiteX2" fmla="*/ 955964 w 1856509"/>
                  <a:gd name="connsiteY2" fmla="*/ 0 h 600364"/>
                  <a:gd name="connsiteX3" fmla="*/ 1290606 w 1856509"/>
                  <a:gd name="connsiteY3" fmla="*/ 7257 h 600364"/>
                  <a:gd name="connsiteX4" fmla="*/ 1856509 w 1856509"/>
                  <a:gd name="connsiteY4" fmla="*/ 39255 h 600364"/>
                  <a:gd name="connsiteX5" fmla="*/ 1652957 w 1856509"/>
                  <a:gd name="connsiteY5" fmla="*/ 226291 h 600364"/>
                  <a:gd name="connsiteX6" fmla="*/ 1856509 w 1856509"/>
                  <a:gd name="connsiteY6" fmla="*/ 413328 h 600364"/>
                  <a:gd name="connsiteX7" fmla="*/ 1290606 w 1856509"/>
                  <a:gd name="connsiteY7" fmla="*/ 445325 h 600364"/>
                  <a:gd name="connsiteX8" fmla="*/ 928255 w 1856509"/>
                  <a:gd name="connsiteY8" fmla="*/ 600364 h 600364"/>
                  <a:gd name="connsiteX9" fmla="*/ 565903 w 1856509"/>
                  <a:gd name="connsiteY9" fmla="*/ 445325 h 600364"/>
                  <a:gd name="connsiteX10" fmla="*/ 0 w 1856509"/>
                  <a:gd name="connsiteY10" fmla="*/ 413328 h 600364"/>
                  <a:gd name="connsiteX11" fmla="*/ 203552 w 1856509"/>
                  <a:gd name="connsiteY11" fmla="*/ 226291 h 600364"/>
                  <a:gd name="connsiteX12" fmla="*/ 0 w 1856509"/>
                  <a:gd name="connsiteY12" fmla="*/ 39255 h 600364"/>
                  <a:gd name="connsiteX0" fmla="*/ 0 w 1856509"/>
                  <a:gd name="connsiteY0" fmla="*/ 39255 h 461819"/>
                  <a:gd name="connsiteX1" fmla="*/ 565903 w 1856509"/>
                  <a:gd name="connsiteY1" fmla="*/ 7257 h 461819"/>
                  <a:gd name="connsiteX2" fmla="*/ 955964 w 1856509"/>
                  <a:gd name="connsiteY2" fmla="*/ 0 h 461819"/>
                  <a:gd name="connsiteX3" fmla="*/ 1290606 w 1856509"/>
                  <a:gd name="connsiteY3" fmla="*/ 7257 h 461819"/>
                  <a:gd name="connsiteX4" fmla="*/ 1856509 w 1856509"/>
                  <a:gd name="connsiteY4" fmla="*/ 39255 h 461819"/>
                  <a:gd name="connsiteX5" fmla="*/ 1652957 w 1856509"/>
                  <a:gd name="connsiteY5" fmla="*/ 226291 h 461819"/>
                  <a:gd name="connsiteX6" fmla="*/ 1856509 w 1856509"/>
                  <a:gd name="connsiteY6" fmla="*/ 413328 h 461819"/>
                  <a:gd name="connsiteX7" fmla="*/ 1290606 w 1856509"/>
                  <a:gd name="connsiteY7" fmla="*/ 445325 h 461819"/>
                  <a:gd name="connsiteX8" fmla="*/ 928255 w 1856509"/>
                  <a:gd name="connsiteY8" fmla="*/ 461819 h 461819"/>
                  <a:gd name="connsiteX9" fmla="*/ 565903 w 1856509"/>
                  <a:gd name="connsiteY9" fmla="*/ 445325 h 461819"/>
                  <a:gd name="connsiteX10" fmla="*/ 0 w 1856509"/>
                  <a:gd name="connsiteY10" fmla="*/ 413328 h 461819"/>
                  <a:gd name="connsiteX11" fmla="*/ 203552 w 1856509"/>
                  <a:gd name="connsiteY11" fmla="*/ 226291 h 461819"/>
                  <a:gd name="connsiteX12" fmla="*/ 0 w 1856509"/>
                  <a:gd name="connsiteY12" fmla="*/ 39255 h 461819"/>
                  <a:gd name="connsiteX0" fmla="*/ 0 w 1856509"/>
                  <a:gd name="connsiteY0" fmla="*/ 31998 h 454562"/>
                  <a:gd name="connsiteX1" fmla="*/ 565903 w 1856509"/>
                  <a:gd name="connsiteY1" fmla="*/ 0 h 454562"/>
                  <a:gd name="connsiteX2" fmla="*/ 955964 w 1856509"/>
                  <a:gd name="connsiteY2" fmla="*/ 20452 h 454562"/>
                  <a:gd name="connsiteX3" fmla="*/ 1290606 w 1856509"/>
                  <a:gd name="connsiteY3" fmla="*/ 0 h 454562"/>
                  <a:gd name="connsiteX4" fmla="*/ 1856509 w 1856509"/>
                  <a:gd name="connsiteY4" fmla="*/ 31998 h 454562"/>
                  <a:gd name="connsiteX5" fmla="*/ 1652957 w 1856509"/>
                  <a:gd name="connsiteY5" fmla="*/ 219034 h 454562"/>
                  <a:gd name="connsiteX6" fmla="*/ 1856509 w 1856509"/>
                  <a:gd name="connsiteY6" fmla="*/ 406071 h 454562"/>
                  <a:gd name="connsiteX7" fmla="*/ 1290606 w 1856509"/>
                  <a:gd name="connsiteY7" fmla="*/ 438068 h 454562"/>
                  <a:gd name="connsiteX8" fmla="*/ 928255 w 1856509"/>
                  <a:gd name="connsiteY8" fmla="*/ 454562 h 454562"/>
                  <a:gd name="connsiteX9" fmla="*/ 565903 w 1856509"/>
                  <a:gd name="connsiteY9" fmla="*/ 438068 h 454562"/>
                  <a:gd name="connsiteX10" fmla="*/ 0 w 1856509"/>
                  <a:gd name="connsiteY10" fmla="*/ 406071 h 454562"/>
                  <a:gd name="connsiteX11" fmla="*/ 203552 w 1856509"/>
                  <a:gd name="connsiteY11" fmla="*/ 219034 h 454562"/>
                  <a:gd name="connsiteX12" fmla="*/ 0 w 1856509"/>
                  <a:gd name="connsiteY12" fmla="*/ 31998 h 454562"/>
                  <a:gd name="connsiteX0" fmla="*/ 0 w 1856509"/>
                  <a:gd name="connsiteY0" fmla="*/ 31998 h 454562"/>
                  <a:gd name="connsiteX1" fmla="*/ 565903 w 1856509"/>
                  <a:gd name="connsiteY1" fmla="*/ 0 h 454562"/>
                  <a:gd name="connsiteX2" fmla="*/ 955964 w 1856509"/>
                  <a:gd name="connsiteY2" fmla="*/ 20452 h 454562"/>
                  <a:gd name="connsiteX3" fmla="*/ 1290606 w 1856509"/>
                  <a:gd name="connsiteY3" fmla="*/ 0 h 454562"/>
                  <a:gd name="connsiteX4" fmla="*/ 1856509 w 1856509"/>
                  <a:gd name="connsiteY4" fmla="*/ 31998 h 454562"/>
                  <a:gd name="connsiteX5" fmla="*/ 1717612 w 1856509"/>
                  <a:gd name="connsiteY5" fmla="*/ 219034 h 454562"/>
                  <a:gd name="connsiteX6" fmla="*/ 1856509 w 1856509"/>
                  <a:gd name="connsiteY6" fmla="*/ 406071 h 454562"/>
                  <a:gd name="connsiteX7" fmla="*/ 1290606 w 1856509"/>
                  <a:gd name="connsiteY7" fmla="*/ 438068 h 454562"/>
                  <a:gd name="connsiteX8" fmla="*/ 928255 w 1856509"/>
                  <a:gd name="connsiteY8" fmla="*/ 454562 h 454562"/>
                  <a:gd name="connsiteX9" fmla="*/ 565903 w 1856509"/>
                  <a:gd name="connsiteY9" fmla="*/ 438068 h 454562"/>
                  <a:gd name="connsiteX10" fmla="*/ 0 w 1856509"/>
                  <a:gd name="connsiteY10" fmla="*/ 406071 h 454562"/>
                  <a:gd name="connsiteX11" fmla="*/ 203552 w 1856509"/>
                  <a:gd name="connsiteY11" fmla="*/ 219034 h 454562"/>
                  <a:gd name="connsiteX12" fmla="*/ 0 w 1856509"/>
                  <a:gd name="connsiteY12" fmla="*/ 31998 h 454562"/>
                  <a:gd name="connsiteX0" fmla="*/ 0 w 1856509"/>
                  <a:gd name="connsiteY0" fmla="*/ 31998 h 454562"/>
                  <a:gd name="connsiteX1" fmla="*/ 565903 w 1856509"/>
                  <a:gd name="connsiteY1" fmla="*/ 0 h 454562"/>
                  <a:gd name="connsiteX2" fmla="*/ 955964 w 1856509"/>
                  <a:gd name="connsiteY2" fmla="*/ 20452 h 454562"/>
                  <a:gd name="connsiteX3" fmla="*/ 1290606 w 1856509"/>
                  <a:gd name="connsiteY3" fmla="*/ 0 h 454562"/>
                  <a:gd name="connsiteX4" fmla="*/ 1856509 w 1856509"/>
                  <a:gd name="connsiteY4" fmla="*/ 31998 h 454562"/>
                  <a:gd name="connsiteX5" fmla="*/ 1717612 w 1856509"/>
                  <a:gd name="connsiteY5" fmla="*/ 219034 h 454562"/>
                  <a:gd name="connsiteX6" fmla="*/ 1856509 w 1856509"/>
                  <a:gd name="connsiteY6" fmla="*/ 406071 h 454562"/>
                  <a:gd name="connsiteX7" fmla="*/ 1290606 w 1856509"/>
                  <a:gd name="connsiteY7" fmla="*/ 438068 h 454562"/>
                  <a:gd name="connsiteX8" fmla="*/ 928255 w 1856509"/>
                  <a:gd name="connsiteY8" fmla="*/ 454562 h 454562"/>
                  <a:gd name="connsiteX9" fmla="*/ 565903 w 1856509"/>
                  <a:gd name="connsiteY9" fmla="*/ 438068 h 454562"/>
                  <a:gd name="connsiteX10" fmla="*/ 0 w 1856509"/>
                  <a:gd name="connsiteY10" fmla="*/ 406071 h 454562"/>
                  <a:gd name="connsiteX11" fmla="*/ 129661 w 1856509"/>
                  <a:gd name="connsiteY11" fmla="*/ 209798 h 454562"/>
                  <a:gd name="connsiteX12" fmla="*/ 0 w 1856509"/>
                  <a:gd name="connsiteY12" fmla="*/ 31998 h 454562"/>
                  <a:gd name="connsiteX0" fmla="*/ 0 w 1856509"/>
                  <a:gd name="connsiteY0" fmla="*/ 31998 h 454562"/>
                  <a:gd name="connsiteX1" fmla="*/ 565903 w 1856509"/>
                  <a:gd name="connsiteY1" fmla="*/ 0 h 454562"/>
                  <a:gd name="connsiteX2" fmla="*/ 955964 w 1856509"/>
                  <a:gd name="connsiteY2" fmla="*/ 7481 h 454562"/>
                  <a:gd name="connsiteX3" fmla="*/ 1290606 w 1856509"/>
                  <a:gd name="connsiteY3" fmla="*/ 0 h 454562"/>
                  <a:gd name="connsiteX4" fmla="*/ 1856509 w 1856509"/>
                  <a:gd name="connsiteY4" fmla="*/ 31998 h 454562"/>
                  <a:gd name="connsiteX5" fmla="*/ 1717612 w 1856509"/>
                  <a:gd name="connsiteY5" fmla="*/ 219034 h 454562"/>
                  <a:gd name="connsiteX6" fmla="*/ 1856509 w 1856509"/>
                  <a:gd name="connsiteY6" fmla="*/ 406071 h 454562"/>
                  <a:gd name="connsiteX7" fmla="*/ 1290606 w 1856509"/>
                  <a:gd name="connsiteY7" fmla="*/ 438068 h 454562"/>
                  <a:gd name="connsiteX8" fmla="*/ 928255 w 1856509"/>
                  <a:gd name="connsiteY8" fmla="*/ 454562 h 454562"/>
                  <a:gd name="connsiteX9" fmla="*/ 565903 w 1856509"/>
                  <a:gd name="connsiteY9" fmla="*/ 438068 h 454562"/>
                  <a:gd name="connsiteX10" fmla="*/ 0 w 1856509"/>
                  <a:gd name="connsiteY10" fmla="*/ 406071 h 454562"/>
                  <a:gd name="connsiteX11" fmla="*/ 129661 w 1856509"/>
                  <a:gd name="connsiteY11" fmla="*/ 209798 h 454562"/>
                  <a:gd name="connsiteX12" fmla="*/ 0 w 1856509"/>
                  <a:gd name="connsiteY12" fmla="*/ 31998 h 454562"/>
                  <a:gd name="connsiteX0" fmla="*/ 0 w 1856509"/>
                  <a:gd name="connsiteY0" fmla="*/ 31998 h 438068"/>
                  <a:gd name="connsiteX1" fmla="*/ 565903 w 1856509"/>
                  <a:gd name="connsiteY1" fmla="*/ 0 h 438068"/>
                  <a:gd name="connsiteX2" fmla="*/ 955964 w 1856509"/>
                  <a:gd name="connsiteY2" fmla="*/ 7481 h 438068"/>
                  <a:gd name="connsiteX3" fmla="*/ 1290606 w 1856509"/>
                  <a:gd name="connsiteY3" fmla="*/ 0 h 438068"/>
                  <a:gd name="connsiteX4" fmla="*/ 1856509 w 1856509"/>
                  <a:gd name="connsiteY4" fmla="*/ 31998 h 438068"/>
                  <a:gd name="connsiteX5" fmla="*/ 1717612 w 1856509"/>
                  <a:gd name="connsiteY5" fmla="*/ 219034 h 438068"/>
                  <a:gd name="connsiteX6" fmla="*/ 1856509 w 1856509"/>
                  <a:gd name="connsiteY6" fmla="*/ 406071 h 438068"/>
                  <a:gd name="connsiteX7" fmla="*/ 1290606 w 1856509"/>
                  <a:gd name="connsiteY7" fmla="*/ 438068 h 438068"/>
                  <a:gd name="connsiteX8" fmla="*/ 928255 w 1856509"/>
                  <a:gd name="connsiteY8" fmla="*/ 433485 h 438068"/>
                  <a:gd name="connsiteX9" fmla="*/ 565903 w 1856509"/>
                  <a:gd name="connsiteY9" fmla="*/ 438068 h 438068"/>
                  <a:gd name="connsiteX10" fmla="*/ 0 w 1856509"/>
                  <a:gd name="connsiteY10" fmla="*/ 406071 h 438068"/>
                  <a:gd name="connsiteX11" fmla="*/ 129661 w 1856509"/>
                  <a:gd name="connsiteY11" fmla="*/ 209798 h 438068"/>
                  <a:gd name="connsiteX12" fmla="*/ 0 w 1856509"/>
                  <a:gd name="connsiteY12" fmla="*/ 31998 h 438068"/>
                  <a:gd name="connsiteX0" fmla="*/ 0 w 1856509"/>
                  <a:gd name="connsiteY0" fmla="*/ 31998 h 438068"/>
                  <a:gd name="connsiteX1" fmla="*/ 565903 w 1856509"/>
                  <a:gd name="connsiteY1" fmla="*/ 0 h 438068"/>
                  <a:gd name="connsiteX2" fmla="*/ 955964 w 1856509"/>
                  <a:gd name="connsiteY2" fmla="*/ 7481 h 438068"/>
                  <a:gd name="connsiteX3" fmla="*/ 1290606 w 1856509"/>
                  <a:gd name="connsiteY3" fmla="*/ 8106 h 438068"/>
                  <a:gd name="connsiteX4" fmla="*/ 1856509 w 1856509"/>
                  <a:gd name="connsiteY4" fmla="*/ 31998 h 438068"/>
                  <a:gd name="connsiteX5" fmla="*/ 1717612 w 1856509"/>
                  <a:gd name="connsiteY5" fmla="*/ 219034 h 438068"/>
                  <a:gd name="connsiteX6" fmla="*/ 1856509 w 1856509"/>
                  <a:gd name="connsiteY6" fmla="*/ 406071 h 438068"/>
                  <a:gd name="connsiteX7" fmla="*/ 1290606 w 1856509"/>
                  <a:gd name="connsiteY7" fmla="*/ 438068 h 438068"/>
                  <a:gd name="connsiteX8" fmla="*/ 928255 w 1856509"/>
                  <a:gd name="connsiteY8" fmla="*/ 433485 h 438068"/>
                  <a:gd name="connsiteX9" fmla="*/ 565903 w 1856509"/>
                  <a:gd name="connsiteY9" fmla="*/ 438068 h 438068"/>
                  <a:gd name="connsiteX10" fmla="*/ 0 w 1856509"/>
                  <a:gd name="connsiteY10" fmla="*/ 406071 h 438068"/>
                  <a:gd name="connsiteX11" fmla="*/ 129661 w 1856509"/>
                  <a:gd name="connsiteY11" fmla="*/ 209798 h 438068"/>
                  <a:gd name="connsiteX12" fmla="*/ 0 w 1856509"/>
                  <a:gd name="connsiteY12" fmla="*/ 31998 h 438068"/>
                  <a:gd name="connsiteX0" fmla="*/ 0 w 1856509"/>
                  <a:gd name="connsiteY0" fmla="*/ 24517 h 430587"/>
                  <a:gd name="connsiteX1" fmla="*/ 567525 w 1856509"/>
                  <a:gd name="connsiteY1" fmla="*/ 2247 h 430587"/>
                  <a:gd name="connsiteX2" fmla="*/ 955964 w 1856509"/>
                  <a:gd name="connsiteY2" fmla="*/ 0 h 430587"/>
                  <a:gd name="connsiteX3" fmla="*/ 1290606 w 1856509"/>
                  <a:gd name="connsiteY3" fmla="*/ 625 h 430587"/>
                  <a:gd name="connsiteX4" fmla="*/ 1856509 w 1856509"/>
                  <a:gd name="connsiteY4" fmla="*/ 24517 h 430587"/>
                  <a:gd name="connsiteX5" fmla="*/ 1717612 w 1856509"/>
                  <a:gd name="connsiteY5" fmla="*/ 211553 h 430587"/>
                  <a:gd name="connsiteX6" fmla="*/ 1856509 w 1856509"/>
                  <a:gd name="connsiteY6" fmla="*/ 398590 h 430587"/>
                  <a:gd name="connsiteX7" fmla="*/ 1290606 w 1856509"/>
                  <a:gd name="connsiteY7" fmla="*/ 430587 h 430587"/>
                  <a:gd name="connsiteX8" fmla="*/ 928255 w 1856509"/>
                  <a:gd name="connsiteY8" fmla="*/ 426004 h 430587"/>
                  <a:gd name="connsiteX9" fmla="*/ 565903 w 1856509"/>
                  <a:gd name="connsiteY9" fmla="*/ 430587 h 430587"/>
                  <a:gd name="connsiteX10" fmla="*/ 0 w 1856509"/>
                  <a:gd name="connsiteY10" fmla="*/ 398590 h 430587"/>
                  <a:gd name="connsiteX11" fmla="*/ 129661 w 1856509"/>
                  <a:gd name="connsiteY11" fmla="*/ 202317 h 430587"/>
                  <a:gd name="connsiteX12" fmla="*/ 0 w 1856509"/>
                  <a:gd name="connsiteY12" fmla="*/ 24517 h 430587"/>
                  <a:gd name="connsiteX0" fmla="*/ 0 w 1856509"/>
                  <a:gd name="connsiteY0" fmla="*/ 24517 h 430587"/>
                  <a:gd name="connsiteX1" fmla="*/ 567525 w 1856509"/>
                  <a:gd name="connsiteY1" fmla="*/ 2247 h 430587"/>
                  <a:gd name="connsiteX2" fmla="*/ 955964 w 1856509"/>
                  <a:gd name="connsiteY2" fmla="*/ 0 h 430587"/>
                  <a:gd name="connsiteX3" fmla="*/ 1290606 w 1856509"/>
                  <a:gd name="connsiteY3" fmla="*/ 625 h 430587"/>
                  <a:gd name="connsiteX4" fmla="*/ 1856509 w 1856509"/>
                  <a:gd name="connsiteY4" fmla="*/ 24517 h 430587"/>
                  <a:gd name="connsiteX5" fmla="*/ 1717612 w 1856509"/>
                  <a:gd name="connsiteY5" fmla="*/ 211553 h 430587"/>
                  <a:gd name="connsiteX6" fmla="*/ 1856509 w 1856509"/>
                  <a:gd name="connsiteY6" fmla="*/ 398590 h 430587"/>
                  <a:gd name="connsiteX7" fmla="*/ 1290606 w 1856509"/>
                  <a:gd name="connsiteY7" fmla="*/ 430587 h 430587"/>
                  <a:gd name="connsiteX8" fmla="*/ 926634 w 1856509"/>
                  <a:gd name="connsiteY8" fmla="*/ 411412 h 430587"/>
                  <a:gd name="connsiteX9" fmla="*/ 565903 w 1856509"/>
                  <a:gd name="connsiteY9" fmla="*/ 430587 h 430587"/>
                  <a:gd name="connsiteX10" fmla="*/ 0 w 1856509"/>
                  <a:gd name="connsiteY10" fmla="*/ 398590 h 430587"/>
                  <a:gd name="connsiteX11" fmla="*/ 129661 w 1856509"/>
                  <a:gd name="connsiteY11" fmla="*/ 202317 h 430587"/>
                  <a:gd name="connsiteX12" fmla="*/ 0 w 1856509"/>
                  <a:gd name="connsiteY12" fmla="*/ 24517 h 430587"/>
                  <a:gd name="connsiteX0" fmla="*/ 0 w 1856509"/>
                  <a:gd name="connsiteY0" fmla="*/ 24517 h 430587"/>
                  <a:gd name="connsiteX1" fmla="*/ 567525 w 1856509"/>
                  <a:gd name="connsiteY1" fmla="*/ 2247 h 430587"/>
                  <a:gd name="connsiteX2" fmla="*/ 955964 w 1856509"/>
                  <a:gd name="connsiteY2" fmla="*/ 0 h 430587"/>
                  <a:gd name="connsiteX3" fmla="*/ 1290606 w 1856509"/>
                  <a:gd name="connsiteY3" fmla="*/ 625 h 430587"/>
                  <a:gd name="connsiteX4" fmla="*/ 1856509 w 1856509"/>
                  <a:gd name="connsiteY4" fmla="*/ 24517 h 430587"/>
                  <a:gd name="connsiteX5" fmla="*/ 1717612 w 1856509"/>
                  <a:gd name="connsiteY5" fmla="*/ 211553 h 430587"/>
                  <a:gd name="connsiteX6" fmla="*/ 1856509 w 1856509"/>
                  <a:gd name="connsiteY6" fmla="*/ 398590 h 430587"/>
                  <a:gd name="connsiteX7" fmla="*/ 1290606 w 1856509"/>
                  <a:gd name="connsiteY7" fmla="*/ 415996 h 430587"/>
                  <a:gd name="connsiteX8" fmla="*/ 926634 w 1856509"/>
                  <a:gd name="connsiteY8" fmla="*/ 411412 h 430587"/>
                  <a:gd name="connsiteX9" fmla="*/ 565903 w 1856509"/>
                  <a:gd name="connsiteY9" fmla="*/ 430587 h 430587"/>
                  <a:gd name="connsiteX10" fmla="*/ 0 w 1856509"/>
                  <a:gd name="connsiteY10" fmla="*/ 398590 h 430587"/>
                  <a:gd name="connsiteX11" fmla="*/ 129661 w 1856509"/>
                  <a:gd name="connsiteY11" fmla="*/ 202317 h 430587"/>
                  <a:gd name="connsiteX12" fmla="*/ 0 w 1856509"/>
                  <a:gd name="connsiteY12" fmla="*/ 24517 h 430587"/>
                  <a:gd name="connsiteX0" fmla="*/ 0 w 1856509"/>
                  <a:gd name="connsiteY0" fmla="*/ 24517 h 415996"/>
                  <a:gd name="connsiteX1" fmla="*/ 567525 w 1856509"/>
                  <a:gd name="connsiteY1" fmla="*/ 2247 h 415996"/>
                  <a:gd name="connsiteX2" fmla="*/ 955964 w 1856509"/>
                  <a:gd name="connsiteY2" fmla="*/ 0 h 415996"/>
                  <a:gd name="connsiteX3" fmla="*/ 1290606 w 1856509"/>
                  <a:gd name="connsiteY3" fmla="*/ 625 h 415996"/>
                  <a:gd name="connsiteX4" fmla="*/ 1856509 w 1856509"/>
                  <a:gd name="connsiteY4" fmla="*/ 24517 h 415996"/>
                  <a:gd name="connsiteX5" fmla="*/ 1717612 w 1856509"/>
                  <a:gd name="connsiteY5" fmla="*/ 211553 h 415996"/>
                  <a:gd name="connsiteX6" fmla="*/ 1856509 w 1856509"/>
                  <a:gd name="connsiteY6" fmla="*/ 398590 h 415996"/>
                  <a:gd name="connsiteX7" fmla="*/ 1290606 w 1856509"/>
                  <a:gd name="connsiteY7" fmla="*/ 415996 h 415996"/>
                  <a:gd name="connsiteX8" fmla="*/ 926634 w 1856509"/>
                  <a:gd name="connsiteY8" fmla="*/ 411412 h 415996"/>
                  <a:gd name="connsiteX9" fmla="*/ 565903 w 1856509"/>
                  <a:gd name="connsiteY9" fmla="*/ 412753 h 415996"/>
                  <a:gd name="connsiteX10" fmla="*/ 0 w 1856509"/>
                  <a:gd name="connsiteY10" fmla="*/ 398590 h 415996"/>
                  <a:gd name="connsiteX11" fmla="*/ 129661 w 1856509"/>
                  <a:gd name="connsiteY11" fmla="*/ 202317 h 415996"/>
                  <a:gd name="connsiteX12" fmla="*/ 0 w 1856509"/>
                  <a:gd name="connsiteY12" fmla="*/ 24517 h 415996"/>
                  <a:gd name="connsiteX0" fmla="*/ 0 w 1858019"/>
                  <a:gd name="connsiteY0" fmla="*/ 24517 h 415996"/>
                  <a:gd name="connsiteX1" fmla="*/ 567525 w 1858019"/>
                  <a:gd name="connsiteY1" fmla="*/ 2247 h 415996"/>
                  <a:gd name="connsiteX2" fmla="*/ 955964 w 1858019"/>
                  <a:gd name="connsiteY2" fmla="*/ 0 h 415996"/>
                  <a:gd name="connsiteX3" fmla="*/ 1290606 w 1858019"/>
                  <a:gd name="connsiteY3" fmla="*/ 625 h 415996"/>
                  <a:gd name="connsiteX4" fmla="*/ 1856509 w 1858019"/>
                  <a:gd name="connsiteY4" fmla="*/ 24517 h 415996"/>
                  <a:gd name="connsiteX5" fmla="*/ 1849189 w 1858019"/>
                  <a:gd name="connsiteY5" fmla="*/ 116979 h 415996"/>
                  <a:gd name="connsiteX6" fmla="*/ 1717612 w 1858019"/>
                  <a:gd name="connsiteY6" fmla="*/ 211553 h 415996"/>
                  <a:gd name="connsiteX7" fmla="*/ 1856509 w 1858019"/>
                  <a:gd name="connsiteY7" fmla="*/ 398590 h 415996"/>
                  <a:gd name="connsiteX8" fmla="*/ 1290606 w 1858019"/>
                  <a:gd name="connsiteY8" fmla="*/ 415996 h 415996"/>
                  <a:gd name="connsiteX9" fmla="*/ 926634 w 1858019"/>
                  <a:gd name="connsiteY9" fmla="*/ 411412 h 415996"/>
                  <a:gd name="connsiteX10" fmla="*/ 565903 w 1858019"/>
                  <a:gd name="connsiteY10" fmla="*/ 412753 h 415996"/>
                  <a:gd name="connsiteX11" fmla="*/ 0 w 1858019"/>
                  <a:gd name="connsiteY11" fmla="*/ 398590 h 415996"/>
                  <a:gd name="connsiteX12" fmla="*/ 129661 w 1858019"/>
                  <a:gd name="connsiteY12" fmla="*/ 202317 h 415996"/>
                  <a:gd name="connsiteX13" fmla="*/ 0 w 1858019"/>
                  <a:gd name="connsiteY13" fmla="*/ 24517 h 415996"/>
                  <a:gd name="connsiteX0" fmla="*/ 0 w 1856509"/>
                  <a:gd name="connsiteY0" fmla="*/ 24517 h 415996"/>
                  <a:gd name="connsiteX1" fmla="*/ 567525 w 1856509"/>
                  <a:gd name="connsiteY1" fmla="*/ 2247 h 415996"/>
                  <a:gd name="connsiteX2" fmla="*/ 955964 w 1856509"/>
                  <a:gd name="connsiteY2" fmla="*/ 0 h 415996"/>
                  <a:gd name="connsiteX3" fmla="*/ 1290606 w 1856509"/>
                  <a:gd name="connsiteY3" fmla="*/ 625 h 415996"/>
                  <a:gd name="connsiteX4" fmla="*/ 1856509 w 1856509"/>
                  <a:gd name="connsiteY4" fmla="*/ 24517 h 415996"/>
                  <a:gd name="connsiteX5" fmla="*/ 1849189 w 1856509"/>
                  <a:gd name="connsiteY5" fmla="*/ 116979 h 415996"/>
                  <a:gd name="connsiteX6" fmla="*/ 1717612 w 1856509"/>
                  <a:gd name="connsiteY6" fmla="*/ 211553 h 415996"/>
                  <a:gd name="connsiteX7" fmla="*/ 1856509 w 1856509"/>
                  <a:gd name="connsiteY7" fmla="*/ 398590 h 415996"/>
                  <a:gd name="connsiteX8" fmla="*/ 1290606 w 1856509"/>
                  <a:gd name="connsiteY8" fmla="*/ 415996 h 415996"/>
                  <a:gd name="connsiteX9" fmla="*/ 926634 w 1856509"/>
                  <a:gd name="connsiteY9" fmla="*/ 411412 h 415996"/>
                  <a:gd name="connsiteX10" fmla="*/ 565903 w 1856509"/>
                  <a:gd name="connsiteY10" fmla="*/ 412753 h 415996"/>
                  <a:gd name="connsiteX11" fmla="*/ 0 w 1856509"/>
                  <a:gd name="connsiteY11" fmla="*/ 398590 h 415996"/>
                  <a:gd name="connsiteX12" fmla="*/ 129661 w 1856509"/>
                  <a:gd name="connsiteY12" fmla="*/ 202317 h 415996"/>
                  <a:gd name="connsiteX13" fmla="*/ 0 w 1856509"/>
                  <a:gd name="connsiteY13" fmla="*/ 24517 h 415996"/>
                  <a:gd name="connsiteX0" fmla="*/ 0 w 1856509"/>
                  <a:gd name="connsiteY0" fmla="*/ 24517 h 415996"/>
                  <a:gd name="connsiteX1" fmla="*/ 567525 w 1856509"/>
                  <a:gd name="connsiteY1" fmla="*/ 2247 h 415996"/>
                  <a:gd name="connsiteX2" fmla="*/ 955964 w 1856509"/>
                  <a:gd name="connsiteY2" fmla="*/ 0 h 415996"/>
                  <a:gd name="connsiteX3" fmla="*/ 1290606 w 1856509"/>
                  <a:gd name="connsiteY3" fmla="*/ 625 h 415996"/>
                  <a:gd name="connsiteX4" fmla="*/ 1856509 w 1856509"/>
                  <a:gd name="connsiteY4" fmla="*/ 24517 h 415996"/>
                  <a:gd name="connsiteX5" fmla="*/ 1849189 w 1856509"/>
                  <a:gd name="connsiteY5" fmla="*/ 116979 h 415996"/>
                  <a:gd name="connsiteX6" fmla="*/ 1785705 w 1856509"/>
                  <a:gd name="connsiteY6" fmla="*/ 216417 h 415996"/>
                  <a:gd name="connsiteX7" fmla="*/ 1856509 w 1856509"/>
                  <a:gd name="connsiteY7" fmla="*/ 398590 h 415996"/>
                  <a:gd name="connsiteX8" fmla="*/ 1290606 w 1856509"/>
                  <a:gd name="connsiteY8" fmla="*/ 415996 h 415996"/>
                  <a:gd name="connsiteX9" fmla="*/ 926634 w 1856509"/>
                  <a:gd name="connsiteY9" fmla="*/ 411412 h 415996"/>
                  <a:gd name="connsiteX10" fmla="*/ 565903 w 1856509"/>
                  <a:gd name="connsiteY10" fmla="*/ 412753 h 415996"/>
                  <a:gd name="connsiteX11" fmla="*/ 0 w 1856509"/>
                  <a:gd name="connsiteY11" fmla="*/ 398590 h 415996"/>
                  <a:gd name="connsiteX12" fmla="*/ 129661 w 1856509"/>
                  <a:gd name="connsiteY12" fmla="*/ 202317 h 415996"/>
                  <a:gd name="connsiteX13" fmla="*/ 0 w 1856509"/>
                  <a:gd name="connsiteY13" fmla="*/ 24517 h 415996"/>
                  <a:gd name="connsiteX0" fmla="*/ 0 w 1856509"/>
                  <a:gd name="connsiteY0" fmla="*/ 24517 h 415996"/>
                  <a:gd name="connsiteX1" fmla="*/ 567525 w 1856509"/>
                  <a:gd name="connsiteY1" fmla="*/ 2247 h 415996"/>
                  <a:gd name="connsiteX2" fmla="*/ 955964 w 1856509"/>
                  <a:gd name="connsiteY2" fmla="*/ 0 h 415996"/>
                  <a:gd name="connsiteX3" fmla="*/ 1290606 w 1856509"/>
                  <a:gd name="connsiteY3" fmla="*/ 625 h 415996"/>
                  <a:gd name="connsiteX4" fmla="*/ 1856509 w 1856509"/>
                  <a:gd name="connsiteY4" fmla="*/ 24517 h 415996"/>
                  <a:gd name="connsiteX5" fmla="*/ 1849189 w 1856509"/>
                  <a:gd name="connsiteY5" fmla="*/ 116979 h 415996"/>
                  <a:gd name="connsiteX6" fmla="*/ 1785705 w 1856509"/>
                  <a:gd name="connsiteY6" fmla="*/ 216417 h 415996"/>
                  <a:gd name="connsiteX7" fmla="*/ 1856509 w 1856509"/>
                  <a:gd name="connsiteY7" fmla="*/ 398590 h 415996"/>
                  <a:gd name="connsiteX8" fmla="*/ 1290606 w 1856509"/>
                  <a:gd name="connsiteY8" fmla="*/ 415996 h 415996"/>
                  <a:gd name="connsiteX9" fmla="*/ 926634 w 1856509"/>
                  <a:gd name="connsiteY9" fmla="*/ 411412 h 415996"/>
                  <a:gd name="connsiteX10" fmla="*/ 565903 w 1856509"/>
                  <a:gd name="connsiteY10" fmla="*/ 412753 h 415996"/>
                  <a:gd name="connsiteX11" fmla="*/ 0 w 1856509"/>
                  <a:gd name="connsiteY11" fmla="*/ 398590 h 415996"/>
                  <a:gd name="connsiteX12" fmla="*/ 129661 w 1856509"/>
                  <a:gd name="connsiteY12" fmla="*/ 202317 h 415996"/>
                  <a:gd name="connsiteX13" fmla="*/ 0 w 1856509"/>
                  <a:gd name="connsiteY13" fmla="*/ 24517 h 415996"/>
                  <a:gd name="connsiteX0" fmla="*/ 0 w 1856509"/>
                  <a:gd name="connsiteY0" fmla="*/ 24517 h 415996"/>
                  <a:gd name="connsiteX1" fmla="*/ 567525 w 1856509"/>
                  <a:gd name="connsiteY1" fmla="*/ 2247 h 415996"/>
                  <a:gd name="connsiteX2" fmla="*/ 955964 w 1856509"/>
                  <a:gd name="connsiteY2" fmla="*/ 0 h 415996"/>
                  <a:gd name="connsiteX3" fmla="*/ 1290606 w 1856509"/>
                  <a:gd name="connsiteY3" fmla="*/ 625 h 415996"/>
                  <a:gd name="connsiteX4" fmla="*/ 1856509 w 1856509"/>
                  <a:gd name="connsiteY4" fmla="*/ 24517 h 415996"/>
                  <a:gd name="connsiteX5" fmla="*/ 1849189 w 1856509"/>
                  <a:gd name="connsiteY5" fmla="*/ 116979 h 415996"/>
                  <a:gd name="connsiteX6" fmla="*/ 1785705 w 1856509"/>
                  <a:gd name="connsiteY6" fmla="*/ 216417 h 415996"/>
                  <a:gd name="connsiteX7" fmla="*/ 1856509 w 1856509"/>
                  <a:gd name="connsiteY7" fmla="*/ 398590 h 415996"/>
                  <a:gd name="connsiteX8" fmla="*/ 1290606 w 1856509"/>
                  <a:gd name="connsiteY8" fmla="*/ 415996 h 415996"/>
                  <a:gd name="connsiteX9" fmla="*/ 926634 w 1856509"/>
                  <a:gd name="connsiteY9" fmla="*/ 411412 h 415996"/>
                  <a:gd name="connsiteX10" fmla="*/ 565903 w 1856509"/>
                  <a:gd name="connsiteY10" fmla="*/ 412753 h 415996"/>
                  <a:gd name="connsiteX11" fmla="*/ 0 w 1856509"/>
                  <a:gd name="connsiteY11" fmla="*/ 398590 h 415996"/>
                  <a:gd name="connsiteX12" fmla="*/ 129661 w 1856509"/>
                  <a:gd name="connsiteY12" fmla="*/ 202317 h 415996"/>
                  <a:gd name="connsiteX13" fmla="*/ 0 w 1856509"/>
                  <a:gd name="connsiteY13" fmla="*/ 24517 h 415996"/>
                  <a:gd name="connsiteX0" fmla="*/ 0 w 1856509"/>
                  <a:gd name="connsiteY0" fmla="*/ 24517 h 415996"/>
                  <a:gd name="connsiteX1" fmla="*/ 567525 w 1856509"/>
                  <a:gd name="connsiteY1" fmla="*/ 2247 h 415996"/>
                  <a:gd name="connsiteX2" fmla="*/ 955964 w 1856509"/>
                  <a:gd name="connsiteY2" fmla="*/ 0 h 415996"/>
                  <a:gd name="connsiteX3" fmla="*/ 1290606 w 1856509"/>
                  <a:gd name="connsiteY3" fmla="*/ 625 h 415996"/>
                  <a:gd name="connsiteX4" fmla="*/ 1856509 w 1856509"/>
                  <a:gd name="connsiteY4" fmla="*/ 24517 h 415996"/>
                  <a:gd name="connsiteX5" fmla="*/ 1849189 w 1856509"/>
                  <a:gd name="connsiteY5" fmla="*/ 116979 h 415996"/>
                  <a:gd name="connsiteX6" fmla="*/ 1785705 w 1856509"/>
                  <a:gd name="connsiteY6" fmla="*/ 216417 h 415996"/>
                  <a:gd name="connsiteX7" fmla="*/ 1856509 w 1856509"/>
                  <a:gd name="connsiteY7" fmla="*/ 398590 h 415996"/>
                  <a:gd name="connsiteX8" fmla="*/ 1290606 w 1856509"/>
                  <a:gd name="connsiteY8" fmla="*/ 415996 h 415996"/>
                  <a:gd name="connsiteX9" fmla="*/ 926634 w 1856509"/>
                  <a:gd name="connsiteY9" fmla="*/ 411412 h 415996"/>
                  <a:gd name="connsiteX10" fmla="*/ 565903 w 1856509"/>
                  <a:gd name="connsiteY10" fmla="*/ 412753 h 415996"/>
                  <a:gd name="connsiteX11" fmla="*/ 0 w 1856509"/>
                  <a:gd name="connsiteY11" fmla="*/ 398590 h 415996"/>
                  <a:gd name="connsiteX12" fmla="*/ 129661 w 1856509"/>
                  <a:gd name="connsiteY12" fmla="*/ 202317 h 415996"/>
                  <a:gd name="connsiteX13" fmla="*/ 0 w 1856509"/>
                  <a:gd name="connsiteY13" fmla="*/ 24517 h 415996"/>
                  <a:gd name="connsiteX0" fmla="*/ 0 w 1864596"/>
                  <a:gd name="connsiteY0" fmla="*/ 24517 h 415996"/>
                  <a:gd name="connsiteX1" fmla="*/ 567525 w 1864596"/>
                  <a:gd name="connsiteY1" fmla="*/ 2247 h 415996"/>
                  <a:gd name="connsiteX2" fmla="*/ 955964 w 1864596"/>
                  <a:gd name="connsiteY2" fmla="*/ 0 h 415996"/>
                  <a:gd name="connsiteX3" fmla="*/ 1290606 w 1864596"/>
                  <a:gd name="connsiteY3" fmla="*/ 625 h 415996"/>
                  <a:gd name="connsiteX4" fmla="*/ 1856509 w 1864596"/>
                  <a:gd name="connsiteY4" fmla="*/ 24517 h 415996"/>
                  <a:gd name="connsiteX5" fmla="*/ 1849189 w 1864596"/>
                  <a:gd name="connsiteY5" fmla="*/ 116979 h 415996"/>
                  <a:gd name="connsiteX6" fmla="*/ 1785705 w 1864596"/>
                  <a:gd name="connsiteY6" fmla="*/ 216417 h 415996"/>
                  <a:gd name="connsiteX7" fmla="*/ 1856509 w 1864596"/>
                  <a:gd name="connsiteY7" fmla="*/ 398590 h 415996"/>
                  <a:gd name="connsiteX8" fmla="*/ 1290606 w 1864596"/>
                  <a:gd name="connsiteY8" fmla="*/ 415996 h 415996"/>
                  <a:gd name="connsiteX9" fmla="*/ 926634 w 1864596"/>
                  <a:gd name="connsiteY9" fmla="*/ 411412 h 415996"/>
                  <a:gd name="connsiteX10" fmla="*/ 565903 w 1864596"/>
                  <a:gd name="connsiteY10" fmla="*/ 412753 h 415996"/>
                  <a:gd name="connsiteX11" fmla="*/ 0 w 1864596"/>
                  <a:gd name="connsiteY11" fmla="*/ 398590 h 415996"/>
                  <a:gd name="connsiteX12" fmla="*/ 129661 w 1864596"/>
                  <a:gd name="connsiteY12" fmla="*/ 202317 h 415996"/>
                  <a:gd name="connsiteX13" fmla="*/ 0 w 1864596"/>
                  <a:gd name="connsiteY13" fmla="*/ 24517 h 415996"/>
                  <a:gd name="connsiteX0" fmla="*/ 0 w 1865249"/>
                  <a:gd name="connsiteY0" fmla="*/ 24517 h 415996"/>
                  <a:gd name="connsiteX1" fmla="*/ 567525 w 1865249"/>
                  <a:gd name="connsiteY1" fmla="*/ 2247 h 415996"/>
                  <a:gd name="connsiteX2" fmla="*/ 955964 w 1865249"/>
                  <a:gd name="connsiteY2" fmla="*/ 0 h 415996"/>
                  <a:gd name="connsiteX3" fmla="*/ 1290606 w 1865249"/>
                  <a:gd name="connsiteY3" fmla="*/ 625 h 415996"/>
                  <a:gd name="connsiteX4" fmla="*/ 1856509 w 1865249"/>
                  <a:gd name="connsiteY4" fmla="*/ 24517 h 415996"/>
                  <a:gd name="connsiteX5" fmla="*/ 1849189 w 1865249"/>
                  <a:gd name="connsiteY5" fmla="*/ 116979 h 415996"/>
                  <a:gd name="connsiteX6" fmla="*/ 1785705 w 1865249"/>
                  <a:gd name="connsiteY6" fmla="*/ 216417 h 415996"/>
                  <a:gd name="connsiteX7" fmla="*/ 1856509 w 1865249"/>
                  <a:gd name="connsiteY7" fmla="*/ 398590 h 415996"/>
                  <a:gd name="connsiteX8" fmla="*/ 1290606 w 1865249"/>
                  <a:gd name="connsiteY8" fmla="*/ 415996 h 415996"/>
                  <a:gd name="connsiteX9" fmla="*/ 926634 w 1865249"/>
                  <a:gd name="connsiteY9" fmla="*/ 411412 h 415996"/>
                  <a:gd name="connsiteX10" fmla="*/ 565903 w 1865249"/>
                  <a:gd name="connsiteY10" fmla="*/ 412753 h 415996"/>
                  <a:gd name="connsiteX11" fmla="*/ 0 w 1865249"/>
                  <a:gd name="connsiteY11" fmla="*/ 398590 h 415996"/>
                  <a:gd name="connsiteX12" fmla="*/ 129661 w 1865249"/>
                  <a:gd name="connsiteY12" fmla="*/ 202317 h 415996"/>
                  <a:gd name="connsiteX13" fmla="*/ 0 w 1865249"/>
                  <a:gd name="connsiteY13" fmla="*/ 24517 h 415996"/>
                  <a:gd name="connsiteX0" fmla="*/ 0 w 1888277"/>
                  <a:gd name="connsiteY0" fmla="*/ 24517 h 415996"/>
                  <a:gd name="connsiteX1" fmla="*/ 567525 w 1888277"/>
                  <a:gd name="connsiteY1" fmla="*/ 2247 h 415996"/>
                  <a:gd name="connsiteX2" fmla="*/ 955964 w 1888277"/>
                  <a:gd name="connsiteY2" fmla="*/ 0 h 415996"/>
                  <a:gd name="connsiteX3" fmla="*/ 1290606 w 1888277"/>
                  <a:gd name="connsiteY3" fmla="*/ 625 h 415996"/>
                  <a:gd name="connsiteX4" fmla="*/ 1856509 w 1888277"/>
                  <a:gd name="connsiteY4" fmla="*/ 24517 h 415996"/>
                  <a:gd name="connsiteX5" fmla="*/ 1849189 w 1888277"/>
                  <a:gd name="connsiteY5" fmla="*/ 116979 h 415996"/>
                  <a:gd name="connsiteX6" fmla="*/ 1785705 w 1888277"/>
                  <a:gd name="connsiteY6" fmla="*/ 216417 h 415996"/>
                  <a:gd name="connsiteX7" fmla="*/ 1794064 w 1888277"/>
                  <a:gd name="connsiteY7" fmla="*/ 319638 h 415996"/>
                  <a:gd name="connsiteX8" fmla="*/ 1856509 w 1888277"/>
                  <a:gd name="connsiteY8" fmla="*/ 398590 h 415996"/>
                  <a:gd name="connsiteX9" fmla="*/ 1290606 w 1888277"/>
                  <a:gd name="connsiteY9" fmla="*/ 415996 h 415996"/>
                  <a:gd name="connsiteX10" fmla="*/ 926634 w 1888277"/>
                  <a:gd name="connsiteY10" fmla="*/ 411412 h 415996"/>
                  <a:gd name="connsiteX11" fmla="*/ 565903 w 1888277"/>
                  <a:gd name="connsiteY11" fmla="*/ 412753 h 415996"/>
                  <a:gd name="connsiteX12" fmla="*/ 0 w 1888277"/>
                  <a:gd name="connsiteY12" fmla="*/ 398590 h 415996"/>
                  <a:gd name="connsiteX13" fmla="*/ 129661 w 1888277"/>
                  <a:gd name="connsiteY13" fmla="*/ 202317 h 415996"/>
                  <a:gd name="connsiteX14" fmla="*/ 0 w 1888277"/>
                  <a:gd name="connsiteY14" fmla="*/ 24517 h 415996"/>
                  <a:gd name="connsiteX0" fmla="*/ 0 w 1888277"/>
                  <a:gd name="connsiteY0" fmla="*/ 24517 h 415996"/>
                  <a:gd name="connsiteX1" fmla="*/ 567525 w 1888277"/>
                  <a:gd name="connsiteY1" fmla="*/ 2247 h 415996"/>
                  <a:gd name="connsiteX2" fmla="*/ 955964 w 1888277"/>
                  <a:gd name="connsiteY2" fmla="*/ 0 h 415996"/>
                  <a:gd name="connsiteX3" fmla="*/ 1290606 w 1888277"/>
                  <a:gd name="connsiteY3" fmla="*/ 625 h 415996"/>
                  <a:gd name="connsiteX4" fmla="*/ 1856509 w 1888277"/>
                  <a:gd name="connsiteY4" fmla="*/ 24517 h 415996"/>
                  <a:gd name="connsiteX5" fmla="*/ 1849189 w 1888277"/>
                  <a:gd name="connsiteY5" fmla="*/ 116979 h 415996"/>
                  <a:gd name="connsiteX6" fmla="*/ 1785705 w 1888277"/>
                  <a:gd name="connsiteY6" fmla="*/ 216417 h 415996"/>
                  <a:gd name="connsiteX7" fmla="*/ 1794064 w 1888277"/>
                  <a:gd name="connsiteY7" fmla="*/ 319638 h 415996"/>
                  <a:gd name="connsiteX8" fmla="*/ 1856509 w 1888277"/>
                  <a:gd name="connsiteY8" fmla="*/ 398590 h 415996"/>
                  <a:gd name="connsiteX9" fmla="*/ 1290606 w 1888277"/>
                  <a:gd name="connsiteY9" fmla="*/ 415996 h 415996"/>
                  <a:gd name="connsiteX10" fmla="*/ 926634 w 1888277"/>
                  <a:gd name="connsiteY10" fmla="*/ 411412 h 415996"/>
                  <a:gd name="connsiteX11" fmla="*/ 565903 w 1888277"/>
                  <a:gd name="connsiteY11" fmla="*/ 412753 h 415996"/>
                  <a:gd name="connsiteX12" fmla="*/ 0 w 1888277"/>
                  <a:gd name="connsiteY12" fmla="*/ 398590 h 415996"/>
                  <a:gd name="connsiteX13" fmla="*/ 129661 w 1888277"/>
                  <a:gd name="connsiteY13" fmla="*/ 202317 h 415996"/>
                  <a:gd name="connsiteX14" fmla="*/ 0 w 1888277"/>
                  <a:gd name="connsiteY14" fmla="*/ 24517 h 415996"/>
                  <a:gd name="connsiteX0" fmla="*/ 0 w 1888277"/>
                  <a:gd name="connsiteY0" fmla="*/ 24517 h 415996"/>
                  <a:gd name="connsiteX1" fmla="*/ 567525 w 1888277"/>
                  <a:gd name="connsiteY1" fmla="*/ 2247 h 415996"/>
                  <a:gd name="connsiteX2" fmla="*/ 955964 w 1888277"/>
                  <a:gd name="connsiteY2" fmla="*/ 0 h 415996"/>
                  <a:gd name="connsiteX3" fmla="*/ 1290606 w 1888277"/>
                  <a:gd name="connsiteY3" fmla="*/ 625 h 415996"/>
                  <a:gd name="connsiteX4" fmla="*/ 1856509 w 1888277"/>
                  <a:gd name="connsiteY4" fmla="*/ 24517 h 415996"/>
                  <a:gd name="connsiteX5" fmla="*/ 1849189 w 1888277"/>
                  <a:gd name="connsiteY5" fmla="*/ 116979 h 415996"/>
                  <a:gd name="connsiteX6" fmla="*/ 1816510 w 1888277"/>
                  <a:gd name="connsiteY6" fmla="*/ 195340 h 415996"/>
                  <a:gd name="connsiteX7" fmla="*/ 1794064 w 1888277"/>
                  <a:gd name="connsiteY7" fmla="*/ 319638 h 415996"/>
                  <a:gd name="connsiteX8" fmla="*/ 1856509 w 1888277"/>
                  <a:gd name="connsiteY8" fmla="*/ 398590 h 415996"/>
                  <a:gd name="connsiteX9" fmla="*/ 1290606 w 1888277"/>
                  <a:gd name="connsiteY9" fmla="*/ 415996 h 415996"/>
                  <a:gd name="connsiteX10" fmla="*/ 926634 w 1888277"/>
                  <a:gd name="connsiteY10" fmla="*/ 411412 h 415996"/>
                  <a:gd name="connsiteX11" fmla="*/ 565903 w 1888277"/>
                  <a:gd name="connsiteY11" fmla="*/ 412753 h 415996"/>
                  <a:gd name="connsiteX12" fmla="*/ 0 w 1888277"/>
                  <a:gd name="connsiteY12" fmla="*/ 398590 h 415996"/>
                  <a:gd name="connsiteX13" fmla="*/ 129661 w 1888277"/>
                  <a:gd name="connsiteY13" fmla="*/ 202317 h 415996"/>
                  <a:gd name="connsiteX14" fmla="*/ 0 w 1888277"/>
                  <a:gd name="connsiteY14" fmla="*/ 24517 h 415996"/>
                  <a:gd name="connsiteX0" fmla="*/ 0 w 1888277"/>
                  <a:gd name="connsiteY0" fmla="*/ 24517 h 415996"/>
                  <a:gd name="connsiteX1" fmla="*/ 567525 w 1888277"/>
                  <a:gd name="connsiteY1" fmla="*/ 2247 h 415996"/>
                  <a:gd name="connsiteX2" fmla="*/ 955964 w 1888277"/>
                  <a:gd name="connsiteY2" fmla="*/ 0 h 415996"/>
                  <a:gd name="connsiteX3" fmla="*/ 1290606 w 1888277"/>
                  <a:gd name="connsiteY3" fmla="*/ 625 h 415996"/>
                  <a:gd name="connsiteX4" fmla="*/ 1856509 w 1888277"/>
                  <a:gd name="connsiteY4" fmla="*/ 24517 h 415996"/>
                  <a:gd name="connsiteX5" fmla="*/ 1849189 w 1888277"/>
                  <a:gd name="connsiteY5" fmla="*/ 116979 h 415996"/>
                  <a:gd name="connsiteX6" fmla="*/ 1816510 w 1888277"/>
                  <a:gd name="connsiteY6" fmla="*/ 195340 h 415996"/>
                  <a:gd name="connsiteX7" fmla="*/ 1794064 w 1888277"/>
                  <a:gd name="connsiteY7" fmla="*/ 319638 h 415996"/>
                  <a:gd name="connsiteX8" fmla="*/ 1856509 w 1888277"/>
                  <a:gd name="connsiteY8" fmla="*/ 398590 h 415996"/>
                  <a:gd name="connsiteX9" fmla="*/ 1290606 w 1888277"/>
                  <a:gd name="connsiteY9" fmla="*/ 415996 h 415996"/>
                  <a:gd name="connsiteX10" fmla="*/ 926634 w 1888277"/>
                  <a:gd name="connsiteY10" fmla="*/ 411412 h 415996"/>
                  <a:gd name="connsiteX11" fmla="*/ 565903 w 1888277"/>
                  <a:gd name="connsiteY11" fmla="*/ 412753 h 415996"/>
                  <a:gd name="connsiteX12" fmla="*/ 0 w 1888277"/>
                  <a:gd name="connsiteY12" fmla="*/ 398590 h 415996"/>
                  <a:gd name="connsiteX13" fmla="*/ 76159 w 1888277"/>
                  <a:gd name="connsiteY13" fmla="*/ 194211 h 415996"/>
                  <a:gd name="connsiteX14" fmla="*/ 0 w 1888277"/>
                  <a:gd name="connsiteY14" fmla="*/ 24517 h 415996"/>
                  <a:gd name="connsiteX0" fmla="*/ 0 w 1888277"/>
                  <a:gd name="connsiteY0" fmla="*/ 24517 h 415996"/>
                  <a:gd name="connsiteX1" fmla="*/ 567525 w 1888277"/>
                  <a:gd name="connsiteY1" fmla="*/ 2247 h 415996"/>
                  <a:gd name="connsiteX2" fmla="*/ 955964 w 1888277"/>
                  <a:gd name="connsiteY2" fmla="*/ 0 h 415996"/>
                  <a:gd name="connsiteX3" fmla="*/ 1290606 w 1888277"/>
                  <a:gd name="connsiteY3" fmla="*/ 625 h 415996"/>
                  <a:gd name="connsiteX4" fmla="*/ 1856509 w 1888277"/>
                  <a:gd name="connsiteY4" fmla="*/ 24517 h 415996"/>
                  <a:gd name="connsiteX5" fmla="*/ 1849189 w 1888277"/>
                  <a:gd name="connsiteY5" fmla="*/ 116979 h 415996"/>
                  <a:gd name="connsiteX6" fmla="*/ 1816510 w 1888277"/>
                  <a:gd name="connsiteY6" fmla="*/ 195340 h 415996"/>
                  <a:gd name="connsiteX7" fmla="*/ 1794064 w 1888277"/>
                  <a:gd name="connsiteY7" fmla="*/ 319638 h 415996"/>
                  <a:gd name="connsiteX8" fmla="*/ 1856509 w 1888277"/>
                  <a:gd name="connsiteY8" fmla="*/ 398590 h 415996"/>
                  <a:gd name="connsiteX9" fmla="*/ 1290606 w 1888277"/>
                  <a:gd name="connsiteY9" fmla="*/ 415996 h 415996"/>
                  <a:gd name="connsiteX10" fmla="*/ 926634 w 1888277"/>
                  <a:gd name="connsiteY10" fmla="*/ 411412 h 415996"/>
                  <a:gd name="connsiteX11" fmla="*/ 565903 w 1888277"/>
                  <a:gd name="connsiteY11" fmla="*/ 412753 h 415996"/>
                  <a:gd name="connsiteX12" fmla="*/ 0 w 1888277"/>
                  <a:gd name="connsiteY12" fmla="*/ 398590 h 415996"/>
                  <a:gd name="connsiteX13" fmla="*/ 76159 w 1888277"/>
                  <a:gd name="connsiteY13" fmla="*/ 194211 h 415996"/>
                  <a:gd name="connsiteX14" fmla="*/ 0 w 1888277"/>
                  <a:gd name="connsiteY14" fmla="*/ 24517 h 415996"/>
                  <a:gd name="connsiteX0" fmla="*/ 7186 w 1895463"/>
                  <a:gd name="connsiteY0" fmla="*/ 24517 h 415996"/>
                  <a:gd name="connsiteX1" fmla="*/ 574711 w 1895463"/>
                  <a:gd name="connsiteY1" fmla="*/ 2247 h 415996"/>
                  <a:gd name="connsiteX2" fmla="*/ 963150 w 1895463"/>
                  <a:gd name="connsiteY2" fmla="*/ 0 h 415996"/>
                  <a:gd name="connsiteX3" fmla="*/ 1297792 w 1895463"/>
                  <a:gd name="connsiteY3" fmla="*/ 625 h 415996"/>
                  <a:gd name="connsiteX4" fmla="*/ 1863695 w 1895463"/>
                  <a:gd name="connsiteY4" fmla="*/ 24517 h 415996"/>
                  <a:gd name="connsiteX5" fmla="*/ 1856375 w 1895463"/>
                  <a:gd name="connsiteY5" fmla="*/ 116979 h 415996"/>
                  <a:gd name="connsiteX6" fmla="*/ 1823696 w 1895463"/>
                  <a:gd name="connsiteY6" fmla="*/ 195340 h 415996"/>
                  <a:gd name="connsiteX7" fmla="*/ 1801250 w 1895463"/>
                  <a:gd name="connsiteY7" fmla="*/ 319638 h 415996"/>
                  <a:gd name="connsiteX8" fmla="*/ 1863695 w 1895463"/>
                  <a:gd name="connsiteY8" fmla="*/ 398590 h 415996"/>
                  <a:gd name="connsiteX9" fmla="*/ 1297792 w 1895463"/>
                  <a:gd name="connsiteY9" fmla="*/ 415996 h 415996"/>
                  <a:gd name="connsiteX10" fmla="*/ 933820 w 1895463"/>
                  <a:gd name="connsiteY10" fmla="*/ 411412 h 415996"/>
                  <a:gd name="connsiteX11" fmla="*/ 573089 w 1895463"/>
                  <a:gd name="connsiteY11" fmla="*/ 412753 h 415996"/>
                  <a:gd name="connsiteX12" fmla="*/ 7186 w 1895463"/>
                  <a:gd name="connsiteY12" fmla="*/ 398590 h 415996"/>
                  <a:gd name="connsiteX13" fmla="*/ 46056 w 1895463"/>
                  <a:gd name="connsiteY13" fmla="*/ 200697 h 415996"/>
                  <a:gd name="connsiteX14" fmla="*/ 7186 w 1895463"/>
                  <a:gd name="connsiteY14" fmla="*/ 24517 h 415996"/>
                  <a:gd name="connsiteX0" fmla="*/ 36618 w 1924895"/>
                  <a:gd name="connsiteY0" fmla="*/ 24517 h 415996"/>
                  <a:gd name="connsiteX1" fmla="*/ 604143 w 1924895"/>
                  <a:gd name="connsiteY1" fmla="*/ 2247 h 415996"/>
                  <a:gd name="connsiteX2" fmla="*/ 992582 w 1924895"/>
                  <a:gd name="connsiteY2" fmla="*/ 0 h 415996"/>
                  <a:gd name="connsiteX3" fmla="*/ 1327224 w 1924895"/>
                  <a:gd name="connsiteY3" fmla="*/ 625 h 415996"/>
                  <a:gd name="connsiteX4" fmla="*/ 1893127 w 1924895"/>
                  <a:gd name="connsiteY4" fmla="*/ 24517 h 415996"/>
                  <a:gd name="connsiteX5" fmla="*/ 1885807 w 1924895"/>
                  <a:gd name="connsiteY5" fmla="*/ 116979 h 415996"/>
                  <a:gd name="connsiteX6" fmla="*/ 1853128 w 1924895"/>
                  <a:gd name="connsiteY6" fmla="*/ 195340 h 415996"/>
                  <a:gd name="connsiteX7" fmla="*/ 1830682 w 1924895"/>
                  <a:gd name="connsiteY7" fmla="*/ 319638 h 415996"/>
                  <a:gd name="connsiteX8" fmla="*/ 1893127 w 1924895"/>
                  <a:gd name="connsiteY8" fmla="*/ 398590 h 415996"/>
                  <a:gd name="connsiteX9" fmla="*/ 1327224 w 1924895"/>
                  <a:gd name="connsiteY9" fmla="*/ 415996 h 415996"/>
                  <a:gd name="connsiteX10" fmla="*/ 963252 w 1924895"/>
                  <a:gd name="connsiteY10" fmla="*/ 411412 h 415996"/>
                  <a:gd name="connsiteX11" fmla="*/ 602521 w 1924895"/>
                  <a:gd name="connsiteY11" fmla="*/ 412753 h 415996"/>
                  <a:gd name="connsiteX12" fmla="*/ 36618 w 1924895"/>
                  <a:gd name="connsiteY12" fmla="*/ 398590 h 415996"/>
                  <a:gd name="connsiteX13" fmla="*/ 75488 w 1924895"/>
                  <a:gd name="connsiteY13" fmla="*/ 200697 h 415996"/>
                  <a:gd name="connsiteX14" fmla="*/ 68354 w 1924895"/>
                  <a:gd name="connsiteY14" fmla="*/ 119050 h 415996"/>
                  <a:gd name="connsiteX15" fmla="*/ 36618 w 1924895"/>
                  <a:gd name="connsiteY15" fmla="*/ 24517 h 415996"/>
                  <a:gd name="connsiteX0" fmla="*/ 36618 w 1924895"/>
                  <a:gd name="connsiteY0" fmla="*/ 24517 h 415996"/>
                  <a:gd name="connsiteX1" fmla="*/ 604143 w 1924895"/>
                  <a:gd name="connsiteY1" fmla="*/ 2247 h 415996"/>
                  <a:gd name="connsiteX2" fmla="*/ 992582 w 1924895"/>
                  <a:gd name="connsiteY2" fmla="*/ 0 h 415996"/>
                  <a:gd name="connsiteX3" fmla="*/ 1327224 w 1924895"/>
                  <a:gd name="connsiteY3" fmla="*/ 625 h 415996"/>
                  <a:gd name="connsiteX4" fmla="*/ 1893127 w 1924895"/>
                  <a:gd name="connsiteY4" fmla="*/ 24517 h 415996"/>
                  <a:gd name="connsiteX5" fmla="*/ 1885807 w 1924895"/>
                  <a:gd name="connsiteY5" fmla="*/ 116979 h 415996"/>
                  <a:gd name="connsiteX6" fmla="*/ 1853128 w 1924895"/>
                  <a:gd name="connsiteY6" fmla="*/ 195340 h 415996"/>
                  <a:gd name="connsiteX7" fmla="*/ 1830682 w 1924895"/>
                  <a:gd name="connsiteY7" fmla="*/ 319638 h 415996"/>
                  <a:gd name="connsiteX8" fmla="*/ 1893127 w 1924895"/>
                  <a:gd name="connsiteY8" fmla="*/ 398590 h 415996"/>
                  <a:gd name="connsiteX9" fmla="*/ 1327224 w 1924895"/>
                  <a:gd name="connsiteY9" fmla="*/ 415996 h 415996"/>
                  <a:gd name="connsiteX10" fmla="*/ 963252 w 1924895"/>
                  <a:gd name="connsiteY10" fmla="*/ 411412 h 415996"/>
                  <a:gd name="connsiteX11" fmla="*/ 602521 w 1924895"/>
                  <a:gd name="connsiteY11" fmla="*/ 412753 h 415996"/>
                  <a:gd name="connsiteX12" fmla="*/ 36618 w 1924895"/>
                  <a:gd name="connsiteY12" fmla="*/ 398590 h 415996"/>
                  <a:gd name="connsiteX13" fmla="*/ 75488 w 1924895"/>
                  <a:gd name="connsiteY13" fmla="*/ 200697 h 415996"/>
                  <a:gd name="connsiteX14" fmla="*/ 68354 w 1924895"/>
                  <a:gd name="connsiteY14" fmla="*/ 119050 h 415996"/>
                  <a:gd name="connsiteX15" fmla="*/ 36618 w 1924895"/>
                  <a:gd name="connsiteY15" fmla="*/ 24517 h 415996"/>
                  <a:gd name="connsiteX0" fmla="*/ 36618 w 1924895"/>
                  <a:gd name="connsiteY0" fmla="*/ 24517 h 415996"/>
                  <a:gd name="connsiteX1" fmla="*/ 604143 w 1924895"/>
                  <a:gd name="connsiteY1" fmla="*/ 2247 h 415996"/>
                  <a:gd name="connsiteX2" fmla="*/ 992582 w 1924895"/>
                  <a:gd name="connsiteY2" fmla="*/ 0 h 415996"/>
                  <a:gd name="connsiteX3" fmla="*/ 1327224 w 1924895"/>
                  <a:gd name="connsiteY3" fmla="*/ 625 h 415996"/>
                  <a:gd name="connsiteX4" fmla="*/ 1893127 w 1924895"/>
                  <a:gd name="connsiteY4" fmla="*/ 24517 h 415996"/>
                  <a:gd name="connsiteX5" fmla="*/ 1885807 w 1924895"/>
                  <a:gd name="connsiteY5" fmla="*/ 116979 h 415996"/>
                  <a:gd name="connsiteX6" fmla="*/ 1853128 w 1924895"/>
                  <a:gd name="connsiteY6" fmla="*/ 195340 h 415996"/>
                  <a:gd name="connsiteX7" fmla="*/ 1830682 w 1924895"/>
                  <a:gd name="connsiteY7" fmla="*/ 319638 h 415996"/>
                  <a:gd name="connsiteX8" fmla="*/ 1893127 w 1924895"/>
                  <a:gd name="connsiteY8" fmla="*/ 398590 h 415996"/>
                  <a:gd name="connsiteX9" fmla="*/ 1327224 w 1924895"/>
                  <a:gd name="connsiteY9" fmla="*/ 415996 h 415996"/>
                  <a:gd name="connsiteX10" fmla="*/ 963252 w 1924895"/>
                  <a:gd name="connsiteY10" fmla="*/ 411412 h 415996"/>
                  <a:gd name="connsiteX11" fmla="*/ 602521 w 1924895"/>
                  <a:gd name="connsiteY11" fmla="*/ 412753 h 415996"/>
                  <a:gd name="connsiteX12" fmla="*/ 36618 w 1924895"/>
                  <a:gd name="connsiteY12" fmla="*/ 398590 h 415996"/>
                  <a:gd name="connsiteX13" fmla="*/ 67382 w 1924895"/>
                  <a:gd name="connsiteY13" fmla="*/ 203939 h 415996"/>
                  <a:gd name="connsiteX14" fmla="*/ 68354 w 1924895"/>
                  <a:gd name="connsiteY14" fmla="*/ 119050 h 415996"/>
                  <a:gd name="connsiteX15" fmla="*/ 36618 w 1924895"/>
                  <a:gd name="connsiteY15" fmla="*/ 24517 h 415996"/>
                  <a:gd name="connsiteX0" fmla="*/ 36618 w 1924895"/>
                  <a:gd name="connsiteY0" fmla="*/ 24517 h 415996"/>
                  <a:gd name="connsiteX1" fmla="*/ 604143 w 1924895"/>
                  <a:gd name="connsiteY1" fmla="*/ 2247 h 415996"/>
                  <a:gd name="connsiteX2" fmla="*/ 992582 w 1924895"/>
                  <a:gd name="connsiteY2" fmla="*/ 0 h 415996"/>
                  <a:gd name="connsiteX3" fmla="*/ 1327224 w 1924895"/>
                  <a:gd name="connsiteY3" fmla="*/ 625 h 415996"/>
                  <a:gd name="connsiteX4" fmla="*/ 1893127 w 1924895"/>
                  <a:gd name="connsiteY4" fmla="*/ 24517 h 415996"/>
                  <a:gd name="connsiteX5" fmla="*/ 1885807 w 1924895"/>
                  <a:gd name="connsiteY5" fmla="*/ 116979 h 415996"/>
                  <a:gd name="connsiteX6" fmla="*/ 1853128 w 1924895"/>
                  <a:gd name="connsiteY6" fmla="*/ 195340 h 415996"/>
                  <a:gd name="connsiteX7" fmla="*/ 1830682 w 1924895"/>
                  <a:gd name="connsiteY7" fmla="*/ 319638 h 415996"/>
                  <a:gd name="connsiteX8" fmla="*/ 1893127 w 1924895"/>
                  <a:gd name="connsiteY8" fmla="*/ 398590 h 415996"/>
                  <a:gd name="connsiteX9" fmla="*/ 1327224 w 1924895"/>
                  <a:gd name="connsiteY9" fmla="*/ 415996 h 415996"/>
                  <a:gd name="connsiteX10" fmla="*/ 963252 w 1924895"/>
                  <a:gd name="connsiteY10" fmla="*/ 411412 h 415996"/>
                  <a:gd name="connsiteX11" fmla="*/ 602521 w 1924895"/>
                  <a:gd name="connsiteY11" fmla="*/ 412753 h 415996"/>
                  <a:gd name="connsiteX12" fmla="*/ 36618 w 1924895"/>
                  <a:gd name="connsiteY12" fmla="*/ 398590 h 415996"/>
                  <a:gd name="connsiteX13" fmla="*/ 67382 w 1924895"/>
                  <a:gd name="connsiteY13" fmla="*/ 203939 h 415996"/>
                  <a:gd name="connsiteX14" fmla="*/ 68354 w 1924895"/>
                  <a:gd name="connsiteY14" fmla="*/ 119050 h 415996"/>
                  <a:gd name="connsiteX15" fmla="*/ 36618 w 1924895"/>
                  <a:gd name="connsiteY15" fmla="*/ 24517 h 415996"/>
                  <a:gd name="connsiteX0" fmla="*/ 36618 w 1924895"/>
                  <a:gd name="connsiteY0" fmla="*/ 23892 h 415371"/>
                  <a:gd name="connsiteX1" fmla="*/ 604143 w 1924895"/>
                  <a:gd name="connsiteY1" fmla="*/ 1622 h 415371"/>
                  <a:gd name="connsiteX2" fmla="*/ 1016149 w 1924895"/>
                  <a:gd name="connsiteY2" fmla="*/ 51594 h 415371"/>
                  <a:gd name="connsiteX3" fmla="*/ 1327224 w 1924895"/>
                  <a:gd name="connsiteY3" fmla="*/ 0 h 415371"/>
                  <a:gd name="connsiteX4" fmla="*/ 1893127 w 1924895"/>
                  <a:gd name="connsiteY4" fmla="*/ 23892 h 415371"/>
                  <a:gd name="connsiteX5" fmla="*/ 1885807 w 1924895"/>
                  <a:gd name="connsiteY5" fmla="*/ 116354 h 415371"/>
                  <a:gd name="connsiteX6" fmla="*/ 1853128 w 1924895"/>
                  <a:gd name="connsiteY6" fmla="*/ 194715 h 415371"/>
                  <a:gd name="connsiteX7" fmla="*/ 1830682 w 1924895"/>
                  <a:gd name="connsiteY7" fmla="*/ 319013 h 415371"/>
                  <a:gd name="connsiteX8" fmla="*/ 1893127 w 1924895"/>
                  <a:gd name="connsiteY8" fmla="*/ 397965 h 415371"/>
                  <a:gd name="connsiteX9" fmla="*/ 1327224 w 1924895"/>
                  <a:gd name="connsiteY9" fmla="*/ 415371 h 415371"/>
                  <a:gd name="connsiteX10" fmla="*/ 963252 w 1924895"/>
                  <a:gd name="connsiteY10" fmla="*/ 410787 h 415371"/>
                  <a:gd name="connsiteX11" fmla="*/ 602521 w 1924895"/>
                  <a:gd name="connsiteY11" fmla="*/ 412128 h 415371"/>
                  <a:gd name="connsiteX12" fmla="*/ 36618 w 1924895"/>
                  <a:gd name="connsiteY12" fmla="*/ 397965 h 415371"/>
                  <a:gd name="connsiteX13" fmla="*/ 67382 w 1924895"/>
                  <a:gd name="connsiteY13" fmla="*/ 203314 h 415371"/>
                  <a:gd name="connsiteX14" fmla="*/ 68354 w 1924895"/>
                  <a:gd name="connsiteY14" fmla="*/ 118425 h 415371"/>
                  <a:gd name="connsiteX15" fmla="*/ 36618 w 1924895"/>
                  <a:gd name="connsiteY15" fmla="*/ 23892 h 415371"/>
                  <a:gd name="connsiteX0" fmla="*/ 36618 w 1924895"/>
                  <a:gd name="connsiteY0" fmla="*/ 23892 h 415371"/>
                  <a:gd name="connsiteX1" fmla="*/ 554520 w 1924895"/>
                  <a:gd name="connsiteY1" fmla="*/ 52829 h 415371"/>
                  <a:gd name="connsiteX2" fmla="*/ 1016149 w 1924895"/>
                  <a:gd name="connsiteY2" fmla="*/ 51594 h 415371"/>
                  <a:gd name="connsiteX3" fmla="*/ 1327224 w 1924895"/>
                  <a:gd name="connsiteY3" fmla="*/ 0 h 415371"/>
                  <a:gd name="connsiteX4" fmla="*/ 1893127 w 1924895"/>
                  <a:gd name="connsiteY4" fmla="*/ 23892 h 415371"/>
                  <a:gd name="connsiteX5" fmla="*/ 1885807 w 1924895"/>
                  <a:gd name="connsiteY5" fmla="*/ 116354 h 415371"/>
                  <a:gd name="connsiteX6" fmla="*/ 1853128 w 1924895"/>
                  <a:gd name="connsiteY6" fmla="*/ 194715 h 415371"/>
                  <a:gd name="connsiteX7" fmla="*/ 1830682 w 1924895"/>
                  <a:gd name="connsiteY7" fmla="*/ 319013 h 415371"/>
                  <a:gd name="connsiteX8" fmla="*/ 1893127 w 1924895"/>
                  <a:gd name="connsiteY8" fmla="*/ 397965 h 415371"/>
                  <a:gd name="connsiteX9" fmla="*/ 1327224 w 1924895"/>
                  <a:gd name="connsiteY9" fmla="*/ 415371 h 415371"/>
                  <a:gd name="connsiteX10" fmla="*/ 963252 w 1924895"/>
                  <a:gd name="connsiteY10" fmla="*/ 410787 h 415371"/>
                  <a:gd name="connsiteX11" fmla="*/ 602521 w 1924895"/>
                  <a:gd name="connsiteY11" fmla="*/ 412128 h 415371"/>
                  <a:gd name="connsiteX12" fmla="*/ 36618 w 1924895"/>
                  <a:gd name="connsiteY12" fmla="*/ 397965 h 415371"/>
                  <a:gd name="connsiteX13" fmla="*/ 67382 w 1924895"/>
                  <a:gd name="connsiteY13" fmla="*/ 203314 h 415371"/>
                  <a:gd name="connsiteX14" fmla="*/ 68354 w 1924895"/>
                  <a:gd name="connsiteY14" fmla="*/ 118425 h 415371"/>
                  <a:gd name="connsiteX15" fmla="*/ 36618 w 1924895"/>
                  <a:gd name="connsiteY15" fmla="*/ 23892 h 415371"/>
                  <a:gd name="connsiteX0" fmla="*/ 36618 w 1924895"/>
                  <a:gd name="connsiteY0" fmla="*/ 0 h 391479"/>
                  <a:gd name="connsiteX1" fmla="*/ 554520 w 1924895"/>
                  <a:gd name="connsiteY1" fmla="*/ 28937 h 391479"/>
                  <a:gd name="connsiteX2" fmla="*/ 1016149 w 1924895"/>
                  <a:gd name="connsiteY2" fmla="*/ 27702 h 391479"/>
                  <a:gd name="connsiteX3" fmla="*/ 1366573 w 1924895"/>
                  <a:gd name="connsiteY3" fmla="*/ 18167 h 391479"/>
                  <a:gd name="connsiteX4" fmla="*/ 1893127 w 1924895"/>
                  <a:gd name="connsiteY4" fmla="*/ 0 h 391479"/>
                  <a:gd name="connsiteX5" fmla="*/ 1885807 w 1924895"/>
                  <a:gd name="connsiteY5" fmla="*/ 92462 h 391479"/>
                  <a:gd name="connsiteX6" fmla="*/ 1853128 w 1924895"/>
                  <a:gd name="connsiteY6" fmla="*/ 170823 h 391479"/>
                  <a:gd name="connsiteX7" fmla="*/ 1830682 w 1924895"/>
                  <a:gd name="connsiteY7" fmla="*/ 295121 h 391479"/>
                  <a:gd name="connsiteX8" fmla="*/ 1893127 w 1924895"/>
                  <a:gd name="connsiteY8" fmla="*/ 374073 h 391479"/>
                  <a:gd name="connsiteX9" fmla="*/ 1327224 w 1924895"/>
                  <a:gd name="connsiteY9" fmla="*/ 391479 h 391479"/>
                  <a:gd name="connsiteX10" fmla="*/ 963252 w 1924895"/>
                  <a:gd name="connsiteY10" fmla="*/ 386895 h 391479"/>
                  <a:gd name="connsiteX11" fmla="*/ 602521 w 1924895"/>
                  <a:gd name="connsiteY11" fmla="*/ 388236 h 391479"/>
                  <a:gd name="connsiteX12" fmla="*/ 36618 w 1924895"/>
                  <a:gd name="connsiteY12" fmla="*/ 374073 h 391479"/>
                  <a:gd name="connsiteX13" fmla="*/ 67382 w 1924895"/>
                  <a:gd name="connsiteY13" fmla="*/ 179422 h 391479"/>
                  <a:gd name="connsiteX14" fmla="*/ 68354 w 1924895"/>
                  <a:gd name="connsiteY14" fmla="*/ 94533 h 391479"/>
                  <a:gd name="connsiteX15" fmla="*/ 36618 w 1924895"/>
                  <a:gd name="connsiteY15" fmla="*/ 0 h 391479"/>
                  <a:gd name="connsiteX0" fmla="*/ 36618 w 1924895"/>
                  <a:gd name="connsiteY0" fmla="*/ 0 h 412461"/>
                  <a:gd name="connsiteX1" fmla="*/ 554520 w 1924895"/>
                  <a:gd name="connsiteY1" fmla="*/ 28937 h 412461"/>
                  <a:gd name="connsiteX2" fmla="*/ 1016149 w 1924895"/>
                  <a:gd name="connsiteY2" fmla="*/ 27702 h 412461"/>
                  <a:gd name="connsiteX3" fmla="*/ 1366573 w 1924895"/>
                  <a:gd name="connsiteY3" fmla="*/ 18167 h 412461"/>
                  <a:gd name="connsiteX4" fmla="*/ 1893127 w 1924895"/>
                  <a:gd name="connsiteY4" fmla="*/ 0 h 412461"/>
                  <a:gd name="connsiteX5" fmla="*/ 1885807 w 1924895"/>
                  <a:gd name="connsiteY5" fmla="*/ 92462 h 412461"/>
                  <a:gd name="connsiteX6" fmla="*/ 1853128 w 1924895"/>
                  <a:gd name="connsiteY6" fmla="*/ 170823 h 412461"/>
                  <a:gd name="connsiteX7" fmla="*/ 1830682 w 1924895"/>
                  <a:gd name="connsiteY7" fmla="*/ 295121 h 412461"/>
                  <a:gd name="connsiteX8" fmla="*/ 1893127 w 1924895"/>
                  <a:gd name="connsiteY8" fmla="*/ 374073 h 412461"/>
                  <a:gd name="connsiteX9" fmla="*/ 1327224 w 1924895"/>
                  <a:gd name="connsiteY9" fmla="*/ 391479 h 412461"/>
                  <a:gd name="connsiteX10" fmla="*/ 963252 w 1924895"/>
                  <a:gd name="connsiteY10" fmla="*/ 386895 h 412461"/>
                  <a:gd name="connsiteX11" fmla="*/ 665826 w 1924895"/>
                  <a:gd name="connsiteY11" fmla="*/ 412461 h 412461"/>
                  <a:gd name="connsiteX12" fmla="*/ 36618 w 1924895"/>
                  <a:gd name="connsiteY12" fmla="*/ 374073 h 412461"/>
                  <a:gd name="connsiteX13" fmla="*/ 67382 w 1924895"/>
                  <a:gd name="connsiteY13" fmla="*/ 179422 h 412461"/>
                  <a:gd name="connsiteX14" fmla="*/ 68354 w 1924895"/>
                  <a:gd name="connsiteY14" fmla="*/ 94533 h 412461"/>
                  <a:gd name="connsiteX15" fmla="*/ 36618 w 1924895"/>
                  <a:gd name="connsiteY15" fmla="*/ 0 h 412461"/>
                  <a:gd name="connsiteX0" fmla="*/ 36618 w 1924895"/>
                  <a:gd name="connsiteY0" fmla="*/ 0 h 412461"/>
                  <a:gd name="connsiteX1" fmla="*/ 554520 w 1924895"/>
                  <a:gd name="connsiteY1" fmla="*/ 28937 h 412461"/>
                  <a:gd name="connsiteX2" fmla="*/ 1016149 w 1924895"/>
                  <a:gd name="connsiteY2" fmla="*/ 27702 h 412461"/>
                  <a:gd name="connsiteX3" fmla="*/ 1366573 w 1924895"/>
                  <a:gd name="connsiteY3" fmla="*/ 18167 h 412461"/>
                  <a:gd name="connsiteX4" fmla="*/ 1893127 w 1924895"/>
                  <a:gd name="connsiteY4" fmla="*/ 0 h 412461"/>
                  <a:gd name="connsiteX5" fmla="*/ 1885807 w 1924895"/>
                  <a:gd name="connsiteY5" fmla="*/ 92462 h 412461"/>
                  <a:gd name="connsiteX6" fmla="*/ 1853128 w 1924895"/>
                  <a:gd name="connsiteY6" fmla="*/ 170823 h 412461"/>
                  <a:gd name="connsiteX7" fmla="*/ 1830682 w 1924895"/>
                  <a:gd name="connsiteY7" fmla="*/ 295121 h 412461"/>
                  <a:gd name="connsiteX8" fmla="*/ 1893127 w 1924895"/>
                  <a:gd name="connsiteY8" fmla="*/ 374073 h 412461"/>
                  <a:gd name="connsiteX9" fmla="*/ 1327224 w 1924895"/>
                  <a:gd name="connsiteY9" fmla="*/ 391479 h 412461"/>
                  <a:gd name="connsiteX10" fmla="*/ 990246 w 1924895"/>
                  <a:gd name="connsiteY10" fmla="*/ 408026 h 412461"/>
                  <a:gd name="connsiteX11" fmla="*/ 665826 w 1924895"/>
                  <a:gd name="connsiteY11" fmla="*/ 412461 h 412461"/>
                  <a:gd name="connsiteX12" fmla="*/ 36618 w 1924895"/>
                  <a:gd name="connsiteY12" fmla="*/ 374073 h 412461"/>
                  <a:gd name="connsiteX13" fmla="*/ 67382 w 1924895"/>
                  <a:gd name="connsiteY13" fmla="*/ 179422 h 412461"/>
                  <a:gd name="connsiteX14" fmla="*/ 68354 w 1924895"/>
                  <a:gd name="connsiteY14" fmla="*/ 94533 h 412461"/>
                  <a:gd name="connsiteX15" fmla="*/ 36618 w 1924895"/>
                  <a:gd name="connsiteY15" fmla="*/ 0 h 412461"/>
                  <a:gd name="connsiteX0" fmla="*/ 36618 w 1924895"/>
                  <a:gd name="connsiteY0" fmla="*/ 0 h 420685"/>
                  <a:gd name="connsiteX1" fmla="*/ 554520 w 1924895"/>
                  <a:gd name="connsiteY1" fmla="*/ 28937 h 420685"/>
                  <a:gd name="connsiteX2" fmla="*/ 1016149 w 1924895"/>
                  <a:gd name="connsiteY2" fmla="*/ 27702 h 420685"/>
                  <a:gd name="connsiteX3" fmla="*/ 1366573 w 1924895"/>
                  <a:gd name="connsiteY3" fmla="*/ 18167 h 420685"/>
                  <a:gd name="connsiteX4" fmla="*/ 1893127 w 1924895"/>
                  <a:gd name="connsiteY4" fmla="*/ 0 h 420685"/>
                  <a:gd name="connsiteX5" fmla="*/ 1885807 w 1924895"/>
                  <a:gd name="connsiteY5" fmla="*/ 92462 h 420685"/>
                  <a:gd name="connsiteX6" fmla="*/ 1853128 w 1924895"/>
                  <a:gd name="connsiteY6" fmla="*/ 170823 h 420685"/>
                  <a:gd name="connsiteX7" fmla="*/ 1830682 w 1924895"/>
                  <a:gd name="connsiteY7" fmla="*/ 295121 h 420685"/>
                  <a:gd name="connsiteX8" fmla="*/ 1893127 w 1924895"/>
                  <a:gd name="connsiteY8" fmla="*/ 374073 h 420685"/>
                  <a:gd name="connsiteX9" fmla="*/ 1375315 w 1924895"/>
                  <a:gd name="connsiteY9" fmla="*/ 420685 h 420685"/>
                  <a:gd name="connsiteX10" fmla="*/ 990246 w 1924895"/>
                  <a:gd name="connsiteY10" fmla="*/ 408026 h 420685"/>
                  <a:gd name="connsiteX11" fmla="*/ 665826 w 1924895"/>
                  <a:gd name="connsiteY11" fmla="*/ 412461 h 420685"/>
                  <a:gd name="connsiteX12" fmla="*/ 36618 w 1924895"/>
                  <a:gd name="connsiteY12" fmla="*/ 374073 h 420685"/>
                  <a:gd name="connsiteX13" fmla="*/ 67382 w 1924895"/>
                  <a:gd name="connsiteY13" fmla="*/ 179422 h 420685"/>
                  <a:gd name="connsiteX14" fmla="*/ 68354 w 1924895"/>
                  <a:gd name="connsiteY14" fmla="*/ 94533 h 420685"/>
                  <a:gd name="connsiteX15" fmla="*/ 36618 w 1924895"/>
                  <a:gd name="connsiteY15" fmla="*/ 0 h 42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24895" h="420685">
                    <a:moveTo>
                      <a:pt x="36618" y="0"/>
                    </a:moveTo>
                    <a:lnTo>
                      <a:pt x="554520" y="28937"/>
                    </a:lnTo>
                    <a:lnTo>
                      <a:pt x="1016149" y="27702"/>
                    </a:lnTo>
                    <a:lnTo>
                      <a:pt x="1366573" y="18167"/>
                    </a:lnTo>
                    <a:lnTo>
                      <a:pt x="1893127" y="0"/>
                    </a:lnTo>
                    <a:cubicBezTo>
                      <a:pt x="1865827" y="35144"/>
                      <a:pt x="1755843" y="52454"/>
                      <a:pt x="1885807" y="92462"/>
                    </a:cubicBezTo>
                    <a:cubicBezTo>
                      <a:pt x="1864646" y="125608"/>
                      <a:pt x="1909957" y="129571"/>
                      <a:pt x="1853128" y="170823"/>
                    </a:cubicBezTo>
                    <a:cubicBezTo>
                      <a:pt x="1854479" y="205951"/>
                      <a:pt x="1956690" y="190180"/>
                      <a:pt x="1830682" y="295121"/>
                    </a:cubicBezTo>
                    <a:cubicBezTo>
                      <a:pt x="1842483" y="325483"/>
                      <a:pt x="1987575" y="359364"/>
                      <a:pt x="1893127" y="374073"/>
                    </a:cubicBezTo>
                    <a:lnTo>
                      <a:pt x="1375315" y="420685"/>
                    </a:lnTo>
                    <a:lnTo>
                      <a:pt x="990246" y="408026"/>
                    </a:lnTo>
                    <a:lnTo>
                      <a:pt x="665826" y="412461"/>
                    </a:lnTo>
                    <a:lnTo>
                      <a:pt x="36618" y="374073"/>
                    </a:lnTo>
                    <a:cubicBezTo>
                      <a:pt x="46873" y="309189"/>
                      <a:pt x="-22316" y="249170"/>
                      <a:pt x="67382" y="179422"/>
                    </a:cubicBezTo>
                    <a:cubicBezTo>
                      <a:pt x="66457" y="132832"/>
                      <a:pt x="-48385" y="159564"/>
                      <a:pt x="68354" y="94533"/>
                    </a:cubicBezTo>
                    <a:cubicBezTo>
                      <a:pt x="61876" y="65170"/>
                      <a:pt x="-58895" y="19467"/>
                      <a:pt x="3661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2">
                      <a:lumMod val="75000"/>
                      <a:tint val="66000"/>
                      <a:satMod val="160000"/>
                      <a:alpha val="15000"/>
                    </a:schemeClr>
                  </a:gs>
                  <a:gs pos="50000">
                    <a:schemeClr val="bg2">
                      <a:lumMod val="75000"/>
                      <a:tint val="44500"/>
                      <a:satMod val="160000"/>
                    </a:schemeClr>
                  </a:gs>
                  <a:gs pos="100000">
                    <a:schemeClr val="bg2">
                      <a:lumMod val="75000"/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 w="6350"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Star: 6 Points 13">
                <a:extLst>
                  <a:ext uri="{FF2B5EF4-FFF2-40B4-BE49-F238E27FC236}">
                    <a16:creationId xmlns:a16="http://schemas.microsoft.com/office/drawing/2014/main" id="{4CD776B2-6AA2-43E3-8855-D9F5A8648BCE}"/>
                  </a:ext>
                </a:extLst>
              </p:cNvPr>
              <p:cNvSpPr/>
              <p:nvPr/>
            </p:nvSpPr>
            <p:spPr>
              <a:xfrm rot="3944457">
                <a:off x="2193879" y="4909363"/>
                <a:ext cx="95187" cy="57311"/>
              </a:xfrm>
              <a:custGeom>
                <a:avLst/>
                <a:gdLst>
                  <a:gd name="connsiteX0" fmla="*/ 0 w 1856509"/>
                  <a:gd name="connsiteY0" fmla="*/ 187037 h 748146"/>
                  <a:gd name="connsiteX1" fmla="*/ 565903 w 1856509"/>
                  <a:gd name="connsiteY1" fmla="*/ 155039 h 748146"/>
                  <a:gd name="connsiteX2" fmla="*/ 928255 w 1856509"/>
                  <a:gd name="connsiteY2" fmla="*/ 0 h 748146"/>
                  <a:gd name="connsiteX3" fmla="*/ 1290606 w 1856509"/>
                  <a:gd name="connsiteY3" fmla="*/ 155039 h 748146"/>
                  <a:gd name="connsiteX4" fmla="*/ 1856509 w 1856509"/>
                  <a:gd name="connsiteY4" fmla="*/ 187037 h 748146"/>
                  <a:gd name="connsiteX5" fmla="*/ 1652957 w 1856509"/>
                  <a:gd name="connsiteY5" fmla="*/ 374073 h 748146"/>
                  <a:gd name="connsiteX6" fmla="*/ 1856509 w 1856509"/>
                  <a:gd name="connsiteY6" fmla="*/ 561110 h 748146"/>
                  <a:gd name="connsiteX7" fmla="*/ 1290606 w 1856509"/>
                  <a:gd name="connsiteY7" fmla="*/ 593107 h 748146"/>
                  <a:gd name="connsiteX8" fmla="*/ 928255 w 1856509"/>
                  <a:gd name="connsiteY8" fmla="*/ 748146 h 748146"/>
                  <a:gd name="connsiteX9" fmla="*/ 565903 w 1856509"/>
                  <a:gd name="connsiteY9" fmla="*/ 593107 h 748146"/>
                  <a:gd name="connsiteX10" fmla="*/ 0 w 1856509"/>
                  <a:gd name="connsiteY10" fmla="*/ 561110 h 748146"/>
                  <a:gd name="connsiteX11" fmla="*/ 203552 w 1856509"/>
                  <a:gd name="connsiteY11" fmla="*/ 374073 h 748146"/>
                  <a:gd name="connsiteX12" fmla="*/ 0 w 1856509"/>
                  <a:gd name="connsiteY12" fmla="*/ 187037 h 748146"/>
                  <a:gd name="connsiteX0" fmla="*/ 0 w 1856509"/>
                  <a:gd name="connsiteY0" fmla="*/ 39255 h 600364"/>
                  <a:gd name="connsiteX1" fmla="*/ 565903 w 1856509"/>
                  <a:gd name="connsiteY1" fmla="*/ 7257 h 600364"/>
                  <a:gd name="connsiteX2" fmla="*/ 955964 w 1856509"/>
                  <a:gd name="connsiteY2" fmla="*/ 0 h 600364"/>
                  <a:gd name="connsiteX3" fmla="*/ 1290606 w 1856509"/>
                  <a:gd name="connsiteY3" fmla="*/ 7257 h 600364"/>
                  <a:gd name="connsiteX4" fmla="*/ 1856509 w 1856509"/>
                  <a:gd name="connsiteY4" fmla="*/ 39255 h 600364"/>
                  <a:gd name="connsiteX5" fmla="*/ 1652957 w 1856509"/>
                  <a:gd name="connsiteY5" fmla="*/ 226291 h 600364"/>
                  <a:gd name="connsiteX6" fmla="*/ 1856509 w 1856509"/>
                  <a:gd name="connsiteY6" fmla="*/ 413328 h 600364"/>
                  <a:gd name="connsiteX7" fmla="*/ 1290606 w 1856509"/>
                  <a:gd name="connsiteY7" fmla="*/ 445325 h 600364"/>
                  <a:gd name="connsiteX8" fmla="*/ 928255 w 1856509"/>
                  <a:gd name="connsiteY8" fmla="*/ 600364 h 600364"/>
                  <a:gd name="connsiteX9" fmla="*/ 565903 w 1856509"/>
                  <a:gd name="connsiteY9" fmla="*/ 445325 h 600364"/>
                  <a:gd name="connsiteX10" fmla="*/ 0 w 1856509"/>
                  <a:gd name="connsiteY10" fmla="*/ 413328 h 600364"/>
                  <a:gd name="connsiteX11" fmla="*/ 203552 w 1856509"/>
                  <a:gd name="connsiteY11" fmla="*/ 226291 h 600364"/>
                  <a:gd name="connsiteX12" fmla="*/ 0 w 1856509"/>
                  <a:gd name="connsiteY12" fmla="*/ 39255 h 600364"/>
                  <a:gd name="connsiteX0" fmla="*/ 0 w 1856509"/>
                  <a:gd name="connsiteY0" fmla="*/ 39255 h 461819"/>
                  <a:gd name="connsiteX1" fmla="*/ 565903 w 1856509"/>
                  <a:gd name="connsiteY1" fmla="*/ 7257 h 461819"/>
                  <a:gd name="connsiteX2" fmla="*/ 955964 w 1856509"/>
                  <a:gd name="connsiteY2" fmla="*/ 0 h 461819"/>
                  <a:gd name="connsiteX3" fmla="*/ 1290606 w 1856509"/>
                  <a:gd name="connsiteY3" fmla="*/ 7257 h 461819"/>
                  <a:gd name="connsiteX4" fmla="*/ 1856509 w 1856509"/>
                  <a:gd name="connsiteY4" fmla="*/ 39255 h 461819"/>
                  <a:gd name="connsiteX5" fmla="*/ 1652957 w 1856509"/>
                  <a:gd name="connsiteY5" fmla="*/ 226291 h 461819"/>
                  <a:gd name="connsiteX6" fmla="*/ 1856509 w 1856509"/>
                  <a:gd name="connsiteY6" fmla="*/ 413328 h 461819"/>
                  <a:gd name="connsiteX7" fmla="*/ 1290606 w 1856509"/>
                  <a:gd name="connsiteY7" fmla="*/ 445325 h 461819"/>
                  <a:gd name="connsiteX8" fmla="*/ 928255 w 1856509"/>
                  <a:gd name="connsiteY8" fmla="*/ 461819 h 461819"/>
                  <a:gd name="connsiteX9" fmla="*/ 565903 w 1856509"/>
                  <a:gd name="connsiteY9" fmla="*/ 445325 h 461819"/>
                  <a:gd name="connsiteX10" fmla="*/ 0 w 1856509"/>
                  <a:gd name="connsiteY10" fmla="*/ 413328 h 461819"/>
                  <a:gd name="connsiteX11" fmla="*/ 203552 w 1856509"/>
                  <a:gd name="connsiteY11" fmla="*/ 226291 h 461819"/>
                  <a:gd name="connsiteX12" fmla="*/ 0 w 1856509"/>
                  <a:gd name="connsiteY12" fmla="*/ 39255 h 461819"/>
                  <a:gd name="connsiteX0" fmla="*/ 0 w 1856509"/>
                  <a:gd name="connsiteY0" fmla="*/ 31998 h 454562"/>
                  <a:gd name="connsiteX1" fmla="*/ 565903 w 1856509"/>
                  <a:gd name="connsiteY1" fmla="*/ 0 h 454562"/>
                  <a:gd name="connsiteX2" fmla="*/ 955964 w 1856509"/>
                  <a:gd name="connsiteY2" fmla="*/ 20452 h 454562"/>
                  <a:gd name="connsiteX3" fmla="*/ 1290606 w 1856509"/>
                  <a:gd name="connsiteY3" fmla="*/ 0 h 454562"/>
                  <a:gd name="connsiteX4" fmla="*/ 1856509 w 1856509"/>
                  <a:gd name="connsiteY4" fmla="*/ 31998 h 454562"/>
                  <a:gd name="connsiteX5" fmla="*/ 1652957 w 1856509"/>
                  <a:gd name="connsiteY5" fmla="*/ 219034 h 454562"/>
                  <a:gd name="connsiteX6" fmla="*/ 1856509 w 1856509"/>
                  <a:gd name="connsiteY6" fmla="*/ 406071 h 454562"/>
                  <a:gd name="connsiteX7" fmla="*/ 1290606 w 1856509"/>
                  <a:gd name="connsiteY7" fmla="*/ 438068 h 454562"/>
                  <a:gd name="connsiteX8" fmla="*/ 928255 w 1856509"/>
                  <a:gd name="connsiteY8" fmla="*/ 454562 h 454562"/>
                  <a:gd name="connsiteX9" fmla="*/ 565903 w 1856509"/>
                  <a:gd name="connsiteY9" fmla="*/ 438068 h 454562"/>
                  <a:gd name="connsiteX10" fmla="*/ 0 w 1856509"/>
                  <a:gd name="connsiteY10" fmla="*/ 406071 h 454562"/>
                  <a:gd name="connsiteX11" fmla="*/ 203552 w 1856509"/>
                  <a:gd name="connsiteY11" fmla="*/ 219034 h 454562"/>
                  <a:gd name="connsiteX12" fmla="*/ 0 w 1856509"/>
                  <a:gd name="connsiteY12" fmla="*/ 31998 h 454562"/>
                  <a:gd name="connsiteX0" fmla="*/ 0 w 1856509"/>
                  <a:gd name="connsiteY0" fmla="*/ 31998 h 454562"/>
                  <a:gd name="connsiteX1" fmla="*/ 565903 w 1856509"/>
                  <a:gd name="connsiteY1" fmla="*/ 0 h 454562"/>
                  <a:gd name="connsiteX2" fmla="*/ 955964 w 1856509"/>
                  <a:gd name="connsiteY2" fmla="*/ 20452 h 454562"/>
                  <a:gd name="connsiteX3" fmla="*/ 1290606 w 1856509"/>
                  <a:gd name="connsiteY3" fmla="*/ 0 h 454562"/>
                  <a:gd name="connsiteX4" fmla="*/ 1856509 w 1856509"/>
                  <a:gd name="connsiteY4" fmla="*/ 31998 h 454562"/>
                  <a:gd name="connsiteX5" fmla="*/ 1717612 w 1856509"/>
                  <a:gd name="connsiteY5" fmla="*/ 219034 h 454562"/>
                  <a:gd name="connsiteX6" fmla="*/ 1856509 w 1856509"/>
                  <a:gd name="connsiteY6" fmla="*/ 406071 h 454562"/>
                  <a:gd name="connsiteX7" fmla="*/ 1290606 w 1856509"/>
                  <a:gd name="connsiteY7" fmla="*/ 438068 h 454562"/>
                  <a:gd name="connsiteX8" fmla="*/ 928255 w 1856509"/>
                  <a:gd name="connsiteY8" fmla="*/ 454562 h 454562"/>
                  <a:gd name="connsiteX9" fmla="*/ 565903 w 1856509"/>
                  <a:gd name="connsiteY9" fmla="*/ 438068 h 454562"/>
                  <a:gd name="connsiteX10" fmla="*/ 0 w 1856509"/>
                  <a:gd name="connsiteY10" fmla="*/ 406071 h 454562"/>
                  <a:gd name="connsiteX11" fmla="*/ 203552 w 1856509"/>
                  <a:gd name="connsiteY11" fmla="*/ 219034 h 454562"/>
                  <a:gd name="connsiteX12" fmla="*/ 0 w 1856509"/>
                  <a:gd name="connsiteY12" fmla="*/ 31998 h 454562"/>
                  <a:gd name="connsiteX0" fmla="*/ 0 w 1856509"/>
                  <a:gd name="connsiteY0" fmla="*/ 31998 h 454562"/>
                  <a:gd name="connsiteX1" fmla="*/ 565903 w 1856509"/>
                  <a:gd name="connsiteY1" fmla="*/ 0 h 454562"/>
                  <a:gd name="connsiteX2" fmla="*/ 955964 w 1856509"/>
                  <a:gd name="connsiteY2" fmla="*/ 20452 h 454562"/>
                  <a:gd name="connsiteX3" fmla="*/ 1290606 w 1856509"/>
                  <a:gd name="connsiteY3" fmla="*/ 0 h 454562"/>
                  <a:gd name="connsiteX4" fmla="*/ 1856509 w 1856509"/>
                  <a:gd name="connsiteY4" fmla="*/ 31998 h 454562"/>
                  <a:gd name="connsiteX5" fmla="*/ 1717612 w 1856509"/>
                  <a:gd name="connsiteY5" fmla="*/ 219034 h 454562"/>
                  <a:gd name="connsiteX6" fmla="*/ 1856509 w 1856509"/>
                  <a:gd name="connsiteY6" fmla="*/ 406071 h 454562"/>
                  <a:gd name="connsiteX7" fmla="*/ 1290606 w 1856509"/>
                  <a:gd name="connsiteY7" fmla="*/ 438068 h 454562"/>
                  <a:gd name="connsiteX8" fmla="*/ 928255 w 1856509"/>
                  <a:gd name="connsiteY8" fmla="*/ 454562 h 454562"/>
                  <a:gd name="connsiteX9" fmla="*/ 565903 w 1856509"/>
                  <a:gd name="connsiteY9" fmla="*/ 438068 h 454562"/>
                  <a:gd name="connsiteX10" fmla="*/ 0 w 1856509"/>
                  <a:gd name="connsiteY10" fmla="*/ 406071 h 454562"/>
                  <a:gd name="connsiteX11" fmla="*/ 129661 w 1856509"/>
                  <a:gd name="connsiteY11" fmla="*/ 209798 h 454562"/>
                  <a:gd name="connsiteX12" fmla="*/ 0 w 1856509"/>
                  <a:gd name="connsiteY12" fmla="*/ 31998 h 454562"/>
                  <a:gd name="connsiteX0" fmla="*/ 0 w 1856509"/>
                  <a:gd name="connsiteY0" fmla="*/ 31998 h 454562"/>
                  <a:gd name="connsiteX1" fmla="*/ 565903 w 1856509"/>
                  <a:gd name="connsiteY1" fmla="*/ 0 h 454562"/>
                  <a:gd name="connsiteX2" fmla="*/ 955964 w 1856509"/>
                  <a:gd name="connsiteY2" fmla="*/ 7481 h 454562"/>
                  <a:gd name="connsiteX3" fmla="*/ 1290606 w 1856509"/>
                  <a:gd name="connsiteY3" fmla="*/ 0 h 454562"/>
                  <a:gd name="connsiteX4" fmla="*/ 1856509 w 1856509"/>
                  <a:gd name="connsiteY4" fmla="*/ 31998 h 454562"/>
                  <a:gd name="connsiteX5" fmla="*/ 1717612 w 1856509"/>
                  <a:gd name="connsiteY5" fmla="*/ 219034 h 454562"/>
                  <a:gd name="connsiteX6" fmla="*/ 1856509 w 1856509"/>
                  <a:gd name="connsiteY6" fmla="*/ 406071 h 454562"/>
                  <a:gd name="connsiteX7" fmla="*/ 1290606 w 1856509"/>
                  <a:gd name="connsiteY7" fmla="*/ 438068 h 454562"/>
                  <a:gd name="connsiteX8" fmla="*/ 928255 w 1856509"/>
                  <a:gd name="connsiteY8" fmla="*/ 454562 h 454562"/>
                  <a:gd name="connsiteX9" fmla="*/ 565903 w 1856509"/>
                  <a:gd name="connsiteY9" fmla="*/ 438068 h 454562"/>
                  <a:gd name="connsiteX10" fmla="*/ 0 w 1856509"/>
                  <a:gd name="connsiteY10" fmla="*/ 406071 h 454562"/>
                  <a:gd name="connsiteX11" fmla="*/ 129661 w 1856509"/>
                  <a:gd name="connsiteY11" fmla="*/ 209798 h 454562"/>
                  <a:gd name="connsiteX12" fmla="*/ 0 w 1856509"/>
                  <a:gd name="connsiteY12" fmla="*/ 31998 h 454562"/>
                  <a:gd name="connsiteX0" fmla="*/ 0 w 1856509"/>
                  <a:gd name="connsiteY0" fmla="*/ 31998 h 438068"/>
                  <a:gd name="connsiteX1" fmla="*/ 565903 w 1856509"/>
                  <a:gd name="connsiteY1" fmla="*/ 0 h 438068"/>
                  <a:gd name="connsiteX2" fmla="*/ 955964 w 1856509"/>
                  <a:gd name="connsiteY2" fmla="*/ 7481 h 438068"/>
                  <a:gd name="connsiteX3" fmla="*/ 1290606 w 1856509"/>
                  <a:gd name="connsiteY3" fmla="*/ 0 h 438068"/>
                  <a:gd name="connsiteX4" fmla="*/ 1856509 w 1856509"/>
                  <a:gd name="connsiteY4" fmla="*/ 31998 h 438068"/>
                  <a:gd name="connsiteX5" fmla="*/ 1717612 w 1856509"/>
                  <a:gd name="connsiteY5" fmla="*/ 219034 h 438068"/>
                  <a:gd name="connsiteX6" fmla="*/ 1856509 w 1856509"/>
                  <a:gd name="connsiteY6" fmla="*/ 406071 h 438068"/>
                  <a:gd name="connsiteX7" fmla="*/ 1290606 w 1856509"/>
                  <a:gd name="connsiteY7" fmla="*/ 438068 h 438068"/>
                  <a:gd name="connsiteX8" fmla="*/ 928255 w 1856509"/>
                  <a:gd name="connsiteY8" fmla="*/ 433485 h 438068"/>
                  <a:gd name="connsiteX9" fmla="*/ 565903 w 1856509"/>
                  <a:gd name="connsiteY9" fmla="*/ 438068 h 438068"/>
                  <a:gd name="connsiteX10" fmla="*/ 0 w 1856509"/>
                  <a:gd name="connsiteY10" fmla="*/ 406071 h 438068"/>
                  <a:gd name="connsiteX11" fmla="*/ 129661 w 1856509"/>
                  <a:gd name="connsiteY11" fmla="*/ 209798 h 438068"/>
                  <a:gd name="connsiteX12" fmla="*/ 0 w 1856509"/>
                  <a:gd name="connsiteY12" fmla="*/ 31998 h 438068"/>
                  <a:gd name="connsiteX0" fmla="*/ 0 w 1856509"/>
                  <a:gd name="connsiteY0" fmla="*/ 31998 h 438068"/>
                  <a:gd name="connsiteX1" fmla="*/ 565903 w 1856509"/>
                  <a:gd name="connsiteY1" fmla="*/ 0 h 438068"/>
                  <a:gd name="connsiteX2" fmla="*/ 955964 w 1856509"/>
                  <a:gd name="connsiteY2" fmla="*/ 7481 h 438068"/>
                  <a:gd name="connsiteX3" fmla="*/ 1290606 w 1856509"/>
                  <a:gd name="connsiteY3" fmla="*/ 8106 h 438068"/>
                  <a:gd name="connsiteX4" fmla="*/ 1856509 w 1856509"/>
                  <a:gd name="connsiteY4" fmla="*/ 31998 h 438068"/>
                  <a:gd name="connsiteX5" fmla="*/ 1717612 w 1856509"/>
                  <a:gd name="connsiteY5" fmla="*/ 219034 h 438068"/>
                  <a:gd name="connsiteX6" fmla="*/ 1856509 w 1856509"/>
                  <a:gd name="connsiteY6" fmla="*/ 406071 h 438068"/>
                  <a:gd name="connsiteX7" fmla="*/ 1290606 w 1856509"/>
                  <a:gd name="connsiteY7" fmla="*/ 438068 h 438068"/>
                  <a:gd name="connsiteX8" fmla="*/ 928255 w 1856509"/>
                  <a:gd name="connsiteY8" fmla="*/ 433485 h 438068"/>
                  <a:gd name="connsiteX9" fmla="*/ 565903 w 1856509"/>
                  <a:gd name="connsiteY9" fmla="*/ 438068 h 438068"/>
                  <a:gd name="connsiteX10" fmla="*/ 0 w 1856509"/>
                  <a:gd name="connsiteY10" fmla="*/ 406071 h 438068"/>
                  <a:gd name="connsiteX11" fmla="*/ 129661 w 1856509"/>
                  <a:gd name="connsiteY11" fmla="*/ 209798 h 438068"/>
                  <a:gd name="connsiteX12" fmla="*/ 0 w 1856509"/>
                  <a:gd name="connsiteY12" fmla="*/ 31998 h 438068"/>
                  <a:gd name="connsiteX0" fmla="*/ 0 w 1856509"/>
                  <a:gd name="connsiteY0" fmla="*/ 24517 h 430587"/>
                  <a:gd name="connsiteX1" fmla="*/ 567525 w 1856509"/>
                  <a:gd name="connsiteY1" fmla="*/ 2247 h 430587"/>
                  <a:gd name="connsiteX2" fmla="*/ 955964 w 1856509"/>
                  <a:gd name="connsiteY2" fmla="*/ 0 h 430587"/>
                  <a:gd name="connsiteX3" fmla="*/ 1290606 w 1856509"/>
                  <a:gd name="connsiteY3" fmla="*/ 625 h 430587"/>
                  <a:gd name="connsiteX4" fmla="*/ 1856509 w 1856509"/>
                  <a:gd name="connsiteY4" fmla="*/ 24517 h 430587"/>
                  <a:gd name="connsiteX5" fmla="*/ 1717612 w 1856509"/>
                  <a:gd name="connsiteY5" fmla="*/ 211553 h 430587"/>
                  <a:gd name="connsiteX6" fmla="*/ 1856509 w 1856509"/>
                  <a:gd name="connsiteY6" fmla="*/ 398590 h 430587"/>
                  <a:gd name="connsiteX7" fmla="*/ 1290606 w 1856509"/>
                  <a:gd name="connsiteY7" fmla="*/ 430587 h 430587"/>
                  <a:gd name="connsiteX8" fmla="*/ 928255 w 1856509"/>
                  <a:gd name="connsiteY8" fmla="*/ 426004 h 430587"/>
                  <a:gd name="connsiteX9" fmla="*/ 565903 w 1856509"/>
                  <a:gd name="connsiteY9" fmla="*/ 430587 h 430587"/>
                  <a:gd name="connsiteX10" fmla="*/ 0 w 1856509"/>
                  <a:gd name="connsiteY10" fmla="*/ 398590 h 430587"/>
                  <a:gd name="connsiteX11" fmla="*/ 129661 w 1856509"/>
                  <a:gd name="connsiteY11" fmla="*/ 202317 h 430587"/>
                  <a:gd name="connsiteX12" fmla="*/ 0 w 1856509"/>
                  <a:gd name="connsiteY12" fmla="*/ 24517 h 430587"/>
                  <a:gd name="connsiteX0" fmla="*/ 0 w 1856509"/>
                  <a:gd name="connsiteY0" fmla="*/ 24517 h 430587"/>
                  <a:gd name="connsiteX1" fmla="*/ 567525 w 1856509"/>
                  <a:gd name="connsiteY1" fmla="*/ 2247 h 430587"/>
                  <a:gd name="connsiteX2" fmla="*/ 955964 w 1856509"/>
                  <a:gd name="connsiteY2" fmla="*/ 0 h 430587"/>
                  <a:gd name="connsiteX3" fmla="*/ 1290606 w 1856509"/>
                  <a:gd name="connsiteY3" fmla="*/ 625 h 430587"/>
                  <a:gd name="connsiteX4" fmla="*/ 1856509 w 1856509"/>
                  <a:gd name="connsiteY4" fmla="*/ 24517 h 430587"/>
                  <a:gd name="connsiteX5" fmla="*/ 1717612 w 1856509"/>
                  <a:gd name="connsiteY5" fmla="*/ 211553 h 430587"/>
                  <a:gd name="connsiteX6" fmla="*/ 1856509 w 1856509"/>
                  <a:gd name="connsiteY6" fmla="*/ 398590 h 430587"/>
                  <a:gd name="connsiteX7" fmla="*/ 1290606 w 1856509"/>
                  <a:gd name="connsiteY7" fmla="*/ 430587 h 430587"/>
                  <a:gd name="connsiteX8" fmla="*/ 926634 w 1856509"/>
                  <a:gd name="connsiteY8" fmla="*/ 411412 h 430587"/>
                  <a:gd name="connsiteX9" fmla="*/ 565903 w 1856509"/>
                  <a:gd name="connsiteY9" fmla="*/ 430587 h 430587"/>
                  <a:gd name="connsiteX10" fmla="*/ 0 w 1856509"/>
                  <a:gd name="connsiteY10" fmla="*/ 398590 h 430587"/>
                  <a:gd name="connsiteX11" fmla="*/ 129661 w 1856509"/>
                  <a:gd name="connsiteY11" fmla="*/ 202317 h 430587"/>
                  <a:gd name="connsiteX12" fmla="*/ 0 w 1856509"/>
                  <a:gd name="connsiteY12" fmla="*/ 24517 h 430587"/>
                  <a:gd name="connsiteX0" fmla="*/ 0 w 1856509"/>
                  <a:gd name="connsiteY0" fmla="*/ 24517 h 430587"/>
                  <a:gd name="connsiteX1" fmla="*/ 567525 w 1856509"/>
                  <a:gd name="connsiteY1" fmla="*/ 2247 h 430587"/>
                  <a:gd name="connsiteX2" fmla="*/ 955964 w 1856509"/>
                  <a:gd name="connsiteY2" fmla="*/ 0 h 430587"/>
                  <a:gd name="connsiteX3" fmla="*/ 1290606 w 1856509"/>
                  <a:gd name="connsiteY3" fmla="*/ 625 h 430587"/>
                  <a:gd name="connsiteX4" fmla="*/ 1856509 w 1856509"/>
                  <a:gd name="connsiteY4" fmla="*/ 24517 h 430587"/>
                  <a:gd name="connsiteX5" fmla="*/ 1717612 w 1856509"/>
                  <a:gd name="connsiteY5" fmla="*/ 211553 h 430587"/>
                  <a:gd name="connsiteX6" fmla="*/ 1856509 w 1856509"/>
                  <a:gd name="connsiteY6" fmla="*/ 398590 h 430587"/>
                  <a:gd name="connsiteX7" fmla="*/ 1290606 w 1856509"/>
                  <a:gd name="connsiteY7" fmla="*/ 415996 h 430587"/>
                  <a:gd name="connsiteX8" fmla="*/ 926634 w 1856509"/>
                  <a:gd name="connsiteY8" fmla="*/ 411412 h 430587"/>
                  <a:gd name="connsiteX9" fmla="*/ 565903 w 1856509"/>
                  <a:gd name="connsiteY9" fmla="*/ 430587 h 430587"/>
                  <a:gd name="connsiteX10" fmla="*/ 0 w 1856509"/>
                  <a:gd name="connsiteY10" fmla="*/ 398590 h 430587"/>
                  <a:gd name="connsiteX11" fmla="*/ 129661 w 1856509"/>
                  <a:gd name="connsiteY11" fmla="*/ 202317 h 430587"/>
                  <a:gd name="connsiteX12" fmla="*/ 0 w 1856509"/>
                  <a:gd name="connsiteY12" fmla="*/ 24517 h 430587"/>
                  <a:gd name="connsiteX0" fmla="*/ 0 w 1856509"/>
                  <a:gd name="connsiteY0" fmla="*/ 24517 h 415996"/>
                  <a:gd name="connsiteX1" fmla="*/ 567525 w 1856509"/>
                  <a:gd name="connsiteY1" fmla="*/ 2247 h 415996"/>
                  <a:gd name="connsiteX2" fmla="*/ 955964 w 1856509"/>
                  <a:gd name="connsiteY2" fmla="*/ 0 h 415996"/>
                  <a:gd name="connsiteX3" fmla="*/ 1290606 w 1856509"/>
                  <a:gd name="connsiteY3" fmla="*/ 625 h 415996"/>
                  <a:gd name="connsiteX4" fmla="*/ 1856509 w 1856509"/>
                  <a:gd name="connsiteY4" fmla="*/ 24517 h 415996"/>
                  <a:gd name="connsiteX5" fmla="*/ 1717612 w 1856509"/>
                  <a:gd name="connsiteY5" fmla="*/ 211553 h 415996"/>
                  <a:gd name="connsiteX6" fmla="*/ 1856509 w 1856509"/>
                  <a:gd name="connsiteY6" fmla="*/ 398590 h 415996"/>
                  <a:gd name="connsiteX7" fmla="*/ 1290606 w 1856509"/>
                  <a:gd name="connsiteY7" fmla="*/ 415996 h 415996"/>
                  <a:gd name="connsiteX8" fmla="*/ 926634 w 1856509"/>
                  <a:gd name="connsiteY8" fmla="*/ 411412 h 415996"/>
                  <a:gd name="connsiteX9" fmla="*/ 565903 w 1856509"/>
                  <a:gd name="connsiteY9" fmla="*/ 412753 h 415996"/>
                  <a:gd name="connsiteX10" fmla="*/ 0 w 1856509"/>
                  <a:gd name="connsiteY10" fmla="*/ 398590 h 415996"/>
                  <a:gd name="connsiteX11" fmla="*/ 129661 w 1856509"/>
                  <a:gd name="connsiteY11" fmla="*/ 202317 h 415996"/>
                  <a:gd name="connsiteX12" fmla="*/ 0 w 1856509"/>
                  <a:gd name="connsiteY12" fmla="*/ 24517 h 415996"/>
                  <a:gd name="connsiteX0" fmla="*/ 0 w 1858019"/>
                  <a:gd name="connsiteY0" fmla="*/ 24517 h 415996"/>
                  <a:gd name="connsiteX1" fmla="*/ 567525 w 1858019"/>
                  <a:gd name="connsiteY1" fmla="*/ 2247 h 415996"/>
                  <a:gd name="connsiteX2" fmla="*/ 955964 w 1858019"/>
                  <a:gd name="connsiteY2" fmla="*/ 0 h 415996"/>
                  <a:gd name="connsiteX3" fmla="*/ 1290606 w 1858019"/>
                  <a:gd name="connsiteY3" fmla="*/ 625 h 415996"/>
                  <a:gd name="connsiteX4" fmla="*/ 1856509 w 1858019"/>
                  <a:gd name="connsiteY4" fmla="*/ 24517 h 415996"/>
                  <a:gd name="connsiteX5" fmla="*/ 1849189 w 1858019"/>
                  <a:gd name="connsiteY5" fmla="*/ 116979 h 415996"/>
                  <a:gd name="connsiteX6" fmla="*/ 1717612 w 1858019"/>
                  <a:gd name="connsiteY6" fmla="*/ 211553 h 415996"/>
                  <a:gd name="connsiteX7" fmla="*/ 1856509 w 1858019"/>
                  <a:gd name="connsiteY7" fmla="*/ 398590 h 415996"/>
                  <a:gd name="connsiteX8" fmla="*/ 1290606 w 1858019"/>
                  <a:gd name="connsiteY8" fmla="*/ 415996 h 415996"/>
                  <a:gd name="connsiteX9" fmla="*/ 926634 w 1858019"/>
                  <a:gd name="connsiteY9" fmla="*/ 411412 h 415996"/>
                  <a:gd name="connsiteX10" fmla="*/ 565903 w 1858019"/>
                  <a:gd name="connsiteY10" fmla="*/ 412753 h 415996"/>
                  <a:gd name="connsiteX11" fmla="*/ 0 w 1858019"/>
                  <a:gd name="connsiteY11" fmla="*/ 398590 h 415996"/>
                  <a:gd name="connsiteX12" fmla="*/ 129661 w 1858019"/>
                  <a:gd name="connsiteY12" fmla="*/ 202317 h 415996"/>
                  <a:gd name="connsiteX13" fmla="*/ 0 w 1858019"/>
                  <a:gd name="connsiteY13" fmla="*/ 24517 h 415996"/>
                  <a:gd name="connsiteX0" fmla="*/ 0 w 1856509"/>
                  <a:gd name="connsiteY0" fmla="*/ 24517 h 415996"/>
                  <a:gd name="connsiteX1" fmla="*/ 567525 w 1856509"/>
                  <a:gd name="connsiteY1" fmla="*/ 2247 h 415996"/>
                  <a:gd name="connsiteX2" fmla="*/ 955964 w 1856509"/>
                  <a:gd name="connsiteY2" fmla="*/ 0 h 415996"/>
                  <a:gd name="connsiteX3" fmla="*/ 1290606 w 1856509"/>
                  <a:gd name="connsiteY3" fmla="*/ 625 h 415996"/>
                  <a:gd name="connsiteX4" fmla="*/ 1856509 w 1856509"/>
                  <a:gd name="connsiteY4" fmla="*/ 24517 h 415996"/>
                  <a:gd name="connsiteX5" fmla="*/ 1849189 w 1856509"/>
                  <a:gd name="connsiteY5" fmla="*/ 116979 h 415996"/>
                  <a:gd name="connsiteX6" fmla="*/ 1717612 w 1856509"/>
                  <a:gd name="connsiteY6" fmla="*/ 211553 h 415996"/>
                  <a:gd name="connsiteX7" fmla="*/ 1856509 w 1856509"/>
                  <a:gd name="connsiteY7" fmla="*/ 398590 h 415996"/>
                  <a:gd name="connsiteX8" fmla="*/ 1290606 w 1856509"/>
                  <a:gd name="connsiteY8" fmla="*/ 415996 h 415996"/>
                  <a:gd name="connsiteX9" fmla="*/ 926634 w 1856509"/>
                  <a:gd name="connsiteY9" fmla="*/ 411412 h 415996"/>
                  <a:gd name="connsiteX10" fmla="*/ 565903 w 1856509"/>
                  <a:gd name="connsiteY10" fmla="*/ 412753 h 415996"/>
                  <a:gd name="connsiteX11" fmla="*/ 0 w 1856509"/>
                  <a:gd name="connsiteY11" fmla="*/ 398590 h 415996"/>
                  <a:gd name="connsiteX12" fmla="*/ 129661 w 1856509"/>
                  <a:gd name="connsiteY12" fmla="*/ 202317 h 415996"/>
                  <a:gd name="connsiteX13" fmla="*/ 0 w 1856509"/>
                  <a:gd name="connsiteY13" fmla="*/ 24517 h 415996"/>
                  <a:gd name="connsiteX0" fmla="*/ 0 w 1856509"/>
                  <a:gd name="connsiteY0" fmla="*/ 24517 h 415996"/>
                  <a:gd name="connsiteX1" fmla="*/ 567525 w 1856509"/>
                  <a:gd name="connsiteY1" fmla="*/ 2247 h 415996"/>
                  <a:gd name="connsiteX2" fmla="*/ 955964 w 1856509"/>
                  <a:gd name="connsiteY2" fmla="*/ 0 h 415996"/>
                  <a:gd name="connsiteX3" fmla="*/ 1290606 w 1856509"/>
                  <a:gd name="connsiteY3" fmla="*/ 625 h 415996"/>
                  <a:gd name="connsiteX4" fmla="*/ 1856509 w 1856509"/>
                  <a:gd name="connsiteY4" fmla="*/ 24517 h 415996"/>
                  <a:gd name="connsiteX5" fmla="*/ 1849189 w 1856509"/>
                  <a:gd name="connsiteY5" fmla="*/ 116979 h 415996"/>
                  <a:gd name="connsiteX6" fmla="*/ 1785705 w 1856509"/>
                  <a:gd name="connsiteY6" fmla="*/ 216417 h 415996"/>
                  <a:gd name="connsiteX7" fmla="*/ 1856509 w 1856509"/>
                  <a:gd name="connsiteY7" fmla="*/ 398590 h 415996"/>
                  <a:gd name="connsiteX8" fmla="*/ 1290606 w 1856509"/>
                  <a:gd name="connsiteY8" fmla="*/ 415996 h 415996"/>
                  <a:gd name="connsiteX9" fmla="*/ 926634 w 1856509"/>
                  <a:gd name="connsiteY9" fmla="*/ 411412 h 415996"/>
                  <a:gd name="connsiteX10" fmla="*/ 565903 w 1856509"/>
                  <a:gd name="connsiteY10" fmla="*/ 412753 h 415996"/>
                  <a:gd name="connsiteX11" fmla="*/ 0 w 1856509"/>
                  <a:gd name="connsiteY11" fmla="*/ 398590 h 415996"/>
                  <a:gd name="connsiteX12" fmla="*/ 129661 w 1856509"/>
                  <a:gd name="connsiteY12" fmla="*/ 202317 h 415996"/>
                  <a:gd name="connsiteX13" fmla="*/ 0 w 1856509"/>
                  <a:gd name="connsiteY13" fmla="*/ 24517 h 415996"/>
                  <a:gd name="connsiteX0" fmla="*/ 0 w 1856509"/>
                  <a:gd name="connsiteY0" fmla="*/ 24517 h 415996"/>
                  <a:gd name="connsiteX1" fmla="*/ 567525 w 1856509"/>
                  <a:gd name="connsiteY1" fmla="*/ 2247 h 415996"/>
                  <a:gd name="connsiteX2" fmla="*/ 955964 w 1856509"/>
                  <a:gd name="connsiteY2" fmla="*/ 0 h 415996"/>
                  <a:gd name="connsiteX3" fmla="*/ 1290606 w 1856509"/>
                  <a:gd name="connsiteY3" fmla="*/ 625 h 415996"/>
                  <a:gd name="connsiteX4" fmla="*/ 1856509 w 1856509"/>
                  <a:gd name="connsiteY4" fmla="*/ 24517 h 415996"/>
                  <a:gd name="connsiteX5" fmla="*/ 1849189 w 1856509"/>
                  <a:gd name="connsiteY5" fmla="*/ 116979 h 415996"/>
                  <a:gd name="connsiteX6" fmla="*/ 1785705 w 1856509"/>
                  <a:gd name="connsiteY6" fmla="*/ 216417 h 415996"/>
                  <a:gd name="connsiteX7" fmla="*/ 1856509 w 1856509"/>
                  <a:gd name="connsiteY7" fmla="*/ 398590 h 415996"/>
                  <a:gd name="connsiteX8" fmla="*/ 1290606 w 1856509"/>
                  <a:gd name="connsiteY8" fmla="*/ 415996 h 415996"/>
                  <a:gd name="connsiteX9" fmla="*/ 926634 w 1856509"/>
                  <a:gd name="connsiteY9" fmla="*/ 411412 h 415996"/>
                  <a:gd name="connsiteX10" fmla="*/ 565903 w 1856509"/>
                  <a:gd name="connsiteY10" fmla="*/ 412753 h 415996"/>
                  <a:gd name="connsiteX11" fmla="*/ 0 w 1856509"/>
                  <a:gd name="connsiteY11" fmla="*/ 398590 h 415996"/>
                  <a:gd name="connsiteX12" fmla="*/ 129661 w 1856509"/>
                  <a:gd name="connsiteY12" fmla="*/ 202317 h 415996"/>
                  <a:gd name="connsiteX13" fmla="*/ 0 w 1856509"/>
                  <a:gd name="connsiteY13" fmla="*/ 24517 h 415996"/>
                  <a:gd name="connsiteX0" fmla="*/ 0 w 1856509"/>
                  <a:gd name="connsiteY0" fmla="*/ 24517 h 415996"/>
                  <a:gd name="connsiteX1" fmla="*/ 567525 w 1856509"/>
                  <a:gd name="connsiteY1" fmla="*/ 2247 h 415996"/>
                  <a:gd name="connsiteX2" fmla="*/ 955964 w 1856509"/>
                  <a:gd name="connsiteY2" fmla="*/ 0 h 415996"/>
                  <a:gd name="connsiteX3" fmla="*/ 1290606 w 1856509"/>
                  <a:gd name="connsiteY3" fmla="*/ 625 h 415996"/>
                  <a:gd name="connsiteX4" fmla="*/ 1856509 w 1856509"/>
                  <a:gd name="connsiteY4" fmla="*/ 24517 h 415996"/>
                  <a:gd name="connsiteX5" fmla="*/ 1849189 w 1856509"/>
                  <a:gd name="connsiteY5" fmla="*/ 116979 h 415996"/>
                  <a:gd name="connsiteX6" fmla="*/ 1785705 w 1856509"/>
                  <a:gd name="connsiteY6" fmla="*/ 216417 h 415996"/>
                  <a:gd name="connsiteX7" fmla="*/ 1856509 w 1856509"/>
                  <a:gd name="connsiteY7" fmla="*/ 398590 h 415996"/>
                  <a:gd name="connsiteX8" fmla="*/ 1290606 w 1856509"/>
                  <a:gd name="connsiteY8" fmla="*/ 415996 h 415996"/>
                  <a:gd name="connsiteX9" fmla="*/ 926634 w 1856509"/>
                  <a:gd name="connsiteY9" fmla="*/ 411412 h 415996"/>
                  <a:gd name="connsiteX10" fmla="*/ 565903 w 1856509"/>
                  <a:gd name="connsiteY10" fmla="*/ 412753 h 415996"/>
                  <a:gd name="connsiteX11" fmla="*/ 0 w 1856509"/>
                  <a:gd name="connsiteY11" fmla="*/ 398590 h 415996"/>
                  <a:gd name="connsiteX12" fmla="*/ 129661 w 1856509"/>
                  <a:gd name="connsiteY12" fmla="*/ 202317 h 415996"/>
                  <a:gd name="connsiteX13" fmla="*/ 0 w 1856509"/>
                  <a:gd name="connsiteY13" fmla="*/ 24517 h 415996"/>
                  <a:gd name="connsiteX0" fmla="*/ 0 w 1856509"/>
                  <a:gd name="connsiteY0" fmla="*/ 24517 h 415996"/>
                  <a:gd name="connsiteX1" fmla="*/ 567525 w 1856509"/>
                  <a:gd name="connsiteY1" fmla="*/ 2247 h 415996"/>
                  <a:gd name="connsiteX2" fmla="*/ 955964 w 1856509"/>
                  <a:gd name="connsiteY2" fmla="*/ 0 h 415996"/>
                  <a:gd name="connsiteX3" fmla="*/ 1290606 w 1856509"/>
                  <a:gd name="connsiteY3" fmla="*/ 625 h 415996"/>
                  <a:gd name="connsiteX4" fmla="*/ 1856509 w 1856509"/>
                  <a:gd name="connsiteY4" fmla="*/ 24517 h 415996"/>
                  <a:gd name="connsiteX5" fmla="*/ 1849189 w 1856509"/>
                  <a:gd name="connsiteY5" fmla="*/ 116979 h 415996"/>
                  <a:gd name="connsiteX6" fmla="*/ 1785705 w 1856509"/>
                  <a:gd name="connsiteY6" fmla="*/ 216417 h 415996"/>
                  <a:gd name="connsiteX7" fmla="*/ 1856509 w 1856509"/>
                  <a:gd name="connsiteY7" fmla="*/ 398590 h 415996"/>
                  <a:gd name="connsiteX8" fmla="*/ 1290606 w 1856509"/>
                  <a:gd name="connsiteY8" fmla="*/ 415996 h 415996"/>
                  <a:gd name="connsiteX9" fmla="*/ 926634 w 1856509"/>
                  <a:gd name="connsiteY9" fmla="*/ 411412 h 415996"/>
                  <a:gd name="connsiteX10" fmla="*/ 565903 w 1856509"/>
                  <a:gd name="connsiteY10" fmla="*/ 412753 h 415996"/>
                  <a:gd name="connsiteX11" fmla="*/ 0 w 1856509"/>
                  <a:gd name="connsiteY11" fmla="*/ 398590 h 415996"/>
                  <a:gd name="connsiteX12" fmla="*/ 129661 w 1856509"/>
                  <a:gd name="connsiteY12" fmla="*/ 202317 h 415996"/>
                  <a:gd name="connsiteX13" fmla="*/ 0 w 1856509"/>
                  <a:gd name="connsiteY13" fmla="*/ 24517 h 415996"/>
                  <a:gd name="connsiteX0" fmla="*/ 0 w 1864596"/>
                  <a:gd name="connsiteY0" fmla="*/ 24517 h 415996"/>
                  <a:gd name="connsiteX1" fmla="*/ 567525 w 1864596"/>
                  <a:gd name="connsiteY1" fmla="*/ 2247 h 415996"/>
                  <a:gd name="connsiteX2" fmla="*/ 955964 w 1864596"/>
                  <a:gd name="connsiteY2" fmla="*/ 0 h 415996"/>
                  <a:gd name="connsiteX3" fmla="*/ 1290606 w 1864596"/>
                  <a:gd name="connsiteY3" fmla="*/ 625 h 415996"/>
                  <a:gd name="connsiteX4" fmla="*/ 1856509 w 1864596"/>
                  <a:gd name="connsiteY4" fmla="*/ 24517 h 415996"/>
                  <a:gd name="connsiteX5" fmla="*/ 1849189 w 1864596"/>
                  <a:gd name="connsiteY5" fmla="*/ 116979 h 415996"/>
                  <a:gd name="connsiteX6" fmla="*/ 1785705 w 1864596"/>
                  <a:gd name="connsiteY6" fmla="*/ 216417 h 415996"/>
                  <a:gd name="connsiteX7" fmla="*/ 1856509 w 1864596"/>
                  <a:gd name="connsiteY7" fmla="*/ 398590 h 415996"/>
                  <a:gd name="connsiteX8" fmla="*/ 1290606 w 1864596"/>
                  <a:gd name="connsiteY8" fmla="*/ 415996 h 415996"/>
                  <a:gd name="connsiteX9" fmla="*/ 926634 w 1864596"/>
                  <a:gd name="connsiteY9" fmla="*/ 411412 h 415996"/>
                  <a:gd name="connsiteX10" fmla="*/ 565903 w 1864596"/>
                  <a:gd name="connsiteY10" fmla="*/ 412753 h 415996"/>
                  <a:gd name="connsiteX11" fmla="*/ 0 w 1864596"/>
                  <a:gd name="connsiteY11" fmla="*/ 398590 h 415996"/>
                  <a:gd name="connsiteX12" fmla="*/ 129661 w 1864596"/>
                  <a:gd name="connsiteY12" fmla="*/ 202317 h 415996"/>
                  <a:gd name="connsiteX13" fmla="*/ 0 w 1864596"/>
                  <a:gd name="connsiteY13" fmla="*/ 24517 h 415996"/>
                  <a:gd name="connsiteX0" fmla="*/ 0 w 1865249"/>
                  <a:gd name="connsiteY0" fmla="*/ 24517 h 415996"/>
                  <a:gd name="connsiteX1" fmla="*/ 567525 w 1865249"/>
                  <a:gd name="connsiteY1" fmla="*/ 2247 h 415996"/>
                  <a:gd name="connsiteX2" fmla="*/ 955964 w 1865249"/>
                  <a:gd name="connsiteY2" fmla="*/ 0 h 415996"/>
                  <a:gd name="connsiteX3" fmla="*/ 1290606 w 1865249"/>
                  <a:gd name="connsiteY3" fmla="*/ 625 h 415996"/>
                  <a:gd name="connsiteX4" fmla="*/ 1856509 w 1865249"/>
                  <a:gd name="connsiteY4" fmla="*/ 24517 h 415996"/>
                  <a:gd name="connsiteX5" fmla="*/ 1849189 w 1865249"/>
                  <a:gd name="connsiteY5" fmla="*/ 116979 h 415996"/>
                  <a:gd name="connsiteX6" fmla="*/ 1785705 w 1865249"/>
                  <a:gd name="connsiteY6" fmla="*/ 216417 h 415996"/>
                  <a:gd name="connsiteX7" fmla="*/ 1856509 w 1865249"/>
                  <a:gd name="connsiteY7" fmla="*/ 398590 h 415996"/>
                  <a:gd name="connsiteX8" fmla="*/ 1290606 w 1865249"/>
                  <a:gd name="connsiteY8" fmla="*/ 415996 h 415996"/>
                  <a:gd name="connsiteX9" fmla="*/ 926634 w 1865249"/>
                  <a:gd name="connsiteY9" fmla="*/ 411412 h 415996"/>
                  <a:gd name="connsiteX10" fmla="*/ 565903 w 1865249"/>
                  <a:gd name="connsiteY10" fmla="*/ 412753 h 415996"/>
                  <a:gd name="connsiteX11" fmla="*/ 0 w 1865249"/>
                  <a:gd name="connsiteY11" fmla="*/ 398590 h 415996"/>
                  <a:gd name="connsiteX12" fmla="*/ 129661 w 1865249"/>
                  <a:gd name="connsiteY12" fmla="*/ 202317 h 415996"/>
                  <a:gd name="connsiteX13" fmla="*/ 0 w 1865249"/>
                  <a:gd name="connsiteY13" fmla="*/ 24517 h 415996"/>
                  <a:gd name="connsiteX0" fmla="*/ 0 w 1888277"/>
                  <a:gd name="connsiteY0" fmla="*/ 24517 h 415996"/>
                  <a:gd name="connsiteX1" fmla="*/ 567525 w 1888277"/>
                  <a:gd name="connsiteY1" fmla="*/ 2247 h 415996"/>
                  <a:gd name="connsiteX2" fmla="*/ 955964 w 1888277"/>
                  <a:gd name="connsiteY2" fmla="*/ 0 h 415996"/>
                  <a:gd name="connsiteX3" fmla="*/ 1290606 w 1888277"/>
                  <a:gd name="connsiteY3" fmla="*/ 625 h 415996"/>
                  <a:gd name="connsiteX4" fmla="*/ 1856509 w 1888277"/>
                  <a:gd name="connsiteY4" fmla="*/ 24517 h 415996"/>
                  <a:gd name="connsiteX5" fmla="*/ 1849189 w 1888277"/>
                  <a:gd name="connsiteY5" fmla="*/ 116979 h 415996"/>
                  <a:gd name="connsiteX6" fmla="*/ 1785705 w 1888277"/>
                  <a:gd name="connsiteY6" fmla="*/ 216417 h 415996"/>
                  <a:gd name="connsiteX7" fmla="*/ 1794064 w 1888277"/>
                  <a:gd name="connsiteY7" fmla="*/ 319638 h 415996"/>
                  <a:gd name="connsiteX8" fmla="*/ 1856509 w 1888277"/>
                  <a:gd name="connsiteY8" fmla="*/ 398590 h 415996"/>
                  <a:gd name="connsiteX9" fmla="*/ 1290606 w 1888277"/>
                  <a:gd name="connsiteY9" fmla="*/ 415996 h 415996"/>
                  <a:gd name="connsiteX10" fmla="*/ 926634 w 1888277"/>
                  <a:gd name="connsiteY10" fmla="*/ 411412 h 415996"/>
                  <a:gd name="connsiteX11" fmla="*/ 565903 w 1888277"/>
                  <a:gd name="connsiteY11" fmla="*/ 412753 h 415996"/>
                  <a:gd name="connsiteX12" fmla="*/ 0 w 1888277"/>
                  <a:gd name="connsiteY12" fmla="*/ 398590 h 415996"/>
                  <a:gd name="connsiteX13" fmla="*/ 129661 w 1888277"/>
                  <a:gd name="connsiteY13" fmla="*/ 202317 h 415996"/>
                  <a:gd name="connsiteX14" fmla="*/ 0 w 1888277"/>
                  <a:gd name="connsiteY14" fmla="*/ 24517 h 415996"/>
                  <a:gd name="connsiteX0" fmla="*/ 0 w 1888277"/>
                  <a:gd name="connsiteY0" fmla="*/ 24517 h 415996"/>
                  <a:gd name="connsiteX1" fmla="*/ 567525 w 1888277"/>
                  <a:gd name="connsiteY1" fmla="*/ 2247 h 415996"/>
                  <a:gd name="connsiteX2" fmla="*/ 955964 w 1888277"/>
                  <a:gd name="connsiteY2" fmla="*/ 0 h 415996"/>
                  <a:gd name="connsiteX3" fmla="*/ 1290606 w 1888277"/>
                  <a:gd name="connsiteY3" fmla="*/ 625 h 415996"/>
                  <a:gd name="connsiteX4" fmla="*/ 1856509 w 1888277"/>
                  <a:gd name="connsiteY4" fmla="*/ 24517 h 415996"/>
                  <a:gd name="connsiteX5" fmla="*/ 1849189 w 1888277"/>
                  <a:gd name="connsiteY5" fmla="*/ 116979 h 415996"/>
                  <a:gd name="connsiteX6" fmla="*/ 1785705 w 1888277"/>
                  <a:gd name="connsiteY6" fmla="*/ 216417 h 415996"/>
                  <a:gd name="connsiteX7" fmla="*/ 1794064 w 1888277"/>
                  <a:gd name="connsiteY7" fmla="*/ 319638 h 415996"/>
                  <a:gd name="connsiteX8" fmla="*/ 1856509 w 1888277"/>
                  <a:gd name="connsiteY8" fmla="*/ 398590 h 415996"/>
                  <a:gd name="connsiteX9" fmla="*/ 1290606 w 1888277"/>
                  <a:gd name="connsiteY9" fmla="*/ 415996 h 415996"/>
                  <a:gd name="connsiteX10" fmla="*/ 926634 w 1888277"/>
                  <a:gd name="connsiteY10" fmla="*/ 411412 h 415996"/>
                  <a:gd name="connsiteX11" fmla="*/ 565903 w 1888277"/>
                  <a:gd name="connsiteY11" fmla="*/ 412753 h 415996"/>
                  <a:gd name="connsiteX12" fmla="*/ 0 w 1888277"/>
                  <a:gd name="connsiteY12" fmla="*/ 398590 h 415996"/>
                  <a:gd name="connsiteX13" fmla="*/ 129661 w 1888277"/>
                  <a:gd name="connsiteY13" fmla="*/ 202317 h 415996"/>
                  <a:gd name="connsiteX14" fmla="*/ 0 w 1888277"/>
                  <a:gd name="connsiteY14" fmla="*/ 24517 h 415996"/>
                  <a:gd name="connsiteX0" fmla="*/ 0 w 1888277"/>
                  <a:gd name="connsiteY0" fmla="*/ 24517 h 415996"/>
                  <a:gd name="connsiteX1" fmla="*/ 567525 w 1888277"/>
                  <a:gd name="connsiteY1" fmla="*/ 2247 h 415996"/>
                  <a:gd name="connsiteX2" fmla="*/ 955964 w 1888277"/>
                  <a:gd name="connsiteY2" fmla="*/ 0 h 415996"/>
                  <a:gd name="connsiteX3" fmla="*/ 1290606 w 1888277"/>
                  <a:gd name="connsiteY3" fmla="*/ 625 h 415996"/>
                  <a:gd name="connsiteX4" fmla="*/ 1856509 w 1888277"/>
                  <a:gd name="connsiteY4" fmla="*/ 24517 h 415996"/>
                  <a:gd name="connsiteX5" fmla="*/ 1849189 w 1888277"/>
                  <a:gd name="connsiteY5" fmla="*/ 116979 h 415996"/>
                  <a:gd name="connsiteX6" fmla="*/ 1816510 w 1888277"/>
                  <a:gd name="connsiteY6" fmla="*/ 195340 h 415996"/>
                  <a:gd name="connsiteX7" fmla="*/ 1794064 w 1888277"/>
                  <a:gd name="connsiteY7" fmla="*/ 319638 h 415996"/>
                  <a:gd name="connsiteX8" fmla="*/ 1856509 w 1888277"/>
                  <a:gd name="connsiteY8" fmla="*/ 398590 h 415996"/>
                  <a:gd name="connsiteX9" fmla="*/ 1290606 w 1888277"/>
                  <a:gd name="connsiteY9" fmla="*/ 415996 h 415996"/>
                  <a:gd name="connsiteX10" fmla="*/ 926634 w 1888277"/>
                  <a:gd name="connsiteY10" fmla="*/ 411412 h 415996"/>
                  <a:gd name="connsiteX11" fmla="*/ 565903 w 1888277"/>
                  <a:gd name="connsiteY11" fmla="*/ 412753 h 415996"/>
                  <a:gd name="connsiteX12" fmla="*/ 0 w 1888277"/>
                  <a:gd name="connsiteY12" fmla="*/ 398590 h 415996"/>
                  <a:gd name="connsiteX13" fmla="*/ 129661 w 1888277"/>
                  <a:gd name="connsiteY13" fmla="*/ 202317 h 415996"/>
                  <a:gd name="connsiteX14" fmla="*/ 0 w 1888277"/>
                  <a:gd name="connsiteY14" fmla="*/ 24517 h 415996"/>
                  <a:gd name="connsiteX0" fmla="*/ 0 w 1888277"/>
                  <a:gd name="connsiteY0" fmla="*/ 24517 h 415996"/>
                  <a:gd name="connsiteX1" fmla="*/ 567525 w 1888277"/>
                  <a:gd name="connsiteY1" fmla="*/ 2247 h 415996"/>
                  <a:gd name="connsiteX2" fmla="*/ 955964 w 1888277"/>
                  <a:gd name="connsiteY2" fmla="*/ 0 h 415996"/>
                  <a:gd name="connsiteX3" fmla="*/ 1290606 w 1888277"/>
                  <a:gd name="connsiteY3" fmla="*/ 625 h 415996"/>
                  <a:gd name="connsiteX4" fmla="*/ 1856509 w 1888277"/>
                  <a:gd name="connsiteY4" fmla="*/ 24517 h 415996"/>
                  <a:gd name="connsiteX5" fmla="*/ 1849189 w 1888277"/>
                  <a:gd name="connsiteY5" fmla="*/ 116979 h 415996"/>
                  <a:gd name="connsiteX6" fmla="*/ 1816510 w 1888277"/>
                  <a:gd name="connsiteY6" fmla="*/ 195340 h 415996"/>
                  <a:gd name="connsiteX7" fmla="*/ 1794064 w 1888277"/>
                  <a:gd name="connsiteY7" fmla="*/ 319638 h 415996"/>
                  <a:gd name="connsiteX8" fmla="*/ 1856509 w 1888277"/>
                  <a:gd name="connsiteY8" fmla="*/ 398590 h 415996"/>
                  <a:gd name="connsiteX9" fmla="*/ 1290606 w 1888277"/>
                  <a:gd name="connsiteY9" fmla="*/ 415996 h 415996"/>
                  <a:gd name="connsiteX10" fmla="*/ 926634 w 1888277"/>
                  <a:gd name="connsiteY10" fmla="*/ 411412 h 415996"/>
                  <a:gd name="connsiteX11" fmla="*/ 565903 w 1888277"/>
                  <a:gd name="connsiteY11" fmla="*/ 412753 h 415996"/>
                  <a:gd name="connsiteX12" fmla="*/ 0 w 1888277"/>
                  <a:gd name="connsiteY12" fmla="*/ 398590 h 415996"/>
                  <a:gd name="connsiteX13" fmla="*/ 76159 w 1888277"/>
                  <a:gd name="connsiteY13" fmla="*/ 194211 h 415996"/>
                  <a:gd name="connsiteX14" fmla="*/ 0 w 1888277"/>
                  <a:gd name="connsiteY14" fmla="*/ 24517 h 415996"/>
                  <a:gd name="connsiteX0" fmla="*/ 0 w 1888277"/>
                  <a:gd name="connsiteY0" fmla="*/ 24517 h 415996"/>
                  <a:gd name="connsiteX1" fmla="*/ 567525 w 1888277"/>
                  <a:gd name="connsiteY1" fmla="*/ 2247 h 415996"/>
                  <a:gd name="connsiteX2" fmla="*/ 955964 w 1888277"/>
                  <a:gd name="connsiteY2" fmla="*/ 0 h 415996"/>
                  <a:gd name="connsiteX3" fmla="*/ 1290606 w 1888277"/>
                  <a:gd name="connsiteY3" fmla="*/ 625 h 415996"/>
                  <a:gd name="connsiteX4" fmla="*/ 1856509 w 1888277"/>
                  <a:gd name="connsiteY4" fmla="*/ 24517 h 415996"/>
                  <a:gd name="connsiteX5" fmla="*/ 1849189 w 1888277"/>
                  <a:gd name="connsiteY5" fmla="*/ 116979 h 415996"/>
                  <a:gd name="connsiteX6" fmla="*/ 1816510 w 1888277"/>
                  <a:gd name="connsiteY6" fmla="*/ 195340 h 415996"/>
                  <a:gd name="connsiteX7" fmla="*/ 1794064 w 1888277"/>
                  <a:gd name="connsiteY7" fmla="*/ 319638 h 415996"/>
                  <a:gd name="connsiteX8" fmla="*/ 1856509 w 1888277"/>
                  <a:gd name="connsiteY8" fmla="*/ 398590 h 415996"/>
                  <a:gd name="connsiteX9" fmla="*/ 1290606 w 1888277"/>
                  <a:gd name="connsiteY9" fmla="*/ 415996 h 415996"/>
                  <a:gd name="connsiteX10" fmla="*/ 926634 w 1888277"/>
                  <a:gd name="connsiteY10" fmla="*/ 411412 h 415996"/>
                  <a:gd name="connsiteX11" fmla="*/ 565903 w 1888277"/>
                  <a:gd name="connsiteY11" fmla="*/ 412753 h 415996"/>
                  <a:gd name="connsiteX12" fmla="*/ 0 w 1888277"/>
                  <a:gd name="connsiteY12" fmla="*/ 398590 h 415996"/>
                  <a:gd name="connsiteX13" fmla="*/ 76159 w 1888277"/>
                  <a:gd name="connsiteY13" fmla="*/ 194211 h 415996"/>
                  <a:gd name="connsiteX14" fmla="*/ 0 w 1888277"/>
                  <a:gd name="connsiteY14" fmla="*/ 24517 h 415996"/>
                  <a:gd name="connsiteX0" fmla="*/ 7186 w 1895463"/>
                  <a:gd name="connsiteY0" fmla="*/ 24517 h 415996"/>
                  <a:gd name="connsiteX1" fmla="*/ 574711 w 1895463"/>
                  <a:gd name="connsiteY1" fmla="*/ 2247 h 415996"/>
                  <a:gd name="connsiteX2" fmla="*/ 963150 w 1895463"/>
                  <a:gd name="connsiteY2" fmla="*/ 0 h 415996"/>
                  <a:gd name="connsiteX3" fmla="*/ 1297792 w 1895463"/>
                  <a:gd name="connsiteY3" fmla="*/ 625 h 415996"/>
                  <a:gd name="connsiteX4" fmla="*/ 1863695 w 1895463"/>
                  <a:gd name="connsiteY4" fmla="*/ 24517 h 415996"/>
                  <a:gd name="connsiteX5" fmla="*/ 1856375 w 1895463"/>
                  <a:gd name="connsiteY5" fmla="*/ 116979 h 415996"/>
                  <a:gd name="connsiteX6" fmla="*/ 1823696 w 1895463"/>
                  <a:gd name="connsiteY6" fmla="*/ 195340 h 415996"/>
                  <a:gd name="connsiteX7" fmla="*/ 1801250 w 1895463"/>
                  <a:gd name="connsiteY7" fmla="*/ 319638 h 415996"/>
                  <a:gd name="connsiteX8" fmla="*/ 1863695 w 1895463"/>
                  <a:gd name="connsiteY8" fmla="*/ 398590 h 415996"/>
                  <a:gd name="connsiteX9" fmla="*/ 1297792 w 1895463"/>
                  <a:gd name="connsiteY9" fmla="*/ 415996 h 415996"/>
                  <a:gd name="connsiteX10" fmla="*/ 933820 w 1895463"/>
                  <a:gd name="connsiteY10" fmla="*/ 411412 h 415996"/>
                  <a:gd name="connsiteX11" fmla="*/ 573089 w 1895463"/>
                  <a:gd name="connsiteY11" fmla="*/ 412753 h 415996"/>
                  <a:gd name="connsiteX12" fmla="*/ 7186 w 1895463"/>
                  <a:gd name="connsiteY12" fmla="*/ 398590 h 415996"/>
                  <a:gd name="connsiteX13" fmla="*/ 46056 w 1895463"/>
                  <a:gd name="connsiteY13" fmla="*/ 200697 h 415996"/>
                  <a:gd name="connsiteX14" fmla="*/ 7186 w 1895463"/>
                  <a:gd name="connsiteY14" fmla="*/ 24517 h 415996"/>
                  <a:gd name="connsiteX0" fmla="*/ 36618 w 1924895"/>
                  <a:gd name="connsiteY0" fmla="*/ 24517 h 415996"/>
                  <a:gd name="connsiteX1" fmla="*/ 604143 w 1924895"/>
                  <a:gd name="connsiteY1" fmla="*/ 2247 h 415996"/>
                  <a:gd name="connsiteX2" fmla="*/ 992582 w 1924895"/>
                  <a:gd name="connsiteY2" fmla="*/ 0 h 415996"/>
                  <a:gd name="connsiteX3" fmla="*/ 1327224 w 1924895"/>
                  <a:gd name="connsiteY3" fmla="*/ 625 h 415996"/>
                  <a:gd name="connsiteX4" fmla="*/ 1893127 w 1924895"/>
                  <a:gd name="connsiteY4" fmla="*/ 24517 h 415996"/>
                  <a:gd name="connsiteX5" fmla="*/ 1885807 w 1924895"/>
                  <a:gd name="connsiteY5" fmla="*/ 116979 h 415996"/>
                  <a:gd name="connsiteX6" fmla="*/ 1853128 w 1924895"/>
                  <a:gd name="connsiteY6" fmla="*/ 195340 h 415996"/>
                  <a:gd name="connsiteX7" fmla="*/ 1830682 w 1924895"/>
                  <a:gd name="connsiteY7" fmla="*/ 319638 h 415996"/>
                  <a:gd name="connsiteX8" fmla="*/ 1893127 w 1924895"/>
                  <a:gd name="connsiteY8" fmla="*/ 398590 h 415996"/>
                  <a:gd name="connsiteX9" fmla="*/ 1327224 w 1924895"/>
                  <a:gd name="connsiteY9" fmla="*/ 415996 h 415996"/>
                  <a:gd name="connsiteX10" fmla="*/ 963252 w 1924895"/>
                  <a:gd name="connsiteY10" fmla="*/ 411412 h 415996"/>
                  <a:gd name="connsiteX11" fmla="*/ 602521 w 1924895"/>
                  <a:gd name="connsiteY11" fmla="*/ 412753 h 415996"/>
                  <a:gd name="connsiteX12" fmla="*/ 36618 w 1924895"/>
                  <a:gd name="connsiteY12" fmla="*/ 398590 h 415996"/>
                  <a:gd name="connsiteX13" fmla="*/ 75488 w 1924895"/>
                  <a:gd name="connsiteY13" fmla="*/ 200697 h 415996"/>
                  <a:gd name="connsiteX14" fmla="*/ 68354 w 1924895"/>
                  <a:gd name="connsiteY14" fmla="*/ 119050 h 415996"/>
                  <a:gd name="connsiteX15" fmla="*/ 36618 w 1924895"/>
                  <a:gd name="connsiteY15" fmla="*/ 24517 h 415996"/>
                  <a:gd name="connsiteX0" fmla="*/ 36618 w 1924895"/>
                  <a:gd name="connsiteY0" fmla="*/ 24517 h 415996"/>
                  <a:gd name="connsiteX1" fmla="*/ 604143 w 1924895"/>
                  <a:gd name="connsiteY1" fmla="*/ 2247 h 415996"/>
                  <a:gd name="connsiteX2" fmla="*/ 992582 w 1924895"/>
                  <a:gd name="connsiteY2" fmla="*/ 0 h 415996"/>
                  <a:gd name="connsiteX3" fmla="*/ 1327224 w 1924895"/>
                  <a:gd name="connsiteY3" fmla="*/ 625 h 415996"/>
                  <a:gd name="connsiteX4" fmla="*/ 1893127 w 1924895"/>
                  <a:gd name="connsiteY4" fmla="*/ 24517 h 415996"/>
                  <a:gd name="connsiteX5" fmla="*/ 1885807 w 1924895"/>
                  <a:gd name="connsiteY5" fmla="*/ 116979 h 415996"/>
                  <a:gd name="connsiteX6" fmla="*/ 1853128 w 1924895"/>
                  <a:gd name="connsiteY6" fmla="*/ 195340 h 415996"/>
                  <a:gd name="connsiteX7" fmla="*/ 1830682 w 1924895"/>
                  <a:gd name="connsiteY7" fmla="*/ 319638 h 415996"/>
                  <a:gd name="connsiteX8" fmla="*/ 1893127 w 1924895"/>
                  <a:gd name="connsiteY8" fmla="*/ 398590 h 415996"/>
                  <a:gd name="connsiteX9" fmla="*/ 1327224 w 1924895"/>
                  <a:gd name="connsiteY9" fmla="*/ 415996 h 415996"/>
                  <a:gd name="connsiteX10" fmla="*/ 963252 w 1924895"/>
                  <a:gd name="connsiteY10" fmla="*/ 411412 h 415996"/>
                  <a:gd name="connsiteX11" fmla="*/ 602521 w 1924895"/>
                  <a:gd name="connsiteY11" fmla="*/ 412753 h 415996"/>
                  <a:gd name="connsiteX12" fmla="*/ 36618 w 1924895"/>
                  <a:gd name="connsiteY12" fmla="*/ 398590 h 415996"/>
                  <a:gd name="connsiteX13" fmla="*/ 75488 w 1924895"/>
                  <a:gd name="connsiteY13" fmla="*/ 200697 h 415996"/>
                  <a:gd name="connsiteX14" fmla="*/ 68354 w 1924895"/>
                  <a:gd name="connsiteY14" fmla="*/ 119050 h 415996"/>
                  <a:gd name="connsiteX15" fmla="*/ 36618 w 1924895"/>
                  <a:gd name="connsiteY15" fmla="*/ 24517 h 415996"/>
                  <a:gd name="connsiteX0" fmla="*/ 36618 w 1924895"/>
                  <a:gd name="connsiteY0" fmla="*/ 24517 h 415996"/>
                  <a:gd name="connsiteX1" fmla="*/ 604143 w 1924895"/>
                  <a:gd name="connsiteY1" fmla="*/ 2247 h 415996"/>
                  <a:gd name="connsiteX2" fmla="*/ 992582 w 1924895"/>
                  <a:gd name="connsiteY2" fmla="*/ 0 h 415996"/>
                  <a:gd name="connsiteX3" fmla="*/ 1327224 w 1924895"/>
                  <a:gd name="connsiteY3" fmla="*/ 625 h 415996"/>
                  <a:gd name="connsiteX4" fmla="*/ 1893127 w 1924895"/>
                  <a:gd name="connsiteY4" fmla="*/ 24517 h 415996"/>
                  <a:gd name="connsiteX5" fmla="*/ 1885807 w 1924895"/>
                  <a:gd name="connsiteY5" fmla="*/ 116979 h 415996"/>
                  <a:gd name="connsiteX6" fmla="*/ 1853128 w 1924895"/>
                  <a:gd name="connsiteY6" fmla="*/ 195340 h 415996"/>
                  <a:gd name="connsiteX7" fmla="*/ 1830682 w 1924895"/>
                  <a:gd name="connsiteY7" fmla="*/ 319638 h 415996"/>
                  <a:gd name="connsiteX8" fmla="*/ 1893127 w 1924895"/>
                  <a:gd name="connsiteY8" fmla="*/ 398590 h 415996"/>
                  <a:gd name="connsiteX9" fmla="*/ 1327224 w 1924895"/>
                  <a:gd name="connsiteY9" fmla="*/ 415996 h 415996"/>
                  <a:gd name="connsiteX10" fmla="*/ 963252 w 1924895"/>
                  <a:gd name="connsiteY10" fmla="*/ 411412 h 415996"/>
                  <a:gd name="connsiteX11" fmla="*/ 602521 w 1924895"/>
                  <a:gd name="connsiteY11" fmla="*/ 412753 h 415996"/>
                  <a:gd name="connsiteX12" fmla="*/ 36618 w 1924895"/>
                  <a:gd name="connsiteY12" fmla="*/ 398590 h 415996"/>
                  <a:gd name="connsiteX13" fmla="*/ 67382 w 1924895"/>
                  <a:gd name="connsiteY13" fmla="*/ 203939 h 415996"/>
                  <a:gd name="connsiteX14" fmla="*/ 68354 w 1924895"/>
                  <a:gd name="connsiteY14" fmla="*/ 119050 h 415996"/>
                  <a:gd name="connsiteX15" fmla="*/ 36618 w 1924895"/>
                  <a:gd name="connsiteY15" fmla="*/ 24517 h 415996"/>
                  <a:gd name="connsiteX0" fmla="*/ 36618 w 1924895"/>
                  <a:gd name="connsiteY0" fmla="*/ 24517 h 415996"/>
                  <a:gd name="connsiteX1" fmla="*/ 604143 w 1924895"/>
                  <a:gd name="connsiteY1" fmla="*/ 2247 h 415996"/>
                  <a:gd name="connsiteX2" fmla="*/ 992582 w 1924895"/>
                  <a:gd name="connsiteY2" fmla="*/ 0 h 415996"/>
                  <a:gd name="connsiteX3" fmla="*/ 1327224 w 1924895"/>
                  <a:gd name="connsiteY3" fmla="*/ 625 h 415996"/>
                  <a:gd name="connsiteX4" fmla="*/ 1893127 w 1924895"/>
                  <a:gd name="connsiteY4" fmla="*/ 24517 h 415996"/>
                  <a:gd name="connsiteX5" fmla="*/ 1885807 w 1924895"/>
                  <a:gd name="connsiteY5" fmla="*/ 116979 h 415996"/>
                  <a:gd name="connsiteX6" fmla="*/ 1853128 w 1924895"/>
                  <a:gd name="connsiteY6" fmla="*/ 195340 h 415996"/>
                  <a:gd name="connsiteX7" fmla="*/ 1830682 w 1924895"/>
                  <a:gd name="connsiteY7" fmla="*/ 319638 h 415996"/>
                  <a:gd name="connsiteX8" fmla="*/ 1893127 w 1924895"/>
                  <a:gd name="connsiteY8" fmla="*/ 398590 h 415996"/>
                  <a:gd name="connsiteX9" fmla="*/ 1327224 w 1924895"/>
                  <a:gd name="connsiteY9" fmla="*/ 415996 h 415996"/>
                  <a:gd name="connsiteX10" fmla="*/ 963252 w 1924895"/>
                  <a:gd name="connsiteY10" fmla="*/ 411412 h 415996"/>
                  <a:gd name="connsiteX11" fmla="*/ 602521 w 1924895"/>
                  <a:gd name="connsiteY11" fmla="*/ 412753 h 415996"/>
                  <a:gd name="connsiteX12" fmla="*/ 36618 w 1924895"/>
                  <a:gd name="connsiteY12" fmla="*/ 398590 h 415996"/>
                  <a:gd name="connsiteX13" fmla="*/ 67382 w 1924895"/>
                  <a:gd name="connsiteY13" fmla="*/ 203939 h 415996"/>
                  <a:gd name="connsiteX14" fmla="*/ 68354 w 1924895"/>
                  <a:gd name="connsiteY14" fmla="*/ 119050 h 415996"/>
                  <a:gd name="connsiteX15" fmla="*/ 36618 w 1924895"/>
                  <a:gd name="connsiteY15" fmla="*/ 24517 h 415996"/>
                  <a:gd name="connsiteX0" fmla="*/ 36618 w 1924895"/>
                  <a:gd name="connsiteY0" fmla="*/ 23892 h 415371"/>
                  <a:gd name="connsiteX1" fmla="*/ 604143 w 1924895"/>
                  <a:gd name="connsiteY1" fmla="*/ 1622 h 415371"/>
                  <a:gd name="connsiteX2" fmla="*/ 1016149 w 1924895"/>
                  <a:gd name="connsiteY2" fmla="*/ 51594 h 415371"/>
                  <a:gd name="connsiteX3" fmla="*/ 1327224 w 1924895"/>
                  <a:gd name="connsiteY3" fmla="*/ 0 h 415371"/>
                  <a:gd name="connsiteX4" fmla="*/ 1893127 w 1924895"/>
                  <a:gd name="connsiteY4" fmla="*/ 23892 h 415371"/>
                  <a:gd name="connsiteX5" fmla="*/ 1885807 w 1924895"/>
                  <a:gd name="connsiteY5" fmla="*/ 116354 h 415371"/>
                  <a:gd name="connsiteX6" fmla="*/ 1853128 w 1924895"/>
                  <a:gd name="connsiteY6" fmla="*/ 194715 h 415371"/>
                  <a:gd name="connsiteX7" fmla="*/ 1830682 w 1924895"/>
                  <a:gd name="connsiteY7" fmla="*/ 319013 h 415371"/>
                  <a:gd name="connsiteX8" fmla="*/ 1893127 w 1924895"/>
                  <a:gd name="connsiteY8" fmla="*/ 397965 h 415371"/>
                  <a:gd name="connsiteX9" fmla="*/ 1327224 w 1924895"/>
                  <a:gd name="connsiteY9" fmla="*/ 415371 h 415371"/>
                  <a:gd name="connsiteX10" fmla="*/ 963252 w 1924895"/>
                  <a:gd name="connsiteY10" fmla="*/ 410787 h 415371"/>
                  <a:gd name="connsiteX11" fmla="*/ 602521 w 1924895"/>
                  <a:gd name="connsiteY11" fmla="*/ 412128 h 415371"/>
                  <a:gd name="connsiteX12" fmla="*/ 36618 w 1924895"/>
                  <a:gd name="connsiteY12" fmla="*/ 397965 h 415371"/>
                  <a:gd name="connsiteX13" fmla="*/ 67382 w 1924895"/>
                  <a:gd name="connsiteY13" fmla="*/ 203314 h 415371"/>
                  <a:gd name="connsiteX14" fmla="*/ 68354 w 1924895"/>
                  <a:gd name="connsiteY14" fmla="*/ 118425 h 415371"/>
                  <a:gd name="connsiteX15" fmla="*/ 36618 w 1924895"/>
                  <a:gd name="connsiteY15" fmla="*/ 23892 h 415371"/>
                  <a:gd name="connsiteX0" fmla="*/ 36618 w 1924895"/>
                  <a:gd name="connsiteY0" fmla="*/ 23892 h 415371"/>
                  <a:gd name="connsiteX1" fmla="*/ 554520 w 1924895"/>
                  <a:gd name="connsiteY1" fmla="*/ 52829 h 415371"/>
                  <a:gd name="connsiteX2" fmla="*/ 1016149 w 1924895"/>
                  <a:gd name="connsiteY2" fmla="*/ 51594 h 415371"/>
                  <a:gd name="connsiteX3" fmla="*/ 1327224 w 1924895"/>
                  <a:gd name="connsiteY3" fmla="*/ 0 h 415371"/>
                  <a:gd name="connsiteX4" fmla="*/ 1893127 w 1924895"/>
                  <a:gd name="connsiteY4" fmla="*/ 23892 h 415371"/>
                  <a:gd name="connsiteX5" fmla="*/ 1885807 w 1924895"/>
                  <a:gd name="connsiteY5" fmla="*/ 116354 h 415371"/>
                  <a:gd name="connsiteX6" fmla="*/ 1853128 w 1924895"/>
                  <a:gd name="connsiteY6" fmla="*/ 194715 h 415371"/>
                  <a:gd name="connsiteX7" fmla="*/ 1830682 w 1924895"/>
                  <a:gd name="connsiteY7" fmla="*/ 319013 h 415371"/>
                  <a:gd name="connsiteX8" fmla="*/ 1893127 w 1924895"/>
                  <a:gd name="connsiteY8" fmla="*/ 397965 h 415371"/>
                  <a:gd name="connsiteX9" fmla="*/ 1327224 w 1924895"/>
                  <a:gd name="connsiteY9" fmla="*/ 415371 h 415371"/>
                  <a:gd name="connsiteX10" fmla="*/ 963252 w 1924895"/>
                  <a:gd name="connsiteY10" fmla="*/ 410787 h 415371"/>
                  <a:gd name="connsiteX11" fmla="*/ 602521 w 1924895"/>
                  <a:gd name="connsiteY11" fmla="*/ 412128 h 415371"/>
                  <a:gd name="connsiteX12" fmla="*/ 36618 w 1924895"/>
                  <a:gd name="connsiteY12" fmla="*/ 397965 h 415371"/>
                  <a:gd name="connsiteX13" fmla="*/ 67382 w 1924895"/>
                  <a:gd name="connsiteY13" fmla="*/ 203314 h 415371"/>
                  <a:gd name="connsiteX14" fmla="*/ 68354 w 1924895"/>
                  <a:gd name="connsiteY14" fmla="*/ 118425 h 415371"/>
                  <a:gd name="connsiteX15" fmla="*/ 36618 w 1924895"/>
                  <a:gd name="connsiteY15" fmla="*/ 23892 h 415371"/>
                  <a:gd name="connsiteX0" fmla="*/ 36618 w 1924895"/>
                  <a:gd name="connsiteY0" fmla="*/ 0 h 391479"/>
                  <a:gd name="connsiteX1" fmla="*/ 554520 w 1924895"/>
                  <a:gd name="connsiteY1" fmla="*/ 28937 h 391479"/>
                  <a:gd name="connsiteX2" fmla="*/ 1016149 w 1924895"/>
                  <a:gd name="connsiteY2" fmla="*/ 27702 h 391479"/>
                  <a:gd name="connsiteX3" fmla="*/ 1366573 w 1924895"/>
                  <a:gd name="connsiteY3" fmla="*/ 18167 h 391479"/>
                  <a:gd name="connsiteX4" fmla="*/ 1893127 w 1924895"/>
                  <a:gd name="connsiteY4" fmla="*/ 0 h 391479"/>
                  <a:gd name="connsiteX5" fmla="*/ 1885807 w 1924895"/>
                  <a:gd name="connsiteY5" fmla="*/ 92462 h 391479"/>
                  <a:gd name="connsiteX6" fmla="*/ 1853128 w 1924895"/>
                  <a:gd name="connsiteY6" fmla="*/ 170823 h 391479"/>
                  <a:gd name="connsiteX7" fmla="*/ 1830682 w 1924895"/>
                  <a:gd name="connsiteY7" fmla="*/ 295121 h 391479"/>
                  <a:gd name="connsiteX8" fmla="*/ 1893127 w 1924895"/>
                  <a:gd name="connsiteY8" fmla="*/ 374073 h 391479"/>
                  <a:gd name="connsiteX9" fmla="*/ 1327224 w 1924895"/>
                  <a:gd name="connsiteY9" fmla="*/ 391479 h 391479"/>
                  <a:gd name="connsiteX10" fmla="*/ 963252 w 1924895"/>
                  <a:gd name="connsiteY10" fmla="*/ 386895 h 391479"/>
                  <a:gd name="connsiteX11" fmla="*/ 602521 w 1924895"/>
                  <a:gd name="connsiteY11" fmla="*/ 388236 h 391479"/>
                  <a:gd name="connsiteX12" fmla="*/ 36618 w 1924895"/>
                  <a:gd name="connsiteY12" fmla="*/ 374073 h 391479"/>
                  <a:gd name="connsiteX13" fmla="*/ 67382 w 1924895"/>
                  <a:gd name="connsiteY13" fmla="*/ 179422 h 391479"/>
                  <a:gd name="connsiteX14" fmla="*/ 68354 w 1924895"/>
                  <a:gd name="connsiteY14" fmla="*/ 94533 h 391479"/>
                  <a:gd name="connsiteX15" fmla="*/ 36618 w 1924895"/>
                  <a:gd name="connsiteY15" fmla="*/ 0 h 391479"/>
                  <a:gd name="connsiteX0" fmla="*/ 36618 w 1924895"/>
                  <a:gd name="connsiteY0" fmla="*/ 0 h 412461"/>
                  <a:gd name="connsiteX1" fmla="*/ 554520 w 1924895"/>
                  <a:gd name="connsiteY1" fmla="*/ 28937 h 412461"/>
                  <a:gd name="connsiteX2" fmla="*/ 1016149 w 1924895"/>
                  <a:gd name="connsiteY2" fmla="*/ 27702 h 412461"/>
                  <a:gd name="connsiteX3" fmla="*/ 1366573 w 1924895"/>
                  <a:gd name="connsiteY3" fmla="*/ 18167 h 412461"/>
                  <a:gd name="connsiteX4" fmla="*/ 1893127 w 1924895"/>
                  <a:gd name="connsiteY4" fmla="*/ 0 h 412461"/>
                  <a:gd name="connsiteX5" fmla="*/ 1885807 w 1924895"/>
                  <a:gd name="connsiteY5" fmla="*/ 92462 h 412461"/>
                  <a:gd name="connsiteX6" fmla="*/ 1853128 w 1924895"/>
                  <a:gd name="connsiteY6" fmla="*/ 170823 h 412461"/>
                  <a:gd name="connsiteX7" fmla="*/ 1830682 w 1924895"/>
                  <a:gd name="connsiteY7" fmla="*/ 295121 h 412461"/>
                  <a:gd name="connsiteX8" fmla="*/ 1893127 w 1924895"/>
                  <a:gd name="connsiteY8" fmla="*/ 374073 h 412461"/>
                  <a:gd name="connsiteX9" fmla="*/ 1327224 w 1924895"/>
                  <a:gd name="connsiteY9" fmla="*/ 391479 h 412461"/>
                  <a:gd name="connsiteX10" fmla="*/ 963252 w 1924895"/>
                  <a:gd name="connsiteY10" fmla="*/ 386895 h 412461"/>
                  <a:gd name="connsiteX11" fmla="*/ 665826 w 1924895"/>
                  <a:gd name="connsiteY11" fmla="*/ 412461 h 412461"/>
                  <a:gd name="connsiteX12" fmla="*/ 36618 w 1924895"/>
                  <a:gd name="connsiteY12" fmla="*/ 374073 h 412461"/>
                  <a:gd name="connsiteX13" fmla="*/ 67382 w 1924895"/>
                  <a:gd name="connsiteY13" fmla="*/ 179422 h 412461"/>
                  <a:gd name="connsiteX14" fmla="*/ 68354 w 1924895"/>
                  <a:gd name="connsiteY14" fmla="*/ 94533 h 412461"/>
                  <a:gd name="connsiteX15" fmla="*/ 36618 w 1924895"/>
                  <a:gd name="connsiteY15" fmla="*/ 0 h 412461"/>
                  <a:gd name="connsiteX0" fmla="*/ 36618 w 1924895"/>
                  <a:gd name="connsiteY0" fmla="*/ 0 h 412461"/>
                  <a:gd name="connsiteX1" fmla="*/ 554520 w 1924895"/>
                  <a:gd name="connsiteY1" fmla="*/ 28937 h 412461"/>
                  <a:gd name="connsiteX2" fmla="*/ 1016149 w 1924895"/>
                  <a:gd name="connsiteY2" fmla="*/ 27702 h 412461"/>
                  <a:gd name="connsiteX3" fmla="*/ 1366573 w 1924895"/>
                  <a:gd name="connsiteY3" fmla="*/ 18167 h 412461"/>
                  <a:gd name="connsiteX4" fmla="*/ 1893127 w 1924895"/>
                  <a:gd name="connsiteY4" fmla="*/ 0 h 412461"/>
                  <a:gd name="connsiteX5" fmla="*/ 1885807 w 1924895"/>
                  <a:gd name="connsiteY5" fmla="*/ 92462 h 412461"/>
                  <a:gd name="connsiteX6" fmla="*/ 1853128 w 1924895"/>
                  <a:gd name="connsiteY6" fmla="*/ 170823 h 412461"/>
                  <a:gd name="connsiteX7" fmla="*/ 1830682 w 1924895"/>
                  <a:gd name="connsiteY7" fmla="*/ 295121 h 412461"/>
                  <a:gd name="connsiteX8" fmla="*/ 1893127 w 1924895"/>
                  <a:gd name="connsiteY8" fmla="*/ 374073 h 412461"/>
                  <a:gd name="connsiteX9" fmla="*/ 1327224 w 1924895"/>
                  <a:gd name="connsiteY9" fmla="*/ 391479 h 412461"/>
                  <a:gd name="connsiteX10" fmla="*/ 990246 w 1924895"/>
                  <a:gd name="connsiteY10" fmla="*/ 408026 h 412461"/>
                  <a:gd name="connsiteX11" fmla="*/ 665826 w 1924895"/>
                  <a:gd name="connsiteY11" fmla="*/ 412461 h 412461"/>
                  <a:gd name="connsiteX12" fmla="*/ 36618 w 1924895"/>
                  <a:gd name="connsiteY12" fmla="*/ 374073 h 412461"/>
                  <a:gd name="connsiteX13" fmla="*/ 67382 w 1924895"/>
                  <a:gd name="connsiteY13" fmla="*/ 179422 h 412461"/>
                  <a:gd name="connsiteX14" fmla="*/ 68354 w 1924895"/>
                  <a:gd name="connsiteY14" fmla="*/ 94533 h 412461"/>
                  <a:gd name="connsiteX15" fmla="*/ 36618 w 1924895"/>
                  <a:gd name="connsiteY15" fmla="*/ 0 h 412461"/>
                  <a:gd name="connsiteX0" fmla="*/ 36618 w 1924895"/>
                  <a:gd name="connsiteY0" fmla="*/ 0 h 420685"/>
                  <a:gd name="connsiteX1" fmla="*/ 554520 w 1924895"/>
                  <a:gd name="connsiteY1" fmla="*/ 28937 h 420685"/>
                  <a:gd name="connsiteX2" fmla="*/ 1016149 w 1924895"/>
                  <a:gd name="connsiteY2" fmla="*/ 27702 h 420685"/>
                  <a:gd name="connsiteX3" fmla="*/ 1366573 w 1924895"/>
                  <a:gd name="connsiteY3" fmla="*/ 18167 h 420685"/>
                  <a:gd name="connsiteX4" fmla="*/ 1893127 w 1924895"/>
                  <a:gd name="connsiteY4" fmla="*/ 0 h 420685"/>
                  <a:gd name="connsiteX5" fmla="*/ 1885807 w 1924895"/>
                  <a:gd name="connsiteY5" fmla="*/ 92462 h 420685"/>
                  <a:gd name="connsiteX6" fmla="*/ 1853128 w 1924895"/>
                  <a:gd name="connsiteY6" fmla="*/ 170823 h 420685"/>
                  <a:gd name="connsiteX7" fmla="*/ 1830682 w 1924895"/>
                  <a:gd name="connsiteY7" fmla="*/ 295121 h 420685"/>
                  <a:gd name="connsiteX8" fmla="*/ 1893127 w 1924895"/>
                  <a:gd name="connsiteY8" fmla="*/ 374073 h 420685"/>
                  <a:gd name="connsiteX9" fmla="*/ 1375315 w 1924895"/>
                  <a:gd name="connsiteY9" fmla="*/ 420685 h 420685"/>
                  <a:gd name="connsiteX10" fmla="*/ 990246 w 1924895"/>
                  <a:gd name="connsiteY10" fmla="*/ 408026 h 420685"/>
                  <a:gd name="connsiteX11" fmla="*/ 665826 w 1924895"/>
                  <a:gd name="connsiteY11" fmla="*/ 412461 h 420685"/>
                  <a:gd name="connsiteX12" fmla="*/ 36618 w 1924895"/>
                  <a:gd name="connsiteY12" fmla="*/ 374073 h 420685"/>
                  <a:gd name="connsiteX13" fmla="*/ 67382 w 1924895"/>
                  <a:gd name="connsiteY13" fmla="*/ 179422 h 420685"/>
                  <a:gd name="connsiteX14" fmla="*/ 68354 w 1924895"/>
                  <a:gd name="connsiteY14" fmla="*/ 94533 h 420685"/>
                  <a:gd name="connsiteX15" fmla="*/ 36618 w 1924895"/>
                  <a:gd name="connsiteY15" fmla="*/ 0 h 42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24895" h="420685">
                    <a:moveTo>
                      <a:pt x="36618" y="0"/>
                    </a:moveTo>
                    <a:lnTo>
                      <a:pt x="554520" y="28937"/>
                    </a:lnTo>
                    <a:lnTo>
                      <a:pt x="1016149" y="27702"/>
                    </a:lnTo>
                    <a:lnTo>
                      <a:pt x="1366573" y="18167"/>
                    </a:lnTo>
                    <a:lnTo>
                      <a:pt x="1893127" y="0"/>
                    </a:lnTo>
                    <a:cubicBezTo>
                      <a:pt x="1865827" y="35144"/>
                      <a:pt x="1755843" y="52454"/>
                      <a:pt x="1885807" y="92462"/>
                    </a:cubicBezTo>
                    <a:cubicBezTo>
                      <a:pt x="1864646" y="125608"/>
                      <a:pt x="1909957" y="129571"/>
                      <a:pt x="1853128" y="170823"/>
                    </a:cubicBezTo>
                    <a:cubicBezTo>
                      <a:pt x="1854479" y="205951"/>
                      <a:pt x="1956690" y="190180"/>
                      <a:pt x="1830682" y="295121"/>
                    </a:cubicBezTo>
                    <a:cubicBezTo>
                      <a:pt x="1842483" y="325483"/>
                      <a:pt x="1987575" y="359364"/>
                      <a:pt x="1893127" y="374073"/>
                    </a:cubicBezTo>
                    <a:lnTo>
                      <a:pt x="1375315" y="420685"/>
                    </a:lnTo>
                    <a:lnTo>
                      <a:pt x="990246" y="408026"/>
                    </a:lnTo>
                    <a:lnTo>
                      <a:pt x="665826" y="412461"/>
                    </a:lnTo>
                    <a:lnTo>
                      <a:pt x="36618" y="374073"/>
                    </a:lnTo>
                    <a:cubicBezTo>
                      <a:pt x="46873" y="309189"/>
                      <a:pt x="-22316" y="249170"/>
                      <a:pt x="67382" y="179422"/>
                    </a:cubicBezTo>
                    <a:cubicBezTo>
                      <a:pt x="66457" y="132832"/>
                      <a:pt x="-48385" y="159564"/>
                      <a:pt x="68354" y="94533"/>
                    </a:cubicBezTo>
                    <a:cubicBezTo>
                      <a:pt x="61876" y="65170"/>
                      <a:pt x="-58895" y="19467"/>
                      <a:pt x="3661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2">
                      <a:lumMod val="75000"/>
                      <a:tint val="66000"/>
                      <a:satMod val="160000"/>
                      <a:alpha val="15000"/>
                    </a:schemeClr>
                  </a:gs>
                  <a:gs pos="50000">
                    <a:schemeClr val="bg2">
                      <a:lumMod val="75000"/>
                      <a:tint val="44500"/>
                      <a:satMod val="160000"/>
                    </a:schemeClr>
                  </a:gs>
                  <a:gs pos="100000">
                    <a:schemeClr val="bg2">
                      <a:lumMod val="75000"/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 w="6350"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4" name="Oval 6">
              <a:extLst>
                <a:ext uri="{FF2B5EF4-FFF2-40B4-BE49-F238E27FC236}">
                  <a16:creationId xmlns:a16="http://schemas.microsoft.com/office/drawing/2014/main" id="{AF026F5B-99AC-4945-8EAB-FD438F2082CE}"/>
                </a:ext>
              </a:extLst>
            </p:cNvPr>
            <p:cNvSpPr/>
            <p:nvPr/>
          </p:nvSpPr>
          <p:spPr>
            <a:xfrm rot="19921363">
              <a:off x="2316348" y="4867420"/>
              <a:ext cx="41677" cy="284067"/>
            </a:xfrm>
            <a:custGeom>
              <a:avLst/>
              <a:gdLst>
                <a:gd name="connsiteX0" fmla="*/ 0 w 184150"/>
                <a:gd name="connsiteY0" fmla="*/ 469900 h 939800"/>
                <a:gd name="connsiteX1" fmla="*/ 92075 w 184150"/>
                <a:gd name="connsiteY1" fmla="*/ 0 h 939800"/>
                <a:gd name="connsiteX2" fmla="*/ 184150 w 184150"/>
                <a:gd name="connsiteY2" fmla="*/ 469900 h 939800"/>
                <a:gd name="connsiteX3" fmla="*/ 92075 w 184150"/>
                <a:gd name="connsiteY3" fmla="*/ 939800 h 939800"/>
                <a:gd name="connsiteX4" fmla="*/ 0 w 184150"/>
                <a:gd name="connsiteY4" fmla="*/ 469900 h 939800"/>
                <a:gd name="connsiteX0" fmla="*/ 384 w 184534"/>
                <a:gd name="connsiteY0" fmla="*/ 469900 h 1327142"/>
                <a:gd name="connsiteX1" fmla="*/ 92459 w 184534"/>
                <a:gd name="connsiteY1" fmla="*/ 0 h 1327142"/>
                <a:gd name="connsiteX2" fmla="*/ 184534 w 184534"/>
                <a:gd name="connsiteY2" fmla="*/ 469900 h 1327142"/>
                <a:gd name="connsiteX3" fmla="*/ 70337 w 184534"/>
                <a:gd name="connsiteY3" fmla="*/ 1327142 h 1327142"/>
                <a:gd name="connsiteX4" fmla="*/ 384 w 184534"/>
                <a:gd name="connsiteY4" fmla="*/ 469900 h 1327142"/>
                <a:gd name="connsiteX0" fmla="*/ 203 w 189594"/>
                <a:gd name="connsiteY0" fmla="*/ 481481 h 1327159"/>
                <a:gd name="connsiteX1" fmla="*/ 97519 w 189594"/>
                <a:gd name="connsiteY1" fmla="*/ 13 h 1327159"/>
                <a:gd name="connsiteX2" fmla="*/ 189594 w 189594"/>
                <a:gd name="connsiteY2" fmla="*/ 469913 h 1327159"/>
                <a:gd name="connsiteX3" fmla="*/ 75397 w 189594"/>
                <a:gd name="connsiteY3" fmla="*/ 1327155 h 1327159"/>
                <a:gd name="connsiteX4" fmla="*/ 203 w 189594"/>
                <a:gd name="connsiteY4" fmla="*/ 481481 h 1327159"/>
                <a:gd name="connsiteX0" fmla="*/ 169 w 189560"/>
                <a:gd name="connsiteY0" fmla="*/ 481481 h 1327159"/>
                <a:gd name="connsiteX1" fmla="*/ 97485 w 189560"/>
                <a:gd name="connsiteY1" fmla="*/ 13 h 1327159"/>
                <a:gd name="connsiteX2" fmla="*/ 189560 w 189560"/>
                <a:gd name="connsiteY2" fmla="*/ 469913 h 1327159"/>
                <a:gd name="connsiteX3" fmla="*/ 75363 w 189560"/>
                <a:gd name="connsiteY3" fmla="*/ 1327155 h 1327159"/>
                <a:gd name="connsiteX4" fmla="*/ 169 w 189560"/>
                <a:gd name="connsiteY4" fmla="*/ 481481 h 1327159"/>
                <a:gd name="connsiteX0" fmla="*/ 202 w 189593"/>
                <a:gd name="connsiteY0" fmla="*/ 501387 h 1347065"/>
                <a:gd name="connsiteX1" fmla="*/ 97493 w 189593"/>
                <a:gd name="connsiteY1" fmla="*/ 11 h 1347065"/>
                <a:gd name="connsiteX2" fmla="*/ 189593 w 189593"/>
                <a:gd name="connsiteY2" fmla="*/ 489819 h 1347065"/>
                <a:gd name="connsiteX3" fmla="*/ 75396 w 189593"/>
                <a:gd name="connsiteY3" fmla="*/ 1347061 h 1347065"/>
                <a:gd name="connsiteX4" fmla="*/ 202 w 189593"/>
                <a:gd name="connsiteY4" fmla="*/ 501387 h 1347065"/>
                <a:gd name="connsiteX0" fmla="*/ 186 w 160549"/>
                <a:gd name="connsiteY0" fmla="*/ 501377 h 1347051"/>
                <a:gd name="connsiteX1" fmla="*/ 97477 w 160549"/>
                <a:gd name="connsiteY1" fmla="*/ 1 h 1347051"/>
                <a:gd name="connsiteX2" fmla="*/ 160549 w 160549"/>
                <a:gd name="connsiteY2" fmla="*/ 501980 h 1347051"/>
                <a:gd name="connsiteX3" fmla="*/ 75380 w 160549"/>
                <a:gd name="connsiteY3" fmla="*/ 1347051 h 1347051"/>
                <a:gd name="connsiteX4" fmla="*/ 186 w 160549"/>
                <a:gd name="connsiteY4" fmla="*/ 501377 h 1347051"/>
                <a:gd name="connsiteX0" fmla="*/ 33683 w 194046"/>
                <a:gd name="connsiteY0" fmla="*/ 523756 h 1369430"/>
                <a:gd name="connsiteX1" fmla="*/ 4913 w 194046"/>
                <a:gd name="connsiteY1" fmla="*/ 131429 h 1369430"/>
                <a:gd name="connsiteX2" fmla="*/ 130974 w 194046"/>
                <a:gd name="connsiteY2" fmla="*/ 22380 h 1369430"/>
                <a:gd name="connsiteX3" fmla="*/ 194046 w 194046"/>
                <a:gd name="connsiteY3" fmla="*/ 524359 h 1369430"/>
                <a:gd name="connsiteX4" fmla="*/ 108877 w 194046"/>
                <a:gd name="connsiteY4" fmla="*/ 1369430 h 1369430"/>
                <a:gd name="connsiteX5" fmla="*/ 33683 w 194046"/>
                <a:gd name="connsiteY5" fmla="*/ 523756 h 1369430"/>
                <a:gd name="connsiteX0" fmla="*/ 28770 w 189133"/>
                <a:gd name="connsiteY0" fmla="*/ 523756 h 1369430"/>
                <a:gd name="connsiteX1" fmla="*/ 0 w 189133"/>
                <a:gd name="connsiteY1" fmla="*/ 131429 h 1369430"/>
                <a:gd name="connsiteX2" fmla="*/ 126061 w 189133"/>
                <a:gd name="connsiteY2" fmla="*/ 22380 h 1369430"/>
                <a:gd name="connsiteX3" fmla="*/ 189133 w 189133"/>
                <a:gd name="connsiteY3" fmla="*/ 524359 h 1369430"/>
                <a:gd name="connsiteX4" fmla="*/ 103964 w 189133"/>
                <a:gd name="connsiteY4" fmla="*/ 1369430 h 1369430"/>
                <a:gd name="connsiteX5" fmla="*/ 28770 w 189133"/>
                <a:gd name="connsiteY5" fmla="*/ 523756 h 1369430"/>
                <a:gd name="connsiteX0" fmla="*/ 28770 w 189133"/>
                <a:gd name="connsiteY0" fmla="*/ 523756 h 1369430"/>
                <a:gd name="connsiteX1" fmla="*/ 0 w 189133"/>
                <a:gd name="connsiteY1" fmla="*/ 131429 h 1369430"/>
                <a:gd name="connsiteX2" fmla="*/ 126061 w 189133"/>
                <a:gd name="connsiteY2" fmla="*/ 22380 h 1369430"/>
                <a:gd name="connsiteX3" fmla="*/ 189133 w 189133"/>
                <a:gd name="connsiteY3" fmla="*/ 524359 h 1369430"/>
                <a:gd name="connsiteX4" fmla="*/ 103964 w 189133"/>
                <a:gd name="connsiteY4" fmla="*/ 1369430 h 1369430"/>
                <a:gd name="connsiteX5" fmla="*/ 28770 w 189133"/>
                <a:gd name="connsiteY5" fmla="*/ 523756 h 1369430"/>
                <a:gd name="connsiteX0" fmla="*/ 59091 w 219454"/>
                <a:gd name="connsiteY0" fmla="*/ 523756 h 1387495"/>
                <a:gd name="connsiteX1" fmla="*/ 30321 w 219454"/>
                <a:gd name="connsiteY1" fmla="*/ 131429 h 1387495"/>
                <a:gd name="connsiteX2" fmla="*/ 156382 w 219454"/>
                <a:gd name="connsiteY2" fmla="*/ 22380 h 1387495"/>
                <a:gd name="connsiteX3" fmla="*/ 219454 w 219454"/>
                <a:gd name="connsiteY3" fmla="*/ 524359 h 1387495"/>
                <a:gd name="connsiteX4" fmla="*/ 134285 w 219454"/>
                <a:gd name="connsiteY4" fmla="*/ 1369430 h 1387495"/>
                <a:gd name="connsiteX5" fmla="*/ 1595 w 219454"/>
                <a:gd name="connsiteY5" fmla="*/ 1057169 h 1387495"/>
                <a:gd name="connsiteX6" fmla="*/ 59091 w 219454"/>
                <a:gd name="connsiteY6" fmla="*/ 523756 h 1387495"/>
                <a:gd name="connsiteX0" fmla="*/ 57496 w 217859"/>
                <a:gd name="connsiteY0" fmla="*/ 523756 h 1387495"/>
                <a:gd name="connsiteX1" fmla="*/ 28726 w 217859"/>
                <a:gd name="connsiteY1" fmla="*/ 131429 h 1387495"/>
                <a:gd name="connsiteX2" fmla="*/ 154787 w 217859"/>
                <a:gd name="connsiteY2" fmla="*/ 22380 h 1387495"/>
                <a:gd name="connsiteX3" fmla="*/ 217859 w 217859"/>
                <a:gd name="connsiteY3" fmla="*/ 524359 h 1387495"/>
                <a:gd name="connsiteX4" fmla="*/ 132690 w 217859"/>
                <a:gd name="connsiteY4" fmla="*/ 1369430 h 1387495"/>
                <a:gd name="connsiteX5" fmla="*/ 0 w 217859"/>
                <a:gd name="connsiteY5" fmla="*/ 1057169 h 1387495"/>
                <a:gd name="connsiteX6" fmla="*/ 57496 w 217859"/>
                <a:gd name="connsiteY6" fmla="*/ 523756 h 1387495"/>
                <a:gd name="connsiteX0" fmla="*/ 57496 w 217859"/>
                <a:gd name="connsiteY0" fmla="*/ 523756 h 1387495"/>
                <a:gd name="connsiteX1" fmla="*/ 28726 w 217859"/>
                <a:gd name="connsiteY1" fmla="*/ 131429 h 1387495"/>
                <a:gd name="connsiteX2" fmla="*/ 154787 w 217859"/>
                <a:gd name="connsiteY2" fmla="*/ 22380 h 1387495"/>
                <a:gd name="connsiteX3" fmla="*/ 217859 w 217859"/>
                <a:gd name="connsiteY3" fmla="*/ 524359 h 1387495"/>
                <a:gd name="connsiteX4" fmla="*/ 132690 w 217859"/>
                <a:gd name="connsiteY4" fmla="*/ 1369430 h 1387495"/>
                <a:gd name="connsiteX5" fmla="*/ 0 w 217859"/>
                <a:gd name="connsiteY5" fmla="*/ 1057169 h 1387495"/>
                <a:gd name="connsiteX6" fmla="*/ 57496 w 217859"/>
                <a:gd name="connsiteY6" fmla="*/ 523756 h 1387495"/>
                <a:gd name="connsiteX0" fmla="*/ 57496 w 217859"/>
                <a:gd name="connsiteY0" fmla="*/ 523756 h 1305922"/>
                <a:gd name="connsiteX1" fmla="*/ 28726 w 217859"/>
                <a:gd name="connsiteY1" fmla="*/ 131429 h 1305922"/>
                <a:gd name="connsiteX2" fmla="*/ 154787 w 217859"/>
                <a:gd name="connsiteY2" fmla="*/ 22380 h 1305922"/>
                <a:gd name="connsiteX3" fmla="*/ 217859 w 217859"/>
                <a:gd name="connsiteY3" fmla="*/ 524359 h 1305922"/>
                <a:gd name="connsiteX4" fmla="*/ 58542 w 217859"/>
                <a:gd name="connsiteY4" fmla="*/ 1281573 h 1305922"/>
                <a:gd name="connsiteX5" fmla="*/ 0 w 217859"/>
                <a:gd name="connsiteY5" fmla="*/ 1057169 h 1305922"/>
                <a:gd name="connsiteX6" fmla="*/ 57496 w 217859"/>
                <a:gd name="connsiteY6" fmla="*/ 523756 h 1305922"/>
                <a:gd name="connsiteX0" fmla="*/ 57496 w 217859"/>
                <a:gd name="connsiteY0" fmla="*/ 523756 h 1296169"/>
                <a:gd name="connsiteX1" fmla="*/ 28726 w 217859"/>
                <a:gd name="connsiteY1" fmla="*/ 131429 h 1296169"/>
                <a:gd name="connsiteX2" fmla="*/ 154787 w 217859"/>
                <a:gd name="connsiteY2" fmla="*/ 22380 h 1296169"/>
                <a:gd name="connsiteX3" fmla="*/ 217859 w 217859"/>
                <a:gd name="connsiteY3" fmla="*/ 524359 h 1296169"/>
                <a:gd name="connsiteX4" fmla="*/ 58542 w 217859"/>
                <a:gd name="connsiteY4" fmla="*/ 1281573 h 1296169"/>
                <a:gd name="connsiteX5" fmla="*/ 0 w 217859"/>
                <a:gd name="connsiteY5" fmla="*/ 1057169 h 1296169"/>
                <a:gd name="connsiteX6" fmla="*/ 57496 w 217859"/>
                <a:gd name="connsiteY6" fmla="*/ 523756 h 1296169"/>
                <a:gd name="connsiteX0" fmla="*/ 57496 w 217859"/>
                <a:gd name="connsiteY0" fmla="*/ 523756 h 1297303"/>
                <a:gd name="connsiteX1" fmla="*/ 28726 w 217859"/>
                <a:gd name="connsiteY1" fmla="*/ 131429 h 1297303"/>
                <a:gd name="connsiteX2" fmla="*/ 154787 w 217859"/>
                <a:gd name="connsiteY2" fmla="*/ 22380 h 1297303"/>
                <a:gd name="connsiteX3" fmla="*/ 217859 w 217859"/>
                <a:gd name="connsiteY3" fmla="*/ 524359 h 1297303"/>
                <a:gd name="connsiteX4" fmla="*/ 65224 w 217859"/>
                <a:gd name="connsiteY4" fmla="*/ 1282793 h 1297303"/>
                <a:gd name="connsiteX5" fmla="*/ 0 w 217859"/>
                <a:gd name="connsiteY5" fmla="*/ 1057169 h 1297303"/>
                <a:gd name="connsiteX6" fmla="*/ 57496 w 217859"/>
                <a:gd name="connsiteY6" fmla="*/ 523756 h 1297303"/>
                <a:gd name="connsiteX0" fmla="*/ 57496 w 217859"/>
                <a:gd name="connsiteY0" fmla="*/ 520823 h 1294370"/>
                <a:gd name="connsiteX1" fmla="*/ 29290 w 217859"/>
                <a:gd name="connsiteY1" fmla="*/ 143222 h 1294370"/>
                <a:gd name="connsiteX2" fmla="*/ 154787 w 217859"/>
                <a:gd name="connsiteY2" fmla="*/ 19447 h 1294370"/>
                <a:gd name="connsiteX3" fmla="*/ 217859 w 217859"/>
                <a:gd name="connsiteY3" fmla="*/ 521426 h 1294370"/>
                <a:gd name="connsiteX4" fmla="*/ 65224 w 217859"/>
                <a:gd name="connsiteY4" fmla="*/ 1279860 h 1294370"/>
                <a:gd name="connsiteX5" fmla="*/ 0 w 217859"/>
                <a:gd name="connsiteY5" fmla="*/ 1054236 h 1294370"/>
                <a:gd name="connsiteX6" fmla="*/ 57496 w 217859"/>
                <a:gd name="connsiteY6" fmla="*/ 520823 h 1294370"/>
                <a:gd name="connsiteX0" fmla="*/ 51352 w 217859"/>
                <a:gd name="connsiteY0" fmla="*/ 514422 h 1294370"/>
                <a:gd name="connsiteX1" fmla="*/ 29290 w 217859"/>
                <a:gd name="connsiteY1" fmla="*/ 143222 h 1294370"/>
                <a:gd name="connsiteX2" fmla="*/ 154787 w 217859"/>
                <a:gd name="connsiteY2" fmla="*/ 19447 h 1294370"/>
                <a:gd name="connsiteX3" fmla="*/ 217859 w 217859"/>
                <a:gd name="connsiteY3" fmla="*/ 521426 h 1294370"/>
                <a:gd name="connsiteX4" fmla="*/ 65224 w 217859"/>
                <a:gd name="connsiteY4" fmla="*/ 1279860 h 1294370"/>
                <a:gd name="connsiteX5" fmla="*/ 0 w 217859"/>
                <a:gd name="connsiteY5" fmla="*/ 1054236 h 1294370"/>
                <a:gd name="connsiteX6" fmla="*/ 51352 w 217859"/>
                <a:gd name="connsiteY6" fmla="*/ 514422 h 1294370"/>
                <a:gd name="connsiteX0" fmla="*/ 51352 w 217859"/>
                <a:gd name="connsiteY0" fmla="*/ 514422 h 1294370"/>
                <a:gd name="connsiteX1" fmla="*/ 29290 w 217859"/>
                <a:gd name="connsiteY1" fmla="*/ 143222 h 1294370"/>
                <a:gd name="connsiteX2" fmla="*/ 154787 w 217859"/>
                <a:gd name="connsiteY2" fmla="*/ 19447 h 1294370"/>
                <a:gd name="connsiteX3" fmla="*/ 217859 w 217859"/>
                <a:gd name="connsiteY3" fmla="*/ 521426 h 1294370"/>
                <a:gd name="connsiteX4" fmla="*/ 65224 w 217859"/>
                <a:gd name="connsiteY4" fmla="*/ 1279860 h 1294370"/>
                <a:gd name="connsiteX5" fmla="*/ 0 w 217859"/>
                <a:gd name="connsiteY5" fmla="*/ 1054236 h 1294370"/>
                <a:gd name="connsiteX6" fmla="*/ 51352 w 217859"/>
                <a:gd name="connsiteY6" fmla="*/ 514422 h 1294370"/>
                <a:gd name="connsiteX0" fmla="*/ 51352 w 217859"/>
                <a:gd name="connsiteY0" fmla="*/ 514422 h 1293846"/>
                <a:gd name="connsiteX1" fmla="*/ 29290 w 217859"/>
                <a:gd name="connsiteY1" fmla="*/ 143222 h 1293846"/>
                <a:gd name="connsiteX2" fmla="*/ 154787 w 217859"/>
                <a:gd name="connsiteY2" fmla="*/ 19447 h 1293846"/>
                <a:gd name="connsiteX3" fmla="*/ 217859 w 217859"/>
                <a:gd name="connsiteY3" fmla="*/ 521426 h 1293846"/>
                <a:gd name="connsiteX4" fmla="*/ 79949 w 217859"/>
                <a:gd name="connsiteY4" fmla="*/ 1279296 h 1293846"/>
                <a:gd name="connsiteX5" fmla="*/ 0 w 217859"/>
                <a:gd name="connsiteY5" fmla="*/ 1054236 h 1293846"/>
                <a:gd name="connsiteX6" fmla="*/ 51352 w 217859"/>
                <a:gd name="connsiteY6" fmla="*/ 514422 h 1293846"/>
                <a:gd name="connsiteX0" fmla="*/ 51352 w 224869"/>
                <a:gd name="connsiteY0" fmla="*/ 514422 h 1351504"/>
                <a:gd name="connsiteX1" fmla="*/ 29290 w 224869"/>
                <a:gd name="connsiteY1" fmla="*/ 143222 h 1351504"/>
                <a:gd name="connsiteX2" fmla="*/ 154787 w 224869"/>
                <a:gd name="connsiteY2" fmla="*/ 19447 h 1351504"/>
                <a:gd name="connsiteX3" fmla="*/ 217859 w 224869"/>
                <a:gd name="connsiteY3" fmla="*/ 521426 h 1351504"/>
                <a:gd name="connsiteX4" fmla="*/ 213954 w 224869"/>
                <a:gd name="connsiteY4" fmla="*/ 1288638 h 1351504"/>
                <a:gd name="connsiteX5" fmla="*/ 79949 w 224869"/>
                <a:gd name="connsiteY5" fmla="*/ 1279296 h 1351504"/>
                <a:gd name="connsiteX6" fmla="*/ 0 w 224869"/>
                <a:gd name="connsiteY6" fmla="*/ 1054236 h 1351504"/>
                <a:gd name="connsiteX7" fmla="*/ 51352 w 224869"/>
                <a:gd name="connsiteY7" fmla="*/ 514422 h 1351504"/>
                <a:gd name="connsiteX0" fmla="*/ 51352 w 224869"/>
                <a:gd name="connsiteY0" fmla="*/ 514422 h 1374888"/>
                <a:gd name="connsiteX1" fmla="*/ 29290 w 224869"/>
                <a:gd name="connsiteY1" fmla="*/ 143222 h 1374888"/>
                <a:gd name="connsiteX2" fmla="*/ 154787 w 224869"/>
                <a:gd name="connsiteY2" fmla="*/ 19447 h 1374888"/>
                <a:gd name="connsiteX3" fmla="*/ 217859 w 224869"/>
                <a:gd name="connsiteY3" fmla="*/ 521426 h 1374888"/>
                <a:gd name="connsiteX4" fmla="*/ 213954 w 224869"/>
                <a:gd name="connsiteY4" fmla="*/ 1288638 h 1374888"/>
                <a:gd name="connsiteX5" fmla="*/ 55612 w 224869"/>
                <a:gd name="connsiteY5" fmla="*/ 1337002 h 1374888"/>
                <a:gd name="connsiteX6" fmla="*/ 0 w 224869"/>
                <a:gd name="connsiteY6" fmla="*/ 1054236 h 1374888"/>
                <a:gd name="connsiteX7" fmla="*/ 51352 w 224869"/>
                <a:gd name="connsiteY7" fmla="*/ 514422 h 1374888"/>
                <a:gd name="connsiteX0" fmla="*/ 51352 w 224869"/>
                <a:gd name="connsiteY0" fmla="*/ 514422 h 1369781"/>
                <a:gd name="connsiteX1" fmla="*/ 29290 w 224869"/>
                <a:gd name="connsiteY1" fmla="*/ 143222 h 1369781"/>
                <a:gd name="connsiteX2" fmla="*/ 154787 w 224869"/>
                <a:gd name="connsiteY2" fmla="*/ 19447 h 1369781"/>
                <a:gd name="connsiteX3" fmla="*/ 217859 w 224869"/>
                <a:gd name="connsiteY3" fmla="*/ 521426 h 1369781"/>
                <a:gd name="connsiteX4" fmla="*/ 213954 w 224869"/>
                <a:gd name="connsiteY4" fmla="*/ 1288638 h 1369781"/>
                <a:gd name="connsiteX5" fmla="*/ 55612 w 224869"/>
                <a:gd name="connsiteY5" fmla="*/ 1337002 h 1369781"/>
                <a:gd name="connsiteX6" fmla="*/ 0 w 224869"/>
                <a:gd name="connsiteY6" fmla="*/ 1054236 h 1369781"/>
                <a:gd name="connsiteX7" fmla="*/ 51352 w 224869"/>
                <a:gd name="connsiteY7" fmla="*/ 514422 h 1369781"/>
                <a:gd name="connsiteX0" fmla="*/ 51352 w 224869"/>
                <a:gd name="connsiteY0" fmla="*/ 514422 h 1369938"/>
                <a:gd name="connsiteX1" fmla="*/ 29290 w 224869"/>
                <a:gd name="connsiteY1" fmla="*/ 143222 h 1369938"/>
                <a:gd name="connsiteX2" fmla="*/ 154787 w 224869"/>
                <a:gd name="connsiteY2" fmla="*/ 19447 h 1369938"/>
                <a:gd name="connsiteX3" fmla="*/ 217859 w 224869"/>
                <a:gd name="connsiteY3" fmla="*/ 521426 h 1369938"/>
                <a:gd name="connsiteX4" fmla="*/ 213954 w 224869"/>
                <a:gd name="connsiteY4" fmla="*/ 1288638 h 1369938"/>
                <a:gd name="connsiteX5" fmla="*/ 55612 w 224869"/>
                <a:gd name="connsiteY5" fmla="*/ 1337002 h 1369938"/>
                <a:gd name="connsiteX6" fmla="*/ 0 w 224869"/>
                <a:gd name="connsiteY6" fmla="*/ 1054236 h 1369938"/>
                <a:gd name="connsiteX7" fmla="*/ 51352 w 224869"/>
                <a:gd name="connsiteY7" fmla="*/ 514422 h 1369938"/>
                <a:gd name="connsiteX0" fmla="*/ 51352 w 224869"/>
                <a:gd name="connsiteY0" fmla="*/ 514422 h 1368779"/>
                <a:gd name="connsiteX1" fmla="*/ 29290 w 224869"/>
                <a:gd name="connsiteY1" fmla="*/ 143222 h 1368779"/>
                <a:gd name="connsiteX2" fmla="*/ 154787 w 224869"/>
                <a:gd name="connsiteY2" fmla="*/ 19447 h 1368779"/>
                <a:gd name="connsiteX3" fmla="*/ 217859 w 224869"/>
                <a:gd name="connsiteY3" fmla="*/ 521426 h 1368779"/>
                <a:gd name="connsiteX4" fmla="*/ 213954 w 224869"/>
                <a:gd name="connsiteY4" fmla="*/ 1288638 h 1368779"/>
                <a:gd name="connsiteX5" fmla="*/ 55612 w 224869"/>
                <a:gd name="connsiteY5" fmla="*/ 1337002 h 1368779"/>
                <a:gd name="connsiteX6" fmla="*/ 0 w 224869"/>
                <a:gd name="connsiteY6" fmla="*/ 1054236 h 1368779"/>
                <a:gd name="connsiteX7" fmla="*/ 51352 w 224869"/>
                <a:gd name="connsiteY7" fmla="*/ 514422 h 1368779"/>
                <a:gd name="connsiteX0" fmla="*/ 51352 w 223740"/>
                <a:gd name="connsiteY0" fmla="*/ 514422 h 1372560"/>
                <a:gd name="connsiteX1" fmla="*/ 29290 w 223740"/>
                <a:gd name="connsiteY1" fmla="*/ 143222 h 1372560"/>
                <a:gd name="connsiteX2" fmla="*/ 154787 w 223740"/>
                <a:gd name="connsiteY2" fmla="*/ 19447 h 1372560"/>
                <a:gd name="connsiteX3" fmla="*/ 217859 w 223740"/>
                <a:gd name="connsiteY3" fmla="*/ 521426 h 1372560"/>
                <a:gd name="connsiteX4" fmla="*/ 212312 w 223740"/>
                <a:gd name="connsiteY4" fmla="*/ 1284276 h 1372560"/>
                <a:gd name="connsiteX5" fmla="*/ 55612 w 223740"/>
                <a:gd name="connsiteY5" fmla="*/ 1337002 h 1372560"/>
                <a:gd name="connsiteX6" fmla="*/ 0 w 223740"/>
                <a:gd name="connsiteY6" fmla="*/ 1054236 h 1372560"/>
                <a:gd name="connsiteX7" fmla="*/ 51352 w 223740"/>
                <a:gd name="connsiteY7" fmla="*/ 514422 h 1372560"/>
                <a:gd name="connsiteX0" fmla="*/ 51352 w 223740"/>
                <a:gd name="connsiteY0" fmla="*/ 514422 h 1369050"/>
                <a:gd name="connsiteX1" fmla="*/ 29290 w 223740"/>
                <a:gd name="connsiteY1" fmla="*/ 143222 h 1369050"/>
                <a:gd name="connsiteX2" fmla="*/ 154787 w 223740"/>
                <a:gd name="connsiteY2" fmla="*/ 19447 h 1369050"/>
                <a:gd name="connsiteX3" fmla="*/ 217859 w 223740"/>
                <a:gd name="connsiteY3" fmla="*/ 521426 h 1369050"/>
                <a:gd name="connsiteX4" fmla="*/ 212312 w 223740"/>
                <a:gd name="connsiteY4" fmla="*/ 1284276 h 1369050"/>
                <a:gd name="connsiteX5" fmla="*/ 55612 w 223740"/>
                <a:gd name="connsiteY5" fmla="*/ 1337002 h 1369050"/>
                <a:gd name="connsiteX6" fmla="*/ 0 w 223740"/>
                <a:gd name="connsiteY6" fmla="*/ 1054236 h 1369050"/>
                <a:gd name="connsiteX7" fmla="*/ 51352 w 223740"/>
                <a:gd name="connsiteY7" fmla="*/ 514422 h 1369050"/>
                <a:gd name="connsiteX0" fmla="*/ 51352 w 223740"/>
                <a:gd name="connsiteY0" fmla="*/ 514422 h 1370420"/>
                <a:gd name="connsiteX1" fmla="*/ 29290 w 223740"/>
                <a:gd name="connsiteY1" fmla="*/ 143222 h 1370420"/>
                <a:gd name="connsiteX2" fmla="*/ 154787 w 223740"/>
                <a:gd name="connsiteY2" fmla="*/ 19447 h 1370420"/>
                <a:gd name="connsiteX3" fmla="*/ 217859 w 223740"/>
                <a:gd name="connsiteY3" fmla="*/ 521426 h 1370420"/>
                <a:gd name="connsiteX4" fmla="*/ 212312 w 223740"/>
                <a:gd name="connsiteY4" fmla="*/ 1284276 h 1370420"/>
                <a:gd name="connsiteX5" fmla="*/ 55612 w 223740"/>
                <a:gd name="connsiteY5" fmla="*/ 1337002 h 1370420"/>
                <a:gd name="connsiteX6" fmla="*/ 0 w 223740"/>
                <a:gd name="connsiteY6" fmla="*/ 1054236 h 1370420"/>
                <a:gd name="connsiteX7" fmla="*/ 51352 w 223740"/>
                <a:gd name="connsiteY7" fmla="*/ 514422 h 1370420"/>
                <a:gd name="connsiteX0" fmla="*/ 51352 w 223740"/>
                <a:gd name="connsiteY0" fmla="*/ 501853 h 1357851"/>
                <a:gd name="connsiteX1" fmla="*/ 29290 w 223740"/>
                <a:gd name="connsiteY1" fmla="*/ 130653 h 1357851"/>
                <a:gd name="connsiteX2" fmla="*/ 162713 w 223740"/>
                <a:gd name="connsiteY2" fmla="*/ 21323 h 1357851"/>
                <a:gd name="connsiteX3" fmla="*/ 217859 w 223740"/>
                <a:gd name="connsiteY3" fmla="*/ 508857 h 1357851"/>
                <a:gd name="connsiteX4" fmla="*/ 212312 w 223740"/>
                <a:gd name="connsiteY4" fmla="*/ 1271707 h 1357851"/>
                <a:gd name="connsiteX5" fmla="*/ 55612 w 223740"/>
                <a:gd name="connsiteY5" fmla="*/ 1324433 h 1357851"/>
                <a:gd name="connsiteX6" fmla="*/ 0 w 223740"/>
                <a:gd name="connsiteY6" fmla="*/ 1041667 h 1357851"/>
                <a:gd name="connsiteX7" fmla="*/ 51352 w 223740"/>
                <a:gd name="connsiteY7" fmla="*/ 501853 h 1357851"/>
                <a:gd name="connsiteX0" fmla="*/ 51352 w 232587"/>
                <a:gd name="connsiteY0" fmla="*/ 481208 h 1337206"/>
                <a:gd name="connsiteX1" fmla="*/ 29290 w 232587"/>
                <a:gd name="connsiteY1" fmla="*/ 110008 h 1337206"/>
                <a:gd name="connsiteX2" fmla="*/ 162713 w 232587"/>
                <a:gd name="connsiteY2" fmla="*/ 678 h 1337206"/>
                <a:gd name="connsiteX3" fmla="*/ 230452 w 232587"/>
                <a:gd name="connsiteY3" fmla="*/ 145076 h 1337206"/>
                <a:gd name="connsiteX4" fmla="*/ 217859 w 232587"/>
                <a:gd name="connsiteY4" fmla="*/ 488212 h 1337206"/>
                <a:gd name="connsiteX5" fmla="*/ 212312 w 232587"/>
                <a:gd name="connsiteY5" fmla="*/ 1251062 h 1337206"/>
                <a:gd name="connsiteX6" fmla="*/ 55612 w 232587"/>
                <a:gd name="connsiteY6" fmla="*/ 1303788 h 1337206"/>
                <a:gd name="connsiteX7" fmla="*/ 0 w 232587"/>
                <a:gd name="connsiteY7" fmla="*/ 1021022 h 1337206"/>
                <a:gd name="connsiteX8" fmla="*/ 51352 w 232587"/>
                <a:gd name="connsiteY8" fmla="*/ 481208 h 1337206"/>
                <a:gd name="connsiteX0" fmla="*/ 51352 w 232587"/>
                <a:gd name="connsiteY0" fmla="*/ 495725 h 1351723"/>
                <a:gd name="connsiteX1" fmla="*/ 29290 w 232587"/>
                <a:gd name="connsiteY1" fmla="*/ 124525 h 1351723"/>
                <a:gd name="connsiteX2" fmla="*/ 142242 w 232587"/>
                <a:gd name="connsiteY2" fmla="*/ 493 h 1351723"/>
                <a:gd name="connsiteX3" fmla="*/ 230452 w 232587"/>
                <a:gd name="connsiteY3" fmla="*/ 159593 h 1351723"/>
                <a:gd name="connsiteX4" fmla="*/ 217859 w 232587"/>
                <a:gd name="connsiteY4" fmla="*/ 502729 h 1351723"/>
                <a:gd name="connsiteX5" fmla="*/ 212312 w 232587"/>
                <a:gd name="connsiteY5" fmla="*/ 1265579 h 1351723"/>
                <a:gd name="connsiteX6" fmla="*/ 55612 w 232587"/>
                <a:gd name="connsiteY6" fmla="*/ 1318305 h 1351723"/>
                <a:gd name="connsiteX7" fmla="*/ 0 w 232587"/>
                <a:gd name="connsiteY7" fmla="*/ 1035539 h 1351723"/>
                <a:gd name="connsiteX8" fmla="*/ 51352 w 232587"/>
                <a:gd name="connsiteY8" fmla="*/ 495725 h 1351723"/>
                <a:gd name="connsiteX0" fmla="*/ 51352 w 232587"/>
                <a:gd name="connsiteY0" fmla="*/ 511556 h 1367554"/>
                <a:gd name="connsiteX1" fmla="*/ 29290 w 232587"/>
                <a:gd name="connsiteY1" fmla="*/ 140356 h 1367554"/>
                <a:gd name="connsiteX2" fmla="*/ 134996 w 232587"/>
                <a:gd name="connsiteY2" fmla="*/ 380 h 1367554"/>
                <a:gd name="connsiteX3" fmla="*/ 230452 w 232587"/>
                <a:gd name="connsiteY3" fmla="*/ 175424 h 1367554"/>
                <a:gd name="connsiteX4" fmla="*/ 217859 w 232587"/>
                <a:gd name="connsiteY4" fmla="*/ 518560 h 1367554"/>
                <a:gd name="connsiteX5" fmla="*/ 212312 w 232587"/>
                <a:gd name="connsiteY5" fmla="*/ 1281410 h 1367554"/>
                <a:gd name="connsiteX6" fmla="*/ 55612 w 232587"/>
                <a:gd name="connsiteY6" fmla="*/ 1334136 h 1367554"/>
                <a:gd name="connsiteX7" fmla="*/ 0 w 232587"/>
                <a:gd name="connsiteY7" fmla="*/ 1051370 h 1367554"/>
                <a:gd name="connsiteX8" fmla="*/ 51352 w 232587"/>
                <a:gd name="connsiteY8" fmla="*/ 511556 h 1367554"/>
                <a:gd name="connsiteX0" fmla="*/ 51352 w 232587"/>
                <a:gd name="connsiteY0" fmla="*/ 504380 h 1360378"/>
                <a:gd name="connsiteX1" fmla="*/ 29290 w 232587"/>
                <a:gd name="connsiteY1" fmla="*/ 133180 h 1360378"/>
                <a:gd name="connsiteX2" fmla="*/ 138959 w 232587"/>
                <a:gd name="connsiteY2" fmla="*/ 425 h 1360378"/>
                <a:gd name="connsiteX3" fmla="*/ 230452 w 232587"/>
                <a:gd name="connsiteY3" fmla="*/ 168248 h 1360378"/>
                <a:gd name="connsiteX4" fmla="*/ 217859 w 232587"/>
                <a:gd name="connsiteY4" fmla="*/ 511384 h 1360378"/>
                <a:gd name="connsiteX5" fmla="*/ 212312 w 232587"/>
                <a:gd name="connsiteY5" fmla="*/ 1274234 h 1360378"/>
                <a:gd name="connsiteX6" fmla="*/ 55612 w 232587"/>
                <a:gd name="connsiteY6" fmla="*/ 1326960 h 1360378"/>
                <a:gd name="connsiteX7" fmla="*/ 0 w 232587"/>
                <a:gd name="connsiteY7" fmla="*/ 1044194 h 1360378"/>
                <a:gd name="connsiteX8" fmla="*/ 51352 w 232587"/>
                <a:gd name="connsiteY8" fmla="*/ 504380 h 1360378"/>
                <a:gd name="connsiteX0" fmla="*/ 51352 w 232587"/>
                <a:gd name="connsiteY0" fmla="*/ 504767 h 1360765"/>
                <a:gd name="connsiteX1" fmla="*/ 29290 w 232587"/>
                <a:gd name="connsiteY1" fmla="*/ 133567 h 1360765"/>
                <a:gd name="connsiteX2" fmla="*/ 138959 w 232587"/>
                <a:gd name="connsiteY2" fmla="*/ 812 h 1360765"/>
                <a:gd name="connsiteX3" fmla="*/ 230452 w 232587"/>
                <a:gd name="connsiteY3" fmla="*/ 168635 h 1360765"/>
                <a:gd name="connsiteX4" fmla="*/ 217859 w 232587"/>
                <a:gd name="connsiteY4" fmla="*/ 511771 h 1360765"/>
                <a:gd name="connsiteX5" fmla="*/ 212312 w 232587"/>
                <a:gd name="connsiteY5" fmla="*/ 1274621 h 1360765"/>
                <a:gd name="connsiteX6" fmla="*/ 55612 w 232587"/>
                <a:gd name="connsiteY6" fmla="*/ 1327347 h 1360765"/>
                <a:gd name="connsiteX7" fmla="*/ 0 w 232587"/>
                <a:gd name="connsiteY7" fmla="*/ 1044581 h 1360765"/>
                <a:gd name="connsiteX8" fmla="*/ 51352 w 232587"/>
                <a:gd name="connsiteY8" fmla="*/ 504767 h 1360765"/>
                <a:gd name="connsiteX0" fmla="*/ 51352 w 230212"/>
                <a:gd name="connsiteY0" fmla="*/ 504614 h 1360612"/>
                <a:gd name="connsiteX1" fmla="*/ 29290 w 230212"/>
                <a:gd name="connsiteY1" fmla="*/ 133414 h 1360612"/>
                <a:gd name="connsiteX2" fmla="*/ 138959 w 230212"/>
                <a:gd name="connsiteY2" fmla="*/ 659 h 1360612"/>
                <a:gd name="connsiteX3" fmla="*/ 227874 w 230212"/>
                <a:gd name="connsiteY3" fmla="*/ 178166 h 1360612"/>
                <a:gd name="connsiteX4" fmla="*/ 217859 w 230212"/>
                <a:gd name="connsiteY4" fmla="*/ 511618 h 1360612"/>
                <a:gd name="connsiteX5" fmla="*/ 212312 w 230212"/>
                <a:gd name="connsiteY5" fmla="*/ 1274468 h 1360612"/>
                <a:gd name="connsiteX6" fmla="*/ 55612 w 230212"/>
                <a:gd name="connsiteY6" fmla="*/ 1327194 h 1360612"/>
                <a:gd name="connsiteX7" fmla="*/ 0 w 230212"/>
                <a:gd name="connsiteY7" fmla="*/ 1044428 h 1360612"/>
                <a:gd name="connsiteX8" fmla="*/ 51352 w 230212"/>
                <a:gd name="connsiteY8" fmla="*/ 504614 h 1360612"/>
                <a:gd name="connsiteX0" fmla="*/ 51352 w 230446"/>
                <a:gd name="connsiteY0" fmla="*/ 504614 h 1360612"/>
                <a:gd name="connsiteX1" fmla="*/ 29290 w 230446"/>
                <a:gd name="connsiteY1" fmla="*/ 133414 h 1360612"/>
                <a:gd name="connsiteX2" fmla="*/ 138959 w 230446"/>
                <a:gd name="connsiteY2" fmla="*/ 659 h 1360612"/>
                <a:gd name="connsiteX3" fmla="*/ 227874 w 230446"/>
                <a:gd name="connsiteY3" fmla="*/ 178166 h 1360612"/>
                <a:gd name="connsiteX4" fmla="*/ 220321 w 230446"/>
                <a:gd name="connsiteY4" fmla="*/ 518159 h 1360612"/>
                <a:gd name="connsiteX5" fmla="*/ 212312 w 230446"/>
                <a:gd name="connsiteY5" fmla="*/ 1274468 h 1360612"/>
                <a:gd name="connsiteX6" fmla="*/ 55612 w 230446"/>
                <a:gd name="connsiteY6" fmla="*/ 1327194 h 1360612"/>
                <a:gd name="connsiteX7" fmla="*/ 0 w 230446"/>
                <a:gd name="connsiteY7" fmla="*/ 1044428 h 1360612"/>
                <a:gd name="connsiteX8" fmla="*/ 51352 w 230446"/>
                <a:gd name="connsiteY8" fmla="*/ 504614 h 1360612"/>
                <a:gd name="connsiteX0" fmla="*/ 51352 w 230598"/>
                <a:gd name="connsiteY0" fmla="*/ 504614 h 1342638"/>
                <a:gd name="connsiteX1" fmla="*/ 29290 w 230598"/>
                <a:gd name="connsiteY1" fmla="*/ 133414 h 1342638"/>
                <a:gd name="connsiteX2" fmla="*/ 138959 w 230598"/>
                <a:gd name="connsiteY2" fmla="*/ 659 h 1342638"/>
                <a:gd name="connsiteX3" fmla="*/ 227874 w 230598"/>
                <a:gd name="connsiteY3" fmla="*/ 178166 h 1342638"/>
                <a:gd name="connsiteX4" fmla="*/ 220321 w 230598"/>
                <a:gd name="connsiteY4" fmla="*/ 518159 h 1342638"/>
                <a:gd name="connsiteX5" fmla="*/ 215575 w 230598"/>
                <a:gd name="connsiteY5" fmla="*/ 935899 h 1342638"/>
                <a:gd name="connsiteX6" fmla="*/ 212312 w 230598"/>
                <a:gd name="connsiteY6" fmla="*/ 1274468 h 1342638"/>
                <a:gd name="connsiteX7" fmla="*/ 55612 w 230598"/>
                <a:gd name="connsiteY7" fmla="*/ 1327194 h 1342638"/>
                <a:gd name="connsiteX8" fmla="*/ 0 w 230598"/>
                <a:gd name="connsiteY8" fmla="*/ 1044428 h 1342638"/>
                <a:gd name="connsiteX9" fmla="*/ 51352 w 230598"/>
                <a:gd name="connsiteY9" fmla="*/ 504614 h 1342638"/>
                <a:gd name="connsiteX0" fmla="*/ 51352 w 230598"/>
                <a:gd name="connsiteY0" fmla="*/ 504614 h 1342638"/>
                <a:gd name="connsiteX1" fmla="*/ 29290 w 230598"/>
                <a:gd name="connsiteY1" fmla="*/ 133414 h 1342638"/>
                <a:gd name="connsiteX2" fmla="*/ 138959 w 230598"/>
                <a:gd name="connsiteY2" fmla="*/ 659 h 1342638"/>
                <a:gd name="connsiteX3" fmla="*/ 227874 w 230598"/>
                <a:gd name="connsiteY3" fmla="*/ 178166 h 1342638"/>
                <a:gd name="connsiteX4" fmla="*/ 220321 w 230598"/>
                <a:gd name="connsiteY4" fmla="*/ 518159 h 1342638"/>
                <a:gd name="connsiteX5" fmla="*/ 215575 w 230598"/>
                <a:gd name="connsiteY5" fmla="*/ 935899 h 1342638"/>
                <a:gd name="connsiteX6" fmla="*/ 212312 w 230598"/>
                <a:gd name="connsiteY6" fmla="*/ 1274468 h 1342638"/>
                <a:gd name="connsiteX7" fmla="*/ 55612 w 230598"/>
                <a:gd name="connsiteY7" fmla="*/ 1327194 h 1342638"/>
                <a:gd name="connsiteX8" fmla="*/ 0 w 230598"/>
                <a:gd name="connsiteY8" fmla="*/ 1044428 h 1342638"/>
                <a:gd name="connsiteX9" fmla="*/ 51352 w 230598"/>
                <a:gd name="connsiteY9" fmla="*/ 504614 h 1342638"/>
                <a:gd name="connsiteX0" fmla="*/ 51352 w 230598"/>
                <a:gd name="connsiteY0" fmla="*/ 504614 h 1348895"/>
                <a:gd name="connsiteX1" fmla="*/ 29290 w 230598"/>
                <a:gd name="connsiteY1" fmla="*/ 133414 h 1348895"/>
                <a:gd name="connsiteX2" fmla="*/ 138959 w 230598"/>
                <a:gd name="connsiteY2" fmla="*/ 659 h 1348895"/>
                <a:gd name="connsiteX3" fmla="*/ 227874 w 230598"/>
                <a:gd name="connsiteY3" fmla="*/ 178166 h 1348895"/>
                <a:gd name="connsiteX4" fmla="*/ 220321 w 230598"/>
                <a:gd name="connsiteY4" fmla="*/ 518159 h 1348895"/>
                <a:gd name="connsiteX5" fmla="*/ 215575 w 230598"/>
                <a:gd name="connsiteY5" fmla="*/ 935899 h 1348895"/>
                <a:gd name="connsiteX6" fmla="*/ 209054 w 230598"/>
                <a:gd name="connsiteY6" fmla="*/ 1285654 h 1348895"/>
                <a:gd name="connsiteX7" fmla="*/ 55612 w 230598"/>
                <a:gd name="connsiteY7" fmla="*/ 1327194 h 1348895"/>
                <a:gd name="connsiteX8" fmla="*/ 0 w 230598"/>
                <a:gd name="connsiteY8" fmla="*/ 1044428 h 1348895"/>
                <a:gd name="connsiteX9" fmla="*/ 51352 w 230598"/>
                <a:gd name="connsiteY9" fmla="*/ 504614 h 1348895"/>
                <a:gd name="connsiteX0" fmla="*/ 51352 w 230598"/>
                <a:gd name="connsiteY0" fmla="*/ 504614 h 1343816"/>
                <a:gd name="connsiteX1" fmla="*/ 29290 w 230598"/>
                <a:gd name="connsiteY1" fmla="*/ 133414 h 1343816"/>
                <a:gd name="connsiteX2" fmla="*/ 138959 w 230598"/>
                <a:gd name="connsiteY2" fmla="*/ 659 h 1343816"/>
                <a:gd name="connsiteX3" fmla="*/ 227874 w 230598"/>
                <a:gd name="connsiteY3" fmla="*/ 178166 h 1343816"/>
                <a:gd name="connsiteX4" fmla="*/ 220321 w 230598"/>
                <a:gd name="connsiteY4" fmla="*/ 518159 h 1343816"/>
                <a:gd name="connsiteX5" fmla="*/ 215575 w 230598"/>
                <a:gd name="connsiteY5" fmla="*/ 935899 h 1343816"/>
                <a:gd name="connsiteX6" fmla="*/ 209054 w 230598"/>
                <a:gd name="connsiteY6" fmla="*/ 1285654 h 1343816"/>
                <a:gd name="connsiteX7" fmla="*/ 59011 w 230598"/>
                <a:gd name="connsiteY7" fmla="*/ 1319690 h 1343816"/>
                <a:gd name="connsiteX8" fmla="*/ 0 w 230598"/>
                <a:gd name="connsiteY8" fmla="*/ 1044428 h 1343816"/>
                <a:gd name="connsiteX9" fmla="*/ 51352 w 230598"/>
                <a:gd name="connsiteY9" fmla="*/ 504614 h 1343816"/>
                <a:gd name="connsiteX0" fmla="*/ 51352 w 230598"/>
                <a:gd name="connsiteY0" fmla="*/ 504614 h 1347719"/>
                <a:gd name="connsiteX1" fmla="*/ 29290 w 230598"/>
                <a:gd name="connsiteY1" fmla="*/ 133414 h 1347719"/>
                <a:gd name="connsiteX2" fmla="*/ 138959 w 230598"/>
                <a:gd name="connsiteY2" fmla="*/ 659 h 1347719"/>
                <a:gd name="connsiteX3" fmla="*/ 227874 w 230598"/>
                <a:gd name="connsiteY3" fmla="*/ 178166 h 1347719"/>
                <a:gd name="connsiteX4" fmla="*/ 220321 w 230598"/>
                <a:gd name="connsiteY4" fmla="*/ 518159 h 1347719"/>
                <a:gd name="connsiteX5" fmla="*/ 215575 w 230598"/>
                <a:gd name="connsiteY5" fmla="*/ 935899 h 1347719"/>
                <a:gd name="connsiteX6" fmla="*/ 209054 w 230598"/>
                <a:gd name="connsiteY6" fmla="*/ 1285654 h 1347719"/>
                <a:gd name="connsiteX7" fmla="*/ 59011 w 230598"/>
                <a:gd name="connsiteY7" fmla="*/ 1319690 h 1347719"/>
                <a:gd name="connsiteX8" fmla="*/ 0 w 230598"/>
                <a:gd name="connsiteY8" fmla="*/ 1044428 h 1347719"/>
                <a:gd name="connsiteX9" fmla="*/ 51352 w 230598"/>
                <a:gd name="connsiteY9" fmla="*/ 504614 h 1347719"/>
                <a:gd name="connsiteX0" fmla="*/ 51352 w 230598"/>
                <a:gd name="connsiteY0" fmla="*/ 504614 h 1347719"/>
                <a:gd name="connsiteX1" fmla="*/ 29290 w 230598"/>
                <a:gd name="connsiteY1" fmla="*/ 133414 h 1347719"/>
                <a:gd name="connsiteX2" fmla="*/ 138959 w 230598"/>
                <a:gd name="connsiteY2" fmla="*/ 659 h 1347719"/>
                <a:gd name="connsiteX3" fmla="*/ 227874 w 230598"/>
                <a:gd name="connsiteY3" fmla="*/ 178166 h 1347719"/>
                <a:gd name="connsiteX4" fmla="*/ 220321 w 230598"/>
                <a:gd name="connsiteY4" fmla="*/ 518159 h 1347719"/>
                <a:gd name="connsiteX5" fmla="*/ 215575 w 230598"/>
                <a:gd name="connsiteY5" fmla="*/ 935899 h 1347719"/>
                <a:gd name="connsiteX6" fmla="*/ 209054 w 230598"/>
                <a:gd name="connsiteY6" fmla="*/ 1285654 h 1347719"/>
                <a:gd name="connsiteX7" fmla="*/ 59011 w 230598"/>
                <a:gd name="connsiteY7" fmla="*/ 1319690 h 1347719"/>
                <a:gd name="connsiteX8" fmla="*/ 0 w 230598"/>
                <a:gd name="connsiteY8" fmla="*/ 1044428 h 1347719"/>
                <a:gd name="connsiteX9" fmla="*/ 51352 w 230598"/>
                <a:gd name="connsiteY9" fmla="*/ 504614 h 1347719"/>
                <a:gd name="connsiteX0" fmla="*/ 51352 w 230598"/>
                <a:gd name="connsiteY0" fmla="*/ 504614 h 1347719"/>
                <a:gd name="connsiteX1" fmla="*/ 29290 w 230598"/>
                <a:gd name="connsiteY1" fmla="*/ 133414 h 1347719"/>
                <a:gd name="connsiteX2" fmla="*/ 138959 w 230598"/>
                <a:gd name="connsiteY2" fmla="*/ 659 h 1347719"/>
                <a:gd name="connsiteX3" fmla="*/ 227874 w 230598"/>
                <a:gd name="connsiteY3" fmla="*/ 178166 h 1347719"/>
                <a:gd name="connsiteX4" fmla="*/ 220321 w 230598"/>
                <a:gd name="connsiteY4" fmla="*/ 518159 h 1347719"/>
                <a:gd name="connsiteX5" fmla="*/ 215575 w 230598"/>
                <a:gd name="connsiteY5" fmla="*/ 935899 h 1347719"/>
                <a:gd name="connsiteX6" fmla="*/ 209054 w 230598"/>
                <a:gd name="connsiteY6" fmla="*/ 1285654 h 1347719"/>
                <a:gd name="connsiteX7" fmla="*/ 59011 w 230598"/>
                <a:gd name="connsiteY7" fmla="*/ 1319690 h 1347719"/>
                <a:gd name="connsiteX8" fmla="*/ 0 w 230598"/>
                <a:gd name="connsiteY8" fmla="*/ 1044428 h 1347719"/>
                <a:gd name="connsiteX9" fmla="*/ 51352 w 230598"/>
                <a:gd name="connsiteY9" fmla="*/ 504614 h 1347719"/>
                <a:gd name="connsiteX0" fmla="*/ 51352 w 230598"/>
                <a:gd name="connsiteY0" fmla="*/ 504614 h 1347719"/>
                <a:gd name="connsiteX1" fmla="*/ 29290 w 230598"/>
                <a:gd name="connsiteY1" fmla="*/ 133414 h 1347719"/>
                <a:gd name="connsiteX2" fmla="*/ 138959 w 230598"/>
                <a:gd name="connsiteY2" fmla="*/ 659 h 1347719"/>
                <a:gd name="connsiteX3" fmla="*/ 227874 w 230598"/>
                <a:gd name="connsiteY3" fmla="*/ 178166 h 1347719"/>
                <a:gd name="connsiteX4" fmla="*/ 220321 w 230598"/>
                <a:gd name="connsiteY4" fmla="*/ 518159 h 1347719"/>
                <a:gd name="connsiteX5" fmla="*/ 215575 w 230598"/>
                <a:gd name="connsiteY5" fmla="*/ 935899 h 1347719"/>
                <a:gd name="connsiteX6" fmla="*/ 209054 w 230598"/>
                <a:gd name="connsiteY6" fmla="*/ 1285654 h 1347719"/>
                <a:gd name="connsiteX7" fmla="*/ 59011 w 230598"/>
                <a:gd name="connsiteY7" fmla="*/ 1319690 h 1347719"/>
                <a:gd name="connsiteX8" fmla="*/ 0 w 230598"/>
                <a:gd name="connsiteY8" fmla="*/ 1044428 h 1347719"/>
                <a:gd name="connsiteX9" fmla="*/ 51352 w 230598"/>
                <a:gd name="connsiteY9" fmla="*/ 504614 h 1347719"/>
                <a:gd name="connsiteX0" fmla="*/ 51352 w 230598"/>
                <a:gd name="connsiteY0" fmla="*/ 504614 h 1347719"/>
                <a:gd name="connsiteX1" fmla="*/ 29290 w 230598"/>
                <a:gd name="connsiteY1" fmla="*/ 133414 h 1347719"/>
                <a:gd name="connsiteX2" fmla="*/ 138959 w 230598"/>
                <a:gd name="connsiteY2" fmla="*/ 659 h 1347719"/>
                <a:gd name="connsiteX3" fmla="*/ 227874 w 230598"/>
                <a:gd name="connsiteY3" fmla="*/ 178166 h 1347719"/>
                <a:gd name="connsiteX4" fmla="*/ 220321 w 230598"/>
                <a:gd name="connsiteY4" fmla="*/ 518159 h 1347719"/>
                <a:gd name="connsiteX5" fmla="*/ 215575 w 230598"/>
                <a:gd name="connsiteY5" fmla="*/ 935899 h 1347719"/>
                <a:gd name="connsiteX6" fmla="*/ 209054 w 230598"/>
                <a:gd name="connsiteY6" fmla="*/ 1285654 h 1347719"/>
                <a:gd name="connsiteX7" fmla="*/ 59011 w 230598"/>
                <a:gd name="connsiteY7" fmla="*/ 1319690 h 1347719"/>
                <a:gd name="connsiteX8" fmla="*/ 0 w 230598"/>
                <a:gd name="connsiteY8" fmla="*/ 1044428 h 1347719"/>
                <a:gd name="connsiteX9" fmla="*/ 51352 w 230598"/>
                <a:gd name="connsiteY9" fmla="*/ 504614 h 1347719"/>
                <a:gd name="connsiteX0" fmla="*/ 51352 w 227874"/>
                <a:gd name="connsiteY0" fmla="*/ 504614 h 1347719"/>
                <a:gd name="connsiteX1" fmla="*/ 29290 w 227874"/>
                <a:gd name="connsiteY1" fmla="*/ 133414 h 1347719"/>
                <a:gd name="connsiteX2" fmla="*/ 138959 w 227874"/>
                <a:gd name="connsiteY2" fmla="*/ 659 h 1347719"/>
                <a:gd name="connsiteX3" fmla="*/ 227874 w 227874"/>
                <a:gd name="connsiteY3" fmla="*/ 178166 h 1347719"/>
                <a:gd name="connsiteX4" fmla="*/ 220321 w 227874"/>
                <a:gd name="connsiteY4" fmla="*/ 518159 h 1347719"/>
                <a:gd name="connsiteX5" fmla="*/ 215575 w 227874"/>
                <a:gd name="connsiteY5" fmla="*/ 935899 h 1347719"/>
                <a:gd name="connsiteX6" fmla="*/ 209054 w 227874"/>
                <a:gd name="connsiteY6" fmla="*/ 1285654 h 1347719"/>
                <a:gd name="connsiteX7" fmla="*/ 59011 w 227874"/>
                <a:gd name="connsiteY7" fmla="*/ 1319690 h 1347719"/>
                <a:gd name="connsiteX8" fmla="*/ 0 w 227874"/>
                <a:gd name="connsiteY8" fmla="*/ 1044428 h 1347719"/>
                <a:gd name="connsiteX9" fmla="*/ 51352 w 227874"/>
                <a:gd name="connsiteY9" fmla="*/ 504614 h 1347719"/>
                <a:gd name="connsiteX0" fmla="*/ 51352 w 228479"/>
                <a:gd name="connsiteY0" fmla="*/ 504614 h 1347719"/>
                <a:gd name="connsiteX1" fmla="*/ 29290 w 228479"/>
                <a:gd name="connsiteY1" fmla="*/ 133414 h 1347719"/>
                <a:gd name="connsiteX2" fmla="*/ 138959 w 228479"/>
                <a:gd name="connsiteY2" fmla="*/ 659 h 1347719"/>
                <a:gd name="connsiteX3" fmla="*/ 227874 w 228479"/>
                <a:gd name="connsiteY3" fmla="*/ 178166 h 1347719"/>
                <a:gd name="connsiteX4" fmla="*/ 220321 w 228479"/>
                <a:gd name="connsiteY4" fmla="*/ 518159 h 1347719"/>
                <a:gd name="connsiteX5" fmla="*/ 215575 w 228479"/>
                <a:gd name="connsiteY5" fmla="*/ 935899 h 1347719"/>
                <a:gd name="connsiteX6" fmla="*/ 209054 w 228479"/>
                <a:gd name="connsiteY6" fmla="*/ 1285654 h 1347719"/>
                <a:gd name="connsiteX7" fmla="*/ 59011 w 228479"/>
                <a:gd name="connsiteY7" fmla="*/ 1319690 h 1347719"/>
                <a:gd name="connsiteX8" fmla="*/ 0 w 228479"/>
                <a:gd name="connsiteY8" fmla="*/ 1044428 h 1347719"/>
                <a:gd name="connsiteX9" fmla="*/ 51352 w 228479"/>
                <a:gd name="connsiteY9" fmla="*/ 504614 h 1347719"/>
                <a:gd name="connsiteX0" fmla="*/ 51352 w 227874"/>
                <a:gd name="connsiteY0" fmla="*/ 504614 h 1347719"/>
                <a:gd name="connsiteX1" fmla="*/ 29290 w 227874"/>
                <a:gd name="connsiteY1" fmla="*/ 133414 h 1347719"/>
                <a:gd name="connsiteX2" fmla="*/ 138959 w 227874"/>
                <a:gd name="connsiteY2" fmla="*/ 659 h 1347719"/>
                <a:gd name="connsiteX3" fmla="*/ 227874 w 227874"/>
                <a:gd name="connsiteY3" fmla="*/ 178166 h 1347719"/>
                <a:gd name="connsiteX4" fmla="*/ 220321 w 227874"/>
                <a:gd name="connsiteY4" fmla="*/ 518159 h 1347719"/>
                <a:gd name="connsiteX5" fmla="*/ 215575 w 227874"/>
                <a:gd name="connsiteY5" fmla="*/ 935899 h 1347719"/>
                <a:gd name="connsiteX6" fmla="*/ 209054 w 227874"/>
                <a:gd name="connsiteY6" fmla="*/ 1285654 h 1347719"/>
                <a:gd name="connsiteX7" fmla="*/ 59011 w 227874"/>
                <a:gd name="connsiteY7" fmla="*/ 1319690 h 1347719"/>
                <a:gd name="connsiteX8" fmla="*/ 0 w 227874"/>
                <a:gd name="connsiteY8" fmla="*/ 1044428 h 1347719"/>
                <a:gd name="connsiteX9" fmla="*/ 51352 w 227874"/>
                <a:gd name="connsiteY9" fmla="*/ 504614 h 1347719"/>
                <a:gd name="connsiteX0" fmla="*/ 51352 w 227874"/>
                <a:gd name="connsiteY0" fmla="*/ 504372 h 1347477"/>
                <a:gd name="connsiteX1" fmla="*/ 29290 w 227874"/>
                <a:gd name="connsiteY1" fmla="*/ 133172 h 1347477"/>
                <a:gd name="connsiteX2" fmla="*/ 138959 w 227874"/>
                <a:gd name="connsiteY2" fmla="*/ 417 h 1347477"/>
                <a:gd name="connsiteX3" fmla="*/ 227874 w 227874"/>
                <a:gd name="connsiteY3" fmla="*/ 177924 h 1347477"/>
                <a:gd name="connsiteX4" fmla="*/ 220321 w 227874"/>
                <a:gd name="connsiteY4" fmla="*/ 517917 h 1347477"/>
                <a:gd name="connsiteX5" fmla="*/ 215575 w 227874"/>
                <a:gd name="connsiteY5" fmla="*/ 935657 h 1347477"/>
                <a:gd name="connsiteX6" fmla="*/ 209054 w 227874"/>
                <a:gd name="connsiteY6" fmla="*/ 1285412 h 1347477"/>
                <a:gd name="connsiteX7" fmla="*/ 59011 w 227874"/>
                <a:gd name="connsiteY7" fmla="*/ 1319448 h 1347477"/>
                <a:gd name="connsiteX8" fmla="*/ 0 w 227874"/>
                <a:gd name="connsiteY8" fmla="*/ 1044186 h 1347477"/>
                <a:gd name="connsiteX9" fmla="*/ 51352 w 227874"/>
                <a:gd name="connsiteY9" fmla="*/ 504372 h 1347477"/>
                <a:gd name="connsiteX0" fmla="*/ 51352 w 227874"/>
                <a:gd name="connsiteY0" fmla="*/ 504084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20321 w 227874"/>
                <a:gd name="connsiteY4" fmla="*/ 517629 h 1347189"/>
                <a:gd name="connsiteX5" fmla="*/ 215575 w 227874"/>
                <a:gd name="connsiteY5" fmla="*/ 935369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1352 w 227874"/>
                <a:gd name="connsiteY9" fmla="*/ 504084 h 1347189"/>
                <a:gd name="connsiteX0" fmla="*/ 51352 w 227874"/>
                <a:gd name="connsiteY0" fmla="*/ 504084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20321 w 227874"/>
                <a:gd name="connsiteY4" fmla="*/ 517629 h 1347189"/>
                <a:gd name="connsiteX5" fmla="*/ 215575 w 227874"/>
                <a:gd name="connsiteY5" fmla="*/ 935369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1352 w 227874"/>
                <a:gd name="connsiteY9" fmla="*/ 504084 h 1347189"/>
                <a:gd name="connsiteX0" fmla="*/ 51352 w 227874"/>
                <a:gd name="connsiteY0" fmla="*/ 504084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20321 w 227874"/>
                <a:gd name="connsiteY4" fmla="*/ 517629 h 1347189"/>
                <a:gd name="connsiteX5" fmla="*/ 215575 w 227874"/>
                <a:gd name="connsiteY5" fmla="*/ 935369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1352 w 227874"/>
                <a:gd name="connsiteY9" fmla="*/ 504084 h 1347189"/>
                <a:gd name="connsiteX0" fmla="*/ 51352 w 227874"/>
                <a:gd name="connsiteY0" fmla="*/ 504084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20321 w 227874"/>
                <a:gd name="connsiteY4" fmla="*/ 517629 h 1347189"/>
                <a:gd name="connsiteX5" fmla="*/ 207225 w 227874"/>
                <a:gd name="connsiteY5" fmla="*/ 909880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1352 w 227874"/>
                <a:gd name="connsiteY9" fmla="*/ 504084 h 1347189"/>
                <a:gd name="connsiteX0" fmla="*/ 51352 w 227874"/>
                <a:gd name="connsiteY0" fmla="*/ 504084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14859 w 227874"/>
                <a:gd name="connsiteY4" fmla="*/ 509727 h 1347189"/>
                <a:gd name="connsiteX5" fmla="*/ 207225 w 227874"/>
                <a:gd name="connsiteY5" fmla="*/ 909880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1352 w 227874"/>
                <a:gd name="connsiteY9" fmla="*/ 504084 h 1347189"/>
                <a:gd name="connsiteX0" fmla="*/ 51352 w 227874"/>
                <a:gd name="connsiteY0" fmla="*/ 504084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10755 w 227874"/>
                <a:gd name="connsiteY4" fmla="*/ 498823 h 1347189"/>
                <a:gd name="connsiteX5" fmla="*/ 207225 w 227874"/>
                <a:gd name="connsiteY5" fmla="*/ 909880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1352 w 227874"/>
                <a:gd name="connsiteY9" fmla="*/ 504084 h 1347189"/>
                <a:gd name="connsiteX0" fmla="*/ 57753 w 227874"/>
                <a:gd name="connsiteY0" fmla="*/ 497940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10755 w 227874"/>
                <a:gd name="connsiteY4" fmla="*/ 498823 h 1347189"/>
                <a:gd name="connsiteX5" fmla="*/ 207225 w 227874"/>
                <a:gd name="connsiteY5" fmla="*/ 909880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7753 w 227874"/>
                <a:gd name="connsiteY9" fmla="*/ 497940 h 1347189"/>
                <a:gd name="connsiteX0" fmla="*/ 57753 w 227874"/>
                <a:gd name="connsiteY0" fmla="*/ 497940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10755 w 227874"/>
                <a:gd name="connsiteY4" fmla="*/ 498823 h 1347189"/>
                <a:gd name="connsiteX5" fmla="*/ 207225 w 227874"/>
                <a:gd name="connsiteY5" fmla="*/ 909880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7753 w 227874"/>
                <a:gd name="connsiteY9" fmla="*/ 497940 h 1347189"/>
                <a:gd name="connsiteX0" fmla="*/ 57753 w 227874"/>
                <a:gd name="connsiteY0" fmla="*/ 497940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10755 w 227874"/>
                <a:gd name="connsiteY4" fmla="*/ 498823 h 1347189"/>
                <a:gd name="connsiteX5" fmla="*/ 207225 w 227874"/>
                <a:gd name="connsiteY5" fmla="*/ 909880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7753 w 227874"/>
                <a:gd name="connsiteY9" fmla="*/ 497940 h 1347189"/>
                <a:gd name="connsiteX0" fmla="*/ 57753 w 227874"/>
                <a:gd name="connsiteY0" fmla="*/ 497940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10755 w 227874"/>
                <a:gd name="connsiteY4" fmla="*/ 498823 h 1347189"/>
                <a:gd name="connsiteX5" fmla="*/ 207225 w 227874"/>
                <a:gd name="connsiteY5" fmla="*/ 909880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7753 w 227874"/>
                <a:gd name="connsiteY9" fmla="*/ 497940 h 1347189"/>
                <a:gd name="connsiteX0" fmla="*/ 57753 w 227874"/>
                <a:gd name="connsiteY0" fmla="*/ 497940 h 1347189"/>
                <a:gd name="connsiteX1" fmla="*/ 29290 w 227874"/>
                <a:gd name="connsiteY1" fmla="*/ 132884 h 1347189"/>
                <a:gd name="connsiteX2" fmla="*/ 138959 w 227874"/>
                <a:gd name="connsiteY2" fmla="*/ 129 h 1347189"/>
                <a:gd name="connsiteX3" fmla="*/ 227874 w 227874"/>
                <a:gd name="connsiteY3" fmla="*/ 177636 h 1347189"/>
                <a:gd name="connsiteX4" fmla="*/ 210755 w 227874"/>
                <a:gd name="connsiteY4" fmla="*/ 498823 h 1347189"/>
                <a:gd name="connsiteX5" fmla="*/ 207225 w 227874"/>
                <a:gd name="connsiteY5" fmla="*/ 909880 h 1347189"/>
                <a:gd name="connsiteX6" fmla="*/ 209054 w 227874"/>
                <a:gd name="connsiteY6" fmla="*/ 1285124 h 1347189"/>
                <a:gd name="connsiteX7" fmla="*/ 59011 w 227874"/>
                <a:gd name="connsiteY7" fmla="*/ 1319160 h 1347189"/>
                <a:gd name="connsiteX8" fmla="*/ 0 w 227874"/>
                <a:gd name="connsiteY8" fmla="*/ 1043898 h 1347189"/>
                <a:gd name="connsiteX9" fmla="*/ 57753 w 227874"/>
                <a:gd name="connsiteY9" fmla="*/ 497940 h 1347189"/>
                <a:gd name="connsiteX0" fmla="*/ 57753 w 236480"/>
                <a:gd name="connsiteY0" fmla="*/ 498840 h 1348089"/>
                <a:gd name="connsiteX1" fmla="*/ 29290 w 236480"/>
                <a:gd name="connsiteY1" fmla="*/ 133784 h 1348089"/>
                <a:gd name="connsiteX2" fmla="*/ 138959 w 236480"/>
                <a:gd name="connsiteY2" fmla="*/ 1029 h 1348089"/>
                <a:gd name="connsiteX3" fmla="*/ 236480 w 236480"/>
                <a:gd name="connsiteY3" fmla="*/ 191479 h 1348089"/>
                <a:gd name="connsiteX4" fmla="*/ 210755 w 236480"/>
                <a:gd name="connsiteY4" fmla="*/ 499723 h 1348089"/>
                <a:gd name="connsiteX5" fmla="*/ 207225 w 236480"/>
                <a:gd name="connsiteY5" fmla="*/ 910780 h 1348089"/>
                <a:gd name="connsiteX6" fmla="*/ 209054 w 236480"/>
                <a:gd name="connsiteY6" fmla="*/ 1286024 h 1348089"/>
                <a:gd name="connsiteX7" fmla="*/ 59011 w 236480"/>
                <a:gd name="connsiteY7" fmla="*/ 1320060 h 1348089"/>
                <a:gd name="connsiteX8" fmla="*/ 0 w 236480"/>
                <a:gd name="connsiteY8" fmla="*/ 1044798 h 1348089"/>
                <a:gd name="connsiteX9" fmla="*/ 57753 w 236480"/>
                <a:gd name="connsiteY9" fmla="*/ 498840 h 1348089"/>
                <a:gd name="connsiteX0" fmla="*/ 57753 w 225975"/>
                <a:gd name="connsiteY0" fmla="*/ 498697 h 1347946"/>
                <a:gd name="connsiteX1" fmla="*/ 29290 w 225975"/>
                <a:gd name="connsiteY1" fmla="*/ 133641 h 1347946"/>
                <a:gd name="connsiteX2" fmla="*/ 138959 w 225975"/>
                <a:gd name="connsiteY2" fmla="*/ 886 h 1347946"/>
                <a:gd name="connsiteX3" fmla="*/ 225975 w 225975"/>
                <a:gd name="connsiteY3" fmla="*/ 186577 h 1347946"/>
                <a:gd name="connsiteX4" fmla="*/ 210755 w 225975"/>
                <a:gd name="connsiteY4" fmla="*/ 499580 h 1347946"/>
                <a:gd name="connsiteX5" fmla="*/ 207225 w 225975"/>
                <a:gd name="connsiteY5" fmla="*/ 910637 h 1347946"/>
                <a:gd name="connsiteX6" fmla="*/ 209054 w 225975"/>
                <a:gd name="connsiteY6" fmla="*/ 1285881 h 1347946"/>
                <a:gd name="connsiteX7" fmla="*/ 59011 w 225975"/>
                <a:gd name="connsiteY7" fmla="*/ 1319917 h 1347946"/>
                <a:gd name="connsiteX8" fmla="*/ 0 w 225975"/>
                <a:gd name="connsiteY8" fmla="*/ 1044655 h 1347946"/>
                <a:gd name="connsiteX9" fmla="*/ 57753 w 225975"/>
                <a:gd name="connsiteY9" fmla="*/ 498697 h 1347946"/>
                <a:gd name="connsiteX0" fmla="*/ 57753 w 231004"/>
                <a:gd name="connsiteY0" fmla="*/ 498697 h 1347946"/>
                <a:gd name="connsiteX1" fmla="*/ 29290 w 231004"/>
                <a:gd name="connsiteY1" fmla="*/ 133641 h 1347946"/>
                <a:gd name="connsiteX2" fmla="*/ 138959 w 231004"/>
                <a:gd name="connsiteY2" fmla="*/ 886 h 1347946"/>
                <a:gd name="connsiteX3" fmla="*/ 225975 w 231004"/>
                <a:gd name="connsiteY3" fmla="*/ 186577 h 1347946"/>
                <a:gd name="connsiteX4" fmla="*/ 210755 w 231004"/>
                <a:gd name="connsiteY4" fmla="*/ 499580 h 1347946"/>
                <a:gd name="connsiteX5" fmla="*/ 207225 w 231004"/>
                <a:gd name="connsiteY5" fmla="*/ 910637 h 1347946"/>
                <a:gd name="connsiteX6" fmla="*/ 209054 w 231004"/>
                <a:gd name="connsiteY6" fmla="*/ 1285881 h 1347946"/>
                <a:gd name="connsiteX7" fmla="*/ 59011 w 231004"/>
                <a:gd name="connsiteY7" fmla="*/ 1319917 h 1347946"/>
                <a:gd name="connsiteX8" fmla="*/ 0 w 231004"/>
                <a:gd name="connsiteY8" fmla="*/ 1044655 h 1347946"/>
                <a:gd name="connsiteX9" fmla="*/ 57753 w 231004"/>
                <a:gd name="connsiteY9" fmla="*/ 498697 h 1347946"/>
                <a:gd name="connsiteX0" fmla="*/ 57753 w 227109"/>
                <a:gd name="connsiteY0" fmla="*/ 498697 h 1347946"/>
                <a:gd name="connsiteX1" fmla="*/ 29290 w 227109"/>
                <a:gd name="connsiteY1" fmla="*/ 133641 h 1347946"/>
                <a:gd name="connsiteX2" fmla="*/ 138959 w 227109"/>
                <a:gd name="connsiteY2" fmla="*/ 886 h 1347946"/>
                <a:gd name="connsiteX3" fmla="*/ 225975 w 227109"/>
                <a:gd name="connsiteY3" fmla="*/ 186577 h 1347946"/>
                <a:gd name="connsiteX4" fmla="*/ 210755 w 227109"/>
                <a:gd name="connsiteY4" fmla="*/ 499580 h 1347946"/>
                <a:gd name="connsiteX5" fmla="*/ 207225 w 227109"/>
                <a:gd name="connsiteY5" fmla="*/ 910637 h 1347946"/>
                <a:gd name="connsiteX6" fmla="*/ 209054 w 227109"/>
                <a:gd name="connsiteY6" fmla="*/ 1285881 h 1347946"/>
                <a:gd name="connsiteX7" fmla="*/ 59011 w 227109"/>
                <a:gd name="connsiteY7" fmla="*/ 1319917 h 1347946"/>
                <a:gd name="connsiteX8" fmla="*/ 0 w 227109"/>
                <a:gd name="connsiteY8" fmla="*/ 1044655 h 1347946"/>
                <a:gd name="connsiteX9" fmla="*/ 57753 w 227109"/>
                <a:gd name="connsiteY9" fmla="*/ 498697 h 1347946"/>
                <a:gd name="connsiteX0" fmla="*/ 57753 w 227109"/>
                <a:gd name="connsiteY0" fmla="*/ 498697 h 1347946"/>
                <a:gd name="connsiteX1" fmla="*/ 29290 w 227109"/>
                <a:gd name="connsiteY1" fmla="*/ 133641 h 1347946"/>
                <a:gd name="connsiteX2" fmla="*/ 138959 w 227109"/>
                <a:gd name="connsiteY2" fmla="*/ 886 h 1347946"/>
                <a:gd name="connsiteX3" fmla="*/ 225975 w 227109"/>
                <a:gd name="connsiteY3" fmla="*/ 186577 h 1347946"/>
                <a:gd name="connsiteX4" fmla="*/ 210755 w 227109"/>
                <a:gd name="connsiteY4" fmla="*/ 499580 h 1347946"/>
                <a:gd name="connsiteX5" fmla="*/ 207225 w 227109"/>
                <a:gd name="connsiteY5" fmla="*/ 910637 h 1347946"/>
                <a:gd name="connsiteX6" fmla="*/ 209054 w 227109"/>
                <a:gd name="connsiteY6" fmla="*/ 1285881 h 1347946"/>
                <a:gd name="connsiteX7" fmla="*/ 59011 w 227109"/>
                <a:gd name="connsiteY7" fmla="*/ 1319917 h 1347946"/>
                <a:gd name="connsiteX8" fmla="*/ 0 w 227109"/>
                <a:gd name="connsiteY8" fmla="*/ 1044655 h 1347946"/>
                <a:gd name="connsiteX9" fmla="*/ 57753 w 227109"/>
                <a:gd name="connsiteY9" fmla="*/ 498697 h 1347946"/>
                <a:gd name="connsiteX0" fmla="*/ 57753 w 227109"/>
                <a:gd name="connsiteY0" fmla="*/ 498697 h 1347946"/>
                <a:gd name="connsiteX1" fmla="*/ 29290 w 227109"/>
                <a:gd name="connsiteY1" fmla="*/ 133641 h 1347946"/>
                <a:gd name="connsiteX2" fmla="*/ 138959 w 227109"/>
                <a:gd name="connsiteY2" fmla="*/ 886 h 1347946"/>
                <a:gd name="connsiteX3" fmla="*/ 225975 w 227109"/>
                <a:gd name="connsiteY3" fmla="*/ 186577 h 1347946"/>
                <a:gd name="connsiteX4" fmla="*/ 210755 w 227109"/>
                <a:gd name="connsiteY4" fmla="*/ 499580 h 1347946"/>
                <a:gd name="connsiteX5" fmla="*/ 212664 w 227109"/>
                <a:gd name="connsiteY5" fmla="*/ 898631 h 1347946"/>
                <a:gd name="connsiteX6" fmla="*/ 209054 w 227109"/>
                <a:gd name="connsiteY6" fmla="*/ 1285881 h 1347946"/>
                <a:gd name="connsiteX7" fmla="*/ 59011 w 227109"/>
                <a:gd name="connsiteY7" fmla="*/ 1319917 h 1347946"/>
                <a:gd name="connsiteX8" fmla="*/ 0 w 227109"/>
                <a:gd name="connsiteY8" fmla="*/ 1044655 h 1347946"/>
                <a:gd name="connsiteX9" fmla="*/ 57753 w 227109"/>
                <a:gd name="connsiteY9" fmla="*/ 498697 h 1347946"/>
                <a:gd name="connsiteX0" fmla="*/ 57753 w 227109"/>
                <a:gd name="connsiteY0" fmla="*/ 498697 h 1347946"/>
                <a:gd name="connsiteX1" fmla="*/ 29290 w 227109"/>
                <a:gd name="connsiteY1" fmla="*/ 133641 h 1347946"/>
                <a:gd name="connsiteX2" fmla="*/ 138959 w 227109"/>
                <a:gd name="connsiteY2" fmla="*/ 886 h 1347946"/>
                <a:gd name="connsiteX3" fmla="*/ 225975 w 227109"/>
                <a:gd name="connsiteY3" fmla="*/ 186577 h 1347946"/>
                <a:gd name="connsiteX4" fmla="*/ 217720 w 227109"/>
                <a:gd name="connsiteY4" fmla="*/ 508162 h 1347946"/>
                <a:gd name="connsiteX5" fmla="*/ 212664 w 227109"/>
                <a:gd name="connsiteY5" fmla="*/ 898631 h 1347946"/>
                <a:gd name="connsiteX6" fmla="*/ 209054 w 227109"/>
                <a:gd name="connsiteY6" fmla="*/ 1285881 h 1347946"/>
                <a:gd name="connsiteX7" fmla="*/ 59011 w 227109"/>
                <a:gd name="connsiteY7" fmla="*/ 1319917 h 1347946"/>
                <a:gd name="connsiteX8" fmla="*/ 0 w 227109"/>
                <a:gd name="connsiteY8" fmla="*/ 1044655 h 1347946"/>
                <a:gd name="connsiteX9" fmla="*/ 57753 w 227109"/>
                <a:gd name="connsiteY9" fmla="*/ 498697 h 1347946"/>
                <a:gd name="connsiteX0" fmla="*/ 57753 w 227109"/>
                <a:gd name="connsiteY0" fmla="*/ 498697 h 1347946"/>
                <a:gd name="connsiteX1" fmla="*/ 29290 w 227109"/>
                <a:gd name="connsiteY1" fmla="*/ 133641 h 1347946"/>
                <a:gd name="connsiteX2" fmla="*/ 138959 w 227109"/>
                <a:gd name="connsiteY2" fmla="*/ 886 h 1347946"/>
                <a:gd name="connsiteX3" fmla="*/ 225975 w 227109"/>
                <a:gd name="connsiteY3" fmla="*/ 186577 h 1347946"/>
                <a:gd name="connsiteX4" fmla="*/ 217720 w 227109"/>
                <a:gd name="connsiteY4" fmla="*/ 508162 h 1347946"/>
                <a:gd name="connsiteX5" fmla="*/ 212664 w 227109"/>
                <a:gd name="connsiteY5" fmla="*/ 898631 h 1347946"/>
                <a:gd name="connsiteX6" fmla="*/ 209054 w 227109"/>
                <a:gd name="connsiteY6" fmla="*/ 1285881 h 1347946"/>
                <a:gd name="connsiteX7" fmla="*/ 59011 w 227109"/>
                <a:gd name="connsiteY7" fmla="*/ 1319917 h 1347946"/>
                <a:gd name="connsiteX8" fmla="*/ 0 w 227109"/>
                <a:gd name="connsiteY8" fmla="*/ 1044655 h 1347946"/>
                <a:gd name="connsiteX9" fmla="*/ 57753 w 227109"/>
                <a:gd name="connsiteY9" fmla="*/ 498697 h 1347946"/>
                <a:gd name="connsiteX0" fmla="*/ 57753 w 227109"/>
                <a:gd name="connsiteY0" fmla="*/ 498697 h 1342805"/>
                <a:gd name="connsiteX1" fmla="*/ 29290 w 227109"/>
                <a:gd name="connsiteY1" fmla="*/ 133641 h 1342805"/>
                <a:gd name="connsiteX2" fmla="*/ 138959 w 227109"/>
                <a:gd name="connsiteY2" fmla="*/ 886 h 1342805"/>
                <a:gd name="connsiteX3" fmla="*/ 225975 w 227109"/>
                <a:gd name="connsiteY3" fmla="*/ 186577 h 1342805"/>
                <a:gd name="connsiteX4" fmla="*/ 217720 w 227109"/>
                <a:gd name="connsiteY4" fmla="*/ 508162 h 1342805"/>
                <a:gd name="connsiteX5" fmla="*/ 212664 w 227109"/>
                <a:gd name="connsiteY5" fmla="*/ 898631 h 1342805"/>
                <a:gd name="connsiteX6" fmla="*/ 209054 w 227109"/>
                <a:gd name="connsiteY6" fmla="*/ 1285881 h 1342805"/>
                <a:gd name="connsiteX7" fmla="*/ 59011 w 227109"/>
                <a:gd name="connsiteY7" fmla="*/ 1319917 h 1342805"/>
                <a:gd name="connsiteX8" fmla="*/ 0 w 227109"/>
                <a:gd name="connsiteY8" fmla="*/ 1044655 h 1342805"/>
                <a:gd name="connsiteX9" fmla="*/ 57753 w 227109"/>
                <a:gd name="connsiteY9" fmla="*/ 498697 h 1342805"/>
                <a:gd name="connsiteX0" fmla="*/ 57753 w 227109"/>
                <a:gd name="connsiteY0" fmla="*/ 498697 h 1339908"/>
                <a:gd name="connsiteX1" fmla="*/ 29290 w 227109"/>
                <a:gd name="connsiteY1" fmla="*/ 133641 h 1339908"/>
                <a:gd name="connsiteX2" fmla="*/ 138959 w 227109"/>
                <a:gd name="connsiteY2" fmla="*/ 886 h 1339908"/>
                <a:gd name="connsiteX3" fmla="*/ 225975 w 227109"/>
                <a:gd name="connsiteY3" fmla="*/ 186577 h 1339908"/>
                <a:gd name="connsiteX4" fmla="*/ 217720 w 227109"/>
                <a:gd name="connsiteY4" fmla="*/ 508162 h 1339908"/>
                <a:gd name="connsiteX5" fmla="*/ 212664 w 227109"/>
                <a:gd name="connsiteY5" fmla="*/ 898631 h 1339908"/>
                <a:gd name="connsiteX6" fmla="*/ 209054 w 227109"/>
                <a:gd name="connsiteY6" fmla="*/ 1285881 h 1339908"/>
                <a:gd name="connsiteX7" fmla="*/ 59011 w 227109"/>
                <a:gd name="connsiteY7" fmla="*/ 1319917 h 1339908"/>
                <a:gd name="connsiteX8" fmla="*/ 0 w 227109"/>
                <a:gd name="connsiteY8" fmla="*/ 1044655 h 1339908"/>
                <a:gd name="connsiteX9" fmla="*/ 57753 w 227109"/>
                <a:gd name="connsiteY9" fmla="*/ 498697 h 1339908"/>
                <a:gd name="connsiteX0" fmla="*/ 57753 w 227109"/>
                <a:gd name="connsiteY0" fmla="*/ 498697 h 1335052"/>
                <a:gd name="connsiteX1" fmla="*/ 29290 w 227109"/>
                <a:gd name="connsiteY1" fmla="*/ 133641 h 1335052"/>
                <a:gd name="connsiteX2" fmla="*/ 138959 w 227109"/>
                <a:gd name="connsiteY2" fmla="*/ 886 h 1335052"/>
                <a:gd name="connsiteX3" fmla="*/ 225975 w 227109"/>
                <a:gd name="connsiteY3" fmla="*/ 186577 h 1335052"/>
                <a:gd name="connsiteX4" fmla="*/ 217720 w 227109"/>
                <a:gd name="connsiteY4" fmla="*/ 508162 h 1335052"/>
                <a:gd name="connsiteX5" fmla="*/ 212664 w 227109"/>
                <a:gd name="connsiteY5" fmla="*/ 898631 h 1335052"/>
                <a:gd name="connsiteX6" fmla="*/ 209054 w 227109"/>
                <a:gd name="connsiteY6" fmla="*/ 1285881 h 1335052"/>
                <a:gd name="connsiteX7" fmla="*/ 59011 w 227109"/>
                <a:gd name="connsiteY7" fmla="*/ 1319917 h 1335052"/>
                <a:gd name="connsiteX8" fmla="*/ 0 w 227109"/>
                <a:gd name="connsiteY8" fmla="*/ 1044655 h 1335052"/>
                <a:gd name="connsiteX9" fmla="*/ 57753 w 227109"/>
                <a:gd name="connsiteY9" fmla="*/ 498697 h 133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109" h="1335052">
                  <a:moveTo>
                    <a:pt x="57753" y="498697"/>
                  </a:moveTo>
                  <a:cubicBezTo>
                    <a:pt x="67138" y="348901"/>
                    <a:pt x="82788" y="246981"/>
                    <a:pt x="29290" y="133641"/>
                  </a:cubicBezTo>
                  <a:cubicBezTo>
                    <a:pt x="45505" y="50078"/>
                    <a:pt x="106178" y="-7937"/>
                    <a:pt x="138959" y="886"/>
                  </a:cubicBezTo>
                  <a:cubicBezTo>
                    <a:pt x="171740" y="9709"/>
                    <a:pt x="236455" y="21984"/>
                    <a:pt x="225975" y="186577"/>
                  </a:cubicBezTo>
                  <a:cubicBezTo>
                    <a:pt x="222082" y="272758"/>
                    <a:pt x="227934" y="386477"/>
                    <a:pt x="217720" y="508162"/>
                  </a:cubicBezTo>
                  <a:cubicBezTo>
                    <a:pt x="218458" y="665558"/>
                    <a:pt x="210629" y="472606"/>
                    <a:pt x="212664" y="898631"/>
                  </a:cubicBezTo>
                  <a:cubicBezTo>
                    <a:pt x="228774" y="1018115"/>
                    <a:pt x="232451" y="1209238"/>
                    <a:pt x="209054" y="1285881"/>
                  </a:cubicBezTo>
                  <a:cubicBezTo>
                    <a:pt x="182208" y="1330213"/>
                    <a:pt x="103115" y="1351655"/>
                    <a:pt x="59011" y="1319917"/>
                  </a:cubicBezTo>
                  <a:cubicBezTo>
                    <a:pt x="14907" y="1288179"/>
                    <a:pt x="12532" y="1185601"/>
                    <a:pt x="0" y="1044655"/>
                  </a:cubicBezTo>
                  <a:cubicBezTo>
                    <a:pt x="23094" y="601506"/>
                    <a:pt x="48368" y="648493"/>
                    <a:pt x="57753" y="49869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40000"/>
                    <a:lumOff val="60000"/>
                  </a:schemeClr>
                </a:gs>
                <a:gs pos="40000">
                  <a:schemeClr val="accent6">
                    <a:lumMod val="95000"/>
                    <a:lumOff val="5000"/>
                  </a:schemeClr>
                </a:gs>
                <a:gs pos="82000">
                  <a:schemeClr val="accent6">
                    <a:lumMod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992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564E-6 2.59259E-6 L -0.23221 -0.00439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10" y="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le 1">
            <a:extLst>
              <a:ext uri="{FF2B5EF4-FFF2-40B4-BE49-F238E27FC236}">
                <a16:creationId xmlns:a16="http://schemas.microsoft.com/office/drawing/2014/main" id="{5B06256A-258E-4233-BCC5-D3C1CA2E5B52}"/>
              </a:ext>
            </a:extLst>
          </p:cNvPr>
          <p:cNvSpPr txBox="1">
            <a:spLocks/>
          </p:cNvSpPr>
          <p:nvPr/>
        </p:nvSpPr>
        <p:spPr>
          <a:xfrm>
            <a:off x="860972" y="0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Pneumatics</a:t>
            </a:r>
            <a:endParaRPr lang="en-US" dirty="0">
              <a:latin typeface="+mn-lt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399BE51-5F42-4644-A6B8-08C0B50F80F6}"/>
              </a:ext>
            </a:extLst>
          </p:cNvPr>
          <p:cNvSpPr/>
          <p:nvPr/>
        </p:nvSpPr>
        <p:spPr>
          <a:xfrm rot="10800000">
            <a:off x="3060186" y="5043718"/>
            <a:ext cx="95692" cy="27184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652C14-25DB-401C-BF30-1EDE55FACAA8}"/>
              </a:ext>
            </a:extLst>
          </p:cNvPr>
          <p:cNvSpPr txBox="1"/>
          <p:nvPr/>
        </p:nvSpPr>
        <p:spPr>
          <a:xfrm>
            <a:off x="5860737" y="3801702"/>
            <a:ext cx="33915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air from the syringe or your lungs blows up the balloon which in turns forces the lid of the box open.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63C7D6F-818D-46E9-BB5A-54A53A7ED5A3}"/>
              </a:ext>
            </a:extLst>
          </p:cNvPr>
          <p:cNvGrpSpPr/>
          <p:nvPr/>
        </p:nvGrpSpPr>
        <p:grpSpPr>
          <a:xfrm>
            <a:off x="231615" y="941473"/>
            <a:ext cx="7645586" cy="6172028"/>
            <a:chOff x="-365074" y="812070"/>
            <a:chExt cx="7645586" cy="6172028"/>
          </a:xfrm>
        </p:grpSpPr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047E1BBD-10F0-4AAE-A72C-EE896162E1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417" t="23906" r="6176" b="8081"/>
            <a:stretch/>
          </p:blipFill>
          <p:spPr>
            <a:xfrm rot="16200000">
              <a:off x="4575547" y="-425248"/>
              <a:ext cx="1288588" cy="4121343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EDA9D3F-41CE-4611-B912-A5BEEFC508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074" y="2941558"/>
              <a:ext cx="5063721" cy="4042540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1A348621-B083-480A-B8FA-AB9F1ABD56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52" t="29631" r="22856" b="6801"/>
            <a:stretch/>
          </p:blipFill>
          <p:spPr>
            <a:xfrm rot="16200000">
              <a:off x="3759378" y="-51986"/>
              <a:ext cx="1652863" cy="3380975"/>
            </a:xfrm>
            <a:prstGeom prst="rect">
              <a:avLst/>
            </a:prstGeom>
          </p:spPr>
        </p:pic>
        <p:sp>
          <p:nvSpPr>
            <p:cNvPr id="9" name="Arrow: Curved Down 8">
              <a:extLst>
                <a:ext uri="{FF2B5EF4-FFF2-40B4-BE49-F238E27FC236}">
                  <a16:creationId xmlns:a16="http://schemas.microsoft.com/office/drawing/2014/main" id="{181C2BFC-56BE-44F5-953B-924B336D65C1}"/>
                </a:ext>
              </a:extLst>
            </p:cNvPr>
            <p:cNvSpPr/>
            <p:nvPr/>
          </p:nvSpPr>
          <p:spPr>
            <a:xfrm rot="20346717">
              <a:off x="2939471" y="3337401"/>
              <a:ext cx="569156" cy="329184"/>
            </a:xfrm>
            <a:prstGeom prst="curved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5" name="Arrow: Curved Down 44">
              <a:extLst>
                <a:ext uri="{FF2B5EF4-FFF2-40B4-BE49-F238E27FC236}">
                  <a16:creationId xmlns:a16="http://schemas.microsoft.com/office/drawing/2014/main" id="{E935DF78-4702-4796-A2BB-E26FF5C1E18E}"/>
                </a:ext>
              </a:extLst>
            </p:cNvPr>
            <p:cNvSpPr/>
            <p:nvPr/>
          </p:nvSpPr>
          <p:spPr>
            <a:xfrm rot="624419" flipH="1">
              <a:off x="606494" y="2990256"/>
              <a:ext cx="569156" cy="329184"/>
            </a:xfrm>
            <a:prstGeom prst="curved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Oval 46">
            <a:extLst>
              <a:ext uri="{FF2B5EF4-FFF2-40B4-BE49-F238E27FC236}">
                <a16:creationId xmlns:a16="http://schemas.microsoft.com/office/drawing/2014/main" id="{D41FB5C2-A838-425B-BE9B-EE67DC23EF8F}"/>
              </a:ext>
            </a:extLst>
          </p:cNvPr>
          <p:cNvSpPr/>
          <p:nvPr/>
        </p:nvSpPr>
        <p:spPr>
          <a:xfrm>
            <a:off x="3652247" y="5179642"/>
            <a:ext cx="95692" cy="27184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3A6C8AE4-F20F-4FC1-9D5F-00228EADC38F}"/>
              </a:ext>
            </a:extLst>
          </p:cNvPr>
          <p:cNvSpPr/>
          <p:nvPr/>
        </p:nvSpPr>
        <p:spPr>
          <a:xfrm rot="15427755">
            <a:off x="2391693" y="2479931"/>
            <a:ext cx="3616966" cy="1945361"/>
          </a:xfrm>
          <a:custGeom>
            <a:avLst/>
            <a:gdLst>
              <a:gd name="connsiteX0" fmla="*/ 0 w 2410691"/>
              <a:gd name="connsiteY0" fmla="*/ 275533 h 688786"/>
              <a:gd name="connsiteX1" fmla="*/ 1330036 w 2410691"/>
              <a:gd name="connsiteY1" fmla="*/ 682856 h 688786"/>
              <a:gd name="connsiteX2" fmla="*/ 1820487 w 2410691"/>
              <a:gd name="connsiteY2" fmla="*/ 1213 h 688786"/>
              <a:gd name="connsiteX3" fmla="*/ 2410691 w 2410691"/>
              <a:gd name="connsiteY3" fmla="*/ 549853 h 688786"/>
              <a:gd name="connsiteX0" fmla="*/ 0 w 2191825"/>
              <a:gd name="connsiteY0" fmla="*/ 287947 h 1438329"/>
              <a:gd name="connsiteX1" fmla="*/ 1330036 w 2191825"/>
              <a:gd name="connsiteY1" fmla="*/ 695270 h 1438329"/>
              <a:gd name="connsiteX2" fmla="*/ 1820487 w 2191825"/>
              <a:gd name="connsiteY2" fmla="*/ 13627 h 1438329"/>
              <a:gd name="connsiteX3" fmla="*/ 2191825 w 2191825"/>
              <a:gd name="connsiteY3" fmla="*/ 1438329 h 1438329"/>
              <a:gd name="connsiteX0" fmla="*/ 0 w 2234212"/>
              <a:gd name="connsiteY0" fmla="*/ 287947 h 1438329"/>
              <a:gd name="connsiteX1" fmla="*/ 1330036 w 2234212"/>
              <a:gd name="connsiteY1" fmla="*/ 695270 h 1438329"/>
              <a:gd name="connsiteX2" fmla="*/ 1820487 w 2234212"/>
              <a:gd name="connsiteY2" fmla="*/ 13627 h 1438329"/>
              <a:gd name="connsiteX3" fmla="*/ 2191825 w 2234212"/>
              <a:gd name="connsiteY3" fmla="*/ 1438329 h 1438329"/>
              <a:gd name="connsiteX0" fmla="*/ 0 w 2201852"/>
              <a:gd name="connsiteY0" fmla="*/ 287947 h 1438329"/>
              <a:gd name="connsiteX1" fmla="*/ 1330036 w 2201852"/>
              <a:gd name="connsiteY1" fmla="*/ 695270 h 1438329"/>
              <a:gd name="connsiteX2" fmla="*/ 1820487 w 2201852"/>
              <a:gd name="connsiteY2" fmla="*/ 13627 h 1438329"/>
              <a:gd name="connsiteX3" fmla="*/ 2191825 w 2201852"/>
              <a:gd name="connsiteY3" fmla="*/ 1438329 h 1438329"/>
              <a:gd name="connsiteX0" fmla="*/ 0 w 1672631"/>
              <a:gd name="connsiteY0" fmla="*/ 310770 h 1438389"/>
              <a:gd name="connsiteX1" fmla="*/ 800815 w 1672631"/>
              <a:gd name="connsiteY1" fmla="*/ 695330 h 1438389"/>
              <a:gd name="connsiteX2" fmla="*/ 1291266 w 1672631"/>
              <a:gd name="connsiteY2" fmla="*/ 13687 h 1438389"/>
              <a:gd name="connsiteX3" fmla="*/ 1662604 w 1672631"/>
              <a:gd name="connsiteY3" fmla="*/ 1438389 h 1438389"/>
              <a:gd name="connsiteX0" fmla="*/ 0 w 1629970"/>
              <a:gd name="connsiteY0" fmla="*/ 506464 h 1438923"/>
              <a:gd name="connsiteX1" fmla="*/ 758154 w 1629970"/>
              <a:gd name="connsiteY1" fmla="*/ 695864 h 1438923"/>
              <a:gd name="connsiteX2" fmla="*/ 1248605 w 1629970"/>
              <a:gd name="connsiteY2" fmla="*/ 14221 h 1438923"/>
              <a:gd name="connsiteX3" fmla="*/ 1619943 w 1629970"/>
              <a:gd name="connsiteY3" fmla="*/ 1438923 h 1438923"/>
              <a:gd name="connsiteX0" fmla="*/ 0 w 1633616"/>
              <a:gd name="connsiteY0" fmla="*/ 165624 h 1098083"/>
              <a:gd name="connsiteX1" fmla="*/ 758154 w 1633616"/>
              <a:gd name="connsiteY1" fmla="*/ 355024 h 1098083"/>
              <a:gd name="connsiteX2" fmla="*/ 1343398 w 1633616"/>
              <a:gd name="connsiteY2" fmla="*/ 22238 h 1098083"/>
              <a:gd name="connsiteX3" fmla="*/ 1619943 w 1633616"/>
              <a:gd name="connsiteY3" fmla="*/ 1098083 h 1098083"/>
              <a:gd name="connsiteX0" fmla="*/ 0 w 1628221"/>
              <a:gd name="connsiteY0" fmla="*/ 0 h 932459"/>
              <a:gd name="connsiteX1" fmla="*/ 758154 w 1628221"/>
              <a:gd name="connsiteY1" fmla="*/ 189400 h 932459"/>
              <a:gd name="connsiteX2" fmla="*/ 1174319 w 1628221"/>
              <a:gd name="connsiteY2" fmla="*/ 166991 h 932459"/>
              <a:gd name="connsiteX3" fmla="*/ 1619943 w 1628221"/>
              <a:gd name="connsiteY3" fmla="*/ 932459 h 932459"/>
              <a:gd name="connsiteX0" fmla="*/ 0 w 1628674"/>
              <a:gd name="connsiteY0" fmla="*/ 0 h 932459"/>
              <a:gd name="connsiteX1" fmla="*/ 621648 w 1628674"/>
              <a:gd name="connsiteY1" fmla="*/ 452687 h 932459"/>
              <a:gd name="connsiteX2" fmla="*/ 1174319 w 1628674"/>
              <a:gd name="connsiteY2" fmla="*/ 166991 h 932459"/>
              <a:gd name="connsiteX3" fmla="*/ 1619943 w 1628674"/>
              <a:gd name="connsiteY3" fmla="*/ 932459 h 932459"/>
              <a:gd name="connsiteX0" fmla="*/ 0 w 1604376"/>
              <a:gd name="connsiteY0" fmla="*/ 24557 h 776960"/>
              <a:gd name="connsiteX1" fmla="*/ 597350 w 1604376"/>
              <a:gd name="connsiteY1" fmla="*/ 297188 h 776960"/>
              <a:gd name="connsiteX2" fmla="*/ 1150021 w 1604376"/>
              <a:gd name="connsiteY2" fmla="*/ 11492 h 776960"/>
              <a:gd name="connsiteX3" fmla="*/ 1595645 w 1604376"/>
              <a:gd name="connsiteY3" fmla="*/ 776960 h 776960"/>
              <a:gd name="connsiteX0" fmla="*/ 0 w 1604364"/>
              <a:gd name="connsiteY0" fmla="*/ 16618 h 769021"/>
              <a:gd name="connsiteX1" fmla="*/ 600917 w 1604364"/>
              <a:gd name="connsiteY1" fmla="*/ 464569 h 769021"/>
              <a:gd name="connsiteX2" fmla="*/ 1150021 w 1604364"/>
              <a:gd name="connsiteY2" fmla="*/ 3553 h 769021"/>
              <a:gd name="connsiteX3" fmla="*/ 1595645 w 1604364"/>
              <a:gd name="connsiteY3" fmla="*/ 769021 h 769021"/>
              <a:gd name="connsiteX0" fmla="*/ 0 w 2704518"/>
              <a:gd name="connsiteY0" fmla="*/ 583962 h 769749"/>
              <a:gd name="connsiteX1" fmla="*/ 1701071 w 2704518"/>
              <a:gd name="connsiteY1" fmla="*/ 465297 h 769749"/>
              <a:gd name="connsiteX2" fmla="*/ 2250175 w 2704518"/>
              <a:gd name="connsiteY2" fmla="*/ 4281 h 769749"/>
              <a:gd name="connsiteX3" fmla="*/ 2695799 w 2704518"/>
              <a:gd name="connsiteY3" fmla="*/ 769749 h 769749"/>
              <a:gd name="connsiteX0" fmla="*/ 0 w 2705738"/>
              <a:gd name="connsiteY0" fmla="*/ 618537 h 2004906"/>
              <a:gd name="connsiteX1" fmla="*/ 1391114 w 2705738"/>
              <a:gd name="connsiteY1" fmla="*/ 1999598 h 2004906"/>
              <a:gd name="connsiteX2" fmla="*/ 2250175 w 2705738"/>
              <a:gd name="connsiteY2" fmla="*/ 38856 h 2004906"/>
              <a:gd name="connsiteX3" fmla="*/ 2695799 w 2705738"/>
              <a:gd name="connsiteY3" fmla="*/ 804324 h 2004906"/>
              <a:gd name="connsiteX0" fmla="*/ 0 w 2707226"/>
              <a:gd name="connsiteY0" fmla="*/ 633334 h 2300726"/>
              <a:gd name="connsiteX1" fmla="*/ 1097652 w 2707226"/>
              <a:gd name="connsiteY1" fmla="*/ 2296351 h 2300726"/>
              <a:gd name="connsiteX2" fmla="*/ 2250175 w 2707226"/>
              <a:gd name="connsiteY2" fmla="*/ 53653 h 2300726"/>
              <a:gd name="connsiteX3" fmla="*/ 2695799 w 2707226"/>
              <a:gd name="connsiteY3" fmla="*/ 819121 h 2300726"/>
              <a:gd name="connsiteX0" fmla="*/ 0 w 2957779"/>
              <a:gd name="connsiteY0" fmla="*/ 488832 h 2298666"/>
              <a:gd name="connsiteX1" fmla="*/ 1348205 w 2957779"/>
              <a:gd name="connsiteY1" fmla="*/ 2296351 h 2298666"/>
              <a:gd name="connsiteX2" fmla="*/ 2500728 w 2957779"/>
              <a:gd name="connsiteY2" fmla="*/ 53653 h 2298666"/>
              <a:gd name="connsiteX3" fmla="*/ 2946352 w 2957779"/>
              <a:gd name="connsiteY3" fmla="*/ 819121 h 2298666"/>
              <a:gd name="connsiteX0" fmla="*/ 0 w 2957779"/>
              <a:gd name="connsiteY0" fmla="*/ 488832 h 2299125"/>
              <a:gd name="connsiteX1" fmla="*/ 1348205 w 2957779"/>
              <a:gd name="connsiteY1" fmla="*/ 2296351 h 2299125"/>
              <a:gd name="connsiteX2" fmla="*/ 2500728 w 2957779"/>
              <a:gd name="connsiteY2" fmla="*/ 53653 h 2299125"/>
              <a:gd name="connsiteX3" fmla="*/ 2946352 w 2957779"/>
              <a:gd name="connsiteY3" fmla="*/ 819121 h 2299125"/>
              <a:gd name="connsiteX0" fmla="*/ 0 w 2956039"/>
              <a:gd name="connsiteY0" fmla="*/ 480496 h 2290682"/>
              <a:gd name="connsiteX1" fmla="*/ 1348205 w 2956039"/>
              <a:gd name="connsiteY1" fmla="*/ 2288015 h 2290682"/>
              <a:gd name="connsiteX2" fmla="*/ 2444165 w 2956039"/>
              <a:gd name="connsiteY2" fmla="*/ 54206 h 2290682"/>
              <a:gd name="connsiteX3" fmla="*/ 2946352 w 2956039"/>
              <a:gd name="connsiteY3" fmla="*/ 810785 h 2290682"/>
              <a:gd name="connsiteX0" fmla="*/ 0 w 2956574"/>
              <a:gd name="connsiteY0" fmla="*/ 475457 h 2192846"/>
              <a:gd name="connsiteX1" fmla="*/ 1227666 w 2956574"/>
              <a:gd name="connsiteY1" fmla="*/ 2189993 h 2192846"/>
              <a:gd name="connsiteX2" fmla="*/ 2444165 w 2956574"/>
              <a:gd name="connsiteY2" fmla="*/ 49167 h 2192846"/>
              <a:gd name="connsiteX3" fmla="*/ 2946352 w 2956574"/>
              <a:gd name="connsiteY3" fmla="*/ 805746 h 2192846"/>
              <a:gd name="connsiteX0" fmla="*/ 0 w 2969805"/>
              <a:gd name="connsiteY0" fmla="*/ 414490 h 2192022"/>
              <a:gd name="connsiteX1" fmla="*/ 1240897 w 2969805"/>
              <a:gd name="connsiteY1" fmla="*/ 2189993 h 2192022"/>
              <a:gd name="connsiteX2" fmla="*/ 2457396 w 2969805"/>
              <a:gd name="connsiteY2" fmla="*/ 49167 h 2192022"/>
              <a:gd name="connsiteX3" fmla="*/ 2959583 w 2969805"/>
              <a:gd name="connsiteY3" fmla="*/ 805746 h 2192022"/>
              <a:gd name="connsiteX0" fmla="*/ 6998 w 2976803"/>
              <a:gd name="connsiteY0" fmla="*/ 414490 h 2191805"/>
              <a:gd name="connsiteX1" fmla="*/ 1247895 w 2976803"/>
              <a:gd name="connsiteY1" fmla="*/ 2189993 h 2191805"/>
              <a:gd name="connsiteX2" fmla="*/ 2464394 w 2976803"/>
              <a:gd name="connsiteY2" fmla="*/ 49167 h 2191805"/>
              <a:gd name="connsiteX3" fmla="*/ 2966581 w 2976803"/>
              <a:gd name="connsiteY3" fmla="*/ 805746 h 2191805"/>
              <a:gd name="connsiteX0" fmla="*/ 10122 w 2979927"/>
              <a:gd name="connsiteY0" fmla="*/ 414490 h 2191717"/>
              <a:gd name="connsiteX1" fmla="*/ 1251019 w 2979927"/>
              <a:gd name="connsiteY1" fmla="*/ 2189993 h 2191717"/>
              <a:gd name="connsiteX2" fmla="*/ 2467518 w 2979927"/>
              <a:gd name="connsiteY2" fmla="*/ 49167 h 2191717"/>
              <a:gd name="connsiteX3" fmla="*/ 2969705 w 2979927"/>
              <a:gd name="connsiteY3" fmla="*/ 805746 h 2191717"/>
              <a:gd name="connsiteX0" fmla="*/ 11860 w 2981665"/>
              <a:gd name="connsiteY0" fmla="*/ 414490 h 2191684"/>
              <a:gd name="connsiteX1" fmla="*/ 1252757 w 2981665"/>
              <a:gd name="connsiteY1" fmla="*/ 2189993 h 2191684"/>
              <a:gd name="connsiteX2" fmla="*/ 2469256 w 2981665"/>
              <a:gd name="connsiteY2" fmla="*/ 49167 h 2191684"/>
              <a:gd name="connsiteX3" fmla="*/ 2971443 w 2981665"/>
              <a:gd name="connsiteY3" fmla="*/ 805746 h 2191684"/>
              <a:gd name="connsiteX0" fmla="*/ 0 w 2969805"/>
              <a:gd name="connsiteY0" fmla="*/ 414490 h 2191621"/>
              <a:gd name="connsiteX1" fmla="*/ 1240897 w 2969805"/>
              <a:gd name="connsiteY1" fmla="*/ 2189993 h 2191621"/>
              <a:gd name="connsiteX2" fmla="*/ 2457396 w 2969805"/>
              <a:gd name="connsiteY2" fmla="*/ 49167 h 2191621"/>
              <a:gd name="connsiteX3" fmla="*/ 2959583 w 2969805"/>
              <a:gd name="connsiteY3" fmla="*/ 805746 h 2191621"/>
              <a:gd name="connsiteX0" fmla="*/ 0 w 2969805"/>
              <a:gd name="connsiteY0" fmla="*/ 414490 h 2191633"/>
              <a:gd name="connsiteX1" fmla="*/ 1240897 w 2969805"/>
              <a:gd name="connsiteY1" fmla="*/ 2189993 h 2191633"/>
              <a:gd name="connsiteX2" fmla="*/ 2457396 w 2969805"/>
              <a:gd name="connsiteY2" fmla="*/ 49167 h 2191633"/>
              <a:gd name="connsiteX3" fmla="*/ 2959583 w 2969805"/>
              <a:gd name="connsiteY3" fmla="*/ 805746 h 2191633"/>
              <a:gd name="connsiteX0" fmla="*/ 0 w 2969805"/>
              <a:gd name="connsiteY0" fmla="*/ 414490 h 2191637"/>
              <a:gd name="connsiteX1" fmla="*/ 1240897 w 2969805"/>
              <a:gd name="connsiteY1" fmla="*/ 2189993 h 2191637"/>
              <a:gd name="connsiteX2" fmla="*/ 2457396 w 2969805"/>
              <a:gd name="connsiteY2" fmla="*/ 49167 h 2191637"/>
              <a:gd name="connsiteX3" fmla="*/ 2959583 w 2969805"/>
              <a:gd name="connsiteY3" fmla="*/ 805746 h 2191637"/>
              <a:gd name="connsiteX0" fmla="*/ 1281 w 2971086"/>
              <a:gd name="connsiteY0" fmla="*/ 414490 h 2191647"/>
              <a:gd name="connsiteX1" fmla="*/ 1242178 w 2971086"/>
              <a:gd name="connsiteY1" fmla="*/ 2189993 h 2191647"/>
              <a:gd name="connsiteX2" fmla="*/ 2458677 w 2971086"/>
              <a:gd name="connsiteY2" fmla="*/ 49167 h 2191647"/>
              <a:gd name="connsiteX3" fmla="*/ 2960864 w 2971086"/>
              <a:gd name="connsiteY3" fmla="*/ 805746 h 2191647"/>
              <a:gd name="connsiteX0" fmla="*/ 1289 w 2965247"/>
              <a:gd name="connsiteY0" fmla="*/ 365125 h 2191205"/>
              <a:gd name="connsiteX1" fmla="*/ 1236339 w 2965247"/>
              <a:gd name="connsiteY1" fmla="*/ 2189993 h 2191205"/>
              <a:gd name="connsiteX2" fmla="*/ 2452838 w 2965247"/>
              <a:gd name="connsiteY2" fmla="*/ 49167 h 2191205"/>
              <a:gd name="connsiteX3" fmla="*/ 2955025 w 2965247"/>
              <a:gd name="connsiteY3" fmla="*/ 805746 h 2191205"/>
              <a:gd name="connsiteX0" fmla="*/ 3960 w 2967918"/>
              <a:gd name="connsiteY0" fmla="*/ 365125 h 2191207"/>
              <a:gd name="connsiteX1" fmla="*/ 1239010 w 2967918"/>
              <a:gd name="connsiteY1" fmla="*/ 2189993 h 2191207"/>
              <a:gd name="connsiteX2" fmla="*/ 2455509 w 2967918"/>
              <a:gd name="connsiteY2" fmla="*/ 49167 h 2191207"/>
              <a:gd name="connsiteX3" fmla="*/ 2957696 w 2967918"/>
              <a:gd name="connsiteY3" fmla="*/ 805746 h 2191207"/>
              <a:gd name="connsiteX0" fmla="*/ 5924 w 2969882"/>
              <a:gd name="connsiteY0" fmla="*/ 365125 h 2191320"/>
              <a:gd name="connsiteX1" fmla="*/ 1240974 w 2969882"/>
              <a:gd name="connsiteY1" fmla="*/ 2189993 h 2191320"/>
              <a:gd name="connsiteX2" fmla="*/ 2457473 w 2969882"/>
              <a:gd name="connsiteY2" fmla="*/ 49167 h 2191320"/>
              <a:gd name="connsiteX3" fmla="*/ 2959660 w 2969882"/>
              <a:gd name="connsiteY3" fmla="*/ 805746 h 2191320"/>
              <a:gd name="connsiteX0" fmla="*/ 5952 w 2964550"/>
              <a:gd name="connsiteY0" fmla="*/ 341667 h 2191118"/>
              <a:gd name="connsiteX1" fmla="*/ 1235642 w 2964550"/>
              <a:gd name="connsiteY1" fmla="*/ 2189993 h 2191118"/>
              <a:gd name="connsiteX2" fmla="*/ 2452141 w 2964550"/>
              <a:gd name="connsiteY2" fmla="*/ 49167 h 2191118"/>
              <a:gd name="connsiteX3" fmla="*/ 2954328 w 2964550"/>
              <a:gd name="connsiteY3" fmla="*/ 805746 h 2191118"/>
              <a:gd name="connsiteX0" fmla="*/ 5926 w 2969619"/>
              <a:gd name="connsiteY0" fmla="*/ 320756 h 2190954"/>
              <a:gd name="connsiteX1" fmla="*/ 1240711 w 2969619"/>
              <a:gd name="connsiteY1" fmla="*/ 2189993 h 2190954"/>
              <a:gd name="connsiteX2" fmla="*/ 2457210 w 2969619"/>
              <a:gd name="connsiteY2" fmla="*/ 49167 h 2190954"/>
              <a:gd name="connsiteX3" fmla="*/ 2959397 w 2969619"/>
              <a:gd name="connsiteY3" fmla="*/ 805746 h 2190954"/>
              <a:gd name="connsiteX0" fmla="*/ 6037 w 2948198"/>
              <a:gd name="connsiteY0" fmla="*/ 325676 h 2190991"/>
              <a:gd name="connsiteX1" fmla="*/ 1219290 w 2948198"/>
              <a:gd name="connsiteY1" fmla="*/ 2189993 h 2190991"/>
              <a:gd name="connsiteX2" fmla="*/ 2435789 w 2948198"/>
              <a:gd name="connsiteY2" fmla="*/ 49167 h 2190991"/>
              <a:gd name="connsiteX3" fmla="*/ 2937976 w 2948198"/>
              <a:gd name="connsiteY3" fmla="*/ 805746 h 2190991"/>
              <a:gd name="connsiteX0" fmla="*/ 949 w 2943110"/>
              <a:gd name="connsiteY0" fmla="*/ 325676 h 2190966"/>
              <a:gd name="connsiteX1" fmla="*/ 1214202 w 2943110"/>
              <a:gd name="connsiteY1" fmla="*/ 2189993 h 2190966"/>
              <a:gd name="connsiteX2" fmla="*/ 2430701 w 2943110"/>
              <a:gd name="connsiteY2" fmla="*/ 49167 h 2190966"/>
              <a:gd name="connsiteX3" fmla="*/ 2932888 w 2943110"/>
              <a:gd name="connsiteY3" fmla="*/ 805746 h 2190966"/>
              <a:gd name="connsiteX0" fmla="*/ 0 w 2942161"/>
              <a:gd name="connsiteY0" fmla="*/ 325676 h 2190910"/>
              <a:gd name="connsiteX1" fmla="*/ 1213253 w 2942161"/>
              <a:gd name="connsiteY1" fmla="*/ 2189993 h 2190910"/>
              <a:gd name="connsiteX2" fmla="*/ 2429752 w 2942161"/>
              <a:gd name="connsiteY2" fmla="*/ 49167 h 2190910"/>
              <a:gd name="connsiteX3" fmla="*/ 2931939 w 2942161"/>
              <a:gd name="connsiteY3" fmla="*/ 805746 h 2190910"/>
              <a:gd name="connsiteX0" fmla="*/ 0 w 2942161"/>
              <a:gd name="connsiteY0" fmla="*/ 325676 h 2190912"/>
              <a:gd name="connsiteX1" fmla="*/ 1213253 w 2942161"/>
              <a:gd name="connsiteY1" fmla="*/ 2189993 h 2190912"/>
              <a:gd name="connsiteX2" fmla="*/ 2429752 w 2942161"/>
              <a:gd name="connsiteY2" fmla="*/ 49167 h 2190912"/>
              <a:gd name="connsiteX3" fmla="*/ 2931939 w 2942161"/>
              <a:gd name="connsiteY3" fmla="*/ 805746 h 2190912"/>
              <a:gd name="connsiteX0" fmla="*/ 0 w 2942161"/>
              <a:gd name="connsiteY0" fmla="*/ 325676 h 2190910"/>
              <a:gd name="connsiteX1" fmla="*/ 1213253 w 2942161"/>
              <a:gd name="connsiteY1" fmla="*/ 2189993 h 2190910"/>
              <a:gd name="connsiteX2" fmla="*/ 2429752 w 2942161"/>
              <a:gd name="connsiteY2" fmla="*/ 49167 h 2190910"/>
              <a:gd name="connsiteX3" fmla="*/ 2931939 w 2942161"/>
              <a:gd name="connsiteY3" fmla="*/ 805746 h 2190910"/>
              <a:gd name="connsiteX0" fmla="*/ 0 w 2941135"/>
              <a:gd name="connsiteY0" fmla="*/ 0 h 1864773"/>
              <a:gd name="connsiteX1" fmla="*/ 1213253 w 2941135"/>
              <a:gd name="connsiteY1" fmla="*/ 1864317 h 1864773"/>
              <a:gd name="connsiteX2" fmla="*/ 2390603 w 2941135"/>
              <a:gd name="connsiteY2" fmla="*/ 181579 h 1864773"/>
              <a:gd name="connsiteX3" fmla="*/ 2931939 w 2941135"/>
              <a:gd name="connsiteY3" fmla="*/ 480070 h 1864773"/>
              <a:gd name="connsiteX0" fmla="*/ 0 w 2945385"/>
              <a:gd name="connsiteY0" fmla="*/ 0 h 1786531"/>
              <a:gd name="connsiteX1" fmla="*/ 427583 w 2945385"/>
              <a:gd name="connsiteY1" fmla="*/ 1786054 h 1786531"/>
              <a:gd name="connsiteX2" fmla="*/ 2390603 w 2945385"/>
              <a:gd name="connsiteY2" fmla="*/ 181579 h 1786531"/>
              <a:gd name="connsiteX3" fmla="*/ 2931939 w 2945385"/>
              <a:gd name="connsiteY3" fmla="*/ 480070 h 1786531"/>
              <a:gd name="connsiteX0" fmla="*/ 0 w 2944333"/>
              <a:gd name="connsiteY0" fmla="*/ 0 h 1299718"/>
              <a:gd name="connsiteX1" fmla="*/ 576799 w 2944333"/>
              <a:gd name="connsiteY1" fmla="*/ 1299053 h 1299718"/>
              <a:gd name="connsiteX2" fmla="*/ 2390603 w 2944333"/>
              <a:gd name="connsiteY2" fmla="*/ 181579 h 1299718"/>
              <a:gd name="connsiteX3" fmla="*/ 2931939 w 2944333"/>
              <a:gd name="connsiteY3" fmla="*/ 480070 h 1299718"/>
              <a:gd name="connsiteX0" fmla="*/ 9568 w 2953901"/>
              <a:gd name="connsiteY0" fmla="*/ 0 h 1319391"/>
              <a:gd name="connsiteX1" fmla="*/ 586367 w 2953901"/>
              <a:gd name="connsiteY1" fmla="*/ 1299053 h 1319391"/>
              <a:gd name="connsiteX2" fmla="*/ 2400171 w 2953901"/>
              <a:gd name="connsiteY2" fmla="*/ 181579 h 1319391"/>
              <a:gd name="connsiteX3" fmla="*/ 2941507 w 2953901"/>
              <a:gd name="connsiteY3" fmla="*/ 480070 h 1319391"/>
              <a:gd name="connsiteX0" fmla="*/ 55285 w 3000587"/>
              <a:gd name="connsiteY0" fmla="*/ 0 h 1198290"/>
              <a:gd name="connsiteX1" fmla="*/ 493945 w 3000587"/>
              <a:gd name="connsiteY1" fmla="*/ 1176207 h 1198290"/>
              <a:gd name="connsiteX2" fmla="*/ 2445888 w 3000587"/>
              <a:gd name="connsiteY2" fmla="*/ 181579 h 1198290"/>
              <a:gd name="connsiteX3" fmla="*/ 2987224 w 3000587"/>
              <a:gd name="connsiteY3" fmla="*/ 480070 h 1198290"/>
              <a:gd name="connsiteX0" fmla="*/ 55285 w 2997567"/>
              <a:gd name="connsiteY0" fmla="*/ 0 h 1194681"/>
              <a:gd name="connsiteX1" fmla="*/ 493945 w 2997567"/>
              <a:gd name="connsiteY1" fmla="*/ 1176207 h 1194681"/>
              <a:gd name="connsiteX2" fmla="*/ 2445888 w 2997567"/>
              <a:gd name="connsiteY2" fmla="*/ 181579 h 1194681"/>
              <a:gd name="connsiteX3" fmla="*/ 2987224 w 2997567"/>
              <a:gd name="connsiteY3" fmla="*/ 480070 h 1194681"/>
              <a:gd name="connsiteX0" fmla="*/ 55285 w 2997893"/>
              <a:gd name="connsiteY0" fmla="*/ 0 h 1197477"/>
              <a:gd name="connsiteX1" fmla="*/ 493945 w 2997893"/>
              <a:gd name="connsiteY1" fmla="*/ 1176207 h 1197477"/>
              <a:gd name="connsiteX2" fmla="*/ 2445888 w 2997893"/>
              <a:gd name="connsiteY2" fmla="*/ 181579 h 1197477"/>
              <a:gd name="connsiteX3" fmla="*/ 2987224 w 2997893"/>
              <a:gd name="connsiteY3" fmla="*/ 480070 h 1197477"/>
              <a:gd name="connsiteX0" fmla="*/ 55285 w 2998088"/>
              <a:gd name="connsiteY0" fmla="*/ 0 h 1196695"/>
              <a:gd name="connsiteX1" fmla="*/ 493945 w 2998088"/>
              <a:gd name="connsiteY1" fmla="*/ 1176207 h 1196695"/>
              <a:gd name="connsiteX2" fmla="*/ 2445888 w 2998088"/>
              <a:gd name="connsiteY2" fmla="*/ 181579 h 1196695"/>
              <a:gd name="connsiteX3" fmla="*/ 2987224 w 2998088"/>
              <a:gd name="connsiteY3" fmla="*/ 480070 h 1196695"/>
              <a:gd name="connsiteX0" fmla="*/ 0 w 2943621"/>
              <a:gd name="connsiteY0" fmla="*/ 0 h 1176497"/>
              <a:gd name="connsiteX1" fmla="*/ 438660 w 2943621"/>
              <a:gd name="connsiteY1" fmla="*/ 1176207 h 1176497"/>
              <a:gd name="connsiteX2" fmla="*/ 2414173 w 2943621"/>
              <a:gd name="connsiteY2" fmla="*/ 122038 h 1176497"/>
              <a:gd name="connsiteX3" fmla="*/ 2931939 w 2943621"/>
              <a:gd name="connsiteY3" fmla="*/ 480070 h 1176497"/>
              <a:gd name="connsiteX0" fmla="*/ 0 w 2941767"/>
              <a:gd name="connsiteY0" fmla="*/ 0 h 1176478"/>
              <a:gd name="connsiteX1" fmla="*/ 438660 w 2941767"/>
              <a:gd name="connsiteY1" fmla="*/ 1176207 h 1176478"/>
              <a:gd name="connsiteX2" fmla="*/ 2414173 w 2941767"/>
              <a:gd name="connsiteY2" fmla="*/ 122038 h 1176478"/>
              <a:gd name="connsiteX3" fmla="*/ 2931939 w 2941767"/>
              <a:gd name="connsiteY3" fmla="*/ 480070 h 1176478"/>
              <a:gd name="connsiteX0" fmla="*/ 0 w 2958707"/>
              <a:gd name="connsiteY0" fmla="*/ 0 h 1176527"/>
              <a:gd name="connsiteX1" fmla="*/ 438660 w 2958707"/>
              <a:gd name="connsiteY1" fmla="*/ 1176207 h 1176527"/>
              <a:gd name="connsiteX2" fmla="*/ 2414173 w 2958707"/>
              <a:gd name="connsiteY2" fmla="*/ 122038 h 1176527"/>
              <a:gd name="connsiteX3" fmla="*/ 2931939 w 2958707"/>
              <a:gd name="connsiteY3" fmla="*/ 480070 h 1176527"/>
              <a:gd name="connsiteX0" fmla="*/ 0 w 2954105"/>
              <a:gd name="connsiteY0" fmla="*/ 44486 h 1220698"/>
              <a:gd name="connsiteX1" fmla="*/ 438660 w 2954105"/>
              <a:gd name="connsiteY1" fmla="*/ 1220693 h 1220698"/>
              <a:gd name="connsiteX2" fmla="*/ 2376409 w 2954105"/>
              <a:gd name="connsiteY2" fmla="*/ 29003 h 1220698"/>
              <a:gd name="connsiteX3" fmla="*/ 2931939 w 2954105"/>
              <a:gd name="connsiteY3" fmla="*/ 524556 h 1220698"/>
              <a:gd name="connsiteX0" fmla="*/ 0 w 2943147"/>
              <a:gd name="connsiteY0" fmla="*/ 54356 h 1415643"/>
              <a:gd name="connsiteX1" fmla="*/ 685572 w 2943147"/>
              <a:gd name="connsiteY1" fmla="*/ 1415639 h 1415643"/>
              <a:gd name="connsiteX2" fmla="*/ 2376409 w 2943147"/>
              <a:gd name="connsiteY2" fmla="*/ 38873 h 1415643"/>
              <a:gd name="connsiteX3" fmla="*/ 2931939 w 2943147"/>
              <a:gd name="connsiteY3" fmla="*/ 534426 h 1415643"/>
              <a:gd name="connsiteX0" fmla="*/ 0 w 2943972"/>
              <a:gd name="connsiteY0" fmla="*/ 53860 h 1406957"/>
              <a:gd name="connsiteX1" fmla="*/ 544262 w 2943972"/>
              <a:gd name="connsiteY1" fmla="*/ 1406953 h 1406957"/>
              <a:gd name="connsiteX2" fmla="*/ 2376409 w 2943972"/>
              <a:gd name="connsiteY2" fmla="*/ 38377 h 1406957"/>
              <a:gd name="connsiteX3" fmla="*/ 2931939 w 2943972"/>
              <a:gd name="connsiteY3" fmla="*/ 533930 h 1406957"/>
              <a:gd name="connsiteX0" fmla="*/ 0 w 2943972"/>
              <a:gd name="connsiteY0" fmla="*/ 53860 h 1465920"/>
              <a:gd name="connsiteX1" fmla="*/ 544262 w 2943972"/>
              <a:gd name="connsiteY1" fmla="*/ 1406953 h 1465920"/>
              <a:gd name="connsiteX2" fmla="*/ 2376409 w 2943972"/>
              <a:gd name="connsiteY2" fmla="*/ 38377 h 1465920"/>
              <a:gd name="connsiteX3" fmla="*/ 2931939 w 2943972"/>
              <a:gd name="connsiteY3" fmla="*/ 533930 h 1465920"/>
              <a:gd name="connsiteX0" fmla="*/ 27114 w 2972133"/>
              <a:gd name="connsiteY0" fmla="*/ 44964 h 1311447"/>
              <a:gd name="connsiteX1" fmla="*/ 414867 w 2972133"/>
              <a:gd name="connsiteY1" fmla="*/ 1248247 h 1311447"/>
              <a:gd name="connsiteX2" fmla="*/ 2403523 w 2972133"/>
              <a:gd name="connsiteY2" fmla="*/ 29481 h 1311447"/>
              <a:gd name="connsiteX3" fmla="*/ 2959053 w 2972133"/>
              <a:gd name="connsiteY3" fmla="*/ 525034 h 1311447"/>
              <a:gd name="connsiteX0" fmla="*/ 70473 w 3016231"/>
              <a:gd name="connsiteY0" fmla="*/ 40390 h 1229158"/>
              <a:gd name="connsiteX1" fmla="*/ 360300 w 3016231"/>
              <a:gd name="connsiteY1" fmla="*/ 1163430 h 1229158"/>
              <a:gd name="connsiteX2" fmla="*/ 2446882 w 3016231"/>
              <a:gd name="connsiteY2" fmla="*/ 24907 h 1229158"/>
              <a:gd name="connsiteX3" fmla="*/ 3002412 w 3016231"/>
              <a:gd name="connsiteY3" fmla="*/ 520460 h 1229158"/>
              <a:gd name="connsiteX0" fmla="*/ 70473 w 3038676"/>
              <a:gd name="connsiteY0" fmla="*/ 36904 h 1225672"/>
              <a:gd name="connsiteX1" fmla="*/ 360300 w 3038676"/>
              <a:gd name="connsiteY1" fmla="*/ 1159944 h 1225672"/>
              <a:gd name="connsiteX2" fmla="*/ 2446882 w 3038676"/>
              <a:gd name="connsiteY2" fmla="*/ 21421 h 1225672"/>
              <a:gd name="connsiteX3" fmla="*/ 3002412 w 3038676"/>
              <a:gd name="connsiteY3" fmla="*/ 516974 h 1225672"/>
              <a:gd name="connsiteX0" fmla="*/ 70473 w 3006076"/>
              <a:gd name="connsiteY0" fmla="*/ 37527 h 1226333"/>
              <a:gd name="connsiteX1" fmla="*/ 360300 w 3006076"/>
              <a:gd name="connsiteY1" fmla="*/ 1160567 h 1226333"/>
              <a:gd name="connsiteX2" fmla="*/ 2446882 w 3006076"/>
              <a:gd name="connsiteY2" fmla="*/ 22044 h 1226333"/>
              <a:gd name="connsiteX3" fmla="*/ 2966976 w 3006076"/>
              <a:gd name="connsiteY3" fmla="*/ 511559 h 1226333"/>
              <a:gd name="connsiteX0" fmla="*/ 70473 w 3033594"/>
              <a:gd name="connsiteY0" fmla="*/ 38682 h 1227555"/>
              <a:gd name="connsiteX1" fmla="*/ 360300 w 3033594"/>
              <a:gd name="connsiteY1" fmla="*/ 1161722 h 1227555"/>
              <a:gd name="connsiteX2" fmla="*/ 2446882 w 3033594"/>
              <a:gd name="connsiteY2" fmla="*/ 23199 h 1227555"/>
              <a:gd name="connsiteX3" fmla="*/ 2996915 w 3033594"/>
              <a:gd name="connsiteY3" fmla="*/ 501926 h 1227555"/>
              <a:gd name="connsiteX0" fmla="*/ 85204 w 3048325"/>
              <a:gd name="connsiteY0" fmla="*/ 38682 h 1227555"/>
              <a:gd name="connsiteX1" fmla="*/ 375031 w 3048325"/>
              <a:gd name="connsiteY1" fmla="*/ 1161722 h 1227555"/>
              <a:gd name="connsiteX2" fmla="*/ 2461613 w 3048325"/>
              <a:gd name="connsiteY2" fmla="*/ 23199 h 1227555"/>
              <a:gd name="connsiteX3" fmla="*/ 3011646 w 3048325"/>
              <a:gd name="connsiteY3" fmla="*/ 501926 h 1227555"/>
              <a:gd name="connsiteX0" fmla="*/ 97412 w 3060533"/>
              <a:gd name="connsiteY0" fmla="*/ 38682 h 1227555"/>
              <a:gd name="connsiteX1" fmla="*/ 387239 w 3060533"/>
              <a:gd name="connsiteY1" fmla="*/ 1161722 h 1227555"/>
              <a:gd name="connsiteX2" fmla="*/ 2473821 w 3060533"/>
              <a:gd name="connsiteY2" fmla="*/ 23199 h 1227555"/>
              <a:gd name="connsiteX3" fmla="*/ 3023854 w 3060533"/>
              <a:gd name="connsiteY3" fmla="*/ 501926 h 122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0533" h="1227555">
                <a:moveTo>
                  <a:pt x="97412" y="38682"/>
                </a:moveTo>
                <a:cubicBezTo>
                  <a:pt x="38990" y="222875"/>
                  <a:pt x="-199498" y="778278"/>
                  <a:pt x="387239" y="1161722"/>
                </a:cubicBezTo>
                <a:cubicBezTo>
                  <a:pt x="973976" y="1545166"/>
                  <a:pt x="2034385" y="133165"/>
                  <a:pt x="2473821" y="23199"/>
                </a:cubicBezTo>
                <a:cubicBezTo>
                  <a:pt x="2913257" y="-86767"/>
                  <a:pt x="3157905" y="214371"/>
                  <a:pt x="3023854" y="501926"/>
                </a:cubicBezTo>
              </a:path>
            </a:pathLst>
          </a:custGeom>
          <a:noFill/>
          <a:ln w="177800" cap="flat">
            <a:solidFill>
              <a:schemeClr val="accent1">
                <a:lumMod val="40000"/>
                <a:lumOff val="6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9AA9F3BB-E2C5-4914-9C68-82DBB045548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925" t="-5096" r="-4907" b="53113"/>
          <a:stretch/>
        </p:blipFill>
        <p:spPr>
          <a:xfrm rot="792213">
            <a:off x="1534033" y="2153979"/>
            <a:ext cx="1988217" cy="171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820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1407E-C390-4403-8E76-14C9C4AE7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373" y="108189"/>
            <a:ext cx="8543925" cy="719880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+mn-lt"/>
              </a:rPr>
              <a:t>Pneumatics</a:t>
            </a:r>
            <a:r>
              <a:rPr lang="en-US" sz="4000" b="1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C1D54F-6598-4BA1-834C-AB3C2FC29438}"/>
              </a:ext>
            </a:extLst>
          </p:cNvPr>
          <p:cNvSpPr txBox="1"/>
          <p:nvPr/>
        </p:nvSpPr>
        <p:spPr>
          <a:xfrm>
            <a:off x="631408" y="738191"/>
            <a:ext cx="84671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 pneumatic system is one that uses the pressure of a gas to perform mechanical work.</a:t>
            </a:r>
          </a:p>
          <a:p>
            <a:endParaRPr lang="en-US" dirty="0"/>
          </a:p>
        </p:txBody>
      </p:sp>
      <p:sp>
        <p:nvSpPr>
          <p:cNvPr id="17" name="Rectangle: Rounded Corners 14">
            <a:extLst>
              <a:ext uri="{FF2B5EF4-FFF2-40B4-BE49-F238E27FC236}">
                <a16:creationId xmlns:a16="http://schemas.microsoft.com/office/drawing/2014/main" id="{FEAAC0F1-6FC2-4932-B833-1936BE962A6F}"/>
              </a:ext>
            </a:extLst>
          </p:cNvPr>
          <p:cNvSpPr/>
          <p:nvPr/>
        </p:nvSpPr>
        <p:spPr>
          <a:xfrm>
            <a:off x="3633051" y="3944866"/>
            <a:ext cx="477745" cy="1573552"/>
          </a:xfrm>
          <a:custGeom>
            <a:avLst/>
            <a:gdLst>
              <a:gd name="connsiteX0" fmla="*/ 0 w 438150"/>
              <a:gd name="connsiteY0" fmla="*/ 73026 h 1384300"/>
              <a:gd name="connsiteX1" fmla="*/ 73026 w 438150"/>
              <a:gd name="connsiteY1" fmla="*/ 0 h 1384300"/>
              <a:gd name="connsiteX2" fmla="*/ 365124 w 438150"/>
              <a:gd name="connsiteY2" fmla="*/ 0 h 1384300"/>
              <a:gd name="connsiteX3" fmla="*/ 438150 w 438150"/>
              <a:gd name="connsiteY3" fmla="*/ 73026 h 1384300"/>
              <a:gd name="connsiteX4" fmla="*/ 438150 w 438150"/>
              <a:gd name="connsiteY4" fmla="*/ 1311274 h 1384300"/>
              <a:gd name="connsiteX5" fmla="*/ 365124 w 438150"/>
              <a:gd name="connsiteY5" fmla="*/ 1384300 h 1384300"/>
              <a:gd name="connsiteX6" fmla="*/ 73026 w 438150"/>
              <a:gd name="connsiteY6" fmla="*/ 1384300 h 1384300"/>
              <a:gd name="connsiteX7" fmla="*/ 0 w 438150"/>
              <a:gd name="connsiteY7" fmla="*/ 1311274 h 1384300"/>
              <a:gd name="connsiteX8" fmla="*/ 0 w 438150"/>
              <a:gd name="connsiteY8" fmla="*/ 73026 h 1384300"/>
              <a:gd name="connsiteX0" fmla="*/ 0 w 438150"/>
              <a:gd name="connsiteY0" fmla="*/ 73026 h 1403350"/>
              <a:gd name="connsiteX1" fmla="*/ 73026 w 438150"/>
              <a:gd name="connsiteY1" fmla="*/ 0 h 1403350"/>
              <a:gd name="connsiteX2" fmla="*/ 365124 w 438150"/>
              <a:gd name="connsiteY2" fmla="*/ 0 h 1403350"/>
              <a:gd name="connsiteX3" fmla="*/ 438150 w 438150"/>
              <a:gd name="connsiteY3" fmla="*/ 73026 h 1403350"/>
              <a:gd name="connsiteX4" fmla="*/ 438150 w 438150"/>
              <a:gd name="connsiteY4" fmla="*/ 1311274 h 1403350"/>
              <a:gd name="connsiteX5" fmla="*/ 365124 w 438150"/>
              <a:gd name="connsiteY5" fmla="*/ 1384300 h 1403350"/>
              <a:gd name="connsiteX6" fmla="*/ 142876 w 438150"/>
              <a:gd name="connsiteY6" fmla="*/ 1403350 h 1403350"/>
              <a:gd name="connsiteX7" fmla="*/ 0 w 438150"/>
              <a:gd name="connsiteY7" fmla="*/ 1311274 h 1403350"/>
              <a:gd name="connsiteX8" fmla="*/ 0 w 438150"/>
              <a:gd name="connsiteY8" fmla="*/ 73026 h 1403350"/>
              <a:gd name="connsiteX0" fmla="*/ 0 w 438150"/>
              <a:gd name="connsiteY0" fmla="*/ 73026 h 1403350"/>
              <a:gd name="connsiteX1" fmla="*/ 73026 w 438150"/>
              <a:gd name="connsiteY1" fmla="*/ 0 h 1403350"/>
              <a:gd name="connsiteX2" fmla="*/ 365124 w 438150"/>
              <a:gd name="connsiteY2" fmla="*/ 0 h 1403350"/>
              <a:gd name="connsiteX3" fmla="*/ 438150 w 438150"/>
              <a:gd name="connsiteY3" fmla="*/ 73026 h 1403350"/>
              <a:gd name="connsiteX4" fmla="*/ 438150 w 438150"/>
              <a:gd name="connsiteY4" fmla="*/ 1311274 h 1403350"/>
              <a:gd name="connsiteX5" fmla="*/ 263524 w 438150"/>
              <a:gd name="connsiteY5" fmla="*/ 1397000 h 1403350"/>
              <a:gd name="connsiteX6" fmla="*/ 142876 w 438150"/>
              <a:gd name="connsiteY6" fmla="*/ 1403350 h 1403350"/>
              <a:gd name="connsiteX7" fmla="*/ 0 w 438150"/>
              <a:gd name="connsiteY7" fmla="*/ 1311274 h 1403350"/>
              <a:gd name="connsiteX8" fmla="*/ 0 w 438150"/>
              <a:gd name="connsiteY8" fmla="*/ 73026 h 1403350"/>
              <a:gd name="connsiteX0" fmla="*/ 0 w 438150"/>
              <a:gd name="connsiteY0" fmla="*/ 73026 h 1406525"/>
              <a:gd name="connsiteX1" fmla="*/ 73026 w 438150"/>
              <a:gd name="connsiteY1" fmla="*/ 0 h 1406525"/>
              <a:gd name="connsiteX2" fmla="*/ 365124 w 438150"/>
              <a:gd name="connsiteY2" fmla="*/ 0 h 1406525"/>
              <a:gd name="connsiteX3" fmla="*/ 438150 w 438150"/>
              <a:gd name="connsiteY3" fmla="*/ 73026 h 1406525"/>
              <a:gd name="connsiteX4" fmla="*/ 438150 w 438150"/>
              <a:gd name="connsiteY4" fmla="*/ 1311274 h 1406525"/>
              <a:gd name="connsiteX5" fmla="*/ 271461 w 438150"/>
              <a:gd name="connsiteY5" fmla="*/ 1406525 h 1406525"/>
              <a:gd name="connsiteX6" fmla="*/ 142876 w 438150"/>
              <a:gd name="connsiteY6" fmla="*/ 1403350 h 1406525"/>
              <a:gd name="connsiteX7" fmla="*/ 0 w 438150"/>
              <a:gd name="connsiteY7" fmla="*/ 1311274 h 1406525"/>
              <a:gd name="connsiteX8" fmla="*/ 0 w 438150"/>
              <a:gd name="connsiteY8" fmla="*/ 73026 h 1406525"/>
              <a:gd name="connsiteX0" fmla="*/ 0 w 438150"/>
              <a:gd name="connsiteY0" fmla="*/ 73026 h 1557400"/>
              <a:gd name="connsiteX1" fmla="*/ 73026 w 438150"/>
              <a:gd name="connsiteY1" fmla="*/ 0 h 1557400"/>
              <a:gd name="connsiteX2" fmla="*/ 365124 w 438150"/>
              <a:gd name="connsiteY2" fmla="*/ 0 h 1557400"/>
              <a:gd name="connsiteX3" fmla="*/ 438150 w 438150"/>
              <a:gd name="connsiteY3" fmla="*/ 73026 h 1557400"/>
              <a:gd name="connsiteX4" fmla="*/ 438150 w 438150"/>
              <a:gd name="connsiteY4" fmla="*/ 1311274 h 1557400"/>
              <a:gd name="connsiteX5" fmla="*/ 271461 w 438150"/>
              <a:gd name="connsiteY5" fmla="*/ 1406525 h 1557400"/>
              <a:gd name="connsiteX6" fmla="*/ 142876 w 438150"/>
              <a:gd name="connsiteY6" fmla="*/ 1403350 h 1557400"/>
              <a:gd name="connsiteX7" fmla="*/ 0 w 438150"/>
              <a:gd name="connsiteY7" fmla="*/ 1311274 h 1557400"/>
              <a:gd name="connsiteX8" fmla="*/ 0 w 438150"/>
              <a:gd name="connsiteY8" fmla="*/ 73026 h 1557400"/>
              <a:gd name="connsiteX0" fmla="*/ 0 w 438150"/>
              <a:gd name="connsiteY0" fmla="*/ 73026 h 1652703"/>
              <a:gd name="connsiteX1" fmla="*/ 73026 w 438150"/>
              <a:gd name="connsiteY1" fmla="*/ 0 h 1652703"/>
              <a:gd name="connsiteX2" fmla="*/ 365124 w 438150"/>
              <a:gd name="connsiteY2" fmla="*/ 0 h 1652703"/>
              <a:gd name="connsiteX3" fmla="*/ 438150 w 438150"/>
              <a:gd name="connsiteY3" fmla="*/ 73026 h 1652703"/>
              <a:gd name="connsiteX4" fmla="*/ 438150 w 438150"/>
              <a:gd name="connsiteY4" fmla="*/ 1311274 h 1652703"/>
              <a:gd name="connsiteX5" fmla="*/ 271461 w 438150"/>
              <a:gd name="connsiteY5" fmla="*/ 1406525 h 1652703"/>
              <a:gd name="connsiteX6" fmla="*/ 142876 w 438150"/>
              <a:gd name="connsiteY6" fmla="*/ 1403350 h 1652703"/>
              <a:gd name="connsiteX7" fmla="*/ 0 w 438150"/>
              <a:gd name="connsiteY7" fmla="*/ 1311274 h 1652703"/>
              <a:gd name="connsiteX8" fmla="*/ 0 w 438150"/>
              <a:gd name="connsiteY8" fmla="*/ 73026 h 1652703"/>
              <a:gd name="connsiteX0" fmla="*/ 0 w 439504"/>
              <a:gd name="connsiteY0" fmla="*/ 73026 h 1652703"/>
              <a:gd name="connsiteX1" fmla="*/ 73026 w 439504"/>
              <a:gd name="connsiteY1" fmla="*/ 0 h 1652703"/>
              <a:gd name="connsiteX2" fmla="*/ 365124 w 439504"/>
              <a:gd name="connsiteY2" fmla="*/ 0 h 1652703"/>
              <a:gd name="connsiteX3" fmla="*/ 438150 w 439504"/>
              <a:gd name="connsiteY3" fmla="*/ 73026 h 1652703"/>
              <a:gd name="connsiteX4" fmla="*/ 438150 w 439504"/>
              <a:gd name="connsiteY4" fmla="*/ 1311274 h 1652703"/>
              <a:gd name="connsiteX5" fmla="*/ 271461 w 439504"/>
              <a:gd name="connsiteY5" fmla="*/ 1406525 h 1652703"/>
              <a:gd name="connsiteX6" fmla="*/ 142876 w 439504"/>
              <a:gd name="connsiteY6" fmla="*/ 1403350 h 1652703"/>
              <a:gd name="connsiteX7" fmla="*/ 0 w 439504"/>
              <a:gd name="connsiteY7" fmla="*/ 1311274 h 1652703"/>
              <a:gd name="connsiteX8" fmla="*/ 0 w 439504"/>
              <a:gd name="connsiteY8" fmla="*/ 73026 h 1652703"/>
              <a:gd name="connsiteX0" fmla="*/ 2618 w 442122"/>
              <a:gd name="connsiteY0" fmla="*/ 73026 h 1652703"/>
              <a:gd name="connsiteX1" fmla="*/ 75644 w 442122"/>
              <a:gd name="connsiteY1" fmla="*/ 0 h 1652703"/>
              <a:gd name="connsiteX2" fmla="*/ 367742 w 442122"/>
              <a:gd name="connsiteY2" fmla="*/ 0 h 1652703"/>
              <a:gd name="connsiteX3" fmla="*/ 440768 w 442122"/>
              <a:gd name="connsiteY3" fmla="*/ 73026 h 1652703"/>
              <a:gd name="connsiteX4" fmla="*/ 440768 w 442122"/>
              <a:gd name="connsiteY4" fmla="*/ 1311274 h 1652703"/>
              <a:gd name="connsiteX5" fmla="*/ 274079 w 442122"/>
              <a:gd name="connsiteY5" fmla="*/ 1406525 h 1652703"/>
              <a:gd name="connsiteX6" fmla="*/ 145494 w 442122"/>
              <a:gd name="connsiteY6" fmla="*/ 1403350 h 1652703"/>
              <a:gd name="connsiteX7" fmla="*/ 2618 w 442122"/>
              <a:gd name="connsiteY7" fmla="*/ 1311274 h 1652703"/>
              <a:gd name="connsiteX8" fmla="*/ 2618 w 442122"/>
              <a:gd name="connsiteY8" fmla="*/ 73026 h 1652703"/>
              <a:gd name="connsiteX0" fmla="*/ 3252 w 442756"/>
              <a:gd name="connsiteY0" fmla="*/ 73026 h 1668635"/>
              <a:gd name="connsiteX1" fmla="*/ 76278 w 442756"/>
              <a:gd name="connsiteY1" fmla="*/ 0 h 1668635"/>
              <a:gd name="connsiteX2" fmla="*/ 368376 w 442756"/>
              <a:gd name="connsiteY2" fmla="*/ 0 h 1668635"/>
              <a:gd name="connsiteX3" fmla="*/ 441402 w 442756"/>
              <a:gd name="connsiteY3" fmla="*/ 73026 h 1668635"/>
              <a:gd name="connsiteX4" fmla="*/ 441402 w 442756"/>
              <a:gd name="connsiteY4" fmla="*/ 1311274 h 1668635"/>
              <a:gd name="connsiteX5" fmla="*/ 274713 w 442756"/>
              <a:gd name="connsiteY5" fmla="*/ 1406525 h 1668635"/>
              <a:gd name="connsiteX6" fmla="*/ 142953 w 442756"/>
              <a:gd name="connsiteY6" fmla="*/ 1435100 h 1668635"/>
              <a:gd name="connsiteX7" fmla="*/ 3252 w 442756"/>
              <a:gd name="connsiteY7" fmla="*/ 1311274 h 1668635"/>
              <a:gd name="connsiteX8" fmla="*/ 3252 w 442756"/>
              <a:gd name="connsiteY8" fmla="*/ 73026 h 1668635"/>
              <a:gd name="connsiteX0" fmla="*/ 3252 w 442756"/>
              <a:gd name="connsiteY0" fmla="*/ 73026 h 1650627"/>
              <a:gd name="connsiteX1" fmla="*/ 76278 w 442756"/>
              <a:gd name="connsiteY1" fmla="*/ 0 h 1650627"/>
              <a:gd name="connsiteX2" fmla="*/ 368376 w 442756"/>
              <a:gd name="connsiteY2" fmla="*/ 0 h 1650627"/>
              <a:gd name="connsiteX3" fmla="*/ 441402 w 442756"/>
              <a:gd name="connsiteY3" fmla="*/ 73026 h 1650627"/>
              <a:gd name="connsiteX4" fmla="*/ 441402 w 442756"/>
              <a:gd name="connsiteY4" fmla="*/ 1311274 h 1650627"/>
              <a:gd name="connsiteX5" fmla="*/ 274713 w 442756"/>
              <a:gd name="connsiteY5" fmla="*/ 1406525 h 1650627"/>
              <a:gd name="connsiteX6" fmla="*/ 142953 w 442756"/>
              <a:gd name="connsiteY6" fmla="*/ 1435100 h 1650627"/>
              <a:gd name="connsiteX7" fmla="*/ 3252 w 442756"/>
              <a:gd name="connsiteY7" fmla="*/ 1311274 h 1650627"/>
              <a:gd name="connsiteX8" fmla="*/ 3252 w 442756"/>
              <a:gd name="connsiteY8" fmla="*/ 73026 h 1650627"/>
              <a:gd name="connsiteX0" fmla="*/ 0 w 439504"/>
              <a:gd name="connsiteY0" fmla="*/ 73026 h 1650627"/>
              <a:gd name="connsiteX1" fmla="*/ 73026 w 439504"/>
              <a:gd name="connsiteY1" fmla="*/ 0 h 1650627"/>
              <a:gd name="connsiteX2" fmla="*/ 365124 w 439504"/>
              <a:gd name="connsiteY2" fmla="*/ 0 h 1650627"/>
              <a:gd name="connsiteX3" fmla="*/ 438150 w 439504"/>
              <a:gd name="connsiteY3" fmla="*/ 73026 h 1650627"/>
              <a:gd name="connsiteX4" fmla="*/ 438150 w 439504"/>
              <a:gd name="connsiteY4" fmla="*/ 1311274 h 1650627"/>
              <a:gd name="connsiteX5" fmla="*/ 271461 w 439504"/>
              <a:gd name="connsiteY5" fmla="*/ 1406525 h 1650627"/>
              <a:gd name="connsiteX6" fmla="*/ 139701 w 439504"/>
              <a:gd name="connsiteY6" fmla="*/ 1435100 h 1650627"/>
              <a:gd name="connsiteX7" fmla="*/ 0 w 439504"/>
              <a:gd name="connsiteY7" fmla="*/ 1311274 h 1650627"/>
              <a:gd name="connsiteX8" fmla="*/ 0 w 439504"/>
              <a:gd name="connsiteY8" fmla="*/ 73026 h 1650627"/>
              <a:gd name="connsiteX0" fmla="*/ 0 w 440993"/>
              <a:gd name="connsiteY0" fmla="*/ 73026 h 1674390"/>
              <a:gd name="connsiteX1" fmla="*/ 73026 w 440993"/>
              <a:gd name="connsiteY1" fmla="*/ 0 h 1674390"/>
              <a:gd name="connsiteX2" fmla="*/ 365124 w 440993"/>
              <a:gd name="connsiteY2" fmla="*/ 0 h 1674390"/>
              <a:gd name="connsiteX3" fmla="*/ 438150 w 440993"/>
              <a:gd name="connsiteY3" fmla="*/ 73026 h 1674390"/>
              <a:gd name="connsiteX4" fmla="*/ 438150 w 440993"/>
              <a:gd name="connsiteY4" fmla="*/ 1311274 h 1674390"/>
              <a:gd name="connsiteX5" fmla="*/ 280986 w 440993"/>
              <a:gd name="connsiteY5" fmla="*/ 1450975 h 1674390"/>
              <a:gd name="connsiteX6" fmla="*/ 139701 w 440993"/>
              <a:gd name="connsiteY6" fmla="*/ 1435100 h 1674390"/>
              <a:gd name="connsiteX7" fmla="*/ 0 w 440993"/>
              <a:gd name="connsiteY7" fmla="*/ 1311274 h 1674390"/>
              <a:gd name="connsiteX8" fmla="*/ 0 w 440993"/>
              <a:gd name="connsiteY8" fmla="*/ 73026 h 1674390"/>
              <a:gd name="connsiteX0" fmla="*/ 0 w 440027"/>
              <a:gd name="connsiteY0" fmla="*/ 73026 h 1674390"/>
              <a:gd name="connsiteX1" fmla="*/ 73026 w 440027"/>
              <a:gd name="connsiteY1" fmla="*/ 0 h 1674390"/>
              <a:gd name="connsiteX2" fmla="*/ 365124 w 440027"/>
              <a:gd name="connsiteY2" fmla="*/ 0 h 1674390"/>
              <a:gd name="connsiteX3" fmla="*/ 438150 w 440027"/>
              <a:gd name="connsiteY3" fmla="*/ 73026 h 1674390"/>
              <a:gd name="connsiteX4" fmla="*/ 438150 w 440027"/>
              <a:gd name="connsiteY4" fmla="*/ 1311274 h 1674390"/>
              <a:gd name="connsiteX5" fmla="*/ 280986 w 440027"/>
              <a:gd name="connsiteY5" fmla="*/ 1450975 h 1674390"/>
              <a:gd name="connsiteX6" fmla="*/ 139701 w 440027"/>
              <a:gd name="connsiteY6" fmla="*/ 1435100 h 1674390"/>
              <a:gd name="connsiteX7" fmla="*/ 0 w 440027"/>
              <a:gd name="connsiteY7" fmla="*/ 1311274 h 1674390"/>
              <a:gd name="connsiteX8" fmla="*/ 0 w 440027"/>
              <a:gd name="connsiteY8" fmla="*/ 73026 h 1674390"/>
              <a:gd name="connsiteX0" fmla="*/ 0 w 438803"/>
              <a:gd name="connsiteY0" fmla="*/ 73026 h 1674390"/>
              <a:gd name="connsiteX1" fmla="*/ 73026 w 438803"/>
              <a:gd name="connsiteY1" fmla="*/ 0 h 1674390"/>
              <a:gd name="connsiteX2" fmla="*/ 365124 w 438803"/>
              <a:gd name="connsiteY2" fmla="*/ 0 h 1674390"/>
              <a:gd name="connsiteX3" fmla="*/ 438150 w 438803"/>
              <a:gd name="connsiteY3" fmla="*/ 73026 h 1674390"/>
              <a:gd name="connsiteX4" fmla="*/ 438150 w 438803"/>
              <a:gd name="connsiteY4" fmla="*/ 1311274 h 1674390"/>
              <a:gd name="connsiteX5" fmla="*/ 280986 w 438803"/>
              <a:gd name="connsiteY5" fmla="*/ 1450975 h 1674390"/>
              <a:gd name="connsiteX6" fmla="*/ 139701 w 438803"/>
              <a:gd name="connsiteY6" fmla="*/ 1435100 h 1674390"/>
              <a:gd name="connsiteX7" fmla="*/ 0 w 438803"/>
              <a:gd name="connsiteY7" fmla="*/ 1311274 h 1674390"/>
              <a:gd name="connsiteX8" fmla="*/ 0 w 438803"/>
              <a:gd name="connsiteY8" fmla="*/ 73026 h 1674390"/>
              <a:gd name="connsiteX0" fmla="*/ 0 w 438311"/>
              <a:gd name="connsiteY0" fmla="*/ 73026 h 1662212"/>
              <a:gd name="connsiteX1" fmla="*/ 73026 w 438311"/>
              <a:gd name="connsiteY1" fmla="*/ 0 h 1662212"/>
              <a:gd name="connsiteX2" fmla="*/ 365124 w 438311"/>
              <a:gd name="connsiteY2" fmla="*/ 0 h 1662212"/>
              <a:gd name="connsiteX3" fmla="*/ 438150 w 438311"/>
              <a:gd name="connsiteY3" fmla="*/ 73026 h 1662212"/>
              <a:gd name="connsiteX4" fmla="*/ 438150 w 438311"/>
              <a:gd name="connsiteY4" fmla="*/ 1311274 h 1662212"/>
              <a:gd name="connsiteX5" fmla="*/ 273048 w 438311"/>
              <a:gd name="connsiteY5" fmla="*/ 1428750 h 1662212"/>
              <a:gd name="connsiteX6" fmla="*/ 139701 w 438311"/>
              <a:gd name="connsiteY6" fmla="*/ 1435100 h 1662212"/>
              <a:gd name="connsiteX7" fmla="*/ 0 w 438311"/>
              <a:gd name="connsiteY7" fmla="*/ 1311274 h 1662212"/>
              <a:gd name="connsiteX8" fmla="*/ 0 w 438311"/>
              <a:gd name="connsiteY8" fmla="*/ 73026 h 1662212"/>
              <a:gd name="connsiteX0" fmla="*/ 0 w 438885"/>
              <a:gd name="connsiteY0" fmla="*/ 73026 h 1662212"/>
              <a:gd name="connsiteX1" fmla="*/ 73026 w 438885"/>
              <a:gd name="connsiteY1" fmla="*/ 0 h 1662212"/>
              <a:gd name="connsiteX2" fmla="*/ 365124 w 438885"/>
              <a:gd name="connsiteY2" fmla="*/ 0 h 1662212"/>
              <a:gd name="connsiteX3" fmla="*/ 438150 w 438885"/>
              <a:gd name="connsiteY3" fmla="*/ 73026 h 1662212"/>
              <a:gd name="connsiteX4" fmla="*/ 438150 w 438885"/>
              <a:gd name="connsiteY4" fmla="*/ 1311274 h 1662212"/>
              <a:gd name="connsiteX5" fmla="*/ 273048 w 438885"/>
              <a:gd name="connsiteY5" fmla="*/ 1428750 h 1662212"/>
              <a:gd name="connsiteX6" fmla="*/ 139701 w 438885"/>
              <a:gd name="connsiteY6" fmla="*/ 1435100 h 1662212"/>
              <a:gd name="connsiteX7" fmla="*/ 0 w 438885"/>
              <a:gd name="connsiteY7" fmla="*/ 1311274 h 1662212"/>
              <a:gd name="connsiteX8" fmla="*/ 0 w 438885"/>
              <a:gd name="connsiteY8" fmla="*/ 73026 h 1662212"/>
              <a:gd name="connsiteX0" fmla="*/ 0 w 438885"/>
              <a:gd name="connsiteY0" fmla="*/ 73026 h 1793875"/>
              <a:gd name="connsiteX1" fmla="*/ 73026 w 438885"/>
              <a:gd name="connsiteY1" fmla="*/ 0 h 1793875"/>
              <a:gd name="connsiteX2" fmla="*/ 365124 w 438885"/>
              <a:gd name="connsiteY2" fmla="*/ 0 h 1793875"/>
              <a:gd name="connsiteX3" fmla="*/ 438150 w 438885"/>
              <a:gd name="connsiteY3" fmla="*/ 73026 h 1793875"/>
              <a:gd name="connsiteX4" fmla="*/ 438150 w 438885"/>
              <a:gd name="connsiteY4" fmla="*/ 1311274 h 1793875"/>
              <a:gd name="connsiteX5" fmla="*/ 273048 w 438885"/>
              <a:gd name="connsiteY5" fmla="*/ 1428750 h 1793875"/>
              <a:gd name="connsiteX6" fmla="*/ 204788 w 438885"/>
              <a:gd name="connsiteY6" fmla="*/ 1793873 h 1793875"/>
              <a:gd name="connsiteX7" fmla="*/ 139701 w 438885"/>
              <a:gd name="connsiteY7" fmla="*/ 1435100 h 1793875"/>
              <a:gd name="connsiteX8" fmla="*/ 0 w 438885"/>
              <a:gd name="connsiteY8" fmla="*/ 1311274 h 1793875"/>
              <a:gd name="connsiteX9" fmla="*/ 0 w 438885"/>
              <a:gd name="connsiteY9" fmla="*/ 73026 h 1793875"/>
              <a:gd name="connsiteX0" fmla="*/ 0 w 438885"/>
              <a:gd name="connsiteY0" fmla="*/ 73026 h 1804987"/>
              <a:gd name="connsiteX1" fmla="*/ 73026 w 438885"/>
              <a:gd name="connsiteY1" fmla="*/ 0 h 1804987"/>
              <a:gd name="connsiteX2" fmla="*/ 365124 w 438885"/>
              <a:gd name="connsiteY2" fmla="*/ 0 h 1804987"/>
              <a:gd name="connsiteX3" fmla="*/ 438150 w 438885"/>
              <a:gd name="connsiteY3" fmla="*/ 73026 h 1804987"/>
              <a:gd name="connsiteX4" fmla="*/ 438150 w 438885"/>
              <a:gd name="connsiteY4" fmla="*/ 1311274 h 1804987"/>
              <a:gd name="connsiteX5" fmla="*/ 273048 w 438885"/>
              <a:gd name="connsiteY5" fmla="*/ 1428750 h 1804987"/>
              <a:gd name="connsiteX6" fmla="*/ 198438 w 438885"/>
              <a:gd name="connsiteY6" fmla="*/ 1804985 h 1804987"/>
              <a:gd name="connsiteX7" fmla="*/ 139701 w 438885"/>
              <a:gd name="connsiteY7" fmla="*/ 1435100 h 1804987"/>
              <a:gd name="connsiteX8" fmla="*/ 0 w 438885"/>
              <a:gd name="connsiteY8" fmla="*/ 1311274 h 1804987"/>
              <a:gd name="connsiteX9" fmla="*/ 0 w 438885"/>
              <a:gd name="connsiteY9" fmla="*/ 73026 h 1804987"/>
              <a:gd name="connsiteX0" fmla="*/ 0 w 438885"/>
              <a:gd name="connsiteY0" fmla="*/ 73026 h 1804995"/>
              <a:gd name="connsiteX1" fmla="*/ 73026 w 438885"/>
              <a:gd name="connsiteY1" fmla="*/ 0 h 1804995"/>
              <a:gd name="connsiteX2" fmla="*/ 365124 w 438885"/>
              <a:gd name="connsiteY2" fmla="*/ 0 h 1804995"/>
              <a:gd name="connsiteX3" fmla="*/ 438150 w 438885"/>
              <a:gd name="connsiteY3" fmla="*/ 73026 h 1804995"/>
              <a:gd name="connsiteX4" fmla="*/ 438150 w 438885"/>
              <a:gd name="connsiteY4" fmla="*/ 1311274 h 1804995"/>
              <a:gd name="connsiteX5" fmla="*/ 273048 w 438885"/>
              <a:gd name="connsiteY5" fmla="*/ 1428750 h 1804995"/>
              <a:gd name="connsiteX6" fmla="*/ 198438 w 438885"/>
              <a:gd name="connsiteY6" fmla="*/ 1804985 h 1804995"/>
              <a:gd name="connsiteX7" fmla="*/ 139701 w 438885"/>
              <a:gd name="connsiteY7" fmla="*/ 1435100 h 1804995"/>
              <a:gd name="connsiteX8" fmla="*/ 0 w 438885"/>
              <a:gd name="connsiteY8" fmla="*/ 1311274 h 1804995"/>
              <a:gd name="connsiteX9" fmla="*/ 0 w 438885"/>
              <a:gd name="connsiteY9" fmla="*/ 73026 h 1804995"/>
              <a:gd name="connsiteX0" fmla="*/ 0 w 438885"/>
              <a:gd name="connsiteY0" fmla="*/ 73026 h 1804995"/>
              <a:gd name="connsiteX1" fmla="*/ 73026 w 438885"/>
              <a:gd name="connsiteY1" fmla="*/ 0 h 1804995"/>
              <a:gd name="connsiteX2" fmla="*/ 365124 w 438885"/>
              <a:gd name="connsiteY2" fmla="*/ 0 h 1804995"/>
              <a:gd name="connsiteX3" fmla="*/ 438150 w 438885"/>
              <a:gd name="connsiteY3" fmla="*/ 73026 h 1804995"/>
              <a:gd name="connsiteX4" fmla="*/ 438150 w 438885"/>
              <a:gd name="connsiteY4" fmla="*/ 1311274 h 1804995"/>
              <a:gd name="connsiteX5" fmla="*/ 273048 w 438885"/>
              <a:gd name="connsiteY5" fmla="*/ 1428750 h 1804995"/>
              <a:gd name="connsiteX6" fmla="*/ 198438 w 438885"/>
              <a:gd name="connsiteY6" fmla="*/ 1804985 h 1804995"/>
              <a:gd name="connsiteX7" fmla="*/ 157164 w 438885"/>
              <a:gd name="connsiteY7" fmla="*/ 1439863 h 1804995"/>
              <a:gd name="connsiteX8" fmla="*/ 0 w 438885"/>
              <a:gd name="connsiteY8" fmla="*/ 1311274 h 1804995"/>
              <a:gd name="connsiteX9" fmla="*/ 0 w 438885"/>
              <a:gd name="connsiteY9" fmla="*/ 73026 h 1804995"/>
              <a:gd name="connsiteX0" fmla="*/ 0 w 438885"/>
              <a:gd name="connsiteY0" fmla="*/ 73026 h 1800232"/>
              <a:gd name="connsiteX1" fmla="*/ 73026 w 438885"/>
              <a:gd name="connsiteY1" fmla="*/ 0 h 1800232"/>
              <a:gd name="connsiteX2" fmla="*/ 365124 w 438885"/>
              <a:gd name="connsiteY2" fmla="*/ 0 h 1800232"/>
              <a:gd name="connsiteX3" fmla="*/ 438150 w 438885"/>
              <a:gd name="connsiteY3" fmla="*/ 73026 h 1800232"/>
              <a:gd name="connsiteX4" fmla="*/ 438150 w 438885"/>
              <a:gd name="connsiteY4" fmla="*/ 1311274 h 1800232"/>
              <a:gd name="connsiteX5" fmla="*/ 273048 w 438885"/>
              <a:gd name="connsiteY5" fmla="*/ 1428750 h 1800232"/>
              <a:gd name="connsiteX6" fmla="*/ 187325 w 438885"/>
              <a:gd name="connsiteY6" fmla="*/ 1800222 h 1800232"/>
              <a:gd name="connsiteX7" fmla="*/ 157164 w 438885"/>
              <a:gd name="connsiteY7" fmla="*/ 1439863 h 1800232"/>
              <a:gd name="connsiteX8" fmla="*/ 0 w 438885"/>
              <a:gd name="connsiteY8" fmla="*/ 1311274 h 1800232"/>
              <a:gd name="connsiteX9" fmla="*/ 0 w 438885"/>
              <a:gd name="connsiteY9" fmla="*/ 73026 h 1800232"/>
              <a:gd name="connsiteX0" fmla="*/ 0 w 442556"/>
              <a:gd name="connsiteY0" fmla="*/ 73026 h 1800233"/>
              <a:gd name="connsiteX1" fmla="*/ 73026 w 442556"/>
              <a:gd name="connsiteY1" fmla="*/ 0 h 1800233"/>
              <a:gd name="connsiteX2" fmla="*/ 365124 w 442556"/>
              <a:gd name="connsiteY2" fmla="*/ 0 h 1800233"/>
              <a:gd name="connsiteX3" fmla="*/ 438150 w 442556"/>
              <a:gd name="connsiteY3" fmla="*/ 73026 h 1800233"/>
              <a:gd name="connsiteX4" fmla="*/ 438150 w 442556"/>
              <a:gd name="connsiteY4" fmla="*/ 1311274 h 1800233"/>
              <a:gd name="connsiteX5" fmla="*/ 295273 w 442556"/>
              <a:gd name="connsiteY5" fmla="*/ 1447800 h 1800233"/>
              <a:gd name="connsiteX6" fmla="*/ 187325 w 442556"/>
              <a:gd name="connsiteY6" fmla="*/ 1800222 h 1800233"/>
              <a:gd name="connsiteX7" fmla="*/ 157164 w 442556"/>
              <a:gd name="connsiteY7" fmla="*/ 1439863 h 1800233"/>
              <a:gd name="connsiteX8" fmla="*/ 0 w 442556"/>
              <a:gd name="connsiteY8" fmla="*/ 1311274 h 1800233"/>
              <a:gd name="connsiteX9" fmla="*/ 0 w 442556"/>
              <a:gd name="connsiteY9" fmla="*/ 73026 h 1800233"/>
              <a:gd name="connsiteX0" fmla="*/ 0 w 440305"/>
              <a:gd name="connsiteY0" fmla="*/ 73026 h 1800232"/>
              <a:gd name="connsiteX1" fmla="*/ 73026 w 440305"/>
              <a:gd name="connsiteY1" fmla="*/ 0 h 1800232"/>
              <a:gd name="connsiteX2" fmla="*/ 365124 w 440305"/>
              <a:gd name="connsiteY2" fmla="*/ 0 h 1800232"/>
              <a:gd name="connsiteX3" fmla="*/ 438150 w 440305"/>
              <a:gd name="connsiteY3" fmla="*/ 73026 h 1800232"/>
              <a:gd name="connsiteX4" fmla="*/ 438150 w 440305"/>
              <a:gd name="connsiteY4" fmla="*/ 1311274 h 1800232"/>
              <a:gd name="connsiteX5" fmla="*/ 284161 w 440305"/>
              <a:gd name="connsiteY5" fmla="*/ 1444625 h 1800232"/>
              <a:gd name="connsiteX6" fmla="*/ 187325 w 440305"/>
              <a:gd name="connsiteY6" fmla="*/ 1800222 h 1800232"/>
              <a:gd name="connsiteX7" fmla="*/ 157164 w 440305"/>
              <a:gd name="connsiteY7" fmla="*/ 1439863 h 1800232"/>
              <a:gd name="connsiteX8" fmla="*/ 0 w 440305"/>
              <a:gd name="connsiteY8" fmla="*/ 1311274 h 1800232"/>
              <a:gd name="connsiteX9" fmla="*/ 0 w 440305"/>
              <a:gd name="connsiteY9" fmla="*/ 73026 h 1800232"/>
              <a:gd name="connsiteX0" fmla="*/ 0 w 438171"/>
              <a:gd name="connsiteY0" fmla="*/ 73026 h 1800232"/>
              <a:gd name="connsiteX1" fmla="*/ 73026 w 438171"/>
              <a:gd name="connsiteY1" fmla="*/ 0 h 1800232"/>
              <a:gd name="connsiteX2" fmla="*/ 365124 w 438171"/>
              <a:gd name="connsiteY2" fmla="*/ 0 h 1800232"/>
              <a:gd name="connsiteX3" fmla="*/ 438150 w 438171"/>
              <a:gd name="connsiteY3" fmla="*/ 73026 h 1800232"/>
              <a:gd name="connsiteX4" fmla="*/ 438150 w 438171"/>
              <a:gd name="connsiteY4" fmla="*/ 1311274 h 1800232"/>
              <a:gd name="connsiteX5" fmla="*/ 284161 w 438171"/>
              <a:gd name="connsiteY5" fmla="*/ 1444625 h 1800232"/>
              <a:gd name="connsiteX6" fmla="*/ 187325 w 438171"/>
              <a:gd name="connsiteY6" fmla="*/ 1800222 h 1800232"/>
              <a:gd name="connsiteX7" fmla="*/ 157164 w 438171"/>
              <a:gd name="connsiteY7" fmla="*/ 1439863 h 1800232"/>
              <a:gd name="connsiteX8" fmla="*/ 0 w 438171"/>
              <a:gd name="connsiteY8" fmla="*/ 1311274 h 1800232"/>
              <a:gd name="connsiteX9" fmla="*/ 0 w 438171"/>
              <a:gd name="connsiteY9" fmla="*/ 73026 h 1800232"/>
              <a:gd name="connsiteX0" fmla="*/ 0 w 438273"/>
              <a:gd name="connsiteY0" fmla="*/ 73026 h 1800232"/>
              <a:gd name="connsiteX1" fmla="*/ 73026 w 438273"/>
              <a:gd name="connsiteY1" fmla="*/ 0 h 1800232"/>
              <a:gd name="connsiteX2" fmla="*/ 365124 w 438273"/>
              <a:gd name="connsiteY2" fmla="*/ 0 h 1800232"/>
              <a:gd name="connsiteX3" fmla="*/ 438150 w 438273"/>
              <a:gd name="connsiteY3" fmla="*/ 73026 h 1800232"/>
              <a:gd name="connsiteX4" fmla="*/ 438150 w 438273"/>
              <a:gd name="connsiteY4" fmla="*/ 1311274 h 1800232"/>
              <a:gd name="connsiteX5" fmla="*/ 284161 w 438273"/>
              <a:gd name="connsiteY5" fmla="*/ 1444625 h 1800232"/>
              <a:gd name="connsiteX6" fmla="*/ 187325 w 438273"/>
              <a:gd name="connsiteY6" fmla="*/ 1800222 h 1800232"/>
              <a:gd name="connsiteX7" fmla="*/ 157164 w 438273"/>
              <a:gd name="connsiteY7" fmla="*/ 1439863 h 1800232"/>
              <a:gd name="connsiteX8" fmla="*/ 0 w 438273"/>
              <a:gd name="connsiteY8" fmla="*/ 1311274 h 1800232"/>
              <a:gd name="connsiteX9" fmla="*/ 0 w 438273"/>
              <a:gd name="connsiteY9" fmla="*/ 73026 h 1800232"/>
              <a:gd name="connsiteX0" fmla="*/ 0 w 438334"/>
              <a:gd name="connsiteY0" fmla="*/ 73026 h 1800232"/>
              <a:gd name="connsiteX1" fmla="*/ 73026 w 438334"/>
              <a:gd name="connsiteY1" fmla="*/ 0 h 1800232"/>
              <a:gd name="connsiteX2" fmla="*/ 365124 w 438334"/>
              <a:gd name="connsiteY2" fmla="*/ 0 h 1800232"/>
              <a:gd name="connsiteX3" fmla="*/ 438150 w 438334"/>
              <a:gd name="connsiteY3" fmla="*/ 73026 h 1800232"/>
              <a:gd name="connsiteX4" fmla="*/ 438150 w 438334"/>
              <a:gd name="connsiteY4" fmla="*/ 1311274 h 1800232"/>
              <a:gd name="connsiteX5" fmla="*/ 285748 w 438334"/>
              <a:gd name="connsiteY5" fmla="*/ 1438275 h 1800232"/>
              <a:gd name="connsiteX6" fmla="*/ 187325 w 438334"/>
              <a:gd name="connsiteY6" fmla="*/ 1800222 h 1800232"/>
              <a:gd name="connsiteX7" fmla="*/ 157164 w 438334"/>
              <a:gd name="connsiteY7" fmla="*/ 1439863 h 1800232"/>
              <a:gd name="connsiteX8" fmla="*/ 0 w 438334"/>
              <a:gd name="connsiteY8" fmla="*/ 1311274 h 1800232"/>
              <a:gd name="connsiteX9" fmla="*/ 0 w 438334"/>
              <a:gd name="connsiteY9" fmla="*/ 73026 h 1800232"/>
              <a:gd name="connsiteX0" fmla="*/ 0 w 441096"/>
              <a:gd name="connsiteY0" fmla="*/ 73026 h 1800232"/>
              <a:gd name="connsiteX1" fmla="*/ 73026 w 441096"/>
              <a:gd name="connsiteY1" fmla="*/ 0 h 1800232"/>
              <a:gd name="connsiteX2" fmla="*/ 365124 w 441096"/>
              <a:gd name="connsiteY2" fmla="*/ 0 h 1800232"/>
              <a:gd name="connsiteX3" fmla="*/ 438150 w 441096"/>
              <a:gd name="connsiteY3" fmla="*/ 73026 h 1800232"/>
              <a:gd name="connsiteX4" fmla="*/ 438150 w 441096"/>
              <a:gd name="connsiteY4" fmla="*/ 1311274 h 1800232"/>
              <a:gd name="connsiteX5" fmla="*/ 285748 w 441096"/>
              <a:gd name="connsiteY5" fmla="*/ 1438275 h 1800232"/>
              <a:gd name="connsiteX6" fmla="*/ 187325 w 441096"/>
              <a:gd name="connsiteY6" fmla="*/ 1800222 h 1800232"/>
              <a:gd name="connsiteX7" fmla="*/ 157164 w 441096"/>
              <a:gd name="connsiteY7" fmla="*/ 1439863 h 1800232"/>
              <a:gd name="connsiteX8" fmla="*/ 0 w 441096"/>
              <a:gd name="connsiteY8" fmla="*/ 1311274 h 1800232"/>
              <a:gd name="connsiteX9" fmla="*/ 0 w 441096"/>
              <a:gd name="connsiteY9" fmla="*/ 73026 h 1800232"/>
              <a:gd name="connsiteX0" fmla="*/ 0 w 438195"/>
              <a:gd name="connsiteY0" fmla="*/ 73026 h 1800232"/>
              <a:gd name="connsiteX1" fmla="*/ 73026 w 438195"/>
              <a:gd name="connsiteY1" fmla="*/ 0 h 1800232"/>
              <a:gd name="connsiteX2" fmla="*/ 365124 w 438195"/>
              <a:gd name="connsiteY2" fmla="*/ 0 h 1800232"/>
              <a:gd name="connsiteX3" fmla="*/ 438150 w 438195"/>
              <a:gd name="connsiteY3" fmla="*/ 73026 h 1800232"/>
              <a:gd name="connsiteX4" fmla="*/ 438150 w 438195"/>
              <a:gd name="connsiteY4" fmla="*/ 1311274 h 1800232"/>
              <a:gd name="connsiteX5" fmla="*/ 285748 w 438195"/>
              <a:gd name="connsiteY5" fmla="*/ 1438275 h 1800232"/>
              <a:gd name="connsiteX6" fmla="*/ 187325 w 438195"/>
              <a:gd name="connsiteY6" fmla="*/ 1800222 h 1800232"/>
              <a:gd name="connsiteX7" fmla="*/ 157164 w 438195"/>
              <a:gd name="connsiteY7" fmla="*/ 1439863 h 1800232"/>
              <a:gd name="connsiteX8" fmla="*/ 0 w 438195"/>
              <a:gd name="connsiteY8" fmla="*/ 1311274 h 1800232"/>
              <a:gd name="connsiteX9" fmla="*/ 0 w 438195"/>
              <a:gd name="connsiteY9" fmla="*/ 73026 h 1800232"/>
              <a:gd name="connsiteX0" fmla="*/ 0 w 438195"/>
              <a:gd name="connsiteY0" fmla="*/ 73026 h 1832760"/>
              <a:gd name="connsiteX1" fmla="*/ 73026 w 438195"/>
              <a:gd name="connsiteY1" fmla="*/ 0 h 1832760"/>
              <a:gd name="connsiteX2" fmla="*/ 365124 w 438195"/>
              <a:gd name="connsiteY2" fmla="*/ 0 h 1832760"/>
              <a:gd name="connsiteX3" fmla="*/ 438150 w 438195"/>
              <a:gd name="connsiteY3" fmla="*/ 73026 h 1832760"/>
              <a:gd name="connsiteX4" fmla="*/ 438150 w 438195"/>
              <a:gd name="connsiteY4" fmla="*/ 1311274 h 1832760"/>
              <a:gd name="connsiteX5" fmla="*/ 285748 w 438195"/>
              <a:gd name="connsiteY5" fmla="*/ 1438275 h 1832760"/>
              <a:gd name="connsiteX6" fmla="*/ 269875 w 438195"/>
              <a:gd name="connsiteY6" fmla="*/ 1784348 h 1832760"/>
              <a:gd name="connsiteX7" fmla="*/ 187325 w 438195"/>
              <a:gd name="connsiteY7" fmla="*/ 1800222 h 1832760"/>
              <a:gd name="connsiteX8" fmla="*/ 157164 w 438195"/>
              <a:gd name="connsiteY8" fmla="*/ 1439863 h 1832760"/>
              <a:gd name="connsiteX9" fmla="*/ 0 w 438195"/>
              <a:gd name="connsiteY9" fmla="*/ 1311274 h 1832760"/>
              <a:gd name="connsiteX10" fmla="*/ 0 w 438195"/>
              <a:gd name="connsiteY10" fmla="*/ 73026 h 1832760"/>
              <a:gd name="connsiteX0" fmla="*/ 0 w 438195"/>
              <a:gd name="connsiteY0" fmla="*/ 73026 h 1839705"/>
              <a:gd name="connsiteX1" fmla="*/ 73026 w 438195"/>
              <a:gd name="connsiteY1" fmla="*/ 0 h 1839705"/>
              <a:gd name="connsiteX2" fmla="*/ 365124 w 438195"/>
              <a:gd name="connsiteY2" fmla="*/ 0 h 1839705"/>
              <a:gd name="connsiteX3" fmla="*/ 438150 w 438195"/>
              <a:gd name="connsiteY3" fmla="*/ 73026 h 1839705"/>
              <a:gd name="connsiteX4" fmla="*/ 438150 w 438195"/>
              <a:gd name="connsiteY4" fmla="*/ 1311274 h 1839705"/>
              <a:gd name="connsiteX5" fmla="*/ 285748 w 438195"/>
              <a:gd name="connsiteY5" fmla="*/ 1438275 h 1839705"/>
              <a:gd name="connsiteX6" fmla="*/ 277812 w 438195"/>
              <a:gd name="connsiteY6" fmla="*/ 1798636 h 1839705"/>
              <a:gd name="connsiteX7" fmla="*/ 187325 w 438195"/>
              <a:gd name="connsiteY7" fmla="*/ 1800222 h 1839705"/>
              <a:gd name="connsiteX8" fmla="*/ 157164 w 438195"/>
              <a:gd name="connsiteY8" fmla="*/ 1439863 h 1839705"/>
              <a:gd name="connsiteX9" fmla="*/ 0 w 438195"/>
              <a:gd name="connsiteY9" fmla="*/ 1311274 h 1839705"/>
              <a:gd name="connsiteX10" fmla="*/ 0 w 438195"/>
              <a:gd name="connsiteY10" fmla="*/ 73026 h 1839705"/>
              <a:gd name="connsiteX0" fmla="*/ 0 w 438195"/>
              <a:gd name="connsiteY0" fmla="*/ 73026 h 1839705"/>
              <a:gd name="connsiteX1" fmla="*/ 73026 w 438195"/>
              <a:gd name="connsiteY1" fmla="*/ 0 h 1839705"/>
              <a:gd name="connsiteX2" fmla="*/ 365124 w 438195"/>
              <a:gd name="connsiteY2" fmla="*/ 0 h 1839705"/>
              <a:gd name="connsiteX3" fmla="*/ 438150 w 438195"/>
              <a:gd name="connsiteY3" fmla="*/ 73026 h 1839705"/>
              <a:gd name="connsiteX4" fmla="*/ 438150 w 438195"/>
              <a:gd name="connsiteY4" fmla="*/ 1311274 h 1839705"/>
              <a:gd name="connsiteX5" fmla="*/ 285748 w 438195"/>
              <a:gd name="connsiteY5" fmla="*/ 1438275 h 1839705"/>
              <a:gd name="connsiteX6" fmla="*/ 277812 w 438195"/>
              <a:gd name="connsiteY6" fmla="*/ 1798636 h 1839705"/>
              <a:gd name="connsiteX7" fmla="*/ 187325 w 438195"/>
              <a:gd name="connsiteY7" fmla="*/ 1800222 h 1839705"/>
              <a:gd name="connsiteX8" fmla="*/ 157164 w 438195"/>
              <a:gd name="connsiteY8" fmla="*/ 1439863 h 1839705"/>
              <a:gd name="connsiteX9" fmla="*/ 0 w 438195"/>
              <a:gd name="connsiteY9" fmla="*/ 1311274 h 1839705"/>
              <a:gd name="connsiteX10" fmla="*/ 0 w 438195"/>
              <a:gd name="connsiteY10" fmla="*/ 73026 h 1839705"/>
              <a:gd name="connsiteX0" fmla="*/ 0 w 438195"/>
              <a:gd name="connsiteY0" fmla="*/ 73026 h 1822067"/>
              <a:gd name="connsiteX1" fmla="*/ 73026 w 438195"/>
              <a:gd name="connsiteY1" fmla="*/ 0 h 1822067"/>
              <a:gd name="connsiteX2" fmla="*/ 365124 w 438195"/>
              <a:gd name="connsiteY2" fmla="*/ 0 h 1822067"/>
              <a:gd name="connsiteX3" fmla="*/ 438150 w 438195"/>
              <a:gd name="connsiteY3" fmla="*/ 73026 h 1822067"/>
              <a:gd name="connsiteX4" fmla="*/ 438150 w 438195"/>
              <a:gd name="connsiteY4" fmla="*/ 1311274 h 1822067"/>
              <a:gd name="connsiteX5" fmla="*/ 285748 w 438195"/>
              <a:gd name="connsiteY5" fmla="*/ 1438275 h 1822067"/>
              <a:gd name="connsiteX6" fmla="*/ 277812 w 438195"/>
              <a:gd name="connsiteY6" fmla="*/ 1798636 h 1822067"/>
              <a:gd name="connsiteX7" fmla="*/ 187325 w 438195"/>
              <a:gd name="connsiteY7" fmla="*/ 1800222 h 1822067"/>
              <a:gd name="connsiteX8" fmla="*/ 157164 w 438195"/>
              <a:gd name="connsiteY8" fmla="*/ 1439863 h 1822067"/>
              <a:gd name="connsiteX9" fmla="*/ 0 w 438195"/>
              <a:gd name="connsiteY9" fmla="*/ 1311274 h 1822067"/>
              <a:gd name="connsiteX10" fmla="*/ 0 w 438195"/>
              <a:gd name="connsiteY10" fmla="*/ 73026 h 1822067"/>
              <a:gd name="connsiteX0" fmla="*/ 0 w 438195"/>
              <a:gd name="connsiteY0" fmla="*/ 73026 h 1804596"/>
              <a:gd name="connsiteX1" fmla="*/ 73026 w 438195"/>
              <a:gd name="connsiteY1" fmla="*/ 0 h 1804596"/>
              <a:gd name="connsiteX2" fmla="*/ 365124 w 438195"/>
              <a:gd name="connsiteY2" fmla="*/ 0 h 1804596"/>
              <a:gd name="connsiteX3" fmla="*/ 438150 w 438195"/>
              <a:gd name="connsiteY3" fmla="*/ 73026 h 1804596"/>
              <a:gd name="connsiteX4" fmla="*/ 438150 w 438195"/>
              <a:gd name="connsiteY4" fmla="*/ 1311274 h 1804596"/>
              <a:gd name="connsiteX5" fmla="*/ 285748 w 438195"/>
              <a:gd name="connsiteY5" fmla="*/ 1438275 h 1804596"/>
              <a:gd name="connsiteX6" fmla="*/ 277812 w 438195"/>
              <a:gd name="connsiteY6" fmla="*/ 1798636 h 1804596"/>
              <a:gd name="connsiteX7" fmla="*/ 187325 w 438195"/>
              <a:gd name="connsiteY7" fmla="*/ 1800222 h 1804596"/>
              <a:gd name="connsiteX8" fmla="*/ 157164 w 438195"/>
              <a:gd name="connsiteY8" fmla="*/ 1439863 h 1804596"/>
              <a:gd name="connsiteX9" fmla="*/ 0 w 438195"/>
              <a:gd name="connsiteY9" fmla="*/ 1311274 h 1804596"/>
              <a:gd name="connsiteX10" fmla="*/ 0 w 438195"/>
              <a:gd name="connsiteY10" fmla="*/ 73026 h 1804596"/>
              <a:gd name="connsiteX0" fmla="*/ 0 w 438195"/>
              <a:gd name="connsiteY0" fmla="*/ 73026 h 1802709"/>
              <a:gd name="connsiteX1" fmla="*/ 73026 w 438195"/>
              <a:gd name="connsiteY1" fmla="*/ 0 h 1802709"/>
              <a:gd name="connsiteX2" fmla="*/ 365124 w 438195"/>
              <a:gd name="connsiteY2" fmla="*/ 0 h 1802709"/>
              <a:gd name="connsiteX3" fmla="*/ 438150 w 438195"/>
              <a:gd name="connsiteY3" fmla="*/ 73026 h 1802709"/>
              <a:gd name="connsiteX4" fmla="*/ 438150 w 438195"/>
              <a:gd name="connsiteY4" fmla="*/ 1311274 h 1802709"/>
              <a:gd name="connsiteX5" fmla="*/ 285748 w 438195"/>
              <a:gd name="connsiteY5" fmla="*/ 1438275 h 1802709"/>
              <a:gd name="connsiteX6" fmla="*/ 277812 w 438195"/>
              <a:gd name="connsiteY6" fmla="*/ 1798636 h 1802709"/>
              <a:gd name="connsiteX7" fmla="*/ 187325 w 438195"/>
              <a:gd name="connsiteY7" fmla="*/ 1800222 h 1802709"/>
              <a:gd name="connsiteX8" fmla="*/ 157164 w 438195"/>
              <a:gd name="connsiteY8" fmla="*/ 1439863 h 1802709"/>
              <a:gd name="connsiteX9" fmla="*/ 0 w 438195"/>
              <a:gd name="connsiteY9" fmla="*/ 1311274 h 1802709"/>
              <a:gd name="connsiteX10" fmla="*/ 0 w 438195"/>
              <a:gd name="connsiteY10" fmla="*/ 73026 h 1802709"/>
              <a:gd name="connsiteX0" fmla="*/ 0 w 438195"/>
              <a:gd name="connsiteY0" fmla="*/ 73026 h 1803651"/>
              <a:gd name="connsiteX1" fmla="*/ 73026 w 438195"/>
              <a:gd name="connsiteY1" fmla="*/ 0 h 1803651"/>
              <a:gd name="connsiteX2" fmla="*/ 365124 w 438195"/>
              <a:gd name="connsiteY2" fmla="*/ 0 h 1803651"/>
              <a:gd name="connsiteX3" fmla="*/ 438150 w 438195"/>
              <a:gd name="connsiteY3" fmla="*/ 73026 h 1803651"/>
              <a:gd name="connsiteX4" fmla="*/ 438150 w 438195"/>
              <a:gd name="connsiteY4" fmla="*/ 1311274 h 1803651"/>
              <a:gd name="connsiteX5" fmla="*/ 285748 w 438195"/>
              <a:gd name="connsiteY5" fmla="*/ 1438275 h 1803651"/>
              <a:gd name="connsiteX6" fmla="*/ 271462 w 438195"/>
              <a:gd name="connsiteY6" fmla="*/ 1800223 h 1803651"/>
              <a:gd name="connsiteX7" fmla="*/ 187325 w 438195"/>
              <a:gd name="connsiteY7" fmla="*/ 1800222 h 1803651"/>
              <a:gd name="connsiteX8" fmla="*/ 157164 w 438195"/>
              <a:gd name="connsiteY8" fmla="*/ 1439863 h 1803651"/>
              <a:gd name="connsiteX9" fmla="*/ 0 w 438195"/>
              <a:gd name="connsiteY9" fmla="*/ 1311274 h 1803651"/>
              <a:gd name="connsiteX10" fmla="*/ 0 w 438195"/>
              <a:gd name="connsiteY10" fmla="*/ 73026 h 1803651"/>
              <a:gd name="connsiteX0" fmla="*/ 0 w 438195"/>
              <a:gd name="connsiteY0" fmla="*/ 73026 h 1803651"/>
              <a:gd name="connsiteX1" fmla="*/ 73026 w 438195"/>
              <a:gd name="connsiteY1" fmla="*/ 0 h 1803651"/>
              <a:gd name="connsiteX2" fmla="*/ 365124 w 438195"/>
              <a:gd name="connsiteY2" fmla="*/ 0 h 1803651"/>
              <a:gd name="connsiteX3" fmla="*/ 438150 w 438195"/>
              <a:gd name="connsiteY3" fmla="*/ 73026 h 1803651"/>
              <a:gd name="connsiteX4" fmla="*/ 438150 w 438195"/>
              <a:gd name="connsiteY4" fmla="*/ 1311274 h 1803651"/>
              <a:gd name="connsiteX5" fmla="*/ 285748 w 438195"/>
              <a:gd name="connsiteY5" fmla="*/ 1438275 h 1803651"/>
              <a:gd name="connsiteX6" fmla="*/ 271462 w 438195"/>
              <a:gd name="connsiteY6" fmla="*/ 1800223 h 1803651"/>
              <a:gd name="connsiteX7" fmla="*/ 188912 w 438195"/>
              <a:gd name="connsiteY7" fmla="*/ 1800222 h 1803651"/>
              <a:gd name="connsiteX8" fmla="*/ 157164 w 438195"/>
              <a:gd name="connsiteY8" fmla="*/ 1439863 h 1803651"/>
              <a:gd name="connsiteX9" fmla="*/ 0 w 438195"/>
              <a:gd name="connsiteY9" fmla="*/ 1311274 h 1803651"/>
              <a:gd name="connsiteX10" fmla="*/ 0 w 438195"/>
              <a:gd name="connsiteY10" fmla="*/ 73026 h 1803651"/>
              <a:gd name="connsiteX0" fmla="*/ 0 w 438195"/>
              <a:gd name="connsiteY0" fmla="*/ 73026 h 1803229"/>
              <a:gd name="connsiteX1" fmla="*/ 73026 w 438195"/>
              <a:gd name="connsiteY1" fmla="*/ 0 h 1803229"/>
              <a:gd name="connsiteX2" fmla="*/ 365124 w 438195"/>
              <a:gd name="connsiteY2" fmla="*/ 0 h 1803229"/>
              <a:gd name="connsiteX3" fmla="*/ 438150 w 438195"/>
              <a:gd name="connsiteY3" fmla="*/ 73026 h 1803229"/>
              <a:gd name="connsiteX4" fmla="*/ 438150 w 438195"/>
              <a:gd name="connsiteY4" fmla="*/ 1311274 h 1803229"/>
              <a:gd name="connsiteX5" fmla="*/ 285748 w 438195"/>
              <a:gd name="connsiteY5" fmla="*/ 1438275 h 1803229"/>
              <a:gd name="connsiteX6" fmla="*/ 271462 w 438195"/>
              <a:gd name="connsiteY6" fmla="*/ 1800223 h 1803229"/>
              <a:gd name="connsiteX7" fmla="*/ 188912 w 438195"/>
              <a:gd name="connsiteY7" fmla="*/ 1800222 h 1803229"/>
              <a:gd name="connsiteX8" fmla="*/ 157164 w 438195"/>
              <a:gd name="connsiteY8" fmla="*/ 1439863 h 1803229"/>
              <a:gd name="connsiteX9" fmla="*/ 0 w 438195"/>
              <a:gd name="connsiteY9" fmla="*/ 1311274 h 1803229"/>
              <a:gd name="connsiteX10" fmla="*/ 0 w 43819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41289 w 438275"/>
              <a:gd name="connsiteY8" fmla="*/ 1450976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58752 w 439252"/>
              <a:gd name="connsiteY8" fmla="*/ 1468439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58752 w 439252"/>
              <a:gd name="connsiteY8" fmla="*/ 1468439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8750"/>
              <a:gd name="connsiteY0" fmla="*/ 73026 h 1803229"/>
              <a:gd name="connsiteX1" fmla="*/ 73026 w 438750"/>
              <a:gd name="connsiteY1" fmla="*/ 0 h 1803229"/>
              <a:gd name="connsiteX2" fmla="*/ 365124 w 438750"/>
              <a:gd name="connsiteY2" fmla="*/ 0 h 1803229"/>
              <a:gd name="connsiteX3" fmla="*/ 438150 w 438750"/>
              <a:gd name="connsiteY3" fmla="*/ 73026 h 1803229"/>
              <a:gd name="connsiteX4" fmla="*/ 438150 w 438750"/>
              <a:gd name="connsiteY4" fmla="*/ 1311274 h 1803229"/>
              <a:gd name="connsiteX5" fmla="*/ 293685 w 438750"/>
              <a:gd name="connsiteY5" fmla="*/ 1477963 h 1803229"/>
              <a:gd name="connsiteX6" fmla="*/ 271462 w 438750"/>
              <a:gd name="connsiteY6" fmla="*/ 1800223 h 1803229"/>
              <a:gd name="connsiteX7" fmla="*/ 188912 w 438750"/>
              <a:gd name="connsiteY7" fmla="*/ 1800222 h 1803229"/>
              <a:gd name="connsiteX8" fmla="*/ 158752 w 438750"/>
              <a:gd name="connsiteY8" fmla="*/ 1468439 h 1803229"/>
              <a:gd name="connsiteX9" fmla="*/ 0 w 438750"/>
              <a:gd name="connsiteY9" fmla="*/ 1311274 h 1803229"/>
              <a:gd name="connsiteX10" fmla="*/ 0 w 438750"/>
              <a:gd name="connsiteY10" fmla="*/ 73026 h 1803229"/>
              <a:gd name="connsiteX0" fmla="*/ 0 w 438351"/>
              <a:gd name="connsiteY0" fmla="*/ 73026 h 1803229"/>
              <a:gd name="connsiteX1" fmla="*/ 73026 w 438351"/>
              <a:gd name="connsiteY1" fmla="*/ 0 h 1803229"/>
              <a:gd name="connsiteX2" fmla="*/ 365124 w 438351"/>
              <a:gd name="connsiteY2" fmla="*/ 0 h 1803229"/>
              <a:gd name="connsiteX3" fmla="*/ 438150 w 438351"/>
              <a:gd name="connsiteY3" fmla="*/ 73026 h 1803229"/>
              <a:gd name="connsiteX4" fmla="*/ 438150 w 438351"/>
              <a:gd name="connsiteY4" fmla="*/ 1311274 h 1803229"/>
              <a:gd name="connsiteX5" fmla="*/ 293685 w 438351"/>
              <a:gd name="connsiteY5" fmla="*/ 1477963 h 1803229"/>
              <a:gd name="connsiteX6" fmla="*/ 271462 w 438351"/>
              <a:gd name="connsiteY6" fmla="*/ 1800223 h 1803229"/>
              <a:gd name="connsiteX7" fmla="*/ 188912 w 438351"/>
              <a:gd name="connsiteY7" fmla="*/ 1800222 h 1803229"/>
              <a:gd name="connsiteX8" fmla="*/ 158752 w 438351"/>
              <a:gd name="connsiteY8" fmla="*/ 1468439 h 1803229"/>
              <a:gd name="connsiteX9" fmla="*/ 0 w 438351"/>
              <a:gd name="connsiteY9" fmla="*/ 1311274 h 1803229"/>
              <a:gd name="connsiteX10" fmla="*/ 0 w 438351"/>
              <a:gd name="connsiteY10" fmla="*/ 73026 h 1803229"/>
              <a:gd name="connsiteX0" fmla="*/ 0 w 438159"/>
              <a:gd name="connsiteY0" fmla="*/ 73026 h 1803229"/>
              <a:gd name="connsiteX1" fmla="*/ 73026 w 438159"/>
              <a:gd name="connsiteY1" fmla="*/ 0 h 1803229"/>
              <a:gd name="connsiteX2" fmla="*/ 365124 w 438159"/>
              <a:gd name="connsiteY2" fmla="*/ 0 h 1803229"/>
              <a:gd name="connsiteX3" fmla="*/ 438150 w 438159"/>
              <a:gd name="connsiteY3" fmla="*/ 73026 h 1803229"/>
              <a:gd name="connsiteX4" fmla="*/ 438150 w 438159"/>
              <a:gd name="connsiteY4" fmla="*/ 1311274 h 1803229"/>
              <a:gd name="connsiteX5" fmla="*/ 293685 w 438159"/>
              <a:gd name="connsiteY5" fmla="*/ 1477963 h 1803229"/>
              <a:gd name="connsiteX6" fmla="*/ 271462 w 438159"/>
              <a:gd name="connsiteY6" fmla="*/ 1800223 h 1803229"/>
              <a:gd name="connsiteX7" fmla="*/ 188912 w 438159"/>
              <a:gd name="connsiteY7" fmla="*/ 1800222 h 1803229"/>
              <a:gd name="connsiteX8" fmla="*/ 158752 w 438159"/>
              <a:gd name="connsiteY8" fmla="*/ 1468439 h 1803229"/>
              <a:gd name="connsiteX9" fmla="*/ 0 w 438159"/>
              <a:gd name="connsiteY9" fmla="*/ 1311274 h 1803229"/>
              <a:gd name="connsiteX10" fmla="*/ 0 w 438159"/>
              <a:gd name="connsiteY10" fmla="*/ 73026 h 1803229"/>
              <a:gd name="connsiteX0" fmla="*/ 0 w 438159"/>
              <a:gd name="connsiteY0" fmla="*/ 73026 h 1803229"/>
              <a:gd name="connsiteX1" fmla="*/ 73026 w 438159"/>
              <a:gd name="connsiteY1" fmla="*/ 0 h 1803229"/>
              <a:gd name="connsiteX2" fmla="*/ 365124 w 438159"/>
              <a:gd name="connsiteY2" fmla="*/ 0 h 1803229"/>
              <a:gd name="connsiteX3" fmla="*/ 438150 w 438159"/>
              <a:gd name="connsiteY3" fmla="*/ 73026 h 1803229"/>
              <a:gd name="connsiteX4" fmla="*/ 438150 w 438159"/>
              <a:gd name="connsiteY4" fmla="*/ 1311274 h 1803229"/>
              <a:gd name="connsiteX5" fmla="*/ 293685 w 438159"/>
              <a:gd name="connsiteY5" fmla="*/ 1463676 h 1803229"/>
              <a:gd name="connsiteX6" fmla="*/ 271462 w 438159"/>
              <a:gd name="connsiteY6" fmla="*/ 1800223 h 1803229"/>
              <a:gd name="connsiteX7" fmla="*/ 188912 w 438159"/>
              <a:gd name="connsiteY7" fmla="*/ 1800222 h 1803229"/>
              <a:gd name="connsiteX8" fmla="*/ 158752 w 438159"/>
              <a:gd name="connsiteY8" fmla="*/ 1468439 h 1803229"/>
              <a:gd name="connsiteX9" fmla="*/ 0 w 438159"/>
              <a:gd name="connsiteY9" fmla="*/ 1311274 h 1803229"/>
              <a:gd name="connsiteX10" fmla="*/ 0 w 438159"/>
              <a:gd name="connsiteY10" fmla="*/ 73026 h 1803229"/>
              <a:gd name="connsiteX0" fmla="*/ 0 w 438297"/>
              <a:gd name="connsiteY0" fmla="*/ 73026 h 1803229"/>
              <a:gd name="connsiteX1" fmla="*/ 73026 w 438297"/>
              <a:gd name="connsiteY1" fmla="*/ 0 h 1803229"/>
              <a:gd name="connsiteX2" fmla="*/ 365124 w 438297"/>
              <a:gd name="connsiteY2" fmla="*/ 0 h 1803229"/>
              <a:gd name="connsiteX3" fmla="*/ 438150 w 438297"/>
              <a:gd name="connsiteY3" fmla="*/ 73026 h 1803229"/>
              <a:gd name="connsiteX4" fmla="*/ 438150 w 438297"/>
              <a:gd name="connsiteY4" fmla="*/ 1311274 h 1803229"/>
              <a:gd name="connsiteX5" fmla="*/ 300035 w 438297"/>
              <a:gd name="connsiteY5" fmla="*/ 1473201 h 1803229"/>
              <a:gd name="connsiteX6" fmla="*/ 271462 w 438297"/>
              <a:gd name="connsiteY6" fmla="*/ 1800223 h 1803229"/>
              <a:gd name="connsiteX7" fmla="*/ 188912 w 438297"/>
              <a:gd name="connsiteY7" fmla="*/ 1800222 h 1803229"/>
              <a:gd name="connsiteX8" fmla="*/ 158752 w 438297"/>
              <a:gd name="connsiteY8" fmla="*/ 1468439 h 1803229"/>
              <a:gd name="connsiteX9" fmla="*/ 0 w 438297"/>
              <a:gd name="connsiteY9" fmla="*/ 1311274 h 1803229"/>
              <a:gd name="connsiteX10" fmla="*/ 0 w 438297"/>
              <a:gd name="connsiteY10" fmla="*/ 73026 h 180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8297" h="1803229">
                <a:moveTo>
                  <a:pt x="0" y="73026"/>
                </a:moveTo>
                <a:cubicBezTo>
                  <a:pt x="0" y="32695"/>
                  <a:pt x="32695" y="0"/>
                  <a:pt x="73026" y="0"/>
                </a:cubicBezTo>
                <a:lnTo>
                  <a:pt x="365124" y="0"/>
                </a:lnTo>
                <a:cubicBezTo>
                  <a:pt x="405455" y="0"/>
                  <a:pt x="438150" y="32695"/>
                  <a:pt x="438150" y="73026"/>
                </a:cubicBezTo>
                <a:lnTo>
                  <a:pt x="438150" y="1311274"/>
                </a:lnTo>
                <a:cubicBezTo>
                  <a:pt x="438150" y="1351605"/>
                  <a:pt x="448317" y="1430337"/>
                  <a:pt x="300035" y="1473201"/>
                </a:cubicBezTo>
                <a:cubicBezTo>
                  <a:pt x="257966" y="1536700"/>
                  <a:pt x="281516" y="1739899"/>
                  <a:pt x="271462" y="1800223"/>
                </a:cubicBezTo>
                <a:cubicBezTo>
                  <a:pt x="231245" y="1806573"/>
                  <a:pt x="269875" y="1801015"/>
                  <a:pt x="188912" y="1800222"/>
                </a:cubicBezTo>
                <a:cubicBezTo>
                  <a:pt x="166688" y="1801280"/>
                  <a:pt x="200027" y="1540404"/>
                  <a:pt x="158752" y="1468439"/>
                </a:cubicBezTo>
                <a:cubicBezTo>
                  <a:pt x="24759" y="1466851"/>
                  <a:pt x="0" y="1351605"/>
                  <a:pt x="0" y="1311274"/>
                </a:cubicBezTo>
                <a:lnTo>
                  <a:pt x="0" y="7302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507D007-B542-4835-991E-D9BA7CEFAB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17" t="23906" r="6176" b="8081"/>
          <a:stretch/>
        </p:blipFill>
        <p:spPr>
          <a:xfrm rot="10800000">
            <a:off x="3438523" y="1552009"/>
            <a:ext cx="866804" cy="259624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1A114AB-36AF-43C9-9BC4-1CBBA04F00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17" t="23906" r="6176" b="8081"/>
          <a:stretch/>
        </p:blipFill>
        <p:spPr>
          <a:xfrm rot="10800000">
            <a:off x="5555303" y="2658088"/>
            <a:ext cx="866804" cy="2596245"/>
          </a:xfrm>
          <a:prstGeom prst="rect">
            <a:avLst/>
          </a:pr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731B14F-EB8D-4E51-A516-467197DE079D}"/>
              </a:ext>
            </a:extLst>
          </p:cNvPr>
          <p:cNvSpPr/>
          <p:nvPr/>
        </p:nvSpPr>
        <p:spPr>
          <a:xfrm>
            <a:off x="3879193" y="5492910"/>
            <a:ext cx="2119819" cy="820540"/>
          </a:xfrm>
          <a:custGeom>
            <a:avLst/>
            <a:gdLst>
              <a:gd name="connsiteX0" fmla="*/ 0 w 2175386"/>
              <a:gd name="connsiteY0" fmla="*/ 30480 h 741733"/>
              <a:gd name="connsiteX1" fmla="*/ 1971040 w 2175386"/>
              <a:gd name="connsiteY1" fmla="*/ 741680 h 741733"/>
              <a:gd name="connsiteX2" fmla="*/ 2113280 w 2175386"/>
              <a:gd name="connsiteY2" fmla="*/ 0 h 741733"/>
              <a:gd name="connsiteX3" fmla="*/ 2113280 w 2175386"/>
              <a:gd name="connsiteY3" fmla="*/ 0 h 741733"/>
              <a:gd name="connsiteX4" fmla="*/ 2113280 w 2175386"/>
              <a:gd name="connsiteY4" fmla="*/ 0 h 741733"/>
              <a:gd name="connsiteX0" fmla="*/ 467 w 2175853"/>
              <a:gd name="connsiteY0" fmla="*/ 30480 h 741726"/>
              <a:gd name="connsiteX1" fmla="*/ 1971507 w 2175853"/>
              <a:gd name="connsiteY1" fmla="*/ 741680 h 741726"/>
              <a:gd name="connsiteX2" fmla="*/ 2113747 w 2175853"/>
              <a:gd name="connsiteY2" fmla="*/ 0 h 741726"/>
              <a:gd name="connsiteX3" fmla="*/ 2113747 w 2175853"/>
              <a:gd name="connsiteY3" fmla="*/ 0 h 741726"/>
              <a:gd name="connsiteX4" fmla="*/ 2113747 w 2175853"/>
              <a:gd name="connsiteY4" fmla="*/ 0 h 741726"/>
              <a:gd name="connsiteX0" fmla="*/ 23 w 2175409"/>
              <a:gd name="connsiteY0" fmla="*/ 30480 h 741724"/>
              <a:gd name="connsiteX1" fmla="*/ 1971063 w 2175409"/>
              <a:gd name="connsiteY1" fmla="*/ 741680 h 741724"/>
              <a:gd name="connsiteX2" fmla="*/ 2113303 w 2175409"/>
              <a:gd name="connsiteY2" fmla="*/ 0 h 741724"/>
              <a:gd name="connsiteX3" fmla="*/ 2113303 w 2175409"/>
              <a:gd name="connsiteY3" fmla="*/ 0 h 741724"/>
              <a:gd name="connsiteX4" fmla="*/ 2113303 w 2175409"/>
              <a:gd name="connsiteY4" fmla="*/ 0 h 741724"/>
              <a:gd name="connsiteX0" fmla="*/ 53 w 2113333"/>
              <a:gd name="connsiteY0" fmla="*/ 30480 h 860029"/>
              <a:gd name="connsiteX1" fmla="*/ 1021199 w 2113333"/>
              <a:gd name="connsiteY1" fmla="*/ 859994 h 860029"/>
              <a:gd name="connsiteX2" fmla="*/ 2113333 w 2113333"/>
              <a:gd name="connsiteY2" fmla="*/ 0 h 860029"/>
              <a:gd name="connsiteX3" fmla="*/ 2113333 w 2113333"/>
              <a:gd name="connsiteY3" fmla="*/ 0 h 860029"/>
              <a:gd name="connsiteX4" fmla="*/ 2113333 w 2113333"/>
              <a:gd name="connsiteY4" fmla="*/ 0 h 860029"/>
              <a:gd name="connsiteX0" fmla="*/ 145 w 2113425"/>
              <a:gd name="connsiteY0" fmla="*/ 30480 h 860628"/>
              <a:gd name="connsiteX1" fmla="*/ 1021291 w 2113425"/>
              <a:gd name="connsiteY1" fmla="*/ 859994 h 860628"/>
              <a:gd name="connsiteX2" fmla="*/ 2113425 w 2113425"/>
              <a:gd name="connsiteY2" fmla="*/ 0 h 860628"/>
              <a:gd name="connsiteX3" fmla="*/ 2113425 w 2113425"/>
              <a:gd name="connsiteY3" fmla="*/ 0 h 860628"/>
              <a:gd name="connsiteX4" fmla="*/ 2113425 w 2113425"/>
              <a:gd name="connsiteY4" fmla="*/ 0 h 860628"/>
              <a:gd name="connsiteX0" fmla="*/ 145 w 2113770"/>
              <a:gd name="connsiteY0" fmla="*/ 30480 h 860730"/>
              <a:gd name="connsiteX1" fmla="*/ 1021291 w 2113770"/>
              <a:gd name="connsiteY1" fmla="*/ 859994 h 860730"/>
              <a:gd name="connsiteX2" fmla="*/ 2113425 w 2113770"/>
              <a:gd name="connsiteY2" fmla="*/ 0 h 860730"/>
              <a:gd name="connsiteX3" fmla="*/ 2113425 w 2113770"/>
              <a:gd name="connsiteY3" fmla="*/ 0 h 860730"/>
              <a:gd name="connsiteX4" fmla="*/ 2113425 w 2113770"/>
              <a:gd name="connsiteY4" fmla="*/ 0 h 860730"/>
              <a:gd name="connsiteX0" fmla="*/ 145 w 2113770"/>
              <a:gd name="connsiteY0" fmla="*/ 30480 h 860764"/>
              <a:gd name="connsiteX1" fmla="*/ 1021291 w 2113770"/>
              <a:gd name="connsiteY1" fmla="*/ 859994 h 860764"/>
              <a:gd name="connsiteX2" fmla="*/ 2113425 w 2113770"/>
              <a:gd name="connsiteY2" fmla="*/ 0 h 860764"/>
              <a:gd name="connsiteX3" fmla="*/ 2113425 w 2113770"/>
              <a:gd name="connsiteY3" fmla="*/ 0 h 860764"/>
              <a:gd name="connsiteX4" fmla="*/ 2113425 w 2113770"/>
              <a:gd name="connsiteY4" fmla="*/ 0 h 860764"/>
              <a:gd name="connsiteX0" fmla="*/ 145 w 2113548"/>
              <a:gd name="connsiteY0" fmla="*/ 30480 h 860814"/>
              <a:gd name="connsiteX1" fmla="*/ 1021291 w 2113548"/>
              <a:gd name="connsiteY1" fmla="*/ 859994 h 860814"/>
              <a:gd name="connsiteX2" fmla="*/ 2113425 w 2113548"/>
              <a:gd name="connsiteY2" fmla="*/ 0 h 860814"/>
              <a:gd name="connsiteX3" fmla="*/ 2113425 w 2113548"/>
              <a:gd name="connsiteY3" fmla="*/ 0 h 860814"/>
              <a:gd name="connsiteX4" fmla="*/ 2113425 w 2113548"/>
              <a:gd name="connsiteY4" fmla="*/ 0 h 860814"/>
              <a:gd name="connsiteX0" fmla="*/ 145 w 2113425"/>
              <a:gd name="connsiteY0" fmla="*/ 30480 h 860778"/>
              <a:gd name="connsiteX1" fmla="*/ 1021291 w 2113425"/>
              <a:gd name="connsiteY1" fmla="*/ 859994 h 860778"/>
              <a:gd name="connsiteX2" fmla="*/ 2113425 w 2113425"/>
              <a:gd name="connsiteY2" fmla="*/ 0 h 860778"/>
              <a:gd name="connsiteX3" fmla="*/ 2113425 w 2113425"/>
              <a:gd name="connsiteY3" fmla="*/ 0 h 860778"/>
              <a:gd name="connsiteX4" fmla="*/ 2113425 w 2113425"/>
              <a:gd name="connsiteY4" fmla="*/ 0 h 860778"/>
              <a:gd name="connsiteX0" fmla="*/ 121 w 2113401"/>
              <a:gd name="connsiteY0" fmla="*/ 30480 h 862316"/>
              <a:gd name="connsiteX1" fmla="*/ 1071973 w 2113401"/>
              <a:gd name="connsiteY1" fmla="*/ 861684 h 862316"/>
              <a:gd name="connsiteX2" fmla="*/ 2113401 w 2113401"/>
              <a:gd name="connsiteY2" fmla="*/ 0 h 862316"/>
              <a:gd name="connsiteX3" fmla="*/ 2113401 w 2113401"/>
              <a:gd name="connsiteY3" fmla="*/ 0 h 862316"/>
              <a:gd name="connsiteX4" fmla="*/ 2113401 w 2113401"/>
              <a:gd name="connsiteY4" fmla="*/ 0 h 862316"/>
              <a:gd name="connsiteX0" fmla="*/ 123 w 2113403"/>
              <a:gd name="connsiteY0" fmla="*/ 30480 h 862976"/>
              <a:gd name="connsiteX1" fmla="*/ 1071975 w 2113403"/>
              <a:gd name="connsiteY1" fmla="*/ 861684 h 862976"/>
              <a:gd name="connsiteX2" fmla="*/ 2113403 w 2113403"/>
              <a:gd name="connsiteY2" fmla="*/ 0 h 862976"/>
              <a:gd name="connsiteX3" fmla="*/ 2113403 w 2113403"/>
              <a:gd name="connsiteY3" fmla="*/ 0 h 862976"/>
              <a:gd name="connsiteX4" fmla="*/ 2113403 w 2113403"/>
              <a:gd name="connsiteY4" fmla="*/ 0 h 862976"/>
              <a:gd name="connsiteX0" fmla="*/ 123 w 2118346"/>
              <a:gd name="connsiteY0" fmla="*/ 30480 h 862976"/>
              <a:gd name="connsiteX1" fmla="*/ 1071975 w 2118346"/>
              <a:gd name="connsiteY1" fmla="*/ 861684 h 862976"/>
              <a:gd name="connsiteX2" fmla="*/ 2113403 w 2118346"/>
              <a:gd name="connsiteY2" fmla="*/ 0 h 862976"/>
              <a:gd name="connsiteX3" fmla="*/ 2113403 w 2118346"/>
              <a:gd name="connsiteY3" fmla="*/ 0 h 862976"/>
              <a:gd name="connsiteX4" fmla="*/ 2113403 w 2118346"/>
              <a:gd name="connsiteY4" fmla="*/ 0 h 862976"/>
              <a:gd name="connsiteX0" fmla="*/ 123 w 2114685"/>
              <a:gd name="connsiteY0" fmla="*/ 30480 h 862976"/>
              <a:gd name="connsiteX1" fmla="*/ 1071975 w 2114685"/>
              <a:gd name="connsiteY1" fmla="*/ 861684 h 862976"/>
              <a:gd name="connsiteX2" fmla="*/ 2113403 w 2114685"/>
              <a:gd name="connsiteY2" fmla="*/ 0 h 862976"/>
              <a:gd name="connsiteX3" fmla="*/ 2113403 w 2114685"/>
              <a:gd name="connsiteY3" fmla="*/ 0 h 862976"/>
              <a:gd name="connsiteX4" fmla="*/ 2113403 w 2114685"/>
              <a:gd name="connsiteY4" fmla="*/ 0 h 862976"/>
              <a:gd name="connsiteX0" fmla="*/ 123 w 2113403"/>
              <a:gd name="connsiteY0" fmla="*/ 30480 h 862976"/>
              <a:gd name="connsiteX1" fmla="*/ 1071975 w 2113403"/>
              <a:gd name="connsiteY1" fmla="*/ 861684 h 862976"/>
              <a:gd name="connsiteX2" fmla="*/ 2113403 w 2113403"/>
              <a:gd name="connsiteY2" fmla="*/ 0 h 862976"/>
              <a:gd name="connsiteX3" fmla="*/ 2113403 w 2113403"/>
              <a:gd name="connsiteY3" fmla="*/ 0 h 862976"/>
              <a:gd name="connsiteX4" fmla="*/ 2113403 w 2113403"/>
              <a:gd name="connsiteY4" fmla="*/ 0 h 862976"/>
              <a:gd name="connsiteX0" fmla="*/ 123 w 2113403"/>
              <a:gd name="connsiteY0" fmla="*/ 30480 h 862976"/>
              <a:gd name="connsiteX1" fmla="*/ 1071975 w 2113403"/>
              <a:gd name="connsiteY1" fmla="*/ 861684 h 862976"/>
              <a:gd name="connsiteX2" fmla="*/ 2113403 w 2113403"/>
              <a:gd name="connsiteY2" fmla="*/ 0 h 862976"/>
              <a:gd name="connsiteX3" fmla="*/ 2113403 w 2113403"/>
              <a:gd name="connsiteY3" fmla="*/ 0 h 862976"/>
              <a:gd name="connsiteX4" fmla="*/ 2113403 w 2113403"/>
              <a:gd name="connsiteY4" fmla="*/ 0 h 862976"/>
              <a:gd name="connsiteX0" fmla="*/ 49 w 2119769"/>
              <a:gd name="connsiteY0" fmla="*/ 0 h 869842"/>
              <a:gd name="connsiteX1" fmla="*/ 1078341 w 2119769"/>
              <a:gd name="connsiteY1" fmla="*/ 869840 h 869842"/>
              <a:gd name="connsiteX2" fmla="*/ 2119769 w 2119769"/>
              <a:gd name="connsiteY2" fmla="*/ 8156 h 869842"/>
              <a:gd name="connsiteX3" fmla="*/ 2119769 w 2119769"/>
              <a:gd name="connsiteY3" fmla="*/ 8156 h 869842"/>
              <a:gd name="connsiteX4" fmla="*/ 2119769 w 2119769"/>
              <a:gd name="connsiteY4" fmla="*/ 8156 h 869842"/>
              <a:gd name="connsiteX0" fmla="*/ 49 w 2119769"/>
              <a:gd name="connsiteY0" fmla="*/ 0 h 833352"/>
              <a:gd name="connsiteX1" fmla="*/ 1076194 w 2119769"/>
              <a:gd name="connsiteY1" fmla="*/ 833350 h 833352"/>
              <a:gd name="connsiteX2" fmla="*/ 2119769 w 2119769"/>
              <a:gd name="connsiteY2" fmla="*/ 8156 h 833352"/>
              <a:gd name="connsiteX3" fmla="*/ 2119769 w 2119769"/>
              <a:gd name="connsiteY3" fmla="*/ 8156 h 833352"/>
              <a:gd name="connsiteX4" fmla="*/ 2119769 w 2119769"/>
              <a:gd name="connsiteY4" fmla="*/ 8156 h 833352"/>
              <a:gd name="connsiteX0" fmla="*/ 49 w 2119769"/>
              <a:gd name="connsiteY0" fmla="*/ 0 h 833352"/>
              <a:gd name="connsiteX1" fmla="*/ 1076194 w 2119769"/>
              <a:gd name="connsiteY1" fmla="*/ 833350 h 833352"/>
              <a:gd name="connsiteX2" fmla="*/ 2119769 w 2119769"/>
              <a:gd name="connsiteY2" fmla="*/ 8156 h 833352"/>
              <a:gd name="connsiteX3" fmla="*/ 2119769 w 2119769"/>
              <a:gd name="connsiteY3" fmla="*/ 8156 h 833352"/>
              <a:gd name="connsiteX4" fmla="*/ 2119769 w 2119769"/>
              <a:gd name="connsiteY4" fmla="*/ 8156 h 833352"/>
              <a:gd name="connsiteX0" fmla="*/ 49 w 2120003"/>
              <a:gd name="connsiteY0" fmla="*/ 0 h 833352"/>
              <a:gd name="connsiteX1" fmla="*/ 1076194 w 2120003"/>
              <a:gd name="connsiteY1" fmla="*/ 833350 h 833352"/>
              <a:gd name="connsiteX2" fmla="*/ 2119769 w 2120003"/>
              <a:gd name="connsiteY2" fmla="*/ 8156 h 833352"/>
              <a:gd name="connsiteX3" fmla="*/ 2119769 w 2120003"/>
              <a:gd name="connsiteY3" fmla="*/ 8156 h 833352"/>
              <a:gd name="connsiteX4" fmla="*/ 2119769 w 2120003"/>
              <a:gd name="connsiteY4" fmla="*/ 8156 h 833352"/>
              <a:gd name="connsiteX0" fmla="*/ 77 w 2120167"/>
              <a:gd name="connsiteY0" fmla="*/ 0 h 833596"/>
              <a:gd name="connsiteX1" fmla="*/ 1076222 w 2120167"/>
              <a:gd name="connsiteY1" fmla="*/ 833350 h 833596"/>
              <a:gd name="connsiteX2" fmla="*/ 2119797 w 2120167"/>
              <a:gd name="connsiteY2" fmla="*/ 8156 h 833596"/>
              <a:gd name="connsiteX3" fmla="*/ 2119797 w 2120167"/>
              <a:gd name="connsiteY3" fmla="*/ 8156 h 833596"/>
              <a:gd name="connsiteX4" fmla="*/ 2119797 w 2120167"/>
              <a:gd name="connsiteY4" fmla="*/ 8156 h 833596"/>
              <a:gd name="connsiteX0" fmla="*/ 79 w 2119799"/>
              <a:gd name="connsiteY0" fmla="*/ 0 h 820723"/>
              <a:gd name="connsiteX1" fmla="*/ 1061198 w 2119799"/>
              <a:gd name="connsiteY1" fmla="*/ 820471 h 820723"/>
              <a:gd name="connsiteX2" fmla="*/ 2119799 w 2119799"/>
              <a:gd name="connsiteY2" fmla="*/ 8156 h 820723"/>
              <a:gd name="connsiteX3" fmla="*/ 2119799 w 2119799"/>
              <a:gd name="connsiteY3" fmla="*/ 8156 h 820723"/>
              <a:gd name="connsiteX4" fmla="*/ 2119799 w 2119799"/>
              <a:gd name="connsiteY4" fmla="*/ 8156 h 820723"/>
              <a:gd name="connsiteX0" fmla="*/ 79 w 2119799"/>
              <a:gd name="connsiteY0" fmla="*/ 0 h 820723"/>
              <a:gd name="connsiteX1" fmla="*/ 1061198 w 2119799"/>
              <a:gd name="connsiteY1" fmla="*/ 820471 h 820723"/>
              <a:gd name="connsiteX2" fmla="*/ 2119799 w 2119799"/>
              <a:gd name="connsiteY2" fmla="*/ 8156 h 820723"/>
              <a:gd name="connsiteX3" fmla="*/ 2119799 w 2119799"/>
              <a:gd name="connsiteY3" fmla="*/ 8156 h 820723"/>
              <a:gd name="connsiteX4" fmla="*/ 2119799 w 2119799"/>
              <a:gd name="connsiteY4" fmla="*/ 8156 h 820723"/>
              <a:gd name="connsiteX0" fmla="*/ 79 w 2124038"/>
              <a:gd name="connsiteY0" fmla="*/ 0 h 820723"/>
              <a:gd name="connsiteX1" fmla="*/ 1061198 w 2124038"/>
              <a:gd name="connsiteY1" fmla="*/ 820471 h 820723"/>
              <a:gd name="connsiteX2" fmla="*/ 2119799 w 2124038"/>
              <a:gd name="connsiteY2" fmla="*/ 8156 h 820723"/>
              <a:gd name="connsiteX3" fmla="*/ 2119799 w 2124038"/>
              <a:gd name="connsiteY3" fmla="*/ 8156 h 820723"/>
              <a:gd name="connsiteX4" fmla="*/ 2119799 w 2124038"/>
              <a:gd name="connsiteY4" fmla="*/ 8156 h 820723"/>
              <a:gd name="connsiteX0" fmla="*/ 79 w 2120787"/>
              <a:gd name="connsiteY0" fmla="*/ 0 h 820723"/>
              <a:gd name="connsiteX1" fmla="*/ 1061198 w 2120787"/>
              <a:gd name="connsiteY1" fmla="*/ 820471 h 820723"/>
              <a:gd name="connsiteX2" fmla="*/ 2119799 w 2120787"/>
              <a:gd name="connsiteY2" fmla="*/ 8156 h 820723"/>
              <a:gd name="connsiteX3" fmla="*/ 2119799 w 2120787"/>
              <a:gd name="connsiteY3" fmla="*/ 8156 h 820723"/>
              <a:gd name="connsiteX4" fmla="*/ 2119799 w 2120787"/>
              <a:gd name="connsiteY4" fmla="*/ 8156 h 820723"/>
              <a:gd name="connsiteX0" fmla="*/ 79 w 2119799"/>
              <a:gd name="connsiteY0" fmla="*/ 0 h 820723"/>
              <a:gd name="connsiteX1" fmla="*/ 1061198 w 2119799"/>
              <a:gd name="connsiteY1" fmla="*/ 820471 h 820723"/>
              <a:gd name="connsiteX2" fmla="*/ 2119799 w 2119799"/>
              <a:gd name="connsiteY2" fmla="*/ 8156 h 820723"/>
              <a:gd name="connsiteX3" fmla="*/ 2119799 w 2119799"/>
              <a:gd name="connsiteY3" fmla="*/ 8156 h 820723"/>
              <a:gd name="connsiteX4" fmla="*/ 2119799 w 2119799"/>
              <a:gd name="connsiteY4" fmla="*/ 8156 h 820723"/>
              <a:gd name="connsiteX0" fmla="*/ 99 w 2119819"/>
              <a:gd name="connsiteY0" fmla="*/ 0 h 820540"/>
              <a:gd name="connsiteX1" fmla="*/ 1061218 w 2119819"/>
              <a:gd name="connsiteY1" fmla="*/ 820471 h 820540"/>
              <a:gd name="connsiteX2" fmla="*/ 2119819 w 2119819"/>
              <a:gd name="connsiteY2" fmla="*/ 8156 h 820540"/>
              <a:gd name="connsiteX3" fmla="*/ 2119819 w 2119819"/>
              <a:gd name="connsiteY3" fmla="*/ 8156 h 820540"/>
              <a:gd name="connsiteX4" fmla="*/ 2119819 w 2119819"/>
              <a:gd name="connsiteY4" fmla="*/ 8156 h 82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9819" h="820540">
                <a:moveTo>
                  <a:pt x="99" y="0"/>
                </a:moveTo>
                <a:cubicBezTo>
                  <a:pt x="-6856" y="288842"/>
                  <a:pt x="349469" y="812673"/>
                  <a:pt x="1061218" y="820471"/>
                </a:cubicBezTo>
                <a:cubicBezTo>
                  <a:pt x="1772967" y="828269"/>
                  <a:pt x="2115105" y="182179"/>
                  <a:pt x="2119819" y="8156"/>
                </a:cubicBezTo>
                <a:lnTo>
                  <a:pt x="2119819" y="8156"/>
                </a:lnTo>
                <a:lnTo>
                  <a:pt x="2119819" y="8156"/>
                </a:lnTo>
              </a:path>
            </a:pathLst>
          </a:custGeom>
          <a:noFill/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0659884-866D-4914-82F6-6D8A30DC3050}"/>
              </a:ext>
            </a:extLst>
          </p:cNvPr>
          <p:cNvSpPr txBox="1"/>
          <p:nvPr/>
        </p:nvSpPr>
        <p:spPr>
          <a:xfrm>
            <a:off x="3130023" y="3312349"/>
            <a:ext cx="31577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A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CC110A2-4595-4553-A299-2C1ABB8F6D76}"/>
              </a:ext>
            </a:extLst>
          </p:cNvPr>
          <p:cNvSpPr txBox="1"/>
          <p:nvPr/>
        </p:nvSpPr>
        <p:spPr>
          <a:xfrm>
            <a:off x="5290469" y="3312349"/>
            <a:ext cx="31577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C4164DA-C02A-4352-AEEA-AA251E523446}"/>
              </a:ext>
            </a:extLst>
          </p:cNvPr>
          <p:cNvSpPr txBox="1"/>
          <p:nvPr/>
        </p:nvSpPr>
        <p:spPr>
          <a:xfrm>
            <a:off x="546850" y="1734758"/>
            <a:ext cx="28162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If pressure is put on piston </a:t>
            </a:r>
            <a:r>
              <a:rPr lang="en-GB" b="1" dirty="0"/>
              <a:t>A,</a:t>
            </a:r>
            <a:r>
              <a:rPr lang="en-GB" dirty="0"/>
              <a:t> the same pressure will be transmitted to piston </a:t>
            </a:r>
            <a:r>
              <a:rPr lang="en-GB" b="1" dirty="0"/>
              <a:t>B</a:t>
            </a:r>
            <a:endParaRPr lang="en-GB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AF1D7A-F88B-4C89-997D-CD151B054954}"/>
              </a:ext>
            </a:extLst>
          </p:cNvPr>
          <p:cNvSpPr txBox="1"/>
          <p:nvPr/>
        </p:nvSpPr>
        <p:spPr>
          <a:xfrm>
            <a:off x="461834" y="5104807"/>
            <a:ext cx="33418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When a gas is enclosed in a space and a pressure is applied, the pressure is transmitted equally to all parts of the gas, as gas cannot be compressed.</a:t>
            </a:r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20A15BE-1A8F-4066-A739-A969003AB685}"/>
              </a:ext>
            </a:extLst>
          </p:cNvPr>
          <p:cNvSpPr txBox="1"/>
          <p:nvPr/>
        </p:nvSpPr>
        <p:spPr>
          <a:xfrm>
            <a:off x="6743224" y="2597853"/>
            <a:ext cx="2781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You will see the gas will move from </a:t>
            </a:r>
            <a:r>
              <a:rPr lang="en-GB" b="1" dirty="0"/>
              <a:t>A</a:t>
            </a:r>
            <a:r>
              <a:rPr lang="en-GB" dirty="0"/>
              <a:t> to </a:t>
            </a:r>
            <a:r>
              <a:rPr lang="en-GB" b="1" dirty="0"/>
              <a:t>B</a:t>
            </a:r>
            <a:r>
              <a:rPr lang="en-GB" dirty="0"/>
              <a:t>, making piston </a:t>
            </a:r>
            <a:r>
              <a:rPr lang="en-GB" b="1" dirty="0"/>
              <a:t>B </a:t>
            </a:r>
            <a:r>
              <a:rPr lang="en-GB" dirty="0"/>
              <a:t>rise.</a:t>
            </a:r>
            <a:endParaRPr lang="en-US" dirty="0"/>
          </a:p>
          <a:p>
            <a:endParaRPr lang="en-US" dirty="0"/>
          </a:p>
        </p:txBody>
      </p:sp>
      <p:sp>
        <p:nvSpPr>
          <p:cNvPr id="33" name="Rectangle: Rounded Corners 14">
            <a:extLst>
              <a:ext uri="{FF2B5EF4-FFF2-40B4-BE49-F238E27FC236}">
                <a16:creationId xmlns:a16="http://schemas.microsoft.com/office/drawing/2014/main" id="{2B3A0A0F-65B9-4D99-B6F8-0AB17DC7EE01}"/>
              </a:ext>
            </a:extLst>
          </p:cNvPr>
          <p:cNvSpPr/>
          <p:nvPr/>
        </p:nvSpPr>
        <p:spPr>
          <a:xfrm>
            <a:off x="5729241" y="3944866"/>
            <a:ext cx="498335" cy="1573552"/>
          </a:xfrm>
          <a:custGeom>
            <a:avLst/>
            <a:gdLst>
              <a:gd name="connsiteX0" fmla="*/ 0 w 438150"/>
              <a:gd name="connsiteY0" fmla="*/ 73026 h 1384300"/>
              <a:gd name="connsiteX1" fmla="*/ 73026 w 438150"/>
              <a:gd name="connsiteY1" fmla="*/ 0 h 1384300"/>
              <a:gd name="connsiteX2" fmla="*/ 365124 w 438150"/>
              <a:gd name="connsiteY2" fmla="*/ 0 h 1384300"/>
              <a:gd name="connsiteX3" fmla="*/ 438150 w 438150"/>
              <a:gd name="connsiteY3" fmla="*/ 73026 h 1384300"/>
              <a:gd name="connsiteX4" fmla="*/ 438150 w 438150"/>
              <a:gd name="connsiteY4" fmla="*/ 1311274 h 1384300"/>
              <a:gd name="connsiteX5" fmla="*/ 365124 w 438150"/>
              <a:gd name="connsiteY5" fmla="*/ 1384300 h 1384300"/>
              <a:gd name="connsiteX6" fmla="*/ 73026 w 438150"/>
              <a:gd name="connsiteY6" fmla="*/ 1384300 h 1384300"/>
              <a:gd name="connsiteX7" fmla="*/ 0 w 438150"/>
              <a:gd name="connsiteY7" fmla="*/ 1311274 h 1384300"/>
              <a:gd name="connsiteX8" fmla="*/ 0 w 438150"/>
              <a:gd name="connsiteY8" fmla="*/ 73026 h 1384300"/>
              <a:gd name="connsiteX0" fmla="*/ 0 w 438150"/>
              <a:gd name="connsiteY0" fmla="*/ 73026 h 1403350"/>
              <a:gd name="connsiteX1" fmla="*/ 73026 w 438150"/>
              <a:gd name="connsiteY1" fmla="*/ 0 h 1403350"/>
              <a:gd name="connsiteX2" fmla="*/ 365124 w 438150"/>
              <a:gd name="connsiteY2" fmla="*/ 0 h 1403350"/>
              <a:gd name="connsiteX3" fmla="*/ 438150 w 438150"/>
              <a:gd name="connsiteY3" fmla="*/ 73026 h 1403350"/>
              <a:gd name="connsiteX4" fmla="*/ 438150 w 438150"/>
              <a:gd name="connsiteY4" fmla="*/ 1311274 h 1403350"/>
              <a:gd name="connsiteX5" fmla="*/ 365124 w 438150"/>
              <a:gd name="connsiteY5" fmla="*/ 1384300 h 1403350"/>
              <a:gd name="connsiteX6" fmla="*/ 142876 w 438150"/>
              <a:gd name="connsiteY6" fmla="*/ 1403350 h 1403350"/>
              <a:gd name="connsiteX7" fmla="*/ 0 w 438150"/>
              <a:gd name="connsiteY7" fmla="*/ 1311274 h 1403350"/>
              <a:gd name="connsiteX8" fmla="*/ 0 w 438150"/>
              <a:gd name="connsiteY8" fmla="*/ 73026 h 1403350"/>
              <a:gd name="connsiteX0" fmla="*/ 0 w 438150"/>
              <a:gd name="connsiteY0" fmla="*/ 73026 h 1403350"/>
              <a:gd name="connsiteX1" fmla="*/ 73026 w 438150"/>
              <a:gd name="connsiteY1" fmla="*/ 0 h 1403350"/>
              <a:gd name="connsiteX2" fmla="*/ 365124 w 438150"/>
              <a:gd name="connsiteY2" fmla="*/ 0 h 1403350"/>
              <a:gd name="connsiteX3" fmla="*/ 438150 w 438150"/>
              <a:gd name="connsiteY3" fmla="*/ 73026 h 1403350"/>
              <a:gd name="connsiteX4" fmla="*/ 438150 w 438150"/>
              <a:gd name="connsiteY4" fmla="*/ 1311274 h 1403350"/>
              <a:gd name="connsiteX5" fmla="*/ 263524 w 438150"/>
              <a:gd name="connsiteY5" fmla="*/ 1397000 h 1403350"/>
              <a:gd name="connsiteX6" fmla="*/ 142876 w 438150"/>
              <a:gd name="connsiteY6" fmla="*/ 1403350 h 1403350"/>
              <a:gd name="connsiteX7" fmla="*/ 0 w 438150"/>
              <a:gd name="connsiteY7" fmla="*/ 1311274 h 1403350"/>
              <a:gd name="connsiteX8" fmla="*/ 0 w 438150"/>
              <a:gd name="connsiteY8" fmla="*/ 73026 h 1403350"/>
              <a:gd name="connsiteX0" fmla="*/ 0 w 438150"/>
              <a:gd name="connsiteY0" fmla="*/ 73026 h 1406525"/>
              <a:gd name="connsiteX1" fmla="*/ 73026 w 438150"/>
              <a:gd name="connsiteY1" fmla="*/ 0 h 1406525"/>
              <a:gd name="connsiteX2" fmla="*/ 365124 w 438150"/>
              <a:gd name="connsiteY2" fmla="*/ 0 h 1406525"/>
              <a:gd name="connsiteX3" fmla="*/ 438150 w 438150"/>
              <a:gd name="connsiteY3" fmla="*/ 73026 h 1406525"/>
              <a:gd name="connsiteX4" fmla="*/ 438150 w 438150"/>
              <a:gd name="connsiteY4" fmla="*/ 1311274 h 1406525"/>
              <a:gd name="connsiteX5" fmla="*/ 271461 w 438150"/>
              <a:gd name="connsiteY5" fmla="*/ 1406525 h 1406525"/>
              <a:gd name="connsiteX6" fmla="*/ 142876 w 438150"/>
              <a:gd name="connsiteY6" fmla="*/ 1403350 h 1406525"/>
              <a:gd name="connsiteX7" fmla="*/ 0 w 438150"/>
              <a:gd name="connsiteY7" fmla="*/ 1311274 h 1406525"/>
              <a:gd name="connsiteX8" fmla="*/ 0 w 438150"/>
              <a:gd name="connsiteY8" fmla="*/ 73026 h 1406525"/>
              <a:gd name="connsiteX0" fmla="*/ 0 w 438150"/>
              <a:gd name="connsiteY0" fmla="*/ 73026 h 1557400"/>
              <a:gd name="connsiteX1" fmla="*/ 73026 w 438150"/>
              <a:gd name="connsiteY1" fmla="*/ 0 h 1557400"/>
              <a:gd name="connsiteX2" fmla="*/ 365124 w 438150"/>
              <a:gd name="connsiteY2" fmla="*/ 0 h 1557400"/>
              <a:gd name="connsiteX3" fmla="*/ 438150 w 438150"/>
              <a:gd name="connsiteY3" fmla="*/ 73026 h 1557400"/>
              <a:gd name="connsiteX4" fmla="*/ 438150 w 438150"/>
              <a:gd name="connsiteY4" fmla="*/ 1311274 h 1557400"/>
              <a:gd name="connsiteX5" fmla="*/ 271461 w 438150"/>
              <a:gd name="connsiteY5" fmla="*/ 1406525 h 1557400"/>
              <a:gd name="connsiteX6" fmla="*/ 142876 w 438150"/>
              <a:gd name="connsiteY6" fmla="*/ 1403350 h 1557400"/>
              <a:gd name="connsiteX7" fmla="*/ 0 w 438150"/>
              <a:gd name="connsiteY7" fmla="*/ 1311274 h 1557400"/>
              <a:gd name="connsiteX8" fmla="*/ 0 w 438150"/>
              <a:gd name="connsiteY8" fmla="*/ 73026 h 1557400"/>
              <a:gd name="connsiteX0" fmla="*/ 0 w 438150"/>
              <a:gd name="connsiteY0" fmla="*/ 73026 h 1652703"/>
              <a:gd name="connsiteX1" fmla="*/ 73026 w 438150"/>
              <a:gd name="connsiteY1" fmla="*/ 0 h 1652703"/>
              <a:gd name="connsiteX2" fmla="*/ 365124 w 438150"/>
              <a:gd name="connsiteY2" fmla="*/ 0 h 1652703"/>
              <a:gd name="connsiteX3" fmla="*/ 438150 w 438150"/>
              <a:gd name="connsiteY3" fmla="*/ 73026 h 1652703"/>
              <a:gd name="connsiteX4" fmla="*/ 438150 w 438150"/>
              <a:gd name="connsiteY4" fmla="*/ 1311274 h 1652703"/>
              <a:gd name="connsiteX5" fmla="*/ 271461 w 438150"/>
              <a:gd name="connsiteY5" fmla="*/ 1406525 h 1652703"/>
              <a:gd name="connsiteX6" fmla="*/ 142876 w 438150"/>
              <a:gd name="connsiteY6" fmla="*/ 1403350 h 1652703"/>
              <a:gd name="connsiteX7" fmla="*/ 0 w 438150"/>
              <a:gd name="connsiteY7" fmla="*/ 1311274 h 1652703"/>
              <a:gd name="connsiteX8" fmla="*/ 0 w 438150"/>
              <a:gd name="connsiteY8" fmla="*/ 73026 h 1652703"/>
              <a:gd name="connsiteX0" fmla="*/ 0 w 439504"/>
              <a:gd name="connsiteY0" fmla="*/ 73026 h 1652703"/>
              <a:gd name="connsiteX1" fmla="*/ 73026 w 439504"/>
              <a:gd name="connsiteY1" fmla="*/ 0 h 1652703"/>
              <a:gd name="connsiteX2" fmla="*/ 365124 w 439504"/>
              <a:gd name="connsiteY2" fmla="*/ 0 h 1652703"/>
              <a:gd name="connsiteX3" fmla="*/ 438150 w 439504"/>
              <a:gd name="connsiteY3" fmla="*/ 73026 h 1652703"/>
              <a:gd name="connsiteX4" fmla="*/ 438150 w 439504"/>
              <a:gd name="connsiteY4" fmla="*/ 1311274 h 1652703"/>
              <a:gd name="connsiteX5" fmla="*/ 271461 w 439504"/>
              <a:gd name="connsiteY5" fmla="*/ 1406525 h 1652703"/>
              <a:gd name="connsiteX6" fmla="*/ 142876 w 439504"/>
              <a:gd name="connsiteY6" fmla="*/ 1403350 h 1652703"/>
              <a:gd name="connsiteX7" fmla="*/ 0 w 439504"/>
              <a:gd name="connsiteY7" fmla="*/ 1311274 h 1652703"/>
              <a:gd name="connsiteX8" fmla="*/ 0 w 439504"/>
              <a:gd name="connsiteY8" fmla="*/ 73026 h 1652703"/>
              <a:gd name="connsiteX0" fmla="*/ 2618 w 442122"/>
              <a:gd name="connsiteY0" fmla="*/ 73026 h 1652703"/>
              <a:gd name="connsiteX1" fmla="*/ 75644 w 442122"/>
              <a:gd name="connsiteY1" fmla="*/ 0 h 1652703"/>
              <a:gd name="connsiteX2" fmla="*/ 367742 w 442122"/>
              <a:gd name="connsiteY2" fmla="*/ 0 h 1652703"/>
              <a:gd name="connsiteX3" fmla="*/ 440768 w 442122"/>
              <a:gd name="connsiteY3" fmla="*/ 73026 h 1652703"/>
              <a:gd name="connsiteX4" fmla="*/ 440768 w 442122"/>
              <a:gd name="connsiteY4" fmla="*/ 1311274 h 1652703"/>
              <a:gd name="connsiteX5" fmla="*/ 274079 w 442122"/>
              <a:gd name="connsiteY5" fmla="*/ 1406525 h 1652703"/>
              <a:gd name="connsiteX6" fmla="*/ 145494 w 442122"/>
              <a:gd name="connsiteY6" fmla="*/ 1403350 h 1652703"/>
              <a:gd name="connsiteX7" fmla="*/ 2618 w 442122"/>
              <a:gd name="connsiteY7" fmla="*/ 1311274 h 1652703"/>
              <a:gd name="connsiteX8" fmla="*/ 2618 w 442122"/>
              <a:gd name="connsiteY8" fmla="*/ 73026 h 1652703"/>
              <a:gd name="connsiteX0" fmla="*/ 3252 w 442756"/>
              <a:gd name="connsiteY0" fmla="*/ 73026 h 1668635"/>
              <a:gd name="connsiteX1" fmla="*/ 76278 w 442756"/>
              <a:gd name="connsiteY1" fmla="*/ 0 h 1668635"/>
              <a:gd name="connsiteX2" fmla="*/ 368376 w 442756"/>
              <a:gd name="connsiteY2" fmla="*/ 0 h 1668635"/>
              <a:gd name="connsiteX3" fmla="*/ 441402 w 442756"/>
              <a:gd name="connsiteY3" fmla="*/ 73026 h 1668635"/>
              <a:gd name="connsiteX4" fmla="*/ 441402 w 442756"/>
              <a:gd name="connsiteY4" fmla="*/ 1311274 h 1668635"/>
              <a:gd name="connsiteX5" fmla="*/ 274713 w 442756"/>
              <a:gd name="connsiteY5" fmla="*/ 1406525 h 1668635"/>
              <a:gd name="connsiteX6" fmla="*/ 142953 w 442756"/>
              <a:gd name="connsiteY6" fmla="*/ 1435100 h 1668635"/>
              <a:gd name="connsiteX7" fmla="*/ 3252 w 442756"/>
              <a:gd name="connsiteY7" fmla="*/ 1311274 h 1668635"/>
              <a:gd name="connsiteX8" fmla="*/ 3252 w 442756"/>
              <a:gd name="connsiteY8" fmla="*/ 73026 h 1668635"/>
              <a:gd name="connsiteX0" fmla="*/ 3252 w 442756"/>
              <a:gd name="connsiteY0" fmla="*/ 73026 h 1650627"/>
              <a:gd name="connsiteX1" fmla="*/ 76278 w 442756"/>
              <a:gd name="connsiteY1" fmla="*/ 0 h 1650627"/>
              <a:gd name="connsiteX2" fmla="*/ 368376 w 442756"/>
              <a:gd name="connsiteY2" fmla="*/ 0 h 1650627"/>
              <a:gd name="connsiteX3" fmla="*/ 441402 w 442756"/>
              <a:gd name="connsiteY3" fmla="*/ 73026 h 1650627"/>
              <a:gd name="connsiteX4" fmla="*/ 441402 w 442756"/>
              <a:gd name="connsiteY4" fmla="*/ 1311274 h 1650627"/>
              <a:gd name="connsiteX5" fmla="*/ 274713 w 442756"/>
              <a:gd name="connsiteY5" fmla="*/ 1406525 h 1650627"/>
              <a:gd name="connsiteX6" fmla="*/ 142953 w 442756"/>
              <a:gd name="connsiteY6" fmla="*/ 1435100 h 1650627"/>
              <a:gd name="connsiteX7" fmla="*/ 3252 w 442756"/>
              <a:gd name="connsiteY7" fmla="*/ 1311274 h 1650627"/>
              <a:gd name="connsiteX8" fmla="*/ 3252 w 442756"/>
              <a:gd name="connsiteY8" fmla="*/ 73026 h 1650627"/>
              <a:gd name="connsiteX0" fmla="*/ 0 w 439504"/>
              <a:gd name="connsiteY0" fmla="*/ 73026 h 1650627"/>
              <a:gd name="connsiteX1" fmla="*/ 73026 w 439504"/>
              <a:gd name="connsiteY1" fmla="*/ 0 h 1650627"/>
              <a:gd name="connsiteX2" fmla="*/ 365124 w 439504"/>
              <a:gd name="connsiteY2" fmla="*/ 0 h 1650627"/>
              <a:gd name="connsiteX3" fmla="*/ 438150 w 439504"/>
              <a:gd name="connsiteY3" fmla="*/ 73026 h 1650627"/>
              <a:gd name="connsiteX4" fmla="*/ 438150 w 439504"/>
              <a:gd name="connsiteY4" fmla="*/ 1311274 h 1650627"/>
              <a:gd name="connsiteX5" fmla="*/ 271461 w 439504"/>
              <a:gd name="connsiteY5" fmla="*/ 1406525 h 1650627"/>
              <a:gd name="connsiteX6" fmla="*/ 139701 w 439504"/>
              <a:gd name="connsiteY6" fmla="*/ 1435100 h 1650627"/>
              <a:gd name="connsiteX7" fmla="*/ 0 w 439504"/>
              <a:gd name="connsiteY7" fmla="*/ 1311274 h 1650627"/>
              <a:gd name="connsiteX8" fmla="*/ 0 w 439504"/>
              <a:gd name="connsiteY8" fmla="*/ 73026 h 1650627"/>
              <a:gd name="connsiteX0" fmla="*/ 0 w 440993"/>
              <a:gd name="connsiteY0" fmla="*/ 73026 h 1674390"/>
              <a:gd name="connsiteX1" fmla="*/ 73026 w 440993"/>
              <a:gd name="connsiteY1" fmla="*/ 0 h 1674390"/>
              <a:gd name="connsiteX2" fmla="*/ 365124 w 440993"/>
              <a:gd name="connsiteY2" fmla="*/ 0 h 1674390"/>
              <a:gd name="connsiteX3" fmla="*/ 438150 w 440993"/>
              <a:gd name="connsiteY3" fmla="*/ 73026 h 1674390"/>
              <a:gd name="connsiteX4" fmla="*/ 438150 w 440993"/>
              <a:gd name="connsiteY4" fmla="*/ 1311274 h 1674390"/>
              <a:gd name="connsiteX5" fmla="*/ 280986 w 440993"/>
              <a:gd name="connsiteY5" fmla="*/ 1450975 h 1674390"/>
              <a:gd name="connsiteX6" fmla="*/ 139701 w 440993"/>
              <a:gd name="connsiteY6" fmla="*/ 1435100 h 1674390"/>
              <a:gd name="connsiteX7" fmla="*/ 0 w 440993"/>
              <a:gd name="connsiteY7" fmla="*/ 1311274 h 1674390"/>
              <a:gd name="connsiteX8" fmla="*/ 0 w 440993"/>
              <a:gd name="connsiteY8" fmla="*/ 73026 h 1674390"/>
              <a:gd name="connsiteX0" fmla="*/ 0 w 440027"/>
              <a:gd name="connsiteY0" fmla="*/ 73026 h 1674390"/>
              <a:gd name="connsiteX1" fmla="*/ 73026 w 440027"/>
              <a:gd name="connsiteY1" fmla="*/ 0 h 1674390"/>
              <a:gd name="connsiteX2" fmla="*/ 365124 w 440027"/>
              <a:gd name="connsiteY2" fmla="*/ 0 h 1674390"/>
              <a:gd name="connsiteX3" fmla="*/ 438150 w 440027"/>
              <a:gd name="connsiteY3" fmla="*/ 73026 h 1674390"/>
              <a:gd name="connsiteX4" fmla="*/ 438150 w 440027"/>
              <a:gd name="connsiteY4" fmla="*/ 1311274 h 1674390"/>
              <a:gd name="connsiteX5" fmla="*/ 280986 w 440027"/>
              <a:gd name="connsiteY5" fmla="*/ 1450975 h 1674390"/>
              <a:gd name="connsiteX6" fmla="*/ 139701 w 440027"/>
              <a:gd name="connsiteY6" fmla="*/ 1435100 h 1674390"/>
              <a:gd name="connsiteX7" fmla="*/ 0 w 440027"/>
              <a:gd name="connsiteY7" fmla="*/ 1311274 h 1674390"/>
              <a:gd name="connsiteX8" fmla="*/ 0 w 440027"/>
              <a:gd name="connsiteY8" fmla="*/ 73026 h 1674390"/>
              <a:gd name="connsiteX0" fmla="*/ 0 w 438803"/>
              <a:gd name="connsiteY0" fmla="*/ 73026 h 1674390"/>
              <a:gd name="connsiteX1" fmla="*/ 73026 w 438803"/>
              <a:gd name="connsiteY1" fmla="*/ 0 h 1674390"/>
              <a:gd name="connsiteX2" fmla="*/ 365124 w 438803"/>
              <a:gd name="connsiteY2" fmla="*/ 0 h 1674390"/>
              <a:gd name="connsiteX3" fmla="*/ 438150 w 438803"/>
              <a:gd name="connsiteY3" fmla="*/ 73026 h 1674390"/>
              <a:gd name="connsiteX4" fmla="*/ 438150 w 438803"/>
              <a:gd name="connsiteY4" fmla="*/ 1311274 h 1674390"/>
              <a:gd name="connsiteX5" fmla="*/ 280986 w 438803"/>
              <a:gd name="connsiteY5" fmla="*/ 1450975 h 1674390"/>
              <a:gd name="connsiteX6" fmla="*/ 139701 w 438803"/>
              <a:gd name="connsiteY6" fmla="*/ 1435100 h 1674390"/>
              <a:gd name="connsiteX7" fmla="*/ 0 w 438803"/>
              <a:gd name="connsiteY7" fmla="*/ 1311274 h 1674390"/>
              <a:gd name="connsiteX8" fmla="*/ 0 w 438803"/>
              <a:gd name="connsiteY8" fmla="*/ 73026 h 1674390"/>
              <a:gd name="connsiteX0" fmla="*/ 0 w 438311"/>
              <a:gd name="connsiteY0" fmla="*/ 73026 h 1662212"/>
              <a:gd name="connsiteX1" fmla="*/ 73026 w 438311"/>
              <a:gd name="connsiteY1" fmla="*/ 0 h 1662212"/>
              <a:gd name="connsiteX2" fmla="*/ 365124 w 438311"/>
              <a:gd name="connsiteY2" fmla="*/ 0 h 1662212"/>
              <a:gd name="connsiteX3" fmla="*/ 438150 w 438311"/>
              <a:gd name="connsiteY3" fmla="*/ 73026 h 1662212"/>
              <a:gd name="connsiteX4" fmla="*/ 438150 w 438311"/>
              <a:gd name="connsiteY4" fmla="*/ 1311274 h 1662212"/>
              <a:gd name="connsiteX5" fmla="*/ 273048 w 438311"/>
              <a:gd name="connsiteY5" fmla="*/ 1428750 h 1662212"/>
              <a:gd name="connsiteX6" fmla="*/ 139701 w 438311"/>
              <a:gd name="connsiteY6" fmla="*/ 1435100 h 1662212"/>
              <a:gd name="connsiteX7" fmla="*/ 0 w 438311"/>
              <a:gd name="connsiteY7" fmla="*/ 1311274 h 1662212"/>
              <a:gd name="connsiteX8" fmla="*/ 0 w 438311"/>
              <a:gd name="connsiteY8" fmla="*/ 73026 h 1662212"/>
              <a:gd name="connsiteX0" fmla="*/ 0 w 438885"/>
              <a:gd name="connsiteY0" fmla="*/ 73026 h 1662212"/>
              <a:gd name="connsiteX1" fmla="*/ 73026 w 438885"/>
              <a:gd name="connsiteY1" fmla="*/ 0 h 1662212"/>
              <a:gd name="connsiteX2" fmla="*/ 365124 w 438885"/>
              <a:gd name="connsiteY2" fmla="*/ 0 h 1662212"/>
              <a:gd name="connsiteX3" fmla="*/ 438150 w 438885"/>
              <a:gd name="connsiteY3" fmla="*/ 73026 h 1662212"/>
              <a:gd name="connsiteX4" fmla="*/ 438150 w 438885"/>
              <a:gd name="connsiteY4" fmla="*/ 1311274 h 1662212"/>
              <a:gd name="connsiteX5" fmla="*/ 273048 w 438885"/>
              <a:gd name="connsiteY5" fmla="*/ 1428750 h 1662212"/>
              <a:gd name="connsiteX6" fmla="*/ 139701 w 438885"/>
              <a:gd name="connsiteY6" fmla="*/ 1435100 h 1662212"/>
              <a:gd name="connsiteX7" fmla="*/ 0 w 438885"/>
              <a:gd name="connsiteY7" fmla="*/ 1311274 h 1662212"/>
              <a:gd name="connsiteX8" fmla="*/ 0 w 438885"/>
              <a:gd name="connsiteY8" fmla="*/ 73026 h 1662212"/>
              <a:gd name="connsiteX0" fmla="*/ 0 w 438885"/>
              <a:gd name="connsiteY0" fmla="*/ 73026 h 1793875"/>
              <a:gd name="connsiteX1" fmla="*/ 73026 w 438885"/>
              <a:gd name="connsiteY1" fmla="*/ 0 h 1793875"/>
              <a:gd name="connsiteX2" fmla="*/ 365124 w 438885"/>
              <a:gd name="connsiteY2" fmla="*/ 0 h 1793875"/>
              <a:gd name="connsiteX3" fmla="*/ 438150 w 438885"/>
              <a:gd name="connsiteY3" fmla="*/ 73026 h 1793875"/>
              <a:gd name="connsiteX4" fmla="*/ 438150 w 438885"/>
              <a:gd name="connsiteY4" fmla="*/ 1311274 h 1793875"/>
              <a:gd name="connsiteX5" fmla="*/ 273048 w 438885"/>
              <a:gd name="connsiteY5" fmla="*/ 1428750 h 1793875"/>
              <a:gd name="connsiteX6" fmla="*/ 204788 w 438885"/>
              <a:gd name="connsiteY6" fmla="*/ 1793873 h 1793875"/>
              <a:gd name="connsiteX7" fmla="*/ 139701 w 438885"/>
              <a:gd name="connsiteY7" fmla="*/ 1435100 h 1793875"/>
              <a:gd name="connsiteX8" fmla="*/ 0 w 438885"/>
              <a:gd name="connsiteY8" fmla="*/ 1311274 h 1793875"/>
              <a:gd name="connsiteX9" fmla="*/ 0 w 438885"/>
              <a:gd name="connsiteY9" fmla="*/ 73026 h 1793875"/>
              <a:gd name="connsiteX0" fmla="*/ 0 w 438885"/>
              <a:gd name="connsiteY0" fmla="*/ 73026 h 1804987"/>
              <a:gd name="connsiteX1" fmla="*/ 73026 w 438885"/>
              <a:gd name="connsiteY1" fmla="*/ 0 h 1804987"/>
              <a:gd name="connsiteX2" fmla="*/ 365124 w 438885"/>
              <a:gd name="connsiteY2" fmla="*/ 0 h 1804987"/>
              <a:gd name="connsiteX3" fmla="*/ 438150 w 438885"/>
              <a:gd name="connsiteY3" fmla="*/ 73026 h 1804987"/>
              <a:gd name="connsiteX4" fmla="*/ 438150 w 438885"/>
              <a:gd name="connsiteY4" fmla="*/ 1311274 h 1804987"/>
              <a:gd name="connsiteX5" fmla="*/ 273048 w 438885"/>
              <a:gd name="connsiteY5" fmla="*/ 1428750 h 1804987"/>
              <a:gd name="connsiteX6" fmla="*/ 198438 w 438885"/>
              <a:gd name="connsiteY6" fmla="*/ 1804985 h 1804987"/>
              <a:gd name="connsiteX7" fmla="*/ 139701 w 438885"/>
              <a:gd name="connsiteY7" fmla="*/ 1435100 h 1804987"/>
              <a:gd name="connsiteX8" fmla="*/ 0 w 438885"/>
              <a:gd name="connsiteY8" fmla="*/ 1311274 h 1804987"/>
              <a:gd name="connsiteX9" fmla="*/ 0 w 438885"/>
              <a:gd name="connsiteY9" fmla="*/ 73026 h 1804987"/>
              <a:gd name="connsiteX0" fmla="*/ 0 w 438885"/>
              <a:gd name="connsiteY0" fmla="*/ 73026 h 1804995"/>
              <a:gd name="connsiteX1" fmla="*/ 73026 w 438885"/>
              <a:gd name="connsiteY1" fmla="*/ 0 h 1804995"/>
              <a:gd name="connsiteX2" fmla="*/ 365124 w 438885"/>
              <a:gd name="connsiteY2" fmla="*/ 0 h 1804995"/>
              <a:gd name="connsiteX3" fmla="*/ 438150 w 438885"/>
              <a:gd name="connsiteY3" fmla="*/ 73026 h 1804995"/>
              <a:gd name="connsiteX4" fmla="*/ 438150 w 438885"/>
              <a:gd name="connsiteY4" fmla="*/ 1311274 h 1804995"/>
              <a:gd name="connsiteX5" fmla="*/ 273048 w 438885"/>
              <a:gd name="connsiteY5" fmla="*/ 1428750 h 1804995"/>
              <a:gd name="connsiteX6" fmla="*/ 198438 w 438885"/>
              <a:gd name="connsiteY6" fmla="*/ 1804985 h 1804995"/>
              <a:gd name="connsiteX7" fmla="*/ 139701 w 438885"/>
              <a:gd name="connsiteY7" fmla="*/ 1435100 h 1804995"/>
              <a:gd name="connsiteX8" fmla="*/ 0 w 438885"/>
              <a:gd name="connsiteY8" fmla="*/ 1311274 h 1804995"/>
              <a:gd name="connsiteX9" fmla="*/ 0 w 438885"/>
              <a:gd name="connsiteY9" fmla="*/ 73026 h 1804995"/>
              <a:gd name="connsiteX0" fmla="*/ 0 w 438885"/>
              <a:gd name="connsiteY0" fmla="*/ 73026 h 1804995"/>
              <a:gd name="connsiteX1" fmla="*/ 73026 w 438885"/>
              <a:gd name="connsiteY1" fmla="*/ 0 h 1804995"/>
              <a:gd name="connsiteX2" fmla="*/ 365124 w 438885"/>
              <a:gd name="connsiteY2" fmla="*/ 0 h 1804995"/>
              <a:gd name="connsiteX3" fmla="*/ 438150 w 438885"/>
              <a:gd name="connsiteY3" fmla="*/ 73026 h 1804995"/>
              <a:gd name="connsiteX4" fmla="*/ 438150 w 438885"/>
              <a:gd name="connsiteY4" fmla="*/ 1311274 h 1804995"/>
              <a:gd name="connsiteX5" fmla="*/ 273048 w 438885"/>
              <a:gd name="connsiteY5" fmla="*/ 1428750 h 1804995"/>
              <a:gd name="connsiteX6" fmla="*/ 198438 w 438885"/>
              <a:gd name="connsiteY6" fmla="*/ 1804985 h 1804995"/>
              <a:gd name="connsiteX7" fmla="*/ 157164 w 438885"/>
              <a:gd name="connsiteY7" fmla="*/ 1439863 h 1804995"/>
              <a:gd name="connsiteX8" fmla="*/ 0 w 438885"/>
              <a:gd name="connsiteY8" fmla="*/ 1311274 h 1804995"/>
              <a:gd name="connsiteX9" fmla="*/ 0 w 438885"/>
              <a:gd name="connsiteY9" fmla="*/ 73026 h 1804995"/>
              <a:gd name="connsiteX0" fmla="*/ 0 w 438885"/>
              <a:gd name="connsiteY0" fmla="*/ 73026 h 1800232"/>
              <a:gd name="connsiteX1" fmla="*/ 73026 w 438885"/>
              <a:gd name="connsiteY1" fmla="*/ 0 h 1800232"/>
              <a:gd name="connsiteX2" fmla="*/ 365124 w 438885"/>
              <a:gd name="connsiteY2" fmla="*/ 0 h 1800232"/>
              <a:gd name="connsiteX3" fmla="*/ 438150 w 438885"/>
              <a:gd name="connsiteY3" fmla="*/ 73026 h 1800232"/>
              <a:gd name="connsiteX4" fmla="*/ 438150 w 438885"/>
              <a:gd name="connsiteY4" fmla="*/ 1311274 h 1800232"/>
              <a:gd name="connsiteX5" fmla="*/ 273048 w 438885"/>
              <a:gd name="connsiteY5" fmla="*/ 1428750 h 1800232"/>
              <a:gd name="connsiteX6" fmla="*/ 187325 w 438885"/>
              <a:gd name="connsiteY6" fmla="*/ 1800222 h 1800232"/>
              <a:gd name="connsiteX7" fmla="*/ 157164 w 438885"/>
              <a:gd name="connsiteY7" fmla="*/ 1439863 h 1800232"/>
              <a:gd name="connsiteX8" fmla="*/ 0 w 438885"/>
              <a:gd name="connsiteY8" fmla="*/ 1311274 h 1800232"/>
              <a:gd name="connsiteX9" fmla="*/ 0 w 438885"/>
              <a:gd name="connsiteY9" fmla="*/ 73026 h 1800232"/>
              <a:gd name="connsiteX0" fmla="*/ 0 w 442556"/>
              <a:gd name="connsiteY0" fmla="*/ 73026 h 1800233"/>
              <a:gd name="connsiteX1" fmla="*/ 73026 w 442556"/>
              <a:gd name="connsiteY1" fmla="*/ 0 h 1800233"/>
              <a:gd name="connsiteX2" fmla="*/ 365124 w 442556"/>
              <a:gd name="connsiteY2" fmla="*/ 0 h 1800233"/>
              <a:gd name="connsiteX3" fmla="*/ 438150 w 442556"/>
              <a:gd name="connsiteY3" fmla="*/ 73026 h 1800233"/>
              <a:gd name="connsiteX4" fmla="*/ 438150 w 442556"/>
              <a:gd name="connsiteY4" fmla="*/ 1311274 h 1800233"/>
              <a:gd name="connsiteX5" fmla="*/ 295273 w 442556"/>
              <a:gd name="connsiteY5" fmla="*/ 1447800 h 1800233"/>
              <a:gd name="connsiteX6" fmla="*/ 187325 w 442556"/>
              <a:gd name="connsiteY6" fmla="*/ 1800222 h 1800233"/>
              <a:gd name="connsiteX7" fmla="*/ 157164 w 442556"/>
              <a:gd name="connsiteY7" fmla="*/ 1439863 h 1800233"/>
              <a:gd name="connsiteX8" fmla="*/ 0 w 442556"/>
              <a:gd name="connsiteY8" fmla="*/ 1311274 h 1800233"/>
              <a:gd name="connsiteX9" fmla="*/ 0 w 442556"/>
              <a:gd name="connsiteY9" fmla="*/ 73026 h 1800233"/>
              <a:gd name="connsiteX0" fmla="*/ 0 w 440305"/>
              <a:gd name="connsiteY0" fmla="*/ 73026 h 1800232"/>
              <a:gd name="connsiteX1" fmla="*/ 73026 w 440305"/>
              <a:gd name="connsiteY1" fmla="*/ 0 h 1800232"/>
              <a:gd name="connsiteX2" fmla="*/ 365124 w 440305"/>
              <a:gd name="connsiteY2" fmla="*/ 0 h 1800232"/>
              <a:gd name="connsiteX3" fmla="*/ 438150 w 440305"/>
              <a:gd name="connsiteY3" fmla="*/ 73026 h 1800232"/>
              <a:gd name="connsiteX4" fmla="*/ 438150 w 440305"/>
              <a:gd name="connsiteY4" fmla="*/ 1311274 h 1800232"/>
              <a:gd name="connsiteX5" fmla="*/ 284161 w 440305"/>
              <a:gd name="connsiteY5" fmla="*/ 1444625 h 1800232"/>
              <a:gd name="connsiteX6" fmla="*/ 187325 w 440305"/>
              <a:gd name="connsiteY6" fmla="*/ 1800222 h 1800232"/>
              <a:gd name="connsiteX7" fmla="*/ 157164 w 440305"/>
              <a:gd name="connsiteY7" fmla="*/ 1439863 h 1800232"/>
              <a:gd name="connsiteX8" fmla="*/ 0 w 440305"/>
              <a:gd name="connsiteY8" fmla="*/ 1311274 h 1800232"/>
              <a:gd name="connsiteX9" fmla="*/ 0 w 440305"/>
              <a:gd name="connsiteY9" fmla="*/ 73026 h 1800232"/>
              <a:gd name="connsiteX0" fmla="*/ 0 w 438171"/>
              <a:gd name="connsiteY0" fmla="*/ 73026 h 1800232"/>
              <a:gd name="connsiteX1" fmla="*/ 73026 w 438171"/>
              <a:gd name="connsiteY1" fmla="*/ 0 h 1800232"/>
              <a:gd name="connsiteX2" fmla="*/ 365124 w 438171"/>
              <a:gd name="connsiteY2" fmla="*/ 0 h 1800232"/>
              <a:gd name="connsiteX3" fmla="*/ 438150 w 438171"/>
              <a:gd name="connsiteY3" fmla="*/ 73026 h 1800232"/>
              <a:gd name="connsiteX4" fmla="*/ 438150 w 438171"/>
              <a:gd name="connsiteY4" fmla="*/ 1311274 h 1800232"/>
              <a:gd name="connsiteX5" fmla="*/ 284161 w 438171"/>
              <a:gd name="connsiteY5" fmla="*/ 1444625 h 1800232"/>
              <a:gd name="connsiteX6" fmla="*/ 187325 w 438171"/>
              <a:gd name="connsiteY6" fmla="*/ 1800222 h 1800232"/>
              <a:gd name="connsiteX7" fmla="*/ 157164 w 438171"/>
              <a:gd name="connsiteY7" fmla="*/ 1439863 h 1800232"/>
              <a:gd name="connsiteX8" fmla="*/ 0 w 438171"/>
              <a:gd name="connsiteY8" fmla="*/ 1311274 h 1800232"/>
              <a:gd name="connsiteX9" fmla="*/ 0 w 438171"/>
              <a:gd name="connsiteY9" fmla="*/ 73026 h 1800232"/>
              <a:gd name="connsiteX0" fmla="*/ 0 w 438273"/>
              <a:gd name="connsiteY0" fmla="*/ 73026 h 1800232"/>
              <a:gd name="connsiteX1" fmla="*/ 73026 w 438273"/>
              <a:gd name="connsiteY1" fmla="*/ 0 h 1800232"/>
              <a:gd name="connsiteX2" fmla="*/ 365124 w 438273"/>
              <a:gd name="connsiteY2" fmla="*/ 0 h 1800232"/>
              <a:gd name="connsiteX3" fmla="*/ 438150 w 438273"/>
              <a:gd name="connsiteY3" fmla="*/ 73026 h 1800232"/>
              <a:gd name="connsiteX4" fmla="*/ 438150 w 438273"/>
              <a:gd name="connsiteY4" fmla="*/ 1311274 h 1800232"/>
              <a:gd name="connsiteX5" fmla="*/ 284161 w 438273"/>
              <a:gd name="connsiteY5" fmla="*/ 1444625 h 1800232"/>
              <a:gd name="connsiteX6" fmla="*/ 187325 w 438273"/>
              <a:gd name="connsiteY6" fmla="*/ 1800222 h 1800232"/>
              <a:gd name="connsiteX7" fmla="*/ 157164 w 438273"/>
              <a:gd name="connsiteY7" fmla="*/ 1439863 h 1800232"/>
              <a:gd name="connsiteX8" fmla="*/ 0 w 438273"/>
              <a:gd name="connsiteY8" fmla="*/ 1311274 h 1800232"/>
              <a:gd name="connsiteX9" fmla="*/ 0 w 438273"/>
              <a:gd name="connsiteY9" fmla="*/ 73026 h 1800232"/>
              <a:gd name="connsiteX0" fmla="*/ 0 w 438334"/>
              <a:gd name="connsiteY0" fmla="*/ 73026 h 1800232"/>
              <a:gd name="connsiteX1" fmla="*/ 73026 w 438334"/>
              <a:gd name="connsiteY1" fmla="*/ 0 h 1800232"/>
              <a:gd name="connsiteX2" fmla="*/ 365124 w 438334"/>
              <a:gd name="connsiteY2" fmla="*/ 0 h 1800232"/>
              <a:gd name="connsiteX3" fmla="*/ 438150 w 438334"/>
              <a:gd name="connsiteY3" fmla="*/ 73026 h 1800232"/>
              <a:gd name="connsiteX4" fmla="*/ 438150 w 438334"/>
              <a:gd name="connsiteY4" fmla="*/ 1311274 h 1800232"/>
              <a:gd name="connsiteX5" fmla="*/ 285748 w 438334"/>
              <a:gd name="connsiteY5" fmla="*/ 1438275 h 1800232"/>
              <a:gd name="connsiteX6" fmla="*/ 187325 w 438334"/>
              <a:gd name="connsiteY6" fmla="*/ 1800222 h 1800232"/>
              <a:gd name="connsiteX7" fmla="*/ 157164 w 438334"/>
              <a:gd name="connsiteY7" fmla="*/ 1439863 h 1800232"/>
              <a:gd name="connsiteX8" fmla="*/ 0 w 438334"/>
              <a:gd name="connsiteY8" fmla="*/ 1311274 h 1800232"/>
              <a:gd name="connsiteX9" fmla="*/ 0 w 438334"/>
              <a:gd name="connsiteY9" fmla="*/ 73026 h 1800232"/>
              <a:gd name="connsiteX0" fmla="*/ 0 w 441096"/>
              <a:gd name="connsiteY0" fmla="*/ 73026 h 1800232"/>
              <a:gd name="connsiteX1" fmla="*/ 73026 w 441096"/>
              <a:gd name="connsiteY1" fmla="*/ 0 h 1800232"/>
              <a:gd name="connsiteX2" fmla="*/ 365124 w 441096"/>
              <a:gd name="connsiteY2" fmla="*/ 0 h 1800232"/>
              <a:gd name="connsiteX3" fmla="*/ 438150 w 441096"/>
              <a:gd name="connsiteY3" fmla="*/ 73026 h 1800232"/>
              <a:gd name="connsiteX4" fmla="*/ 438150 w 441096"/>
              <a:gd name="connsiteY4" fmla="*/ 1311274 h 1800232"/>
              <a:gd name="connsiteX5" fmla="*/ 285748 w 441096"/>
              <a:gd name="connsiteY5" fmla="*/ 1438275 h 1800232"/>
              <a:gd name="connsiteX6" fmla="*/ 187325 w 441096"/>
              <a:gd name="connsiteY6" fmla="*/ 1800222 h 1800232"/>
              <a:gd name="connsiteX7" fmla="*/ 157164 w 441096"/>
              <a:gd name="connsiteY7" fmla="*/ 1439863 h 1800232"/>
              <a:gd name="connsiteX8" fmla="*/ 0 w 441096"/>
              <a:gd name="connsiteY8" fmla="*/ 1311274 h 1800232"/>
              <a:gd name="connsiteX9" fmla="*/ 0 w 441096"/>
              <a:gd name="connsiteY9" fmla="*/ 73026 h 1800232"/>
              <a:gd name="connsiteX0" fmla="*/ 0 w 438195"/>
              <a:gd name="connsiteY0" fmla="*/ 73026 h 1800232"/>
              <a:gd name="connsiteX1" fmla="*/ 73026 w 438195"/>
              <a:gd name="connsiteY1" fmla="*/ 0 h 1800232"/>
              <a:gd name="connsiteX2" fmla="*/ 365124 w 438195"/>
              <a:gd name="connsiteY2" fmla="*/ 0 h 1800232"/>
              <a:gd name="connsiteX3" fmla="*/ 438150 w 438195"/>
              <a:gd name="connsiteY3" fmla="*/ 73026 h 1800232"/>
              <a:gd name="connsiteX4" fmla="*/ 438150 w 438195"/>
              <a:gd name="connsiteY4" fmla="*/ 1311274 h 1800232"/>
              <a:gd name="connsiteX5" fmla="*/ 285748 w 438195"/>
              <a:gd name="connsiteY5" fmla="*/ 1438275 h 1800232"/>
              <a:gd name="connsiteX6" fmla="*/ 187325 w 438195"/>
              <a:gd name="connsiteY6" fmla="*/ 1800222 h 1800232"/>
              <a:gd name="connsiteX7" fmla="*/ 157164 w 438195"/>
              <a:gd name="connsiteY7" fmla="*/ 1439863 h 1800232"/>
              <a:gd name="connsiteX8" fmla="*/ 0 w 438195"/>
              <a:gd name="connsiteY8" fmla="*/ 1311274 h 1800232"/>
              <a:gd name="connsiteX9" fmla="*/ 0 w 438195"/>
              <a:gd name="connsiteY9" fmla="*/ 73026 h 1800232"/>
              <a:gd name="connsiteX0" fmla="*/ 0 w 438195"/>
              <a:gd name="connsiteY0" fmla="*/ 73026 h 1832760"/>
              <a:gd name="connsiteX1" fmla="*/ 73026 w 438195"/>
              <a:gd name="connsiteY1" fmla="*/ 0 h 1832760"/>
              <a:gd name="connsiteX2" fmla="*/ 365124 w 438195"/>
              <a:gd name="connsiteY2" fmla="*/ 0 h 1832760"/>
              <a:gd name="connsiteX3" fmla="*/ 438150 w 438195"/>
              <a:gd name="connsiteY3" fmla="*/ 73026 h 1832760"/>
              <a:gd name="connsiteX4" fmla="*/ 438150 w 438195"/>
              <a:gd name="connsiteY4" fmla="*/ 1311274 h 1832760"/>
              <a:gd name="connsiteX5" fmla="*/ 285748 w 438195"/>
              <a:gd name="connsiteY5" fmla="*/ 1438275 h 1832760"/>
              <a:gd name="connsiteX6" fmla="*/ 269875 w 438195"/>
              <a:gd name="connsiteY6" fmla="*/ 1784348 h 1832760"/>
              <a:gd name="connsiteX7" fmla="*/ 187325 w 438195"/>
              <a:gd name="connsiteY7" fmla="*/ 1800222 h 1832760"/>
              <a:gd name="connsiteX8" fmla="*/ 157164 w 438195"/>
              <a:gd name="connsiteY8" fmla="*/ 1439863 h 1832760"/>
              <a:gd name="connsiteX9" fmla="*/ 0 w 438195"/>
              <a:gd name="connsiteY9" fmla="*/ 1311274 h 1832760"/>
              <a:gd name="connsiteX10" fmla="*/ 0 w 438195"/>
              <a:gd name="connsiteY10" fmla="*/ 73026 h 1832760"/>
              <a:gd name="connsiteX0" fmla="*/ 0 w 438195"/>
              <a:gd name="connsiteY0" fmla="*/ 73026 h 1839705"/>
              <a:gd name="connsiteX1" fmla="*/ 73026 w 438195"/>
              <a:gd name="connsiteY1" fmla="*/ 0 h 1839705"/>
              <a:gd name="connsiteX2" fmla="*/ 365124 w 438195"/>
              <a:gd name="connsiteY2" fmla="*/ 0 h 1839705"/>
              <a:gd name="connsiteX3" fmla="*/ 438150 w 438195"/>
              <a:gd name="connsiteY3" fmla="*/ 73026 h 1839705"/>
              <a:gd name="connsiteX4" fmla="*/ 438150 w 438195"/>
              <a:gd name="connsiteY4" fmla="*/ 1311274 h 1839705"/>
              <a:gd name="connsiteX5" fmla="*/ 285748 w 438195"/>
              <a:gd name="connsiteY5" fmla="*/ 1438275 h 1839705"/>
              <a:gd name="connsiteX6" fmla="*/ 277812 w 438195"/>
              <a:gd name="connsiteY6" fmla="*/ 1798636 h 1839705"/>
              <a:gd name="connsiteX7" fmla="*/ 187325 w 438195"/>
              <a:gd name="connsiteY7" fmla="*/ 1800222 h 1839705"/>
              <a:gd name="connsiteX8" fmla="*/ 157164 w 438195"/>
              <a:gd name="connsiteY8" fmla="*/ 1439863 h 1839705"/>
              <a:gd name="connsiteX9" fmla="*/ 0 w 438195"/>
              <a:gd name="connsiteY9" fmla="*/ 1311274 h 1839705"/>
              <a:gd name="connsiteX10" fmla="*/ 0 w 438195"/>
              <a:gd name="connsiteY10" fmla="*/ 73026 h 1839705"/>
              <a:gd name="connsiteX0" fmla="*/ 0 w 438195"/>
              <a:gd name="connsiteY0" fmla="*/ 73026 h 1839705"/>
              <a:gd name="connsiteX1" fmla="*/ 73026 w 438195"/>
              <a:gd name="connsiteY1" fmla="*/ 0 h 1839705"/>
              <a:gd name="connsiteX2" fmla="*/ 365124 w 438195"/>
              <a:gd name="connsiteY2" fmla="*/ 0 h 1839705"/>
              <a:gd name="connsiteX3" fmla="*/ 438150 w 438195"/>
              <a:gd name="connsiteY3" fmla="*/ 73026 h 1839705"/>
              <a:gd name="connsiteX4" fmla="*/ 438150 w 438195"/>
              <a:gd name="connsiteY4" fmla="*/ 1311274 h 1839705"/>
              <a:gd name="connsiteX5" fmla="*/ 285748 w 438195"/>
              <a:gd name="connsiteY5" fmla="*/ 1438275 h 1839705"/>
              <a:gd name="connsiteX6" fmla="*/ 277812 w 438195"/>
              <a:gd name="connsiteY6" fmla="*/ 1798636 h 1839705"/>
              <a:gd name="connsiteX7" fmla="*/ 187325 w 438195"/>
              <a:gd name="connsiteY7" fmla="*/ 1800222 h 1839705"/>
              <a:gd name="connsiteX8" fmla="*/ 157164 w 438195"/>
              <a:gd name="connsiteY8" fmla="*/ 1439863 h 1839705"/>
              <a:gd name="connsiteX9" fmla="*/ 0 w 438195"/>
              <a:gd name="connsiteY9" fmla="*/ 1311274 h 1839705"/>
              <a:gd name="connsiteX10" fmla="*/ 0 w 438195"/>
              <a:gd name="connsiteY10" fmla="*/ 73026 h 1839705"/>
              <a:gd name="connsiteX0" fmla="*/ 0 w 438195"/>
              <a:gd name="connsiteY0" fmla="*/ 73026 h 1822067"/>
              <a:gd name="connsiteX1" fmla="*/ 73026 w 438195"/>
              <a:gd name="connsiteY1" fmla="*/ 0 h 1822067"/>
              <a:gd name="connsiteX2" fmla="*/ 365124 w 438195"/>
              <a:gd name="connsiteY2" fmla="*/ 0 h 1822067"/>
              <a:gd name="connsiteX3" fmla="*/ 438150 w 438195"/>
              <a:gd name="connsiteY3" fmla="*/ 73026 h 1822067"/>
              <a:gd name="connsiteX4" fmla="*/ 438150 w 438195"/>
              <a:gd name="connsiteY4" fmla="*/ 1311274 h 1822067"/>
              <a:gd name="connsiteX5" fmla="*/ 285748 w 438195"/>
              <a:gd name="connsiteY5" fmla="*/ 1438275 h 1822067"/>
              <a:gd name="connsiteX6" fmla="*/ 277812 w 438195"/>
              <a:gd name="connsiteY6" fmla="*/ 1798636 h 1822067"/>
              <a:gd name="connsiteX7" fmla="*/ 187325 w 438195"/>
              <a:gd name="connsiteY7" fmla="*/ 1800222 h 1822067"/>
              <a:gd name="connsiteX8" fmla="*/ 157164 w 438195"/>
              <a:gd name="connsiteY8" fmla="*/ 1439863 h 1822067"/>
              <a:gd name="connsiteX9" fmla="*/ 0 w 438195"/>
              <a:gd name="connsiteY9" fmla="*/ 1311274 h 1822067"/>
              <a:gd name="connsiteX10" fmla="*/ 0 w 438195"/>
              <a:gd name="connsiteY10" fmla="*/ 73026 h 1822067"/>
              <a:gd name="connsiteX0" fmla="*/ 0 w 438195"/>
              <a:gd name="connsiteY0" fmla="*/ 73026 h 1804596"/>
              <a:gd name="connsiteX1" fmla="*/ 73026 w 438195"/>
              <a:gd name="connsiteY1" fmla="*/ 0 h 1804596"/>
              <a:gd name="connsiteX2" fmla="*/ 365124 w 438195"/>
              <a:gd name="connsiteY2" fmla="*/ 0 h 1804596"/>
              <a:gd name="connsiteX3" fmla="*/ 438150 w 438195"/>
              <a:gd name="connsiteY3" fmla="*/ 73026 h 1804596"/>
              <a:gd name="connsiteX4" fmla="*/ 438150 w 438195"/>
              <a:gd name="connsiteY4" fmla="*/ 1311274 h 1804596"/>
              <a:gd name="connsiteX5" fmla="*/ 285748 w 438195"/>
              <a:gd name="connsiteY5" fmla="*/ 1438275 h 1804596"/>
              <a:gd name="connsiteX6" fmla="*/ 277812 w 438195"/>
              <a:gd name="connsiteY6" fmla="*/ 1798636 h 1804596"/>
              <a:gd name="connsiteX7" fmla="*/ 187325 w 438195"/>
              <a:gd name="connsiteY7" fmla="*/ 1800222 h 1804596"/>
              <a:gd name="connsiteX8" fmla="*/ 157164 w 438195"/>
              <a:gd name="connsiteY8" fmla="*/ 1439863 h 1804596"/>
              <a:gd name="connsiteX9" fmla="*/ 0 w 438195"/>
              <a:gd name="connsiteY9" fmla="*/ 1311274 h 1804596"/>
              <a:gd name="connsiteX10" fmla="*/ 0 w 438195"/>
              <a:gd name="connsiteY10" fmla="*/ 73026 h 1804596"/>
              <a:gd name="connsiteX0" fmla="*/ 0 w 438195"/>
              <a:gd name="connsiteY0" fmla="*/ 73026 h 1802709"/>
              <a:gd name="connsiteX1" fmla="*/ 73026 w 438195"/>
              <a:gd name="connsiteY1" fmla="*/ 0 h 1802709"/>
              <a:gd name="connsiteX2" fmla="*/ 365124 w 438195"/>
              <a:gd name="connsiteY2" fmla="*/ 0 h 1802709"/>
              <a:gd name="connsiteX3" fmla="*/ 438150 w 438195"/>
              <a:gd name="connsiteY3" fmla="*/ 73026 h 1802709"/>
              <a:gd name="connsiteX4" fmla="*/ 438150 w 438195"/>
              <a:gd name="connsiteY4" fmla="*/ 1311274 h 1802709"/>
              <a:gd name="connsiteX5" fmla="*/ 285748 w 438195"/>
              <a:gd name="connsiteY5" fmla="*/ 1438275 h 1802709"/>
              <a:gd name="connsiteX6" fmla="*/ 277812 w 438195"/>
              <a:gd name="connsiteY6" fmla="*/ 1798636 h 1802709"/>
              <a:gd name="connsiteX7" fmla="*/ 187325 w 438195"/>
              <a:gd name="connsiteY7" fmla="*/ 1800222 h 1802709"/>
              <a:gd name="connsiteX8" fmla="*/ 157164 w 438195"/>
              <a:gd name="connsiteY8" fmla="*/ 1439863 h 1802709"/>
              <a:gd name="connsiteX9" fmla="*/ 0 w 438195"/>
              <a:gd name="connsiteY9" fmla="*/ 1311274 h 1802709"/>
              <a:gd name="connsiteX10" fmla="*/ 0 w 438195"/>
              <a:gd name="connsiteY10" fmla="*/ 73026 h 1802709"/>
              <a:gd name="connsiteX0" fmla="*/ 0 w 438195"/>
              <a:gd name="connsiteY0" fmla="*/ 73026 h 1803651"/>
              <a:gd name="connsiteX1" fmla="*/ 73026 w 438195"/>
              <a:gd name="connsiteY1" fmla="*/ 0 h 1803651"/>
              <a:gd name="connsiteX2" fmla="*/ 365124 w 438195"/>
              <a:gd name="connsiteY2" fmla="*/ 0 h 1803651"/>
              <a:gd name="connsiteX3" fmla="*/ 438150 w 438195"/>
              <a:gd name="connsiteY3" fmla="*/ 73026 h 1803651"/>
              <a:gd name="connsiteX4" fmla="*/ 438150 w 438195"/>
              <a:gd name="connsiteY4" fmla="*/ 1311274 h 1803651"/>
              <a:gd name="connsiteX5" fmla="*/ 285748 w 438195"/>
              <a:gd name="connsiteY5" fmla="*/ 1438275 h 1803651"/>
              <a:gd name="connsiteX6" fmla="*/ 271462 w 438195"/>
              <a:gd name="connsiteY6" fmla="*/ 1800223 h 1803651"/>
              <a:gd name="connsiteX7" fmla="*/ 187325 w 438195"/>
              <a:gd name="connsiteY7" fmla="*/ 1800222 h 1803651"/>
              <a:gd name="connsiteX8" fmla="*/ 157164 w 438195"/>
              <a:gd name="connsiteY8" fmla="*/ 1439863 h 1803651"/>
              <a:gd name="connsiteX9" fmla="*/ 0 w 438195"/>
              <a:gd name="connsiteY9" fmla="*/ 1311274 h 1803651"/>
              <a:gd name="connsiteX10" fmla="*/ 0 w 438195"/>
              <a:gd name="connsiteY10" fmla="*/ 73026 h 1803651"/>
              <a:gd name="connsiteX0" fmla="*/ 0 w 438195"/>
              <a:gd name="connsiteY0" fmla="*/ 73026 h 1803651"/>
              <a:gd name="connsiteX1" fmla="*/ 73026 w 438195"/>
              <a:gd name="connsiteY1" fmla="*/ 0 h 1803651"/>
              <a:gd name="connsiteX2" fmla="*/ 365124 w 438195"/>
              <a:gd name="connsiteY2" fmla="*/ 0 h 1803651"/>
              <a:gd name="connsiteX3" fmla="*/ 438150 w 438195"/>
              <a:gd name="connsiteY3" fmla="*/ 73026 h 1803651"/>
              <a:gd name="connsiteX4" fmla="*/ 438150 w 438195"/>
              <a:gd name="connsiteY4" fmla="*/ 1311274 h 1803651"/>
              <a:gd name="connsiteX5" fmla="*/ 285748 w 438195"/>
              <a:gd name="connsiteY5" fmla="*/ 1438275 h 1803651"/>
              <a:gd name="connsiteX6" fmla="*/ 271462 w 438195"/>
              <a:gd name="connsiteY6" fmla="*/ 1800223 h 1803651"/>
              <a:gd name="connsiteX7" fmla="*/ 188912 w 438195"/>
              <a:gd name="connsiteY7" fmla="*/ 1800222 h 1803651"/>
              <a:gd name="connsiteX8" fmla="*/ 157164 w 438195"/>
              <a:gd name="connsiteY8" fmla="*/ 1439863 h 1803651"/>
              <a:gd name="connsiteX9" fmla="*/ 0 w 438195"/>
              <a:gd name="connsiteY9" fmla="*/ 1311274 h 1803651"/>
              <a:gd name="connsiteX10" fmla="*/ 0 w 438195"/>
              <a:gd name="connsiteY10" fmla="*/ 73026 h 1803651"/>
              <a:gd name="connsiteX0" fmla="*/ 0 w 438195"/>
              <a:gd name="connsiteY0" fmla="*/ 73026 h 1803229"/>
              <a:gd name="connsiteX1" fmla="*/ 73026 w 438195"/>
              <a:gd name="connsiteY1" fmla="*/ 0 h 1803229"/>
              <a:gd name="connsiteX2" fmla="*/ 365124 w 438195"/>
              <a:gd name="connsiteY2" fmla="*/ 0 h 1803229"/>
              <a:gd name="connsiteX3" fmla="*/ 438150 w 438195"/>
              <a:gd name="connsiteY3" fmla="*/ 73026 h 1803229"/>
              <a:gd name="connsiteX4" fmla="*/ 438150 w 438195"/>
              <a:gd name="connsiteY4" fmla="*/ 1311274 h 1803229"/>
              <a:gd name="connsiteX5" fmla="*/ 285748 w 438195"/>
              <a:gd name="connsiteY5" fmla="*/ 1438275 h 1803229"/>
              <a:gd name="connsiteX6" fmla="*/ 271462 w 438195"/>
              <a:gd name="connsiteY6" fmla="*/ 1800223 h 1803229"/>
              <a:gd name="connsiteX7" fmla="*/ 188912 w 438195"/>
              <a:gd name="connsiteY7" fmla="*/ 1800222 h 1803229"/>
              <a:gd name="connsiteX8" fmla="*/ 157164 w 438195"/>
              <a:gd name="connsiteY8" fmla="*/ 1439863 h 1803229"/>
              <a:gd name="connsiteX9" fmla="*/ 0 w 438195"/>
              <a:gd name="connsiteY9" fmla="*/ 1311274 h 1803229"/>
              <a:gd name="connsiteX10" fmla="*/ 0 w 43819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57164 w 438275"/>
              <a:gd name="connsiteY8" fmla="*/ 1439863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8275"/>
              <a:gd name="connsiteY0" fmla="*/ 73026 h 1803229"/>
              <a:gd name="connsiteX1" fmla="*/ 73026 w 438275"/>
              <a:gd name="connsiteY1" fmla="*/ 0 h 1803229"/>
              <a:gd name="connsiteX2" fmla="*/ 365124 w 438275"/>
              <a:gd name="connsiteY2" fmla="*/ 0 h 1803229"/>
              <a:gd name="connsiteX3" fmla="*/ 438150 w 438275"/>
              <a:gd name="connsiteY3" fmla="*/ 73026 h 1803229"/>
              <a:gd name="connsiteX4" fmla="*/ 438150 w 438275"/>
              <a:gd name="connsiteY4" fmla="*/ 1311274 h 1803229"/>
              <a:gd name="connsiteX5" fmla="*/ 285748 w 438275"/>
              <a:gd name="connsiteY5" fmla="*/ 1438275 h 1803229"/>
              <a:gd name="connsiteX6" fmla="*/ 271462 w 438275"/>
              <a:gd name="connsiteY6" fmla="*/ 1800223 h 1803229"/>
              <a:gd name="connsiteX7" fmla="*/ 188912 w 438275"/>
              <a:gd name="connsiteY7" fmla="*/ 1800222 h 1803229"/>
              <a:gd name="connsiteX8" fmla="*/ 141289 w 438275"/>
              <a:gd name="connsiteY8" fmla="*/ 1450976 h 1803229"/>
              <a:gd name="connsiteX9" fmla="*/ 0 w 438275"/>
              <a:gd name="connsiteY9" fmla="*/ 1311274 h 1803229"/>
              <a:gd name="connsiteX10" fmla="*/ 0 w 438275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41289 w 439252"/>
              <a:gd name="connsiteY8" fmla="*/ 1450976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58752 w 439252"/>
              <a:gd name="connsiteY8" fmla="*/ 1468439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9252"/>
              <a:gd name="connsiteY0" fmla="*/ 73026 h 1803229"/>
              <a:gd name="connsiteX1" fmla="*/ 73026 w 439252"/>
              <a:gd name="connsiteY1" fmla="*/ 0 h 1803229"/>
              <a:gd name="connsiteX2" fmla="*/ 365124 w 439252"/>
              <a:gd name="connsiteY2" fmla="*/ 0 h 1803229"/>
              <a:gd name="connsiteX3" fmla="*/ 438150 w 439252"/>
              <a:gd name="connsiteY3" fmla="*/ 73026 h 1803229"/>
              <a:gd name="connsiteX4" fmla="*/ 438150 w 439252"/>
              <a:gd name="connsiteY4" fmla="*/ 1311274 h 1803229"/>
              <a:gd name="connsiteX5" fmla="*/ 298448 w 439252"/>
              <a:gd name="connsiteY5" fmla="*/ 1458913 h 1803229"/>
              <a:gd name="connsiteX6" fmla="*/ 271462 w 439252"/>
              <a:gd name="connsiteY6" fmla="*/ 1800223 h 1803229"/>
              <a:gd name="connsiteX7" fmla="*/ 188912 w 439252"/>
              <a:gd name="connsiteY7" fmla="*/ 1800222 h 1803229"/>
              <a:gd name="connsiteX8" fmla="*/ 158752 w 439252"/>
              <a:gd name="connsiteY8" fmla="*/ 1468439 h 1803229"/>
              <a:gd name="connsiteX9" fmla="*/ 0 w 439252"/>
              <a:gd name="connsiteY9" fmla="*/ 1311274 h 1803229"/>
              <a:gd name="connsiteX10" fmla="*/ 0 w 439252"/>
              <a:gd name="connsiteY10" fmla="*/ 73026 h 1803229"/>
              <a:gd name="connsiteX0" fmla="*/ 0 w 438750"/>
              <a:gd name="connsiteY0" fmla="*/ 73026 h 1803229"/>
              <a:gd name="connsiteX1" fmla="*/ 73026 w 438750"/>
              <a:gd name="connsiteY1" fmla="*/ 0 h 1803229"/>
              <a:gd name="connsiteX2" fmla="*/ 365124 w 438750"/>
              <a:gd name="connsiteY2" fmla="*/ 0 h 1803229"/>
              <a:gd name="connsiteX3" fmla="*/ 438150 w 438750"/>
              <a:gd name="connsiteY3" fmla="*/ 73026 h 1803229"/>
              <a:gd name="connsiteX4" fmla="*/ 438150 w 438750"/>
              <a:gd name="connsiteY4" fmla="*/ 1311274 h 1803229"/>
              <a:gd name="connsiteX5" fmla="*/ 293685 w 438750"/>
              <a:gd name="connsiteY5" fmla="*/ 1477963 h 1803229"/>
              <a:gd name="connsiteX6" fmla="*/ 271462 w 438750"/>
              <a:gd name="connsiteY6" fmla="*/ 1800223 h 1803229"/>
              <a:gd name="connsiteX7" fmla="*/ 188912 w 438750"/>
              <a:gd name="connsiteY7" fmla="*/ 1800222 h 1803229"/>
              <a:gd name="connsiteX8" fmla="*/ 158752 w 438750"/>
              <a:gd name="connsiteY8" fmla="*/ 1468439 h 1803229"/>
              <a:gd name="connsiteX9" fmla="*/ 0 w 438750"/>
              <a:gd name="connsiteY9" fmla="*/ 1311274 h 1803229"/>
              <a:gd name="connsiteX10" fmla="*/ 0 w 438750"/>
              <a:gd name="connsiteY10" fmla="*/ 73026 h 1803229"/>
              <a:gd name="connsiteX0" fmla="*/ 0 w 438351"/>
              <a:gd name="connsiteY0" fmla="*/ 73026 h 1803229"/>
              <a:gd name="connsiteX1" fmla="*/ 73026 w 438351"/>
              <a:gd name="connsiteY1" fmla="*/ 0 h 1803229"/>
              <a:gd name="connsiteX2" fmla="*/ 365124 w 438351"/>
              <a:gd name="connsiteY2" fmla="*/ 0 h 1803229"/>
              <a:gd name="connsiteX3" fmla="*/ 438150 w 438351"/>
              <a:gd name="connsiteY3" fmla="*/ 73026 h 1803229"/>
              <a:gd name="connsiteX4" fmla="*/ 438150 w 438351"/>
              <a:gd name="connsiteY4" fmla="*/ 1311274 h 1803229"/>
              <a:gd name="connsiteX5" fmla="*/ 293685 w 438351"/>
              <a:gd name="connsiteY5" fmla="*/ 1477963 h 1803229"/>
              <a:gd name="connsiteX6" fmla="*/ 271462 w 438351"/>
              <a:gd name="connsiteY6" fmla="*/ 1800223 h 1803229"/>
              <a:gd name="connsiteX7" fmla="*/ 188912 w 438351"/>
              <a:gd name="connsiteY7" fmla="*/ 1800222 h 1803229"/>
              <a:gd name="connsiteX8" fmla="*/ 158752 w 438351"/>
              <a:gd name="connsiteY8" fmla="*/ 1468439 h 1803229"/>
              <a:gd name="connsiteX9" fmla="*/ 0 w 438351"/>
              <a:gd name="connsiteY9" fmla="*/ 1311274 h 1803229"/>
              <a:gd name="connsiteX10" fmla="*/ 0 w 438351"/>
              <a:gd name="connsiteY10" fmla="*/ 73026 h 1803229"/>
              <a:gd name="connsiteX0" fmla="*/ 0 w 438159"/>
              <a:gd name="connsiteY0" fmla="*/ 73026 h 1803229"/>
              <a:gd name="connsiteX1" fmla="*/ 73026 w 438159"/>
              <a:gd name="connsiteY1" fmla="*/ 0 h 1803229"/>
              <a:gd name="connsiteX2" fmla="*/ 365124 w 438159"/>
              <a:gd name="connsiteY2" fmla="*/ 0 h 1803229"/>
              <a:gd name="connsiteX3" fmla="*/ 438150 w 438159"/>
              <a:gd name="connsiteY3" fmla="*/ 73026 h 1803229"/>
              <a:gd name="connsiteX4" fmla="*/ 438150 w 438159"/>
              <a:gd name="connsiteY4" fmla="*/ 1311274 h 1803229"/>
              <a:gd name="connsiteX5" fmla="*/ 293685 w 438159"/>
              <a:gd name="connsiteY5" fmla="*/ 1477963 h 1803229"/>
              <a:gd name="connsiteX6" fmla="*/ 271462 w 438159"/>
              <a:gd name="connsiteY6" fmla="*/ 1800223 h 1803229"/>
              <a:gd name="connsiteX7" fmla="*/ 188912 w 438159"/>
              <a:gd name="connsiteY7" fmla="*/ 1800222 h 1803229"/>
              <a:gd name="connsiteX8" fmla="*/ 158752 w 438159"/>
              <a:gd name="connsiteY8" fmla="*/ 1468439 h 1803229"/>
              <a:gd name="connsiteX9" fmla="*/ 0 w 438159"/>
              <a:gd name="connsiteY9" fmla="*/ 1311274 h 1803229"/>
              <a:gd name="connsiteX10" fmla="*/ 0 w 438159"/>
              <a:gd name="connsiteY10" fmla="*/ 73026 h 1803229"/>
              <a:gd name="connsiteX0" fmla="*/ 0 w 438159"/>
              <a:gd name="connsiteY0" fmla="*/ 73026 h 1803229"/>
              <a:gd name="connsiteX1" fmla="*/ 73026 w 438159"/>
              <a:gd name="connsiteY1" fmla="*/ 0 h 1803229"/>
              <a:gd name="connsiteX2" fmla="*/ 365124 w 438159"/>
              <a:gd name="connsiteY2" fmla="*/ 0 h 1803229"/>
              <a:gd name="connsiteX3" fmla="*/ 438150 w 438159"/>
              <a:gd name="connsiteY3" fmla="*/ 73026 h 1803229"/>
              <a:gd name="connsiteX4" fmla="*/ 438150 w 438159"/>
              <a:gd name="connsiteY4" fmla="*/ 1311274 h 1803229"/>
              <a:gd name="connsiteX5" fmla="*/ 293685 w 438159"/>
              <a:gd name="connsiteY5" fmla="*/ 1463676 h 1803229"/>
              <a:gd name="connsiteX6" fmla="*/ 271462 w 438159"/>
              <a:gd name="connsiteY6" fmla="*/ 1800223 h 1803229"/>
              <a:gd name="connsiteX7" fmla="*/ 188912 w 438159"/>
              <a:gd name="connsiteY7" fmla="*/ 1800222 h 1803229"/>
              <a:gd name="connsiteX8" fmla="*/ 158752 w 438159"/>
              <a:gd name="connsiteY8" fmla="*/ 1468439 h 1803229"/>
              <a:gd name="connsiteX9" fmla="*/ 0 w 438159"/>
              <a:gd name="connsiteY9" fmla="*/ 1311274 h 1803229"/>
              <a:gd name="connsiteX10" fmla="*/ 0 w 438159"/>
              <a:gd name="connsiteY10" fmla="*/ 73026 h 1803229"/>
              <a:gd name="connsiteX0" fmla="*/ 0 w 438297"/>
              <a:gd name="connsiteY0" fmla="*/ 73026 h 1803229"/>
              <a:gd name="connsiteX1" fmla="*/ 73026 w 438297"/>
              <a:gd name="connsiteY1" fmla="*/ 0 h 1803229"/>
              <a:gd name="connsiteX2" fmla="*/ 365124 w 438297"/>
              <a:gd name="connsiteY2" fmla="*/ 0 h 1803229"/>
              <a:gd name="connsiteX3" fmla="*/ 438150 w 438297"/>
              <a:gd name="connsiteY3" fmla="*/ 73026 h 1803229"/>
              <a:gd name="connsiteX4" fmla="*/ 438150 w 438297"/>
              <a:gd name="connsiteY4" fmla="*/ 1311274 h 1803229"/>
              <a:gd name="connsiteX5" fmla="*/ 300035 w 438297"/>
              <a:gd name="connsiteY5" fmla="*/ 1473201 h 1803229"/>
              <a:gd name="connsiteX6" fmla="*/ 271462 w 438297"/>
              <a:gd name="connsiteY6" fmla="*/ 1800223 h 1803229"/>
              <a:gd name="connsiteX7" fmla="*/ 188912 w 438297"/>
              <a:gd name="connsiteY7" fmla="*/ 1800222 h 1803229"/>
              <a:gd name="connsiteX8" fmla="*/ 158752 w 438297"/>
              <a:gd name="connsiteY8" fmla="*/ 1468439 h 1803229"/>
              <a:gd name="connsiteX9" fmla="*/ 0 w 438297"/>
              <a:gd name="connsiteY9" fmla="*/ 1311274 h 1803229"/>
              <a:gd name="connsiteX10" fmla="*/ 0 w 438297"/>
              <a:gd name="connsiteY10" fmla="*/ 73026 h 1803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8297" h="1803229">
                <a:moveTo>
                  <a:pt x="0" y="73026"/>
                </a:moveTo>
                <a:cubicBezTo>
                  <a:pt x="0" y="32695"/>
                  <a:pt x="32695" y="0"/>
                  <a:pt x="73026" y="0"/>
                </a:cubicBezTo>
                <a:lnTo>
                  <a:pt x="365124" y="0"/>
                </a:lnTo>
                <a:cubicBezTo>
                  <a:pt x="405455" y="0"/>
                  <a:pt x="438150" y="32695"/>
                  <a:pt x="438150" y="73026"/>
                </a:cubicBezTo>
                <a:lnTo>
                  <a:pt x="438150" y="1311274"/>
                </a:lnTo>
                <a:cubicBezTo>
                  <a:pt x="438150" y="1351605"/>
                  <a:pt x="448317" y="1430337"/>
                  <a:pt x="300035" y="1473201"/>
                </a:cubicBezTo>
                <a:cubicBezTo>
                  <a:pt x="257966" y="1536700"/>
                  <a:pt x="281516" y="1739899"/>
                  <a:pt x="271462" y="1800223"/>
                </a:cubicBezTo>
                <a:cubicBezTo>
                  <a:pt x="231245" y="1806573"/>
                  <a:pt x="269875" y="1801015"/>
                  <a:pt x="188912" y="1800222"/>
                </a:cubicBezTo>
                <a:cubicBezTo>
                  <a:pt x="166688" y="1801280"/>
                  <a:pt x="200027" y="1540404"/>
                  <a:pt x="158752" y="1468439"/>
                </a:cubicBezTo>
                <a:cubicBezTo>
                  <a:pt x="24759" y="1466851"/>
                  <a:pt x="0" y="1351605"/>
                  <a:pt x="0" y="1311274"/>
                </a:cubicBezTo>
                <a:lnTo>
                  <a:pt x="0" y="7302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B7876BB8-BBD0-4D75-9BE6-5D163F49AF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4" t="26924" r="21812" b="6018"/>
          <a:stretch/>
        </p:blipFill>
        <p:spPr>
          <a:xfrm flipV="1">
            <a:off x="5387780" y="2824692"/>
            <a:ext cx="1252794" cy="288971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433ABF3-FDA5-4103-A58F-D959361EC7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4" t="26924" r="21812" b="6018"/>
          <a:stretch/>
        </p:blipFill>
        <p:spPr>
          <a:xfrm flipV="1">
            <a:off x="3296918" y="2824694"/>
            <a:ext cx="1252794" cy="2889713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02B33C96-E076-4CAF-B929-7DDC65340D31}"/>
              </a:ext>
            </a:extLst>
          </p:cNvPr>
          <p:cNvSpPr txBox="1"/>
          <p:nvPr/>
        </p:nvSpPr>
        <p:spPr>
          <a:xfrm>
            <a:off x="6771619" y="5011513"/>
            <a:ext cx="2307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 this case the gas used is </a:t>
            </a:r>
            <a:r>
              <a:rPr lang="en-GB" b="1" dirty="0"/>
              <a:t>air.</a:t>
            </a:r>
            <a:r>
              <a:rPr lang="en-GB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92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1 7.40741E-7 L -0.00081 0.159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2564E-6 -1.48148E-6 L -0.00016 -0.1597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798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7A224D1708564AA89D699C78C807A7" ma:contentTypeVersion="15" ma:contentTypeDescription="Create a new document." ma:contentTypeScope="" ma:versionID="b60be3a2e6ad55e2a0f45921f71e972f">
  <xsd:schema xmlns:xsd="http://www.w3.org/2001/XMLSchema" xmlns:xs="http://www.w3.org/2001/XMLSchema" xmlns:p="http://schemas.microsoft.com/office/2006/metadata/properties" xmlns:ns2="0cf13365-1c51-4b59-bd45-e030d2527a43" xmlns:ns3="842ce8f2-295a-4f47-bda3-0232b19492a0" targetNamespace="http://schemas.microsoft.com/office/2006/metadata/properties" ma:root="true" ma:fieldsID="4fdd978aa88b063e3ad0ddaa7b0617c4" ns2:_="" ns3:_="">
    <xsd:import namespace="0cf13365-1c51-4b59-bd45-e030d2527a43"/>
    <xsd:import namespace="842ce8f2-295a-4f47-bda3-0232b19492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Description0" minOccurs="0"/>
                <xsd:element ref="ns2:MediaServiceEventHashCode" minOccurs="0"/>
                <xsd:element ref="ns2:MediaServiceGenerationTime" minOccurs="0"/>
                <xsd:element ref="ns2:Index" minOccurs="0"/>
                <xsd:element ref="ns2:rc4t" minOccurs="0"/>
                <xsd:element ref="ns2:MediaServiceLocatio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f13365-1c51-4b59-bd45-e030d2527a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Description0" ma:index="15" nillable="true" ma:displayName="Description" ma:description="words here..." ma:internalName="Description0">
      <xsd:simpleType>
        <xsd:restriction base="dms:Text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Index" ma:index="18" nillable="true" ma:displayName="Index" ma:description="Heading number within manual." ma:format="Dropdown" ma:internalName="Index" ma:percentage="FALSE">
      <xsd:simpleType>
        <xsd:restriction base="dms:Number"/>
      </xsd:simpleType>
    </xsd:element>
    <xsd:element name="rc4t" ma:index="19" nillable="true" ma:displayName="Index" ma:internalName="rc4t">
      <xsd:simpleType>
        <xsd:restriction base="dms:Number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2ce8f2-295a-4f47-bda3-0232b19492a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0 xmlns="0cf13365-1c51-4b59-bd45-e030d2527a43" xsi:nil="true"/>
    <Index xmlns="0cf13365-1c51-4b59-bd45-e030d2527a43" xsi:nil="true"/>
    <rc4t xmlns="0cf13365-1c51-4b59-bd45-e030d2527a43" xsi:nil="true"/>
  </documentManagement>
</p:properties>
</file>

<file path=customXml/itemProps1.xml><?xml version="1.0" encoding="utf-8"?>
<ds:datastoreItem xmlns:ds="http://schemas.openxmlformats.org/officeDocument/2006/customXml" ds:itemID="{E06DE7BE-A898-4838-8272-BC4A98A52E3C}"/>
</file>

<file path=customXml/itemProps2.xml><?xml version="1.0" encoding="utf-8"?>
<ds:datastoreItem xmlns:ds="http://schemas.openxmlformats.org/officeDocument/2006/customXml" ds:itemID="{94C4BBAE-4857-4882-8916-ACB94C11DFC2}"/>
</file>

<file path=customXml/itemProps3.xml><?xml version="1.0" encoding="utf-8"?>
<ds:datastoreItem xmlns:ds="http://schemas.openxmlformats.org/officeDocument/2006/customXml" ds:itemID="{0715029E-62F3-4C39-81B9-D1EA499F79F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6153</TotalTime>
  <Words>605</Words>
  <Application>Microsoft Office PowerPoint</Application>
  <PresentationFormat>A4 Paper (210x297 mm)</PresentationFormat>
  <Paragraphs>127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Office Theme</vt:lpstr>
      <vt:lpstr>PowerPoint Presentation</vt:lpstr>
      <vt:lpstr>Hydraulics </vt:lpstr>
      <vt:lpstr>Hydraulics </vt:lpstr>
      <vt:lpstr>Hydraulics </vt:lpstr>
      <vt:lpstr>Use of Hydraulics </vt:lpstr>
      <vt:lpstr>Pneumatics</vt:lpstr>
      <vt:lpstr>PowerPoint Presentation</vt:lpstr>
      <vt:lpstr>PowerPoint Presentation</vt:lpstr>
      <vt:lpstr>Pneumatics </vt:lpstr>
      <vt:lpstr>Use of Pneumatics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Sally Elvin</dc:creator>
  <cp:lastModifiedBy>Sally Elvin</cp:lastModifiedBy>
  <cp:revision>98</cp:revision>
  <dcterms:created xsi:type="dcterms:W3CDTF">2019-04-30T15:18:48Z</dcterms:created>
  <dcterms:modified xsi:type="dcterms:W3CDTF">2020-01-20T15:00:11Z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0x010100FF7A224D1708564AA89D699C78C807A7</vt:lpwstr>
  </property>
</Properties>
</file>