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63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Muscles in organ systems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71269"/>
            <a:ext cx="4028536" cy="2070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The digestive system</a:t>
            </a:r>
          </a:p>
          <a:p>
            <a:pPr lvl="0">
              <a:defRPr/>
            </a:pPr>
            <a:r>
              <a:rPr lang="en-GB" dirty="0" smtClean="0"/>
              <a:t>An </a:t>
            </a:r>
            <a:r>
              <a:rPr lang="en-GB" dirty="0"/>
              <a:t>apple in a sock can be used as a model of how food moves through the human digestive system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131389"/>
            <a:ext cx="8285163" cy="3157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does the apple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does the sock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 the stripes on the sock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How can </a:t>
            </a:r>
            <a:r>
              <a:rPr lang="en-GB" dirty="0"/>
              <a:t>the model be used to explain how food is moved through the human digestive system?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Are </a:t>
            </a:r>
            <a:r>
              <a:rPr lang="en-GB" dirty="0"/>
              <a:t>there any problems with the model?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518" y="1193368"/>
            <a:ext cx="3599456" cy="142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Muscles in organ systems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71269"/>
            <a:ext cx="4028536" cy="2070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The gas exchange system</a:t>
            </a:r>
          </a:p>
          <a:p>
            <a:pPr lvl="0">
              <a:defRPr/>
            </a:pPr>
            <a:r>
              <a:rPr lang="en-GB" dirty="0"/>
              <a:t>A balloon in a bell jar can be used as a model of how humans move air into and out of their gas exchange system.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131389"/>
            <a:ext cx="8285163" cy="3157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does the balloon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does the bell jar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does the sheet of rubber represent?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can the model be used to explain how humans move air into and out of their gas exchange system?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/>
              <a:t>Are </a:t>
            </a:r>
            <a:r>
              <a:rPr lang="en-GB" dirty="0"/>
              <a:t>there any problems with the model?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942938" y="792116"/>
            <a:ext cx="4333875" cy="3307080"/>
            <a:chOff x="0" y="0"/>
            <a:chExt cx="4333875" cy="330708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828675" y="1571625"/>
              <a:ext cx="9778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38200" y="2362200"/>
              <a:ext cx="4191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2047875" y="152400"/>
              <a:ext cx="12104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2190750" y="514350"/>
              <a:ext cx="106654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1238250" y="57150"/>
              <a:ext cx="1533525" cy="2821939"/>
              <a:chOff x="0" y="0"/>
              <a:chExt cx="1533525" cy="2822570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561975" y="171450"/>
                <a:ext cx="412797" cy="491751"/>
                <a:chOff x="0" y="0"/>
                <a:chExt cx="368554" cy="292608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0" y="0"/>
                  <a:ext cx="368554" cy="292608"/>
                  <a:chOff x="0" y="0"/>
                  <a:chExt cx="368554" cy="292608"/>
                </a:xfrm>
                <a:noFill/>
              </p:grpSpPr>
              <p:sp>
                <p:nvSpPr>
                  <p:cNvPr id="78" name="Freeform 77"/>
                  <p:cNvSpPr/>
                  <p:nvPr/>
                </p:nvSpPr>
                <p:spPr>
                  <a:xfrm>
                    <a:off x="0" y="0"/>
                    <a:ext cx="207264" cy="292608"/>
                  </a:xfrm>
                  <a:custGeom>
                    <a:avLst/>
                    <a:gdLst>
                      <a:gd name="connsiteX0" fmla="*/ 202692 w 207264"/>
                      <a:gd name="connsiteY0" fmla="*/ 0 h 292608"/>
                      <a:gd name="connsiteX1" fmla="*/ 0 w 207264"/>
                      <a:gd name="connsiteY1" fmla="*/ 0 h 292608"/>
                      <a:gd name="connsiteX2" fmla="*/ 12192 w 207264"/>
                      <a:gd name="connsiteY2" fmla="*/ 292608 h 292608"/>
                      <a:gd name="connsiteX3" fmla="*/ 207264 w 207264"/>
                      <a:gd name="connsiteY3" fmla="*/ 292608 h 292608"/>
                      <a:gd name="connsiteX0" fmla="*/ 202692 w 207264"/>
                      <a:gd name="connsiteY0" fmla="*/ 0 h 292608"/>
                      <a:gd name="connsiteX1" fmla="*/ 0 w 207264"/>
                      <a:gd name="connsiteY1" fmla="*/ 0 h 292608"/>
                      <a:gd name="connsiteX2" fmla="*/ 12192 w 207264"/>
                      <a:gd name="connsiteY2" fmla="*/ 292608 h 292608"/>
                      <a:gd name="connsiteX3" fmla="*/ 207264 w 207264"/>
                      <a:gd name="connsiteY3" fmla="*/ 292608 h 292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7264" h="292608">
                        <a:moveTo>
                          <a:pt x="202692" y="0"/>
                        </a:moveTo>
                        <a:lnTo>
                          <a:pt x="0" y="0"/>
                        </a:lnTo>
                        <a:cubicBezTo>
                          <a:pt x="23900" y="86850"/>
                          <a:pt x="8128" y="195072"/>
                          <a:pt x="12192" y="292608"/>
                        </a:cubicBezTo>
                        <a:lnTo>
                          <a:pt x="207264" y="292608"/>
                        </a:lnTo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79" name="Freeform 78"/>
                  <p:cNvSpPr/>
                  <p:nvPr/>
                </p:nvSpPr>
                <p:spPr>
                  <a:xfrm flipH="1">
                    <a:off x="161544" y="0"/>
                    <a:ext cx="207010" cy="292100"/>
                  </a:xfrm>
                  <a:custGeom>
                    <a:avLst/>
                    <a:gdLst>
                      <a:gd name="connsiteX0" fmla="*/ 202692 w 207264"/>
                      <a:gd name="connsiteY0" fmla="*/ 0 h 292608"/>
                      <a:gd name="connsiteX1" fmla="*/ 0 w 207264"/>
                      <a:gd name="connsiteY1" fmla="*/ 0 h 292608"/>
                      <a:gd name="connsiteX2" fmla="*/ 12192 w 207264"/>
                      <a:gd name="connsiteY2" fmla="*/ 292608 h 292608"/>
                      <a:gd name="connsiteX3" fmla="*/ 207264 w 207264"/>
                      <a:gd name="connsiteY3" fmla="*/ 292608 h 292608"/>
                      <a:gd name="connsiteX0" fmla="*/ 202692 w 207264"/>
                      <a:gd name="connsiteY0" fmla="*/ 0 h 292608"/>
                      <a:gd name="connsiteX1" fmla="*/ 0 w 207264"/>
                      <a:gd name="connsiteY1" fmla="*/ 0 h 292608"/>
                      <a:gd name="connsiteX2" fmla="*/ 12192 w 207264"/>
                      <a:gd name="connsiteY2" fmla="*/ 292608 h 292608"/>
                      <a:gd name="connsiteX3" fmla="*/ 207264 w 207264"/>
                      <a:gd name="connsiteY3" fmla="*/ 292608 h 292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7264" h="292608">
                        <a:moveTo>
                          <a:pt x="202692" y="0"/>
                        </a:moveTo>
                        <a:lnTo>
                          <a:pt x="0" y="0"/>
                        </a:lnTo>
                        <a:cubicBezTo>
                          <a:pt x="23900" y="86850"/>
                          <a:pt x="8128" y="195072"/>
                          <a:pt x="12192" y="292608"/>
                        </a:cubicBezTo>
                        <a:lnTo>
                          <a:pt x="207264" y="292608"/>
                        </a:lnTo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14111" y="245534"/>
                  <a:ext cx="46228" cy="4622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14111" y="172156"/>
                  <a:ext cx="116967" cy="11696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14111" y="95956"/>
                  <a:ext cx="195072" cy="19507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8467" y="19756"/>
                  <a:ext cx="268859" cy="268859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59267" y="0"/>
                  <a:ext cx="290195" cy="29019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135467" y="0"/>
                  <a:ext cx="219075" cy="2190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211667" y="0"/>
                  <a:ext cx="145415" cy="1454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287867" y="0"/>
                  <a:ext cx="68580" cy="6858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/>
            </p:nvGrpSpPr>
            <p:grpSpPr>
              <a:xfrm>
                <a:off x="9525" y="247650"/>
                <a:ext cx="1523695" cy="2549342"/>
                <a:chOff x="0" y="0"/>
                <a:chExt cx="2243091" cy="375285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0" y="0"/>
                  <a:ext cx="831850" cy="3752850"/>
                </a:xfrm>
                <a:custGeom>
                  <a:avLst/>
                  <a:gdLst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31850" h="3752850">
                      <a:moveTo>
                        <a:pt x="704850" y="0"/>
                      </a:moveTo>
                      <a:cubicBezTo>
                        <a:pt x="783857" y="5003"/>
                        <a:pt x="831080" y="61349"/>
                        <a:pt x="831850" y="139700"/>
                      </a:cubicBezTo>
                      <a:lnTo>
                        <a:pt x="831850" y="419100"/>
                      </a:lnTo>
                      <a:cubicBezTo>
                        <a:pt x="830423" y="503620"/>
                        <a:pt x="799658" y="590584"/>
                        <a:pt x="717550" y="628650"/>
                      </a:cubicBezTo>
                      <a:lnTo>
                        <a:pt x="196850" y="812800"/>
                      </a:lnTo>
                      <a:cubicBezTo>
                        <a:pt x="75000" y="874772"/>
                        <a:pt x="2049" y="1044320"/>
                        <a:pt x="0" y="1174750"/>
                      </a:cubicBezTo>
                      <a:cubicBezTo>
                        <a:pt x="4233" y="2034117"/>
                        <a:pt x="8467" y="2893483"/>
                        <a:pt x="12700" y="375285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 flipH="1">
                  <a:off x="1411241" y="0"/>
                  <a:ext cx="831850" cy="3752850"/>
                </a:xfrm>
                <a:custGeom>
                  <a:avLst/>
                  <a:gdLst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  <a:gd name="connsiteX0" fmla="*/ 704850 w 831850"/>
                    <a:gd name="connsiteY0" fmla="*/ 0 h 3752850"/>
                    <a:gd name="connsiteX1" fmla="*/ 831850 w 831850"/>
                    <a:gd name="connsiteY1" fmla="*/ 139700 h 3752850"/>
                    <a:gd name="connsiteX2" fmla="*/ 831850 w 831850"/>
                    <a:gd name="connsiteY2" fmla="*/ 419100 h 3752850"/>
                    <a:gd name="connsiteX3" fmla="*/ 717550 w 831850"/>
                    <a:gd name="connsiteY3" fmla="*/ 628650 h 3752850"/>
                    <a:gd name="connsiteX4" fmla="*/ 196850 w 831850"/>
                    <a:gd name="connsiteY4" fmla="*/ 812800 h 3752850"/>
                    <a:gd name="connsiteX5" fmla="*/ 0 w 831850"/>
                    <a:gd name="connsiteY5" fmla="*/ 1174750 h 3752850"/>
                    <a:gd name="connsiteX6" fmla="*/ 12700 w 831850"/>
                    <a:gd name="connsiteY6" fmla="*/ 3752850 h 375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31850" h="3752850">
                      <a:moveTo>
                        <a:pt x="704850" y="0"/>
                      </a:moveTo>
                      <a:cubicBezTo>
                        <a:pt x="783857" y="5003"/>
                        <a:pt x="831080" y="61349"/>
                        <a:pt x="831850" y="139700"/>
                      </a:cubicBezTo>
                      <a:lnTo>
                        <a:pt x="831850" y="419100"/>
                      </a:lnTo>
                      <a:cubicBezTo>
                        <a:pt x="830423" y="503620"/>
                        <a:pt x="799658" y="590584"/>
                        <a:pt x="717550" y="628650"/>
                      </a:cubicBezTo>
                      <a:lnTo>
                        <a:pt x="196850" y="812800"/>
                      </a:lnTo>
                      <a:cubicBezTo>
                        <a:pt x="75000" y="874772"/>
                        <a:pt x="2049" y="1044320"/>
                        <a:pt x="0" y="1174750"/>
                      </a:cubicBezTo>
                      <a:cubicBezTo>
                        <a:pt x="4233" y="2034117"/>
                        <a:pt x="8467" y="2893483"/>
                        <a:pt x="12700" y="375285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0" y="2743200"/>
                <a:ext cx="1533525" cy="79370"/>
                <a:chOff x="0" y="0"/>
                <a:chExt cx="2257561" cy="116840"/>
              </a:xfrm>
            </p:grpSpPr>
            <p:sp>
              <p:nvSpPr>
                <p:cNvPr id="65" name="Freeform 64"/>
                <p:cNvSpPr/>
                <p:nvPr/>
              </p:nvSpPr>
              <p:spPr>
                <a:xfrm>
                  <a:off x="0" y="0"/>
                  <a:ext cx="1190761" cy="116840"/>
                </a:xfrm>
                <a:custGeom>
                  <a:avLst/>
                  <a:gdLst>
                    <a:gd name="connsiteX0" fmla="*/ 1199891 w 1199891"/>
                    <a:gd name="connsiteY0" fmla="*/ 455131 h 455131"/>
                    <a:gd name="connsiteX1" fmla="*/ 86889 w 1199891"/>
                    <a:gd name="connsiteY1" fmla="*/ 107576 h 455131"/>
                    <a:gd name="connsiteX2" fmla="*/ 33100 w 1199891"/>
                    <a:gd name="connsiteY2" fmla="*/ 107576 h 455131"/>
                    <a:gd name="connsiteX3" fmla="*/ 0 w 1199891"/>
                    <a:gd name="connsiteY3" fmla="*/ 66201 h 455131"/>
                    <a:gd name="connsiteX4" fmla="*/ 0 w 1199891"/>
                    <a:gd name="connsiteY4" fmla="*/ 0 h 455131"/>
                    <a:gd name="connsiteX0" fmla="*/ 1199891 w 1199891"/>
                    <a:gd name="connsiteY0" fmla="*/ 455131 h 455131"/>
                    <a:gd name="connsiteX1" fmla="*/ 86889 w 1199891"/>
                    <a:gd name="connsiteY1" fmla="*/ 107576 h 455131"/>
                    <a:gd name="connsiteX2" fmla="*/ 33100 w 1199891"/>
                    <a:gd name="connsiteY2" fmla="*/ 107576 h 455131"/>
                    <a:gd name="connsiteX3" fmla="*/ 0 w 1199891"/>
                    <a:gd name="connsiteY3" fmla="*/ 66201 h 455131"/>
                    <a:gd name="connsiteX4" fmla="*/ 0 w 1199891"/>
                    <a:gd name="connsiteY4" fmla="*/ 0 h 455131"/>
                    <a:gd name="connsiteX0" fmla="*/ 1199891 w 1199891"/>
                    <a:gd name="connsiteY0" fmla="*/ 455131 h 456476"/>
                    <a:gd name="connsiteX1" fmla="*/ 86889 w 1199891"/>
                    <a:gd name="connsiteY1" fmla="*/ 107576 h 456476"/>
                    <a:gd name="connsiteX2" fmla="*/ 33100 w 1199891"/>
                    <a:gd name="connsiteY2" fmla="*/ 107576 h 456476"/>
                    <a:gd name="connsiteX3" fmla="*/ 0 w 1199891"/>
                    <a:gd name="connsiteY3" fmla="*/ 66201 h 456476"/>
                    <a:gd name="connsiteX4" fmla="*/ 0 w 1199891"/>
                    <a:gd name="connsiteY4" fmla="*/ 0 h 456476"/>
                    <a:gd name="connsiteX0" fmla="*/ 1218947 w 1218947"/>
                    <a:gd name="connsiteY0" fmla="*/ 140430 h 292249"/>
                    <a:gd name="connsiteX1" fmla="*/ 86889 w 1218947"/>
                    <a:gd name="connsiteY1" fmla="*/ 107576 h 292249"/>
                    <a:gd name="connsiteX2" fmla="*/ 33100 w 1218947"/>
                    <a:gd name="connsiteY2" fmla="*/ 107576 h 292249"/>
                    <a:gd name="connsiteX3" fmla="*/ 0 w 1218947"/>
                    <a:gd name="connsiteY3" fmla="*/ 66201 h 292249"/>
                    <a:gd name="connsiteX4" fmla="*/ 0 w 1218947"/>
                    <a:gd name="connsiteY4" fmla="*/ 0 h 292249"/>
                    <a:gd name="connsiteX0" fmla="*/ 86889 w 86889"/>
                    <a:gd name="connsiteY0" fmla="*/ 107576 h 107576"/>
                    <a:gd name="connsiteX1" fmla="*/ 33100 w 86889"/>
                    <a:gd name="connsiteY1" fmla="*/ 107576 h 107576"/>
                    <a:gd name="connsiteX2" fmla="*/ 0 w 86889"/>
                    <a:gd name="connsiteY2" fmla="*/ 66201 h 107576"/>
                    <a:gd name="connsiteX3" fmla="*/ 0 w 86889"/>
                    <a:gd name="connsiteY3" fmla="*/ 0 h 107576"/>
                    <a:gd name="connsiteX0" fmla="*/ 1190890 w 1190890"/>
                    <a:gd name="connsiteY0" fmla="*/ 117124 h 117124"/>
                    <a:gd name="connsiteX1" fmla="*/ 33100 w 1190890"/>
                    <a:gd name="connsiteY1" fmla="*/ 107576 h 117124"/>
                    <a:gd name="connsiteX2" fmla="*/ 0 w 1190890"/>
                    <a:gd name="connsiteY2" fmla="*/ 66201 h 117124"/>
                    <a:gd name="connsiteX3" fmla="*/ 0 w 1190890"/>
                    <a:gd name="connsiteY3" fmla="*/ 0 h 117124"/>
                    <a:gd name="connsiteX0" fmla="*/ 1190890 w 1190890"/>
                    <a:gd name="connsiteY0" fmla="*/ 117124 h 117124"/>
                    <a:gd name="connsiteX1" fmla="*/ 33100 w 1190890"/>
                    <a:gd name="connsiteY1" fmla="*/ 107576 h 117124"/>
                    <a:gd name="connsiteX2" fmla="*/ 0 w 1190890"/>
                    <a:gd name="connsiteY2" fmla="*/ 66201 h 117124"/>
                    <a:gd name="connsiteX3" fmla="*/ 0 w 1190890"/>
                    <a:gd name="connsiteY3" fmla="*/ 0 h 117124"/>
                    <a:gd name="connsiteX0" fmla="*/ 1190935 w 1190935"/>
                    <a:gd name="connsiteY0" fmla="*/ 117124 h 117124"/>
                    <a:gd name="connsiteX1" fmla="*/ 33145 w 1190935"/>
                    <a:gd name="connsiteY1" fmla="*/ 107576 h 117124"/>
                    <a:gd name="connsiteX2" fmla="*/ 45 w 1190935"/>
                    <a:gd name="connsiteY2" fmla="*/ 66201 h 117124"/>
                    <a:gd name="connsiteX3" fmla="*/ 45 w 1190935"/>
                    <a:gd name="connsiteY3" fmla="*/ 0 h 117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90935" h="117124">
                      <a:moveTo>
                        <a:pt x="1190935" y="117124"/>
                      </a:moveTo>
                      <a:lnTo>
                        <a:pt x="33145" y="107576"/>
                      </a:lnTo>
                      <a:cubicBezTo>
                        <a:pt x="1152" y="109061"/>
                        <a:pt x="-354" y="91451"/>
                        <a:pt x="45" y="66201"/>
                      </a:cubicBezTo>
                      <a:lnTo>
                        <a:pt x="45" y="0"/>
                      </a:ln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 flipH="1">
                  <a:off x="1066800" y="0"/>
                  <a:ext cx="1190761" cy="116840"/>
                </a:xfrm>
                <a:custGeom>
                  <a:avLst/>
                  <a:gdLst>
                    <a:gd name="connsiteX0" fmla="*/ 1199891 w 1199891"/>
                    <a:gd name="connsiteY0" fmla="*/ 455131 h 455131"/>
                    <a:gd name="connsiteX1" fmla="*/ 86889 w 1199891"/>
                    <a:gd name="connsiteY1" fmla="*/ 107576 h 455131"/>
                    <a:gd name="connsiteX2" fmla="*/ 33100 w 1199891"/>
                    <a:gd name="connsiteY2" fmla="*/ 107576 h 455131"/>
                    <a:gd name="connsiteX3" fmla="*/ 0 w 1199891"/>
                    <a:gd name="connsiteY3" fmla="*/ 66201 h 455131"/>
                    <a:gd name="connsiteX4" fmla="*/ 0 w 1199891"/>
                    <a:gd name="connsiteY4" fmla="*/ 0 h 455131"/>
                    <a:gd name="connsiteX0" fmla="*/ 1199891 w 1199891"/>
                    <a:gd name="connsiteY0" fmla="*/ 455131 h 455131"/>
                    <a:gd name="connsiteX1" fmla="*/ 86889 w 1199891"/>
                    <a:gd name="connsiteY1" fmla="*/ 107576 h 455131"/>
                    <a:gd name="connsiteX2" fmla="*/ 33100 w 1199891"/>
                    <a:gd name="connsiteY2" fmla="*/ 107576 h 455131"/>
                    <a:gd name="connsiteX3" fmla="*/ 0 w 1199891"/>
                    <a:gd name="connsiteY3" fmla="*/ 66201 h 455131"/>
                    <a:gd name="connsiteX4" fmla="*/ 0 w 1199891"/>
                    <a:gd name="connsiteY4" fmla="*/ 0 h 455131"/>
                    <a:gd name="connsiteX0" fmla="*/ 1199891 w 1199891"/>
                    <a:gd name="connsiteY0" fmla="*/ 455131 h 456476"/>
                    <a:gd name="connsiteX1" fmla="*/ 86889 w 1199891"/>
                    <a:gd name="connsiteY1" fmla="*/ 107576 h 456476"/>
                    <a:gd name="connsiteX2" fmla="*/ 33100 w 1199891"/>
                    <a:gd name="connsiteY2" fmla="*/ 107576 h 456476"/>
                    <a:gd name="connsiteX3" fmla="*/ 0 w 1199891"/>
                    <a:gd name="connsiteY3" fmla="*/ 66201 h 456476"/>
                    <a:gd name="connsiteX4" fmla="*/ 0 w 1199891"/>
                    <a:gd name="connsiteY4" fmla="*/ 0 h 456476"/>
                    <a:gd name="connsiteX0" fmla="*/ 1218947 w 1218947"/>
                    <a:gd name="connsiteY0" fmla="*/ 140430 h 292249"/>
                    <a:gd name="connsiteX1" fmla="*/ 86889 w 1218947"/>
                    <a:gd name="connsiteY1" fmla="*/ 107576 h 292249"/>
                    <a:gd name="connsiteX2" fmla="*/ 33100 w 1218947"/>
                    <a:gd name="connsiteY2" fmla="*/ 107576 h 292249"/>
                    <a:gd name="connsiteX3" fmla="*/ 0 w 1218947"/>
                    <a:gd name="connsiteY3" fmla="*/ 66201 h 292249"/>
                    <a:gd name="connsiteX4" fmla="*/ 0 w 1218947"/>
                    <a:gd name="connsiteY4" fmla="*/ 0 h 292249"/>
                    <a:gd name="connsiteX0" fmla="*/ 86889 w 86889"/>
                    <a:gd name="connsiteY0" fmla="*/ 107576 h 107576"/>
                    <a:gd name="connsiteX1" fmla="*/ 33100 w 86889"/>
                    <a:gd name="connsiteY1" fmla="*/ 107576 h 107576"/>
                    <a:gd name="connsiteX2" fmla="*/ 0 w 86889"/>
                    <a:gd name="connsiteY2" fmla="*/ 66201 h 107576"/>
                    <a:gd name="connsiteX3" fmla="*/ 0 w 86889"/>
                    <a:gd name="connsiteY3" fmla="*/ 0 h 107576"/>
                    <a:gd name="connsiteX0" fmla="*/ 1190890 w 1190890"/>
                    <a:gd name="connsiteY0" fmla="*/ 117124 h 117124"/>
                    <a:gd name="connsiteX1" fmla="*/ 33100 w 1190890"/>
                    <a:gd name="connsiteY1" fmla="*/ 107576 h 117124"/>
                    <a:gd name="connsiteX2" fmla="*/ 0 w 1190890"/>
                    <a:gd name="connsiteY2" fmla="*/ 66201 h 117124"/>
                    <a:gd name="connsiteX3" fmla="*/ 0 w 1190890"/>
                    <a:gd name="connsiteY3" fmla="*/ 0 h 117124"/>
                    <a:gd name="connsiteX0" fmla="*/ 1190890 w 1190890"/>
                    <a:gd name="connsiteY0" fmla="*/ 117124 h 117124"/>
                    <a:gd name="connsiteX1" fmla="*/ 33100 w 1190890"/>
                    <a:gd name="connsiteY1" fmla="*/ 107576 h 117124"/>
                    <a:gd name="connsiteX2" fmla="*/ 0 w 1190890"/>
                    <a:gd name="connsiteY2" fmla="*/ 66201 h 117124"/>
                    <a:gd name="connsiteX3" fmla="*/ 0 w 1190890"/>
                    <a:gd name="connsiteY3" fmla="*/ 0 h 117124"/>
                    <a:gd name="connsiteX0" fmla="*/ 1190935 w 1190935"/>
                    <a:gd name="connsiteY0" fmla="*/ 117124 h 117124"/>
                    <a:gd name="connsiteX1" fmla="*/ 33145 w 1190935"/>
                    <a:gd name="connsiteY1" fmla="*/ 107576 h 117124"/>
                    <a:gd name="connsiteX2" fmla="*/ 45 w 1190935"/>
                    <a:gd name="connsiteY2" fmla="*/ 66201 h 117124"/>
                    <a:gd name="connsiteX3" fmla="*/ 45 w 1190935"/>
                    <a:gd name="connsiteY3" fmla="*/ 0 h 117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90935" h="117124">
                      <a:moveTo>
                        <a:pt x="1190935" y="117124"/>
                      </a:moveTo>
                      <a:lnTo>
                        <a:pt x="33145" y="107576"/>
                      </a:lnTo>
                      <a:cubicBezTo>
                        <a:pt x="1152" y="109061"/>
                        <a:pt x="-354" y="91451"/>
                        <a:pt x="45" y="66201"/>
                      </a:cubicBezTo>
                      <a:lnTo>
                        <a:pt x="45" y="0"/>
                      </a:ln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733425" y="0"/>
                <a:ext cx="72363" cy="1311910"/>
                <a:chOff x="0" y="0"/>
                <a:chExt cx="72363" cy="1311910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6579" y="0"/>
                  <a:ext cx="55245" cy="13061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0" y="0"/>
                  <a:ext cx="0" cy="131191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2363" y="0"/>
                  <a:ext cx="0" cy="131191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/>
            </p:nvGrpSpPr>
            <p:grpSpPr>
              <a:xfrm>
                <a:off x="552450" y="1076325"/>
                <a:ext cx="395999" cy="847624"/>
                <a:chOff x="0" y="0"/>
                <a:chExt cx="507301" cy="1248390"/>
              </a:xfrm>
            </p:grpSpPr>
            <p:sp>
              <p:nvSpPr>
                <p:cNvPr id="60" name="Freeform 59"/>
                <p:cNvSpPr/>
                <p:nvPr/>
              </p:nvSpPr>
              <p:spPr>
                <a:xfrm>
                  <a:off x="0" y="0"/>
                  <a:ext cx="287020" cy="1248390"/>
                </a:xfrm>
                <a:custGeom>
                  <a:avLst/>
                  <a:gdLst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264598 w 362381"/>
                    <a:gd name="connsiteY0" fmla="*/ 0 h 1620021"/>
                    <a:gd name="connsiteX1" fmla="*/ 143031 w 362381"/>
                    <a:gd name="connsiteY1" fmla="*/ 420201 h 1620021"/>
                    <a:gd name="connsiteX2" fmla="*/ 362381 w 362381"/>
                    <a:gd name="connsiteY2" fmla="*/ 1620021 h 1620021"/>
                    <a:gd name="connsiteX0" fmla="*/ 470312 w 568095"/>
                    <a:gd name="connsiteY0" fmla="*/ 0 h 1620021"/>
                    <a:gd name="connsiteX1" fmla="*/ 348745 w 568095"/>
                    <a:gd name="connsiteY1" fmla="*/ 420201 h 1620021"/>
                    <a:gd name="connsiteX2" fmla="*/ 568095 w 568095"/>
                    <a:gd name="connsiteY2" fmla="*/ 1620021 h 1620021"/>
                    <a:gd name="connsiteX0" fmla="*/ 295826 w 393609"/>
                    <a:gd name="connsiteY0" fmla="*/ 0 h 1626314"/>
                    <a:gd name="connsiteX1" fmla="*/ 174259 w 393609"/>
                    <a:gd name="connsiteY1" fmla="*/ 420201 h 1626314"/>
                    <a:gd name="connsiteX2" fmla="*/ 393609 w 393609"/>
                    <a:gd name="connsiteY2" fmla="*/ 1620021 h 1626314"/>
                    <a:gd name="connsiteX0" fmla="*/ 307854 w 358154"/>
                    <a:gd name="connsiteY0" fmla="*/ 0 h 1236196"/>
                    <a:gd name="connsiteX1" fmla="*/ 186287 w 358154"/>
                    <a:gd name="connsiteY1" fmla="*/ 420201 h 1236196"/>
                    <a:gd name="connsiteX2" fmla="*/ 358154 w 358154"/>
                    <a:gd name="connsiteY2" fmla="*/ 1226228 h 1236196"/>
                    <a:gd name="connsiteX0" fmla="*/ 204558 w 254858"/>
                    <a:gd name="connsiteY0" fmla="*/ 0 h 1236010"/>
                    <a:gd name="connsiteX1" fmla="*/ 82991 w 254858"/>
                    <a:gd name="connsiteY1" fmla="*/ 420201 h 1236010"/>
                    <a:gd name="connsiteX2" fmla="*/ 254858 w 254858"/>
                    <a:gd name="connsiteY2" fmla="*/ 1226228 h 1236010"/>
                    <a:gd name="connsiteX0" fmla="*/ 204558 w 254858"/>
                    <a:gd name="connsiteY0" fmla="*/ 0 h 1256867"/>
                    <a:gd name="connsiteX1" fmla="*/ 82991 w 254858"/>
                    <a:gd name="connsiteY1" fmla="*/ 420201 h 1256867"/>
                    <a:gd name="connsiteX2" fmla="*/ 254858 w 254858"/>
                    <a:gd name="connsiteY2" fmla="*/ 1247376 h 1256867"/>
                    <a:gd name="connsiteX0" fmla="*/ 188145 w 238445"/>
                    <a:gd name="connsiteY0" fmla="*/ 0 h 1247402"/>
                    <a:gd name="connsiteX1" fmla="*/ 66578 w 238445"/>
                    <a:gd name="connsiteY1" fmla="*/ 420201 h 1247402"/>
                    <a:gd name="connsiteX2" fmla="*/ 238445 w 238445"/>
                    <a:gd name="connsiteY2" fmla="*/ 1247376 h 1247402"/>
                    <a:gd name="connsiteX0" fmla="*/ 173676 w 223976"/>
                    <a:gd name="connsiteY0" fmla="*/ 0 h 1247376"/>
                    <a:gd name="connsiteX1" fmla="*/ 52109 w 223976"/>
                    <a:gd name="connsiteY1" fmla="*/ 420201 h 1247376"/>
                    <a:gd name="connsiteX2" fmla="*/ 9316 w 223976"/>
                    <a:gd name="connsiteY2" fmla="*/ 919685 h 1247376"/>
                    <a:gd name="connsiteX3" fmla="*/ 223976 w 223976"/>
                    <a:gd name="connsiteY3" fmla="*/ 1247376 h 1247376"/>
                    <a:gd name="connsiteX0" fmla="*/ 164360 w 214660"/>
                    <a:gd name="connsiteY0" fmla="*/ 0 h 1247376"/>
                    <a:gd name="connsiteX1" fmla="*/ 42793 w 214660"/>
                    <a:gd name="connsiteY1" fmla="*/ 420201 h 1247376"/>
                    <a:gd name="connsiteX2" fmla="*/ 0 w 214660"/>
                    <a:gd name="connsiteY2" fmla="*/ 919685 h 1247376"/>
                    <a:gd name="connsiteX3" fmla="*/ 214660 w 214660"/>
                    <a:gd name="connsiteY3" fmla="*/ 1247376 h 1247376"/>
                    <a:gd name="connsiteX0" fmla="*/ 169977 w 220277"/>
                    <a:gd name="connsiteY0" fmla="*/ 0 h 1247376"/>
                    <a:gd name="connsiteX1" fmla="*/ 48410 w 220277"/>
                    <a:gd name="connsiteY1" fmla="*/ 420201 h 1247376"/>
                    <a:gd name="connsiteX2" fmla="*/ 5617 w 220277"/>
                    <a:gd name="connsiteY2" fmla="*/ 919685 h 1247376"/>
                    <a:gd name="connsiteX3" fmla="*/ 220277 w 220277"/>
                    <a:gd name="connsiteY3" fmla="*/ 1247376 h 1247376"/>
                    <a:gd name="connsiteX0" fmla="*/ 164360 w 214660"/>
                    <a:gd name="connsiteY0" fmla="*/ 0 h 1247376"/>
                    <a:gd name="connsiteX1" fmla="*/ 42793 w 214660"/>
                    <a:gd name="connsiteY1" fmla="*/ 420201 h 1247376"/>
                    <a:gd name="connsiteX2" fmla="*/ 0 w 214660"/>
                    <a:gd name="connsiteY2" fmla="*/ 919685 h 1247376"/>
                    <a:gd name="connsiteX3" fmla="*/ 214660 w 214660"/>
                    <a:gd name="connsiteY3" fmla="*/ 1247376 h 1247376"/>
                    <a:gd name="connsiteX0" fmla="*/ 198195 w 248495"/>
                    <a:gd name="connsiteY0" fmla="*/ 0 h 1247376"/>
                    <a:gd name="connsiteX1" fmla="*/ 76628 w 248495"/>
                    <a:gd name="connsiteY1" fmla="*/ 420201 h 1247376"/>
                    <a:gd name="connsiteX2" fmla="*/ 33835 w 248495"/>
                    <a:gd name="connsiteY2" fmla="*/ 919685 h 1247376"/>
                    <a:gd name="connsiteX3" fmla="*/ 248495 w 248495"/>
                    <a:gd name="connsiteY3" fmla="*/ 1247376 h 1247376"/>
                    <a:gd name="connsiteX0" fmla="*/ 198195 w 248495"/>
                    <a:gd name="connsiteY0" fmla="*/ 0 h 1247376"/>
                    <a:gd name="connsiteX1" fmla="*/ 76628 w 248495"/>
                    <a:gd name="connsiteY1" fmla="*/ 420201 h 1247376"/>
                    <a:gd name="connsiteX2" fmla="*/ 33835 w 248495"/>
                    <a:gd name="connsiteY2" fmla="*/ 919685 h 1247376"/>
                    <a:gd name="connsiteX3" fmla="*/ 248495 w 248495"/>
                    <a:gd name="connsiteY3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223861 w 223861"/>
                    <a:gd name="connsiteY3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103068 w 223861"/>
                    <a:gd name="connsiteY3" fmla="*/ 1041253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69506 w 219806"/>
                    <a:gd name="connsiteY0" fmla="*/ 0 h 1247376"/>
                    <a:gd name="connsiteX1" fmla="*/ 47939 w 219806"/>
                    <a:gd name="connsiteY1" fmla="*/ 420201 h 1247376"/>
                    <a:gd name="connsiteX2" fmla="*/ 47465 w 219806"/>
                    <a:gd name="connsiteY2" fmla="*/ 782235 h 1247376"/>
                    <a:gd name="connsiteX3" fmla="*/ 38136 w 219806"/>
                    <a:gd name="connsiteY3" fmla="*/ 1001604 h 1247376"/>
                    <a:gd name="connsiteX4" fmla="*/ 219806 w 219806"/>
                    <a:gd name="connsiteY4" fmla="*/ 1247376 h 1247376"/>
                    <a:gd name="connsiteX0" fmla="*/ 176700 w 227000"/>
                    <a:gd name="connsiteY0" fmla="*/ 0 h 1247376"/>
                    <a:gd name="connsiteX1" fmla="*/ 55133 w 227000"/>
                    <a:gd name="connsiteY1" fmla="*/ 420201 h 1247376"/>
                    <a:gd name="connsiteX2" fmla="*/ 54659 w 227000"/>
                    <a:gd name="connsiteY2" fmla="*/ 782235 h 1247376"/>
                    <a:gd name="connsiteX3" fmla="*/ 45330 w 227000"/>
                    <a:gd name="connsiteY3" fmla="*/ 1001604 h 1247376"/>
                    <a:gd name="connsiteX4" fmla="*/ 227000 w 227000"/>
                    <a:gd name="connsiteY4" fmla="*/ 1247376 h 1247376"/>
                    <a:gd name="connsiteX0" fmla="*/ 176700 w 288037"/>
                    <a:gd name="connsiteY0" fmla="*/ 0 h 1247376"/>
                    <a:gd name="connsiteX1" fmla="*/ 55133 w 288037"/>
                    <a:gd name="connsiteY1" fmla="*/ 420201 h 1247376"/>
                    <a:gd name="connsiteX2" fmla="*/ 54659 w 288037"/>
                    <a:gd name="connsiteY2" fmla="*/ 782235 h 1247376"/>
                    <a:gd name="connsiteX3" fmla="*/ 45330 w 288037"/>
                    <a:gd name="connsiteY3" fmla="*/ 1001604 h 1247376"/>
                    <a:gd name="connsiteX4" fmla="*/ 288037 w 288037"/>
                    <a:gd name="connsiteY4" fmla="*/ 1247376 h 1247376"/>
                    <a:gd name="connsiteX0" fmla="*/ 176700 w 288037"/>
                    <a:gd name="connsiteY0" fmla="*/ 0 h 1248626"/>
                    <a:gd name="connsiteX1" fmla="*/ 55133 w 288037"/>
                    <a:gd name="connsiteY1" fmla="*/ 420201 h 1248626"/>
                    <a:gd name="connsiteX2" fmla="*/ 54659 w 288037"/>
                    <a:gd name="connsiteY2" fmla="*/ 782235 h 1248626"/>
                    <a:gd name="connsiteX3" fmla="*/ 45330 w 288037"/>
                    <a:gd name="connsiteY3" fmla="*/ 1001604 h 1248626"/>
                    <a:gd name="connsiteX4" fmla="*/ 288037 w 288037"/>
                    <a:gd name="connsiteY4" fmla="*/ 1247376 h 1248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037" h="1248626">
                      <a:moveTo>
                        <a:pt x="176700" y="0"/>
                      </a:moveTo>
                      <a:cubicBezTo>
                        <a:pt x="308173" y="171782"/>
                        <a:pt x="130055" y="369993"/>
                        <a:pt x="55133" y="420201"/>
                      </a:cubicBezTo>
                      <a:cubicBezTo>
                        <a:pt x="-27810" y="478324"/>
                        <a:pt x="-8163" y="670805"/>
                        <a:pt x="54659" y="782235"/>
                      </a:cubicBezTo>
                      <a:cubicBezTo>
                        <a:pt x="102874" y="851381"/>
                        <a:pt x="127773" y="908221"/>
                        <a:pt x="45330" y="1001604"/>
                      </a:cubicBezTo>
                      <a:cubicBezTo>
                        <a:pt x="-18585" y="1073840"/>
                        <a:pt x="127417" y="1265888"/>
                        <a:pt x="288037" y="1247376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 flipH="1">
                  <a:off x="248421" y="0"/>
                  <a:ext cx="258880" cy="1248234"/>
                </a:xfrm>
                <a:custGeom>
                  <a:avLst/>
                  <a:gdLst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121567 w 219350"/>
                    <a:gd name="connsiteY0" fmla="*/ 0 h 1620021"/>
                    <a:gd name="connsiteX1" fmla="*/ 0 w 219350"/>
                    <a:gd name="connsiteY1" fmla="*/ 420201 h 1620021"/>
                    <a:gd name="connsiteX2" fmla="*/ 219350 w 219350"/>
                    <a:gd name="connsiteY2" fmla="*/ 1620021 h 1620021"/>
                    <a:gd name="connsiteX0" fmla="*/ 264598 w 362381"/>
                    <a:gd name="connsiteY0" fmla="*/ 0 h 1620021"/>
                    <a:gd name="connsiteX1" fmla="*/ 143031 w 362381"/>
                    <a:gd name="connsiteY1" fmla="*/ 420201 h 1620021"/>
                    <a:gd name="connsiteX2" fmla="*/ 362381 w 362381"/>
                    <a:gd name="connsiteY2" fmla="*/ 1620021 h 1620021"/>
                    <a:gd name="connsiteX0" fmla="*/ 470312 w 568095"/>
                    <a:gd name="connsiteY0" fmla="*/ 0 h 1620021"/>
                    <a:gd name="connsiteX1" fmla="*/ 348745 w 568095"/>
                    <a:gd name="connsiteY1" fmla="*/ 420201 h 1620021"/>
                    <a:gd name="connsiteX2" fmla="*/ 568095 w 568095"/>
                    <a:gd name="connsiteY2" fmla="*/ 1620021 h 1620021"/>
                    <a:gd name="connsiteX0" fmla="*/ 295826 w 393609"/>
                    <a:gd name="connsiteY0" fmla="*/ 0 h 1626314"/>
                    <a:gd name="connsiteX1" fmla="*/ 174259 w 393609"/>
                    <a:gd name="connsiteY1" fmla="*/ 420201 h 1626314"/>
                    <a:gd name="connsiteX2" fmla="*/ 393609 w 393609"/>
                    <a:gd name="connsiteY2" fmla="*/ 1620021 h 1626314"/>
                    <a:gd name="connsiteX0" fmla="*/ 307854 w 358154"/>
                    <a:gd name="connsiteY0" fmla="*/ 0 h 1236196"/>
                    <a:gd name="connsiteX1" fmla="*/ 186287 w 358154"/>
                    <a:gd name="connsiteY1" fmla="*/ 420201 h 1236196"/>
                    <a:gd name="connsiteX2" fmla="*/ 358154 w 358154"/>
                    <a:gd name="connsiteY2" fmla="*/ 1226228 h 1236196"/>
                    <a:gd name="connsiteX0" fmla="*/ 204558 w 254858"/>
                    <a:gd name="connsiteY0" fmla="*/ 0 h 1236010"/>
                    <a:gd name="connsiteX1" fmla="*/ 82991 w 254858"/>
                    <a:gd name="connsiteY1" fmla="*/ 420201 h 1236010"/>
                    <a:gd name="connsiteX2" fmla="*/ 254858 w 254858"/>
                    <a:gd name="connsiteY2" fmla="*/ 1226228 h 1236010"/>
                    <a:gd name="connsiteX0" fmla="*/ 204558 w 254858"/>
                    <a:gd name="connsiteY0" fmla="*/ 0 h 1256867"/>
                    <a:gd name="connsiteX1" fmla="*/ 82991 w 254858"/>
                    <a:gd name="connsiteY1" fmla="*/ 420201 h 1256867"/>
                    <a:gd name="connsiteX2" fmla="*/ 254858 w 254858"/>
                    <a:gd name="connsiteY2" fmla="*/ 1247376 h 1256867"/>
                    <a:gd name="connsiteX0" fmla="*/ 188145 w 238445"/>
                    <a:gd name="connsiteY0" fmla="*/ 0 h 1247402"/>
                    <a:gd name="connsiteX1" fmla="*/ 66578 w 238445"/>
                    <a:gd name="connsiteY1" fmla="*/ 420201 h 1247402"/>
                    <a:gd name="connsiteX2" fmla="*/ 238445 w 238445"/>
                    <a:gd name="connsiteY2" fmla="*/ 1247376 h 1247402"/>
                    <a:gd name="connsiteX0" fmla="*/ 173676 w 223976"/>
                    <a:gd name="connsiteY0" fmla="*/ 0 h 1247376"/>
                    <a:gd name="connsiteX1" fmla="*/ 52109 w 223976"/>
                    <a:gd name="connsiteY1" fmla="*/ 420201 h 1247376"/>
                    <a:gd name="connsiteX2" fmla="*/ 9316 w 223976"/>
                    <a:gd name="connsiteY2" fmla="*/ 919685 h 1247376"/>
                    <a:gd name="connsiteX3" fmla="*/ 223976 w 223976"/>
                    <a:gd name="connsiteY3" fmla="*/ 1247376 h 1247376"/>
                    <a:gd name="connsiteX0" fmla="*/ 164360 w 214660"/>
                    <a:gd name="connsiteY0" fmla="*/ 0 h 1247376"/>
                    <a:gd name="connsiteX1" fmla="*/ 42793 w 214660"/>
                    <a:gd name="connsiteY1" fmla="*/ 420201 h 1247376"/>
                    <a:gd name="connsiteX2" fmla="*/ 0 w 214660"/>
                    <a:gd name="connsiteY2" fmla="*/ 919685 h 1247376"/>
                    <a:gd name="connsiteX3" fmla="*/ 214660 w 214660"/>
                    <a:gd name="connsiteY3" fmla="*/ 1247376 h 1247376"/>
                    <a:gd name="connsiteX0" fmla="*/ 169977 w 220277"/>
                    <a:gd name="connsiteY0" fmla="*/ 0 h 1247376"/>
                    <a:gd name="connsiteX1" fmla="*/ 48410 w 220277"/>
                    <a:gd name="connsiteY1" fmla="*/ 420201 h 1247376"/>
                    <a:gd name="connsiteX2" fmla="*/ 5617 w 220277"/>
                    <a:gd name="connsiteY2" fmla="*/ 919685 h 1247376"/>
                    <a:gd name="connsiteX3" fmla="*/ 220277 w 220277"/>
                    <a:gd name="connsiteY3" fmla="*/ 1247376 h 1247376"/>
                    <a:gd name="connsiteX0" fmla="*/ 164360 w 214660"/>
                    <a:gd name="connsiteY0" fmla="*/ 0 h 1247376"/>
                    <a:gd name="connsiteX1" fmla="*/ 42793 w 214660"/>
                    <a:gd name="connsiteY1" fmla="*/ 420201 h 1247376"/>
                    <a:gd name="connsiteX2" fmla="*/ 0 w 214660"/>
                    <a:gd name="connsiteY2" fmla="*/ 919685 h 1247376"/>
                    <a:gd name="connsiteX3" fmla="*/ 214660 w 214660"/>
                    <a:gd name="connsiteY3" fmla="*/ 1247376 h 1247376"/>
                    <a:gd name="connsiteX0" fmla="*/ 198195 w 248495"/>
                    <a:gd name="connsiteY0" fmla="*/ 0 h 1247376"/>
                    <a:gd name="connsiteX1" fmla="*/ 76628 w 248495"/>
                    <a:gd name="connsiteY1" fmla="*/ 420201 h 1247376"/>
                    <a:gd name="connsiteX2" fmla="*/ 33835 w 248495"/>
                    <a:gd name="connsiteY2" fmla="*/ 919685 h 1247376"/>
                    <a:gd name="connsiteX3" fmla="*/ 248495 w 248495"/>
                    <a:gd name="connsiteY3" fmla="*/ 1247376 h 1247376"/>
                    <a:gd name="connsiteX0" fmla="*/ 198195 w 248495"/>
                    <a:gd name="connsiteY0" fmla="*/ 0 h 1247376"/>
                    <a:gd name="connsiteX1" fmla="*/ 76628 w 248495"/>
                    <a:gd name="connsiteY1" fmla="*/ 420201 h 1247376"/>
                    <a:gd name="connsiteX2" fmla="*/ 33835 w 248495"/>
                    <a:gd name="connsiteY2" fmla="*/ 919685 h 1247376"/>
                    <a:gd name="connsiteX3" fmla="*/ 248495 w 248495"/>
                    <a:gd name="connsiteY3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223861 w 223861"/>
                    <a:gd name="connsiteY3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103068 w 223861"/>
                    <a:gd name="connsiteY3" fmla="*/ 1041253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73561 w 223861"/>
                    <a:gd name="connsiteY0" fmla="*/ 0 h 1247376"/>
                    <a:gd name="connsiteX1" fmla="*/ 51994 w 223861"/>
                    <a:gd name="connsiteY1" fmla="*/ 420201 h 1247376"/>
                    <a:gd name="connsiteX2" fmla="*/ 51520 w 223861"/>
                    <a:gd name="connsiteY2" fmla="*/ 782235 h 1247376"/>
                    <a:gd name="connsiteX3" fmla="*/ 42191 w 223861"/>
                    <a:gd name="connsiteY3" fmla="*/ 1001604 h 1247376"/>
                    <a:gd name="connsiteX4" fmla="*/ 223861 w 223861"/>
                    <a:gd name="connsiteY4" fmla="*/ 1247376 h 1247376"/>
                    <a:gd name="connsiteX0" fmla="*/ 169506 w 219806"/>
                    <a:gd name="connsiteY0" fmla="*/ 0 h 1247376"/>
                    <a:gd name="connsiteX1" fmla="*/ 47939 w 219806"/>
                    <a:gd name="connsiteY1" fmla="*/ 420201 h 1247376"/>
                    <a:gd name="connsiteX2" fmla="*/ 47465 w 219806"/>
                    <a:gd name="connsiteY2" fmla="*/ 782235 h 1247376"/>
                    <a:gd name="connsiteX3" fmla="*/ 38136 w 219806"/>
                    <a:gd name="connsiteY3" fmla="*/ 1001604 h 1247376"/>
                    <a:gd name="connsiteX4" fmla="*/ 219806 w 219806"/>
                    <a:gd name="connsiteY4" fmla="*/ 1247376 h 1247376"/>
                    <a:gd name="connsiteX0" fmla="*/ 176700 w 227000"/>
                    <a:gd name="connsiteY0" fmla="*/ 0 h 1247376"/>
                    <a:gd name="connsiteX1" fmla="*/ 55133 w 227000"/>
                    <a:gd name="connsiteY1" fmla="*/ 420201 h 1247376"/>
                    <a:gd name="connsiteX2" fmla="*/ 54659 w 227000"/>
                    <a:gd name="connsiteY2" fmla="*/ 782235 h 1247376"/>
                    <a:gd name="connsiteX3" fmla="*/ 45330 w 227000"/>
                    <a:gd name="connsiteY3" fmla="*/ 1001604 h 1247376"/>
                    <a:gd name="connsiteX4" fmla="*/ 227000 w 227000"/>
                    <a:gd name="connsiteY4" fmla="*/ 1247376 h 1247376"/>
                    <a:gd name="connsiteX0" fmla="*/ 176700 w 288037"/>
                    <a:gd name="connsiteY0" fmla="*/ 0 h 1247376"/>
                    <a:gd name="connsiteX1" fmla="*/ 55133 w 288037"/>
                    <a:gd name="connsiteY1" fmla="*/ 420201 h 1247376"/>
                    <a:gd name="connsiteX2" fmla="*/ 54659 w 288037"/>
                    <a:gd name="connsiteY2" fmla="*/ 782235 h 1247376"/>
                    <a:gd name="connsiteX3" fmla="*/ 45330 w 288037"/>
                    <a:gd name="connsiteY3" fmla="*/ 1001604 h 1247376"/>
                    <a:gd name="connsiteX4" fmla="*/ 288037 w 288037"/>
                    <a:gd name="connsiteY4" fmla="*/ 1247376 h 1247376"/>
                    <a:gd name="connsiteX0" fmla="*/ 176700 w 288037"/>
                    <a:gd name="connsiteY0" fmla="*/ 0 h 1248626"/>
                    <a:gd name="connsiteX1" fmla="*/ 55133 w 288037"/>
                    <a:gd name="connsiteY1" fmla="*/ 420201 h 1248626"/>
                    <a:gd name="connsiteX2" fmla="*/ 54659 w 288037"/>
                    <a:gd name="connsiteY2" fmla="*/ 782235 h 1248626"/>
                    <a:gd name="connsiteX3" fmla="*/ 45330 w 288037"/>
                    <a:gd name="connsiteY3" fmla="*/ 1001604 h 1248626"/>
                    <a:gd name="connsiteX4" fmla="*/ 288037 w 288037"/>
                    <a:gd name="connsiteY4" fmla="*/ 1247376 h 1248626"/>
                    <a:gd name="connsiteX0" fmla="*/ 176700 w 288037"/>
                    <a:gd name="connsiteY0" fmla="*/ 0 h 1248351"/>
                    <a:gd name="connsiteX1" fmla="*/ 55133 w 288037"/>
                    <a:gd name="connsiteY1" fmla="*/ 420201 h 1248351"/>
                    <a:gd name="connsiteX2" fmla="*/ 54659 w 288037"/>
                    <a:gd name="connsiteY2" fmla="*/ 782235 h 1248351"/>
                    <a:gd name="connsiteX3" fmla="*/ 143459 w 288037"/>
                    <a:gd name="connsiteY3" fmla="*/ 943423 h 1248351"/>
                    <a:gd name="connsiteX4" fmla="*/ 288037 w 288037"/>
                    <a:gd name="connsiteY4" fmla="*/ 1247376 h 1248351"/>
                    <a:gd name="connsiteX0" fmla="*/ 175521 w 286858"/>
                    <a:gd name="connsiteY0" fmla="*/ 0 h 1248351"/>
                    <a:gd name="connsiteX1" fmla="*/ 53954 w 286858"/>
                    <a:gd name="connsiteY1" fmla="*/ 420201 h 1248351"/>
                    <a:gd name="connsiteX2" fmla="*/ 56132 w 286858"/>
                    <a:gd name="connsiteY2" fmla="*/ 615663 h 1248351"/>
                    <a:gd name="connsiteX3" fmla="*/ 142280 w 286858"/>
                    <a:gd name="connsiteY3" fmla="*/ 943423 h 1248351"/>
                    <a:gd name="connsiteX4" fmla="*/ 286858 w 286858"/>
                    <a:gd name="connsiteY4" fmla="*/ 1247376 h 1248351"/>
                    <a:gd name="connsiteX0" fmla="*/ 148460 w 259797"/>
                    <a:gd name="connsiteY0" fmla="*/ 0 h 1248351"/>
                    <a:gd name="connsiteX1" fmla="*/ 95872 w 259797"/>
                    <a:gd name="connsiteY1" fmla="*/ 354101 h 1248351"/>
                    <a:gd name="connsiteX2" fmla="*/ 29071 w 259797"/>
                    <a:gd name="connsiteY2" fmla="*/ 615663 h 1248351"/>
                    <a:gd name="connsiteX3" fmla="*/ 115219 w 259797"/>
                    <a:gd name="connsiteY3" fmla="*/ 943423 h 1248351"/>
                    <a:gd name="connsiteX4" fmla="*/ 259797 w 259797"/>
                    <a:gd name="connsiteY4" fmla="*/ 1247376 h 1248351"/>
                    <a:gd name="connsiteX0" fmla="*/ 148460 w 259797"/>
                    <a:gd name="connsiteY0" fmla="*/ 0 h 1248351"/>
                    <a:gd name="connsiteX1" fmla="*/ 95872 w 259797"/>
                    <a:gd name="connsiteY1" fmla="*/ 354101 h 1248351"/>
                    <a:gd name="connsiteX2" fmla="*/ 29071 w 259797"/>
                    <a:gd name="connsiteY2" fmla="*/ 615663 h 1248351"/>
                    <a:gd name="connsiteX3" fmla="*/ 115219 w 259797"/>
                    <a:gd name="connsiteY3" fmla="*/ 943423 h 1248351"/>
                    <a:gd name="connsiteX4" fmla="*/ 259797 w 259797"/>
                    <a:gd name="connsiteY4" fmla="*/ 1247376 h 1248351"/>
                    <a:gd name="connsiteX0" fmla="*/ 148460 w 259797"/>
                    <a:gd name="connsiteY0" fmla="*/ 0 h 1248351"/>
                    <a:gd name="connsiteX1" fmla="*/ 95872 w 259797"/>
                    <a:gd name="connsiteY1" fmla="*/ 354101 h 1248351"/>
                    <a:gd name="connsiteX2" fmla="*/ 29071 w 259797"/>
                    <a:gd name="connsiteY2" fmla="*/ 615663 h 1248351"/>
                    <a:gd name="connsiteX3" fmla="*/ 115219 w 259797"/>
                    <a:gd name="connsiteY3" fmla="*/ 943423 h 1248351"/>
                    <a:gd name="connsiteX4" fmla="*/ 259797 w 259797"/>
                    <a:gd name="connsiteY4" fmla="*/ 1247376 h 1248351"/>
                    <a:gd name="connsiteX0" fmla="*/ 148460 w 259797"/>
                    <a:gd name="connsiteY0" fmla="*/ 0 h 1248351"/>
                    <a:gd name="connsiteX1" fmla="*/ 95872 w 259797"/>
                    <a:gd name="connsiteY1" fmla="*/ 354101 h 1248351"/>
                    <a:gd name="connsiteX2" fmla="*/ 29071 w 259797"/>
                    <a:gd name="connsiteY2" fmla="*/ 615663 h 1248351"/>
                    <a:gd name="connsiteX3" fmla="*/ 115219 w 259797"/>
                    <a:gd name="connsiteY3" fmla="*/ 943423 h 1248351"/>
                    <a:gd name="connsiteX4" fmla="*/ 259797 w 259797"/>
                    <a:gd name="connsiteY4" fmla="*/ 1247376 h 1248351"/>
                    <a:gd name="connsiteX0" fmla="*/ 148460 w 259797"/>
                    <a:gd name="connsiteY0" fmla="*/ 0 h 1248351"/>
                    <a:gd name="connsiteX1" fmla="*/ 95872 w 259797"/>
                    <a:gd name="connsiteY1" fmla="*/ 354101 h 1248351"/>
                    <a:gd name="connsiteX2" fmla="*/ 29071 w 259797"/>
                    <a:gd name="connsiteY2" fmla="*/ 615663 h 1248351"/>
                    <a:gd name="connsiteX3" fmla="*/ 115219 w 259797"/>
                    <a:gd name="connsiteY3" fmla="*/ 943423 h 1248351"/>
                    <a:gd name="connsiteX4" fmla="*/ 259797 w 259797"/>
                    <a:gd name="connsiteY4" fmla="*/ 1247376 h 1248351"/>
                    <a:gd name="connsiteX0" fmla="*/ 148460 w 259797"/>
                    <a:gd name="connsiteY0" fmla="*/ 0 h 1248470"/>
                    <a:gd name="connsiteX1" fmla="*/ 95872 w 259797"/>
                    <a:gd name="connsiteY1" fmla="*/ 354101 h 1248470"/>
                    <a:gd name="connsiteX2" fmla="*/ 29071 w 259797"/>
                    <a:gd name="connsiteY2" fmla="*/ 615663 h 1248470"/>
                    <a:gd name="connsiteX3" fmla="*/ 115219 w 259797"/>
                    <a:gd name="connsiteY3" fmla="*/ 943423 h 1248470"/>
                    <a:gd name="connsiteX4" fmla="*/ 259797 w 259797"/>
                    <a:gd name="connsiteY4" fmla="*/ 1247376 h 1248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797" h="1248470">
                      <a:moveTo>
                        <a:pt x="148460" y="0"/>
                      </a:moveTo>
                      <a:cubicBezTo>
                        <a:pt x="232114" y="195578"/>
                        <a:pt x="128288" y="335621"/>
                        <a:pt x="95872" y="354101"/>
                      </a:cubicBezTo>
                      <a:cubicBezTo>
                        <a:pt x="12929" y="412224"/>
                        <a:pt x="-33751" y="504233"/>
                        <a:pt x="29071" y="615663"/>
                      </a:cubicBezTo>
                      <a:cubicBezTo>
                        <a:pt x="77286" y="684809"/>
                        <a:pt x="176409" y="744280"/>
                        <a:pt x="115219" y="943423"/>
                      </a:cubicBezTo>
                      <a:cubicBezTo>
                        <a:pt x="85840" y="1044742"/>
                        <a:pt x="99177" y="1265888"/>
                        <a:pt x="259797" y="1247376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</p:grpSp>
        <p:sp>
          <p:nvSpPr>
            <p:cNvPr id="49" name="Text Box 38"/>
            <p:cNvSpPr txBox="1"/>
            <p:nvPr/>
          </p:nvSpPr>
          <p:spPr>
            <a:xfrm>
              <a:off x="3200400" y="0"/>
              <a:ext cx="87630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glass tube</a:t>
              </a:r>
            </a:p>
          </p:txBody>
        </p:sp>
        <p:sp>
          <p:nvSpPr>
            <p:cNvPr id="50" name="Text Box 40"/>
            <p:cNvSpPr txBox="1"/>
            <p:nvPr/>
          </p:nvSpPr>
          <p:spPr>
            <a:xfrm>
              <a:off x="3200400" y="371475"/>
              <a:ext cx="87630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bung</a:t>
              </a:r>
            </a:p>
          </p:txBody>
        </p:sp>
        <p:sp>
          <p:nvSpPr>
            <p:cNvPr id="51" name="Text Box 37"/>
            <p:cNvSpPr txBox="1"/>
            <p:nvPr/>
          </p:nvSpPr>
          <p:spPr>
            <a:xfrm>
              <a:off x="0" y="1419225"/>
              <a:ext cx="87630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balloon</a:t>
              </a:r>
            </a:p>
          </p:txBody>
        </p:sp>
        <p:sp>
          <p:nvSpPr>
            <p:cNvPr id="52" name="Text Box 36"/>
            <p:cNvSpPr txBox="1"/>
            <p:nvPr/>
          </p:nvSpPr>
          <p:spPr>
            <a:xfrm>
              <a:off x="0" y="2200275"/>
              <a:ext cx="87630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bell jar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 flipV="1">
              <a:off x="2571750" y="2876550"/>
              <a:ext cx="704850" cy="3022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 Box 39"/>
            <p:cNvSpPr txBox="1"/>
            <p:nvPr/>
          </p:nvSpPr>
          <p:spPr>
            <a:xfrm>
              <a:off x="3219450" y="3038475"/>
              <a:ext cx="1114425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sheet of rubber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997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57</TotalTime>
  <Words>182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2019-01-06T17:57:13Z</dcterms:created>
  <dcterms:modified xsi:type="dcterms:W3CDTF">2019-03-12T09:05:10Z</dcterms:modified>
</cp:coreProperties>
</file>