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FF00"/>
    <a:srgbClr val="007600"/>
    <a:srgbClr val="3737FF"/>
    <a:srgbClr val="5B5BFF"/>
    <a:srgbClr val="000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51" autoAdjust="0"/>
  </p:normalViewPr>
  <p:slideViewPr>
    <p:cSldViewPr snapToGrid="0">
      <p:cViewPr varScale="1">
        <p:scale>
          <a:sx n="99" d="100"/>
          <a:sy n="99" d="100"/>
        </p:scale>
        <p:origin x="72" y="3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3BC92B-20E3-4759-9EA2-4291CE070368}" type="datetimeFigureOut">
              <a:rPr lang="en-GB" smtClean="0"/>
              <a:t>14/03/2019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E7C73D-9F36-4409-AC4D-B1068866F4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4129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24406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14/03/2019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9756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14/03/2019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2113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14/03/2019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2509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14/03/2019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4748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14/03/2019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9058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14/03/2019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9895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14/03/2019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8137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14/03/2019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775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14/03/2019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576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14/03/2019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3256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14/03/2019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9729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045666-C2DB-4374-98FD-31A24254EBAB}" type="datetimeFigureOut">
              <a:rPr lang="en-GB" smtClean="0"/>
              <a:t>14/03/2019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752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4244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 err="1"/>
              <a:t>Visualising</a:t>
            </a:r>
            <a:r>
              <a:rPr lang="en-US" dirty="0"/>
              <a:t> muscles and joints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766876"/>
            <a:ext cx="8285163" cy="18628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spcAft>
                <a:spcPts val="1200"/>
              </a:spcAft>
              <a:defRPr/>
            </a:pPr>
            <a:r>
              <a:rPr lang="en-GB" dirty="0"/>
              <a:t>The biceps and triceps muscles move the </a:t>
            </a:r>
            <a:r>
              <a:rPr lang="en-GB" dirty="0" smtClean="0"/>
              <a:t>radius and ulna bones </a:t>
            </a:r>
            <a:r>
              <a:rPr lang="en-GB" dirty="0"/>
              <a:t>in the human arm.</a:t>
            </a:r>
          </a:p>
          <a:p>
            <a:pPr lvl="0">
              <a:spcAft>
                <a:spcPts val="900"/>
              </a:spcAft>
              <a:defRPr/>
            </a:pPr>
            <a:r>
              <a:rPr lang="en-GB" b="1" dirty="0" smtClean="0"/>
              <a:t>To </a:t>
            </a:r>
            <a:r>
              <a:rPr lang="en-GB" b="1" dirty="0"/>
              <a:t>talk about in your group</a:t>
            </a:r>
          </a:p>
          <a:p>
            <a:pPr lvl="0">
              <a:spcAft>
                <a:spcPts val="1800"/>
              </a:spcAft>
              <a:defRPr/>
            </a:pPr>
            <a:r>
              <a:rPr lang="en-GB" dirty="0"/>
              <a:t>How would you draw the biceps and triceps muscles on the </a:t>
            </a:r>
            <a:r>
              <a:rPr lang="en-GB" dirty="0" smtClean="0"/>
              <a:t>diagrams</a:t>
            </a:r>
            <a:r>
              <a:rPr lang="en-GB" dirty="0"/>
              <a:t>?</a:t>
            </a:r>
          </a:p>
        </p:txBody>
      </p:sp>
      <p:sp>
        <p:nvSpPr>
          <p:cNvPr id="5" name="Right Arrow 4"/>
          <p:cNvSpPr/>
          <p:nvPr/>
        </p:nvSpPr>
        <p:spPr>
          <a:xfrm>
            <a:off x="4241944" y="4235343"/>
            <a:ext cx="628650" cy="304800"/>
          </a:xfrm>
          <a:prstGeom prst="rightArrow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GB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6" name="Picture 5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8554" y="2725948"/>
            <a:ext cx="1600200" cy="3604895"/>
          </a:xfrm>
          <a:prstGeom prst="rect">
            <a:avLst/>
          </a:prstGeom>
        </p:spPr>
      </p:pic>
      <p:pic>
        <p:nvPicPr>
          <p:cNvPr id="7" name="Picture 6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20554" y="2825643"/>
            <a:ext cx="2387600" cy="1876425"/>
          </a:xfrm>
          <a:prstGeom prst="rect">
            <a:avLst/>
          </a:prstGeom>
        </p:spPr>
      </p:pic>
      <p:sp>
        <p:nvSpPr>
          <p:cNvPr id="8" name="Text Box 16"/>
          <p:cNvSpPr txBox="1"/>
          <p:nvPr/>
        </p:nvSpPr>
        <p:spPr>
          <a:xfrm>
            <a:off x="964709" y="4610628"/>
            <a:ext cx="817245" cy="438785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r">
              <a:spcAft>
                <a:spcPts val="0"/>
              </a:spcAft>
            </a:pPr>
            <a:r>
              <a:rPr lang="en-GB" sz="1100" dirty="0">
                <a:effectLst/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radius bone</a:t>
            </a:r>
          </a:p>
        </p:txBody>
      </p:sp>
      <p:cxnSp>
        <p:nvCxnSpPr>
          <p:cNvPr id="9" name="Straight Connector 8"/>
          <p:cNvCxnSpPr/>
          <p:nvPr/>
        </p:nvCxnSpPr>
        <p:spPr>
          <a:xfrm>
            <a:off x="1724804" y="4851928"/>
            <a:ext cx="276225" cy="9525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 Box 17"/>
          <p:cNvSpPr txBox="1"/>
          <p:nvPr/>
        </p:nvSpPr>
        <p:spPr>
          <a:xfrm>
            <a:off x="2357899" y="5018933"/>
            <a:ext cx="774700" cy="438785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>
              <a:spcAft>
                <a:spcPts val="0"/>
              </a:spcAft>
            </a:pPr>
            <a:r>
              <a:rPr lang="en-GB" sz="1100" dirty="0">
                <a:effectLst/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ulna bone</a:t>
            </a:r>
          </a:p>
        </p:txBody>
      </p:sp>
      <p:cxnSp>
        <p:nvCxnSpPr>
          <p:cNvPr id="13" name="Straight Connector 12"/>
          <p:cNvCxnSpPr/>
          <p:nvPr/>
        </p:nvCxnSpPr>
        <p:spPr>
          <a:xfrm flipH="1" flipV="1">
            <a:off x="2210579" y="4845578"/>
            <a:ext cx="180975" cy="23812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Box 12"/>
          <p:cNvSpPr txBox="1"/>
          <p:nvPr/>
        </p:nvSpPr>
        <p:spPr>
          <a:xfrm>
            <a:off x="2953529" y="2778018"/>
            <a:ext cx="1503680" cy="430887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>
              <a:spcAft>
                <a:spcPts val="0"/>
              </a:spcAft>
            </a:pPr>
            <a:r>
              <a:rPr lang="en-GB" sz="1100" dirty="0">
                <a:effectLst/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scapula bone (shoulder blade)</a:t>
            </a:r>
          </a:p>
        </p:txBody>
      </p:sp>
      <p:cxnSp>
        <p:nvCxnSpPr>
          <p:cNvPr id="15" name="Straight Connector 14"/>
          <p:cNvCxnSpPr/>
          <p:nvPr/>
        </p:nvCxnSpPr>
        <p:spPr>
          <a:xfrm flipH="1">
            <a:off x="2752869" y="3025668"/>
            <a:ext cx="200025" cy="381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 Box 14"/>
          <p:cNvSpPr txBox="1"/>
          <p:nvPr/>
        </p:nvSpPr>
        <p:spPr>
          <a:xfrm>
            <a:off x="677054" y="5759978"/>
            <a:ext cx="590550" cy="268605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>
              <a:spcAft>
                <a:spcPts val="0"/>
              </a:spcAft>
            </a:pPr>
            <a:r>
              <a:rPr lang="en-GB" sz="1100">
                <a:effectLst/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mass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1124729" y="5901583"/>
            <a:ext cx="209550" cy="4762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00577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.BEST_PPt_First slide ready.pptx" id="{381E4D17-69CB-42C3-85C1-2E8F8736608A}" vid="{03D53ADA-BC75-4EEB-AF83-964927EF2CE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.BEST_PPt_First slide ready</Template>
  <TotalTime>3</TotalTime>
  <Words>51</Words>
  <Application>Microsoft Office PowerPoint</Application>
  <PresentationFormat>On-screen Show (4:3)</PresentationFormat>
  <Paragraphs>9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Verdana</vt:lpstr>
      <vt:lpstr>Office Theme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Alistair Moore</dc:creator>
  <cp:lastModifiedBy>Alistair Moore</cp:lastModifiedBy>
  <cp:revision>3</cp:revision>
  <dcterms:created xsi:type="dcterms:W3CDTF">2019-01-06T13:24:14Z</dcterms:created>
  <dcterms:modified xsi:type="dcterms:W3CDTF">2019-03-14T17:37:11Z</dcterms:modified>
</cp:coreProperties>
</file>