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69" autoAdjust="0"/>
    <p:restoredTop sz="94651" autoAdjust="0"/>
  </p:normalViewPr>
  <p:slideViewPr>
    <p:cSldViewPr snapToGrid="0">
      <p:cViewPr varScale="1">
        <p:scale>
          <a:sx n="97" d="100"/>
          <a:sy n="97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Biceps and triceps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009090"/>
            <a:ext cx="8285163" cy="793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The </a:t>
            </a:r>
            <a:r>
              <a:rPr lang="en-GB" dirty="0"/>
              <a:t>biceps and triceps muscles move </a:t>
            </a:r>
            <a:r>
              <a:rPr lang="en-GB" dirty="0" smtClean="0"/>
              <a:t>some of the </a:t>
            </a:r>
            <a:r>
              <a:rPr lang="en-GB" dirty="0"/>
              <a:t>bones in the human arm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586" y="2325225"/>
            <a:ext cx="1495425" cy="338074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634" y="2325225"/>
            <a:ext cx="2295525" cy="1824355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144294" y="3809820"/>
            <a:ext cx="868535" cy="446416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 Box 10"/>
          <p:cNvSpPr txBox="1"/>
          <p:nvPr/>
        </p:nvSpPr>
        <p:spPr>
          <a:xfrm>
            <a:off x="1288841" y="3036078"/>
            <a:ext cx="714375" cy="4387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biceps muscle</a:t>
            </a:r>
          </a:p>
        </p:txBody>
      </p:sp>
      <p:sp>
        <p:nvSpPr>
          <p:cNvPr id="9" name="Text Box 11"/>
          <p:cNvSpPr txBox="1"/>
          <p:nvPr/>
        </p:nvSpPr>
        <p:spPr>
          <a:xfrm>
            <a:off x="2831891" y="4033028"/>
            <a:ext cx="714375" cy="4387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triceps muscle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936541" y="3274203"/>
            <a:ext cx="352425" cy="1143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708066" y="3759978"/>
            <a:ext cx="190500" cy="3524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14"/>
          <p:cNvSpPr txBox="1"/>
          <p:nvPr/>
        </p:nvSpPr>
        <p:spPr>
          <a:xfrm>
            <a:off x="5526478" y="3157152"/>
            <a:ext cx="590550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mass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774128" y="3395277"/>
            <a:ext cx="57150" cy="342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16"/>
          <p:cNvSpPr txBox="1"/>
          <p:nvPr/>
        </p:nvSpPr>
        <p:spPr>
          <a:xfrm>
            <a:off x="1288841" y="4214003"/>
            <a:ext cx="714375" cy="4387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radius bone</a:t>
            </a:r>
          </a:p>
        </p:txBody>
      </p:sp>
      <p:sp>
        <p:nvSpPr>
          <p:cNvPr id="17" name="Text Box 17"/>
          <p:cNvSpPr txBox="1"/>
          <p:nvPr/>
        </p:nvSpPr>
        <p:spPr>
          <a:xfrm>
            <a:off x="2578526" y="4532773"/>
            <a:ext cx="714375" cy="4387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ulna bone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946066" y="4455303"/>
            <a:ext cx="276225" cy="952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2431206" y="4359418"/>
            <a:ext cx="180975" cy="2381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Biceps and triceps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1269301"/>
            <a:ext cx="3711827" cy="2631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dirty="0"/>
              <a:t>The statements in the table describe what happens when we lift a mass, as shown in the pictures.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</a:t>
            </a:r>
            <a:r>
              <a:rPr lang="en-GB" dirty="0"/>
              <a:t>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40661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506643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72625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49434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49201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biceps muscle pulls on the radius bone.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515176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514943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triceps muscle pushes on the ulna bone.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81158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80925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biceps muscle gets shorter.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406614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5066432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726250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451316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327601" y="837030"/>
            <a:ext cx="4686037" cy="2261122"/>
            <a:chOff x="2100288" y="717492"/>
            <a:chExt cx="4686037" cy="2261122"/>
          </a:xfrm>
        </p:grpSpPr>
        <p:pic>
          <p:nvPicPr>
            <p:cNvPr id="38" name="Picture 3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340" y="717492"/>
              <a:ext cx="1000177" cy="2261122"/>
            </a:xfrm>
            <a:prstGeom prst="rect">
              <a:avLst/>
            </a:prstGeom>
          </p:spPr>
        </p:pic>
        <p:pic>
          <p:nvPicPr>
            <p:cNvPr id="45" name="Picture 4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1021" y="717492"/>
              <a:ext cx="1535304" cy="1220173"/>
            </a:xfrm>
            <a:prstGeom prst="rect">
              <a:avLst/>
            </a:prstGeom>
          </p:spPr>
        </p:pic>
        <p:sp>
          <p:nvSpPr>
            <p:cNvPr id="46" name="Right Arrow 45"/>
            <p:cNvSpPr/>
            <p:nvPr/>
          </p:nvSpPr>
          <p:spPr>
            <a:xfrm>
              <a:off x="4304407" y="1710426"/>
              <a:ext cx="580898" cy="298574"/>
            </a:xfrm>
            <a:prstGeom prst="rightArrow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7" name="Text Box 10"/>
            <p:cNvSpPr txBox="1"/>
            <p:nvPr/>
          </p:nvSpPr>
          <p:spPr>
            <a:xfrm>
              <a:off x="2181318" y="1192928"/>
              <a:ext cx="691084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biceps muscle</a:t>
              </a:r>
            </a:p>
          </p:txBody>
        </p:sp>
        <p:sp>
          <p:nvSpPr>
            <p:cNvPr id="48" name="Text Box 11"/>
            <p:cNvSpPr txBox="1"/>
            <p:nvPr/>
          </p:nvSpPr>
          <p:spPr>
            <a:xfrm>
              <a:off x="3426640" y="1799331"/>
              <a:ext cx="917360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triceps muscle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2827808" y="1352192"/>
              <a:ext cx="235711" cy="764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3343823" y="1677090"/>
              <a:ext cx="127411" cy="2357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 Box 14"/>
            <p:cNvSpPr txBox="1"/>
            <p:nvPr/>
          </p:nvSpPr>
          <p:spPr>
            <a:xfrm>
              <a:off x="5098207" y="1196269"/>
              <a:ext cx="663631" cy="26161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mass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394480" y="1433169"/>
              <a:ext cx="38223" cy="2293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 Box 16"/>
            <p:cNvSpPr txBox="1"/>
            <p:nvPr/>
          </p:nvSpPr>
          <p:spPr>
            <a:xfrm>
              <a:off x="2100288" y="1980753"/>
              <a:ext cx="772114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radius bone</a:t>
              </a:r>
            </a:p>
          </p:txBody>
        </p:sp>
        <p:sp>
          <p:nvSpPr>
            <p:cNvPr id="65" name="Text Box 17"/>
            <p:cNvSpPr txBox="1"/>
            <p:nvPr/>
          </p:nvSpPr>
          <p:spPr>
            <a:xfrm>
              <a:off x="3257183" y="2306095"/>
              <a:ext cx="618041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ulna bone</a:t>
              </a:r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2834178" y="2142141"/>
              <a:ext cx="184746" cy="6370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3158653" y="2078010"/>
              <a:ext cx="121465" cy="3336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 Placeholder 16"/>
          <p:cNvSpPr txBox="1">
            <a:spLocks/>
          </p:cNvSpPr>
          <p:nvPr/>
        </p:nvSpPr>
        <p:spPr>
          <a:xfrm>
            <a:off x="288071" y="712322"/>
            <a:ext cx="1994199" cy="437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  <a:defRPr/>
            </a:pPr>
            <a:r>
              <a:rPr lang="en-GB" b="1" dirty="0" smtClean="0"/>
              <a:t>Part 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7434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Biceps and triceps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1269301"/>
            <a:ext cx="3711827" cy="2631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The statements in the table describe what happens when we lift a mass, as shown in the pictures.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</a:t>
            </a:r>
            <a:r>
              <a:rPr lang="en-GB" dirty="0"/>
              <a:t>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40661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506643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72625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49434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49201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triceps muscle gets longer.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515176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514943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biceps muscle contracts.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81158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80925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triceps muscle relaxes.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406614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5066432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726250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451316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327601" y="837030"/>
            <a:ext cx="4686037" cy="2261122"/>
            <a:chOff x="4327601" y="837030"/>
            <a:chExt cx="4686037" cy="2261122"/>
          </a:xfrm>
        </p:grpSpPr>
        <p:pic>
          <p:nvPicPr>
            <p:cNvPr id="38" name="Picture 3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7653" y="837030"/>
              <a:ext cx="1000177" cy="2261122"/>
            </a:xfrm>
            <a:prstGeom prst="rect">
              <a:avLst/>
            </a:prstGeom>
          </p:spPr>
        </p:pic>
        <p:pic>
          <p:nvPicPr>
            <p:cNvPr id="45" name="Picture 4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8334" y="837030"/>
              <a:ext cx="1535304" cy="1220173"/>
            </a:xfrm>
            <a:prstGeom prst="rect">
              <a:avLst/>
            </a:prstGeom>
          </p:spPr>
        </p:pic>
        <p:sp>
          <p:nvSpPr>
            <p:cNvPr id="46" name="Right Arrow 45"/>
            <p:cNvSpPr/>
            <p:nvPr/>
          </p:nvSpPr>
          <p:spPr>
            <a:xfrm>
              <a:off x="6531720" y="1829964"/>
              <a:ext cx="580898" cy="298574"/>
            </a:xfrm>
            <a:prstGeom prst="rightArrow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7" name="Text Box 10"/>
            <p:cNvSpPr txBox="1"/>
            <p:nvPr/>
          </p:nvSpPr>
          <p:spPr>
            <a:xfrm>
              <a:off x="4408631" y="1312466"/>
              <a:ext cx="691084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biceps muscle</a:t>
              </a:r>
            </a:p>
          </p:txBody>
        </p:sp>
        <p:sp>
          <p:nvSpPr>
            <p:cNvPr id="48" name="Text Box 11"/>
            <p:cNvSpPr txBox="1"/>
            <p:nvPr/>
          </p:nvSpPr>
          <p:spPr>
            <a:xfrm>
              <a:off x="5653953" y="1918869"/>
              <a:ext cx="917360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triceps muscle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5055121" y="1471730"/>
              <a:ext cx="235711" cy="764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5571136" y="1796628"/>
              <a:ext cx="127411" cy="2357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 Box 14"/>
            <p:cNvSpPr txBox="1"/>
            <p:nvPr/>
          </p:nvSpPr>
          <p:spPr>
            <a:xfrm>
              <a:off x="7325520" y="1315807"/>
              <a:ext cx="663631" cy="26161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mass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621793" y="1552707"/>
              <a:ext cx="38223" cy="2293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 Box 16"/>
            <p:cNvSpPr txBox="1"/>
            <p:nvPr/>
          </p:nvSpPr>
          <p:spPr>
            <a:xfrm>
              <a:off x="4327601" y="2100291"/>
              <a:ext cx="772114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radius bone</a:t>
              </a:r>
            </a:p>
          </p:txBody>
        </p:sp>
        <p:sp>
          <p:nvSpPr>
            <p:cNvPr id="65" name="Text Box 17"/>
            <p:cNvSpPr txBox="1"/>
            <p:nvPr/>
          </p:nvSpPr>
          <p:spPr>
            <a:xfrm>
              <a:off x="5484496" y="2425633"/>
              <a:ext cx="618041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ulna bone</a:t>
              </a:r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5061491" y="2261679"/>
              <a:ext cx="184746" cy="6370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5385966" y="2197548"/>
              <a:ext cx="121465" cy="3336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49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Biceps and triceps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1269301"/>
            <a:ext cx="3926037" cy="2631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dirty="0"/>
              <a:t>The statements in the table describe what happens when we </a:t>
            </a:r>
            <a:r>
              <a:rPr lang="en-GB" dirty="0" smtClean="0"/>
              <a:t>lower the mass back down again, </a:t>
            </a:r>
            <a:r>
              <a:rPr lang="en-GB" dirty="0"/>
              <a:t>as shown in the pictures.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</a:t>
            </a:r>
            <a:r>
              <a:rPr lang="en-GB" dirty="0"/>
              <a:t>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40661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506643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72625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49434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49201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biceps muscle pushes on the radius bone.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515176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514943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triceps muscle pulls on the ulna bone.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81158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80925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biceps muscle gets longer.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406614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5066432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726250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451316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8" name="Text Placeholder 16"/>
          <p:cNvSpPr txBox="1">
            <a:spLocks/>
          </p:cNvSpPr>
          <p:nvPr/>
        </p:nvSpPr>
        <p:spPr>
          <a:xfrm>
            <a:off x="288071" y="712322"/>
            <a:ext cx="1994199" cy="437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  <a:defRPr/>
            </a:pPr>
            <a:r>
              <a:rPr lang="en-GB" b="1" dirty="0" smtClean="0"/>
              <a:t>Part 2</a:t>
            </a:r>
            <a:endParaRPr lang="en-GB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4848046" y="767147"/>
            <a:ext cx="4396043" cy="2558977"/>
            <a:chOff x="4848046" y="767147"/>
            <a:chExt cx="4396043" cy="2558977"/>
          </a:xfrm>
        </p:grpSpPr>
        <p:grpSp>
          <p:nvGrpSpPr>
            <p:cNvPr id="2" name="Group 1"/>
            <p:cNvGrpSpPr>
              <a:grpSpLocks noChangeAspect="1"/>
            </p:cNvGrpSpPr>
            <p:nvPr/>
          </p:nvGrpSpPr>
          <p:grpSpPr>
            <a:xfrm>
              <a:off x="4848046" y="767147"/>
              <a:ext cx="4116442" cy="2558977"/>
              <a:chOff x="3424237" y="2516822"/>
              <a:chExt cx="5438353" cy="3380740"/>
            </a:xfrm>
          </p:grpSpPr>
          <p:pic>
            <p:nvPicPr>
              <p:cNvPr id="76" name="Picture 75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24237" y="2516822"/>
                <a:ext cx="2295525" cy="1824355"/>
              </a:xfrm>
              <a:prstGeom prst="rect">
                <a:avLst/>
              </a:prstGeom>
            </p:spPr>
          </p:pic>
          <p:pic>
            <p:nvPicPr>
              <p:cNvPr id="77" name="Picture 76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67165" y="2516822"/>
                <a:ext cx="1495425" cy="3380740"/>
              </a:xfrm>
              <a:prstGeom prst="rect">
                <a:avLst/>
              </a:prstGeom>
            </p:spPr>
          </p:pic>
        </p:grpSp>
        <p:sp>
          <p:nvSpPr>
            <p:cNvPr id="81" name="Right Arrow 80"/>
            <p:cNvSpPr/>
            <p:nvPr/>
          </p:nvSpPr>
          <p:spPr>
            <a:xfrm>
              <a:off x="7014798" y="1829964"/>
              <a:ext cx="580898" cy="298574"/>
            </a:xfrm>
            <a:prstGeom prst="rightArrow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2" name="Text Box 27"/>
            <p:cNvSpPr txBox="1"/>
            <p:nvPr/>
          </p:nvSpPr>
          <p:spPr>
            <a:xfrm>
              <a:off x="5147543" y="930974"/>
              <a:ext cx="714375" cy="43878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biceps muscle</a:t>
              </a:r>
            </a:p>
          </p:txBody>
        </p:sp>
        <p:sp>
          <p:nvSpPr>
            <p:cNvPr id="83" name="Text Box 26"/>
            <p:cNvSpPr txBox="1"/>
            <p:nvPr/>
          </p:nvSpPr>
          <p:spPr>
            <a:xfrm>
              <a:off x="8529714" y="2149047"/>
              <a:ext cx="714375" cy="43878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triceps muscle</a:t>
              </a:r>
            </a:p>
          </p:txBody>
        </p:sp>
        <p:sp>
          <p:nvSpPr>
            <p:cNvPr id="86" name="Text Box 30"/>
            <p:cNvSpPr txBox="1"/>
            <p:nvPr/>
          </p:nvSpPr>
          <p:spPr>
            <a:xfrm>
              <a:off x="7144962" y="2889182"/>
              <a:ext cx="590550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mass</a:t>
              </a:r>
            </a:p>
          </p:txBody>
        </p:sp>
        <p:sp>
          <p:nvSpPr>
            <p:cNvPr id="88" name="Text Box 23"/>
            <p:cNvSpPr txBox="1"/>
            <p:nvPr/>
          </p:nvSpPr>
          <p:spPr>
            <a:xfrm>
              <a:off x="5266680" y="1468851"/>
              <a:ext cx="714375" cy="43878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radius bone</a:t>
              </a:r>
            </a:p>
          </p:txBody>
        </p:sp>
        <p:sp>
          <p:nvSpPr>
            <p:cNvPr id="89" name="Text Box 21"/>
            <p:cNvSpPr txBox="1"/>
            <p:nvPr/>
          </p:nvSpPr>
          <p:spPr>
            <a:xfrm>
              <a:off x="5638169" y="2234237"/>
              <a:ext cx="714375" cy="43878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ulna bone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5786438" y="1304040"/>
              <a:ext cx="204143" cy="657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716819" y="1858542"/>
              <a:ext cx="145099" cy="14928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861918" y="2099756"/>
              <a:ext cx="26591" cy="1473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640234" y="3049658"/>
              <a:ext cx="284871" cy="536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719550" y="1815240"/>
              <a:ext cx="124488" cy="3623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838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Biceps and triceps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1269301"/>
            <a:ext cx="3711827" cy="2631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The statements in the table describe what happens when we lift a mass, as shown in the pictures.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</a:t>
            </a:r>
            <a:r>
              <a:rPr lang="en-GB" dirty="0"/>
              <a:t>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40661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506643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72625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49434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49201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triceps muscle gets shorter.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515176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514943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biceps muscle contracts.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81158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80925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triceps muscle relaxes.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406614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5066432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726250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451316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454999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848046" y="767147"/>
            <a:ext cx="4396043" cy="2558977"/>
            <a:chOff x="4848046" y="767147"/>
            <a:chExt cx="4396043" cy="2558977"/>
          </a:xfrm>
        </p:grpSpPr>
        <p:grpSp>
          <p:nvGrpSpPr>
            <p:cNvPr id="2" name="Group 1"/>
            <p:cNvGrpSpPr>
              <a:grpSpLocks noChangeAspect="1"/>
            </p:cNvGrpSpPr>
            <p:nvPr/>
          </p:nvGrpSpPr>
          <p:grpSpPr>
            <a:xfrm>
              <a:off x="4848046" y="767147"/>
              <a:ext cx="4116442" cy="2558977"/>
              <a:chOff x="3424237" y="2516822"/>
              <a:chExt cx="5438353" cy="3380740"/>
            </a:xfrm>
          </p:grpSpPr>
          <p:pic>
            <p:nvPicPr>
              <p:cNvPr id="76" name="Picture 75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24237" y="2516822"/>
                <a:ext cx="2295525" cy="1824355"/>
              </a:xfrm>
              <a:prstGeom prst="rect">
                <a:avLst/>
              </a:prstGeom>
            </p:spPr>
          </p:pic>
          <p:pic>
            <p:nvPicPr>
              <p:cNvPr id="77" name="Picture 76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67165" y="2516822"/>
                <a:ext cx="1495425" cy="3380740"/>
              </a:xfrm>
              <a:prstGeom prst="rect">
                <a:avLst/>
              </a:prstGeom>
            </p:spPr>
          </p:pic>
        </p:grpSp>
        <p:sp>
          <p:nvSpPr>
            <p:cNvPr id="81" name="Right Arrow 80"/>
            <p:cNvSpPr/>
            <p:nvPr/>
          </p:nvSpPr>
          <p:spPr>
            <a:xfrm>
              <a:off x="7014798" y="1829964"/>
              <a:ext cx="580898" cy="298574"/>
            </a:xfrm>
            <a:prstGeom prst="rightArrow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2" name="Text Box 27"/>
            <p:cNvSpPr txBox="1"/>
            <p:nvPr/>
          </p:nvSpPr>
          <p:spPr>
            <a:xfrm>
              <a:off x="5147543" y="930974"/>
              <a:ext cx="714375" cy="43878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biceps muscle</a:t>
              </a:r>
            </a:p>
          </p:txBody>
        </p:sp>
        <p:sp>
          <p:nvSpPr>
            <p:cNvPr id="83" name="Text Box 26"/>
            <p:cNvSpPr txBox="1"/>
            <p:nvPr/>
          </p:nvSpPr>
          <p:spPr>
            <a:xfrm>
              <a:off x="8529714" y="2149047"/>
              <a:ext cx="714375" cy="43878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triceps muscle</a:t>
              </a:r>
            </a:p>
          </p:txBody>
        </p:sp>
        <p:sp>
          <p:nvSpPr>
            <p:cNvPr id="86" name="Text Box 30"/>
            <p:cNvSpPr txBox="1"/>
            <p:nvPr/>
          </p:nvSpPr>
          <p:spPr>
            <a:xfrm>
              <a:off x="7144962" y="2889182"/>
              <a:ext cx="590550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mass</a:t>
              </a:r>
            </a:p>
          </p:txBody>
        </p:sp>
        <p:sp>
          <p:nvSpPr>
            <p:cNvPr id="88" name="Text Box 23"/>
            <p:cNvSpPr txBox="1"/>
            <p:nvPr/>
          </p:nvSpPr>
          <p:spPr>
            <a:xfrm>
              <a:off x="5266680" y="1468851"/>
              <a:ext cx="714375" cy="43878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radius bone</a:t>
              </a:r>
            </a:p>
          </p:txBody>
        </p:sp>
        <p:sp>
          <p:nvSpPr>
            <p:cNvPr id="89" name="Text Box 21"/>
            <p:cNvSpPr txBox="1"/>
            <p:nvPr/>
          </p:nvSpPr>
          <p:spPr>
            <a:xfrm>
              <a:off x="5638169" y="2234237"/>
              <a:ext cx="714375" cy="43878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ulna bone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5786438" y="1304040"/>
              <a:ext cx="204143" cy="657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716819" y="1858542"/>
              <a:ext cx="145099" cy="14928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861918" y="2099756"/>
              <a:ext cx="26591" cy="1473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640234" y="3049658"/>
              <a:ext cx="284871" cy="536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719550" y="1815240"/>
              <a:ext cx="124488" cy="3623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705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16</TotalTime>
  <Words>375</Words>
  <Application>Microsoft Office PowerPoint</Application>
  <PresentationFormat>On-screen Show (4:3)</PresentationFormat>
  <Paragraphs>82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9</cp:revision>
  <dcterms:created xsi:type="dcterms:W3CDTF">2019-01-06T12:10:55Z</dcterms:created>
  <dcterms:modified xsi:type="dcterms:W3CDTF">2019-03-14T16:42:44Z</dcterms:modified>
</cp:coreProperties>
</file>