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121" d="100"/>
          <a:sy n="121" d="100"/>
        </p:scale>
        <p:origin x="-13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Moving through the digestive system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Gravity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Contraction of muscles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the digestive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Vibrations from b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ody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movements such as walking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Swallowing more food pushes it along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296" y="916986"/>
            <a:ext cx="2544792" cy="2385743"/>
          </a:xfrm>
          <a:prstGeom prst="rect">
            <a:avLst/>
          </a:prstGeom>
        </p:spPr>
      </p:pic>
      <p:sp>
        <p:nvSpPr>
          <p:cNvPr id="23" name="Text Placeholder 16"/>
          <p:cNvSpPr txBox="1">
            <a:spLocks/>
          </p:cNvSpPr>
          <p:nvPr/>
        </p:nvSpPr>
        <p:spPr>
          <a:xfrm>
            <a:off x="457200" y="1026543"/>
            <a:ext cx="5006340" cy="2427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Food we swallow moves through the digestive system.</a:t>
            </a: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is the main thing that causes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food to move through the digestive system?</a:t>
            </a:r>
          </a:p>
        </p:txBody>
      </p:sp>
    </p:spTree>
    <p:extLst>
      <p:ext uri="{BB962C8B-B14F-4D97-AF65-F5344CB8AC3E}">
        <p14:creationId xmlns:p14="http://schemas.microsoft.com/office/powerpoint/2010/main" val="6093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54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2019-01-06T14:51:25Z</dcterms:created>
  <dcterms:modified xsi:type="dcterms:W3CDTF">2020-07-20T16:18:18Z</dcterms:modified>
</cp:coreProperties>
</file>