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45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9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Breathing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914882"/>
            <a:ext cx="8285163" cy="73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Bones and muscles in your chest help you to breathe.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057" y="1939638"/>
            <a:ext cx="3587310" cy="3329448"/>
          </a:xfrm>
          <a:prstGeom prst="rect">
            <a:avLst/>
          </a:prstGeom>
        </p:spPr>
      </p:pic>
      <p:sp>
        <p:nvSpPr>
          <p:cNvPr id="6" name="Text Box 7"/>
          <p:cNvSpPr txBox="1"/>
          <p:nvPr/>
        </p:nvSpPr>
        <p:spPr>
          <a:xfrm>
            <a:off x="1167105" y="2758728"/>
            <a:ext cx="1365992" cy="36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rib bones</a:t>
            </a:r>
          </a:p>
        </p:txBody>
      </p:sp>
      <p:sp>
        <p:nvSpPr>
          <p:cNvPr id="7" name="Text Box 8"/>
          <p:cNvSpPr txBox="1"/>
          <p:nvPr/>
        </p:nvSpPr>
        <p:spPr>
          <a:xfrm>
            <a:off x="1167105" y="3719388"/>
            <a:ext cx="1492395" cy="85953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intercostal muscles</a:t>
            </a:r>
          </a:p>
        </p:txBody>
      </p:sp>
      <p:sp>
        <p:nvSpPr>
          <p:cNvPr id="8" name="Text Box 10"/>
          <p:cNvSpPr txBox="1"/>
          <p:nvPr/>
        </p:nvSpPr>
        <p:spPr>
          <a:xfrm>
            <a:off x="6666465" y="2653392"/>
            <a:ext cx="1137625" cy="4901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lung</a:t>
            </a:r>
          </a:p>
        </p:txBody>
      </p:sp>
      <p:sp>
        <p:nvSpPr>
          <p:cNvPr id="9" name="Text Box 11"/>
          <p:cNvSpPr txBox="1"/>
          <p:nvPr/>
        </p:nvSpPr>
        <p:spPr>
          <a:xfrm>
            <a:off x="4846266" y="5168806"/>
            <a:ext cx="1801659" cy="64633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diaphragm muscle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469052" y="2824457"/>
            <a:ext cx="1403070" cy="1137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69052" y="2950860"/>
            <a:ext cx="1301948" cy="2148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583657" y="3873600"/>
            <a:ext cx="1099704" cy="1643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596297" y="4037923"/>
            <a:ext cx="1087064" cy="1769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288675" y="2862378"/>
            <a:ext cx="1440991" cy="505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934748" y="4214887"/>
            <a:ext cx="442410" cy="1049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Breathing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914882"/>
            <a:ext cx="3991739" cy="247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The statements in the boxes describe what happens to make you </a:t>
            </a:r>
            <a:r>
              <a:rPr lang="en-GB" b="1" dirty="0"/>
              <a:t>breathe in</a:t>
            </a:r>
            <a:r>
              <a:rPr lang="en-GB" dirty="0"/>
              <a:t>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Choose </a:t>
            </a:r>
            <a:r>
              <a:rPr lang="en-GB" dirty="0"/>
              <a:t>the correct option in each box, and then put the boxes in the correct order.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575444" y="852711"/>
            <a:ext cx="4760013" cy="2761756"/>
            <a:chOff x="1167105" y="1939638"/>
            <a:chExt cx="6636985" cy="3850774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0057" y="1939638"/>
              <a:ext cx="3587310" cy="3329448"/>
            </a:xfrm>
            <a:prstGeom prst="rect">
              <a:avLst/>
            </a:prstGeom>
          </p:spPr>
        </p:pic>
        <p:sp>
          <p:nvSpPr>
            <p:cNvPr id="6" name="Text Box 7"/>
            <p:cNvSpPr txBox="1"/>
            <p:nvPr/>
          </p:nvSpPr>
          <p:spPr>
            <a:xfrm>
              <a:off x="1167105" y="2758727"/>
              <a:ext cx="1365992" cy="36565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rib bones</a:t>
              </a:r>
            </a:p>
          </p:txBody>
        </p:sp>
        <p:sp>
          <p:nvSpPr>
            <p:cNvPr id="7" name="Text Box 8"/>
            <p:cNvSpPr txBox="1"/>
            <p:nvPr/>
          </p:nvSpPr>
          <p:spPr>
            <a:xfrm>
              <a:off x="1167105" y="3719388"/>
              <a:ext cx="1492395" cy="85953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intercostal muscles</a:t>
              </a:r>
            </a:p>
          </p:txBody>
        </p:sp>
        <p:sp>
          <p:nvSpPr>
            <p:cNvPr id="8" name="Text Box 10"/>
            <p:cNvSpPr txBox="1"/>
            <p:nvPr/>
          </p:nvSpPr>
          <p:spPr>
            <a:xfrm>
              <a:off x="6666465" y="2653392"/>
              <a:ext cx="1137625" cy="36565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lung</a:t>
              </a:r>
            </a:p>
          </p:txBody>
        </p:sp>
        <p:sp>
          <p:nvSpPr>
            <p:cNvPr id="9" name="Text Box 11"/>
            <p:cNvSpPr txBox="1"/>
            <p:nvPr/>
          </p:nvSpPr>
          <p:spPr>
            <a:xfrm>
              <a:off x="4846266" y="5168805"/>
              <a:ext cx="1801659" cy="62160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diaphragm muscle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2469052" y="2824457"/>
              <a:ext cx="1403070" cy="1137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69052" y="2950860"/>
              <a:ext cx="1301948" cy="2148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583657" y="3873600"/>
              <a:ext cx="1099704" cy="1643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596297" y="4037923"/>
              <a:ext cx="1087064" cy="1769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5288675" y="2862378"/>
              <a:ext cx="1440991" cy="505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4934748" y="4214887"/>
              <a:ext cx="442410" cy="10491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98411" y="3748246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pulls 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pushes</a:t>
            </a:r>
          </a:p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ribcage</a:t>
            </a:r>
          </a:p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upwards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outwards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2145" y="41738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1407" y="3748246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volume of space inside the chest</a:t>
            </a:r>
          </a:p>
          <a:p>
            <a:pPr marL="357188"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decreases / </a:t>
            </a: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increases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62202" y="41738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24403" y="3748246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diaphragm muscle</a:t>
            </a:r>
          </a:p>
          <a:p>
            <a:pPr marL="357188"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contracts / </a:t>
            </a: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relaxes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38137" y="41738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8411" y="5017591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intercostal muscles between the ribs</a:t>
            </a:r>
          </a:p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contract / </a:t>
            </a: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relax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145" y="543817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61407" y="5017591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Air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moves</a:t>
            </a:r>
          </a:p>
          <a:p>
            <a:pPr marL="357188"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 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out of</a:t>
            </a:r>
          </a:p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62202" y="543817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24403" y="5017591"/>
            <a:ext cx="2838439" cy="112302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</a:t>
            </a:r>
          </a:p>
          <a:p>
            <a:pPr marL="357188"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inside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chest</a:t>
            </a:r>
          </a:p>
          <a:p>
            <a:pPr marL="357188"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decreases / </a:t>
            </a: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38137" y="543817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34634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118</Words>
  <Application>Microsoft Office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2019-01-06T15:58:32Z</dcterms:created>
  <dcterms:modified xsi:type="dcterms:W3CDTF">2019-03-14T16:46:49Z</dcterms:modified>
</cp:coreProperties>
</file>