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>
        <p:scale>
          <a:sx n="92" d="100"/>
          <a:sy n="92" d="100"/>
        </p:scale>
        <p:origin x="-1013" y="-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Are muscles and bones alive?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11536" y="4891994"/>
            <a:ext cx="8285163" cy="724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/>
              <a:t>There are many muscles and bones in a human arm and hand.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41" y="1868767"/>
            <a:ext cx="7039155" cy="184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Are muscles and bones alive?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059999"/>
            <a:ext cx="3818421" cy="1394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is the best description of a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muscle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in a living human body?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4908" y="3574076"/>
            <a:ext cx="365203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74908" y="4233894"/>
            <a:ext cx="365203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74908" y="4893712"/>
            <a:ext cx="365203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629722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0364" y="3657081"/>
            <a:ext cx="307657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living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tissue.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8477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09118" y="4316899"/>
            <a:ext cx="311781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non-living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tissue.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4907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5549" y="4976717"/>
            <a:ext cx="3131388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not a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tissue.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551" y="869201"/>
            <a:ext cx="3700732" cy="968748"/>
          </a:xfrm>
          <a:prstGeom prst="rect">
            <a:avLst/>
          </a:prstGeom>
        </p:spPr>
      </p:pic>
      <p:sp>
        <p:nvSpPr>
          <p:cNvPr id="15" name="Text Placeholder 16"/>
          <p:cNvSpPr txBox="1">
            <a:spLocks/>
          </p:cNvSpPr>
          <p:nvPr/>
        </p:nvSpPr>
        <p:spPr>
          <a:xfrm>
            <a:off x="4813528" y="2062398"/>
            <a:ext cx="3752491" cy="734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96733" y="2914258"/>
            <a:ext cx="37124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896733" y="5553530"/>
            <a:ext cx="37124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896733" y="3574076"/>
            <a:ext cx="37124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896733" y="4233894"/>
            <a:ext cx="37124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896733" y="4893712"/>
            <a:ext cx="37124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951549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72190" y="2999663"/>
            <a:ext cx="313695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can move and grow.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951548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472189" y="3657081"/>
            <a:ext cx="313695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made up of protein.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910303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30944" y="4316899"/>
            <a:ext cx="313695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made up of cells.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96733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417374" y="4976717"/>
            <a:ext cx="313695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can get hurt.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10303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430944" y="5630187"/>
            <a:ext cx="313695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made up of fibres.</a:t>
            </a:r>
          </a:p>
        </p:txBody>
      </p:sp>
    </p:spTree>
    <p:extLst>
      <p:ext uri="{BB962C8B-B14F-4D97-AF65-F5344CB8AC3E}">
        <p14:creationId xmlns:p14="http://schemas.microsoft.com/office/powerpoint/2010/main" val="322563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Are muscles and bones alive?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059999"/>
            <a:ext cx="3818421" cy="1394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3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is the best description of a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bone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in a living human body?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4908" y="3574076"/>
            <a:ext cx="365203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74908" y="4233894"/>
            <a:ext cx="365203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74908" y="4893712"/>
            <a:ext cx="365203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629722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0364" y="3657081"/>
            <a:ext cx="307657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living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tissue.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8477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09118" y="4316899"/>
            <a:ext cx="311781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non-living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tissue.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4907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5549" y="4976717"/>
            <a:ext cx="3052502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not a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tissue.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551" y="869201"/>
            <a:ext cx="3700732" cy="968748"/>
          </a:xfrm>
          <a:prstGeom prst="rect">
            <a:avLst/>
          </a:prstGeom>
        </p:spPr>
      </p:pic>
      <p:sp>
        <p:nvSpPr>
          <p:cNvPr id="15" name="Text Placeholder 16"/>
          <p:cNvSpPr txBox="1">
            <a:spLocks/>
          </p:cNvSpPr>
          <p:nvPr/>
        </p:nvSpPr>
        <p:spPr>
          <a:xfrm>
            <a:off x="4813528" y="2062398"/>
            <a:ext cx="3752491" cy="734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4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3?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96733" y="3216174"/>
            <a:ext cx="37124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896733" y="3875992"/>
            <a:ext cx="37124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896733" y="4535810"/>
            <a:ext cx="37124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896733" y="5195628"/>
            <a:ext cx="37124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951549" y="330390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72190" y="3301579"/>
            <a:ext cx="313695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can move and grow.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951548" y="396132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472189" y="3958997"/>
            <a:ext cx="313695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made up of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calcium.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910303" y="462114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30944" y="4618815"/>
            <a:ext cx="313695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made up of cells.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96733" y="528096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417374" y="5278633"/>
            <a:ext cx="313695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repairs itself if it gets broken.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05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20</TotalTime>
  <Words>191</Words>
  <Application>Microsoft Office PowerPoint</Application>
  <PresentationFormat>On-screen Show (4:3)</PresentationFormat>
  <Paragraphs>39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2019-01-06T09:19:44Z</dcterms:created>
  <dcterms:modified xsi:type="dcterms:W3CDTF">2019-01-06T22:28:30Z</dcterms:modified>
</cp:coreProperties>
</file>