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EA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89" autoAdjust="0"/>
    <p:restoredTop sz="94651" autoAdjust="0"/>
  </p:normalViewPr>
  <p:slideViewPr>
    <p:cSldViewPr snapToGrid="0">
      <p:cViewPr varScale="1">
        <p:scale>
          <a:sx n="100" d="100"/>
          <a:sy n="100" d="100"/>
        </p:scale>
        <p:origin x="84" y="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 smtClean="0"/>
              <a:t>Muscle </a:t>
            </a:r>
            <a:r>
              <a:rPr lang="en-US" dirty="0"/>
              <a:t>fuel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98712" y="1585623"/>
            <a:ext cx="5407002" cy="98373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pPr lvl="0">
              <a:defRPr/>
            </a:pPr>
            <a:r>
              <a:rPr lang="en-GB" sz="1600" dirty="0"/>
              <a:t>What will happen to the piece of muscle when the ‘muscle fuel’ is added?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398711" y="2726699"/>
            <a:ext cx="5407002" cy="70301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lvl="0">
              <a:defRPr/>
            </a:pPr>
            <a:r>
              <a:rPr lang="en-GB" sz="1600" dirty="0"/>
              <a:t>Explain why you think this will happen.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7" name="Text Placeholder 16"/>
          <p:cNvSpPr txBox="1">
            <a:spLocks/>
          </p:cNvSpPr>
          <p:nvPr/>
        </p:nvSpPr>
        <p:spPr>
          <a:xfrm>
            <a:off x="398713" y="828675"/>
            <a:ext cx="8565775" cy="8181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sz="1600" dirty="0"/>
              <a:t>Your teacher is going to add a few drops of </a:t>
            </a:r>
            <a:r>
              <a:rPr lang="en-GB" sz="1600" dirty="0" smtClean="0"/>
              <a:t>‘muscle fuel’ </a:t>
            </a:r>
            <a:r>
              <a:rPr lang="en-GB" sz="1600" dirty="0"/>
              <a:t>to a piece of fresh muscle</a:t>
            </a:r>
            <a:r>
              <a:rPr lang="en-GB" sz="1600" dirty="0" smtClean="0"/>
              <a:t>. The </a:t>
            </a:r>
            <a:r>
              <a:rPr lang="en-GB" sz="1600" dirty="0"/>
              <a:t>‘muscle fuel’ contains everything a muscle needs to work.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2470" y="1799069"/>
            <a:ext cx="2191657" cy="1787988"/>
          </a:xfrm>
          <a:prstGeom prst="rect">
            <a:avLst/>
          </a:prstGeom>
        </p:spPr>
      </p:pic>
      <p:sp>
        <p:nvSpPr>
          <p:cNvPr id="8" name="Text Placeholder 16"/>
          <p:cNvSpPr txBox="1">
            <a:spLocks/>
          </p:cNvSpPr>
          <p:nvPr/>
        </p:nvSpPr>
        <p:spPr>
          <a:xfrm>
            <a:off x="398713" y="4370599"/>
            <a:ext cx="5407002" cy="70301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pPr lvl="0">
              <a:defRPr/>
            </a:pPr>
            <a:r>
              <a:rPr lang="en-GB" sz="1600" dirty="0"/>
              <a:t>Watch what happens to the piece of muscle.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9" name="Text Placeholder 16"/>
          <p:cNvSpPr txBox="1">
            <a:spLocks/>
          </p:cNvSpPr>
          <p:nvPr/>
        </p:nvSpPr>
        <p:spPr>
          <a:xfrm>
            <a:off x="398712" y="5230958"/>
            <a:ext cx="5407002" cy="103297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lvl="0">
              <a:defRPr/>
            </a:pPr>
            <a:r>
              <a:rPr lang="en-GB" sz="1600" dirty="0"/>
              <a:t>Was your prediction correct?</a:t>
            </a:r>
          </a:p>
          <a:p>
            <a:pPr lvl="0">
              <a:defRPr/>
            </a:pPr>
            <a:r>
              <a:rPr lang="en-GB" sz="1600" dirty="0"/>
              <a:t>If not, how would you explain what you observed?</a:t>
            </a:r>
          </a:p>
        </p:txBody>
      </p:sp>
      <p:sp>
        <p:nvSpPr>
          <p:cNvPr id="14" name="Text Placeholder 16"/>
          <p:cNvSpPr txBox="1">
            <a:spLocks/>
          </p:cNvSpPr>
          <p:nvPr/>
        </p:nvSpPr>
        <p:spPr>
          <a:xfrm>
            <a:off x="398711" y="3587057"/>
            <a:ext cx="5407002" cy="626197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1600" dirty="0"/>
              <a:t>Your teacher will now add a few drops of ‘muscle fuel’ to the piece of muscle.</a:t>
            </a:r>
          </a:p>
        </p:txBody>
      </p:sp>
    </p:spTree>
    <p:extLst>
      <p:ext uri="{BB962C8B-B14F-4D97-AF65-F5344CB8AC3E}">
        <p14:creationId xmlns:p14="http://schemas.microsoft.com/office/powerpoint/2010/main" val="475044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.BEST_PPt_First slide ready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22</TotalTime>
  <Words>109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.BEST_PPt_First slide ready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12</cp:revision>
  <dcterms:created xsi:type="dcterms:W3CDTF">2018-12-06T14:12:33Z</dcterms:created>
  <dcterms:modified xsi:type="dcterms:W3CDTF">2019-03-14T17:04:52Z</dcterms:modified>
</cp:coreProperties>
</file>