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80" d="100"/>
          <a:sy n="80" d="100"/>
        </p:scale>
        <p:origin x="-1397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Exercise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4096920" cy="2008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800"/>
              </a:spcAft>
              <a:defRPr/>
            </a:pPr>
            <a:r>
              <a:rPr lang="en-GB" dirty="0"/>
              <a:t>Why does our heart rate increase when we exercise?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 smtClean="0"/>
              <a:t>What is your decision for </a:t>
            </a:r>
            <a:r>
              <a:rPr lang="en-GB" dirty="0"/>
              <a:t>each </a:t>
            </a:r>
            <a:r>
              <a:rPr lang="en-GB" dirty="0" smtClean="0"/>
              <a:t>answer</a:t>
            </a:r>
            <a:r>
              <a:rPr lang="en-GB" dirty="0"/>
              <a:t>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080" y="127226"/>
            <a:ext cx="1571745" cy="176499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7887" y="291425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07887" y="55535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07887" y="35740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07887" y="42338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07887" y="48937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45062" y="300199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4238" y="299966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 that the heart can pump more air to the muscles.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5061" y="36594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4237" y="36570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 that more carbon dioxide can be transported from the lungs to the muscles.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3816" y="43192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22992" y="43168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 that more oxygen can be transported from the lungs to the muscles.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0246" y="49790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09422" y="49767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Because there is a faster rate of cellular respiration in the muscles.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3816" y="563251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2992" y="563018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 that more energy can be transported to the muscles.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6070289" y="2914258"/>
            <a:ext cx="2730061" cy="544860"/>
            <a:chOff x="5846013" y="2914258"/>
            <a:chExt cx="2954337" cy="544860"/>
          </a:xfrm>
        </p:grpSpPr>
        <p:sp>
          <p:nvSpPr>
            <p:cNvPr id="24" name="Rectangle 23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6070289" y="3574076"/>
            <a:ext cx="2730061" cy="544860"/>
            <a:chOff x="5846013" y="3574076"/>
            <a:chExt cx="2954337" cy="544860"/>
          </a:xfrm>
        </p:grpSpPr>
        <p:sp>
          <p:nvSpPr>
            <p:cNvPr id="30" name="Rectangle 29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6070289" y="4233894"/>
            <a:ext cx="2730061" cy="549393"/>
            <a:chOff x="5846013" y="4233894"/>
            <a:chExt cx="2954337" cy="549393"/>
          </a:xfrm>
        </p:grpSpPr>
        <p:sp>
          <p:nvSpPr>
            <p:cNvPr id="35" name="Rectangle 34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6070289" y="4891312"/>
            <a:ext cx="2730061" cy="544860"/>
            <a:chOff x="5846013" y="4891312"/>
            <a:chExt cx="2954337" cy="544860"/>
          </a:xfrm>
        </p:grpSpPr>
        <p:sp>
          <p:nvSpPr>
            <p:cNvPr id="40" name="Rectangle 39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6070289" y="5553530"/>
            <a:ext cx="2730061" cy="544860"/>
            <a:chOff x="5846013" y="5553530"/>
            <a:chExt cx="2954337" cy="544860"/>
          </a:xfrm>
        </p:grpSpPr>
        <p:sp>
          <p:nvSpPr>
            <p:cNvPr id="45" name="Rectangle 44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6070289" y="1958960"/>
            <a:ext cx="2730061" cy="838779"/>
            <a:chOff x="5846013" y="2252879"/>
            <a:chExt cx="2954337" cy="544860"/>
          </a:xfrm>
        </p:grpSpPr>
        <p:sp>
          <p:nvSpPr>
            <p:cNvPr id="50" name="Rectangle 49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6070289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756237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435318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118580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10</TotalTime>
  <Words>112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.BEST_PPt_First slide ready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2019-01-06T20:51:06Z</dcterms:created>
  <dcterms:modified xsi:type="dcterms:W3CDTF">2019-01-06T21:04:15Z</dcterms:modified>
</cp:coreProperties>
</file>