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61" autoAdjust="0"/>
    <p:restoredTop sz="94651" autoAdjust="0"/>
  </p:normalViewPr>
  <p:slideViewPr>
    <p:cSldViewPr snapToGrid="0">
      <p:cViewPr varScale="1">
        <p:scale>
          <a:sx n="79" d="100"/>
          <a:sy n="79" d="100"/>
        </p:scale>
        <p:origin x="-96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Cell needs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787401"/>
            <a:ext cx="5859378" cy="1134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dirty="0"/>
              <a:t>The cells of humans and other animals need particular things to stay alive.</a:t>
            </a:r>
          </a:p>
          <a:p>
            <a:pPr lvl="0">
              <a:spcAft>
                <a:spcPts val="1200"/>
              </a:spcAft>
              <a:defRPr/>
            </a:pPr>
            <a:r>
              <a:rPr lang="en-GB" sz="1700" dirty="0" smtClean="0"/>
              <a:t>How would you joins </a:t>
            </a:r>
            <a:r>
              <a:rPr lang="en-GB" sz="1700" dirty="0"/>
              <a:t>the boxes to explain what animal cells </a:t>
            </a:r>
            <a:r>
              <a:rPr lang="en-GB" sz="1700" dirty="0" smtClean="0"/>
              <a:t>need and </a:t>
            </a:r>
            <a:r>
              <a:rPr lang="en-GB" sz="1700" dirty="0"/>
              <a:t>what they do with </a:t>
            </a:r>
            <a:r>
              <a:rPr lang="en-GB" sz="1700" dirty="0" smtClean="0"/>
              <a:t>it?</a:t>
            </a:r>
            <a:endParaRPr lang="en-GB" sz="1700" dirty="0"/>
          </a:p>
        </p:txBody>
      </p:sp>
      <p:sp>
        <p:nvSpPr>
          <p:cNvPr id="9" name="TextBox 8"/>
          <p:cNvSpPr txBox="1"/>
          <p:nvPr/>
        </p:nvSpPr>
        <p:spPr>
          <a:xfrm>
            <a:off x="879246" y="344503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Glucose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9246" y="434512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Oxygen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9246" y="5245216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952" y="2622898"/>
            <a:ext cx="2750200" cy="45720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need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9460" y="3103276"/>
            <a:ext cx="334290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it in cellular respiration</a:t>
            </a:r>
          </a:p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provide energy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14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99459" y="5586974"/>
            <a:ext cx="3342903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it to store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transport dissolved substances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03205" y="2622897"/>
            <a:ext cx="3342902" cy="44915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animal cells do with it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9459" y="3103276"/>
            <a:ext cx="457200" cy="6334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99459" y="3931175"/>
            <a:ext cx="3342903" cy="633454"/>
            <a:chOff x="5399459" y="3786791"/>
            <a:chExt cx="3342903" cy="633454"/>
          </a:xfrm>
        </p:grpSpPr>
        <p:sp>
          <p:nvSpPr>
            <p:cNvPr id="38" name="TextBox 37"/>
            <p:cNvSpPr txBox="1"/>
            <p:nvPr/>
          </p:nvSpPr>
          <p:spPr>
            <a:xfrm>
              <a:off x="5399460" y="3786791"/>
              <a:ext cx="3342902" cy="633454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marL="357188" algn="ctr"/>
              <a:r>
                <a:rPr lang="en-GB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Use it to breathe.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99459" y="3786791"/>
              <a:ext cx="457200" cy="633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4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</a:t>
              </a:r>
              <a:endPara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399459" y="5586974"/>
            <a:ext cx="457200" cy="6334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99460" y="4759074"/>
            <a:ext cx="3342903" cy="633454"/>
            <a:chOff x="5399460" y="4686882"/>
            <a:chExt cx="3342903" cy="633454"/>
          </a:xfrm>
        </p:grpSpPr>
        <p:sp>
          <p:nvSpPr>
            <p:cNvPr id="17" name="TextBox 16"/>
            <p:cNvSpPr txBox="1"/>
            <p:nvPr/>
          </p:nvSpPr>
          <p:spPr>
            <a:xfrm>
              <a:off x="5399461" y="4686882"/>
              <a:ext cx="3342902" cy="633454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marL="357188" algn="ctr"/>
              <a:r>
                <a:rPr lang="en-GB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Use it to </a:t>
              </a:r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make food.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99460" y="4686882"/>
              <a:ext cx="457200" cy="6334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sz="14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</a:t>
              </a:r>
              <a:endPara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48192" y="654204"/>
            <a:ext cx="1564718" cy="183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43</TotalTime>
  <Words>82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.BEST_PPt_First slide ready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2018-12-30T20:41:14Z</dcterms:created>
  <dcterms:modified xsi:type="dcterms:W3CDTF">2020-07-20T15:33:00Z</dcterms:modified>
</cp:coreProperties>
</file>