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>
        <p:scale>
          <a:sx n="121" d="100"/>
          <a:sy n="121" d="100"/>
        </p:scale>
        <p:origin x="-130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759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Cells, tissues and organs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195093" cy="2061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 bodies of humans are made up of </a:t>
            </a:r>
            <a:r>
              <a:rPr lang="en-GB" dirty="0" smtClean="0"/>
              <a:t>cells, </a:t>
            </a:r>
            <a:r>
              <a:rPr lang="en-GB" dirty="0"/>
              <a:t>tissues, organs and organ systems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854" y="1893739"/>
            <a:ext cx="2756530" cy="400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74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Cells, tissues and organs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72731" cy="1155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 smtClean="0"/>
              <a:t>Read </a:t>
            </a:r>
            <a:r>
              <a:rPr lang="en-GB" dirty="0"/>
              <a:t>the statements in the table.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07887" y="2319045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307887" y="4958317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07887" y="2978863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307887" y="3638681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307887" y="4298499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345062" y="2406779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64238" y="2404450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Cells contain organs that carry out life processes.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45061" y="3064197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64237" y="3061868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Cells, tissues and organs are roughly the same size.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03816" y="3724015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22992" y="3721686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Tissues are made up of cells.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90246" y="438383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09422" y="438150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Organs are made up of tissues.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03816" y="5037303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22992" y="5034974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Plants are also made up of </a:t>
            </a:r>
            <a:r>
              <a:rPr lang="en-GB" sz="17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tissues</a:t>
            </a:r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6070289" y="2319045"/>
            <a:ext cx="2730061" cy="544860"/>
            <a:chOff x="5846013" y="2914258"/>
            <a:chExt cx="2954337" cy="544860"/>
          </a:xfrm>
        </p:grpSpPr>
        <p:sp>
          <p:nvSpPr>
            <p:cNvPr id="65" name="Rectangle 64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6070289" y="2978863"/>
            <a:ext cx="2730061" cy="544860"/>
            <a:chOff x="5846013" y="3574076"/>
            <a:chExt cx="2954337" cy="544860"/>
          </a:xfrm>
        </p:grpSpPr>
        <p:sp>
          <p:nvSpPr>
            <p:cNvPr id="70" name="Rectangle 69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638681"/>
            <a:ext cx="2730061" cy="549393"/>
            <a:chOff x="5846013" y="4233894"/>
            <a:chExt cx="2954337" cy="549393"/>
          </a:xfrm>
        </p:grpSpPr>
        <p:sp>
          <p:nvSpPr>
            <p:cNvPr id="75" name="Rectangle 74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6070289" y="4296099"/>
            <a:ext cx="2730061" cy="544860"/>
            <a:chOff x="5846013" y="4891312"/>
            <a:chExt cx="2954337" cy="544860"/>
          </a:xfrm>
        </p:grpSpPr>
        <p:sp>
          <p:nvSpPr>
            <p:cNvPr id="80" name="Rectangle 79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6070289" y="4958317"/>
            <a:ext cx="2730061" cy="544860"/>
            <a:chOff x="5846013" y="5553530"/>
            <a:chExt cx="2954337" cy="544860"/>
          </a:xfrm>
        </p:grpSpPr>
        <p:sp>
          <p:nvSpPr>
            <p:cNvPr id="85" name="Rectangle 84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6" name="Straight Connector 8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>
            <a:off x="6070289" y="1363747"/>
            <a:ext cx="2730061" cy="838779"/>
            <a:chOff x="5846013" y="2252879"/>
            <a:chExt cx="2954337" cy="544860"/>
          </a:xfrm>
        </p:grpSpPr>
        <p:sp>
          <p:nvSpPr>
            <p:cNvPr id="90" name="Rectangle 89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1" name="Straight Connector 90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TextBox 93"/>
          <p:cNvSpPr txBox="1"/>
          <p:nvPr/>
        </p:nvSpPr>
        <p:spPr>
          <a:xfrm>
            <a:off x="6070289" y="1367430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756237" y="1367430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435318" y="1367430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118580" y="1367430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307887" y="560332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TextBox 98"/>
          <p:cNvSpPr txBox="1"/>
          <p:nvPr/>
        </p:nvSpPr>
        <p:spPr>
          <a:xfrm>
            <a:off x="303816" y="56823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2992" y="56799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Plants do not have organs.</a:t>
            </a:r>
          </a:p>
        </p:txBody>
      </p:sp>
      <p:grpSp>
        <p:nvGrpSpPr>
          <p:cNvPr id="101" name="Group 100"/>
          <p:cNvGrpSpPr/>
          <p:nvPr/>
        </p:nvGrpSpPr>
        <p:grpSpPr>
          <a:xfrm>
            <a:off x="6070289" y="5603322"/>
            <a:ext cx="2730061" cy="544860"/>
            <a:chOff x="5846013" y="5553530"/>
            <a:chExt cx="2954337" cy="544860"/>
          </a:xfrm>
        </p:grpSpPr>
        <p:sp>
          <p:nvSpPr>
            <p:cNvPr id="102" name="Rectangle 101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3" name="Straight Connector 102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</TotalTime>
  <Words>120</Words>
  <Application>Microsoft Office PowerPoint</Application>
  <PresentationFormat>On-screen Show (4:3)</PresentationFormat>
  <Paragraphs>23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2019-01-03T10:37:09Z</dcterms:created>
  <dcterms:modified xsi:type="dcterms:W3CDTF">2020-07-20T14:17:28Z</dcterms:modified>
</cp:coreProperties>
</file>