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68" d="100"/>
          <a:sy n="68" d="100"/>
        </p:scale>
        <p:origin x="48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78B-CA81-4993-947E-779B59FB0DE0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4473-1D50-4AD1-9EA0-1859C3186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0028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78B-CA81-4993-947E-779B59FB0DE0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4473-1D50-4AD1-9EA0-1859C3186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171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78B-CA81-4993-947E-779B59FB0DE0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4473-1D50-4AD1-9EA0-1859C3186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629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78B-CA81-4993-947E-779B59FB0DE0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4473-1D50-4AD1-9EA0-1859C3186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739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78B-CA81-4993-947E-779B59FB0DE0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4473-1D50-4AD1-9EA0-1859C3186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612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78B-CA81-4993-947E-779B59FB0DE0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4473-1D50-4AD1-9EA0-1859C3186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3583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78B-CA81-4993-947E-779B59FB0DE0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4473-1D50-4AD1-9EA0-1859C3186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19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78B-CA81-4993-947E-779B59FB0DE0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4473-1D50-4AD1-9EA0-1859C3186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1342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78B-CA81-4993-947E-779B59FB0DE0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4473-1D50-4AD1-9EA0-1859C3186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435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78B-CA81-4993-947E-779B59FB0DE0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4473-1D50-4AD1-9EA0-1859C3186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728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78B-CA81-4993-947E-779B59FB0DE0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4473-1D50-4AD1-9EA0-1859C3186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045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3F78B-CA81-4993-947E-779B59FB0DE0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44473-1D50-4AD1-9EA0-1859C3186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105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9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3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5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709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3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709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47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9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54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9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5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709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1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9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95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6387" cy="709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4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02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8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9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03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46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9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19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9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97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4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6387" cy="709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36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24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9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5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62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92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16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8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9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0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6387" cy="709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04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38" y="-228600"/>
            <a:ext cx="11793078" cy="686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98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62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31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11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4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9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8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27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Widescreen</PresentationFormat>
  <Paragraphs>0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Tania Joyce</dc:creator>
  <cp:lastModifiedBy>Becky Craven</cp:lastModifiedBy>
  <cp:revision>6</cp:revision>
  <dcterms:created xsi:type="dcterms:W3CDTF">2016-05-10T17:16:17Z</dcterms:created>
  <dcterms:modified xsi:type="dcterms:W3CDTF">2019-11-05T14:48:07Z</dcterms:modified>
</cp:coreProperties>
</file>