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8"/>
  </p:notesMasterIdLst>
  <p:sldIdLst>
    <p:sldId id="264" r:id="rId2"/>
    <p:sldId id="292" r:id="rId3"/>
    <p:sldId id="276" r:id="rId4"/>
    <p:sldId id="293" r:id="rId5"/>
    <p:sldId id="294" r:id="rId6"/>
    <p:sldId id="275" r:id="rId7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in,LJ,Lynda,CRH R" initials="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00A9"/>
    <a:srgbClr val="FFE202"/>
    <a:srgbClr val="E1E100"/>
    <a:srgbClr val="43BDA0"/>
    <a:srgbClr val="FBE0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31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514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EDA54C7-2BDE-4E3C-8D9E-7E83B70AF9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EF9C8C-524D-42A0-A5A1-DDC78487D3F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E7B4A77-BD47-4551-8C81-28653225F73F}" type="datetimeFigureOut">
              <a:rPr lang="en-GB"/>
              <a:pPr>
                <a:defRPr/>
              </a:pPr>
              <a:t>26/09/2019</a:t>
            </a:fld>
            <a:endParaRPr lang="en-GB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74095797-95EA-4961-AF97-F8175C8527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8FD2AC79-F0EE-4348-BE69-A5032CCE94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FBF4A7-5105-4D45-BECD-57DC6289552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B1CBFA-6480-4900-82BA-9DE1D29FE1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8DFCBF2-C6F7-40DC-AC87-CC32E4CAB88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CD67893-D689-44A6-B2FD-8C6E77926481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94A4B75-DA8C-48B9-AB5B-365C79F21B6A}"/>
              </a:ext>
            </a:extLst>
          </p:cNvPr>
          <p:cNvSpPr/>
          <p:nvPr userDrawn="1"/>
        </p:nvSpPr>
        <p:spPr>
          <a:xfrm>
            <a:off x="10161588" y="-2030413"/>
            <a:ext cx="4060825" cy="406082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3219F660-E619-4999-A48D-D809012E3FEE}"/>
              </a:ext>
            </a:extLst>
          </p:cNvPr>
          <p:cNvSpPr/>
          <p:nvPr userDrawn="1"/>
        </p:nvSpPr>
        <p:spPr>
          <a:xfrm rot="18169407">
            <a:off x="2850356" y="4704557"/>
            <a:ext cx="4100513" cy="4178300"/>
          </a:xfrm>
          <a:prstGeom prst="triangle">
            <a:avLst/>
          </a:prstGeom>
          <a:solidFill>
            <a:srgbClr val="FFE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7D2F7B07-A211-4416-B6B3-78F441593C9A}"/>
              </a:ext>
            </a:extLst>
          </p:cNvPr>
          <p:cNvSpPr>
            <a:spLocks/>
          </p:cNvSpPr>
          <p:nvPr userDrawn="1"/>
        </p:nvSpPr>
        <p:spPr bwMode="auto">
          <a:xfrm rot="15149153">
            <a:off x="-2812256" y="4866481"/>
            <a:ext cx="3844925" cy="5719763"/>
          </a:xfrm>
          <a:custGeom>
            <a:avLst/>
            <a:gdLst>
              <a:gd name="T0" fmla="*/ 2147483646 w 945"/>
              <a:gd name="T1" fmla="*/ 2147483646 h 1407"/>
              <a:gd name="T2" fmla="*/ 2147483646 w 945"/>
              <a:gd name="T3" fmla="*/ 2147483646 h 1407"/>
              <a:gd name="T4" fmla="*/ 2147483646 w 945"/>
              <a:gd name="T5" fmla="*/ 2147483646 h 1407"/>
              <a:gd name="T6" fmla="*/ 2147483646 w 945"/>
              <a:gd name="T7" fmla="*/ 2147483646 h 1407"/>
              <a:gd name="T8" fmla="*/ 2147483646 w 945"/>
              <a:gd name="T9" fmla="*/ 2147483646 h 1407"/>
              <a:gd name="T10" fmla="*/ 2147483646 w 945"/>
              <a:gd name="T11" fmla="*/ 2147483646 h 1407"/>
              <a:gd name="T12" fmla="*/ 2147483646 w 945"/>
              <a:gd name="T13" fmla="*/ 2147483646 h 1407"/>
              <a:gd name="T14" fmla="*/ 2147483646 w 945"/>
              <a:gd name="T15" fmla="*/ 2147483646 h 1407"/>
              <a:gd name="T16" fmla="*/ 2147483646 w 945"/>
              <a:gd name="T17" fmla="*/ 2147483646 h 1407"/>
              <a:gd name="T18" fmla="*/ 2147483646 w 945"/>
              <a:gd name="T19" fmla="*/ 2147483646 h 1407"/>
              <a:gd name="T20" fmla="*/ 2147483646 w 945"/>
              <a:gd name="T21" fmla="*/ 2147483646 h 1407"/>
              <a:gd name="T22" fmla="*/ 2147483646 w 945"/>
              <a:gd name="T23" fmla="*/ 2147483646 h 1407"/>
              <a:gd name="T24" fmla="*/ 2147483646 w 945"/>
              <a:gd name="T25" fmla="*/ 2147483646 h 1407"/>
              <a:gd name="T26" fmla="*/ 2147483646 w 945"/>
              <a:gd name="T27" fmla="*/ 2147483646 h 1407"/>
              <a:gd name="T28" fmla="*/ 2147483646 w 945"/>
              <a:gd name="T29" fmla="*/ 2147483646 h 1407"/>
              <a:gd name="T30" fmla="*/ 2147483646 w 945"/>
              <a:gd name="T31" fmla="*/ 2147483646 h 1407"/>
              <a:gd name="T32" fmla="*/ 2147483646 w 945"/>
              <a:gd name="T33" fmla="*/ 2147483646 h 1407"/>
              <a:gd name="T34" fmla="*/ 2147483646 w 945"/>
              <a:gd name="T35" fmla="*/ 2147483646 h 1407"/>
              <a:gd name="T36" fmla="*/ 2147483646 w 945"/>
              <a:gd name="T37" fmla="*/ 2147483646 h 1407"/>
              <a:gd name="T38" fmla="*/ 2147483646 w 945"/>
              <a:gd name="T39" fmla="*/ 2147483646 h 1407"/>
              <a:gd name="T40" fmla="*/ 2147483646 w 945"/>
              <a:gd name="T41" fmla="*/ 2147483646 h 1407"/>
              <a:gd name="T42" fmla="*/ 2147483646 w 945"/>
              <a:gd name="T43" fmla="*/ 2147483646 h 1407"/>
              <a:gd name="T44" fmla="*/ 2147483646 w 945"/>
              <a:gd name="T45" fmla="*/ 2147483646 h 1407"/>
              <a:gd name="T46" fmla="*/ 2147483646 w 945"/>
              <a:gd name="T47" fmla="*/ 2147483646 h 1407"/>
              <a:gd name="T48" fmla="*/ 2147483646 w 945"/>
              <a:gd name="T49" fmla="*/ 2147483646 h 1407"/>
              <a:gd name="T50" fmla="*/ 2147483646 w 945"/>
              <a:gd name="T51" fmla="*/ 2147483646 h 1407"/>
              <a:gd name="T52" fmla="*/ 2147483646 w 945"/>
              <a:gd name="T53" fmla="*/ 2147483646 h 1407"/>
              <a:gd name="T54" fmla="*/ 2147483646 w 945"/>
              <a:gd name="T55" fmla="*/ 2147483646 h 1407"/>
              <a:gd name="T56" fmla="*/ 2147483646 w 945"/>
              <a:gd name="T57" fmla="*/ 2147483646 h 1407"/>
              <a:gd name="T58" fmla="*/ 2147483646 w 945"/>
              <a:gd name="T59" fmla="*/ 2147483646 h 1407"/>
              <a:gd name="T60" fmla="*/ 2147483646 w 945"/>
              <a:gd name="T61" fmla="*/ 2147483646 h 1407"/>
              <a:gd name="T62" fmla="*/ 2147483646 w 945"/>
              <a:gd name="T63" fmla="*/ 2147483646 h 1407"/>
              <a:gd name="T64" fmla="*/ 2147483646 w 945"/>
              <a:gd name="T65" fmla="*/ 2147483646 h 140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945" h="1407">
                <a:moveTo>
                  <a:pt x="587" y="1331"/>
                </a:moveTo>
                <a:cubicBezTo>
                  <a:pt x="594" y="1326"/>
                  <a:pt x="600" y="1322"/>
                  <a:pt x="607" y="1317"/>
                </a:cubicBezTo>
                <a:cubicBezTo>
                  <a:pt x="730" y="1233"/>
                  <a:pt x="811" y="1093"/>
                  <a:pt x="844" y="929"/>
                </a:cubicBezTo>
                <a:cubicBezTo>
                  <a:pt x="856" y="871"/>
                  <a:pt x="859" y="807"/>
                  <a:pt x="852" y="744"/>
                </a:cubicBezTo>
                <a:cubicBezTo>
                  <a:pt x="850" y="728"/>
                  <a:pt x="849" y="712"/>
                  <a:pt x="846" y="696"/>
                </a:cubicBezTo>
                <a:cubicBezTo>
                  <a:pt x="843" y="681"/>
                  <a:pt x="839" y="665"/>
                  <a:pt x="836" y="650"/>
                </a:cubicBezTo>
                <a:cubicBezTo>
                  <a:pt x="827" y="620"/>
                  <a:pt x="821" y="589"/>
                  <a:pt x="811" y="561"/>
                </a:cubicBezTo>
                <a:cubicBezTo>
                  <a:pt x="831" y="629"/>
                  <a:pt x="848" y="699"/>
                  <a:pt x="851" y="770"/>
                </a:cubicBezTo>
                <a:cubicBezTo>
                  <a:pt x="855" y="841"/>
                  <a:pt x="849" y="913"/>
                  <a:pt x="830" y="981"/>
                </a:cubicBezTo>
                <a:cubicBezTo>
                  <a:pt x="795" y="1118"/>
                  <a:pt x="711" y="1239"/>
                  <a:pt x="603" y="1311"/>
                </a:cubicBezTo>
                <a:cubicBezTo>
                  <a:pt x="612" y="1301"/>
                  <a:pt x="621" y="1290"/>
                  <a:pt x="631" y="1278"/>
                </a:cubicBezTo>
                <a:cubicBezTo>
                  <a:pt x="636" y="1272"/>
                  <a:pt x="641" y="1266"/>
                  <a:pt x="647" y="1260"/>
                </a:cubicBezTo>
                <a:cubicBezTo>
                  <a:pt x="652" y="1254"/>
                  <a:pt x="658" y="1247"/>
                  <a:pt x="664" y="1241"/>
                </a:cubicBezTo>
                <a:cubicBezTo>
                  <a:pt x="725" y="1180"/>
                  <a:pt x="769" y="1103"/>
                  <a:pt x="797" y="1023"/>
                </a:cubicBezTo>
                <a:cubicBezTo>
                  <a:pt x="800" y="1024"/>
                  <a:pt x="805" y="1025"/>
                  <a:pt x="807" y="1026"/>
                </a:cubicBezTo>
                <a:cubicBezTo>
                  <a:pt x="841" y="907"/>
                  <a:pt x="849" y="785"/>
                  <a:pt x="825" y="666"/>
                </a:cubicBezTo>
                <a:cubicBezTo>
                  <a:pt x="820" y="636"/>
                  <a:pt x="811" y="606"/>
                  <a:pt x="803" y="577"/>
                </a:cubicBezTo>
                <a:cubicBezTo>
                  <a:pt x="793" y="548"/>
                  <a:pt x="785" y="518"/>
                  <a:pt x="771" y="490"/>
                </a:cubicBezTo>
                <a:cubicBezTo>
                  <a:pt x="748" y="433"/>
                  <a:pt x="715" y="380"/>
                  <a:pt x="675" y="333"/>
                </a:cubicBezTo>
                <a:cubicBezTo>
                  <a:pt x="679" y="341"/>
                  <a:pt x="675" y="338"/>
                  <a:pt x="672" y="337"/>
                </a:cubicBezTo>
                <a:cubicBezTo>
                  <a:pt x="671" y="336"/>
                  <a:pt x="671" y="336"/>
                  <a:pt x="671" y="336"/>
                </a:cubicBezTo>
                <a:cubicBezTo>
                  <a:pt x="672" y="337"/>
                  <a:pt x="672" y="337"/>
                  <a:pt x="672" y="337"/>
                </a:cubicBezTo>
                <a:cubicBezTo>
                  <a:pt x="670" y="337"/>
                  <a:pt x="670" y="339"/>
                  <a:pt x="679" y="350"/>
                </a:cubicBezTo>
                <a:cubicBezTo>
                  <a:pt x="670" y="339"/>
                  <a:pt x="670" y="337"/>
                  <a:pt x="672" y="337"/>
                </a:cubicBezTo>
                <a:cubicBezTo>
                  <a:pt x="709" y="385"/>
                  <a:pt x="741" y="436"/>
                  <a:pt x="763" y="492"/>
                </a:cubicBezTo>
                <a:cubicBezTo>
                  <a:pt x="776" y="519"/>
                  <a:pt x="785" y="548"/>
                  <a:pt x="795" y="576"/>
                </a:cubicBezTo>
                <a:cubicBezTo>
                  <a:pt x="803" y="605"/>
                  <a:pt x="812" y="635"/>
                  <a:pt x="818" y="663"/>
                </a:cubicBezTo>
                <a:cubicBezTo>
                  <a:pt x="843" y="779"/>
                  <a:pt x="838" y="900"/>
                  <a:pt x="801" y="1014"/>
                </a:cubicBezTo>
                <a:cubicBezTo>
                  <a:pt x="828" y="925"/>
                  <a:pt x="839" y="831"/>
                  <a:pt x="827" y="739"/>
                </a:cubicBezTo>
                <a:cubicBezTo>
                  <a:pt x="823" y="692"/>
                  <a:pt x="811" y="647"/>
                  <a:pt x="799" y="601"/>
                </a:cubicBezTo>
                <a:cubicBezTo>
                  <a:pt x="785" y="556"/>
                  <a:pt x="769" y="512"/>
                  <a:pt x="749" y="469"/>
                </a:cubicBezTo>
                <a:cubicBezTo>
                  <a:pt x="709" y="385"/>
                  <a:pt x="654" y="309"/>
                  <a:pt x="582" y="251"/>
                </a:cubicBezTo>
                <a:cubicBezTo>
                  <a:pt x="511" y="193"/>
                  <a:pt x="425" y="153"/>
                  <a:pt x="332" y="133"/>
                </a:cubicBezTo>
                <a:cubicBezTo>
                  <a:pt x="316" y="130"/>
                  <a:pt x="283" y="125"/>
                  <a:pt x="267" y="122"/>
                </a:cubicBezTo>
                <a:cubicBezTo>
                  <a:pt x="202" y="109"/>
                  <a:pt x="134" y="104"/>
                  <a:pt x="66" y="112"/>
                </a:cubicBezTo>
                <a:cubicBezTo>
                  <a:pt x="74" y="105"/>
                  <a:pt x="60" y="97"/>
                  <a:pt x="62" y="89"/>
                </a:cubicBezTo>
                <a:cubicBezTo>
                  <a:pt x="63" y="86"/>
                  <a:pt x="67" y="82"/>
                  <a:pt x="80" y="79"/>
                </a:cubicBezTo>
                <a:cubicBezTo>
                  <a:pt x="87" y="78"/>
                  <a:pt x="96" y="76"/>
                  <a:pt x="107" y="75"/>
                </a:cubicBezTo>
                <a:cubicBezTo>
                  <a:pt x="119" y="75"/>
                  <a:pt x="133" y="74"/>
                  <a:pt x="150" y="75"/>
                </a:cubicBezTo>
                <a:cubicBezTo>
                  <a:pt x="150" y="72"/>
                  <a:pt x="150" y="67"/>
                  <a:pt x="150" y="65"/>
                </a:cubicBezTo>
                <a:cubicBezTo>
                  <a:pt x="132" y="64"/>
                  <a:pt x="116" y="62"/>
                  <a:pt x="101" y="60"/>
                </a:cubicBezTo>
                <a:cubicBezTo>
                  <a:pt x="86" y="60"/>
                  <a:pt x="73" y="58"/>
                  <a:pt x="62" y="57"/>
                </a:cubicBezTo>
                <a:cubicBezTo>
                  <a:pt x="38" y="54"/>
                  <a:pt x="22" y="50"/>
                  <a:pt x="15" y="44"/>
                </a:cubicBezTo>
                <a:cubicBezTo>
                  <a:pt x="0" y="35"/>
                  <a:pt x="20" y="21"/>
                  <a:pt x="94" y="9"/>
                </a:cubicBezTo>
                <a:cubicBezTo>
                  <a:pt x="176" y="0"/>
                  <a:pt x="276" y="2"/>
                  <a:pt x="378" y="27"/>
                </a:cubicBezTo>
                <a:cubicBezTo>
                  <a:pt x="480" y="52"/>
                  <a:pt x="582" y="103"/>
                  <a:pt x="664" y="171"/>
                </a:cubicBezTo>
                <a:cubicBezTo>
                  <a:pt x="724" y="221"/>
                  <a:pt x="774" y="281"/>
                  <a:pt x="814" y="346"/>
                </a:cubicBezTo>
                <a:cubicBezTo>
                  <a:pt x="853" y="412"/>
                  <a:pt x="881" y="482"/>
                  <a:pt x="902" y="554"/>
                </a:cubicBezTo>
                <a:cubicBezTo>
                  <a:pt x="929" y="651"/>
                  <a:pt x="945" y="763"/>
                  <a:pt x="936" y="871"/>
                </a:cubicBezTo>
                <a:cubicBezTo>
                  <a:pt x="926" y="979"/>
                  <a:pt x="895" y="1086"/>
                  <a:pt x="840" y="1174"/>
                </a:cubicBezTo>
                <a:cubicBezTo>
                  <a:pt x="835" y="1183"/>
                  <a:pt x="830" y="1192"/>
                  <a:pt x="824" y="1201"/>
                </a:cubicBezTo>
                <a:cubicBezTo>
                  <a:pt x="818" y="1210"/>
                  <a:pt x="812" y="1220"/>
                  <a:pt x="806" y="1229"/>
                </a:cubicBezTo>
                <a:cubicBezTo>
                  <a:pt x="793" y="1250"/>
                  <a:pt x="778" y="1269"/>
                  <a:pt x="763" y="1288"/>
                </a:cubicBezTo>
                <a:cubicBezTo>
                  <a:pt x="748" y="1306"/>
                  <a:pt x="732" y="1322"/>
                  <a:pt x="719" y="1336"/>
                </a:cubicBezTo>
                <a:cubicBezTo>
                  <a:pt x="705" y="1348"/>
                  <a:pt x="693" y="1358"/>
                  <a:pt x="685" y="1362"/>
                </a:cubicBezTo>
                <a:cubicBezTo>
                  <a:pt x="662" y="1378"/>
                  <a:pt x="657" y="1373"/>
                  <a:pt x="657" y="1366"/>
                </a:cubicBezTo>
                <a:cubicBezTo>
                  <a:pt x="705" y="1329"/>
                  <a:pt x="747" y="1284"/>
                  <a:pt x="782" y="1236"/>
                </a:cubicBezTo>
                <a:cubicBezTo>
                  <a:pt x="818" y="1187"/>
                  <a:pt x="846" y="1133"/>
                  <a:pt x="867" y="1078"/>
                </a:cubicBezTo>
                <a:cubicBezTo>
                  <a:pt x="921" y="942"/>
                  <a:pt x="934" y="790"/>
                  <a:pt x="906" y="645"/>
                </a:cubicBezTo>
                <a:cubicBezTo>
                  <a:pt x="932" y="787"/>
                  <a:pt x="921" y="939"/>
                  <a:pt x="867" y="1078"/>
                </a:cubicBezTo>
                <a:cubicBezTo>
                  <a:pt x="845" y="1133"/>
                  <a:pt x="817" y="1186"/>
                  <a:pt x="781" y="1234"/>
                </a:cubicBezTo>
                <a:cubicBezTo>
                  <a:pt x="745" y="1281"/>
                  <a:pt x="704" y="1324"/>
                  <a:pt x="657" y="1360"/>
                </a:cubicBezTo>
                <a:cubicBezTo>
                  <a:pt x="657" y="1354"/>
                  <a:pt x="657" y="1347"/>
                  <a:pt x="648" y="1347"/>
                </a:cubicBezTo>
                <a:cubicBezTo>
                  <a:pt x="648" y="1347"/>
                  <a:pt x="620" y="1369"/>
                  <a:pt x="605" y="1379"/>
                </a:cubicBezTo>
                <a:cubicBezTo>
                  <a:pt x="538" y="1407"/>
                  <a:pt x="547" y="1381"/>
                  <a:pt x="568" y="1353"/>
                </a:cubicBezTo>
                <a:cubicBezTo>
                  <a:pt x="573" y="1346"/>
                  <a:pt x="580" y="1340"/>
                  <a:pt x="587" y="1331"/>
                </a:cubicBezTo>
              </a:path>
            </a:pathLst>
          </a:custGeom>
          <a:solidFill>
            <a:srgbClr val="E500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396A28D0-6E64-4CF0-B40E-F742FED74D54}"/>
              </a:ext>
            </a:extLst>
          </p:cNvPr>
          <p:cNvSpPr>
            <a:spLocks/>
          </p:cNvSpPr>
          <p:nvPr userDrawn="1"/>
        </p:nvSpPr>
        <p:spPr bwMode="auto">
          <a:xfrm rot="20132118">
            <a:off x="12455525" y="2901950"/>
            <a:ext cx="1003300" cy="5575300"/>
          </a:xfrm>
          <a:custGeom>
            <a:avLst/>
            <a:gdLst>
              <a:gd name="T0" fmla="*/ 2147483646 w 219"/>
              <a:gd name="T1" fmla="*/ 2147483646 h 1220"/>
              <a:gd name="T2" fmla="*/ 2147483646 w 219"/>
              <a:gd name="T3" fmla="*/ 2147483646 h 1220"/>
              <a:gd name="T4" fmla="*/ 2147483646 w 219"/>
              <a:gd name="T5" fmla="*/ 2147483646 h 1220"/>
              <a:gd name="T6" fmla="*/ 2147483646 w 219"/>
              <a:gd name="T7" fmla="*/ 2147483646 h 1220"/>
              <a:gd name="T8" fmla="*/ 2147483646 w 219"/>
              <a:gd name="T9" fmla="*/ 2147483646 h 1220"/>
              <a:gd name="T10" fmla="*/ 2147483646 w 219"/>
              <a:gd name="T11" fmla="*/ 2147483646 h 1220"/>
              <a:gd name="T12" fmla="*/ 2147483646 w 219"/>
              <a:gd name="T13" fmla="*/ 2147483646 h 1220"/>
              <a:gd name="T14" fmla="*/ 2147483646 w 219"/>
              <a:gd name="T15" fmla="*/ 2147483646 h 1220"/>
              <a:gd name="T16" fmla="*/ 2147483646 w 219"/>
              <a:gd name="T17" fmla="*/ 2147483646 h 1220"/>
              <a:gd name="T18" fmla="*/ 2147483646 w 219"/>
              <a:gd name="T19" fmla="*/ 2147483646 h 1220"/>
              <a:gd name="T20" fmla="*/ 2147483646 w 219"/>
              <a:gd name="T21" fmla="*/ 2147483646 h 1220"/>
              <a:gd name="T22" fmla="*/ 2147483646 w 219"/>
              <a:gd name="T23" fmla="*/ 2147483646 h 1220"/>
              <a:gd name="T24" fmla="*/ 2147483646 w 219"/>
              <a:gd name="T25" fmla="*/ 2147483646 h 1220"/>
              <a:gd name="T26" fmla="*/ 2147483646 w 219"/>
              <a:gd name="T27" fmla="*/ 2147483646 h 1220"/>
              <a:gd name="T28" fmla="*/ 2147483646 w 219"/>
              <a:gd name="T29" fmla="*/ 2147483646 h 1220"/>
              <a:gd name="T30" fmla="*/ 2147483646 w 219"/>
              <a:gd name="T31" fmla="*/ 2147483646 h 1220"/>
              <a:gd name="T32" fmla="*/ 2147483646 w 219"/>
              <a:gd name="T33" fmla="*/ 2147483646 h 1220"/>
              <a:gd name="T34" fmla="*/ 2147483646 w 219"/>
              <a:gd name="T35" fmla="*/ 2147483646 h 1220"/>
              <a:gd name="T36" fmla="*/ 2147483646 w 219"/>
              <a:gd name="T37" fmla="*/ 2147483646 h 1220"/>
              <a:gd name="T38" fmla="*/ 2147483646 w 219"/>
              <a:gd name="T39" fmla="*/ 2147483646 h 1220"/>
              <a:gd name="T40" fmla="*/ 0 w 219"/>
              <a:gd name="T41" fmla="*/ 2147483646 h 1220"/>
              <a:gd name="T42" fmla="*/ 2147483646 w 219"/>
              <a:gd name="T43" fmla="*/ 2147483646 h 1220"/>
              <a:gd name="T44" fmla="*/ 2147483646 w 219"/>
              <a:gd name="T45" fmla="*/ 2147483646 h 1220"/>
              <a:gd name="T46" fmla="*/ 2147483646 w 219"/>
              <a:gd name="T47" fmla="*/ 2147483646 h 1220"/>
              <a:gd name="T48" fmla="*/ 2147483646 w 219"/>
              <a:gd name="T49" fmla="*/ 2147483646 h 1220"/>
              <a:gd name="T50" fmla="*/ 2147483646 w 219"/>
              <a:gd name="T51" fmla="*/ 2147483646 h 1220"/>
              <a:gd name="T52" fmla="*/ 2147483646 w 219"/>
              <a:gd name="T53" fmla="*/ 2147483646 h 1220"/>
              <a:gd name="T54" fmla="*/ 2147483646 w 219"/>
              <a:gd name="T55" fmla="*/ 2147483646 h 1220"/>
              <a:gd name="T56" fmla="*/ 2147483646 w 219"/>
              <a:gd name="T57" fmla="*/ 2147483646 h 1220"/>
              <a:gd name="T58" fmla="*/ 2147483646 w 219"/>
              <a:gd name="T59" fmla="*/ 2147483646 h 1220"/>
              <a:gd name="T60" fmla="*/ 2147483646 w 219"/>
              <a:gd name="T61" fmla="*/ 2147483646 h 1220"/>
              <a:gd name="T62" fmla="*/ 2147483646 w 219"/>
              <a:gd name="T63" fmla="*/ 2147483646 h 1220"/>
              <a:gd name="T64" fmla="*/ 2147483646 w 219"/>
              <a:gd name="T65" fmla="*/ 2147483646 h 1220"/>
              <a:gd name="T66" fmla="*/ 2147483646 w 219"/>
              <a:gd name="T67" fmla="*/ 2147483646 h 1220"/>
              <a:gd name="T68" fmla="*/ 2147483646 w 219"/>
              <a:gd name="T69" fmla="*/ 2147483646 h 1220"/>
              <a:gd name="T70" fmla="*/ 2147483646 w 219"/>
              <a:gd name="T71" fmla="*/ 2147483646 h 1220"/>
              <a:gd name="T72" fmla="*/ 2147483646 w 219"/>
              <a:gd name="T73" fmla="*/ 2147483646 h 1220"/>
              <a:gd name="T74" fmla="*/ 2147483646 w 219"/>
              <a:gd name="T75" fmla="*/ 2147483646 h 1220"/>
              <a:gd name="T76" fmla="*/ 2147483646 w 219"/>
              <a:gd name="T77" fmla="*/ 2147483646 h 1220"/>
              <a:gd name="T78" fmla="*/ 2147483646 w 219"/>
              <a:gd name="T79" fmla="*/ 2147483646 h 1220"/>
              <a:gd name="T80" fmla="*/ 2147483646 w 219"/>
              <a:gd name="T81" fmla="*/ 2147483646 h 1220"/>
              <a:gd name="T82" fmla="*/ 2147483646 w 219"/>
              <a:gd name="T83" fmla="*/ 2147483646 h 1220"/>
              <a:gd name="T84" fmla="*/ 2147483646 w 219"/>
              <a:gd name="T85" fmla="*/ 2147483646 h 1220"/>
              <a:gd name="T86" fmla="*/ 2147483646 w 219"/>
              <a:gd name="T87" fmla="*/ 2147483646 h 1220"/>
              <a:gd name="T88" fmla="*/ 2147483646 w 219"/>
              <a:gd name="T89" fmla="*/ 2147483646 h 1220"/>
              <a:gd name="T90" fmla="*/ 2147483646 w 219"/>
              <a:gd name="T91" fmla="*/ 2147483646 h 1220"/>
              <a:gd name="T92" fmla="*/ 2147483646 w 219"/>
              <a:gd name="T93" fmla="*/ 2147483646 h 1220"/>
              <a:gd name="T94" fmla="*/ 2147483646 w 219"/>
              <a:gd name="T95" fmla="*/ 2147483646 h 122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19" h="1220">
                <a:moveTo>
                  <a:pt x="157" y="1217"/>
                </a:moveTo>
                <a:cubicBezTo>
                  <a:pt x="149" y="1212"/>
                  <a:pt x="142" y="1207"/>
                  <a:pt x="136" y="1201"/>
                </a:cubicBezTo>
                <a:cubicBezTo>
                  <a:pt x="130" y="1195"/>
                  <a:pt x="123" y="1188"/>
                  <a:pt x="118" y="1180"/>
                </a:cubicBezTo>
                <a:cubicBezTo>
                  <a:pt x="113" y="1173"/>
                  <a:pt x="108" y="1165"/>
                  <a:pt x="105" y="1157"/>
                </a:cubicBezTo>
                <a:cubicBezTo>
                  <a:pt x="97" y="1141"/>
                  <a:pt x="94" y="1125"/>
                  <a:pt x="91" y="1110"/>
                </a:cubicBezTo>
                <a:cubicBezTo>
                  <a:pt x="89" y="1096"/>
                  <a:pt x="88" y="1081"/>
                  <a:pt x="88" y="1068"/>
                </a:cubicBezTo>
                <a:cubicBezTo>
                  <a:pt x="88" y="1055"/>
                  <a:pt x="88" y="1043"/>
                  <a:pt x="88" y="1031"/>
                </a:cubicBezTo>
                <a:cubicBezTo>
                  <a:pt x="88" y="981"/>
                  <a:pt x="88" y="930"/>
                  <a:pt x="89" y="877"/>
                </a:cubicBezTo>
                <a:cubicBezTo>
                  <a:pt x="93" y="802"/>
                  <a:pt x="88" y="717"/>
                  <a:pt x="85" y="642"/>
                </a:cubicBezTo>
                <a:cubicBezTo>
                  <a:pt x="86" y="730"/>
                  <a:pt x="87" y="821"/>
                  <a:pt x="87" y="911"/>
                </a:cubicBezTo>
                <a:cubicBezTo>
                  <a:pt x="87" y="956"/>
                  <a:pt x="86" y="1001"/>
                  <a:pt x="84" y="1046"/>
                </a:cubicBezTo>
                <a:cubicBezTo>
                  <a:pt x="84" y="1068"/>
                  <a:pt x="82" y="1093"/>
                  <a:pt x="87" y="1121"/>
                </a:cubicBezTo>
                <a:cubicBezTo>
                  <a:pt x="88" y="1128"/>
                  <a:pt x="90" y="1135"/>
                  <a:pt x="92" y="1143"/>
                </a:cubicBezTo>
                <a:cubicBezTo>
                  <a:pt x="93" y="1146"/>
                  <a:pt x="94" y="1150"/>
                  <a:pt x="95" y="1154"/>
                </a:cubicBezTo>
                <a:cubicBezTo>
                  <a:pt x="96" y="1156"/>
                  <a:pt x="97" y="1157"/>
                  <a:pt x="98" y="1159"/>
                </a:cubicBezTo>
                <a:cubicBezTo>
                  <a:pt x="100" y="1165"/>
                  <a:pt x="100" y="1165"/>
                  <a:pt x="100" y="1165"/>
                </a:cubicBezTo>
                <a:cubicBezTo>
                  <a:pt x="104" y="1173"/>
                  <a:pt x="108" y="1181"/>
                  <a:pt x="113" y="1187"/>
                </a:cubicBezTo>
                <a:cubicBezTo>
                  <a:pt x="118" y="1194"/>
                  <a:pt x="124" y="1201"/>
                  <a:pt x="131" y="1207"/>
                </a:cubicBezTo>
                <a:cubicBezTo>
                  <a:pt x="118" y="1200"/>
                  <a:pt x="105" y="1191"/>
                  <a:pt x="94" y="1177"/>
                </a:cubicBezTo>
                <a:cubicBezTo>
                  <a:pt x="91" y="1173"/>
                  <a:pt x="88" y="1169"/>
                  <a:pt x="86" y="1165"/>
                </a:cubicBezTo>
                <a:cubicBezTo>
                  <a:pt x="84" y="1163"/>
                  <a:pt x="83" y="1161"/>
                  <a:pt x="82" y="1160"/>
                </a:cubicBezTo>
                <a:cubicBezTo>
                  <a:pt x="81" y="1158"/>
                  <a:pt x="80" y="1156"/>
                  <a:pt x="79" y="1154"/>
                </a:cubicBezTo>
                <a:cubicBezTo>
                  <a:pt x="75" y="1146"/>
                  <a:pt x="73" y="1137"/>
                  <a:pt x="70" y="1129"/>
                </a:cubicBezTo>
                <a:cubicBezTo>
                  <a:pt x="66" y="1108"/>
                  <a:pt x="65" y="1090"/>
                  <a:pt x="65" y="1073"/>
                </a:cubicBezTo>
                <a:cubicBezTo>
                  <a:pt x="65" y="1065"/>
                  <a:pt x="65" y="1057"/>
                  <a:pt x="65" y="1050"/>
                </a:cubicBezTo>
                <a:cubicBezTo>
                  <a:pt x="65" y="1043"/>
                  <a:pt x="65" y="1036"/>
                  <a:pt x="65" y="1029"/>
                </a:cubicBezTo>
                <a:cubicBezTo>
                  <a:pt x="65" y="1000"/>
                  <a:pt x="65" y="972"/>
                  <a:pt x="65" y="944"/>
                </a:cubicBezTo>
                <a:cubicBezTo>
                  <a:pt x="68" y="944"/>
                  <a:pt x="73" y="943"/>
                  <a:pt x="76" y="943"/>
                </a:cubicBezTo>
                <a:cubicBezTo>
                  <a:pt x="70" y="863"/>
                  <a:pt x="72" y="786"/>
                  <a:pt x="72" y="709"/>
                </a:cubicBezTo>
                <a:cubicBezTo>
                  <a:pt x="73" y="631"/>
                  <a:pt x="72" y="554"/>
                  <a:pt x="60" y="476"/>
                </a:cubicBezTo>
                <a:cubicBezTo>
                  <a:pt x="59" y="481"/>
                  <a:pt x="56" y="478"/>
                  <a:pt x="54" y="477"/>
                </a:cubicBezTo>
                <a:cubicBezTo>
                  <a:pt x="54" y="477"/>
                  <a:pt x="54" y="476"/>
                  <a:pt x="54" y="476"/>
                </a:cubicBezTo>
                <a:cubicBezTo>
                  <a:pt x="54" y="476"/>
                  <a:pt x="54" y="477"/>
                  <a:pt x="54" y="477"/>
                </a:cubicBezTo>
                <a:cubicBezTo>
                  <a:pt x="53" y="476"/>
                  <a:pt x="51" y="477"/>
                  <a:pt x="52" y="487"/>
                </a:cubicBezTo>
                <a:cubicBezTo>
                  <a:pt x="51" y="477"/>
                  <a:pt x="53" y="476"/>
                  <a:pt x="54" y="477"/>
                </a:cubicBezTo>
                <a:cubicBezTo>
                  <a:pt x="61" y="555"/>
                  <a:pt x="64" y="630"/>
                  <a:pt x="65" y="706"/>
                </a:cubicBezTo>
                <a:cubicBezTo>
                  <a:pt x="66" y="782"/>
                  <a:pt x="66" y="859"/>
                  <a:pt x="65" y="937"/>
                </a:cubicBezTo>
                <a:cubicBezTo>
                  <a:pt x="65" y="876"/>
                  <a:pt x="64" y="816"/>
                  <a:pt x="63" y="755"/>
                </a:cubicBezTo>
                <a:cubicBezTo>
                  <a:pt x="62" y="695"/>
                  <a:pt x="60" y="635"/>
                  <a:pt x="56" y="575"/>
                </a:cubicBezTo>
                <a:cubicBezTo>
                  <a:pt x="50" y="456"/>
                  <a:pt x="39" y="337"/>
                  <a:pt x="21" y="216"/>
                </a:cubicBezTo>
                <a:cubicBezTo>
                  <a:pt x="19" y="206"/>
                  <a:pt x="16" y="185"/>
                  <a:pt x="14" y="175"/>
                </a:cubicBezTo>
                <a:cubicBezTo>
                  <a:pt x="15" y="133"/>
                  <a:pt x="9" y="91"/>
                  <a:pt x="0" y="51"/>
                </a:cubicBezTo>
                <a:cubicBezTo>
                  <a:pt x="7" y="54"/>
                  <a:pt x="16" y="44"/>
                  <a:pt x="23" y="43"/>
                </a:cubicBezTo>
                <a:cubicBezTo>
                  <a:pt x="27" y="43"/>
                  <a:pt x="31" y="45"/>
                  <a:pt x="35" y="53"/>
                </a:cubicBezTo>
                <a:cubicBezTo>
                  <a:pt x="37" y="56"/>
                  <a:pt x="39" y="61"/>
                  <a:pt x="41" y="68"/>
                </a:cubicBezTo>
                <a:cubicBezTo>
                  <a:pt x="43" y="75"/>
                  <a:pt x="44" y="83"/>
                  <a:pt x="46" y="94"/>
                </a:cubicBezTo>
                <a:cubicBezTo>
                  <a:pt x="48" y="93"/>
                  <a:pt x="54" y="92"/>
                  <a:pt x="56" y="92"/>
                </a:cubicBezTo>
                <a:cubicBezTo>
                  <a:pt x="56" y="81"/>
                  <a:pt x="56" y="71"/>
                  <a:pt x="56" y="62"/>
                </a:cubicBezTo>
                <a:cubicBezTo>
                  <a:pt x="57" y="52"/>
                  <a:pt x="57" y="44"/>
                  <a:pt x="58" y="37"/>
                </a:cubicBezTo>
                <a:cubicBezTo>
                  <a:pt x="61" y="22"/>
                  <a:pt x="65" y="11"/>
                  <a:pt x="70" y="6"/>
                </a:cubicBezTo>
                <a:cubicBezTo>
                  <a:pt x="75" y="0"/>
                  <a:pt x="82" y="0"/>
                  <a:pt x="89" y="6"/>
                </a:cubicBezTo>
                <a:cubicBezTo>
                  <a:pt x="96" y="13"/>
                  <a:pt x="103" y="25"/>
                  <a:pt x="111" y="46"/>
                </a:cubicBezTo>
                <a:cubicBezTo>
                  <a:pt x="127" y="93"/>
                  <a:pt x="138" y="150"/>
                  <a:pt x="146" y="210"/>
                </a:cubicBezTo>
                <a:cubicBezTo>
                  <a:pt x="155" y="270"/>
                  <a:pt x="160" y="332"/>
                  <a:pt x="168" y="391"/>
                </a:cubicBezTo>
                <a:cubicBezTo>
                  <a:pt x="179" y="478"/>
                  <a:pt x="186" y="564"/>
                  <a:pt x="183" y="651"/>
                </a:cubicBezTo>
                <a:cubicBezTo>
                  <a:pt x="179" y="770"/>
                  <a:pt x="184" y="897"/>
                  <a:pt x="176" y="1015"/>
                </a:cubicBezTo>
                <a:cubicBezTo>
                  <a:pt x="176" y="1026"/>
                  <a:pt x="176" y="1039"/>
                  <a:pt x="177" y="1052"/>
                </a:cubicBezTo>
                <a:cubicBezTo>
                  <a:pt x="177" y="1065"/>
                  <a:pt x="178" y="1077"/>
                  <a:pt x="180" y="1087"/>
                </a:cubicBezTo>
                <a:cubicBezTo>
                  <a:pt x="182" y="1098"/>
                  <a:pt x="184" y="1105"/>
                  <a:pt x="186" y="1111"/>
                </a:cubicBezTo>
                <a:cubicBezTo>
                  <a:pt x="186" y="1113"/>
                  <a:pt x="187" y="1114"/>
                  <a:pt x="187" y="1115"/>
                </a:cubicBezTo>
                <a:cubicBezTo>
                  <a:pt x="188" y="1116"/>
                  <a:pt x="188" y="1117"/>
                  <a:pt x="188" y="1118"/>
                </a:cubicBezTo>
                <a:cubicBezTo>
                  <a:pt x="189" y="1120"/>
                  <a:pt x="189" y="1122"/>
                  <a:pt x="189" y="1124"/>
                </a:cubicBezTo>
                <a:cubicBezTo>
                  <a:pt x="189" y="1125"/>
                  <a:pt x="189" y="1126"/>
                  <a:pt x="189" y="1127"/>
                </a:cubicBezTo>
                <a:cubicBezTo>
                  <a:pt x="190" y="1128"/>
                  <a:pt x="190" y="1129"/>
                  <a:pt x="189" y="1129"/>
                </a:cubicBezTo>
                <a:cubicBezTo>
                  <a:pt x="189" y="1131"/>
                  <a:pt x="189" y="1132"/>
                  <a:pt x="188" y="1134"/>
                </a:cubicBezTo>
                <a:cubicBezTo>
                  <a:pt x="187" y="1136"/>
                  <a:pt x="185" y="1139"/>
                  <a:pt x="182" y="1140"/>
                </a:cubicBezTo>
                <a:cubicBezTo>
                  <a:pt x="178" y="1136"/>
                  <a:pt x="174" y="1131"/>
                  <a:pt x="172" y="1126"/>
                </a:cubicBezTo>
                <a:cubicBezTo>
                  <a:pt x="171" y="1125"/>
                  <a:pt x="170" y="1124"/>
                  <a:pt x="170" y="1122"/>
                </a:cubicBezTo>
                <a:cubicBezTo>
                  <a:pt x="169" y="1121"/>
                  <a:pt x="168" y="1119"/>
                  <a:pt x="168" y="1118"/>
                </a:cubicBezTo>
                <a:cubicBezTo>
                  <a:pt x="167" y="1115"/>
                  <a:pt x="166" y="1111"/>
                  <a:pt x="165" y="1108"/>
                </a:cubicBezTo>
                <a:cubicBezTo>
                  <a:pt x="161" y="1095"/>
                  <a:pt x="160" y="1079"/>
                  <a:pt x="159" y="1063"/>
                </a:cubicBezTo>
                <a:cubicBezTo>
                  <a:pt x="159" y="1055"/>
                  <a:pt x="159" y="1046"/>
                  <a:pt x="159" y="1037"/>
                </a:cubicBezTo>
                <a:cubicBezTo>
                  <a:pt x="159" y="1028"/>
                  <a:pt x="159" y="1020"/>
                  <a:pt x="159" y="1011"/>
                </a:cubicBezTo>
                <a:cubicBezTo>
                  <a:pt x="159" y="994"/>
                  <a:pt x="158" y="976"/>
                  <a:pt x="158" y="959"/>
                </a:cubicBezTo>
                <a:cubicBezTo>
                  <a:pt x="159" y="874"/>
                  <a:pt x="161" y="789"/>
                  <a:pt x="164" y="703"/>
                </a:cubicBezTo>
                <a:cubicBezTo>
                  <a:pt x="159" y="787"/>
                  <a:pt x="158" y="872"/>
                  <a:pt x="158" y="959"/>
                </a:cubicBezTo>
                <a:cubicBezTo>
                  <a:pt x="158" y="993"/>
                  <a:pt x="157" y="1028"/>
                  <a:pt x="157" y="1062"/>
                </a:cubicBezTo>
                <a:cubicBezTo>
                  <a:pt x="157" y="1079"/>
                  <a:pt x="158" y="1094"/>
                  <a:pt x="161" y="1108"/>
                </a:cubicBezTo>
                <a:cubicBezTo>
                  <a:pt x="162" y="1112"/>
                  <a:pt x="162" y="1115"/>
                  <a:pt x="164" y="1118"/>
                </a:cubicBezTo>
                <a:cubicBezTo>
                  <a:pt x="164" y="1120"/>
                  <a:pt x="165" y="1121"/>
                  <a:pt x="165" y="1123"/>
                </a:cubicBezTo>
                <a:cubicBezTo>
                  <a:pt x="166" y="1125"/>
                  <a:pt x="166" y="1125"/>
                  <a:pt x="166" y="1125"/>
                </a:cubicBezTo>
                <a:cubicBezTo>
                  <a:pt x="167" y="1127"/>
                  <a:pt x="167" y="1127"/>
                  <a:pt x="167" y="1127"/>
                </a:cubicBezTo>
                <a:cubicBezTo>
                  <a:pt x="170" y="1133"/>
                  <a:pt x="173" y="1138"/>
                  <a:pt x="177" y="1143"/>
                </a:cubicBezTo>
                <a:cubicBezTo>
                  <a:pt x="172" y="1146"/>
                  <a:pt x="166" y="1148"/>
                  <a:pt x="165" y="1154"/>
                </a:cubicBezTo>
                <a:cubicBezTo>
                  <a:pt x="165" y="1154"/>
                  <a:pt x="166" y="1155"/>
                  <a:pt x="167" y="1157"/>
                </a:cubicBezTo>
                <a:cubicBezTo>
                  <a:pt x="169" y="1158"/>
                  <a:pt x="171" y="1160"/>
                  <a:pt x="173" y="1162"/>
                </a:cubicBezTo>
                <a:cubicBezTo>
                  <a:pt x="178" y="1166"/>
                  <a:pt x="185" y="1169"/>
                  <a:pt x="189" y="1171"/>
                </a:cubicBezTo>
                <a:cubicBezTo>
                  <a:pt x="191" y="1172"/>
                  <a:pt x="193" y="1174"/>
                  <a:pt x="195" y="1175"/>
                </a:cubicBezTo>
                <a:cubicBezTo>
                  <a:pt x="197" y="1177"/>
                  <a:pt x="198" y="1178"/>
                  <a:pt x="200" y="1179"/>
                </a:cubicBezTo>
                <a:cubicBezTo>
                  <a:pt x="202" y="1180"/>
                  <a:pt x="203" y="1181"/>
                  <a:pt x="205" y="1182"/>
                </a:cubicBezTo>
                <a:cubicBezTo>
                  <a:pt x="206" y="1183"/>
                  <a:pt x="208" y="1184"/>
                  <a:pt x="209" y="1185"/>
                </a:cubicBezTo>
                <a:cubicBezTo>
                  <a:pt x="214" y="1189"/>
                  <a:pt x="218" y="1193"/>
                  <a:pt x="218" y="1197"/>
                </a:cubicBezTo>
                <a:cubicBezTo>
                  <a:pt x="219" y="1201"/>
                  <a:pt x="217" y="1205"/>
                  <a:pt x="212" y="1209"/>
                </a:cubicBezTo>
                <a:cubicBezTo>
                  <a:pt x="209" y="1211"/>
                  <a:pt x="206" y="1213"/>
                  <a:pt x="202" y="1215"/>
                </a:cubicBezTo>
                <a:cubicBezTo>
                  <a:pt x="198" y="1216"/>
                  <a:pt x="194" y="1218"/>
                  <a:pt x="189" y="1219"/>
                </a:cubicBezTo>
                <a:cubicBezTo>
                  <a:pt x="179" y="1220"/>
                  <a:pt x="168" y="1219"/>
                  <a:pt x="157" y="1217"/>
                </a:cubicBezTo>
              </a:path>
            </a:pathLst>
          </a:custGeom>
          <a:solidFill>
            <a:srgbClr val="0AB9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219E2C-5444-405D-AA61-2A182AFF8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B7FA1-5D4F-4752-8FF3-AD4472D6C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90" y="1506628"/>
            <a:ext cx="10374418" cy="418157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9CE0073-2E38-42F6-A6BF-C68FA78815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2F9C416-922E-4DA9-A1C4-A88848865F0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3680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C893C63-00AA-4808-AC2D-5488E96C2EA2}"/>
              </a:ext>
            </a:extLst>
          </p:cNvPr>
          <p:cNvSpPr>
            <a:spLocks/>
          </p:cNvSpPr>
          <p:nvPr userDrawn="1"/>
        </p:nvSpPr>
        <p:spPr bwMode="auto">
          <a:xfrm>
            <a:off x="5583238" y="5419725"/>
            <a:ext cx="4270375" cy="1438275"/>
          </a:xfrm>
          <a:custGeom>
            <a:avLst/>
            <a:gdLst>
              <a:gd name="connsiteX0" fmla="*/ 3207891 w 6321919"/>
              <a:gd name="connsiteY0" fmla="*/ 306 h 2128398"/>
              <a:gd name="connsiteX1" fmla="*/ 6316765 w 6321919"/>
              <a:gd name="connsiteY1" fmla="*/ 2113774 h 2128398"/>
              <a:gd name="connsiteX2" fmla="*/ 6321919 w 6321919"/>
              <a:gd name="connsiteY2" fmla="*/ 2128398 h 2128398"/>
              <a:gd name="connsiteX3" fmla="*/ 0 w 6321919"/>
              <a:gd name="connsiteY3" fmla="*/ 2128398 h 2128398"/>
              <a:gd name="connsiteX4" fmla="*/ 17989 w 6321919"/>
              <a:gd name="connsiteY4" fmla="*/ 2079729 h 2128398"/>
              <a:gd name="connsiteX5" fmla="*/ 2191004 w 6321919"/>
              <a:gd name="connsiteY5" fmla="*/ 141606 h 2128398"/>
              <a:gd name="connsiteX6" fmla="*/ 3207891 w 6321919"/>
              <a:gd name="connsiteY6" fmla="*/ 306 h 212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21919" h="2128398">
                <a:moveTo>
                  <a:pt x="3207891" y="306"/>
                </a:moveTo>
                <a:cubicBezTo>
                  <a:pt x="4550900" y="18347"/>
                  <a:pt x="5791483" y="834293"/>
                  <a:pt x="6316765" y="2113774"/>
                </a:cubicBezTo>
                <a:lnTo>
                  <a:pt x="6321919" y="2128398"/>
                </a:lnTo>
                <a:lnTo>
                  <a:pt x="0" y="2128398"/>
                </a:lnTo>
                <a:lnTo>
                  <a:pt x="17989" y="2079729"/>
                </a:lnTo>
                <a:cubicBezTo>
                  <a:pt x="402825" y="1174418"/>
                  <a:pt x="1174065" y="441835"/>
                  <a:pt x="2191004" y="141606"/>
                </a:cubicBezTo>
                <a:cubicBezTo>
                  <a:pt x="2529984" y="41154"/>
                  <a:pt x="2872138" y="-4205"/>
                  <a:pt x="3207891" y="30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FB4132-215E-4AA2-A6A6-21E1A9A36C7F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6011B7B-F040-4881-BF40-849DD4C40C15}"/>
              </a:ext>
            </a:extLst>
          </p:cNvPr>
          <p:cNvSpPr>
            <a:spLocks/>
          </p:cNvSpPr>
          <p:nvPr userDrawn="1"/>
        </p:nvSpPr>
        <p:spPr bwMode="auto">
          <a:xfrm rot="700613">
            <a:off x="-22225" y="5238750"/>
            <a:ext cx="6175375" cy="2020888"/>
          </a:xfrm>
          <a:custGeom>
            <a:avLst/>
            <a:gdLst>
              <a:gd name="connsiteX0" fmla="*/ 2115631 w 6174844"/>
              <a:gd name="connsiteY0" fmla="*/ 129960 h 2021760"/>
              <a:gd name="connsiteX1" fmla="*/ 2440066 w 6174844"/>
              <a:gd name="connsiteY1" fmla="*/ 69832 h 2021760"/>
              <a:gd name="connsiteX2" fmla="*/ 4314368 w 6174844"/>
              <a:gd name="connsiteY2" fmla="*/ 95915 h 2021760"/>
              <a:gd name="connsiteX3" fmla="*/ 6016090 w 6174844"/>
              <a:gd name="connsiteY3" fmla="*/ 874387 h 2021760"/>
              <a:gd name="connsiteX4" fmla="*/ 6160575 w 6174844"/>
              <a:gd name="connsiteY4" fmla="*/ 982731 h 2021760"/>
              <a:gd name="connsiteX5" fmla="*/ 6174844 w 6174844"/>
              <a:gd name="connsiteY5" fmla="*/ 994745 h 2021760"/>
              <a:gd name="connsiteX6" fmla="*/ 6055097 w 6174844"/>
              <a:gd name="connsiteY6" fmla="*/ 1019493 h 2021760"/>
              <a:gd name="connsiteX7" fmla="*/ 5922024 w 6174844"/>
              <a:gd name="connsiteY7" fmla="*/ 919781 h 2021760"/>
              <a:gd name="connsiteX8" fmla="*/ 5474268 w 6174844"/>
              <a:gd name="connsiteY8" fmla="*/ 643654 h 2021760"/>
              <a:gd name="connsiteX9" fmla="*/ 2973860 w 6174844"/>
              <a:gd name="connsiteY9" fmla="*/ 109959 h 2021760"/>
              <a:gd name="connsiteX10" fmla="*/ 5474268 w 6174844"/>
              <a:gd name="connsiteY10" fmla="*/ 643654 h 2021760"/>
              <a:gd name="connsiteX11" fmla="*/ 5917257 w 6174844"/>
              <a:gd name="connsiteY11" fmla="*/ 923543 h 2021760"/>
              <a:gd name="connsiteX12" fmla="*/ 6044844 w 6174844"/>
              <a:gd name="connsiteY12" fmla="*/ 1021612 h 2021760"/>
              <a:gd name="connsiteX13" fmla="*/ 5548305 w 6174844"/>
              <a:gd name="connsiteY13" fmla="*/ 1124231 h 2021760"/>
              <a:gd name="connsiteX14" fmla="*/ 5253620 w 6174844"/>
              <a:gd name="connsiteY14" fmla="*/ 953325 h 2021760"/>
              <a:gd name="connsiteX15" fmla="*/ 4587286 w 6174844"/>
              <a:gd name="connsiteY15" fmla="*/ 673750 h 2021760"/>
              <a:gd name="connsiteX16" fmla="*/ 3511669 w 6174844"/>
              <a:gd name="connsiteY16" fmla="*/ 495182 h 2021760"/>
              <a:gd name="connsiteX17" fmla="*/ 3230724 w 6174844"/>
              <a:gd name="connsiteY17" fmla="*/ 499195 h 2021760"/>
              <a:gd name="connsiteX18" fmla="*/ 2953793 w 6174844"/>
              <a:gd name="connsiteY18" fmla="*/ 519259 h 2021760"/>
              <a:gd name="connsiteX19" fmla="*/ 2415985 w 6174844"/>
              <a:gd name="connsiteY19" fmla="*/ 607539 h 2021760"/>
              <a:gd name="connsiteX20" fmla="*/ 3666188 w 6174844"/>
              <a:gd name="connsiteY20" fmla="*/ 519259 h 2021760"/>
              <a:gd name="connsiteX21" fmla="*/ 4884284 w 6174844"/>
              <a:gd name="connsiteY21" fmla="*/ 790119 h 2021760"/>
              <a:gd name="connsiteX22" fmla="*/ 5437551 w 6174844"/>
              <a:gd name="connsiteY22" fmla="*/ 1067061 h 2021760"/>
              <a:gd name="connsiteX23" fmla="*/ 5528180 w 6174844"/>
              <a:gd name="connsiteY23" fmla="*/ 1128390 h 2021760"/>
              <a:gd name="connsiteX24" fmla="*/ 5369435 w 6174844"/>
              <a:gd name="connsiteY24" fmla="*/ 1161198 h 2021760"/>
              <a:gd name="connsiteX25" fmla="*/ 5103019 w 6174844"/>
              <a:gd name="connsiteY25" fmla="*/ 1012826 h 2021760"/>
              <a:gd name="connsiteX26" fmla="*/ 5127101 w 6174844"/>
              <a:gd name="connsiteY26" fmla="*/ 960660 h 2021760"/>
              <a:gd name="connsiteX27" fmla="*/ 3040083 w 6174844"/>
              <a:gd name="connsiteY27" fmla="*/ 597507 h 2021760"/>
              <a:gd name="connsiteX28" fmla="*/ 2502275 w 6174844"/>
              <a:gd name="connsiteY28" fmla="*/ 661711 h 2021760"/>
              <a:gd name="connsiteX29" fmla="*/ 1974500 w 6174844"/>
              <a:gd name="connsiteY29" fmla="*/ 786106 h 2021760"/>
              <a:gd name="connsiteX30" fmla="*/ 989187 w 6174844"/>
              <a:gd name="connsiteY30" fmla="*/ 1235533 h 2021760"/>
              <a:gd name="connsiteX31" fmla="*/ 1013268 w 6174844"/>
              <a:gd name="connsiteY31" fmla="*/ 1255597 h 2021760"/>
              <a:gd name="connsiteX32" fmla="*/ 1980520 w 6174844"/>
              <a:gd name="connsiteY32" fmla="*/ 834259 h 2021760"/>
              <a:gd name="connsiteX33" fmla="*/ 2494248 w 6174844"/>
              <a:gd name="connsiteY33" fmla="*/ 709864 h 2021760"/>
              <a:gd name="connsiteX34" fmla="*/ 3020016 w 6174844"/>
              <a:gd name="connsiteY34" fmla="*/ 637635 h 2021760"/>
              <a:gd name="connsiteX35" fmla="*/ 5050844 w 6174844"/>
              <a:gd name="connsiteY35" fmla="*/ 986744 h 2021760"/>
              <a:gd name="connsiteX36" fmla="*/ 3465514 w 6174844"/>
              <a:gd name="connsiteY36" fmla="*/ 637635 h 2021760"/>
              <a:gd name="connsiteX37" fmla="*/ 2642747 w 6174844"/>
              <a:gd name="connsiteY37" fmla="*/ 705851 h 2021760"/>
              <a:gd name="connsiteX38" fmla="*/ 1838042 w 6174844"/>
              <a:gd name="connsiteY38" fmla="*/ 902476 h 2021760"/>
              <a:gd name="connsiteX39" fmla="*/ 443352 w 6174844"/>
              <a:gd name="connsiteY39" fmla="*/ 1719069 h 2021760"/>
              <a:gd name="connsiteX40" fmla="*/ 169337 w 6174844"/>
              <a:gd name="connsiteY40" fmla="*/ 2017109 h 2021760"/>
              <a:gd name="connsiteX41" fmla="*/ 165797 w 6174844"/>
              <a:gd name="connsiteY41" fmla="*/ 2021760 h 2021760"/>
              <a:gd name="connsiteX42" fmla="*/ 0 w 6174844"/>
              <a:gd name="connsiteY42" fmla="*/ 1219529 h 2021760"/>
              <a:gd name="connsiteX43" fmla="*/ 35982 w 6174844"/>
              <a:gd name="connsiteY43" fmla="*/ 1183368 h 2021760"/>
              <a:gd name="connsiteX44" fmla="*/ 1163774 w 6174844"/>
              <a:gd name="connsiteY44" fmla="*/ 432985 h 2021760"/>
              <a:gd name="connsiteX45" fmla="*/ 2115631 w 6174844"/>
              <a:gd name="connsiteY45" fmla="*/ 129960 h 202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174844" h="2021760">
                <a:moveTo>
                  <a:pt x="2115631" y="129960"/>
                </a:moveTo>
                <a:cubicBezTo>
                  <a:pt x="2223462" y="106824"/>
                  <a:pt x="2331701" y="86886"/>
                  <a:pt x="2440066" y="69832"/>
                </a:cubicBezTo>
                <a:cubicBezTo>
                  <a:pt x="3028042" y="-22461"/>
                  <a:pt x="3690270" y="-32493"/>
                  <a:pt x="4314368" y="95915"/>
                </a:cubicBezTo>
                <a:cubicBezTo>
                  <a:pt x="4938466" y="228335"/>
                  <a:pt x="5542498" y="489164"/>
                  <a:pt x="6016090" y="874387"/>
                </a:cubicBezTo>
                <a:cubicBezTo>
                  <a:pt x="6062245" y="908495"/>
                  <a:pt x="6110407" y="944609"/>
                  <a:pt x="6160575" y="982731"/>
                </a:cubicBezTo>
                <a:lnTo>
                  <a:pt x="6174844" y="994745"/>
                </a:lnTo>
                <a:lnTo>
                  <a:pt x="6055097" y="1019493"/>
                </a:lnTo>
                <a:lnTo>
                  <a:pt x="5922024" y="919781"/>
                </a:lnTo>
                <a:cubicBezTo>
                  <a:pt x="5777789" y="818709"/>
                  <a:pt x="5627784" y="726918"/>
                  <a:pt x="5474268" y="643654"/>
                </a:cubicBezTo>
                <a:cubicBezTo>
                  <a:pt x="4717724" y="230341"/>
                  <a:pt x="3838769" y="47762"/>
                  <a:pt x="2973860" y="109959"/>
                </a:cubicBezTo>
                <a:cubicBezTo>
                  <a:pt x="3820708" y="61806"/>
                  <a:pt x="4699663" y="230342"/>
                  <a:pt x="5474268" y="643654"/>
                </a:cubicBezTo>
                <a:cubicBezTo>
                  <a:pt x="5626780" y="728925"/>
                  <a:pt x="5775279" y="821720"/>
                  <a:pt x="5917257" y="923543"/>
                </a:cubicBezTo>
                <a:lnTo>
                  <a:pt x="6044844" y="1021612"/>
                </a:lnTo>
                <a:lnTo>
                  <a:pt x="5548305" y="1124231"/>
                </a:lnTo>
                <a:lnTo>
                  <a:pt x="5253620" y="953325"/>
                </a:lnTo>
                <a:cubicBezTo>
                  <a:pt x="5044573" y="844040"/>
                  <a:pt x="4821573" y="750494"/>
                  <a:pt x="4587286" y="673750"/>
                </a:cubicBezTo>
                <a:cubicBezTo>
                  <a:pt x="4258179" y="563399"/>
                  <a:pt x="3884924" y="501202"/>
                  <a:pt x="3511669" y="495182"/>
                </a:cubicBezTo>
                <a:cubicBezTo>
                  <a:pt x="3417351" y="497189"/>
                  <a:pt x="3325042" y="491170"/>
                  <a:pt x="3230724" y="499195"/>
                </a:cubicBezTo>
                <a:cubicBezTo>
                  <a:pt x="3138413" y="505214"/>
                  <a:pt x="3046104" y="513240"/>
                  <a:pt x="2953793" y="519259"/>
                </a:cubicBezTo>
                <a:cubicBezTo>
                  <a:pt x="2771179" y="551361"/>
                  <a:pt x="2586558" y="567412"/>
                  <a:pt x="2415985" y="607539"/>
                </a:cubicBezTo>
                <a:cubicBezTo>
                  <a:pt x="2829375" y="535310"/>
                  <a:pt x="3248785" y="489164"/>
                  <a:pt x="3666188" y="519259"/>
                </a:cubicBezTo>
                <a:cubicBezTo>
                  <a:pt x="4083592" y="545342"/>
                  <a:pt x="4498989" y="635628"/>
                  <a:pt x="4884284" y="790119"/>
                </a:cubicBezTo>
                <a:cubicBezTo>
                  <a:pt x="5077434" y="866361"/>
                  <a:pt x="5262807" y="959532"/>
                  <a:pt x="5437551" y="1067061"/>
                </a:cubicBezTo>
                <a:lnTo>
                  <a:pt x="5528180" y="1128390"/>
                </a:lnTo>
                <a:lnTo>
                  <a:pt x="5369435" y="1161198"/>
                </a:lnTo>
                <a:lnTo>
                  <a:pt x="5103019" y="1012826"/>
                </a:lnTo>
                <a:cubicBezTo>
                  <a:pt x="5109040" y="998781"/>
                  <a:pt x="5121081" y="972699"/>
                  <a:pt x="5127101" y="960660"/>
                </a:cubicBezTo>
                <a:cubicBezTo>
                  <a:pt x="4458854" y="675756"/>
                  <a:pt x="3748465" y="543335"/>
                  <a:pt x="3040083" y="597507"/>
                </a:cubicBezTo>
                <a:cubicBezTo>
                  <a:pt x="2861483" y="609545"/>
                  <a:pt x="2680875" y="637635"/>
                  <a:pt x="2502275" y="661711"/>
                </a:cubicBezTo>
                <a:cubicBezTo>
                  <a:pt x="2325681" y="701839"/>
                  <a:pt x="2145074" y="727921"/>
                  <a:pt x="1974500" y="786106"/>
                </a:cubicBezTo>
                <a:cubicBezTo>
                  <a:pt x="1623319" y="880406"/>
                  <a:pt x="1292206" y="1036903"/>
                  <a:pt x="989187" y="1235533"/>
                </a:cubicBezTo>
                <a:cubicBezTo>
                  <a:pt x="1037349" y="1215470"/>
                  <a:pt x="1017282" y="1241552"/>
                  <a:pt x="1013268" y="1255597"/>
                </a:cubicBezTo>
                <a:cubicBezTo>
                  <a:pt x="1316287" y="1075024"/>
                  <a:pt x="1639373" y="928558"/>
                  <a:pt x="1980520" y="834259"/>
                </a:cubicBezTo>
                <a:cubicBezTo>
                  <a:pt x="2147080" y="778081"/>
                  <a:pt x="2323674" y="747985"/>
                  <a:pt x="2494248" y="709864"/>
                </a:cubicBezTo>
                <a:cubicBezTo>
                  <a:pt x="2668835" y="679769"/>
                  <a:pt x="2847435" y="653686"/>
                  <a:pt x="3020016" y="637635"/>
                </a:cubicBezTo>
                <a:cubicBezTo>
                  <a:pt x="3708330" y="575437"/>
                  <a:pt x="4412698" y="687794"/>
                  <a:pt x="5050844" y="986744"/>
                </a:cubicBezTo>
                <a:cubicBezTo>
                  <a:pt x="4553171" y="762030"/>
                  <a:pt x="4011349" y="635628"/>
                  <a:pt x="3465514" y="637635"/>
                </a:cubicBezTo>
                <a:cubicBezTo>
                  <a:pt x="3192596" y="627603"/>
                  <a:pt x="2921685" y="663718"/>
                  <a:pt x="2642747" y="705851"/>
                </a:cubicBezTo>
                <a:cubicBezTo>
                  <a:pt x="2367823" y="751998"/>
                  <a:pt x="2098918" y="818208"/>
                  <a:pt x="1838042" y="902476"/>
                </a:cubicBezTo>
                <a:cubicBezTo>
                  <a:pt x="1314280" y="1073017"/>
                  <a:pt x="832661" y="1343877"/>
                  <a:pt x="443352" y="1719069"/>
                </a:cubicBezTo>
                <a:cubicBezTo>
                  <a:pt x="346025" y="1812365"/>
                  <a:pt x="254592" y="1911931"/>
                  <a:pt x="169337" y="2017109"/>
                </a:cubicBezTo>
                <a:lnTo>
                  <a:pt x="165797" y="2021760"/>
                </a:lnTo>
                <a:lnTo>
                  <a:pt x="0" y="1219529"/>
                </a:lnTo>
                <a:lnTo>
                  <a:pt x="35982" y="1183368"/>
                </a:lnTo>
                <a:cubicBezTo>
                  <a:pt x="369102" y="872380"/>
                  <a:pt x="754398" y="621584"/>
                  <a:pt x="1163774" y="432985"/>
                </a:cubicBezTo>
                <a:cubicBezTo>
                  <a:pt x="1472312" y="297555"/>
                  <a:pt x="1792137" y="199368"/>
                  <a:pt x="2115631" y="1299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6892C09-DD66-4D9C-BCFF-E93EAC6ABC03}"/>
              </a:ext>
            </a:extLst>
          </p:cNvPr>
          <p:cNvSpPr>
            <a:spLocks/>
          </p:cNvSpPr>
          <p:nvPr userDrawn="1"/>
        </p:nvSpPr>
        <p:spPr bwMode="auto">
          <a:xfrm>
            <a:off x="9386888" y="-20638"/>
            <a:ext cx="2805112" cy="1382713"/>
          </a:xfrm>
          <a:custGeom>
            <a:avLst/>
            <a:gdLst>
              <a:gd name="connsiteX0" fmla="*/ 2203039 w 3202953"/>
              <a:gd name="connsiteY0" fmla="*/ 705851 h 1383420"/>
              <a:gd name="connsiteX1" fmla="*/ 3018045 w 3202953"/>
              <a:gd name="connsiteY1" fmla="*/ 756514 h 1383420"/>
              <a:gd name="connsiteX2" fmla="*/ 3202953 w 3202953"/>
              <a:gd name="connsiteY2" fmla="*/ 744117 h 1383420"/>
              <a:gd name="connsiteX3" fmla="*/ 3202953 w 3202953"/>
              <a:gd name="connsiteY3" fmla="*/ 751279 h 1383420"/>
              <a:gd name="connsiteX4" fmla="*/ 2985174 w 3202953"/>
              <a:gd name="connsiteY4" fmla="*/ 764434 h 1383420"/>
              <a:gd name="connsiteX5" fmla="*/ 2203039 w 3202953"/>
              <a:gd name="connsiteY5" fmla="*/ 705851 h 1383420"/>
              <a:gd name="connsiteX6" fmla="*/ 32365 w 3202953"/>
              <a:gd name="connsiteY6" fmla="*/ 158087 h 1383420"/>
              <a:gd name="connsiteX7" fmla="*/ 893011 w 3202953"/>
              <a:gd name="connsiteY7" fmla="*/ 780090 h 1383420"/>
              <a:gd name="connsiteX8" fmla="*/ 1882052 w 3202953"/>
              <a:gd name="connsiteY8" fmla="*/ 1147273 h 1383420"/>
              <a:gd name="connsiteX9" fmla="*/ 3164746 w 3202953"/>
              <a:gd name="connsiteY9" fmla="*/ 1264149 h 1383420"/>
              <a:gd name="connsiteX10" fmla="*/ 3202953 w 3202953"/>
              <a:gd name="connsiteY10" fmla="*/ 1260800 h 1383420"/>
              <a:gd name="connsiteX11" fmla="*/ 3202953 w 3202953"/>
              <a:gd name="connsiteY11" fmla="*/ 1372697 h 1383420"/>
              <a:gd name="connsiteX12" fmla="*/ 3143932 w 3202953"/>
              <a:gd name="connsiteY12" fmla="*/ 1378015 h 1383420"/>
              <a:gd name="connsiteX13" fmla="*/ 1298257 w 3202953"/>
              <a:gd name="connsiteY13" fmla="*/ 1063001 h 1383420"/>
              <a:gd name="connsiteX14" fmla="*/ 1131745 w 3202953"/>
              <a:gd name="connsiteY14" fmla="*/ 996788 h 1383420"/>
              <a:gd name="connsiteX15" fmla="*/ 949184 w 3202953"/>
              <a:gd name="connsiteY15" fmla="*/ 910510 h 1383420"/>
              <a:gd name="connsiteX16" fmla="*/ 576037 w 3202953"/>
              <a:gd name="connsiteY16" fmla="*/ 711871 h 1383420"/>
              <a:gd name="connsiteX17" fmla="*/ 263074 w 3202953"/>
              <a:gd name="connsiteY17" fmla="*/ 495173 h 1383420"/>
              <a:gd name="connsiteX18" fmla="*/ 76501 w 3202953"/>
              <a:gd name="connsiteY18" fmla="*/ 316598 h 1383420"/>
              <a:gd name="connsiteX19" fmla="*/ 32365 w 3202953"/>
              <a:gd name="connsiteY19" fmla="*/ 158087 h 1383420"/>
              <a:gd name="connsiteX20" fmla="*/ 508435 w 3202953"/>
              <a:gd name="connsiteY20" fmla="*/ 0 h 1383420"/>
              <a:gd name="connsiteX21" fmla="*/ 622972 w 3202953"/>
              <a:gd name="connsiteY21" fmla="*/ 0 h 1383420"/>
              <a:gd name="connsiteX22" fmla="*/ 642240 w 3202953"/>
              <a:gd name="connsiteY22" fmla="*/ 13622 h 1383420"/>
              <a:gd name="connsiteX23" fmla="*/ 768629 w 3202953"/>
              <a:gd name="connsiteY23" fmla="*/ 95887 h 1383420"/>
              <a:gd name="connsiteX24" fmla="*/ 2146866 w 3202953"/>
              <a:gd name="connsiteY24" fmla="*/ 693813 h 1383420"/>
              <a:gd name="connsiteX25" fmla="*/ 2134829 w 3202953"/>
              <a:gd name="connsiteY25" fmla="*/ 752000 h 1383420"/>
              <a:gd name="connsiteX26" fmla="*/ 2941015 w 3202953"/>
              <a:gd name="connsiteY26" fmla="*/ 798309 h 1383420"/>
              <a:gd name="connsiteX27" fmla="*/ 3202953 w 3202953"/>
              <a:gd name="connsiteY27" fmla="*/ 783599 h 1383420"/>
              <a:gd name="connsiteX28" fmla="*/ 3202953 w 3202953"/>
              <a:gd name="connsiteY28" fmla="*/ 862259 h 1383420"/>
              <a:gd name="connsiteX29" fmla="*/ 3038107 w 3202953"/>
              <a:gd name="connsiteY29" fmla="*/ 875899 h 1383420"/>
              <a:gd name="connsiteX30" fmla="*/ 2413687 w 3202953"/>
              <a:gd name="connsiteY30" fmla="*/ 852322 h 1383420"/>
              <a:gd name="connsiteX31" fmla="*/ 510973 w 3202953"/>
              <a:gd name="connsiteY31" fmla="*/ 2587 h 1383420"/>
              <a:gd name="connsiteX32" fmla="*/ 41615 w 3202953"/>
              <a:gd name="connsiteY32" fmla="*/ 0 h 1383420"/>
              <a:gd name="connsiteX33" fmla="*/ 452796 w 3202953"/>
              <a:gd name="connsiteY33" fmla="*/ 0 h 1383420"/>
              <a:gd name="connsiteX34" fmla="*/ 510221 w 3202953"/>
              <a:gd name="connsiteY34" fmla="*/ 55903 h 1383420"/>
              <a:gd name="connsiteX35" fmla="*/ 2730661 w 3202953"/>
              <a:gd name="connsiteY35" fmla="*/ 888439 h 1383420"/>
              <a:gd name="connsiteX36" fmla="*/ 2995601 w 3202953"/>
              <a:gd name="connsiteY36" fmla="*/ 894145 h 1383420"/>
              <a:gd name="connsiteX37" fmla="*/ 3202953 w 3202953"/>
              <a:gd name="connsiteY37" fmla="*/ 882134 h 1383420"/>
              <a:gd name="connsiteX38" fmla="*/ 3202953 w 3202953"/>
              <a:gd name="connsiteY38" fmla="*/ 1253513 h 1383420"/>
              <a:gd name="connsiteX39" fmla="*/ 3176783 w 3202953"/>
              <a:gd name="connsiteY39" fmla="*/ 1255872 h 1383420"/>
              <a:gd name="connsiteX40" fmla="*/ 1882052 w 3202953"/>
              <a:gd name="connsiteY40" fmla="*/ 1147273 h 1383420"/>
              <a:gd name="connsiteX41" fmla="*/ 907054 w 3202953"/>
              <a:gd name="connsiteY41" fmla="*/ 772065 h 1383420"/>
              <a:gd name="connsiteX42" fmla="*/ 68476 w 3202953"/>
              <a:gd name="connsiteY42" fmla="*/ 152069 h 1383420"/>
              <a:gd name="connsiteX43" fmla="*/ 134679 w 3202953"/>
              <a:gd name="connsiteY43" fmla="*/ 91875 h 1383420"/>
              <a:gd name="connsiteX44" fmla="*/ 50671 w 3202953"/>
              <a:gd name="connsiteY44" fmla="*/ 9108 h 1383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202953" h="1383420">
                <a:moveTo>
                  <a:pt x="2203039" y="705851"/>
                </a:moveTo>
                <a:cubicBezTo>
                  <a:pt x="2471866" y="749993"/>
                  <a:pt x="2745708" y="767550"/>
                  <a:pt x="3018045" y="756514"/>
                </a:cubicBezTo>
                <a:lnTo>
                  <a:pt x="3202953" y="744117"/>
                </a:lnTo>
                <a:lnTo>
                  <a:pt x="3202953" y="751279"/>
                </a:lnTo>
                <a:lnTo>
                  <a:pt x="2985174" y="764434"/>
                </a:lnTo>
                <a:cubicBezTo>
                  <a:pt x="2724674" y="771500"/>
                  <a:pt x="2462587" y="752501"/>
                  <a:pt x="2203039" y="705851"/>
                </a:cubicBezTo>
                <a:close/>
                <a:moveTo>
                  <a:pt x="32365" y="158087"/>
                </a:moveTo>
                <a:cubicBezTo>
                  <a:pt x="291161" y="402876"/>
                  <a:pt x="582055" y="611548"/>
                  <a:pt x="893011" y="780090"/>
                </a:cubicBezTo>
                <a:cubicBezTo>
                  <a:pt x="1205973" y="946627"/>
                  <a:pt x="1541003" y="1065008"/>
                  <a:pt x="1882052" y="1147273"/>
                </a:cubicBezTo>
                <a:cubicBezTo>
                  <a:pt x="2300338" y="1248599"/>
                  <a:pt x="2733670" y="1286721"/>
                  <a:pt x="3164746" y="1264149"/>
                </a:cubicBezTo>
                <a:lnTo>
                  <a:pt x="3202953" y="1260800"/>
                </a:lnTo>
                <a:lnTo>
                  <a:pt x="3202953" y="1372697"/>
                </a:lnTo>
                <a:lnTo>
                  <a:pt x="3143932" y="1378015"/>
                </a:lnTo>
                <a:cubicBezTo>
                  <a:pt x="2505971" y="1408112"/>
                  <a:pt x="1855972" y="1313809"/>
                  <a:pt x="1298257" y="1063001"/>
                </a:cubicBezTo>
                <a:cubicBezTo>
                  <a:pt x="1246097" y="1040930"/>
                  <a:pt x="1189924" y="1018859"/>
                  <a:pt x="1131745" y="996788"/>
                </a:cubicBezTo>
                <a:cubicBezTo>
                  <a:pt x="1073566" y="968697"/>
                  <a:pt x="1013381" y="940607"/>
                  <a:pt x="949184" y="910510"/>
                </a:cubicBezTo>
                <a:cubicBezTo>
                  <a:pt x="822795" y="856335"/>
                  <a:pt x="698413" y="780090"/>
                  <a:pt x="576037" y="711871"/>
                </a:cubicBezTo>
                <a:cubicBezTo>
                  <a:pt x="457673" y="639638"/>
                  <a:pt x="351346" y="561386"/>
                  <a:pt x="263074" y="495173"/>
                </a:cubicBezTo>
                <a:cubicBezTo>
                  <a:pt x="178815" y="422940"/>
                  <a:pt x="112612" y="358733"/>
                  <a:pt x="76501" y="316598"/>
                </a:cubicBezTo>
                <a:cubicBezTo>
                  <a:pt x="-29826" y="196211"/>
                  <a:pt x="-5752" y="164107"/>
                  <a:pt x="32365" y="158087"/>
                </a:cubicBezTo>
                <a:close/>
                <a:moveTo>
                  <a:pt x="508435" y="0"/>
                </a:moveTo>
                <a:lnTo>
                  <a:pt x="622972" y="0"/>
                </a:lnTo>
                <a:lnTo>
                  <a:pt x="642240" y="13622"/>
                </a:lnTo>
                <a:cubicBezTo>
                  <a:pt x="684370" y="37700"/>
                  <a:pt x="726499" y="65791"/>
                  <a:pt x="768629" y="95887"/>
                </a:cubicBezTo>
                <a:cubicBezTo>
                  <a:pt x="1173875" y="402876"/>
                  <a:pt x="1653349" y="593489"/>
                  <a:pt x="2146866" y="693813"/>
                </a:cubicBezTo>
                <a:cubicBezTo>
                  <a:pt x="2142854" y="707857"/>
                  <a:pt x="2138841" y="737954"/>
                  <a:pt x="2134829" y="752000"/>
                </a:cubicBezTo>
                <a:cubicBezTo>
                  <a:pt x="2404157" y="789621"/>
                  <a:pt x="2673767" y="805516"/>
                  <a:pt x="2941015" y="798309"/>
                </a:cubicBezTo>
                <a:lnTo>
                  <a:pt x="3202953" y="783599"/>
                </a:lnTo>
                <a:lnTo>
                  <a:pt x="3202953" y="862259"/>
                </a:lnTo>
                <a:lnTo>
                  <a:pt x="3038107" y="875899"/>
                </a:lnTo>
                <a:cubicBezTo>
                  <a:pt x="2829465" y="884928"/>
                  <a:pt x="2620322" y="877403"/>
                  <a:pt x="2413687" y="852322"/>
                </a:cubicBezTo>
                <a:cubicBezTo>
                  <a:pt x="1692218" y="769807"/>
                  <a:pt x="1009150" y="461471"/>
                  <a:pt x="510973" y="2587"/>
                </a:cubicBezTo>
                <a:close/>
                <a:moveTo>
                  <a:pt x="41615" y="0"/>
                </a:moveTo>
                <a:lnTo>
                  <a:pt x="452796" y="0"/>
                </a:lnTo>
                <a:lnTo>
                  <a:pt x="510221" y="55903"/>
                </a:lnTo>
                <a:cubicBezTo>
                  <a:pt x="1088707" y="558596"/>
                  <a:pt x="1870517" y="841037"/>
                  <a:pt x="2730661" y="888439"/>
                </a:cubicBezTo>
                <a:cubicBezTo>
                  <a:pt x="2817428" y="893957"/>
                  <a:pt x="2905950" y="895838"/>
                  <a:pt x="2995601" y="894145"/>
                </a:cubicBezTo>
                <a:lnTo>
                  <a:pt x="3202953" y="882134"/>
                </a:lnTo>
                <a:lnTo>
                  <a:pt x="3202953" y="1253513"/>
                </a:lnTo>
                <a:lnTo>
                  <a:pt x="3176783" y="1255872"/>
                </a:lnTo>
                <a:cubicBezTo>
                  <a:pt x="2746209" y="1280200"/>
                  <a:pt x="2309366" y="1246592"/>
                  <a:pt x="1882052" y="1147273"/>
                </a:cubicBezTo>
                <a:cubicBezTo>
                  <a:pt x="1543010" y="1060995"/>
                  <a:pt x="1211992" y="940607"/>
                  <a:pt x="907054" y="772065"/>
                </a:cubicBezTo>
                <a:cubicBezTo>
                  <a:pt x="600111" y="603522"/>
                  <a:pt x="317241" y="394850"/>
                  <a:pt x="68476" y="152069"/>
                </a:cubicBezTo>
                <a:cubicBezTo>
                  <a:pt x="106593" y="150062"/>
                  <a:pt x="144710" y="142036"/>
                  <a:pt x="134679" y="91875"/>
                </a:cubicBezTo>
                <a:cubicBezTo>
                  <a:pt x="134679" y="91875"/>
                  <a:pt x="97064" y="55257"/>
                  <a:pt x="50671" y="91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219E2C-5444-405D-AA61-2A182AFF8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B7FA1-5D4F-4752-8FF3-AD4472D6C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89" y="1506628"/>
            <a:ext cx="11519835" cy="467033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63BF0EC-01D8-452D-A80B-77DBDB8589A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D86C0861-08E5-4288-99BD-4C6230B68A4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0759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CB4B0D2-114B-4B59-9BA0-76E64C2DAC19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C794EC7-9F1D-4ABC-8364-8E5D40292BCB}"/>
              </a:ext>
            </a:extLst>
          </p:cNvPr>
          <p:cNvSpPr>
            <a:spLocks/>
          </p:cNvSpPr>
          <p:nvPr userDrawn="1"/>
        </p:nvSpPr>
        <p:spPr bwMode="auto">
          <a:xfrm>
            <a:off x="10377488" y="-2682875"/>
            <a:ext cx="5511800" cy="5033963"/>
          </a:xfrm>
          <a:custGeom>
            <a:avLst/>
            <a:gdLst>
              <a:gd name="connsiteX0" fmla="*/ 3741315 w 5511285"/>
              <a:gd name="connsiteY0" fmla="*/ 4146693 h 5034334"/>
              <a:gd name="connsiteX1" fmla="*/ 3758492 w 5511285"/>
              <a:gd name="connsiteY1" fmla="*/ 4152063 h 5034334"/>
              <a:gd name="connsiteX2" fmla="*/ 3816978 w 5511285"/>
              <a:gd name="connsiteY2" fmla="*/ 4170349 h 5034334"/>
              <a:gd name="connsiteX3" fmla="*/ 3924466 w 5511285"/>
              <a:gd name="connsiteY3" fmla="*/ 4214629 h 5034334"/>
              <a:gd name="connsiteX4" fmla="*/ 0 w 5511285"/>
              <a:gd name="connsiteY4" fmla="*/ 0 h 5034334"/>
              <a:gd name="connsiteX5" fmla="*/ 334206 w 5511285"/>
              <a:gd name="connsiteY5" fmla="*/ 0 h 5034334"/>
              <a:gd name="connsiteX6" fmla="*/ 364729 w 5511285"/>
              <a:gd name="connsiteY6" fmla="*/ 14371 h 5034334"/>
              <a:gd name="connsiteX7" fmla="*/ 408989 w 5511285"/>
              <a:gd name="connsiteY7" fmla="*/ 33348 h 5034334"/>
              <a:gd name="connsiteX8" fmla="*/ 434280 w 5511285"/>
              <a:gd name="connsiteY8" fmla="*/ 45999 h 5034334"/>
              <a:gd name="connsiteX9" fmla="*/ 453249 w 5511285"/>
              <a:gd name="connsiteY9" fmla="*/ 52325 h 5034334"/>
              <a:gd name="connsiteX10" fmla="*/ 462733 w 5511285"/>
              <a:gd name="connsiteY10" fmla="*/ 26231 h 5034334"/>
              <a:gd name="connsiteX11" fmla="*/ 470800 w 5511285"/>
              <a:gd name="connsiteY11" fmla="*/ 0 h 5034334"/>
              <a:gd name="connsiteX12" fmla="*/ 2863482 w 5511285"/>
              <a:gd name="connsiteY12" fmla="*/ 0 h 5034334"/>
              <a:gd name="connsiteX13" fmla="*/ 2874881 w 5511285"/>
              <a:gd name="connsiteY13" fmla="*/ 20696 h 5034334"/>
              <a:gd name="connsiteX14" fmla="*/ 2919141 w 5511285"/>
              <a:gd name="connsiteY14" fmla="*/ 311678 h 5034334"/>
              <a:gd name="connsiteX15" fmla="*/ 2887527 w 5511285"/>
              <a:gd name="connsiteY15" fmla="*/ 463495 h 5034334"/>
              <a:gd name="connsiteX16" fmla="*/ 2843267 w 5511285"/>
              <a:gd name="connsiteY16" fmla="*/ 577357 h 5034334"/>
              <a:gd name="connsiteX17" fmla="*/ 2799007 w 5511285"/>
              <a:gd name="connsiteY17" fmla="*/ 665917 h 5034334"/>
              <a:gd name="connsiteX18" fmla="*/ 2773716 w 5511285"/>
              <a:gd name="connsiteY18" fmla="*/ 703871 h 5034334"/>
              <a:gd name="connsiteX19" fmla="*/ 2748425 w 5511285"/>
              <a:gd name="connsiteY19" fmla="*/ 748151 h 5034334"/>
              <a:gd name="connsiteX20" fmla="*/ 2704165 w 5511285"/>
              <a:gd name="connsiteY20" fmla="*/ 830385 h 5034334"/>
              <a:gd name="connsiteX21" fmla="*/ 2647260 w 5511285"/>
              <a:gd name="connsiteY21" fmla="*/ 906293 h 5034334"/>
              <a:gd name="connsiteX22" fmla="*/ 2621969 w 5511285"/>
              <a:gd name="connsiteY22" fmla="*/ 944247 h 5034334"/>
              <a:gd name="connsiteX23" fmla="*/ 2596678 w 5511285"/>
              <a:gd name="connsiteY23" fmla="*/ 975875 h 5034334"/>
              <a:gd name="connsiteX24" fmla="*/ 2539773 w 5511285"/>
              <a:gd name="connsiteY24" fmla="*/ 1051784 h 5034334"/>
              <a:gd name="connsiteX25" fmla="*/ 2476545 w 5511285"/>
              <a:gd name="connsiteY25" fmla="*/ 1115041 h 5034334"/>
              <a:gd name="connsiteX26" fmla="*/ 2451253 w 5511285"/>
              <a:gd name="connsiteY26" fmla="*/ 1146669 h 5034334"/>
              <a:gd name="connsiteX27" fmla="*/ 2419639 w 5511285"/>
              <a:gd name="connsiteY27" fmla="*/ 1178298 h 5034334"/>
              <a:gd name="connsiteX28" fmla="*/ 2362734 w 5511285"/>
              <a:gd name="connsiteY28" fmla="*/ 1241554 h 5034334"/>
              <a:gd name="connsiteX29" fmla="*/ 2299506 w 5511285"/>
              <a:gd name="connsiteY29" fmla="*/ 1304811 h 5034334"/>
              <a:gd name="connsiteX30" fmla="*/ 2185696 w 5511285"/>
              <a:gd name="connsiteY30" fmla="*/ 1418674 h 5034334"/>
              <a:gd name="connsiteX31" fmla="*/ 1907493 w 5511285"/>
              <a:gd name="connsiteY31" fmla="*/ 1671701 h 5034334"/>
              <a:gd name="connsiteX32" fmla="*/ 1660903 w 5511285"/>
              <a:gd name="connsiteY32" fmla="*/ 1912077 h 5034334"/>
              <a:gd name="connsiteX33" fmla="*/ 1547093 w 5511285"/>
              <a:gd name="connsiteY33" fmla="*/ 2032266 h 5034334"/>
              <a:gd name="connsiteX34" fmla="*/ 1521802 w 5511285"/>
              <a:gd name="connsiteY34" fmla="*/ 2063894 h 5034334"/>
              <a:gd name="connsiteX35" fmla="*/ 1496511 w 5511285"/>
              <a:gd name="connsiteY35" fmla="*/ 2089197 h 5034334"/>
              <a:gd name="connsiteX36" fmla="*/ 1452251 w 5511285"/>
              <a:gd name="connsiteY36" fmla="*/ 2152454 h 5034334"/>
              <a:gd name="connsiteX37" fmla="*/ 1287858 w 5511285"/>
              <a:gd name="connsiteY37" fmla="*/ 2424458 h 5034334"/>
              <a:gd name="connsiteX38" fmla="*/ 1085529 w 5511285"/>
              <a:gd name="connsiteY38" fmla="*/ 3019073 h 5034334"/>
              <a:gd name="connsiteX39" fmla="*/ 1072883 w 5511285"/>
              <a:gd name="connsiteY39" fmla="*/ 3094981 h 5034334"/>
              <a:gd name="connsiteX40" fmla="*/ 1066560 w 5511285"/>
              <a:gd name="connsiteY40" fmla="*/ 3177215 h 5034334"/>
              <a:gd name="connsiteX41" fmla="*/ 1060237 w 5511285"/>
              <a:gd name="connsiteY41" fmla="*/ 3253124 h 5034334"/>
              <a:gd name="connsiteX42" fmla="*/ 1060237 w 5511285"/>
              <a:gd name="connsiteY42" fmla="*/ 3316381 h 5034334"/>
              <a:gd name="connsiteX43" fmla="*/ 1066560 w 5511285"/>
              <a:gd name="connsiteY43" fmla="*/ 3411266 h 5034334"/>
              <a:gd name="connsiteX44" fmla="*/ 1072883 w 5511285"/>
              <a:gd name="connsiteY44" fmla="*/ 3411266 h 5034334"/>
              <a:gd name="connsiteX45" fmla="*/ 1072883 w 5511285"/>
              <a:gd name="connsiteY45" fmla="*/ 3417592 h 5034334"/>
              <a:gd name="connsiteX46" fmla="*/ 1072883 w 5511285"/>
              <a:gd name="connsiteY46" fmla="*/ 3423917 h 5034334"/>
              <a:gd name="connsiteX47" fmla="*/ 1072883 w 5511285"/>
              <a:gd name="connsiteY47" fmla="*/ 3430243 h 5034334"/>
              <a:gd name="connsiteX48" fmla="*/ 1079206 w 5511285"/>
              <a:gd name="connsiteY48" fmla="*/ 3430243 h 5034334"/>
              <a:gd name="connsiteX49" fmla="*/ 1098174 w 5511285"/>
              <a:gd name="connsiteY49" fmla="*/ 3436569 h 5034334"/>
              <a:gd name="connsiteX50" fmla="*/ 1186693 w 5511285"/>
              <a:gd name="connsiteY50" fmla="*/ 3430243 h 5034334"/>
              <a:gd name="connsiteX51" fmla="*/ 1211985 w 5511285"/>
              <a:gd name="connsiteY51" fmla="*/ 3430243 h 5034334"/>
              <a:gd name="connsiteX52" fmla="*/ 1243599 w 5511285"/>
              <a:gd name="connsiteY52" fmla="*/ 3430243 h 5034334"/>
              <a:gd name="connsiteX53" fmla="*/ 1306827 w 5511285"/>
              <a:gd name="connsiteY53" fmla="*/ 3423917 h 5034334"/>
              <a:gd name="connsiteX54" fmla="*/ 1831619 w 5511285"/>
              <a:gd name="connsiteY54" fmla="*/ 3373312 h 5034334"/>
              <a:gd name="connsiteX55" fmla="*/ 2375380 w 5511285"/>
              <a:gd name="connsiteY55" fmla="*/ 3335358 h 5034334"/>
              <a:gd name="connsiteX56" fmla="*/ 2944432 w 5511285"/>
              <a:gd name="connsiteY56" fmla="*/ 3360660 h 5034334"/>
              <a:gd name="connsiteX57" fmla="*/ 4031953 w 5511285"/>
              <a:gd name="connsiteY57" fmla="*/ 3632665 h 5034334"/>
              <a:gd name="connsiteX58" fmla="*/ 4993019 w 5511285"/>
              <a:gd name="connsiteY58" fmla="*/ 4100766 h 5034334"/>
              <a:gd name="connsiteX59" fmla="*/ 5366065 w 5511285"/>
              <a:gd name="connsiteY59" fmla="*/ 4303188 h 5034334"/>
              <a:gd name="connsiteX60" fmla="*/ 5511285 w 5511285"/>
              <a:gd name="connsiteY60" fmla="*/ 4378583 h 5034334"/>
              <a:gd name="connsiteX61" fmla="*/ 5511285 w 5511285"/>
              <a:gd name="connsiteY61" fmla="*/ 4479684 h 5034334"/>
              <a:gd name="connsiteX62" fmla="*/ 5434825 w 5511285"/>
              <a:gd name="connsiteY62" fmla="*/ 4437610 h 5034334"/>
              <a:gd name="connsiteX63" fmla="*/ 4354417 w 5511285"/>
              <a:gd name="connsiteY63" fmla="*/ 3885693 h 5034334"/>
              <a:gd name="connsiteX64" fmla="*/ 4006663 w 5511285"/>
              <a:gd name="connsiteY64" fmla="*/ 3740202 h 5034334"/>
              <a:gd name="connsiteX65" fmla="*/ 3646263 w 5511285"/>
              <a:gd name="connsiteY65" fmla="*/ 3613688 h 5034334"/>
              <a:gd name="connsiteX66" fmla="*/ 3279540 w 5511285"/>
              <a:gd name="connsiteY66" fmla="*/ 3518803 h 5034334"/>
              <a:gd name="connsiteX67" fmla="*/ 3184698 w 5511285"/>
              <a:gd name="connsiteY67" fmla="*/ 3499826 h 5034334"/>
              <a:gd name="connsiteX68" fmla="*/ 3140439 w 5511285"/>
              <a:gd name="connsiteY68" fmla="*/ 3493500 h 5034334"/>
              <a:gd name="connsiteX69" fmla="*/ 3089856 w 5511285"/>
              <a:gd name="connsiteY69" fmla="*/ 3487174 h 5034334"/>
              <a:gd name="connsiteX70" fmla="*/ 2995014 w 5511285"/>
              <a:gd name="connsiteY70" fmla="*/ 3468197 h 5034334"/>
              <a:gd name="connsiteX71" fmla="*/ 2900172 w 5511285"/>
              <a:gd name="connsiteY71" fmla="*/ 3455546 h 5034334"/>
              <a:gd name="connsiteX72" fmla="*/ 2135113 w 5511285"/>
              <a:gd name="connsiteY72" fmla="*/ 3442894 h 5034334"/>
              <a:gd name="connsiteX73" fmla="*/ 1401669 w 5511285"/>
              <a:gd name="connsiteY73" fmla="*/ 3506151 h 5034334"/>
              <a:gd name="connsiteX74" fmla="*/ 2122468 w 5511285"/>
              <a:gd name="connsiteY74" fmla="*/ 3449220 h 5034334"/>
              <a:gd name="connsiteX75" fmla="*/ 2881204 w 5511285"/>
              <a:gd name="connsiteY75" fmla="*/ 3461872 h 5034334"/>
              <a:gd name="connsiteX76" fmla="*/ 3639940 w 5511285"/>
              <a:gd name="connsiteY76" fmla="*/ 3620014 h 5034334"/>
              <a:gd name="connsiteX77" fmla="*/ 4000339 w 5511285"/>
              <a:gd name="connsiteY77" fmla="*/ 3740202 h 5034334"/>
              <a:gd name="connsiteX78" fmla="*/ 4354417 w 5511285"/>
              <a:gd name="connsiteY78" fmla="*/ 3885693 h 5034334"/>
              <a:gd name="connsiteX79" fmla="*/ 5422970 w 5511285"/>
              <a:gd name="connsiteY79" fmla="*/ 4442353 h 5034334"/>
              <a:gd name="connsiteX80" fmla="*/ 5511285 w 5511285"/>
              <a:gd name="connsiteY80" fmla="*/ 4492920 h 5034334"/>
              <a:gd name="connsiteX81" fmla="*/ 5511285 w 5511285"/>
              <a:gd name="connsiteY81" fmla="*/ 4893831 h 5034334"/>
              <a:gd name="connsiteX82" fmla="*/ 5284362 w 5511285"/>
              <a:gd name="connsiteY82" fmla="*/ 4765557 h 5034334"/>
              <a:gd name="connsiteX83" fmla="*/ 4917145 w 5511285"/>
              <a:gd name="connsiteY83" fmla="*/ 4562542 h 5034334"/>
              <a:gd name="connsiteX84" fmla="*/ 4152087 w 5511285"/>
              <a:gd name="connsiteY84" fmla="*/ 4183000 h 5034334"/>
              <a:gd name="connsiteX85" fmla="*/ 3753750 w 5511285"/>
              <a:gd name="connsiteY85" fmla="*/ 4024858 h 5034334"/>
              <a:gd name="connsiteX86" fmla="*/ 3336445 w 5511285"/>
              <a:gd name="connsiteY86" fmla="*/ 3898344 h 5034334"/>
              <a:gd name="connsiteX87" fmla="*/ 2710488 w 5511285"/>
              <a:gd name="connsiteY87" fmla="*/ 3797133 h 5034334"/>
              <a:gd name="connsiteX88" fmla="*/ 2046594 w 5511285"/>
              <a:gd name="connsiteY88" fmla="*/ 3816110 h 5034334"/>
              <a:gd name="connsiteX89" fmla="*/ 1370055 w 5511285"/>
              <a:gd name="connsiteY89" fmla="*/ 3898344 h 5034334"/>
              <a:gd name="connsiteX90" fmla="*/ 1199339 w 5511285"/>
              <a:gd name="connsiteY90" fmla="*/ 3917321 h 5034334"/>
              <a:gd name="connsiteX91" fmla="*/ 1098174 w 5511285"/>
              <a:gd name="connsiteY91" fmla="*/ 3917321 h 5034334"/>
              <a:gd name="connsiteX92" fmla="*/ 1041269 w 5511285"/>
              <a:gd name="connsiteY92" fmla="*/ 3917321 h 5034334"/>
              <a:gd name="connsiteX93" fmla="*/ 984364 w 5511285"/>
              <a:gd name="connsiteY93" fmla="*/ 3910995 h 5034334"/>
              <a:gd name="connsiteX94" fmla="*/ 763066 w 5511285"/>
              <a:gd name="connsiteY94" fmla="*/ 3809784 h 5034334"/>
              <a:gd name="connsiteX95" fmla="*/ 617641 w 5511285"/>
              <a:gd name="connsiteY95" fmla="*/ 3620014 h 5034334"/>
              <a:gd name="connsiteX96" fmla="*/ 687192 w 5511285"/>
              <a:gd name="connsiteY96" fmla="*/ 3740202 h 5034334"/>
              <a:gd name="connsiteX97" fmla="*/ 794680 w 5511285"/>
              <a:gd name="connsiteY97" fmla="*/ 3835087 h 5034334"/>
              <a:gd name="connsiteX98" fmla="*/ 927459 w 5511285"/>
              <a:gd name="connsiteY98" fmla="*/ 3898344 h 5034334"/>
              <a:gd name="connsiteX99" fmla="*/ 997009 w 5511285"/>
              <a:gd name="connsiteY99" fmla="*/ 3917321 h 5034334"/>
              <a:gd name="connsiteX100" fmla="*/ 1028623 w 5511285"/>
              <a:gd name="connsiteY100" fmla="*/ 3917321 h 5034334"/>
              <a:gd name="connsiteX101" fmla="*/ 1060237 w 5511285"/>
              <a:gd name="connsiteY101" fmla="*/ 3923647 h 5034334"/>
              <a:gd name="connsiteX102" fmla="*/ 1281535 w 5511285"/>
              <a:gd name="connsiteY102" fmla="*/ 3910995 h 5034334"/>
              <a:gd name="connsiteX103" fmla="*/ 1477542 w 5511285"/>
              <a:gd name="connsiteY103" fmla="*/ 3892018 h 5034334"/>
              <a:gd name="connsiteX104" fmla="*/ 2236278 w 5511285"/>
              <a:gd name="connsiteY104" fmla="*/ 3822436 h 5034334"/>
              <a:gd name="connsiteX105" fmla="*/ 2976046 w 5511285"/>
              <a:gd name="connsiteY105" fmla="*/ 3841413 h 5034334"/>
              <a:gd name="connsiteX106" fmla="*/ 3070888 w 5511285"/>
              <a:gd name="connsiteY106" fmla="*/ 3854064 h 5034334"/>
              <a:gd name="connsiteX107" fmla="*/ 3159407 w 5511285"/>
              <a:gd name="connsiteY107" fmla="*/ 3873041 h 5034334"/>
              <a:gd name="connsiteX108" fmla="*/ 3342768 w 5511285"/>
              <a:gd name="connsiteY108" fmla="*/ 3910995 h 5034334"/>
              <a:gd name="connsiteX109" fmla="*/ 3431287 w 5511285"/>
              <a:gd name="connsiteY109" fmla="*/ 3936298 h 5034334"/>
              <a:gd name="connsiteX110" fmla="*/ 3475547 w 5511285"/>
              <a:gd name="connsiteY110" fmla="*/ 3948950 h 5034334"/>
              <a:gd name="connsiteX111" fmla="*/ 3519807 w 5511285"/>
              <a:gd name="connsiteY111" fmla="*/ 3961601 h 5034334"/>
              <a:gd name="connsiteX112" fmla="*/ 3608326 w 5511285"/>
              <a:gd name="connsiteY112" fmla="*/ 3986904 h 5034334"/>
              <a:gd name="connsiteX113" fmla="*/ 3696845 w 5511285"/>
              <a:gd name="connsiteY113" fmla="*/ 4012207 h 5034334"/>
              <a:gd name="connsiteX114" fmla="*/ 3741105 w 5511285"/>
              <a:gd name="connsiteY114" fmla="*/ 4031184 h 5034334"/>
              <a:gd name="connsiteX115" fmla="*/ 3785364 w 5511285"/>
              <a:gd name="connsiteY115" fmla="*/ 4043835 h 5034334"/>
              <a:gd name="connsiteX116" fmla="*/ 3873883 w 5511285"/>
              <a:gd name="connsiteY116" fmla="*/ 4075463 h 5034334"/>
              <a:gd name="connsiteX117" fmla="*/ 3962403 w 5511285"/>
              <a:gd name="connsiteY117" fmla="*/ 4113418 h 5034334"/>
              <a:gd name="connsiteX118" fmla="*/ 4006663 w 5511285"/>
              <a:gd name="connsiteY118" fmla="*/ 4132395 h 5034334"/>
              <a:gd name="connsiteX119" fmla="*/ 4044599 w 5511285"/>
              <a:gd name="connsiteY119" fmla="*/ 4151372 h 5034334"/>
              <a:gd name="connsiteX120" fmla="*/ 4133119 w 5511285"/>
              <a:gd name="connsiteY120" fmla="*/ 4183000 h 5034334"/>
              <a:gd name="connsiteX121" fmla="*/ 4221637 w 5511285"/>
              <a:gd name="connsiteY121" fmla="*/ 4220954 h 5034334"/>
              <a:gd name="connsiteX122" fmla="*/ 4392353 w 5511285"/>
              <a:gd name="connsiteY122" fmla="*/ 4303188 h 5034334"/>
              <a:gd name="connsiteX123" fmla="*/ 5056247 w 5511285"/>
              <a:gd name="connsiteY123" fmla="*/ 4657427 h 5034334"/>
              <a:gd name="connsiteX124" fmla="*/ 5511285 w 5511285"/>
              <a:gd name="connsiteY124" fmla="*/ 4924732 h 5034334"/>
              <a:gd name="connsiteX125" fmla="*/ 5511285 w 5511285"/>
              <a:gd name="connsiteY125" fmla="*/ 5034334 h 5034334"/>
              <a:gd name="connsiteX126" fmla="*/ 5260158 w 5511285"/>
              <a:gd name="connsiteY126" fmla="*/ 4892268 h 5034334"/>
              <a:gd name="connsiteX127" fmla="*/ 4834949 w 5511285"/>
              <a:gd name="connsiteY127" fmla="*/ 4651101 h 5034334"/>
              <a:gd name="connsiteX128" fmla="*/ 3987694 w 5511285"/>
              <a:gd name="connsiteY128" fmla="*/ 4239931 h 5034334"/>
              <a:gd name="connsiteX129" fmla="*/ 4006663 w 5511285"/>
              <a:gd name="connsiteY129" fmla="*/ 4189326 h 5034334"/>
              <a:gd name="connsiteX130" fmla="*/ 3387028 w 5511285"/>
              <a:gd name="connsiteY130" fmla="*/ 3993229 h 5034334"/>
              <a:gd name="connsiteX131" fmla="*/ 3077211 w 5511285"/>
              <a:gd name="connsiteY131" fmla="*/ 3929973 h 5034334"/>
              <a:gd name="connsiteX132" fmla="*/ 3001337 w 5511285"/>
              <a:gd name="connsiteY132" fmla="*/ 3917321 h 5034334"/>
              <a:gd name="connsiteX133" fmla="*/ 2919141 w 5511285"/>
              <a:gd name="connsiteY133" fmla="*/ 3910995 h 5034334"/>
              <a:gd name="connsiteX134" fmla="*/ 2843267 w 5511285"/>
              <a:gd name="connsiteY134" fmla="*/ 3904670 h 5034334"/>
              <a:gd name="connsiteX135" fmla="*/ 2805330 w 5511285"/>
              <a:gd name="connsiteY135" fmla="*/ 3898344 h 5034334"/>
              <a:gd name="connsiteX136" fmla="*/ 2767393 w 5511285"/>
              <a:gd name="connsiteY136" fmla="*/ 3898344 h 5034334"/>
              <a:gd name="connsiteX137" fmla="*/ 1477542 w 5511285"/>
              <a:gd name="connsiteY137" fmla="*/ 3961601 h 5034334"/>
              <a:gd name="connsiteX138" fmla="*/ 1306827 w 5511285"/>
              <a:gd name="connsiteY138" fmla="*/ 3980578 h 5034334"/>
              <a:gd name="connsiteX139" fmla="*/ 1117143 w 5511285"/>
              <a:gd name="connsiteY139" fmla="*/ 3993229 h 5034334"/>
              <a:gd name="connsiteX140" fmla="*/ 1060237 w 5511285"/>
              <a:gd name="connsiteY140" fmla="*/ 3986904 h 5034334"/>
              <a:gd name="connsiteX141" fmla="*/ 997009 w 5511285"/>
              <a:gd name="connsiteY141" fmla="*/ 3980578 h 5034334"/>
              <a:gd name="connsiteX142" fmla="*/ 857908 w 5511285"/>
              <a:gd name="connsiteY142" fmla="*/ 3948950 h 5034334"/>
              <a:gd name="connsiteX143" fmla="*/ 737775 w 5511285"/>
              <a:gd name="connsiteY143" fmla="*/ 3879367 h 5034334"/>
              <a:gd name="connsiteX144" fmla="*/ 680869 w 5511285"/>
              <a:gd name="connsiteY144" fmla="*/ 3828762 h 5034334"/>
              <a:gd name="connsiteX145" fmla="*/ 655578 w 5511285"/>
              <a:gd name="connsiteY145" fmla="*/ 3803459 h 5034334"/>
              <a:gd name="connsiteX146" fmla="*/ 636610 w 5511285"/>
              <a:gd name="connsiteY146" fmla="*/ 3778156 h 5034334"/>
              <a:gd name="connsiteX147" fmla="*/ 611319 w 5511285"/>
              <a:gd name="connsiteY147" fmla="*/ 3752853 h 5034334"/>
              <a:gd name="connsiteX148" fmla="*/ 592350 w 5511285"/>
              <a:gd name="connsiteY148" fmla="*/ 3721225 h 5034334"/>
              <a:gd name="connsiteX149" fmla="*/ 560736 w 5511285"/>
              <a:gd name="connsiteY149" fmla="*/ 3657968 h 5034334"/>
              <a:gd name="connsiteX150" fmla="*/ 548091 w 5511285"/>
              <a:gd name="connsiteY150" fmla="*/ 3626339 h 5034334"/>
              <a:gd name="connsiteX151" fmla="*/ 535445 w 5511285"/>
              <a:gd name="connsiteY151" fmla="*/ 3594711 h 5034334"/>
              <a:gd name="connsiteX152" fmla="*/ 522799 w 5511285"/>
              <a:gd name="connsiteY152" fmla="*/ 3531454 h 5034334"/>
              <a:gd name="connsiteX153" fmla="*/ 491185 w 5511285"/>
              <a:gd name="connsiteY153" fmla="*/ 3316381 h 5034334"/>
              <a:gd name="connsiteX154" fmla="*/ 497508 w 5511285"/>
              <a:gd name="connsiteY154" fmla="*/ 3215169 h 5034334"/>
              <a:gd name="connsiteX155" fmla="*/ 503831 w 5511285"/>
              <a:gd name="connsiteY155" fmla="*/ 3120284 h 5034334"/>
              <a:gd name="connsiteX156" fmla="*/ 510154 w 5511285"/>
              <a:gd name="connsiteY156" fmla="*/ 3031724 h 5034334"/>
              <a:gd name="connsiteX157" fmla="*/ 522799 w 5511285"/>
              <a:gd name="connsiteY157" fmla="*/ 2936839 h 5034334"/>
              <a:gd name="connsiteX158" fmla="*/ 737775 w 5511285"/>
              <a:gd name="connsiteY158" fmla="*/ 2228362 h 5034334"/>
              <a:gd name="connsiteX159" fmla="*/ 921136 w 5511285"/>
              <a:gd name="connsiteY159" fmla="*/ 1899426 h 5034334"/>
              <a:gd name="connsiteX160" fmla="*/ 946427 w 5511285"/>
              <a:gd name="connsiteY160" fmla="*/ 1855146 h 5034334"/>
              <a:gd name="connsiteX161" fmla="*/ 971718 w 5511285"/>
              <a:gd name="connsiteY161" fmla="*/ 1817192 h 5034334"/>
              <a:gd name="connsiteX162" fmla="*/ 1003332 w 5511285"/>
              <a:gd name="connsiteY162" fmla="*/ 1779238 h 5034334"/>
              <a:gd name="connsiteX163" fmla="*/ 1028623 w 5511285"/>
              <a:gd name="connsiteY163" fmla="*/ 1741284 h 5034334"/>
              <a:gd name="connsiteX164" fmla="*/ 1148757 w 5511285"/>
              <a:gd name="connsiteY164" fmla="*/ 1589467 h 5034334"/>
              <a:gd name="connsiteX165" fmla="*/ 1117143 w 5511285"/>
              <a:gd name="connsiteY165" fmla="*/ 1583142 h 5034334"/>
              <a:gd name="connsiteX166" fmla="*/ 883199 w 5511285"/>
              <a:gd name="connsiteY166" fmla="*/ 1886775 h 5034334"/>
              <a:gd name="connsiteX167" fmla="*/ 699838 w 5511285"/>
              <a:gd name="connsiteY167" fmla="*/ 2209385 h 5034334"/>
              <a:gd name="connsiteX168" fmla="*/ 478540 w 5511285"/>
              <a:gd name="connsiteY168" fmla="*/ 2924188 h 5034334"/>
              <a:gd name="connsiteX169" fmla="*/ 465894 w 5511285"/>
              <a:gd name="connsiteY169" fmla="*/ 3012747 h 5034334"/>
              <a:gd name="connsiteX170" fmla="*/ 459571 w 5511285"/>
              <a:gd name="connsiteY170" fmla="*/ 3107633 h 5034334"/>
              <a:gd name="connsiteX171" fmla="*/ 453249 w 5511285"/>
              <a:gd name="connsiteY171" fmla="*/ 3202518 h 5034334"/>
              <a:gd name="connsiteX172" fmla="*/ 446926 w 5511285"/>
              <a:gd name="connsiteY172" fmla="*/ 3246798 h 5034334"/>
              <a:gd name="connsiteX173" fmla="*/ 446926 w 5511285"/>
              <a:gd name="connsiteY173" fmla="*/ 3297403 h 5034334"/>
              <a:gd name="connsiteX174" fmla="*/ 472217 w 5511285"/>
              <a:gd name="connsiteY174" fmla="*/ 3518803 h 5034334"/>
              <a:gd name="connsiteX175" fmla="*/ 484863 w 5511285"/>
              <a:gd name="connsiteY175" fmla="*/ 3582060 h 5034334"/>
              <a:gd name="connsiteX176" fmla="*/ 497508 w 5511285"/>
              <a:gd name="connsiteY176" fmla="*/ 3613688 h 5034334"/>
              <a:gd name="connsiteX177" fmla="*/ 503831 w 5511285"/>
              <a:gd name="connsiteY177" fmla="*/ 3626339 h 5034334"/>
              <a:gd name="connsiteX178" fmla="*/ 510154 w 5511285"/>
              <a:gd name="connsiteY178" fmla="*/ 3645317 h 5034334"/>
              <a:gd name="connsiteX179" fmla="*/ 579705 w 5511285"/>
              <a:gd name="connsiteY179" fmla="*/ 3778156 h 5034334"/>
              <a:gd name="connsiteX180" fmla="*/ 807325 w 5511285"/>
              <a:gd name="connsiteY180" fmla="*/ 3967927 h 5034334"/>
              <a:gd name="connsiteX181" fmla="*/ 946427 w 5511285"/>
              <a:gd name="connsiteY181" fmla="*/ 4012207 h 5034334"/>
              <a:gd name="connsiteX182" fmla="*/ 984364 w 5511285"/>
              <a:gd name="connsiteY182" fmla="*/ 4018532 h 5034334"/>
              <a:gd name="connsiteX183" fmla="*/ 1022301 w 5511285"/>
              <a:gd name="connsiteY183" fmla="*/ 4024858 h 5034334"/>
              <a:gd name="connsiteX184" fmla="*/ 1085529 w 5511285"/>
              <a:gd name="connsiteY184" fmla="*/ 4031184 h 5034334"/>
              <a:gd name="connsiteX185" fmla="*/ 1287858 w 5511285"/>
              <a:gd name="connsiteY185" fmla="*/ 4018532 h 5034334"/>
              <a:gd name="connsiteX186" fmla="*/ 1452251 w 5511285"/>
              <a:gd name="connsiteY186" fmla="*/ 3999555 h 5034334"/>
              <a:gd name="connsiteX187" fmla="*/ 2097177 w 5511285"/>
              <a:gd name="connsiteY187" fmla="*/ 3936298 h 5034334"/>
              <a:gd name="connsiteX188" fmla="*/ 2716811 w 5511285"/>
              <a:gd name="connsiteY188" fmla="*/ 3923647 h 5034334"/>
              <a:gd name="connsiteX189" fmla="*/ 3323800 w 5511285"/>
              <a:gd name="connsiteY189" fmla="*/ 4018532 h 5034334"/>
              <a:gd name="connsiteX190" fmla="*/ 3621762 w 5511285"/>
              <a:gd name="connsiteY190" fmla="*/ 4102348 h 5034334"/>
              <a:gd name="connsiteX191" fmla="*/ 3741315 w 5511285"/>
              <a:gd name="connsiteY191" fmla="*/ 4146693 h 5034334"/>
              <a:gd name="connsiteX192" fmla="*/ 3728459 w 5511285"/>
              <a:gd name="connsiteY192" fmla="*/ 4142674 h 5034334"/>
              <a:gd name="connsiteX193" fmla="*/ 3715813 w 5511285"/>
              <a:gd name="connsiteY193" fmla="*/ 4138720 h 5034334"/>
              <a:gd name="connsiteX194" fmla="*/ 3507161 w 5511285"/>
              <a:gd name="connsiteY194" fmla="*/ 4069138 h 5034334"/>
              <a:gd name="connsiteX195" fmla="*/ 3083533 w 5511285"/>
              <a:gd name="connsiteY195" fmla="*/ 3974252 h 5034334"/>
              <a:gd name="connsiteX196" fmla="*/ 2982369 w 5511285"/>
              <a:gd name="connsiteY196" fmla="*/ 3955275 h 5034334"/>
              <a:gd name="connsiteX197" fmla="*/ 2925463 w 5511285"/>
              <a:gd name="connsiteY197" fmla="*/ 3948950 h 5034334"/>
              <a:gd name="connsiteX198" fmla="*/ 2874881 w 5511285"/>
              <a:gd name="connsiteY198" fmla="*/ 3942624 h 5034334"/>
              <a:gd name="connsiteX199" fmla="*/ 2767393 w 5511285"/>
              <a:gd name="connsiteY199" fmla="*/ 3936298 h 5034334"/>
              <a:gd name="connsiteX200" fmla="*/ 2716811 w 5511285"/>
              <a:gd name="connsiteY200" fmla="*/ 3929973 h 5034334"/>
              <a:gd name="connsiteX201" fmla="*/ 2659906 w 5511285"/>
              <a:gd name="connsiteY201" fmla="*/ 3929973 h 5034334"/>
              <a:gd name="connsiteX202" fmla="*/ 2229955 w 5511285"/>
              <a:gd name="connsiteY202" fmla="*/ 3936298 h 5034334"/>
              <a:gd name="connsiteX203" fmla="*/ 1319472 w 5511285"/>
              <a:gd name="connsiteY203" fmla="*/ 4031184 h 5034334"/>
              <a:gd name="connsiteX204" fmla="*/ 1193016 w 5511285"/>
              <a:gd name="connsiteY204" fmla="*/ 4043835 h 5034334"/>
              <a:gd name="connsiteX205" fmla="*/ 1028623 w 5511285"/>
              <a:gd name="connsiteY205" fmla="*/ 4043835 h 5034334"/>
              <a:gd name="connsiteX206" fmla="*/ 1009655 w 5511285"/>
              <a:gd name="connsiteY206" fmla="*/ 4043835 h 5034334"/>
              <a:gd name="connsiteX207" fmla="*/ 978041 w 5511285"/>
              <a:gd name="connsiteY207" fmla="*/ 4037509 h 5034334"/>
              <a:gd name="connsiteX208" fmla="*/ 927459 w 5511285"/>
              <a:gd name="connsiteY208" fmla="*/ 4031184 h 5034334"/>
              <a:gd name="connsiteX209" fmla="*/ 826294 w 5511285"/>
              <a:gd name="connsiteY209" fmla="*/ 3999555 h 5034334"/>
              <a:gd name="connsiteX210" fmla="*/ 642933 w 5511285"/>
              <a:gd name="connsiteY210" fmla="*/ 3879367 h 5034334"/>
              <a:gd name="connsiteX211" fmla="*/ 516477 w 5511285"/>
              <a:gd name="connsiteY211" fmla="*/ 3708573 h 5034334"/>
              <a:gd name="connsiteX212" fmla="*/ 503831 w 5511285"/>
              <a:gd name="connsiteY212" fmla="*/ 3683271 h 5034334"/>
              <a:gd name="connsiteX213" fmla="*/ 491185 w 5511285"/>
              <a:gd name="connsiteY213" fmla="*/ 3657968 h 5034334"/>
              <a:gd name="connsiteX214" fmla="*/ 484863 w 5511285"/>
              <a:gd name="connsiteY214" fmla="*/ 3632665 h 5034334"/>
              <a:gd name="connsiteX215" fmla="*/ 472217 w 5511285"/>
              <a:gd name="connsiteY215" fmla="*/ 3607362 h 5034334"/>
              <a:gd name="connsiteX216" fmla="*/ 453249 w 5511285"/>
              <a:gd name="connsiteY216" fmla="*/ 3518803 h 5034334"/>
              <a:gd name="connsiteX217" fmla="*/ 427957 w 5511285"/>
              <a:gd name="connsiteY217" fmla="*/ 3360660 h 5034334"/>
              <a:gd name="connsiteX218" fmla="*/ 427957 w 5511285"/>
              <a:gd name="connsiteY218" fmla="*/ 3215169 h 5034334"/>
              <a:gd name="connsiteX219" fmla="*/ 503831 w 5511285"/>
              <a:gd name="connsiteY219" fmla="*/ 2696463 h 5034334"/>
              <a:gd name="connsiteX220" fmla="*/ 680869 w 5511285"/>
              <a:gd name="connsiteY220" fmla="*/ 2203059 h 5034334"/>
              <a:gd name="connsiteX221" fmla="*/ 952750 w 5511285"/>
              <a:gd name="connsiteY221" fmla="*/ 1753935 h 5034334"/>
              <a:gd name="connsiteX222" fmla="*/ 1294181 w 5511285"/>
              <a:gd name="connsiteY222" fmla="*/ 1374394 h 5034334"/>
              <a:gd name="connsiteX223" fmla="*/ 1648258 w 5511285"/>
              <a:gd name="connsiteY223" fmla="*/ 1051784 h 5034334"/>
              <a:gd name="connsiteX224" fmla="*/ 1970721 w 5511285"/>
              <a:gd name="connsiteY224" fmla="*/ 741825 h 5034334"/>
              <a:gd name="connsiteX225" fmla="*/ 2217310 w 5511285"/>
              <a:gd name="connsiteY225" fmla="*/ 425540 h 5034334"/>
              <a:gd name="connsiteX226" fmla="*/ 2229955 w 5511285"/>
              <a:gd name="connsiteY226" fmla="*/ 406563 h 5034334"/>
              <a:gd name="connsiteX227" fmla="*/ 2236278 w 5511285"/>
              <a:gd name="connsiteY227" fmla="*/ 387586 h 5034334"/>
              <a:gd name="connsiteX228" fmla="*/ 2261569 w 5511285"/>
              <a:gd name="connsiteY228" fmla="*/ 343306 h 5034334"/>
              <a:gd name="connsiteX229" fmla="*/ 2267892 w 5511285"/>
              <a:gd name="connsiteY229" fmla="*/ 324329 h 5034334"/>
              <a:gd name="connsiteX230" fmla="*/ 2274215 w 5511285"/>
              <a:gd name="connsiteY230" fmla="*/ 311678 h 5034334"/>
              <a:gd name="connsiteX231" fmla="*/ 2280538 w 5511285"/>
              <a:gd name="connsiteY231" fmla="*/ 305352 h 5034334"/>
              <a:gd name="connsiteX232" fmla="*/ 2286861 w 5511285"/>
              <a:gd name="connsiteY232" fmla="*/ 286375 h 5034334"/>
              <a:gd name="connsiteX233" fmla="*/ 2286861 w 5511285"/>
              <a:gd name="connsiteY233" fmla="*/ 267398 h 5034334"/>
              <a:gd name="connsiteX234" fmla="*/ 2280538 w 5511285"/>
              <a:gd name="connsiteY234" fmla="*/ 261072 h 5034334"/>
              <a:gd name="connsiteX235" fmla="*/ 2267892 w 5511285"/>
              <a:gd name="connsiteY235" fmla="*/ 248421 h 5034334"/>
              <a:gd name="connsiteX236" fmla="*/ 2229955 w 5511285"/>
              <a:gd name="connsiteY236" fmla="*/ 216793 h 5034334"/>
              <a:gd name="connsiteX237" fmla="*/ 2071885 w 5511285"/>
              <a:gd name="connsiteY237" fmla="*/ 109256 h 5034334"/>
              <a:gd name="connsiteX238" fmla="*/ 1768391 w 5511285"/>
              <a:gd name="connsiteY238" fmla="*/ 8045 h 5034334"/>
              <a:gd name="connsiteX239" fmla="*/ 1698840 w 5511285"/>
              <a:gd name="connsiteY239" fmla="*/ 14371 h 5034334"/>
              <a:gd name="connsiteX240" fmla="*/ 1610321 w 5511285"/>
              <a:gd name="connsiteY240" fmla="*/ 33348 h 5034334"/>
              <a:gd name="connsiteX241" fmla="*/ 1509156 w 5511285"/>
              <a:gd name="connsiteY241" fmla="*/ 64976 h 5034334"/>
              <a:gd name="connsiteX242" fmla="*/ 1420637 w 5511285"/>
              <a:gd name="connsiteY242" fmla="*/ 96604 h 5034334"/>
              <a:gd name="connsiteX243" fmla="*/ 1047592 w 5511285"/>
              <a:gd name="connsiteY243" fmla="*/ 216793 h 5034334"/>
              <a:gd name="connsiteX244" fmla="*/ 826294 w 5511285"/>
              <a:gd name="connsiteY244" fmla="*/ 267398 h 5034334"/>
              <a:gd name="connsiteX245" fmla="*/ 573382 w 5511285"/>
              <a:gd name="connsiteY245" fmla="*/ 267398 h 5034334"/>
              <a:gd name="connsiteX246" fmla="*/ 326792 w 5511285"/>
              <a:gd name="connsiteY246" fmla="*/ 204141 h 5034334"/>
              <a:gd name="connsiteX247" fmla="*/ 111817 w 5511285"/>
              <a:gd name="connsiteY247" fmla="*/ 83953 h 5034334"/>
              <a:gd name="connsiteX248" fmla="*/ 86526 w 5511285"/>
              <a:gd name="connsiteY248" fmla="*/ 71302 h 5034334"/>
              <a:gd name="connsiteX249" fmla="*/ 67558 w 5511285"/>
              <a:gd name="connsiteY249" fmla="*/ 52325 h 5034334"/>
              <a:gd name="connsiteX250" fmla="*/ 16975 w 5511285"/>
              <a:gd name="connsiteY250" fmla="*/ 14371 h 503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</a:cxnLst>
            <a:rect l="l" t="t" r="r" b="b"/>
            <a:pathLst>
              <a:path w="5511285" h="5034334">
                <a:moveTo>
                  <a:pt x="3741315" y="4146693"/>
                </a:moveTo>
                <a:lnTo>
                  <a:pt x="3758492" y="4152063"/>
                </a:lnTo>
                <a:cubicBezTo>
                  <a:pt x="3772718" y="4156511"/>
                  <a:pt x="3791687" y="4162441"/>
                  <a:pt x="3816978" y="4170349"/>
                </a:cubicBezTo>
                <a:cubicBezTo>
                  <a:pt x="3854915" y="4183000"/>
                  <a:pt x="3886529" y="4201977"/>
                  <a:pt x="3924466" y="4214629"/>
                </a:cubicBezTo>
                <a:close/>
                <a:moveTo>
                  <a:pt x="0" y="0"/>
                </a:moveTo>
                <a:lnTo>
                  <a:pt x="334206" y="0"/>
                </a:lnTo>
                <a:lnTo>
                  <a:pt x="364729" y="14371"/>
                </a:lnTo>
                <a:cubicBezTo>
                  <a:pt x="377375" y="20696"/>
                  <a:pt x="396343" y="27022"/>
                  <a:pt x="408989" y="33348"/>
                </a:cubicBezTo>
                <a:cubicBezTo>
                  <a:pt x="415312" y="39673"/>
                  <a:pt x="421635" y="39673"/>
                  <a:pt x="434280" y="45999"/>
                </a:cubicBezTo>
                <a:cubicBezTo>
                  <a:pt x="440603" y="45999"/>
                  <a:pt x="446926" y="45999"/>
                  <a:pt x="453249" y="52325"/>
                </a:cubicBezTo>
                <a:cubicBezTo>
                  <a:pt x="456410" y="45999"/>
                  <a:pt x="459572" y="36510"/>
                  <a:pt x="462733" y="26231"/>
                </a:cubicBezTo>
                <a:lnTo>
                  <a:pt x="470800" y="0"/>
                </a:lnTo>
                <a:lnTo>
                  <a:pt x="2863482" y="0"/>
                </a:lnTo>
                <a:lnTo>
                  <a:pt x="2874881" y="20696"/>
                </a:lnTo>
                <a:cubicBezTo>
                  <a:pt x="2912818" y="109256"/>
                  <a:pt x="2931786" y="210467"/>
                  <a:pt x="2919141" y="311678"/>
                </a:cubicBezTo>
                <a:cubicBezTo>
                  <a:pt x="2912818" y="362283"/>
                  <a:pt x="2900172" y="412889"/>
                  <a:pt x="2887527" y="463495"/>
                </a:cubicBezTo>
                <a:cubicBezTo>
                  <a:pt x="2868558" y="514100"/>
                  <a:pt x="2855913" y="545729"/>
                  <a:pt x="2843267" y="577357"/>
                </a:cubicBezTo>
                <a:cubicBezTo>
                  <a:pt x="2824299" y="608985"/>
                  <a:pt x="2811653" y="634288"/>
                  <a:pt x="2799007" y="665917"/>
                </a:cubicBezTo>
                <a:cubicBezTo>
                  <a:pt x="2773716" y="703871"/>
                  <a:pt x="2773716" y="703871"/>
                  <a:pt x="2773716" y="703871"/>
                </a:cubicBezTo>
                <a:cubicBezTo>
                  <a:pt x="2767393" y="722848"/>
                  <a:pt x="2761071" y="735499"/>
                  <a:pt x="2748425" y="748151"/>
                </a:cubicBezTo>
                <a:cubicBezTo>
                  <a:pt x="2704165" y="830385"/>
                  <a:pt x="2704165" y="830385"/>
                  <a:pt x="2704165" y="830385"/>
                </a:cubicBezTo>
                <a:cubicBezTo>
                  <a:pt x="2647260" y="906293"/>
                  <a:pt x="2647260" y="906293"/>
                  <a:pt x="2647260" y="906293"/>
                </a:cubicBezTo>
                <a:cubicBezTo>
                  <a:pt x="2621969" y="944247"/>
                  <a:pt x="2621969" y="944247"/>
                  <a:pt x="2621969" y="944247"/>
                </a:cubicBezTo>
                <a:cubicBezTo>
                  <a:pt x="2596678" y="975875"/>
                  <a:pt x="2596678" y="975875"/>
                  <a:pt x="2596678" y="975875"/>
                </a:cubicBezTo>
                <a:cubicBezTo>
                  <a:pt x="2577709" y="1001178"/>
                  <a:pt x="2558741" y="1026481"/>
                  <a:pt x="2539773" y="1051784"/>
                </a:cubicBezTo>
                <a:cubicBezTo>
                  <a:pt x="2520804" y="1070761"/>
                  <a:pt x="2501836" y="1096064"/>
                  <a:pt x="2476545" y="1115041"/>
                </a:cubicBezTo>
                <a:cubicBezTo>
                  <a:pt x="2451253" y="1146669"/>
                  <a:pt x="2451253" y="1146669"/>
                  <a:pt x="2451253" y="1146669"/>
                </a:cubicBezTo>
                <a:cubicBezTo>
                  <a:pt x="2419639" y="1178298"/>
                  <a:pt x="2419639" y="1178298"/>
                  <a:pt x="2419639" y="1178298"/>
                </a:cubicBezTo>
                <a:cubicBezTo>
                  <a:pt x="2400671" y="1203600"/>
                  <a:pt x="2381703" y="1222577"/>
                  <a:pt x="2362734" y="1241554"/>
                </a:cubicBezTo>
                <a:cubicBezTo>
                  <a:pt x="2343766" y="1260531"/>
                  <a:pt x="2318475" y="1285834"/>
                  <a:pt x="2299506" y="1304811"/>
                </a:cubicBezTo>
                <a:cubicBezTo>
                  <a:pt x="2261569" y="1342765"/>
                  <a:pt x="2223633" y="1380720"/>
                  <a:pt x="2185696" y="1418674"/>
                </a:cubicBezTo>
                <a:cubicBezTo>
                  <a:pt x="2090854" y="1507233"/>
                  <a:pt x="1996012" y="1589467"/>
                  <a:pt x="1907493" y="1671701"/>
                </a:cubicBezTo>
                <a:cubicBezTo>
                  <a:pt x="1818973" y="1747610"/>
                  <a:pt x="1736777" y="1829843"/>
                  <a:pt x="1660903" y="1912077"/>
                </a:cubicBezTo>
                <a:cubicBezTo>
                  <a:pt x="1622967" y="1950032"/>
                  <a:pt x="1585030" y="1987986"/>
                  <a:pt x="1547093" y="2032266"/>
                </a:cubicBezTo>
                <a:cubicBezTo>
                  <a:pt x="1521802" y="2063894"/>
                  <a:pt x="1521802" y="2063894"/>
                  <a:pt x="1521802" y="2063894"/>
                </a:cubicBezTo>
                <a:cubicBezTo>
                  <a:pt x="1515479" y="2070220"/>
                  <a:pt x="1509156" y="2082871"/>
                  <a:pt x="1496511" y="2089197"/>
                </a:cubicBezTo>
                <a:cubicBezTo>
                  <a:pt x="1483865" y="2114500"/>
                  <a:pt x="1464897" y="2133477"/>
                  <a:pt x="1452251" y="2152454"/>
                </a:cubicBezTo>
                <a:cubicBezTo>
                  <a:pt x="1389023" y="2241013"/>
                  <a:pt x="1332118" y="2329573"/>
                  <a:pt x="1287858" y="2424458"/>
                </a:cubicBezTo>
                <a:cubicBezTo>
                  <a:pt x="1193016" y="2607903"/>
                  <a:pt x="1123465" y="2810325"/>
                  <a:pt x="1085529" y="3019073"/>
                </a:cubicBezTo>
                <a:cubicBezTo>
                  <a:pt x="1085529" y="3044376"/>
                  <a:pt x="1079206" y="3069679"/>
                  <a:pt x="1072883" y="3094981"/>
                </a:cubicBezTo>
                <a:cubicBezTo>
                  <a:pt x="1072883" y="3120284"/>
                  <a:pt x="1066560" y="3145587"/>
                  <a:pt x="1066560" y="3177215"/>
                </a:cubicBezTo>
                <a:cubicBezTo>
                  <a:pt x="1060237" y="3253124"/>
                  <a:pt x="1060237" y="3253124"/>
                  <a:pt x="1060237" y="3253124"/>
                </a:cubicBezTo>
                <a:cubicBezTo>
                  <a:pt x="1060237" y="3272101"/>
                  <a:pt x="1060237" y="3297403"/>
                  <a:pt x="1060237" y="3316381"/>
                </a:cubicBezTo>
                <a:cubicBezTo>
                  <a:pt x="1060237" y="3354335"/>
                  <a:pt x="1066560" y="3392289"/>
                  <a:pt x="1066560" y="3411266"/>
                </a:cubicBezTo>
                <a:cubicBezTo>
                  <a:pt x="1072883" y="3411266"/>
                  <a:pt x="1072883" y="3411266"/>
                  <a:pt x="1072883" y="3411266"/>
                </a:cubicBezTo>
                <a:cubicBezTo>
                  <a:pt x="1072883" y="3417592"/>
                  <a:pt x="1072883" y="3417592"/>
                  <a:pt x="1072883" y="3417592"/>
                </a:cubicBezTo>
                <a:cubicBezTo>
                  <a:pt x="1072883" y="3417592"/>
                  <a:pt x="1072883" y="3417592"/>
                  <a:pt x="1072883" y="3423917"/>
                </a:cubicBezTo>
                <a:cubicBezTo>
                  <a:pt x="1072883" y="3423917"/>
                  <a:pt x="1072883" y="3423917"/>
                  <a:pt x="1072883" y="3430243"/>
                </a:cubicBezTo>
                <a:cubicBezTo>
                  <a:pt x="1072883" y="3430243"/>
                  <a:pt x="1079206" y="3430243"/>
                  <a:pt x="1079206" y="3430243"/>
                </a:cubicBezTo>
                <a:cubicBezTo>
                  <a:pt x="1072883" y="3430243"/>
                  <a:pt x="1085529" y="3430243"/>
                  <a:pt x="1098174" y="3436569"/>
                </a:cubicBezTo>
                <a:cubicBezTo>
                  <a:pt x="1123465" y="3436569"/>
                  <a:pt x="1148757" y="3436569"/>
                  <a:pt x="1186693" y="3430243"/>
                </a:cubicBezTo>
                <a:cubicBezTo>
                  <a:pt x="1211985" y="3430243"/>
                  <a:pt x="1211985" y="3430243"/>
                  <a:pt x="1211985" y="3430243"/>
                </a:cubicBezTo>
                <a:cubicBezTo>
                  <a:pt x="1243599" y="3430243"/>
                  <a:pt x="1243599" y="3430243"/>
                  <a:pt x="1243599" y="3430243"/>
                </a:cubicBezTo>
                <a:cubicBezTo>
                  <a:pt x="1306827" y="3423917"/>
                  <a:pt x="1306827" y="3423917"/>
                  <a:pt x="1306827" y="3423917"/>
                </a:cubicBezTo>
                <a:cubicBezTo>
                  <a:pt x="1483865" y="3404940"/>
                  <a:pt x="1654581" y="3385963"/>
                  <a:pt x="1831619" y="3373312"/>
                </a:cubicBezTo>
                <a:cubicBezTo>
                  <a:pt x="2008657" y="3354335"/>
                  <a:pt x="2192019" y="3341683"/>
                  <a:pt x="2375380" y="3335358"/>
                </a:cubicBezTo>
                <a:cubicBezTo>
                  <a:pt x="2565064" y="3329032"/>
                  <a:pt x="2754748" y="3335358"/>
                  <a:pt x="2944432" y="3360660"/>
                </a:cubicBezTo>
                <a:cubicBezTo>
                  <a:pt x="3323800" y="3398614"/>
                  <a:pt x="3690522" y="3499826"/>
                  <a:pt x="4031953" y="3632665"/>
                </a:cubicBezTo>
                <a:cubicBezTo>
                  <a:pt x="4373385" y="3765505"/>
                  <a:pt x="4689525" y="3929973"/>
                  <a:pt x="4993019" y="4100766"/>
                </a:cubicBezTo>
                <a:cubicBezTo>
                  <a:pt x="5100507" y="4157697"/>
                  <a:pt x="5233286" y="4227280"/>
                  <a:pt x="5366065" y="4303188"/>
                </a:cubicBezTo>
                <a:lnTo>
                  <a:pt x="5511285" y="4378583"/>
                </a:lnTo>
                <a:lnTo>
                  <a:pt x="5511285" y="4479684"/>
                </a:lnTo>
                <a:lnTo>
                  <a:pt x="5434825" y="4437610"/>
                </a:lnTo>
                <a:cubicBezTo>
                  <a:pt x="5083119" y="4243095"/>
                  <a:pt x="4727462" y="4050161"/>
                  <a:pt x="4354417" y="3885693"/>
                </a:cubicBezTo>
                <a:cubicBezTo>
                  <a:pt x="4240606" y="3835087"/>
                  <a:pt x="4120473" y="3784482"/>
                  <a:pt x="4006663" y="3740202"/>
                </a:cubicBezTo>
                <a:cubicBezTo>
                  <a:pt x="3886529" y="3695922"/>
                  <a:pt x="3772719" y="3651642"/>
                  <a:pt x="3646263" y="3613688"/>
                </a:cubicBezTo>
                <a:cubicBezTo>
                  <a:pt x="3526129" y="3575734"/>
                  <a:pt x="3405996" y="3544105"/>
                  <a:pt x="3279540" y="3518803"/>
                </a:cubicBezTo>
                <a:cubicBezTo>
                  <a:pt x="3184698" y="3499826"/>
                  <a:pt x="3184698" y="3499826"/>
                  <a:pt x="3184698" y="3499826"/>
                </a:cubicBezTo>
                <a:cubicBezTo>
                  <a:pt x="3140439" y="3493500"/>
                  <a:pt x="3140439" y="3493500"/>
                  <a:pt x="3140439" y="3493500"/>
                </a:cubicBezTo>
                <a:cubicBezTo>
                  <a:pt x="3089856" y="3487174"/>
                  <a:pt x="3089856" y="3487174"/>
                  <a:pt x="3089856" y="3487174"/>
                </a:cubicBezTo>
                <a:cubicBezTo>
                  <a:pt x="2995014" y="3468197"/>
                  <a:pt x="2995014" y="3468197"/>
                  <a:pt x="2995014" y="3468197"/>
                </a:cubicBezTo>
                <a:cubicBezTo>
                  <a:pt x="2900172" y="3455546"/>
                  <a:pt x="2900172" y="3455546"/>
                  <a:pt x="2900172" y="3455546"/>
                </a:cubicBezTo>
                <a:cubicBezTo>
                  <a:pt x="2640937" y="3430243"/>
                  <a:pt x="2388025" y="3430243"/>
                  <a:pt x="2135113" y="3442894"/>
                </a:cubicBezTo>
                <a:cubicBezTo>
                  <a:pt x="1888524" y="3455546"/>
                  <a:pt x="1641935" y="3480849"/>
                  <a:pt x="1401669" y="3506151"/>
                </a:cubicBezTo>
                <a:cubicBezTo>
                  <a:pt x="1635612" y="3487174"/>
                  <a:pt x="1875879" y="3461872"/>
                  <a:pt x="2122468" y="3449220"/>
                </a:cubicBezTo>
                <a:cubicBezTo>
                  <a:pt x="2375380" y="3436569"/>
                  <a:pt x="2628292" y="3436569"/>
                  <a:pt x="2881204" y="3461872"/>
                </a:cubicBezTo>
                <a:cubicBezTo>
                  <a:pt x="3140439" y="3493500"/>
                  <a:pt x="3393351" y="3544105"/>
                  <a:pt x="3639940" y="3620014"/>
                </a:cubicBezTo>
                <a:cubicBezTo>
                  <a:pt x="3760073" y="3651642"/>
                  <a:pt x="3880206" y="3695922"/>
                  <a:pt x="4000339" y="3740202"/>
                </a:cubicBezTo>
                <a:cubicBezTo>
                  <a:pt x="4120473" y="3784482"/>
                  <a:pt x="4234283" y="3835087"/>
                  <a:pt x="4354417" y="3885693"/>
                </a:cubicBezTo>
                <a:cubicBezTo>
                  <a:pt x="4721139" y="4050161"/>
                  <a:pt x="5075215" y="4246257"/>
                  <a:pt x="5422970" y="4442353"/>
                </a:cubicBezTo>
                <a:lnTo>
                  <a:pt x="5511285" y="4492920"/>
                </a:lnTo>
                <a:lnTo>
                  <a:pt x="5511285" y="4893831"/>
                </a:lnTo>
                <a:lnTo>
                  <a:pt x="5284362" y="4765557"/>
                </a:lnTo>
                <a:cubicBezTo>
                  <a:pt x="5162549" y="4696963"/>
                  <a:pt x="5040440" y="4628962"/>
                  <a:pt x="4917145" y="4562542"/>
                </a:cubicBezTo>
                <a:cubicBezTo>
                  <a:pt x="4670557" y="4429702"/>
                  <a:pt x="4417645" y="4296863"/>
                  <a:pt x="4152087" y="4183000"/>
                </a:cubicBezTo>
                <a:cubicBezTo>
                  <a:pt x="4025631" y="4126069"/>
                  <a:pt x="3892852" y="4075463"/>
                  <a:pt x="3753750" y="4024858"/>
                </a:cubicBezTo>
                <a:cubicBezTo>
                  <a:pt x="3620971" y="3980578"/>
                  <a:pt x="3481870" y="3936298"/>
                  <a:pt x="3336445" y="3898344"/>
                </a:cubicBezTo>
                <a:cubicBezTo>
                  <a:pt x="3140439" y="3847739"/>
                  <a:pt x="2925463" y="3809784"/>
                  <a:pt x="2710488" y="3797133"/>
                </a:cubicBezTo>
                <a:cubicBezTo>
                  <a:pt x="2495513" y="3784482"/>
                  <a:pt x="2274215" y="3797133"/>
                  <a:pt x="2046594" y="3816110"/>
                </a:cubicBezTo>
                <a:cubicBezTo>
                  <a:pt x="1825296" y="3835087"/>
                  <a:pt x="1597675" y="3866716"/>
                  <a:pt x="1370055" y="3898344"/>
                </a:cubicBezTo>
                <a:cubicBezTo>
                  <a:pt x="1313149" y="3904670"/>
                  <a:pt x="1262567" y="3910995"/>
                  <a:pt x="1199339" y="3917321"/>
                </a:cubicBezTo>
                <a:cubicBezTo>
                  <a:pt x="1167725" y="3917321"/>
                  <a:pt x="1129788" y="3917321"/>
                  <a:pt x="1098174" y="3917321"/>
                </a:cubicBezTo>
                <a:cubicBezTo>
                  <a:pt x="1079206" y="3917321"/>
                  <a:pt x="1060237" y="3917321"/>
                  <a:pt x="1041269" y="3917321"/>
                </a:cubicBezTo>
                <a:cubicBezTo>
                  <a:pt x="1028623" y="3917321"/>
                  <a:pt x="1003332" y="3910995"/>
                  <a:pt x="984364" y="3910995"/>
                </a:cubicBezTo>
                <a:cubicBezTo>
                  <a:pt x="902167" y="3892018"/>
                  <a:pt x="826294" y="3860390"/>
                  <a:pt x="763066" y="3809784"/>
                </a:cubicBezTo>
                <a:cubicBezTo>
                  <a:pt x="699838" y="3759179"/>
                  <a:pt x="649255" y="3689596"/>
                  <a:pt x="617641" y="3620014"/>
                </a:cubicBezTo>
                <a:cubicBezTo>
                  <a:pt x="636610" y="3664294"/>
                  <a:pt x="661901" y="3702248"/>
                  <a:pt x="687192" y="3740202"/>
                </a:cubicBezTo>
                <a:cubicBezTo>
                  <a:pt x="718806" y="3778156"/>
                  <a:pt x="756743" y="3809784"/>
                  <a:pt x="794680" y="3835087"/>
                </a:cubicBezTo>
                <a:cubicBezTo>
                  <a:pt x="832617" y="3866716"/>
                  <a:pt x="876876" y="3885693"/>
                  <a:pt x="927459" y="3898344"/>
                </a:cubicBezTo>
                <a:cubicBezTo>
                  <a:pt x="946427" y="3904670"/>
                  <a:pt x="971718" y="3910995"/>
                  <a:pt x="997009" y="3917321"/>
                </a:cubicBezTo>
                <a:cubicBezTo>
                  <a:pt x="1009655" y="3917321"/>
                  <a:pt x="1022301" y="3917321"/>
                  <a:pt x="1028623" y="3917321"/>
                </a:cubicBezTo>
                <a:cubicBezTo>
                  <a:pt x="1041269" y="3923647"/>
                  <a:pt x="1053915" y="3923647"/>
                  <a:pt x="1060237" y="3923647"/>
                </a:cubicBezTo>
                <a:cubicBezTo>
                  <a:pt x="1142434" y="3929973"/>
                  <a:pt x="1218307" y="3917321"/>
                  <a:pt x="1281535" y="3910995"/>
                </a:cubicBezTo>
                <a:cubicBezTo>
                  <a:pt x="1344763" y="3904670"/>
                  <a:pt x="1414314" y="3898344"/>
                  <a:pt x="1477542" y="3892018"/>
                </a:cubicBezTo>
                <a:cubicBezTo>
                  <a:pt x="1730454" y="3866716"/>
                  <a:pt x="1989689" y="3835087"/>
                  <a:pt x="2236278" y="3822436"/>
                </a:cubicBezTo>
                <a:cubicBezTo>
                  <a:pt x="2489190" y="3803459"/>
                  <a:pt x="2735779" y="3809784"/>
                  <a:pt x="2976046" y="3841413"/>
                </a:cubicBezTo>
                <a:cubicBezTo>
                  <a:pt x="3070888" y="3854064"/>
                  <a:pt x="3070888" y="3854064"/>
                  <a:pt x="3070888" y="3854064"/>
                </a:cubicBezTo>
                <a:cubicBezTo>
                  <a:pt x="3102502" y="3860390"/>
                  <a:pt x="3127793" y="3866716"/>
                  <a:pt x="3159407" y="3873041"/>
                </a:cubicBezTo>
                <a:cubicBezTo>
                  <a:pt x="3222635" y="3879367"/>
                  <a:pt x="3279540" y="3898344"/>
                  <a:pt x="3342768" y="3910995"/>
                </a:cubicBezTo>
                <a:cubicBezTo>
                  <a:pt x="3374382" y="3917321"/>
                  <a:pt x="3399673" y="3923647"/>
                  <a:pt x="3431287" y="3936298"/>
                </a:cubicBezTo>
                <a:cubicBezTo>
                  <a:pt x="3475547" y="3948950"/>
                  <a:pt x="3475547" y="3948950"/>
                  <a:pt x="3475547" y="3948950"/>
                </a:cubicBezTo>
                <a:cubicBezTo>
                  <a:pt x="3488193" y="3948950"/>
                  <a:pt x="3507161" y="3955275"/>
                  <a:pt x="3519807" y="3961601"/>
                </a:cubicBezTo>
                <a:cubicBezTo>
                  <a:pt x="3608326" y="3986904"/>
                  <a:pt x="3608326" y="3986904"/>
                  <a:pt x="3608326" y="3986904"/>
                </a:cubicBezTo>
                <a:cubicBezTo>
                  <a:pt x="3696845" y="4012207"/>
                  <a:pt x="3696845" y="4012207"/>
                  <a:pt x="3696845" y="4012207"/>
                </a:cubicBezTo>
                <a:cubicBezTo>
                  <a:pt x="3741105" y="4031184"/>
                  <a:pt x="3741105" y="4031184"/>
                  <a:pt x="3741105" y="4031184"/>
                </a:cubicBezTo>
                <a:cubicBezTo>
                  <a:pt x="3785364" y="4043835"/>
                  <a:pt x="3785364" y="4043835"/>
                  <a:pt x="3785364" y="4043835"/>
                </a:cubicBezTo>
                <a:cubicBezTo>
                  <a:pt x="3873883" y="4075463"/>
                  <a:pt x="3873883" y="4075463"/>
                  <a:pt x="3873883" y="4075463"/>
                </a:cubicBezTo>
                <a:cubicBezTo>
                  <a:pt x="3962403" y="4113418"/>
                  <a:pt x="3962403" y="4113418"/>
                  <a:pt x="3962403" y="4113418"/>
                </a:cubicBezTo>
                <a:cubicBezTo>
                  <a:pt x="4006663" y="4132395"/>
                  <a:pt x="4006663" y="4132395"/>
                  <a:pt x="4006663" y="4132395"/>
                </a:cubicBezTo>
                <a:cubicBezTo>
                  <a:pt x="4044599" y="4151372"/>
                  <a:pt x="4044599" y="4151372"/>
                  <a:pt x="4044599" y="4151372"/>
                </a:cubicBezTo>
                <a:cubicBezTo>
                  <a:pt x="4133119" y="4183000"/>
                  <a:pt x="4133119" y="4183000"/>
                  <a:pt x="4133119" y="4183000"/>
                </a:cubicBezTo>
                <a:cubicBezTo>
                  <a:pt x="4221637" y="4220954"/>
                  <a:pt x="4221637" y="4220954"/>
                  <a:pt x="4221637" y="4220954"/>
                </a:cubicBezTo>
                <a:cubicBezTo>
                  <a:pt x="4278543" y="4246257"/>
                  <a:pt x="4335448" y="4277885"/>
                  <a:pt x="4392353" y="4303188"/>
                </a:cubicBezTo>
                <a:cubicBezTo>
                  <a:pt x="4613651" y="4417051"/>
                  <a:pt x="4834949" y="4537239"/>
                  <a:pt x="5056247" y="4657427"/>
                </a:cubicBezTo>
                <a:lnTo>
                  <a:pt x="5511285" y="4924732"/>
                </a:lnTo>
                <a:lnTo>
                  <a:pt x="5511285" y="5034334"/>
                </a:lnTo>
                <a:lnTo>
                  <a:pt x="5260158" y="4892268"/>
                </a:lnTo>
                <a:cubicBezTo>
                  <a:pt x="5117895" y="4810825"/>
                  <a:pt x="4977212" y="4730172"/>
                  <a:pt x="4834949" y="4651101"/>
                </a:cubicBezTo>
                <a:cubicBezTo>
                  <a:pt x="4550423" y="4499285"/>
                  <a:pt x="4272220" y="4353794"/>
                  <a:pt x="3987694" y="4239931"/>
                </a:cubicBezTo>
                <a:cubicBezTo>
                  <a:pt x="3994017" y="4227280"/>
                  <a:pt x="4000339" y="4201977"/>
                  <a:pt x="4006663" y="4189326"/>
                </a:cubicBezTo>
                <a:cubicBezTo>
                  <a:pt x="3798010" y="4113418"/>
                  <a:pt x="3595680" y="4043835"/>
                  <a:pt x="3387028" y="3993229"/>
                </a:cubicBezTo>
                <a:cubicBezTo>
                  <a:pt x="3285863" y="3967927"/>
                  <a:pt x="3178375" y="3948950"/>
                  <a:pt x="3077211" y="3929973"/>
                </a:cubicBezTo>
                <a:cubicBezTo>
                  <a:pt x="3001337" y="3917321"/>
                  <a:pt x="3001337" y="3917321"/>
                  <a:pt x="3001337" y="3917321"/>
                </a:cubicBezTo>
                <a:cubicBezTo>
                  <a:pt x="2969723" y="3917321"/>
                  <a:pt x="2944432" y="3910995"/>
                  <a:pt x="2919141" y="3910995"/>
                </a:cubicBezTo>
                <a:cubicBezTo>
                  <a:pt x="2843267" y="3904670"/>
                  <a:pt x="2843267" y="3904670"/>
                  <a:pt x="2843267" y="3904670"/>
                </a:cubicBezTo>
                <a:cubicBezTo>
                  <a:pt x="2830621" y="3898344"/>
                  <a:pt x="2817976" y="3898344"/>
                  <a:pt x="2805330" y="3898344"/>
                </a:cubicBezTo>
                <a:cubicBezTo>
                  <a:pt x="2767393" y="3898344"/>
                  <a:pt x="2767393" y="3898344"/>
                  <a:pt x="2767393" y="3898344"/>
                </a:cubicBezTo>
                <a:cubicBezTo>
                  <a:pt x="2350089" y="3866716"/>
                  <a:pt x="1920138" y="3917321"/>
                  <a:pt x="1477542" y="3961601"/>
                </a:cubicBezTo>
                <a:cubicBezTo>
                  <a:pt x="1306827" y="3980578"/>
                  <a:pt x="1306827" y="3980578"/>
                  <a:pt x="1306827" y="3980578"/>
                </a:cubicBezTo>
                <a:cubicBezTo>
                  <a:pt x="1256244" y="3986904"/>
                  <a:pt x="1186693" y="3993229"/>
                  <a:pt x="1117143" y="3993229"/>
                </a:cubicBezTo>
                <a:cubicBezTo>
                  <a:pt x="1098174" y="3993229"/>
                  <a:pt x="1079206" y="3993229"/>
                  <a:pt x="1060237" y="3986904"/>
                </a:cubicBezTo>
                <a:cubicBezTo>
                  <a:pt x="1041269" y="3986904"/>
                  <a:pt x="1022301" y="3986904"/>
                  <a:pt x="997009" y="3980578"/>
                </a:cubicBezTo>
                <a:cubicBezTo>
                  <a:pt x="946427" y="3974252"/>
                  <a:pt x="902167" y="3961601"/>
                  <a:pt x="857908" y="3948950"/>
                </a:cubicBezTo>
                <a:cubicBezTo>
                  <a:pt x="813648" y="3929973"/>
                  <a:pt x="775711" y="3904670"/>
                  <a:pt x="737775" y="3879367"/>
                </a:cubicBezTo>
                <a:cubicBezTo>
                  <a:pt x="718806" y="3866716"/>
                  <a:pt x="699838" y="3847739"/>
                  <a:pt x="680869" y="3828762"/>
                </a:cubicBezTo>
                <a:cubicBezTo>
                  <a:pt x="674547" y="3822436"/>
                  <a:pt x="668224" y="3816110"/>
                  <a:pt x="655578" y="3803459"/>
                </a:cubicBezTo>
                <a:cubicBezTo>
                  <a:pt x="649255" y="3797133"/>
                  <a:pt x="642933" y="3790807"/>
                  <a:pt x="636610" y="3778156"/>
                </a:cubicBezTo>
                <a:cubicBezTo>
                  <a:pt x="611319" y="3752853"/>
                  <a:pt x="611319" y="3752853"/>
                  <a:pt x="611319" y="3752853"/>
                </a:cubicBezTo>
                <a:cubicBezTo>
                  <a:pt x="604996" y="3740202"/>
                  <a:pt x="598673" y="3727550"/>
                  <a:pt x="592350" y="3721225"/>
                </a:cubicBezTo>
                <a:cubicBezTo>
                  <a:pt x="579705" y="3702248"/>
                  <a:pt x="573382" y="3676945"/>
                  <a:pt x="560736" y="3657968"/>
                </a:cubicBezTo>
                <a:cubicBezTo>
                  <a:pt x="554413" y="3645317"/>
                  <a:pt x="554413" y="3632665"/>
                  <a:pt x="548091" y="3626339"/>
                </a:cubicBezTo>
                <a:cubicBezTo>
                  <a:pt x="541768" y="3613688"/>
                  <a:pt x="541768" y="3601037"/>
                  <a:pt x="535445" y="3594711"/>
                </a:cubicBezTo>
                <a:cubicBezTo>
                  <a:pt x="529122" y="3575734"/>
                  <a:pt x="522799" y="3550431"/>
                  <a:pt x="522799" y="3531454"/>
                </a:cubicBezTo>
                <a:cubicBezTo>
                  <a:pt x="503831" y="3455546"/>
                  <a:pt x="497508" y="3385963"/>
                  <a:pt x="491185" y="3316381"/>
                </a:cubicBezTo>
                <a:cubicBezTo>
                  <a:pt x="491185" y="3284752"/>
                  <a:pt x="491185" y="3246798"/>
                  <a:pt x="497508" y="3215169"/>
                </a:cubicBezTo>
                <a:cubicBezTo>
                  <a:pt x="503831" y="3120284"/>
                  <a:pt x="503831" y="3120284"/>
                  <a:pt x="503831" y="3120284"/>
                </a:cubicBezTo>
                <a:cubicBezTo>
                  <a:pt x="503831" y="3094981"/>
                  <a:pt x="510154" y="3063353"/>
                  <a:pt x="510154" y="3031724"/>
                </a:cubicBezTo>
                <a:cubicBezTo>
                  <a:pt x="516477" y="3000096"/>
                  <a:pt x="516477" y="2968468"/>
                  <a:pt x="522799" y="2936839"/>
                </a:cubicBezTo>
                <a:cubicBezTo>
                  <a:pt x="560736" y="2696463"/>
                  <a:pt x="636610" y="2456087"/>
                  <a:pt x="737775" y="2228362"/>
                </a:cubicBezTo>
                <a:cubicBezTo>
                  <a:pt x="794680" y="2114500"/>
                  <a:pt x="851585" y="2006963"/>
                  <a:pt x="921136" y="1899426"/>
                </a:cubicBezTo>
                <a:cubicBezTo>
                  <a:pt x="946427" y="1855146"/>
                  <a:pt x="946427" y="1855146"/>
                  <a:pt x="946427" y="1855146"/>
                </a:cubicBezTo>
                <a:cubicBezTo>
                  <a:pt x="971718" y="1817192"/>
                  <a:pt x="971718" y="1817192"/>
                  <a:pt x="971718" y="1817192"/>
                </a:cubicBezTo>
                <a:cubicBezTo>
                  <a:pt x="1003332" y="1779238"/>
                  <a:pt x="1003332" y="1779238"/>
                  <a:pt x="1003332" y="1779238"/>
                </a:cubicBezTo>
                <a:cubicBezTo>
                  <a:pt x="1009655" y="1766587"/>
                  <a:pt x="1022301" y="1753935"/>
                  <a:pt x="1028623" y="1741284"/>
                </a:cubicBezTo>
                <a:cubicBezTo>
                  <a:pt x="1066560" y="1690678"/>
                  <a:pt x="1104497" y="1640073"/>
                  <a:pt x="1148757" y="1589467"/>
                </a:cubicBezTo>
                <a:cubicBezTo>
                  <a:pt x="1091851" y="1640073"/>
                  <a:pt x="1110820" y="1602119"/>
                  <a:pt x="1117143" y="1583142"/>
                </a:cubicBezTo>
                <a:cubicBezTo>
                  <a:pt x="1034946" y="1678027"/>
                  <a:pt x="952750" y="1779238"/>
                  <a:pt x="883199" y="1886775"/>
                </a:cubicBezTo>
                <a:cubicBezTo>
                  <a:pt x="813648" y="1987986"/>
                  <a:pt x="756743" y="2101848"/>
                  <a:pt x="699838" y="2209385"/>
                </a:cubicBezTo>
                <a:cubicBezTo>
                  <a:pt x="592350" y="2437110"/>
                  <a:pt x="522799" y="2677486"/>
                  <a:pt x="478540" y="2924188"/>
                </a:cubicBezTo>
                <a:cubicBezTo>
                  <a:pt x="478540" y="2955816"/>
                  <a:pt x="472217" y="2981119"/>
                  <a:pt x="465894" y="3012747"/>
                </a:cubicBezTo>
                <a:cubicBezTo>
                  <a:pt x="459571" y="3107633"/>
                  <a:pt x="459571" y="3107633"/>
                  <a:pt x="459571" y="3107633"/>
                </a:cubicBezTo>
                <a:cubicBezTo>
                  <a:pt x="453249" y="3139261"/>
                  <a:pt x="453249" y="3170890"/>
                  <a:pt x="453249" y="3202518"/>
                </a:cubicBezTo>
                <a:cubicBezTo>
                  <a:pt x="446926" y="3215169"/>
                  <a:pt x="446926" y="3234147"/>
                  <a:pt x="446926" y="3246798"/>
                </a:cubicBezTo>
                <a:cubicBezTo>
                  <a:pt x="446926" y="3265775"/>
                  <a:pt x="446926" y="3284752"/>
                  <a:pt x="446926" y="3297403"/>
                </a:cubicBezTo>
                <a:cubicBezTo>
                  <a:pt x="446926" y="3366986"/>
                  <a:pt x="453249" y="3442894"/>
                  <a:pt x="472217" y="3518803"/>
                </a:cubicBezTo>
                <a:cubicBezTo>
                  <a:pt x="478540" y="3544105"/>
                  <a:pt x="478540" y="3563083"/>
                  <a:pt x="484863" y="3582060"/>
                </a:cubicBezTo>
                <a:cubicBezTo>
                  <a:pt x="497508" y="3613688"/>
                  <a:pt x="497508" y="3613688"/>
                  <a:pt x="497508" y="3613688"/>
                </a:cubicBezTo>
                <a:cubicBezTo>
                  <a:pt x="497508" y="3613688"/>
                  <a:pt x="503831" y="3620014"/>
                  <a:pt x="503831" y="3626339"/>
                </a:cubicBezTo>
                <a:cubicBezTo>
                  <a:pt x="510154" y="3645317"/>
                  <a:pt x="510154" y="3645317"/>
                  <a:pt x="510154" y="3645317"/>
                </a:cubicBezTo>
                <a:cubicBezTo>
                  <a:pt x="529122" y="3689596"/>
                  <a:pt x="554413" y="3733876"/>
                  <a:pt x="579705" y="3778156"/>
                </a:cubicBezTo>
                <a:cubicBezTo>
                  <a:pt x="636610" y="3860390"/>
                  <a:pt x="718806" y="3923647"/>
                  <a:pt x="807325" y="3967927"/>
                </a:cubicBezTo>
                <a:cubicBezTo>
                  <a:pt x="851585" y="3986904"/>
                  <a:pt x="902167" y="4005881"/>
                  <a:pt x="946427" y="4012207"/>
                </a:cubicBezTo>
                <a:cubicBezTo>
                  <a:pt x="959073" y="4018532"/>
                  <a:pt x="971718" y="4018532"/>
                  <a:pt x="984364" y="4018532"/>
                </a:cubicBezTo>
                <a:cubicBezTo>
                  <a:pt x="997009" y="4024858"/>
                  <a:pt x="1009655" y="4024858"/>
                  <a:pt x="1022301" y="4024858"/>
                </a:cubicBezTo>
                <a:cubicBezTo>
                  <a:pt x="1041269" y="4031184"/>
                  <a:pt x="1060237" y="4031184"/>
                  <a:pt x="1085529" y="4031184"/>
                </a:cubicBezTo>
                <a:cubicBezTo>
                  <a:pt x="1161402" y="4031184"/>
                  <a:pt x="1224630" y="4024858"/>
                  <a:pt x="1287858" y="4018532"/>
                </a:cubicBezTo>
                <a:cubicBezTo>
                  <a:pt x="1452251" y="3999555"/>
                  <a:pt x="1452251" y="3999555"/>
                  <a:pt x="1452251" y="3999555"/>
                </a:cubicBezTo>
                <a:cubicBezTo>
                  <a:pt x="1673549" y="3974252"/>
                  <a:pt x="1882201" y="3948950"/>
                  <a:pt x="2097177" y="3936298"/>
                </a:cubicBezTo>
                <a:cubicBezTo>
                  <a:pt x="2305829" y="3917321"/>
                  <a:pt x="2514481" y="3910995"/>
                  <a:pt x="2716811" y="3923647"/>
                </a:cubicBezTo>
                <a:cubicBezTo>
                  <a:pt x="2919141" y="3936298"/>
                  <a:pt x="3121470" y="3967927"/>
                  <a:pt x="3323800" y="4018532"/>
                </a:cubicBezTo>
                <a:cubicBezTo>
                  <a:pt x="3421803" y="4040672"/>
                  <a:pt x="3521387" y="4069138"/>
                  <a:pt x="3621762" y="4102348"/>
                </a:cubicBezTo>
                <a:lnTo>
                  <a:pt x="3741315" y="4146693"/>
                </a:lnTo>
                <a:lnTo>
                  <a:pt x="3728459" y="4142674"/>
                </a:lnTo>
                <a:cubicBezTo>
                  <a:pt x="3715813" y="4138720"/>
                  <a:pt x="3715813" y="4138720"/>
                  <a:pt x="3715813" y="4138720"/>
                </a:cubicBezTo>
                <a:cubicBezTo>
                  <a:pt x="3646263" y="4113418"/>
                  <a:pt x="3576712" y="4088115"/>
                  <a:pt x="3507161" y="4069138"/>
                </a:cubicBezTo>
                <a:cubicBezTo>
                  <a:pt x="3368059" y="4031184"/>
                  <a:pt x="3222635" y="3993229"/>
                  <a:pt x="3083533" y="3974252"/>
                </a:cubicBezTo>
                <a:cubicBezTo>
                  <a:pt x="3051919" y="3961601"/>
                  <a:pt x="3013983" y="3961601"/>
                  <a:pt x="2982369" y="3955275"/>
                </a:cubicBezTo>
                <a:cubicBezTo>
                  <a:pt x="2963400" y="3955275"/>
                  <a:pt x="2944432" y="3948950"/>
                  <a:pt x="2925463" y="3948950"/>
                </a:cubicBezTo>
                <a:cubicBezTo>
                  <a:pt x="2874881" y="3942624"/>
                  <a:pt x="2874881" y="3942624"/>
                  <a:pt x="2874881" y="3942624"/>
                </a:cubicBezTo>
                <a:cubicBezTo>
                  <a:pt x="2836944" y="3942624"/>
                  <a:pt x="2805330" y="3936298"/>
                  <a:pt x="2767393" y="3936298"/>
                </a:cubicBezTo>
                <a:cubicBezTo>
                  <a:pt x="2716811" y="3929973"/>
                  <a:pt x="2716811" y="3929973"/>
                  <a:pt x="2716811" y="3929973"/>
                </a:cubicBezTo>
                <a:cubicBezTo>
                  <a:pt x="2659906" y="3929973"/>
                  <a:pt x="2659906" y="3929973"/>
                  <a:pt x="2659906" y="3929973"/>
                </a:cubicBezTo>
                <a:cubicBezTo>
                  <a:pt x="2520804" y="3923647"/>
                  <a:pt x="2375380" y="3929973"/>
                  <a:pt x="2229955" y="3936298"/>
                </a:cubicBezTo>
                <a:cubicBezTo>
                  <a:pt x="1932784" y="3955275"/>
                  <a:pt x="1629289" y="3999555"/>
                  <a:pt x="1319472" y="4031184"/>
                </a:cubicBezTo>
                <a:cubicBezTo>
                  <a:pt x="1281535" y="4037509"/>
                  <a:pt x="1237276" y="4043835"/>
                  <a:pt x="1193016" y="4043835"/>
                </a:cubicBezTo>
                <a:cubicBezTo>
                  <a:pt x="1142434" y="4050161"/>
                  <a:pt x="1091851" y="4050161"/>
                  <a:pt x="1028623" y="4043835"/>
                </a:cubicBezTo>
                <a:cubicBezTo>
                  <a:pt x="1009655" y="4043835"/>
                  <a:pt x="1009655" y="4043835"/>
                  <a:pt x="1009655" y="4043835"/>
                </a:cubicBezTo>
                <a:cubicBezTo>
                  <a:pt x="978041" y="4037509"/>
                  <a:pt x="978041" y="4037509"/>
                  <a:pt x="978041" y="4037509"/>
                </a:cubicBezTo>
                <a:cubicBezTo>
                  <a:pt x="959073" y="4037509"/>
                  <a:pt x="946427" y="4031184"/>
                  <a:pt x="927459" y="4031184"/>
                </a:cubicBezTo>
                <a:cubicBezTo>
                  <a:pt x="889522" y="4018532"/>
                  <a:pt x="857908" y="4012207"/>
                  <a:pt x="826294" y="3999555"/>
                </a:cubicBezTo>
                <a:cubicBezTo>
                  <a:pt x="756743" y="3967927"/>
                  <a:pt x="693515" y="3929973"/>
                  <a:pt x="642933" y="3879367"/>
                </a:cubicBezTo>
                <a:cubicBezTo>
                  <a:pt x="592350" y="3828762"/>
                  <a:pt x="548091" y="3771830"/>
                  <a:pt x="516477" y="3708573"/>
                </a:cubicBezTo>
                <a:cubicBezTo>
                  <a:pt x="503831" y="3683271"/>
                  <a:pt x="503831" y="3683271"/>
                  <a:pt x="503831" y="3683271"/>
                </a:cubicBezTo>
                <a:cubicBezTo>
                  <a:pt x="491185" y="3657968"/>
                  <a:pt x="491185" y="3657968"/>
                  <a:pt x="491185" y="3657968"/>
                </a:cubicBezTo>
                <a:cubicBezTo>
                  <a:pt x="484863" y="3632665"/>
                  <a:pt x="484863" y="3632665"/>
                  <a:pt x="484863" y="3632665"/>
                </a:cubicBezTo>
                <a:cubicBezTo>
                  <a:pt x="478540" y="3620014"/>
                  <a:pt x="478540" y="3613688"/>
                  <a:pt x="472217" y="3607362"/>
                </a:cubicBezTo>
                <a:cubicBezTo>
                  <a:pt x="465894" y="3575734"/>
                  <a:pt x="459571" y="3550431"/>
                  <a:pt x="453249" y="3518803"/>
                </a:cubicBezTo>
                <a:cubicBezTo>
                  <a:pt x="440603" y="3468197"/>
                  <a:pt x="434280" y="3411266"/>
                  <a:pt x="427957" y="3360660"/>
                </a:cubicBezTo>
                <a:cubicBezTo>
                  <a:pt x="427957" y="3310055"/>
                  <a:pt x="427957" y="3259449"/>
                  <a:pt x="427957" y="3215169"/>
                </a:cubicBezTo>
                <a:cubicBezTo>
                  <a:pt x="434280" y="3038050"/>
                  <a:pt x="459571" y="2867257"/>
                  <a:pt x="503831" y="2696463"/>
                </a:cubicBezTo>
                <a:cubicBezTo>
                  <a:pt x="548091" y="2525669"/>
                  <a:pt x="604996" y="2361201"/>
                  <a:pt x="680869" y="2203059"/>
                </a:cubicBezTo>
                <a:cubicBezTo>
                  <a:pt x="756743" y="2044917"/>
                  <a:pt x="845262" y="1893100"/>
                  <a:pt x="952750" y="1753935"/>
                </a:cubicBezTo>
                <a:cubicBezTo>
                  <a:pt x="1053915" y="1614770"/>
                  <a:pt x="1174048" y="1488256"/>
                  <a:pt x="1294181" y="1374394"/>
                </a:cubicBezTo>
                <a:cubicBezTo>
                  <a:pt x="1414314" y="1254206"/>
                  <a:pt x="1534447" y="1152995"/>
                  <a:pt x="1648258" y="1051784"/>
                </a:cubicBezTo>
                <a:cubicBezTo>
                  <a:pt x="1762068" y="944247"/>
                  <a:pt x="1875879" y="849362"/>
                  <a:pt x="1970721" y="741825"/>
                </a:cubicBezTo>
                <a:cubicBezTo>
                  <a:pt x="2065563" y="640614"/>
                  <a:pt x="2154082" y="539403"/>
                  <a:pt x="2217310" y="425540"/>
                </a:cubicBezTo>
                <a:cubicBezTo>
                  <a:pt x="2229955" y="406563"/>
                  <a:pt x="2229955" y="406563"/>
                  <a:pt x="2229955" y="406563"/>
                </a:cubicBezTo>
                <a:cubicBezTo>
                  <a:pt x="2229955" y="400238"/>
                  <a:pt x="2236278" y="393912"/>
                  <a:pt x="2236278" y="387586"/>
                </a:cubicBezTo>
                <a:cubicBezTo>
                  <a:pt x="2261569" y="343306"/>
                  <a:pt x="2261569" y="343306"/>
                  <a:pt x="2261569" y="343306"/>
                </a:cubicBezTo>
                <a:cubicBezTo>
                  <a:pt x="2267892" y="324329"/>
                  <a:pt x="2267892" y="324329"/>
                  <a:pt x="2267892" y="324329"/>
                </a:cubicBezTo>
                <a:cubicBezTo>
                  <a:pt x="2274215" y="318004"/>
                  <a:pt x="2274215" y="318004"/>
                  <a:pt x="2274215" y="311678"/>
                </a:cubicBezTo>
                <a:cubicBezTo>
                  <a:pt x="2280538" y="305352"/>
                  <a:pt x="2280538" y="305352"/>
                  <a:pt x="2280538" y="305352"/>
                </a:cubicBezTo>
                <a:cubicBezTo>
                  <a:pt x="2280538" y="299027"/>
                  <a:pt x="2280538" y="292701"/>
                  <a:pt x="2286861" y="286375"/>
                </a:cubicBezTo>
                <a:cubicBezTo>
                  <a:pt x="2286861" y="280049"/>
                  <a:pt x="2286861" y="273724"/>
                  <a:pt x="2286861" y="267398"/>
                </a:cubicBezTo>
                <a:cubicBezTo>
                  <a:pt x="2286861" y="261072"/>
                  <a:pt x="2280538" y="261072"/>
                  <a:pt x="2280538" y="261072"/>
                </a:cubicBezTo>
                <a:cubicBezTo>
                  <a:pt x="2267892" y="248421"/>
                  <a:pt x="2267892" y="248421"/>
                  <a:pt x="2267892" y="248421"/>
                </a:cubicBezTo>
                <a:cubicBezTo>
                  <a:pt x="2255247" y="242095"/>
                  <a:pt x="2242601" y="229444"/>
                  <a:pt x="2229955" y="216793"/>
                </a:cubicBezTo>
                <a:cubicBezTo>
                  <a:pt x="2179373" y="178838"/>
                  <a:pt x="2122468" y="140884"/>
                  <a:pt x="2071885" y="109256"/>
                </a:cubicBezTo>
                <a:cubicBezTo>
                  <a:pt x="1964398" y="45999"/>
                  <a:pt x="1856910" y="14371"/>
                  <a:pt x="1768391" y="8045"/>
                </a:cubicBezTo>
                <a:cubicBezTo>
                  <a:pt x="1749423" y="8045"/>
                  <a:pt x="1724131" y="8045"/>
                  <a:pt x="1698840" y="14371"/>
                </a:cubicBezTo>
                <a:cubicBezTo>
                  <a:pt x="1673549" y="14371"/>
                  <a:pt x="1641935" y="20696"/>
                  <a:pt x="1610321" y="33348"/>
                </a:cubicBezTo>
                <a:cubicBezTo>
                  <a:pt x="1578707" y="39673"/>
                  <a:pt x="1547093" y="52325"/>
                  <a:pt x="1509156" y="64976"/>
                </a:cubicBezTo>
                <a:cubicBezTo>
                  <a:pt x="1477542" y="71302"/>
                  <a:pt x="1445928" y="83953"/>
                  <a:pt x="1420637" y="96604"/>
                </a:cubicBezTo>
                <a:cubicBezTo>
                  <a:pt x="1306827" y="128233"/>
                  <a:pt x="1186693" y="178838"/>
                  <a:pt x="1047592" y="216793"/>
                </a:cubicBezTo>
                <a:cubicBezTo>
                  <a:pt x="978041" y="235770"/>
                  <a:pt x="908490" y="254747"/>
                  <a:pt x="826294" y="267398"/>
                </a:cubicBezTo>
                <a:cubicBezTo>
                  <a:pt x="744097" y="273724"/>
                  <a:pt x="661901" y="280049"/>
                  <a:pt x="573382" y="267398"/>
                </a:cubicBezTo>
                <a:cubicBezTo>
                  <a:pt x="484863" y="254747"/>
                  <a:pt x="402666" y="235770"/>
                  <a:pt x="326792" y="204141"/>
                </a:cubicBezTo>
                <a:cubicBezTo>
                  <a:pt x="244596" y="172513"/>
                  <a:pt x="175045" y="128233"/>
                  <a:pt x="111817" y="83953"/>
                </a:cubicBezTo>
                <a:cubicBezTo>
                  <a:pt x="86526" y="71302"/>
                  <a:pt x="86526" y="71302"/>
                  <a:pt x="86526" y="71302"/>
                </a:cubicBezTo>
                <a:cubicBezTo>
                  <a:pt x="67558" y="52325"/>
                  <a:pt x="67558" y="52325"/>
                  <a:pt x="67558" y="52325"/>
                </a:cubicBezTo>
                <a:cubicBezTo>
                  <a:pt x="48589" y="39673"/>
                  <a:pt x="35944" y="27022"/>
                  <a:pt x="16975" y="143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C26E3179-B1FE-48E7-8411-940287929275}"/>
              </a:ext>
            </a:extLst>
          </p:cNvPr>
          <p:cNvSpPr>
            <a:spLocks/>
          </p:cNvSpPr>
          <p:nvPr userDrawn="1"/>
        </p:nvSpPr>
        <p:spPr bwMode="auto">
          <a:xfrm>
            <a:off x="-1966913" y="3856038"/>
            <a:ext cx="3422651" cy="4257675"/>
          </a:xfrm>
          <a:custGeom>
            <a:avLst/>
            <a:gdLst>
              <a:gd name="connsiteX0" fmla="*/ 0 w 3423843"/>
              <a:gd name="connsiteY0" fmla="*/ 0 h 4258261"/>
              <a:gd name="connsiteX1" fmla="*/ 3423843 w 3423843"/>
              <a:gd name="connsiteY1" fmla="*/ 2478611 h 4258261"/>
              <a:gd name="connsiteX2" fmla="*/ 1252343 w 3423843"/>
              <a:gd name="connsiteY2" fmla="*/ 3608608 h 4258261"/>
              <a:gd name="connsiteX3" fmla="*/ 0 w 3423843"/>
              <a:gd name="connsiteY3" fmla="*/ 4258261 h 425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3843" h="4258261">
                <a:moveTo>
                  <a:pt x="0" y="0"/>
                </a:moveTo>
                <a:lnTo>
                  <a:pt x="3423843" y="2478611"/>
                </a:lnTo>
                <a:lnTo>
                  <a:pt x="1252343" y="3608608"/>
                </a:lnTo>
                <a:lnTo>
                  <a:pt x="0" y="425826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219E2C-5444-405D-AA61-2A182AFF8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89" y="185088"/>
            <a:ext cx="12258178" cy="118888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B7FA1-5D4F-4752-8FF3-AD4472D6C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90" y="1506628"/>
            <a:ext cx="5664762" cy="467033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CB10F2E-1666-4390-886C-2F9E1676D3F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91251" y="1506538"/>
            <a:ext cx="5665787" cy="46704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899E7FD-03D0-4DED-A939-825771BB8D3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52858D6B-DE99-49AF-AFE5-82D029AEA6A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42554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L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0CF2C42-DAF9-4CE0-B939-D583E77BC653}"/>
              </a:ext>
            </a:extLst>
          </p:cNvPr>
          <p:cNvSpPr>
            <a:spLocks/>
          </p:cNvSpPr>
          <p:nvPr userDrawn="1"/>
        </p:nvSpPr>
        <p:spPr bwMode="auto">
          <a:xfrm>
            <a:off x="5527675" y="4729163"/>
            <a:ext cx="6323013" cy="2128837"/>
          </a:xfrm>
          <a:custGeom>
            <a:avLst/>
            <a:gdLst>
              <a:gd name="connsiteX0" fmla="*/ 3207891 w 6321919"/>
              <a:gd name="connsiteY0" fmla="*/ 306 h 2128398"/>
              <a:gd name="connsiteX1" fmla="*/ 6316765 w 6321919"/>
              <a:gd name="connsiteY1" fmla="*/ 2113774 h 2128398"/>
              <a:gd name="connsiteX2" fmla="*/ 6321919 w 6321919"/>
              <a:gd name="connsiteY2" fmla="*/ 2128398 h 2128398"/>
              <a:gd name="connsiteX3" fmla="*/ 0 w 6321919"/>
              <a:gd name="connsiteY3" fmla="*/ 2128398 h 2128398"/>
              <a:gd name="connsiteX4" fmla="*/ 17989 w 6321919"/>
              <a:gd name="connsiteY4" fmla="*/ 2079729 h 2128398"/>
              <a:gd name="connsiteX5" fmla="*/ 2191004 w 6321919"/>
              <a:gd name="connsiteY5" fmla="*/ 141606 h 2128398"/>
              <a:gd name="connsiteX6" fmla="*/ 3207891 w 6321919"/>
              <a:gd name="connsiteY6" fmla="*/ 306 h 212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21919" h="2128398">
                <a:moveTo>
                  <a:pt x="3207891" y="306"/>
                </a:moveTo>
                <a:cubicBezTo>
                  <a:pt x="4550900" y="18347"/>
                  <a:pt x="5791483" y="834293"/>
                  <a:pt x="6316765" y="2113774"/>
                </a:cubicBezTo>
                <a:lnTo>
                  <a:pt x="6321919" y="2128398"/>
                </a:lnTo>
                <a:lnTo>
                  <a:pt x="0" y="2128398"/>
                </a:lnTo>
                <a:lnTo>
                  <a:pt x="17989" y="2079729"/>
                </a:lnTo>
                <a:cubicBezTo>
                  <a:pt x="402825" y="1174418"/>
                  <a:pt x="1174065" y="441835"/>
                  <a:pt x="2191004" y="141606"/>
                </a:cubicBezTo>
                <a:cubicBezTo>
                  <a:pt x="2529984" y="41154"/>
                  <a:pt x="2872138" y="-4205"/>
                  <a:pt x="3207891" y="30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B947395-C6F2-454A-A74C-462EE2A9FBCE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8835DF0-8377-4EFD-9547-1933925C8FB9}"/>
              </a:ext>
            </a:extLst>
          </p:cNvPr>
          <p:cNvSpPr>
            <a:spLocks/>
          </p:cNvSpPr>
          <p:nvPr userDrawn="1"/>
        </p:nvSpPr>
        <p:spPr bwMode="auto">
          <a:xfrm rot="700613">
            <a:off x="-22225" y="5238750"/>
            <a:ext cx="6175375" cy="2020888"/>
          </a:xfrm>
          <a:custGeom>
            <a:avLst/>
            <a:gdLst>
              <a:gd name="connsiteX0" fmla="*/ 2115631 w 6174844"/>
              <a:gd name="connsiteY0" fmla="*/ 129960 h 2021760"/>
              <a:gd name="connsiteX1" fmla="*/ 2440066 w 6174844"/>
              <a:gd name="connsiteY1" fmla="*/ 69832 h 2021760"/>
              <a:gd name="connsiteX2" fmla="*/ 4314368 w 6174844"/>
              <a:gd name="connsiteY2" fmla="*/ 95915 h 2021760"/>
              <a:gd name="connsiteX3" fmla="*/ 6016090 w 6174844"/>
              <a:gd name="connsiteY3" fmla="*/ 874387 h 2021760"/>
              <a:gd name="connsiteX4" fmla="*/ 6160575 w 6174844"/>
              <a:gd name="connsiteY4" fmla="*/ 982731 h 2021760"/>
              <a:gd name="connsiteX5" fmla="*/ 6174844 w 6174844"/>
              <a:gd name="connsiteY5" fmla="*/ 994745 h 2021760"/>
              <a:gd name="connsiteX6" fmla="*/ 6055097 w 6174844"/>
              <a:gd name="connsiteY6" fmla="*/ 1019493 h 2021760"/>
              <a:gd name="connsiteX7" fmla="*/ 5922024 w 6174844"/>
              <a:gd name="connsiteY7" fmla="*/ 919781 h 2021760"/>
              <a:gd name="connsiteX8" fmla="*/ 5474268 w 6174844"/>
              <a:gd name="connsiteY8" fmla="*/ 643654 h 2021760"/>
              <a:gd name="connsiteX9" fmla="*/ 2973860 w 6174844"/>
              <a:gd name="connsiteY9" fmla="*/ 109959 h 2021760"/>
              <a:gd name="connsiteX10" fmla="*/ 5474268 w 6174844"/>
              <a:gd name="connsiteY10" fmla="*/ 643654 h 2021760"/>
              <a:gd name="connsiteX11" fmla="*/ 5917257 w 6174844"/>
              <a:gd name="connsiteY11" fmla="*/ 923543 h 2021760"/>
              <a:gd name="connsiteX12" fmla="*/ 6044844 w 6174844"/>
              <a:gd name="connsiteY12" fmla="*/ 1021612 h 2021760"/>
              <a:gd name="connsiteX13" fmla="*/ 5548305 w 6174844"/>
              <a:gd name="connsiteY13" fmla="*/ 1124231 h 2021760"/>
              <a:gd name="connsiteX14" fmla="*/ 5253620 w 6174844"/>
              <a:gd name="connsiteY14" fmla="*/ 953325 h 2021760"/>
              <a:gd name="connsiteX15" fmla="*/ 4587286 w 6174844"/>
              <a:gd name="connsiteY15" fmla="*/ 673750 h 2021760"/>
              <a:gd name="connsiteX16" fmla="*/ 3511669 w 6174844"/>
              <a:gd name="connsiteY16" fmla="*/ 495182 h 2021760"/>
              <a:gd name="connsiteX17" fmla="*/ 3230724 w 6174844"/>
              <a:gd name="connsiteY17" fmla="*/ 499195 h 2021760"/>
              <a:gd name="connsiteX18" fmla="*/ 2953793 w 6174844"/>
              <a:gd name="connsiteY18" fmla="*/ 519259 h 2021760"/>
              <a:gd name="connsiteX19" fmla="*/ 2415985 w 6174844"/>
              <a:gd name="connsiteY19" fmla="*/ 607539 h 2021760"/>
              <a:gd name="connsiteX20" fmla="*/ 3666188 w 6174844"/>
              <a:gd name="connsiteY20" fmla="*/ 519259 h 2021760"/>
              <a:gd name="connsiteX21" fmla="*/ 4884284 w 6174844"/>
              <a:gd name="connsiteY21" fmla="*/ 790119 h 2021760"/>
              <a:gd name="connsiteX22" fmla="*/ 5437551 w 6174844"/>
              <a:gd name="connsiteY22" fmla="*/ 1067061 h 2021760"/>
              <a:gd name="connsiteX23" fmla="*/ 5528180 w 6174844"/>
              <a:gd name="connsiteY23" fmla="*/ 1128390 h 2021760"/>
              <a:gd name="connsiteX24" fmla="*/ 5369435 w 6174844"/>
              <a:gd name="connsiteY24" fmla="*/ 1161198 h 2021760"/>
              <a:gd name="connsiteX25" fmla="*/ 5103019 w 6174844"/>
              <a:gd name="connsiteY25" fmla="*/ 1012826 h 2021760"/>
              <a:gd name="connsiteX26" fmla="*/ 5127101 w 6174844"/>
              <a:gd name="connsiteY26" fmla="*/ 960660 h 2021760"/>
              <a:gd name="connsiteX27" fmla="*/ 3040083 w 6174844"/>
              <a:gd name="connsiteY27" fmla="*/ 597507 h 2021760"/>
              <a:gd name="connsiteX28" fmla="*/ 2502275 w 6174844"/>
              <a:gd name="connsiteY28" fmla="*/ 661711 h 2021760"/>
              <a:gd name="connsiteX29" fmla="*/ 1974500 w 6174844"/>
              <a:gd name="connsiteY29" fmla="*/ 786106 h 2021760"/>
              <a:gd name="connsiteX30" fmla="*/ 989187 w 6174844"/>
              <a:gd name="connsiteY30" fmla="*/ 1235533 h 2021760"/>
              <a:gd name="connsiteX31" fmla="*/ 1013268 w 6174844"/>
              <a:gd name="connsiteY31" fmla="*/ 1255597 h 2021760"/>
              <a:gd name="connsiteX32" fmla="*/ 1980520 w 6174844"/>
              <a:gd name="connsiteY32" fmla="*/ 834259 h 2021760"/>
              <a:gd name="connsiteX33" fmla="*/ 2494248 w 6174844"/>
              <a:gd name="connsiteY33" fmla="*/ 709864 h 2021760"/>
              <a:gd name="connsiteX34" fmla="*/ 3020016 w 6174844"/>
              <a:gd name="connsiteY34" fmla="*/ 637635 h 2021760"/>
              <a:gd name="connsiteX35" fmla="*/ 5050844 w 6174844"/>
              <a:gd name="connsiteY35" fmla="*/ 986744 h 2021760"/>
              <a:gd name="connsiteX36" fmla="*/ 3465514 w 6174844"/>
              <a:gd name="connsiteY36" fmla="*/ 637635 h 2021760"/>
              <a:gd name="connsiteX37" fmla="*/ 2642747 w 6174844"/>
              <a:gd name="connsiteY37" fmla="*/ 705851 h 2021760"/>
              <a:gd name="connsiteX38" fmla="*/ 1838042 w 6174844"/>
              <a:gd name="connsiteY38" fmla="*/ 902476 h 2021760"/>
              <a:gd name="connsiteX39" fmla="*/ 443352 w 6174844"/>
              <a:gd name="connsiteY39" fmla="*/ 1719069 h 2021760"/>
              <a:gd name="connsiteX40" fmla="*/ 169337 w 6174844"/>
              <a:gd name="connsiteY40" fmla="*/ 2017109 h 2021760"/>
              <a:gd name="connsiteX41" fmla="*/ 165797 w 6174844"/>
              <a:gd name="connsiteY41" fmla="*/ 2021760 h 2021760"/>
              <a:gd name="connsiteX42" fmla="*/ 0 w 6174844"/>
              <a:gd name="connsiteY42" fmla="*/ 1219529 h 2021760"/>
              <a:gd name="connsiteX43" fmla="*/ 35982 w 6174844"/>
              <a:gd name="connsiteY43" fmla="*/ 1183368 h 2021760"/>
              <a:gd name="connsiteX44" fmla="*/ 1163774 w 6174844"/>
              <a:gd name="connsiteY44" fmla="*/ 432985 h 2021760"/>
              <a:gd name="connsiteX45" fmla="*/ 2115631 w 6174844"/>
              <a:gd name="connsiteY45" fmla="*/ 129960 h 202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174844" h="2021760">
                <a:moveTo>
                  <a:pt x="2115631" y="129960"/>
                </a:moveTo>
                <a:cubicBezTo>
                  <a:pt x="2223462" y="106824"/>
                  <a:pt x="2331701" y="86886"/>
                  <a:pt x="2440066" y="69832"/>
                </a:cubicBezTo>
                <a:cubicBezTo>
                  <a:pt x="3028042" y="-22461"/>
                  <a:pt x="3690270" y="-32493"/>
                  <a:pt x="4314368" y="95915"/>
                </a:cubicBezTo>
                <a:cubicBezTo>
                  <a:pt x="4938466" y="228335"/>
                  <a:pt x="5542498" y="489164"/>
                  <a:pt x="6016090" y="874387"/>
                </a:cubicBezTo>
                <a:cubicBezTo>
                  <a:pt x="6062245" y="908495"/>
                  <a:pt x="6110407" y="944609"/>
                  <a:pt x="6160575" y="982731"/>
                </a:cubicBezTo>
                <a:lnTo>
                  <a:pt x="6174844" y="994745"/>
                </a:lnTo>
                <a:lnTo>
                  <a:pt x="6055097" y="1019493"/>
                </a:lnTo>
                <a:lnTo>
                  <a:pt x="5922024" y="919781"/>
                </a:lnTo>
                <a:cubicBezTo>
                  <a:pt x="5777789" y="818709"/>
                  <a:pt x="5627784" y="726918"/>
                  <a:pt x="5474268" y="643654"/>
                </a:cubicBezTo>
                <a:cubicBezTo>
                  <a:pt x="4717724" y="230341"/>
                  <a:pt x="3838769" y="47762"/>
                  <a:pt x="2973860" y="109959"/>
                </a:cubicBezTo>
                <a:cubicBezTo>
                  <a:pt x="3820708" y="61806"/>
                  <a:pt x="4699663" y="230342"/>
                  <a:pt x="5474268" y="643654"/>
                </a:cubicBezTo>
                <a:cubicBezTo>
                  <a:pt x="5626780" y="728925"/>
                  <a:pt x="5775279" y="821720"/>
                  <a:pt x="5917257" y="923543"/>
                </a:cubicBezTo>
                <a:lnTo>
                  <a:pt x="6044844" y="1021612"/>
                </a:lnTo>
                <a:lnTo>
                  <a:pt x="5548305" y="1124231"/>
                </a:lnTo>
                <a:lnTo>
                  <a:pt x="5253620" y="953325"/>
                </a:lnTo>
                <a:cubicBezTo>
                  <a:pt x="5044573" y="844040"/>
                  <a:pt x="4821573" y="750494"/>
                  <a:pt x="4587286" y="673750"/>
                </a:cubicBezTo>
                <a:cubicBezTo>
                  <a:pt x="4258179" y="563399"/>
                  <a:pt x="3884924" y="501202"/>
                  <a:pt x="3511669" y="495182"/>
                </a:cubicBezTo>
                <a:cubicBezTo>
                  <a:pt x="3417351" y="497189"/>
                  <a:pt x="3325042" y="491170"/>
                  <a:pt x="3230724" y="499195"/>
                </a:cubicBezTo>
                <a:cubicBezTo>
                  <a:pt x="3138413" y="505214"/>
                  <a:pt x="3046104" y="513240"/>
                  <a:pt x="2953793" y="519259"/>
                </a:cubicBezTo>
                <a:cubicBezTo>
                  <a:pt x="2771179" y="551361"/>
                  <a:pt x="2586558" y="567412"/>
                  <a:pt x="2415985" y="607539"/>
                </a:cubicBezTo>
                <a:cubicBezTo>
                  <a:pt x="2829375" y="535310"/>
                  <a:pt x="3248785" y="489164"/>
                  <a:pt x="3666188" y="519259"/>
                </a:cubicBezTo>
                <a:cubicBezTo>
                  <a:pt x="4083592" y="545342"/>
                  <a:pt x="4498989" y="635628"/>
                  <a:pt x="4884284" y="790119"/>
                </a:cubicBezTo>
                <a:cubicBezTo>
                  <a:pt x="5077434" y="866361"/>
                  <a:pt x="5262807" y="959532"/>
                  <a:pt x="5437551" y="1067061"/>
                </a:cubicBezTo>
                <a:lnTo>
                  <a:pt x="5528180" y="1128390"/>
                </a:lnTo>
                <a:lnTo>
                  <a:pt x="5369435" y="1161198"/>
                </a:lnTo>
                <a:lnTo>
                  <a:pt x="5103019" y="1012826"/>
                </a:lnTo>
                <a:cubicBezTo>
                  <a:pt x="5109040" y="998781"/>
                  <a:pt x="5121081" y="972699"/>
                  <a:pt x="5127101" y="960660"/>
                </a:cubicBezTo>
                <a:cubicBezTo>
                  <a:pt x="4458854" y="675756"/>
                  <a:pt x="3748465" y="543335"/>
                  <a:pt x="3040083" y="597507"/>
                </a:cubicBezTo>
                <a:cubicBezTo>
                  <a:pt x="2861483" y="609545"/>
                  <a:pt x="2680875" y="637635"/>
                  <a:pt x="2502275" y="661711"/>
                </a:cubicBezTo>
                <a:cubicBezTo>
                  <a:pt x="2325681" y="701839"/>
                  <a:pt x="2145074" y="727921"/>
                  <a:pt x="1974500" y="786106"/>
                </a:cubicBezTo>
                <a:cubicBezTo>
                  <a:pt x="1623319" y="880406"/>
                  <a:pt x="1292206" y="1036903"/>
                  <a:pt x="989187" y="1235533"/>
                </a:cubicBezTo>
                <a:cubicBezTo>
                  <a:pt x="1037349" y="1215470"/>
                  <a:pt x="1017282" y="1241552"/>
                  <a:pt x="1013268" y="1255597"/>
                </a:cubicBezTo>
                <a:cubicBezTo>
                  <a:pt x="1316287" y="1075024"/>
                  <a:pt x="1639373" y="928558"/>
                  <a:pt x="1980520" y="834259"/>
                </a:cubicBezTo>
                <a:cubicBezTo>
                  <a:pt x="2147080" y="778081"/>
                  <a:pt x="2323674" y="747985"/>
                  <a:pt x="2494248" y="709864"/>
                </a:cubicBezTo>
                <a:cubicBezTo>
                  <a:pt x="2668835" y="679769"/>
                  <a:pt x="2847435" y="653686"/>
                  <a:pt x="3020016" y="637635"/>
                </a:cubicBezTo>
                <a:cubicBezTo>
                  <a:pt x="3708330" y="575437"/>
                  <a:pt x="4412698" y="687794"/>
                  <a:pt x="5050844" y="986744"/>
                </a:cubicBezTo>
                <a:cubicBezTo>
                  <a:pt x="4553171" y="762030"/>
                  <a:pt x="4011349" y="635628"/>
                  <a:pt x="3465514" y="637635"/>
                </a:cubicBezTo>
                <a:cubicBezTo>
                  <a:pt x="3192596" y="627603"/>
                  <a:pt x="2921685" y="663718"/>
                  <a:pt x="2642747" y="705851"/>
                </a:cubicBezTo>
                <a:cubicBezTo>
                  <a:pt x="2367823" y="751998"/>
                  <a:pt x="2098918" y="818208"/>
                  <a:pt x="1838042" y="902476"/>
                </a:cubicBezTo>
                <a:cubicBezTo>
                  <a:pt x="1314280" y="1073017"/>
                  <a:pt x="832661" y="1343877"/>
                  <a:pt x="443352" y="1719069"/>
                </a:cubicBezTo>
                <a:cubicBezTo>
                  <a:pt x="346025" y="1812365"/>
                  <a:pt x="254592" y="1911931"/>
                  <a:pt x="169337" y="2017109"/>
                </a:cubicBezTo>
                <a:lnTo>
                  <a:pt x="165797" y="2021760"/>
                </a:lnTo>
                <a:lnTo>
                  <a:pt x="0" y="1219529"/>
                </a:lnTo>
                <a:lnTo>
                  <a:pt x="35982" y="1183368"/>
                </a:lnTo>
                <a:cubicBezTo>
                  <a:pt x="369102" y="872380"/>
                  <a:pt x="754398" y="621584"/>
                  <a:pt x="1163774" y="432985"/>
                </a:cubicBezTo>
                <a:cubicBezTo>
                  <a:pt x="1472312" y="297555"/>
                  <a:pt x="1792137" y="199368"/>
                  <a:pt x="2115631" y="1299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5C51E43-1B25-42D4-8C25-0EFDF0B8E8E3}"/>
              </a:ext>
            </a:extLst>
          </p:cNvPr>
          <p:cNvSpPr>
            <a:spLocks/>
          </p:cNvSpPr>
          <p:nvPr userDrawn="1"/>
        </p:nvSpPr>
        <p:spPr bwMode="auto">
          <a:xfrm>
            <a:off x="9175750" y="-9525"/>
            <a:ext cx="3016250" cy="1382713"/>
          </a:xfrm>
          <a:custGeom>
            <a:avLst/>
            <a:gdLst>
              <a:gd name="connsiteX0" fmla="*/ 2203039 w 3202953"/>
              <a:gd name="connsiteY0" fmla="*/ 705851 h 1383420"/>
              <a:gd name="connsiteX1" fmla="*/ 3018045 w 3202953"/>
              <a:gd name="connsiteY1" fmla="*/ 756514 h 1383420"/>
              <a:gd name="connsiteX2" fmla="*/ 3202953 w 3202953"/>
              <a:gd name="connsiteY2" fmla="*/ 744117 h 1383420"/>
              <a:gd name="connsiteX3" fmla="*/ 3202953 w 3202953"/>
              <a:gd name="connsiteY3" fmla="*/ 751279 h 1383420"/>
              <a:gd name="connsiteX4" fmla="*/ 2985174 w 3202953"/>
              <a:gd name="connsiteY4" fmla="*/ 764434 h 1383420"/>
              <a:gd name="connsiteX5" fmla="*/ 2203039 w 3202953"/>
              <a:gd name="connsiteY5" fmla="*/ 705851 h 1383420"/>
              <a:gd name="connsiteX6" fmla="*/ 32365 w 3202953"/>
              <a:gd name="connsiteY6" fmla="*/ 158087 h 1383420"/>
              <a:gd name="connsiteX7" fmla="*/ 893011 w 3202953"/>
              <a:gd name="connsiteY7" fmla="*/ 780090 h 1383420"/>
              <a:gd name="connsiteX8" fmla="*/ 1882052 w 3202953"/>
              <a:gd name="connsiteY8" fmla="*/ 1147273 h 1383420"/>
              <a:gd name="connsiteX9" fmla="*/ 3164746 w 3202953"/>
              <a:gd name="connsiteY9" fmla="*/ 1264149 h 1383420"/>
              <a:gd name="connsiteX10" fmla="*/ 3202953 w 3202953"/>
              <a:gd name="connsiteY10" fmla="*/ 1260800 h 1383420"/>
              <a:gd name="connsiteX11" fmla="*/ 3202953 w 3202953"/>
              <a:gd name="connsiteY11" fmla="*/ 1372697 h 1383420"/>
              <a:gd name="connsiteX12" fmla="*/ 3143932 w 3202953"/>
              <a:gd name="connsiteY12" fmla="*/ 1378015 h 1383420"/>
              <a:gd name="connsiteX13" fmla="*/ 1298257 w 3202953"/>
              <a:gd name="connsiteY13" fmla="*/ 1063001 h 1383420"/>
              <a:gd name="connsiteX14" fmla="*/ 1131745 w 3202953"/>
              <a:gd name="connsiteY14" fmla="*/ 996788 h 1383420"/>
              <a:gd name="connsiteX15" fmla="*/ 949184 w 3202953"/>
              <a:gd name="connsiteY15" fmla="*/ 910510 h 1383420"/>
              <a:gd name="connsiteX16" fmla="*/ 576037 w 3202953"/>
              <a:gd name="connsiteY16" fmla="*/ 711871 h 1383420"/>
              <a:gd name="connsiteX17" fmla="*/ 263074 w 3202953"/>
              <a:gd name="connsiteY17" fmla="*/ 495173 h 1383420"/>
              <a:gd name="connsiteX18" fmla="*/ 76501 w 3202953"/>
              <a:gd name="connsiteY18" fmla="*/ 316598 h 1383420"/>
              <a:gd name="connsiteX19" fmla="*/ 32365 w 3202953"/>
              <a:gd name="connsiteY19" fmla="*/ 158087 h 1383420"/>
              <a:gd name="connsiteX20" fmla="*/ 508435 w 3202953"/>
              <a:gd name="connsiteY20" fmla="*/ 0 h 1383420"/>
              <a:gd name="connsiteX21" fmla="*/ 622972 w 3202953"/>
              <a:gd name="connsiteY21" fmla="*/ 0 h 1383420"/>
              <a:gd name="connsiteX22" fmla="*/ 642240 w 3202953"/>
              <a:gd name="connsiteY22" fmla="*/ 13622 h 1383420"/>
              <a:gd name="connsiteX23" fmla="*/ 768629 w 3202953"/>
              <a:gd name="connsiteY23" fmla="*/ 95887 h 1383420"/>
              <a:gd name="connsiteX24" fmla="*/ 2146866 w 3202953"/>
              <a:gd name="connsiteY24" fmla="*/ 693813 h 1383420"/>
              <a:gd name="connsiteX25" fmla="*/ 2134829 w 3202953"/>
              <a:gd name="connsiteY25" fmla="*/ 752000 h 1383420"/>
              <a:gd name="connsiteX26" fmla="*/ 2941015 w 3202953"/>
              <a:gd name="connsiteY26" fmla="*/ 798309 h 1383420"/>
              <a:gd name="connsiteX27" fmla="*/ 3202953 w 3202953"/>
              <a:gd name="connsiteY27" fmla="*/ 783599 h 1383420"/>
              <a:gd name="connsiteX28" fmla="*/ 3202953 w 3202953"/>
              <a:gd name="connsiteY28" fmla="*/ 862259 h 1383420"/>
              <a:gd name="connsiteX29" fmla="*/ 3038107 w 3202953"/>
              <a:gd name="connsiteY29" fmla="*/ 875899 h 1383420"/>
              <a:gd name="connsiteX30" fmla="*/ 2413687 w 3202953"/>
              <a:gd name="connsiteY30" fmla="*/ 852322 h 1383420"/>
              <a:gd name="connsiteX31" fmla="*/ 510973 w 3202953"/>
              <a:gd name="connsiteY31" fmla="*/ 2587 h 1383420"/>
              <a:gd name="connsiteX32" fmla="*/ 41615 w 3202953"/>
              <a:gd name="connsiteY32" fmla="*/ 0 h 1383420"/>
              <a:gd name="connsiteX33" fmla="*/ 452796 w 3202953"/>
              <a:gd name="connsiteY33" fmla="*/ 0 h 1383420"/>
              <a:gd name="connsiteX34" fmla="*/ 510221 w 3202953"/>
              <a:gd name="connsiteY34" fmla="*/ 55903 h 1383420"/>
              <a:gd name="connsiteX35" fmla="*/ 2730661 w 3202953"/>
              <a:gd name="connsiteY35" fmla="*/ 888439 h 1383420"/>
              <a:gd name="connsiteX36" fmla="*/ 2995601 w 3202953"/>
              <a:gd name="connsiteY36" fmla="*/ 894145 h 1383420"/>
              <a:gd name="connsiteX37" fmla="*/ 3202953 w 3202953"/>
              <a:gd name="connsiteY37" fmla="*/ 882134 h 1383420"/>
              <a:gd name="connsiteX38" fmla="*/ 3202953 w 3202953"/>
              <a:gd name="connsiteY38" fmla="*/ 1253513 h 1383420"/>
              <a:gd name="connsiteX39" fmla="*/ 3176783 w 3202953"/>
              <a:gd name="connsiteY39" fmla="*/ 1255872 h 1383420"/>
              <a:gd name="connsiteX40" fmla="*/ 1882052 w 3202953"/>
              <a:gd name="connsiteY40" fmla="*/ 1147273 h 1383420"/>
              <a:gd name="connsiteX41" fmla="*/ 907054 w 3202953"/>
              <a:gd name="connsiteY41" fmla="*/ 772065 h 1383420"/>
              <a:gd name="connsiteX42" fmla="*/ 68476 w 3202953"/>
              <a:gd name="connsiteY42" fmla="*/ 152069 h 1383420"/>
              <a:gd name="connsiteX43" fmla="*/ 134679 w 3202953"/>
              <a:gd name="connsiteY43" fmla="*/ 91875 h 1383420"/>
              <a:gd name="connsiteX44" fmla="*/ 50671 w 3202953"/>
              <a:gd name="connsiteY44" fmla="*/ 9108 h 1383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202953" h="1383420">
                <a:moveTo>
                  <a:pt x="2203039" y="705851"/>
                </a:moveTo>
                <a:cubicBezTo>
                  <a:pt x="2471866" y="749993"/>
                  <a:pt x="2745708" y="767550"/>
                  <a:pt x="3018045" y="756514"/>
                </a:cubicBezTo>
                <a:lnTo>
                  <a:pt x="3202953" y="744117"/>
                </a:lnTo>
                <a:lnTo>
                  <a:pt x="3202953" y="751279"/>
                </a:lnTo>
                <a:lnTo>
                  <a:pt x="2985174" y="764434"/>
                </a:lnTo>
                <a:cubicBezTo>
                  <a:pt x="2724674" y="771500"/>
                  <a:pt x="2462587" y="752501"/>
                  <a:pt x="2203039" y="705851"/>
                </a:cubicBezTo>
                <a:close/>
                <a:moveTo>
                  <a:pt x="32365" y="158087"/>
                </a:moveTo>
                <a:cubicBezTo>
                  <a:pt x="291161" y="402876"/>
                  <a:pt x="582055" y="611548"/>
                  <a:pt x="893011" y="780090"/>
                </a:cubicBezTo>
                <a:cubicBezTo>
                  <a:pt x="1205973" y="946627"/>
                  <a:pt x="1541003" y="1065008"/>
                  <a:pt x="1882052" y="1147273"/>
                </a:cubicBezTo>
                <a:cubicBezTo>
                  <a:pt x="2300338" y="1248599"/>
                  <a:pt x="2733670" y="1286721"/>
                  <a:pt x="3164746" y="1264149"/>
                </a:cubicBezTo>
                <a:lnTo>
                  <a:pt x="3202953" y="1260800"/>
                </a:lnTo>
                <a:lnTo>
                  <a:pt x="3202953" y="1372697"/>
                </a:lnTo>
                <a:lnTo>
                  <a:pt x="3143932" y="1378015"/>
                </a:lnTo>
                <a:cubicBezTo>
                  <a:pt x="2505971" y="1408112"/>
                  <a:pt x="1855972" y="1313809"/>
                  <a:pt x="1298257" y="1063001"/>
                </a:cubicBezTo>
                <a:cubicBezTo>
                  <a:pt x="1246097" y="1040930"/>
                  <a:pt x="1189924" y="1018859"/>
                  <a:pt x="1131745" y="996788"/>
                </a:cubicBezTo>
                <a:cubicBezTo>
                  <a:pt x="1073566" y="968697"/>
                  <a:pt x="1013381" y="940607"/>
                  <a:pt x="949184" y="910510"/>
                </a:cubicBezTo>
                <a:cubicBezTo>
                  <a:pt x="822795" y="856335"/>
                  <a:pt x="698413" y="780090"/>
                  <a:pt x="576037" y="711871"/>
                </a:cubicBezTo>
                <a:cubicBezTo>
                  <a:pt x="457673" y="639638"/>
                  <a:pt x="351346" y="561386"/>
                  <a:pt x="263074" y="495173"/>
                </a:cubicBezTo>
                <a:cubicBezTo>
                  <a:pt x="178815" y="422940"/>
                  <a:pt x="112612" y="358733"/>
                  <a:pt x="76501" y="316598"/>
                </a:cubicBezTo>
                <a:cubicBezTo>
                  <a:pt x="-29826" y="196211"/>
                  <a:pt x="-5752" y="164107"/>
                  <a:pt x="32365" y="158087"/>
                </a:cubicBezTo>
                <a:close/>
                <a:moveTo>
                  <a:pt x="508435" y="0"/>
                </a:moveTo>
                <a:lnTo>
                  <a:pt x="622972" y="0"/>
                </a:lnTo>
                <a:lnTo>
                  <a:pt x="642240" y="13622"/>
                </a:lnTo>
                <a:cubicBezTo>
                  <a:pt x="684370" y="37700"/>
                  <a:pt x="726499" y="65791"/>
                  <a:pt x="768629" y="95887"/>
                </a:cubicBezTo>
                <a:cubicBezTo>
                  <a:pt x="1173875" y="402876"/>
                  <a:pt x="1653349" y="593489"/>
                  <a:pt x="2146866" y="693813"/>
                </a:cubicBezTo>
                <a:cubicBezTo>
                  <a:pt x="2142854" y="707857"/>
                  <a:pt x="2138841" y="737954"/>
                  <a:pt x="2134829" y="752000"/>
                </a:cubicBezTo>
                <a:cubicBezTo>
                  <a:pt x="2404157" y="789621"/>
                  <a:pt x="2673767" y="805516"/>
                  <a:pt x="2941015" y="798309"/>
                </a:cubicBezTo>
                <a:lnTo>
                  <a:pt x="3202953" y="783599"/>
                </a:lnTo>
                <a:lnTo>
                  <a:pt x="3202953" y="862259"/>
                </a:lnTo>
                <a:lnTo>
                  <a:pt x="3038107" y="875899"/>
                </a:lnTo>
                <a:cubicBezTo>
                  <a:pt x="2829465" y="884928"/>
                  <a:pt x="2620322" y="877403"/>
                  <a:pt x="2413687" y="852322"/>
                </a:cubicBezTo>
                <a:cubicBezTo>
                  <a:pt x="1692218" y="769807"/>
                  <a:pt x="1009150" y="461471"/>
                  <a:pt x="510973" y="2587"/>
                </a:cubicBezTo>
                <a:close/>
                <a:moveTo>
                  <a:pt x="41615" y="0"/>
                </a:moveTo>
                <a:lnTo>
                  <a:pt x="452796" y="0"/>
                </a:lnTo>
                <a:lnTo>
                  <a:pt x="510221" y="55903"/>
                </a:lnTo>
                <a:cubicBezTo>
                  <a:pt x="1088707" y="558596"/>
                  <a:pt x="1870517" y="841037"/>
                  <a:pt x="2730661" y="888439"/>
                </a:cubicBezTo>
                <a:cubicBezTo>
                  <a:pt x="2817428" y="893957"/>
                  <a:pt x="2905950" y="895838"/>
                  <a:pt x="2995601" y="894145"/>
                </a:cubicBezTo>
                <a:lnTo>
                  <a:pt x="3202953" y="882134"/>
                </a:lnTo>
                <a:lnTo>
                  <a:pt x="3202953" y="1253513"/>
                </a:lnTo>
                <a:lnTo>
                  <a:pt x="3176783" y="1255872"/>
                </a:lnTo>
                <a:cubicBezTo>
                  <a:pt x="2746209" y="1280200"/>
                  <a:pt x="2309366" y="1246592"/>
                  <a:pt x="1882052" y="1147273"/>
                </a:cubicBezTo>
                <a:cubicBezTo>
                  <a:pt x="1543010" y="1060995"/>
                  <a:pt x="1211992" y="940607"/>
                  <a:pt x="907054" y="772065"/>
                </a:cubicBezTo>
                <a:cubicBezTo>
                  <a:pt x="600111" y="603522"/>
                  <a:pt x="317241" y="394850"/>
                  <a:pt x="68476" y="152069"/>
                </a:cubicBezTo>
                <a:cubicBezTo>
                  <a:pt x="106593" y="150062"/>
                  <a:pt x="144710" y="142036"/>
                  <a:pt x="134679" y="91875"/>
                </a:cubicBezTo>
                <a:cubicBezTo>
                  <a:pt x="134679" y="91875"/>
                  <a:pt x="97064" y="55257"/>
                  <a:pt x="50671" y="910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9C384EE-864A-44FE-B5F2-C9013414A97A}"/>
              </a:ext>
            </a:extLst>
          </p:cNvPr>
          <p:cNvSpPr>
            <a:spLocks/>
          </p:cNvSpPr>
          <p:nvPr userDrawn="1"/>
        </p:nvSpPr>
        <p:spPr bwMode="auto">
          <a:xfrm>
            <a:off x="817563" y="3321050"/>
            <a:ext cx="3843337" cy="1020763"/>
          </a:xfrm>
          <a:custGeom>
            <a:avLst/>
            <a:gdLst>
              <a:gd name="T0" fmla="*/ 3660013 w 4956890"/>
              <a:gd name="T1" fmla="*/ 892622 h 1318335"/>
              <a:gd name="T2" fmla="*/ 3652962 w 4956890"/>
              <a:gd name="T3" fmla="*/ 921097 h 1318335"/>
              <a:gd name="T4" fmla="*/ 2736342 w 4956890"/>
              <a:gd name="T5" fmla="*/ 978049 h 1318335"/>
              <a:gd name="T6" fmla="*/ 2947870 w 4956890"/>
              <a:gd name="T7" fmla="*/ 992287 h 1318335"/>
              <a:gd name="T8" fmla="*/ 494149 w 4956890"/>
              <a:gd name="T9" fmla="*/ 1020763 h 1318335"/>
              <a:gd name="T10" fmla="*/ 1234496 w 4956890"/>
              <a:gd name="T11" fmla="*/ 857026 h 1318335"/>
              <a:gd name="T12" fmla="*/ 838559 w 4956890"/>
              <a:gd name="T13" fmla="*/ 629127 h 1318335"/>
              <a:gd name="T14" fmla="*/ 263360 w 4956890"/>
              <a:gd name="T15" fmla="*/ 450268 h 1318335"/>
              <a:gd name="T16" fmla="*/ 376279 w 4956890"/>
              <a:gd name="T17" fmla="*/ 472479 h 1318335"/>
              <a:gd name="T18" fmla="*/ 3048453 w 4956890"/>
              <a:gd name="T19" fmla="*/ 408210 h 1318335"/>
              <a:gd name="T20" fmla="*/ 3068294 w 4956890"/>
              <a:gd name="T21" fmla="*/ 613269 h 1318335"/>
              <a:gd name="T22" fmla="*/ 3166975 w 4956890"/>
              <a:gd name="T23" fmla="*/ 495015 h 1318335"/>
              <a:gd name="T24" fmla="*/ 2607115 w 4956890"/>
              <a:gd name="T25" fmla="*/ 368118 h 1318335"/>
              <a:gd name="T26" fmla="*/ 2543717 w 4956890"/>
              <a:gd name="T27" fmla="*/ 542720 h 1318335"/>
              <a:gd name="T28" fmla="*/ 2660589 w 4956890"/>
              <a:gd name="T29" fmla="*/ 584339 h 1318335"/>
              <a:gd name="T30" fmla="*/ 2640738 w 4956890"/>
              <a:gd name="T31" fmla="*/ 379280 h 1318335"/>
              <a:gd name="T32" fmla="*/ 1660580 w 4956890"/>
              <a:gd name="T33" fmla="*/ 417585 h 1318335"/>
              <a:gd name="T34" fmla="*/ 846890 w 4956890"/>
              <a:gd name="T35" fmla="*/ 226693 h 1318335"/>
              <a:gd name="T36" fmla="*/ 1060360 w 4956890"/>
              <a:gd name="T37" fmla="*/ 758072 h 1318335"/>
              <a:gd name="T38" fmla="*/ 826584 w 4956890"/>
              <a:gd name="T39" fmla="*/ 759633 h 1318335"/>
              <a:gd name="T40" fmla="*/ 627172 w 4956890"/>
              <a:gd name="T41" fmla="*/ 601050 h 1318335"/>
              <a:gd name="T42" fmla="*/ 882295 w 4956890"/>
              <a:gd name="T43" fmla="*/ 435709 h 1318335"/>
              <a:gd name="T44" fmla="*/ 805237 w 4956890"/>
              <a:gd name="T45" fmla="*/ 362918 h 1318335"/>
              <a:gd name="T46" fmla="*/ 761502 w 4956890"/>
              <a:gd name="T47" fmla="*/ 232933 h 1318335"/>
              <a:gd name="T48" fmla="*/ 1469591 w 4956890"/>
              <a:gd name="T49" fmla="*/ 395154 h 1318335"/>
              <a:gd name="T50" fmla="*/ 1298814 w 4956890"/>
              <a:gd name="T51" fmla="*/ 758072 h 1318335"/>
              <a:gd name="T52" fmla="*/ 1313263 w 4956890"/>
              <a:gd name="T53" fmla="*/ 295326 h 1318335"/>
              <a:gd name="T54" fmla="*/ 3211232 w 4956890"/>
              <a:gd name="T55" fmla="*/ 244891 h 1318335"/>
              <a:gd name="T56" fmla="*/ 3284644 w 4956890"/>
              <a:gd name="T57" fmla="*/ 688400 h 1318335"/>
              <a:gd name="T58" fmla="*/ 2875406 w 4956890"/>
              <a:gd name="T59" fmla="*/ 601571 h 1318335"/>
              <a:gd name="T60" fmla="*/ 3101373 w 4956890"/>
              <a:gd name="T61" fmla="*/ 222534 h 1318335"/>
              <a:gd name="T62" fmla="*/ 2846065 w 4956890"/>
              <a:gd name="T63" fmla="*/ 497063 h 1318335"/>
              <a:gd name="T64" fmla="*/ 2496702 w 4956890"/>
              <a:gd name="T65" fmla="*/ 747674 h 1318335"/>
              <a:gd name="T66" fmla="*/ 2421728 w 4956890"/>
              <a:gd name="T67" fmla="*/ 305205 h 1318335"/>
              <a:gd name="T68" fmla="*/ 1893713 w 4956890"/>
              <a:gd name="T69" fmla="*/ 298445 h 1318335"/>
              <a:gd name="T70" fmla="*/ 1658896 w 4956890"/>
              <a:gd name="T71" fmla="*/ 555296 h 1318335"/>
              <a:gd name="T72" fmla="*/ 1923391 w 4956890"/>
              <a:gd name="T73" fmla="*/ 741435 h 1318335"/>
              <a:gd name="T74" fmla="*/ 1500095 w 4956890"/>
              <a:gd name="T75" fmla="*/ 395674 h 1318335"/>
              <a:gd name="T76" fmla="*/ 263360 w 4956890"/>
              <a:gd name="T77" fmla="*/ 301565 h 1318335"/>
              <a:gd name="T78" fmla="*/ 316809 w 4956890"/>
              <a:gd name="T79" fmla="*/ 157022 h 1318335"/>
              <a:gd name="T80" fmla="*/ 3756546 w 4956890"/>
              <a:gd name="T81" fmla="*/ 239173 h 1318335"/>
              <a:gd name="T82" fmla="*/ 3685737 w 4956890"/>
              <a:gd name="T83" fmla="*/ 623928 h 1318335"/>
              <a:gd name="T84" fmla="*/ 3640130 w 4956890"/>
              <a:gd name="T85" fmla="*/ 769511 h 1318335"/>
              <a:gd name="T86" fmla="*/ 3451440 w 4956890"/>
              <a:gd name="T87" fmla="*/ 375397 h 1318335"/>
              <a:gd name="T88" fmla="*/ 75923 w 4956890"/>
              <a:gd name="T89" fmla="*/ 8319 h 1318335"/>
              <a:gd name="T90" fmla="*/ 567425 w 4956890"/>
              <a:gd name="T91" fmla="*/ 209081 h 1318335"/>
              <a:gd name="T92" fmla="*/ 523454 w 4956890"/>
              <a:gd name="T93" fmla="*/ 399078 h 1318335"/>
              <a:gd name="T94" fmla="*/ 520045 w 4956890"/>
              <a:gd name="T95" fmla="*/ 696516 h 1318335"/>
              <a:gd name="T96" fmla="*/ 2254993 w 4956890"/>
              <a:gd name="T97" fmla="*/ 0 h 1318335"/>
              <a:gd name="T98" fmla="*/ 2295230 w 4956890"/>
              <a:gd name="T99" fmla="*/ 145583 h 1318335"/>
              <a:gd name="T100" fmla="*/ 2357709 w 4956890"/>
              <a:gd name="T101" fmla="*/ 375397 h 1318335"/>
              <a:gd name="T102" fmla="*/ 1970339 w 4956890"/>
              <a:gd name="T103" fmla="*/ 375397 h 1318335"/>
              <a:gd name="T104" fmla="*/ 2254993 w 4956890"/>
              <a:gd name="T105" fmla="*/ 0 h 131833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956890" h="1318335">
                <a:moveTo>
                  <a:pt x="2110522" y="1099971"/>
                </a:moveTo>
                <a:cubicBezTo>
                  <a:pt x="2283305" y="1099971"/>
                  <a:pt x="2456088" y="1102269"/>
                  <a:pt x="2628870" y="1106866"/>
                </a:cubicBezTo>
                <a:cubicBezTo>
                  <a:pt x="3101749" y="1116061"/>
                  <a:pt x="3620098" y="1106866"/>
                  <a:pt x="4102071" y="1125255"/>
                </a:cubicBezTo>
                <a:cubicBezTo>
                  <a:pt x="4274853" y="1125255"/>
                  <a:pt x="4574950" y="1116061"/>
                  <a:pt x="4665888" y="1125255"/>
                </a:cubicBezTo>
                <a:cubicBezTo>
                  <a:pt x="4729545" y="1134449"/>
                  <a:pt x="4729545" y="1143643"/>
                  <a:pt x="4720451" y="1152838"/>
                </a:cubicBezTo>
                <a:cubicBezTo>
                  <a:pt x="4438542" y="1152838"/>
                  <a:pt x="4147540" y="1152838"/>
                  <a:pt x="3865631" y="1152838"/>
                </a:cubicBezTo>
                <a:cubicBezTo>
                  <a:pt x="3529159" y="1143643"/>
                  <a:pt x="3183594" y="1143643"/>
                  <a:pt x="2838028" y="1134449"/>
                </a:cubicBezTo>
                <a:cubicBezTo>
                  <a:pt x="3174500" y="1143643"/>
                  <a:pt x="3520065" y="1152838"/>
                  <a:pt x="3865631" y="1152838"/>
                </a:cubicBezTo>
                <a:cubicBezTo>
                  <a:pt x="4147540" y="1152838"/>
                  <a:pt x="4429448" y="1152838"/>
                  <a:pt x="4711357" y="1162032"/>
                </a:cubicBezTo>
                <a:cubicBezTo>
                  <a:pt x="4702263" y="1171226"/>
                  <a:pt x="4693169" y="1180421"/>
                  <a:pt x="4711357" y="1189615"/>
                </a:cubicBezTo>
                <a:cubicBezTo>
                  <a:pt x="4711357" y="1189615"/>
                  <a:pt x="4793201" y="1189615"/>
                  <a:pt x="4838671" y="1189615"/>
                </a:cubicBezTo>
                <a:cubicBezTo>
                  <a:pt x="5011453" y="1208004"/>
                  <a:pt x="4965984" y="1235586"/>
                  <a:pt x="4884140" y="1263169"/>
                </a:cubicBezTo>
                <a:cubicBezTo>
                  <a:pt x="4856858" y="1263169"/>
                  <a:pt x="4829577" y="1272364"/>
                  <a:pt x="4802295" y="1272364"/>
                </a:cubicBezTo>
                <a:cubicBezTo>
                  <a:pt x="4784108" y="1272364"/>
                  <a:pt x="4765920" y="1272364"/>
                  <a:pt x="4738638" y="1272364"/>
                </a:cubicBezTo>
                <a:cubicBezTo>
                  <a:pt x="4356698" y="1263169"/>
                  <a:pt x="3965663" y="1272364"/>
                  <a:pt x="3529159" y="1263169"/>
                </a:cubicBezTo>
                <a:cubicBezTo>
                  <a:pt x="3229063" y="1253975"/>
                  <a:pt x="2883498" y="1263169"/>
                  <a:pt x="2574307" y="1263169"/>
                </a:cubicBezTo>
                <a:cubicBezTo>
                  <a:pt x="3292720" y="1263169"/>
                  <a:pt x="4047507" y="1263169"/>
                  <a:pt x="4738638" y="1290752"/>
                </a:cubicBezTo>
                <a:cubicBezTo>
                  <a:pt x="4674982" y="1299946"/>
                  <a:pt x="4584043" y="1309141"/>
                  <a:pt x="4493105" y="1309141"/>
                </a:cubicBezTo>
                <a:cubicBezTo>
                  <a:pt x="4256666" y="1299946"/>
                  <a:pt x="4029320" y="1299946"/>
                  <a:pt x="3801974" y="1299946"/>
                </a:cubicBezTo>
                <a:cubicBezTo>
                  <a:pt x="3801974" y="1299946"/>
                  <a:pt x="3801974" y="1290752"/>
                  <a:pt x="3801974" y="1281558"/>
                </a:cubicBezTo>
                <a:cubicBezTo>
                  <a:pt x="3147219" y="1299946"/>
                  <a:pt x="2537932" y="1263169"/>
                  <a:pt x="1892270" y="1290752"/>
                </a:cubicBezTo>
                <a:cubicBezTo>
                  <a:pt x="1919552" y="1290752"/>
                  <a:pt x="1901364" y="1299946"/>
                  <a:pt x="1901364" y="1299946"/>
                </a:cubicBezTo>
                <a:cubicBezTo>
                  <a:pt x="2537932" y="1290752"/>
                  <a:pt x="3138125" y="1290752"/>
                  <a:pt x="3774693" y="1299946"/>
                </a:cubicBezTo>
                <a:cubicBezTo>
                  <a:pt x="2783465" y="1299946"/>
                  <a:pt x="1828614" y="1309141"/>
                  <a:pt x="810105" y="1309141"/>
                </a:cubicBezTo>
                <a:cubicBezTo>
                  <a:pt x="764636" y="1309141"/>
                  <a:pt x="682791" y="1309141"/>
                  <a:pt x="637322" y="1318335"/>
                </a:cubicBezTo>
                <a:cubicBezTo>
                  <a:pt x="464540" y="1299946"/>
                  <a:pt x="291757" y="1299946"/>
                  <a:pt x="118974" y="1299946"/>
                </a:cubicBezTo>
                <a:cubicBezTo>
                  <a:pt x="164443" y="1272364"/>
                  <a:pt x="-8340" y="1235586"/>
                  <a:pt x="337226" y="1244781"/>
                </a:cubicBezTo>
                <a:cubicBezTo>
                  <a:pt x="337226" y="1235586"/>
                  <a:pt x="337226" y="1226392"/>
                  <a:pt x="337226" y="1226392"/>
                </a:cubicBezTo>
                <a:cubicBezTo>
                  <a:pt x="-8340" y="1198809"/>
                  <a:pt x="-144747" y="1143643"/>
                  <a:pt x="200819" y="1125255"/>
                </a:cubicBezTo>
                <a:cubicBezTo>
                  <a:pt x="591853" y="1106866"/>
                  <a:pt x="1110201" y="1116061"/>
                  <a:pt x="1592174" y="1106866"/>
                </a:cubicBezTo>
                <a:cubicBezTo>
                  <a:pt x="1764957" y="1102269"/>
                  <a:pt x="1937740" y="1099971"/>
                  <a:pt x="2110522" y="1099971"/>
                </a:cubicBezTo>
                <a:close/>
                <a:moveTo>
                  <a:pt x="1100322" y="698373"/>
                </a:moveTo>
                <a:cubicBezTo>
                  <a:pt x="1051078" y="698373"/>
                  <a:pt x="1026456" y="717042"/>
                  <a:pt x="1026456" y="754381"/>
                </a:cubicBezTo>
                <a:cubicBezTo>
                  <a:pt x="1026456" y="770176"/>
                  <a:pt x="1030933" y="783816"/>
                  <a:pt x="1039886" y="795301"/>
                </a:cubicBezTo>
                <a:cubicBezTo>
                  <a:pt x="1048840" y="806787"/>
                  <a:pt x="1062718" y="812530"/>
                  <a:pt x="1081520" y="812530"/>
                </a:cubicBezTo>
                <a:cubicBezTo>
                  <a:pt x="1091369" y="812530"/>
                  <a:pt x="1101666" y="810739"/>
                  <a:pt x="1112410" y="807158"/>
                </a:cubicBezTo>
                <a:cubicBezTo>
                  <a:pt x="1123154" y="803576"/>
                  <a:pt x="1132107" y="799100"/>
                  <a:pt x="1139270" y="793728"/>
                </a:cubicBezTo>
                <a:lnTo>
                  <a:pt x="1139270" y="698373"/>
                </a:lnTo>
                <a:lnTo>
                  <a:pt x="1100322" y="698373"/>
                </a:lnTo>
                <a:close/>
                <a:moveTo>
                  <a:pt x="339665" y="581530"/>
                </a:moveTo>
                <a:lnTo>
                  <a:pt x="339665" y="787012"/>
                </a:lnTo>
                <a:lnTo>
                  <a:pt x="411224" y="787012"/>
                </a:lnTo>
                <a:cubicBezTo>
                  <a:pt x="438839" y="787012"/>
                  <a:pt x="462692" y="779231"/>
                  <a:pt x="482782" y="763667"/>
                </a:cubicBezTo>
                <a:cubicBezTo>
                  <a:pt x="502871" y="748103"/>
                  <a:pt x="512916" y="722086"/>
                  <a:pt x="512916" y="685614"/>
                </a:cubicBezTo>
                <a:cubicBezTo>
                  <a:pt x="512916" y="654473"/>
                  <a:pt x="503710" y="629340"/>
                  <a:pt x="485300" y="610216"/>
                </a:cubicBezTo>
                <a:cubicBezTo>
                  <a:pt x="466889" y="591092"/>
                  <a:pt x="444708" y="581530"/>
                  <a:pt x="418757" y="581530"/>
                </a:cubicBezTo>
                <a:lnTo>
                  <a:pt x="339665" y="581530"/>
                </a:lnTo>
                <a:close/>
                <a:moveTo>
                  <a:pt x="4000665" y="475431"/>
                </a:moveTo>
                <a:cubicBezTo>
                  <a:pt x="3982646" y="475431"/>
                  <a:pt x="3968188" y="480236"/>
                  <a:pt x="3957289" y="489847"/>
                </a:cubicBezTo>
                <a:cubicBezTo>
                  <a:pt x="3946392" y="499458"/>
                  <a:pt x="3937861" y="511913"/>
                  <a:pt x="3931699" y="527211"/>
                </a:cubicBezTo>
                <a:cubicBezTo>
                  <a:pt x="3925536" y="542509"/>
                  <a:pt x="3921269" y="559992"/>
                  <a:pt x="3918898" y="579662"/>
                </a:cubicBezTo>
                <a:cubicBezTo>
                  <a:pt x="3916526" y="599332"/>
                  <a:pt x="3915341" y="619218"/>
                  <a:pt x="3915341" y="639322"/>
                </a:cubicBezTo>
                <a:cubicBezTo>
                  <a:pt x="3915341" y="660292"/>
                  <a:pt x="3916526" y="680830"/>
                  <a:pt x="3918898" y="700933"/>
                </a:cubicBezTo>
                <a:cubicBezTo>
                  <a:pt x="3921269" y="721036"/>
                  <a:pt x="3925536" y="738954"/>
                  <a:pt x="3931699" y="754685"/>
                </a:cubicBezTo>
                <a:cubicBezTo>
                  <a:pt x="3937861" y="770417"/>
                  <a:pt x="3946392" y="782871"/>
                  <a:pt x="3957289" y="792049"/>
                </a:cubicBezTo>
                <a:cubicBezTo>
                  <a:pt x="3968188" y="801226"/>
                  <a:pt x="3982646" y="805815"/>
                  <a:pt x="4000665" y="805815"/>
                </a:cubicBezTo>
                <a:cubicBezTo>
                  <a:pt x="4018670" y="805815"/>
                  <a:pt x="4033125" y="801226"/>
                  <a:pt x="4044030" y="792049"/>
                </a:cubicBezTo>
                <a:cubicBezTo>
                  <a:pt x="4054935" y="782871"/>
                  <a:pt x="4063469" y="770417"/>
                  <a:pt x="4069631" y="754685"/>
                </a:cubicBezTo>
                <a:cubicBezTo>
                  <a:pt x="4075794" y="738954"/>
                  <a:pt x="4079823" y="721036"/>
                  <a:pt x="4081719" y="700933"/>
                </a:cubicBezTo>
                <a:cubicBezTo>
                  <a:pt x="4083614" y="680830"/>
                  <a:pt x="4084562" y="660292"/>
                  <a:pt x="4084562" y="639322"/>
                </a:cubicBezTo>
                <a:cubicBezTo>
                  <a:pt x="4084562" y="619218"/>
                  <a:pt x="4083614" y="599332"/>
                  <a:pt x="4081719" y="579662"/>
                </a:cubicBezTo>
                <a:cubicBezTo>
                  <a:pt x="4079823" y="559992"/>
                  <a:pt x="4075794" y="542509"/>
                  <a:pt x="4069631" y="527211"/>
                </a:cubicBezTo>
                <a:cubicBezTo>
                  <a:pt x="4063469" y="511913"/>
                  <a:pt x="4054935" y="499458"/>
                  <a:pt x="4044030" y="489847"/>
                </a:cubicBezTo>
                <a:cubicBezTo>
                  <a:pt x="4033125" y="480236"/>
                  <a:pt x="4018670" y="475431"/>
                  <a:pt x="4000665" y="475431"/>
                </a:cubicBezTo>
                <a:close/>
                <a:moveTo>
                  <a:pt x="3362490" y="475431"/>
                </a:moveTo>
                <a:cubicBezTo>
                  <a:pt x="3344471" y="475431"/>
                  <a:pt x="3330012" y="480236"/>
                  <a:pt x="3319115" y="489847"/>
                </a:cubicBezTo>
                <a:cubicBezTo>
                  <a:pt x="3308216" y="499458"/>
                  <a:pt x="3299686" y="511913"/>
                  <a:pt x="3293524" y="527211"/>
                </a:cubicBezTo>
                <a:cubicBezTo>
                  <a:pt x="3287361" y="542509"/>
                  <a:pt x="3283094" y="559992"/>
                  <a:pt x="3280723" y="579662"/>
                </a:cubicBezTo>
                <a:cubicBezTo>
                  <a:pt x="3278352" y="599332"/>
                  <a:pt x="3277166" y="619218"/>
                  <a:pt x="3277166" y="639322"/>
                </a:cubicBezTo>
                <a:cubicBezTo>
                  <a:pt x="3277166" y="660292"/>
                  <a:pt x="3278352" y="680830"/>
                  <a:pt x="3280723" y="700933"/>
                </a:cubicBezTo>
                <a:cubicBezTo>
                  <a:pt x="3283094" y="721036"/>
                  <a:pt x="3287361" y="738954"/>
                  <a:pt x="3293524" y="754685"/>
                </a:cubicBezTo>
                <a:cubicBezTo>
                  <a:pt x="3299686" y="770417"/>
                  <a:pt x="3308216" y="782871"/>
                  <a:pt x="3319115" y="792049"/>
                </a:cubicBezTo>
                <a:cubicBezTo>
                  <a:pt x="3330012" y="801226"/>
                  <a:pt x="3344471" y="805815"/>
                  <a:pt x="3362490" y="805815"/>
                </a:cubicBezTo>
                <a:cubicBezTo>
                  <a:pt x="3380495" y="805815"/>
                  <a:pt x="3394950" y="801226"/>
                  <a:pt x="3405855" y="792049"/>
                </a:cubicBezTo>
                <a:cubicBezTo>
                  <a:pt x="3416760" y="782871"/>
                  <a:pt x="3425294" y="770417"/>
                  <a:pt x="3431457" y="754685"/>
                </a:cubicBezTo>
                <a:cubicBezTo>
                  <a:pt x="3437619" y="738954"/>
                  <a:pt x="3441648" y="721036"/>
                  <a:pt x="3443544" y="700933"/>
                </a:cubicBezTo>
                <a:cubicBezTo>
                  <a:pt x="3445439" y="680830"/>
                  <a:pt x="3446387" y="660292"/>
                  <a:pt x="3446387" y="639322"/>
                </a:cubicBezTo>
                <a:cubicBezTo>
                  <a:pt x="3446387" y="619218"/>
                  <a:pt x="3445439" y="599332"/>
                  <a:pt x="3443544" y="579662"/>
                </a:cubicBezTo>
                <a:cubicBezTo>
                  <a:pt x="3441648" y="559992"/>
                  <a:pt x="3437619" y="542509"/>
                  <a:pt x="3431457" y="527211"/>
                </a:cubicBezTo>
                <a:cubicBezTo>
                  <a:pt x="3425294" y="511913"/>
                  <a:pt x="3416760" y="499458"/>
                  <a:pt x="3405855" y="489847"/>
                </a:cubicBezTo>
                <a:cubicBezTo>
                  <a:pt x="3394950" y="480236"/>
                  <a:pt x="3380495" y="475431"/>
                  <a:pt x="3362490" y="475431"/>
                </a:cubicBezTo>
                <a:close/>
                <a:moveTo>
                  <a:pt x="2224358" y="463344"/>
                </a:moveTo>
                <a:cubicBezTo>
                  <a:pt x="2208620" y="463344"/>
                  <a:pt x="2195424" y="466862"/>
                  <a:pt x="2184771" y="473899"/>
                </a:cubicBezTo>
                <a:cubicBezTo>
                  <a:pt x="2174118" y="480936"/>
                  <a:pt x="2165087" y="490082"/>
                  <a:pt x="2157679" y="501336"/>
                </a:cubicBezTo>
                <a:cubicBezTo>
                  <a:pt x="2150272" y="512591"/>
                  <a:pt x="2144948" y="525252"/>
                  <a:pt x="2141710" y="539319"/>
                </a:cubicBezTo>
                <a:cubicBezTo>
                  <a:pt x="2138472" y="553386"/>
                  <a:pt x="2136852" y="567456"/>
                  <a:pt x="2136852" y="581530"/>
                </a:cubicBezTo>
                <a:lnTo>
                  <a:pt x="2299358" y="581530"/>
                </a:lnTo>
                <a:cubicBezTo>
                  <a:pt x="2299358" y="544009"/>
                  <a:pt x="2293339" y="514931"/>
                  <a:pt x="2281301" y="494296"/>
                </a:cubicBezTo>
                <a:cubicBezTo>
                  <a:pt x="2269262" y="473661"/>
                  <a:pt x="2250282" y="463344"/>
                  <a:pt x="2224358" y="463344"/>
                </a:cubicBezTo>
                <a:close/>
                <a:moveTo>
                  <a:pt x="1092264" y="292779"/>
                </a:moveTo>
                <a:cubicBezTo>
                  <a:pt x="1134346" y="292779"/>
                  <a:pt x="1172398" y="297256"/>
                  <a:pt x="1206421" y="306210"/>
                </a:cubicBezTo>
                <a:cubicBezTo>
                  <a:pt x="1240445" y="315163"/>
                  <a:pt x="1269320" y="329265"/>
                  <a:pt x="1293047" y="348515"/>
                </a:cubicBezTo>
                <a:cubicBezTo>
                  <a:pt x="1316773" y="367765"/>
                  <a:pt x="1335128" y="393059"/>
                  <a:pt x="1348111" y="424396"/>
                </a:cubicBezTo>
                <a:cubicBezTo>
                  <a:pt x="1361093" y="455733"/>
                  <a:pt x="1367584" y="493785"/>
                  <a:pt x="1367584" y="538553"/>
                </a:cubicBezTo>
                <a:lnTo>
                  <a:pt x="1367584" y="979065"/>
                </a:lnTo>
                <a:lnTo>
                  <a:pt x="1172846" y="979065"/>
                </a:lnTo>
                <a:lnTo>
                  <a:pt x="1158073" y="919972"/>
                </a:lnTo>
                <a:cubicBezTo>
                  <a:pt x="1153596" y="925344"/>
                  <a:pt x="1147328" y="931835"/>
                  <a:pt x="1139270" y="939446"/>
                </a:cubicBezTo>
                <a:cubicBezTo>
                  <a:pt x="1131212" y="947056"/>
                  <a:pt x="1121139" y="954667"/>
                  <a:pt x="1109052" y="962277"/>
                </a:cubicBezTo>
                <a:cubicBezTo>
                  <a:pt x="1096965" y="969888"/>
                  <a:pt x="1082639" y="976155"/>
                  <a:pt x="1066075" y="981080"/>
                </a:cubicBezTo>
                <a:cubicBezTo>
                  <a:pt x="1049511" y="986004"/>
                  <a:pt x="1030037" y="988466"/>
                  <a:pt x="1007654" y="988466"/>
                </a:cubicBezTo>
                <a:cubicBezTo>
                  <a:pt x="980793" y="988466"/>
                  <a:pt x="955276" y="984213"/>
                  <a:pt x="931101" y="975708"/>
                </a:cubicBezTo>
                <a:cubicBezTo>
                  <a:pt x="906927" y="967202"/>
                  <a:pt x="885886" y="954219"/>
                  <a:pt x="867979" y="936760"/>
                </a:cubicBezTo>
                <a:cubicBezTo>
                  <a:pt x="850072" y="919300"/>
                  <a:pt x="835747" y="897364"/>
                  <a:pt x="825002" y="870952"/>
                </a:cubicBezTo>
                <a:cubicBezTo>
                  <a:pt x="814258" y="844539"/>
                  <a:pt x="808886" y="812978"/>
                  <a:pt x="808886" y="776268"/>
                </a:cubicBezTo>
                <a:cubicBezTo>
                  <a:pt x="808886" y="735082"/>
                  <a:pt x="816273" y="700835"/>
                  <a:pt x="831046" y="673527"/>
                </a:cubicBezTo>
                <a:cubicBezTo>
                  <a:pt x="845819" y="646219"/>
                  <a:pt x="866188" y="624283"/>
                  <a:pt x="892154" y="607719"/>
                </a:cubicBezTo>
                <a:cubicBezTo>
                  <a:pt x="918119" y="591155"/>
                  <a:pt x="948113" y="579515"/>
                  <a:pt x="982136" y="572800"/>
                </a:cubicBezTo>
                <a:cubicBezTo>
                  <a:pt x="1016160" y="566085"/>
                  <a:pt x="1052869" y="562727"/>
                  <a:pt x="1092264" y="562727"/>
                </a:cubicBezTo>
                <a:lnTo>
                  <a:pt x="1137927" y="562727"/>
                </a:lnTo>
                <a:lnTo>
                  <a:pt x="1137927" y="539896"/>
                </a:lnTo>
                <a:cubicBezTo>
                  <a:pt x="1137927" y="523780"/>
                  <a:pt x="1134793" y="511021"/>
                  <a:pt x="1128526" y="501620"/>
                </a:cubicBezTo>
                <a:cubicBezTo>
                  <a:pt x="1122259" y="492219"/>
                  <a:pt x="1114200" y="485056"/>
                  <a:pt x="1104352" y="480131"/>
                </a:cubicBezTo>
                <a:cubicBezTo>
                  <a:pt x="1094503" y="475207"/>
                  <a:pt x="1083758" y="472073"/>
                  <a:pt x="1072119" y="470730"/>
                </a:cubicBezTo>
                <a:cubicBezTo>
                  <a:pt x="1060479" y="469387"/>
                  <a:pt x="1049288" y="468716"/>
                  <a:pt x="1038543" y="468716"/>
                </a:cubicBezTo>
                <a:cubicBezTo>
                  <a:pt x="1015264" y="468716"/>
                  <a:pt x="990194" y="470954"/>
                  <a:pt x="963334" y="475431"/>
                </a:cubicBezTo>
                <a:cubicBezTo>
                  <a:pt x="936473" y="479907"/>
                  <a:pt x="907374" y="487518"/>
                  <a:pt x="876037" y="498262"/>
                </a:cubicBezTo>
                <a:lnTo>
                  <a:pt x="876037" y="320983"/>
                </a:lnTo>
                <a:cubicBezTo>
                  <a:pt x="890363" y="317401"/>
                  <a:pt x="906703" y="313820"/>
                  <a:pt x="925058" y="310239"/>
                </a:cubicBezTo>
                <a:cubicBezTo>
                  <a:pt x="943412" y="306657"/>
                  <a:pt x="962439" y="303524"/>
                  <a:pt x="982136" y="300837"/>
                </a:cubicBezTo>
                <a:cubicBezTo>
                  <a:pt x="1001834" y="298151"/>
                  <a:pt x="1021084" y="296137"/>
                  <a:pt x="1039886" y="294794"/>
                </a:cubicBezTo>
                <a:cubicBezTo>
                  <a:pt x="1058689" y="293451"/>
                  <a:pt x="1076148" y="292779"/>
                  <a:pt x="1092264" y="292779"/>
                </a:cubicBezTo>
                <a:close/>
                <a:moveTo>
                  <a:pt x="1849993" y="291436"/>
                </a:moveTo>
                <a:cubicBezTo>
                  <a:pt x="1866907" y="291436"/>
                  <a:pt x="1882037" y="293227"/>
                  <a:pt x="1895384" y="296808"/>
                </a:cubicBezTo>
                <a:lnTo>
                  <a:pt x="1895384" y="510349"/>
                </a:lnTo>
                <a:cubicBezTo>
                  <a:pt x="1882919" y="508559"/>
                  <a:pt x="1872017" y="507216"/>
                  <a:pt x="1862679" y="506320"/>
                </a:cubicBezTo>
                <a:cubicBezTo>
                  <a:pt x="1853341" y="505425"/>
                  <a:pt x="1844216" y="504977"/>
                  <a:pt x="1835304" y="504977"/>
                </a:cubicBezTo>
                <a:cubicBezTo>
                  <a:pt x="1806835" y="504977"/>
                  <a:pt x="1777470" y="510573"/>
                  <a:pt x="1747210" y="521765"/>
                </a:cubicBezTo>
                <a:cubicBezTo>
                  <a:pt x="1716950" y="532957"/>
                  <a:pt x="1692923" y="547506"/>
                  <a:pt x="1675127" y="565413"/>
                </a:cubicBezTo>
                <a:lnTo>
                  <a:pt x="1675127" y="979065"/>
                </a:lnTo>
                <a:lnTo>
                  <a:pt x="1446813" y="979065"/>
                </a:lnTo>
                <a:lnTo>
                  <a:pt x="1446813" y="308896"/>
                </a:lnTo>
                <a:lnTo>
                  <a:pt x="1641552" y="308896"/>
                </a:lnTo>
                <a:lnTo>
                  <a:pt x="1664383" y="433797"/>
                </a:lnTo>
                <a:cubicBezTo>
                  <a:pt x="1672399" y="415890"/>
                  <a:pt x="1682192" y="398431"/>
                  <a:pt x="1693762" y="381419"/>
                </a:cubicBezTo>
                <a:cubicBezTo>
                  <a:pt x="1705332" y="364407"/>
                  <a:pt x="1718905" y="349186"/>
                  <a:pt x="1734483" y="335756"/>
                </a:cubicBezTo>
                <a:cubicBezTo>
                  <a:pt x="1750061" y="322326"/>
                  <a:pt x="1767419" y="311582"/>
                  <a:pt x="1786556" y="303524"/>
                </a:cubicBezTo>
                <a:cubicBezTo>
                  <a:pt x="1805695" y="295465"/>
                  <a:pt x="1826840" y="291436"/>
                  <a:pt x="1849993" y="291436"/>
                </a:cubicBezTo>
                <a:close/>
                <a:moveTo>
                  <a:pt x="3999952" y="287407"/>
                </a:moveTo>
                <a:cubicBezTo>
                  <a:pt x="4055463" y="287407"/>
                  <a:pt x="4102693" y="297032"/>
                  <a:pt x="4141641" y="316282"/>
                </a:cubicBezTo>
                <a:cubicBezTo>
                  <a:pt x="4180589" y="335532"/>
                  <a:pt x="4212597" y="361497"/>
                  <a:pt x="4237667" y="394178"/>
                </a:cubicBezTo>
                <a:cubicBezTo>
                  <a:pt x="4262736" y="426858"/>
                  <a:pt x="4280867" y="464687"/>
                  <a:pt x="4292059" y="507663"/>
                </a:cubicBezTo>
                <a:cubicBezTo>
                  <a:pt x="4303251" y="550640"/>
                  <a:pt x="4308847" y="595408"/>
                  <a:pt x="4308847" y="641966"/>
                </a:cubicBezTo>
                <a:cubicBezTo>
                  <a:pt x="4308847" y="689419"/>
                  <a:pt x="4303027" y="734411"/>
                  <a:pt x="4291388" y="776940"/>
                </a:cubicBezTo>
                <a:cubicBezTo>
                  <a:pt x="4279748" y="819469"/>
                  <a:pt x="4261393" y="856850"/>
                  <a:pt x="4236324" y="889082"/>
                </a:cubicBezTo>
                <a:cubicBezTo>
                  <a:pt x="4211254" y="921315"/>
                  <a:pt x="4179245" y="946832"/>
                  <a:pt x="4140298" y="965635"/>
                </a:cubicBezTo>
                <a:cubicBezTo>
                  <a:pt x="4101350" y="984437"/>
                  <a:pt x="4054568" y="993838"/>
                  <a:pt x="3999952" y="993838"/>
                </a:cubicBezTo>
                <a:cubicBezTo>
                  <a:pt x="3944440" y="993838"/>
                  <a:pt x="3897210" y="984437"/>
                  <a:pt x="3858262" y="965635"/>
                </a:cubicBezTo>
                <a:cubicBezTo>
                  <a:pt x="3819315" y="946832"/>
                  <a:pt x="3787530" y="921315"/>
                  <a:pt x="3762908" y="889082"/>
                </a:cubicBezTo>
                <a:cubicBezTo>
                  <a:pt x="3738285" y="856850"/>
                  <a:pt x="3720155" y="819469"/>
                  <a:pt x="3708515" y="776940"/>
                </a:cubicBezTo>
                <a:cubicBezTo>
                  <a:pt x="3696875" y="734411"/>
                  <a:pt x="3691056" y="689419"/>
                  <a:pt x="3691056" y="641966"/>
                </a:cubicBezTo>
                <a:cubicBezTo>
                  <a:pt x="3691056" y="595408"/>
                  <a:pt x="3696651" y="550640"/>
                  <a:pt x="3707843" y="507663"/>
                </a:cubicBezTo>
                <a:cubicBezTo>
                  <a:pt x="3719035" y="464687"/>
                  <a:pt x="3736943" y="426858"/>
                  <a:pt x="3761565" y="394178"/>
                </a:cubicBezTo>
                <a:cubicBezTo>
                  <a:pt x="3786187" y="361497"/>
                  <a:pt x="3817972" y="335532"/>
                  <a:pt x="3856919" y="316282"/>
                </a:cubicBezTo>
                <a:cubicBezTo>
                  <a:pt x="3895867" y="297032"/>
                  <a:pt x="3943545" y="287407"/>
                  <a:pt x="3999952" y="287407"/>
                </a:cubicBezTo>
                <a:close/>
                <a:moveTo>
                  <a:pt x="3361776" y="287407"/>
                </a:moveTo>
                <a:cubicBezTo>
                  <a:pt x="3417288" y="287407"/>
                  <a:pt x="3464518" y="297032"/>
                  <a:pt x="3503466" y="316282"/>
                </a:cubicBezTo>
                <a:cubicBezTo>
                  <a:pt x="3542413" y="335532"/>
                  <a:pt x="3574422" y="361497"/>
                  <a:pt x="3599492" y="394178"/>
                </a:cubicBezTo>
                <a:cubicBezTo>
                  <a:pt x="3624562" y="426858"/>
                  <a:pt x="3642692" y="464687"/>
                  <a:pt x="3653885" y="507663"/>
                </a:cubicBezTo>
                <a:cubicBezTo>
                  <a:pt x="3665076" y="550640"/>
                  <a:pt x="3670672" y="595408"/>
                  <a:pt x="3670672" y="641966"/>
                </a:cubicBezTo>
                <a:cubicBezTo>
                  <a:pt x="3670672" y="689419"/>
                  <a:pt x="3664852" y="734411"/>
                  <a:pt x="3653213" y="776940"/>
                </a:cubicBezTo>
                <a:cubicBezTo>
                  <a:pt x="3641573" y="819469"/>
                  <a:pt x="3623218" y="856850"/>
                  <a:pt x="3598149" y="889082"/>
                </a:cubicBezTo>
                <a:cubicBezTo>
                  <a:pt x="3573079" y="921315"/>
                  <a:pt x="3541070" y="946832"/>
                  <a:pt x="3502123" y="965635"/>
                </a:cubicBezTo>
                <a:cubicBezTo>
                  <a:pt x="3463175" y="984437"/>
                  <a:pt x="3416393" y="993838"/>
                  <a:pt x="3361776" y="993838"/>
                </a:cubicBezTo>
                <a:cubicBezTo>
                  <a:pt x="3306264" y="993838"/>
                  <a:pt x="3259035" y="984437"/>
                  <a:pt x="3220087" y="965635"/>
                </a:cubicBezTo>
                <a:cubicBezTo>
                  <a:pt x="3181140" y="946832"/>
                  <a:pt x="3149355" y="921315"/>
                  <a:pt x="3124733" y="889082"/>
                </a:cubicBezTo>
                <a:cubicBezTo>
                  <a:pt x="3100110" y="856850"/>
                  <a:pt x="3081979" y="819469"/>
                  <a:pt x="3070340" y="776940"/>
                </a:cubicBezTo>
                <a:cubicBezTo>
                  <a:pt x="3058701" y="734411"/>
                  <a:pt x="3052881" y="689419"/>
                  <a:pt x="3052881" y="641966"/>
                </a:cubicBezTo>
                <a:cubicBezTo>
                  <a:pt x="3052881" y="595408"/>
                  <a:pt x="3058476" y="550640"/>
                  <a:pt x="3069668" y="507663"/>
                </a:cubicBezTo>
                <a:cubicBezTo>
                  <a:pt x="3080860" y="464687"/>
                  <a:pt x="3098767" y="426858"/>
                  <a:pt x="3123390" y="394178"/>
                </a:cubicBezTo>
                <a:cubicBezTo>
                  <a:pt x="3148012" y="361497"/>
                  <a:pt x="3179797" y="335532"/>
                  <a:pt x="3218744" y="316282"/>
                </a:cubicBezTo>
                <a:cubicBezTo>
                  <a:pt x="3257692" y="297032"/>
                  <a:pt x="3305369" y="287407"/>
                  <a:pt x="3361776" y="287407"/>
                </a:cubicBezTo>
                <a:close/>
                <a:moveTo>
                  <a:pt x="2230864" y="287407"/>
                </a:moveTo>
                <a:cubicBezTo>
                  <a:pt x="2280108" y="287407"/>
                  <a:pt x="2322189" y="296137"/>
                  <a:pt x="2357108" y="313596"/>
                </a:cubicBezTo>
                <a:cubicBezTo>
                  <a:pt x="2392027" y="331056"/>
                  <a:pt x="2420454" y="355006"/>
                  <a:pt x="2442390" y="385448"/>
                </a:cubicBezTo>
                <a:cubicBezTo>
                  <a:pt x="2464326" y="415890"/>
                  <a:pt x="2480219" y="451480"/>
                  <a:pt x="2490067" y="492219"/>
                </a:cubicBezTo>
                <a:cubicBezTo>
                  <a:pt x="2499916" y="532957"/>
                  <a:pt x="2504841" y="576605"/>
                  <a:pt x="2504841" y="623163"/>
                </a:cubicBezTo>
                <a:cubicBezTo>
                  <a:pt x="2504841" y="636594"/>
                  <a:pt x="2504613" y="651815"/>
                  <a:pt x="2504159" y="668826"/>
                </a:cubicBezTo>
                <a:cubicBezTo>
                  <a:pt x="2503704" y="685838"/>
                  <a:pt x="2502567" y="701954"/>
                  <a:pt x="2500749" y="717175"/>
                </a:cubicBezTo>
                <a:lnTo>
                  <a:pt x="2139538" y="717175"/>
                </a:lnTo>
                <a:cubicBezTo>
                  <a:pt x="2139538" y="752094"/>
                  <a:pt x="2152727" y="777611"/>
                  <a:pt x="2179105" y="793728"/>
                </a:cubicBezTo>
                <a:cubicBezTo>
                  <a:pt x="2205483" y="809844"/>
                  <a:pt x="2243238" y="817902"/>
                  <a:pt x="2292370" y="817902"/>
                </a:cubicBezTo>
                <a:cubicBezTo>
                  <a:pt x="2326030" y="817902"/>
                  <a:pt x="2357640" y="814768"/>
                  <a:pt x="2387200" y="808501"/>
                </a:cubicBezTo>
                <a:cubicBezTo>
                  <a:pt x="2416761" y="802233"/>
                  <a:pt x="2447916" y="792832"/>
                  <a:pt x="2480666" y="780297"/>
                </a:cubicBezTo>
                <a:lnTo>
                  <a:pt x="2480666" y="957577"/>
                </a:lnTo>
                <a:cubicBezTo>
                  <a:pt x="2453806" y="969216"/>
                  <a:pt x="2422916" y="978170"/>
                  <a:pt x="2387998" y="984437"/>
                </a:cubicBezTo>
                <a:cubicBezTo>
                  <a:pt x="2353079" y="990705"/>
                  <a:pt x="2317713" y="993838"/>
                  <a:pt x="2281899" y="993838"/>
                </a:cubicBezTo>
                <a:cubicBezTo>
                  <a:pt x="2161026" y="993838"/>
                  <a:pt x="2069701" y="966083"/>
                  <a:pt x="2007921" y="910571"/>
                </a:cubicBezTo>
                <a:cubicBezTo>
                  <a:pt x="1946142" y="855059"/>
                  <a:pt x="1915253" y="766867"/>
                  <a:pt x="1915253" y="645995"/>
                </a:cubicBezTo>
                <a:cubicBezTo>
                  <a:pt x="1915253" y="599437"/>
                  <a:pt x="1921744" y="554445"/>
                  <a:pt x="1934727" y="511021"/>
                </a:cubicBezTo>
                <a:cubicBezTo>
                  <a:pt x="1947709" y="467596"/>
                  <a:pt x="1967407" y="429320"/>
                  <a:pt x="1993820" y="396192"/>
                </a:cubicBezTo>
                <a:cubicBezTo>
                  <a:pt x="2020233" y="363064"/>
                  <a:pt x="2053137" y="336651"/>
                  <a:pt x="2092532" y="316954"/>
                </a:cubicBezTo>
                <a:cubicBezTo>
                  <a:pt x="2131928" y="297256"/>
                  <a:pt x="2178038" y="287407"/>
                  <a:pt x="2230864" y="287407"/>
                </a:cubicBezTo>
                <a:close/>
                <a:moveTo>
                  <a:pt x="339665" y="202797"/>
                </a:moveTo>
                <a:lnTo>
                  <a:pt x="339665" y="389477"/>
                </a:lnTo>
                <a:lnTo>
                  <a:pt x="412294" y="389477"/>
                </a:lnTo>
                <a:cubicBezTo>
                  <a:pt x="435279" y="389477"/>
                  <a:pt x="453543" y="381241"/>
                  <a:pt x="467085" y="364768"/>
                </a:cubicBezTo>
                <a:cubicBezTo>
                  <a:pt x="480627" y="348295"/>
                  <a:pt x="487398" y="324963"/>
                  <a:pt x="487398" y="294773"/>
                </a:cubicBezTo>
                <a:cubicBezTo>
                  <a:pt x="487398" y="265478"/>
                  <a:pt x="480218" y="242825"/>
                  <a:pt x="465857" y="226814"/>
                </a:cubicBezTo>
                <a:cubicBezTo>
                  <a:pt x="451497" y="210802"/>
                  <a:pt x="432411" y="202797"/>
                  <a:pt x="408600" y="202797"/>
                </a:cubicBezTo>
                <a:lnTo>
                  <a:pt x="339665" y="202797"/>
                </a:lnTo>
                <a:close/>
                <a:moveTo>
                  <a:pt x="4451446" y="136988"/>
                </a:moveTo>
                <a:lnTo>
                  <a:pt x="4679760" y="136988"/>
                </a:lnTo>
                <a:lnTo>
                  <a:pt x="4679760" y="308896"/>
                </a:lnTo>
                <a:lnTo>
                  <a:pt x="4844952" y="308896"/>
                </a:lnTo>
                <a:lnTo>
                  <a:pt x="4844952" y="484832"/>
                </a:lnTo>
                <a:lnTo>
                  <a:pt x="4679760" y="484832"/>
                </a:lnTo>
                <a:lnTo>
                  <a:pt x="4679760" y="718161"/>
                </a:lnTo>
                <a:cubicBezTo>
                  <a:pt x="4679760" y="749625"/>
                  <a:pt x="4684909" y="772099"/>
                  <a:pt x="4695205" y="785586"/>
                </a:cubicBezTo>
                <a:cubicBezTo>
                  <a:pt x="4705502" y="799072"/>
                  <a:pt x="4724975" y="805815"/>
                  <a:pt x="4753627" y="805815"/>
                </a:cubicBezTo>
                <a:cubicBezTo>
                  <a:pt x="4774219" y="805815"/>
                  <a:pt x="4793022" y="804248"/>
                  <a:pt x="4810034" y="801114"/>
                </a:cubicBezTo>
                <a:cubicBezTo>
                  <a:pt x="4827045" y="797981"/>
                  <a:pt x="4842266" y="794175"/>
                  <a:pt x="4855696" y="789698"/>
                </a:cubicBezTo>
                <a:lnTo>
                  <a:pt x="4855696" y="972350"/>
                </a:lnTo>
                <a:cubicBezTo>
                  <a:pt x="4832264" y="980408"/>
                  <a:pt x="4805900" y="986004"/>
                  <a:pt x="4776605" y="989138"/>
                </a:cubicBezTo>
                <a:cubicBezTo>
                  <a:pt x="4747310" y="992272"/>
                  <a:pt x="4720044" y="993838"/>
                  <a:pt x="4694806" y="993838"/>
                </a:cubicBezTo>
                <a:cubicBezTo>
                  <a:pt x="4659650" y="993838"/>
                  <a:pt x="4627201" y="989585"/>
                  <a:pt x="4597458" y="981080"/>
                </a:cubicBezTo>
                <a:cubicBezTo>
                  <a:pt x="4567716" y="972574"/>
                  <a:pt x="4542031" y="959591"/>
                  <a:pt x="4520402" y="942132"/>
                </a:cubicBezTo>
                <a:cubicBezTo>
                  <a:pt x="4498773" y="924673"/>
                  <a:pt x="4481874" y="902513"/>
                  <a:pt x="4469703" y="875652"/>
                </a:cubicBezTo>
                <a:cubicBezTo>
                  <a:pt x="4457532" y="848792"/>
                  <a:pt x="4451446" y="817007"/>
                  <a:pt x="4451446" y="780297"/>
                </a:cubicBezTo>
                <a:lnTo>
                  <a:pt x="4451446" y="484832"/>
                </a:lnTo>
                <a:lnTo>
                  <a:pt x="4318487" y="484832"/>
                </a:lnTo>
                <a:lnTo>
                  <a:pt x="4318487" y="308896"/>
                </a:lnTo>
                <a:lnTo>
                  <a:pt x="4451446" y="308896"/>
                </a:lnTo>
                <a:lnTo>
                  <a:pt x="4451446" y="136988"/>
                </a:lnTo>
                <a:close/>
                <a:moveTo>
                  <a:pt x="97921" y="10744"/>
                </a:moveTo>
                <a:lnTo>
                  <a:pt x="424276" y="10744"/>
                </a:lnTo>
                <a:cubicBezTo>
                  <a:pt x="469044" y="10744"/>
                  <a:pt x="510230" y="16595"/>
                  <a:pt x="547834" y="28298"/>
                </a:cubicBezTo>
                <a:cubicBezTo>
                  <a:pt x="585439" y="40000"/>
                  <a:pt x="617895" y="57106"/>
                  <a:pt x="645204" y="79616"/>
                </a:cubicBezTo>
                <a:cubicBezTo>
                  <a:pt x="672512" y="102126"/>
                  <a:pt x="693776" y="129360"/>
                  <a:pt x="708997" y="161320"/>
                </a:cubicBezTo>
                <a:cubicBezTo>
                  <a:pt x="724218" y="193280"/>
                  <a:pt x="731829" y="229517"/>
                  <a:pt x="731829" y="270032"/>
                </a:cubicBezTo>
                <a:cubicBezTo>
                  <a:pt x="731829" y="290737"/>
                  <a:pt x="728713" y="311669"/>
                  <a:pt x="722480" y="332829"/>
                </a:cubicBezTo>
                <a:cubicBezTo>
                  <a:pt x="716248" y="353988"/>
                  <a:pt x="707563" y="374022"/>
                  <a:pt x="696428" y="392929"/>
                </a:cubicBezTo>
                <a:cubicBezTo>
                  <a:pt x="685292" y="411836"/>
                  <a:pt x="672155" y="428719"/>
                  <a:pt x="657018" y="443576"/>
                </a:cubicBezTo>
                <a:cubicBezTo>
                  <a:pt x="641881" y="458433"/>
                  <a:pt x="624960" y="469912"/>
                  <a:pt x="606256" y="478012"/>
                </a:cubicBezTo>
                <a:cubicBezTo>
                  <a:pt x="633005" y="487805"/>
                  <a:pt x="655958" y="500273"/>
                  <a:pt x="675117" y="515417"/>
                </a:cubicBezTo>
                <a:cubicBezTo>
                  <a:pt x="694277" y="530561"/>
                  <a:pt x="709875" y="547485"/>
                  <a:pt x="721913" y="566190"/>
                </a:cubicBezTo>
                <a:cubicBezTo>
                  <a:pt x="733952" y="584894"/>
                  <a:pt x="742867" y="604714"/>
                  <a:pt x="748658" y="625650"/>
                </a:cubicBezTo>
                <a:cubicBezTo>
                  <a:pt x="754450" y="646586"/>
                  <a:pt x="757346" y="667742"/>
                  <a:pt x="757346" y="689119"/>
                </a:cubicBezTo>
                <a:cubicBezTo>
                  <a:pt x="757346" y="732767"/>
                  <a:pt x="749736" y="772407"/>
                  <a:pt x="734515" y="808039"/>
                </a:cubicBezTo>
                <a:cubicBezTo>
                  <a:pt x="719294" y="843671"/>
                  <a:pt x="698029" y="874180"/>
                  <a:pt x="670721" y="899564"/>
                </a:cubicBezTo>
                <a:cubicBezTo>
                  <a:pt x="643413" y="924949"/>
                  <a:pt x="610285" y="944545"/>
                  <a:pt x="571337" y="958353"/>
                </a:cubicBezTo>
                <a:cubicBezTo>
                  <a:pt x="532390" y="972161"/>
                  <a:pt x="489189" y="979065"/>
                  <a:pt x="441735" y="979065"/>
                </a:cubicBezTo>
                <a:lnTo>
                  <a:pt x="97921" y="979065"/>
                </a:lnTo>
                <a:lnTo>
                  <a:pt x="97921" y="10744"/>
                </a:lnTo>
                <a:close/>
                <a:moveTo>
                  <a:pt x="2908345" y="0"/>
                </a:moveTo>
                <a:cubicBezTo>
                  <a:pt x="2935122" y="0"/>
                  <a:pt x="2961227" y="1567"/>
                  <a:pt x="2986660" y="4700"/>
                </a:cubicBezTo>
                <a:cubicBezTo>
                  <a:pt x="3012094" y="7834"/>
                  <a:pt x="3035072" y="12087"/>
                  <a:pt x="3055595" y="17459"/>
                </a:cubicBezTo>
                <a:lnTo>
                  <a:pt x="3055595" y="205483"/>
                </a:lnTo>
                <a:cubicBezTo>
                  <a:pt x="3037688" y="198320"/>
                  <a:pt x="3020677" y="193619"/>
                  <a:pt x="3004560" y="191381"/>
                </a:cubicBezTo>
                <a:cubicBezTo>
                  <a:pt x="2988444" y="189143"/>
                  <a:pt x="2973671" y="188023"/>
                  <a:pt x="2960241" y="188023"/>
                </a:cubicBezTo>
                <a:cubicBezTo>
                  <a:pt x="2931589" y="188023"/>
                  <a:pt x="2910101" y="193749"/>
                  <a:pt x="2895775" y="205199"/>
                </a:cubicBezTo>
                <a:cubicBezTo>
                  <a:pt x="2881450" y="216650"/>
                  <a:pt x="2874287" y="236372"/>
                  <a:pt x="2874287" y="264366"/>
                </a:cubicBezTo>
                <a:lnTo>
                  <a:pt x="2874287" y="308896"/>
                </a:lnTo>
                <a:lnTo>
                  <a:pt x="3040822" y="308896"/>
                </a:lnTo>
                <a:lnTo>
                  <a:pt x="3040822" y="484832"/>
                </a:lnTo>
                <a:lnTo>
                  <a:pt x="2874287" y="484832"/>
                </a:lnTo>
                <a:lnTo>
                  <a:pt x="2874287" y="979065"/>
                </a:lnTo>
                <a:lnTo>
                  <a:pt x="2645973" y="979065"/>
                </a:lnTo>
                <a:lnTo>
                  <a:pt x="2645973" y="484832"/>
                </a:lnTo>
                <a:lnTo>
                  <a:pt x="2541217" y="484832"/>
                </a:lnTo>
                <a:lnTo>
                  <a:pt x="2541217" y="308896"/>
                </a:lnTo>
                <a:lnTo>
                  <a:pt x="2650002" y="308896"/>
                </a:lnTo>
                <a:lnTo>
                  <a:pt x="2650002" y="226971"/>
                </a:lnTo>
                <a:cubicBezTo>
                  <a:pt x="2650002" y="145494"/>
                  <a:pt x="2672980" y="87296"/>
                  <a:pt x="2718937" y="52378"/>
                </a:cubicBezTo>
                <a:cubicBezTo>
                  <a:pt x="2764893" y="17459"/>
                  <a:pt x="2828029" y="0"/>
                  <a:pt x="290834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Rectangle 24">
            <a:extLst>
              <a:ext uri="{FF2B5EF4-FFF2-40B4-BE49-F238E27FC236}">
                <a16:creationId xmlns:a16="http://schemas.microsoft.com/office/drawing/2014/main" id="{29CB0521-C158-4082-ABA2-AF72A1F02BF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26163" y="3425825"/>
            <a:ext cx="847725" cy="83185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>
              <a:defRPr/>
            </a:pPr>
            <a:endParaRPr lang="en-GB" altLang="en-US">
              <a:solidFill>
                <a:srgbClr val="000000"/>
              </a:solidFill>
              <a:latin typeface="BT Fon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4A01A01-5DBB-41B8-B2C2-D68EFC3A8378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191125" y="2546350"/>
            <a:ext cx="1809750" cy="1871663"/>
            <a:chOff x="6775307" y="2742108"/>
            <a:chExt cx="1308100" cy="1382712"/>
          </a:xfrm>
        </p:grpSpPr>
        <p:sp>
          <p:nvSpPr>
            <p:cNvPr id="11" name="Rectangle 24">
              <a:extLst>
                <a:ext uri="{FF2B5EF4-FFF2-40B4-BE49-F238E27FC236}">
                  <a16:creationId xmlns:a16="http://schemas.microsoft.com/office/drawing/2014/main" id="{06870D7F-D3D4-44EF-850C-D91DA2247F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7436" y="3404731"/>
              <a:ext cx="612742" cy="61453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9pPr>
            </a:lstStyle>
            <a:p>
              <a:pPr eaLnBrk="1" hangingPunct="1">
                <a:defRPr/>
              </a:pPr>
              <a:endParaRPr lang="en-GB" altLang="en-US">
                <a:solidFill>
                  <a:srgbClr val="FF0000"/>
                </a:solidFill>
                <a:latin typeface="BT Font"/>
              </a:endParaRPr>
            </a:p>
          </p:txBody>
        </p:sp>
        <p:sp>
          <p:nvSpPr>
            <p:cNvPr id="12" name="Freeform 25">
              <a:extLst>
                <a:ext uri="{FF2B5EF4-FFF2-40B4-BE49-F238E27FC236}">
                  <a16:creationId xmlns:a16="http://schemas.microsoft.com/office/drawing/2014/main" id="{9985DA93-06EE-4E6A-8D44-472A5B0910F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01818" y="3307390"/>
              <a:ext cx="681589" cy="731817"/>
            </a:xfrm>
            <a:custGeom>
              <a:avLst/>
              <a:gdLst>
                <a:gd name="T0" fmla="*/ 55 w 181"/>
                <a:gd name="T1" fmla="*/ 15 h 194"/>
                <a:gd name="T2" fmla="*/ 178 w 181"/>
                <a:gd name="T3" fmla="*/ 16 h 194"/>
                <a:gd name="T4" fmla="*/ 178 w 181"/>
                <a:gd name="T5" fmla="*/ 60 h 194"/>
                <a:gd name="T6" fmla="*/ 178 w 181"/>
                <a:gd name="T7" fmla="*/ 187 h 194"/>
                <a:gd name="T8" fmla="*/ 144 w 181"/>
                <a:gd name="T9" fmla="*/ 15 h 194"/>
                <a:gd name="T10" fmla="*/ 55 w 181"/>
                <a:gd name="T11" fmla="*/ 14 h 194"/>
                <a:gd name="T12" fmla="*/ 131 w 181"/>
                <a:gd name="T13" fmla="*/ 13 h 194"/>
                <a:gd name="T14" fmla="*/ 181 w 181"/>
                <a:gd name="T15" fmla="*/ 22 h 194"/>
                <a:gd name="T16" fmla="*/ 180 w 181"/>
                <a:gd name="T17" fmla="*/ 45 h 194"/>
                <a:gd name="T18" fmla="*/ 180 w 181"/>
                <a:gd name="T19" fmla="*/ 107 h 194"/>
                <a:gd name="T20" fmla="*/ 153 w 181"/>
                <a:gd name="T21" fmla="*/ 192 h 194"/>
                <a:gd name="T22" fmla="*/ 87 w 181"/>
                <a:gd name="T23" fmla="*/ 193 h 194"/>
                <a:gd name="T24" fmla="*/ 87 w 181"/>
                <a:gd name="T25" fmla="*/ 193 h 194"/>
                <a:gd name="T26" fmla="*/ 93 w 181"/>
                <a:gd name="T27" fmla="*/ 194 h 194"/>
                <a:gd name="T28" fmla="*/ 180 w 181"/>
                <a:gd name="T29" fmla="*/ 193 h 194"/>
                <a:gd name="T30" fmla="*/ 181 w 181"/>
                <a:gd name="T31" fmla="*/ 28 h 194"/>
                <a:gd name="T32" fmla="*/ 181 w 181"/>
                <a:gd name="T33" fmla="*/ 194 h 194"/>
                <a:gd name="T34" fmla="*/ 0 w 181"/>
                <a:gd name="T35" fmla="*/ 125 h 194"/>
                <a:gd name="T36" fmla="*/ 1 w 181"/>
                <a:gd name="T37" fmla="*/ 34 h 194"/>
                <a:gd name="T38" fmla="*/ 6 w 181"/>
                <a:gd name="T39" fmla="*/ 63 h 194"/>
                <a:gd name="T40" fmla="*/ 14 w 181"/>
                <a:gd name="T41" fmla="*/ 113 h 194"/>
                <a:gd name="T42" fmla="*/ 47 w 181"/>
                <a:gd name="T43" fmla="*/ 180 h 194"/>
                <a:gd name="T44" fmla="*/ 142 w 181"/>
                <a:gd name="T45" fmla="*/ 180 h 194"/>
                <a:gd name="T46" fmla="*/ 166 w 181"/>
                <a:gd name="T47" fmla="*/ 180 h 194"/>
                <a:gd name="T48" fmla="*/ 167 w 181"/>
                <a:gd name="T49" fmla="*/ 180 h 194"/>
                <a:gd name="T50" fmla="*/ 167 w 181"/>
                <a:gd name="T51" fmla="*/ 180 h 194"/>
                <a:gd name="T52" fmla="*/ 167 w 181"/>
                <a:gd name="T53" fmla="*/ 178 h 194"/>
                <a:gd name="T54" fmla="*/ 168 w 181"/>
                <a:gd name="T55" fmla="*/ 60 h 194"/>
                <a:gd name="T56" fmla="*/ 168 w 181"/>
                <a:gd name="T57" fmla="*/ 30 h 194"/>
                <a:gd name="T58" fmla="*/ 169 w 181"/>
                <a:gd name="T59" fmla="*/ 27 h 194"/>
                <a:gd name="T60" fmla="*/ 168 w 181"/>
                <a:gd name="T61" fmla="*/ 26 h 194"/>
                <a:gd name="T62" fmla="*/ 167 w 181"/>
                <a:gd name="T63" fmla="*/ 26 h 194"/>
                <a:gd name="T64" fmla="*/ 165 w 181"/>
                <a:gd name="T65" fmla="*/ 26 h 194"/>
                <a:gd name="T66" fmla="*/ 139 w 181"/>
                <a:gd name="T67" fmla="*/ 25 h 194"/>
                <a:gd name="T68" fmla="*/ 58 w 181"/>
                <a:gd name="T69" fmla="*/ 23 h 194"/>
                <a:gd name="T70" fmla="*/ 171 w 181"/>
                <a:gd name="T71" fmla="*/ 23 h 194"/>
                <a:gd name="T72" fmla="*/ 170 w 181"/>
                <a:gd name="T73" fmla="*/ 151 h 194"/>
                <a:gd name="T74" fmla="*/ 171 w 181"/>
                <a:gd name="T75" fmla="*/ 23 h 194"/>
                <a:gd name="T76" fmla="*/ 59 w 181"/>
                <a:gd name="T77" fmla="*/ 22 h 194"/>
                <a:gd name="T78" fmla="*/ 42 w 181"/>
                <a:gd name="T79" fmla="*/ 21 h 194"/>
                <a:gd name="T80" fmla="*/ 46 w 181"/>
                <a:gd name="T81" fmla="*/ 1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1" h="194">
                  <a:moveTo>
                    <a:pt x="46" y="15"/>
                  </a:moveTo>
                  <a:cubicBezTo>
                    <a:pt x="49" y="15"/>
                    <a:pt x="52" y="15"/>
                    <a:pt x="55" y="15"/>
                  </a:cubicBezTo>
                  <a:cubicBezTo>
                    <a:pt x="74" y="15"/>
                    <a:pt x="94" y="15"/>
                    <a:pt x="114" y="15"/>
                  </a:cubicBezTo>
                  <a:cubicBezTo>
                    <a:pt x="135" y="16"/>
                    <a:pt x="156" y="16"/>
                    <a:pt x="178" y="16"/>
                  </a:cubicBezTo>
                  <a:cubicBezTo>
                    <a:pt x="178" y="24"/>
                    <a:pt x="178" y="32"/>
                    <a:pt x="178" y="40"/>
                  </a:cubicBezTo>
                  <a:cubicBezTo>
                    <a:pt x="178" y="46"/>
                    <a:pt x="178" y="53"/>
                    <a:pt x="178" y="60"/>
                  </a:cubicBezTo>
                  <a:cubicBezTo>
                    <a:pt x="178" y="80"/>
                    <a:pt x="178" y="101"/>
                    <a:pt x="178" y="122"/>
                  </a:cubicBezTo>
                  <a:cubicBezTo>
                    <a:pt x="178" y="144"/>
                    <a:pt x="178" y="167"/>
                    <a:pt x="178" y="187"/>
                  </a:cubicBezTo>
                  <a:cubicBezTo>
                    <a:pt x="178" y="131"/>
                    <a:pt x="178" y="73"/>
                    <a:pt x="179" y="16"/>
                  </a:cubicBezTo>
                  <a:cubicBezTo>
                    <a:pt x="167" y="15"/>
                    <a:pt x="155" y="15"/>
                    <a:pt x="144" y="15"/>
                  </a:cubicBezTo>
                  <a:cubicBezTo>
                    <a:pt x="134" y="15"/>
                    <a:pt x="124" y="15"/>
                    <a:pt x="114" y="15"/>
                  </a:cubicBezTo>
                  <a:cubicBezTo>
                    <a:pt x="94" y="15"/>
                    <a:pt x="74" y="14"/>
                    <a:pt x="55" y="14"/>
                  </a:cubicBezTo>
                  <a:cubicBezTo>
                    <a:pt x="64" y="13"/>
                    <a:pt x="75" y="13"/>
                    <a:pt x="88" y="13"/>
                  </a:cubicBezTo>
                  <a:cubicBezTo>
                    <a:pt x="102" y="13"/>
                    <a:pt x="117" y="13"/>
                    <a:pt x="131" y="13"/>
                  </a:cubicBezTo>
                  <a:cubicBezTo>
                    <a:pt x="148" y="13"/>
                    <a:pt x="164" y="13"/>
                    <a:pt x="181" y="13"/>
                  </a:cubicBezTo>
                  <a:cubicBezTo>
                    <a:pt x="181" y="16"/>
                    <a:pt x="181" y="19"/>
                    <a:pt x="181" y="22"/>
                  </a:cubicBezTo>
                  <a:cubicBezTo>
                    <a:pt x="181" y="22"/>
                    <a:pt x="180" y="22"/>
                    <a:pt x="180" y="22"/>
                  </a:cubicBezTo>
                  <a:cubicBezTo>
                    <a:pt x="180" y="30"/>
                    <a:pt x="180" y="38"/>
                    <a:pt x="180" y="45"/>
                  </a:cubicBezTo>
                  <a:cubicBezTo>
                    <a:pt x="180" y="52"/>
                    <a:pt x="180" y="59"/>
                    <a:pt x="180" y="66"/>
                  </a:cubicBezTo>
                  <a:cubicBezTo>
                    <a:pt x="180" y="79"/>
                    <a:pt x="180" y="93"/>
                    <a:pt x="180" y="107"/>
                  </a:cubicBezTo>
                  <a:cubicBezTo>
                    <a:pt x="180" y="135"/>
                    <a:pt x="179" y="164"/>
                    <a:pt x="179" y="192"/>
                  </a:cubicBezTo>
                  <a:cubicBezTo>
                    <a:pt x="170" y="192"/>
                    <a:pt x="162" y="192"/>
                    <a:pt x="153" y="192"/>
                  </a:cubicBezTo>
                  <a:cubicBezTo>
                    <a:pt x="145" y="192"/>
                    <a:pt x="138" y="192"/>
                    <a:pt x="131" y="192"/>
                  </a:cubicBezTo>
                  <a:cubicBezTo>
                    <a:pt x="116" y="192"/>
                    <a:pt x="102" y="193"/>
                    <a:pt x="87" y="193"/>
                  </a:cubicBezTo>
                  <a:cubicBezTo>
                    <a:pt x="90" y="193"/>
                    <a:pt x="88" y="193"/>
                    <a:pt x="87" y="193"/>
                  </a:cubicBezTo>
                  <a:cubicBezTo>
                    <a:pt x="87" y="193"/>
                    <a:pt x="87" y="193"/>
                    <a:pt x="87" y="193"/>
                  </a:cubicBezTo>
                  <a:cubicBezTo>
                    <a:pt x="87" y="193"/>
                    <a:pt x="87" y="193"/>
                    <a:pt x="87" y="193"/>
                  </a:cubicBezTo>
                  <a:cubicBezTo>
                    <a:pt x="87" y="194"/>
                    <a:pt x="87" y="194"/>
                    <a:pt x="93" y="194"/>
                  </a:cubicBezTo>
                  <a:cubicBezTo>
                    <a:pt x="87" y="194"/>
                    <a:pt x="87" y="194"/>
                    <a:pt x="87" y="193"/>
                  </a:cubicBezTo>
                  <a:cubicBezTo>
                    <a:pt x="119" y="193"/>
                    <a:pt x="150" y="193"/>
                    <a:pt x="180" y="193"/>
                  </a:cubicBezTo>
                  <a:cubicBezTo>
                    <a:pt x="180" y="165"/>
                    <a:pt x="180" y="137"/>
                    <a:pt x="180" y="108"/>
                  </a:cubicBezTo>
                  <a:cubicBezTo>
                    <a:pt x="181" y="82"/>
                    <a:pt x="181" y="55"/>
                    <a:pt x="181" y="28"/>
                  </a:cubicBezTo>
                  <a:cubicBezTo>
                    <a:pt x="181" y="55"/>
                    <a:pt x="181" y="81"/>
                    <a:pt x="181" y="108"/>
                  </a:cubicBezTo>
                  <a:cubicBezTo>
                    <a:pt x="181" y="137"/>
                    <a:pt x="181" y="165"/>
                    <a:pt x="181" y="194"/>
                  </a:cubicBezTo>
                  <a:cubicBezTo>
                    <a:pt x="121" y="194"/>
                    <a:pt x="61" y="194"/>
                    <a:pt x="0" y="194"/>
                  </a:cubicBezTo>
                  <a:cubicBezTo>
                    <a:pt x="0" y="171"/>
                    <a:pt x="0" y="148"/>
                    <a:pt x="0" y="125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" y="80"/>
                    <a:pt x="1" y="57"/>
                    <a:pt x="1" y="34"/>
                  </a:cubicBezTo>
                  <a:cubicBezTo>
                    <a:pt x="3" y="40"/>
                    <a:pt x="6" y="17"/>
                    <a:pt x="5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8" y="17"/>
                    <a:pt x="12" y="0"/>
                    <a:pt x="13" y="46"/>
                  </a:cubicBezTo>
                  <a:cubicBezTo>
                    <a:pt x="14" y="66"/>
                    <a:pt x="14" y="89"/>
                    <a:pt x="14" y="113"/>
                  </a:cubicBezTo>
                  <a:cubicBezTo>
                    <a:pt x="14" y="135"/>
                    <a:pt x="14" y="158"/>
                    <a:pt x="14" y="181"/>
                  </a:cubicBezTo>
                  <a:cubicBezTo>
                    <a:pt x="25" y="180"/>
                    <a:pt x="36" y="180"/>
                    <a:pt x="47" y="180"/>
                  </a:cubicBezTo>
                  <a:cubicBezTo>
                    <a:pt x="68" y="180"/>
                    <a:pt x="89" y="180"/>
                    <a:pt x="111" y="180"/>
                  </a:cubicBezTo>
                  <a:cubicBezTo>
                    <a:pt x="142" y="180"/>
                    <a:pt x="142" y="180"/>
                    <a:pt x="142" y="180"/>
                  </a:cubicBezTo>
                  <a:cubicBezTo>
                    <a:pt x="158" y="180"/>
                    <a:pt x="158" y="180"/>
                    <a:pt x="158" y="180"/>
                  </a:cubicBezTo>
                  <a:cubicBezTo>
                    <a:pt x="166" y="180"/>
                    <a:pt x="166" y="180"/>
                    <a:pt x="166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7" y="178"/>
                    <a:pt x="167" y="178"/>
                    <a:pt x="167" y="178"/>
                  </a:cubicBezTo>
                  <a:cubicBezTo>
                    <a:pt x="168" y="153"/>
                    <a:pt x="168" y="126"/>
                    <a:pt x="168" y="99"/>
                  </a:cubicBezTo>
                  <a:cubicBezTo>
                    <a:pt x="168" y="86"/>
                    <a:pt x="168" y="73"/>
                    <a:pt x="168" y="60"/>
                  </a:cubicBezTo>
                  <a:cubicBezTo>
                    <a:pt x="168" y="53"/>
                    <a:pt x="168" y="46"/>
                    <a:pt x="168" y="40"/>
                  </a:cubicBezTo>
                  <a:cubicBezTo>
                    <a:pt x="168" y="36"/>
                    <a:pt x="168" y="33"/>
                    <a:pt x="168" y="30"/>
                  </a:cubicBezTo>
                  <a:cubicBezTo>
                    <a:pt x="168" y="27"/>
                    <a:pt x="168" y="27"/>
                    <a:pt x="168" y="27"/>
                  </a:cubicBezTo>
                  <a:cubicBezTo>
                    <a:pt x="169" y="27"/>
                    <a:pt x="169" y="27"/>
                    <a:pt x="169" y="27"/>
                  </a:cubicBezTo>
                  <a:cubicBezTo>
                    <a:pt x="169" y="26"/>
                    <a:pt x="169" y="26"/>
                    <a:pt x="169" y="26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7" y="26"/>
                    <a:pt x="167" y="26"/>
                    <a:pt x="167" y="26"/>
                  </a:cubicBezTo>
                  <a:cubicBezTo>
                    <a:pt x="167" y="26"/>
                    <a:pt x="167" y="26"/>
                    <a:pt x="167" y="26"/>
                  </a:cubicBezTo>
                  <a:cubicBezTo>
                    <a:pt x="166" y="26"/>
                    <a:pt x="166" y="26"/>
                    <a:pt x="166" y="26"/>
                  </a:cubicBezTo>
                  <a:cubicBezTo>
                    <a:pt x="165" y="26"/>
                    <a:pt x="165" y="26"/>
                    <a:pt x="165" y="26"/>
                  </a:cubicBezTo>
                  <a:cubicBezTo>
                    <a:pt x="162" y="25"/>
                    <a:pt x="159" y="25"/>
                    <a:pt x="157" y="25"/>
                  </a:cubicBezTo>
                  <a:cubicBezTo>
                    <a:pt x="151" y="25"/>
                    <a:pt x="145" y="25"/>
                    <a:pt x="139" y="25"/>
                  </a:cubicBezTo>
                  <a:cubicBezTo>
                    <a:pt x="116" y="25"/>
                    <a:pt x="76" y="26"/>
                    <a:pt x="65" y="25"/>
                  </a:cubicBezTo>
                  <a:cubicBezTo>
                    <a:pt x="57" y="24"/>
                    <a:pt x="57" y="24"/>
                    <a:pt x="58" y="23"/>
                  </a:cubicBezTo>
                  <a:cubicBezTo>
                    <a:pt x="95" y="23"/>
                    <a:pt x="132" y="23"/>
                    <a:pt x="168" y="23"/>
                  </a:cubicBezTo>
                  <a:cubicBezTo>
                    <a:pt x="171" y="23"/>
                    <a:pt x="171" y="23"/>
                    <a:pt x="171" y="23"/>
                  </a:cubicBezTo>
                  <a:cubicBezTo>
                    <a:pt x="171" y="44"/>
                    <a:pt x="170" y="65"/>
                    <a:pt x="170" y="85"/>
                  </a:cubicBezTo>
                  <a:cubicBezTo>
                    <a:pt x="170" y="107"/>
                    <a:pt x="170" y="129"/>
                    <a:pt x="170" y="151"/>
                  </a:cubicBezTo>
                  <a:cubicBezTo>
                    <a:pt x="170" y="129"/>
                    <a:pt x="170" y="108"/>
                    <a:pt x="170" y="86"/>
                  </a:cubicBezTo>
                  <a:cubicBezTo>
                    <a:pt x="171" y="65"/>
                    <a:pt x="171" y="44"/>
                    <a:pt x="171" y="23"/>
                  </a:cubicBezTo>
                  <a:cubicBezTo>
                    <a:pt x="170" y="23"/>
                    <a:pt x="169" y="23"/>
                    <a:pt x="168" y="23"/>
                  </a:cubicBezTo>
                  <a:cubicBezTo>
                    <a:pt x="132" y="23"/>
                    <a:pt x="95" y="23"/>
                    <a:pt x="59" y="22"/>
                  </a:cubicBezTo>
                  <a:cubicBezTo>
                    <a:pt x="60" y="22"/>
                    <a:pt x="62" y="21"/>
                    <a:pt x="59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20" y="19"/>
                    <a:pt x="25" y="17"/>
                    <a:pt x="37" y="16"/>
                  </a:cubicBezTo>
                  <a:cubicBezTo>
                    <a:pt x="40" y="15"/>
                    <a:pt x="43" y="15"/>
                    <a:pt x="46" y="1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rgbClr val="FF0000"/>
                </a:solidFill>
                <a:latin typeface="BT Font"/>
              </a:endParaRPr>
            </a:p>
          </p:txBody>
        </p:sp>
        <p:sp>
          <p:nvSpPr>
            <p:cNvPr id="13" name="Freeform 26">
              <a:extLst>
                <a:ext uri="{FF2B5EF4-FFF2-40B4-BE49-F238E27FC236}">
                  <a16:creationId xmlns:a16="http://schemas.microsoft.com/office/drawing/2014/main" id="{74B714FE-0B98-465E-A184-3C4396EC3B0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775307" y="3391830"/>
              <a:ext cx="683884" cy="732990"/>
            </a:xfrm>
            <a:custGeom>
              <a:avLst/>
              <a:gdLst>
                <a:gd name="T0" fmla="*/ 36 w 182"/>
                <a:gd name="T1" fmla="*/ 169 h 195"/>
                <a:gd name="T2" fmla="*/ 171 w 182"/>
                <a:gd name="T3" fmla="*/ 170 h 195"/>
                <a:gd name="T4" fmla="*/ 171 w 182"/>
                <a:gd name="T5" fmla="*/ 20 h 195"/>
                <a:gd name="T6" fmla="*/ 105 w 182"/>
                <a:gd name="T7" fmla="*/ 169 h 195"/>
                <a:gd name="T8" fmla="*/ 70 w 182"/>
                <a:gd name="T9" fmla="*/ 167 h 195"/>
                <a:gd name="T10" fmla="*/ 164 w 182"/>
                <a:gd name="T11" fmla="*/ 169 h 195"/>
                <a:gd name="T12" fmla="*/ 168 w 182"/>
                <a:gd name="T13" fmla="*/ 169 h 195"/>
                <a:gd name="T14" fmla="*/ 169 w 182"/>
                <a:gd name="T15" fmla="*/ 169 h 195"/>
                <a:gd name="T16" fmla="*/ 169 w 182"/>
                <a:gd name="T17" fmla="*/ 164 h 195"/>
                <a:gd name="T18" fmla="*/ 169 w 182"/>
                <a:gd name="T19" fmla="*/ 132 h 195"/>
                <a:gd name="T20" fmla="*/ 170 w 182"/>
                <a:gd name="T21" fmla="*/ 12 h 195"/>
                <a:gd name="T22" fmla="*/ 95 w 182"/>
                <a:gd name="T23" fmla="*/ 12 h 195"/>
                <a:gd name="T24" fmla="*/ 95 w 182"/>
                <a:gd name="T25" fmla="*/ 13 h 195"/>
                <a:gd name="T26" fmla="*/ 101 w 182"/>
                <a:gd name="T27" fmla="*/ 13 h 195"/>
                <a:gd name="T28" fmla="*/ 169 w 182"/>
                <a:gd name="T29" fmla="*/ 13 h 195"/>
                <a:gd name="T30" fmla="*/ 168 w 182"/>
                <a:gd name="T31" fmla="*/ 132 h 195"/>
                <a:gd name="T32" fmla="*/ 168 w 182"/>
                <a:gd name="T33" fmla="*/ 164 h 195"/>
                <a:gd name="T34" fmla="*/ 168 w 182"/>
                <a:gd name="T35" fmla="*/ 167 h 195"/>
                <a:gd name="T36" fmla="*/ 168 w 182"/>
                <a:gd name="T37" fmla="*/ 168 h 195"/>
                <a:gd name="T38" fmla="*/ 168 w 182"/>
                <a:gd name="T39" fmla="*/ 168 h 195"/>
                <a:gd name="T40" fmla="*/ 168 w 182"/>
                <a:gd name="T41" fmla="*/ 13 h 195"/>
                <a:gd name="T42" fmla="*/ 14 w 182"/>
                <a:gd name="T43" fmla="*/ 66 h 195"/>
                <a:gd name="T44" fmla="*/ 13 w 182"/>
                <a:gd name="T45" fmla="*/ 160 h 195"/>
                <a:gd name="T46" fmla="*/ 8 w 182"/>
                <a:gd name="T47" fmla="*/ 130 h 195"/>
                <a:gd name="T48" fmla="*/ 1 w 182"/>
                <a:gd name="T49" fmla="*/ 81 h 195"/>
                <a:gd name="T50" fmla="*/ 31 w 182"/>
                <a:gd name="T51" fmla="*/ 0 h 195"/>
                <a:gd name="T52" fmla="*/ 114 w 182"/>
                <a:gd name="T53" fmla="*/ 0 h 195"/>
                <a:gd name="T54" fmla="*/ 182 w 182"/>
                <a:gd name="T55" fmla="*/ 0 h 195"/>
                <a:gd name="T56" fmla="*/ 182 w 182"/>
                <a:gd name="T57" fmla="*/ 27 h 195"/>
                <a:gd name="T58" fmla="*/ 181 w 182"/>
                <a:gd name="T59" fmla="*/ 180 h 195"/>
                <a:gd name="T60" fmla="*/ 149 w 182"/>
                <a:gd name="T61" fmla="*/ 180 h 195"/>
                <a:gd name="T62" fmla="*/ 47 w 182"/>
                <a:gd name="T63" fmla="*/ 179 h 195"/>
                <a:gd name="T64" fmla="*/ 154 w 182"/>
                <a:gd name="T65" fmla="*/ 178 h 195"/>
                <a:gd name="T66" fmla="*/ 179 w 182"/>
                <a:gd name="T67" fmla="*/ 115 h 195"/>
                <a:gd name="T68" fmla="*/ 179 w 182"/>
                <a:gd name="T69" fmla="*/ 114 h 195"/>
                <a:gd name="T70" fmla="*/ 154 w 182"/>
                <a:gd name="T71" fmla="*/ 178 h 195"/>
                <a:gd name="T72" fmla="*/ 41 w 182"/>
                <a:gd name="T73" fmla="*/ 175 h 195"/>
                <a:gd name="T74" fmla="*/ 18 w 182"/>
                <a:gd name="T75" fmla="*/ 17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2" h="195">
                  <a:moveTo>
                    <a:pt x="28" y="169"/>
                  </a:moveTo>
                  <a:cubicBezTo>
                    <a:pt x="31" y="169"/>
                    <a:pt x="34" y="169"/>
                    <a:pt x="36" y="169"/>
                  </a:cubicBezTo>
                  <a:cubicBezTo>
                    <a:pt x="59" y="170"/>
                    <a:pt x="81" y="170"/>
                    <a:pt x="104" y="170"/>
                  </a:cubicBezTo>
                  <a:cubicBezTo>
                    <a:pt x="126" y="170"/>
                    <a:pt x="148" y="170"/>
                    <a:pt x="171" y="170"/>
                  </a:cubicBezTo>
                  <a:cubicBezTo>
                    <a:pt x="171" y="163"/>
                    <a:pt x="171" y="156"/>
                    <a:pt x="171" y="149"/>
                  </a:cubicBezTo>
                  <a:cubicBezTo>
                    <a:pt x="171" y="108"/>
                    <a:pt x="171" y="61"/>
                    <a:pt x="171" y="20"/>
                  </a:cubicBezTo>
                  <a:cubicBezTo>
                    <a:pt x="171" y="69"/>
                    <a:pt x="171" y="120"/>
                    <a:pt x="171" y="170"/>
                  </a:cubicBezTo>
                  <a:cubicBezTo>
                    <a:pt x="148" y="170"/>
                    <a:pt x="126" y="170"/>
                    <a:pt x="105" y="169"/>
                  </a:cubicBezTo>
                  <a:cubicBezTo>
                    <a:pt x="82" y="169"/>
                    <a:pt x="59" y="169"/>
                    <a:pt x="37" y="168"/>
                  </a:cubicBezTo>
                  <a:cubicBezTo>
                    <a:pt x="46" y="168"/>
                    <a:pt x="57" y="167"/>
                    <a:pt x="70" y="167"/>
                  </a:cubicBezTo>
                  <a:cubicBezTo>
                    <a:pt x="102" y="167"/>
                    <a:pt x="133" y="167"/>
                    <a:pt x="164" y="168"/>
                  </a:cubicBezTo>
                  <a:cubicBezTo>
                    <a:pt x="164" y="169"/>
                    <a:pt x="164" y="169"/>
                    <a:pt x="164" y="169"/>
                  </a:cubicBezTo>
                  <a:cubicBezTo>
                    <a:pt x="167" y="169"/>
                    <a:pt x="167" y="169"/>
                    <a:pt x="167" y="169"/>
                  </a:cubicBezTo>
                  <a:cubicBezTo>
                    <a:pt x="168" y="169"/>
                    <a:pt x="168" y="169"/>
                    <a:pt x="168" y="169"/>
                  </a:cubicBezTo>
                  <a:cubicBezTo>
                    <a:pt x="168" y="169"/>
                    <a:pt x="168" y="169"/>
                    <a:pt x="168" y="169"/>
                  </a:cubicBezTo>
                  <a:cubicBezTo>
                    <a:pt x="169" y="169"/>
                    <a:pt x="169" y="169"/>
                    <a:pt x="169" y="169"/>
                  </a:cubicBezTo>
                  <a:cubicBezTo>
                    <a:pt x="169" y="167"/>
                    <a:pt x="169" y="167"/>
                    <a:pt x="169" y="167"/>
                  </a:cubicBezTo>
                  <a:cubicBezTo>
                    <a:pt x="169" y="164"/>
                    <a:pt x="169" y="164"/>
                    <a:pt x="169" y="164"/>
                  </a:cubicBezTo>
                  <a:cubicBezTo>
                    <a:pt x="169" y="160"/>
                    <a:pt x="169" y="157"/>
                    <a:pt x="169" y="153"/>
                  </a:cubicBezTo>
                  <a:cubicBezTo>
                    <a:pt x="169" y="146"/>
                    <a:pt x="169" y="139"/>
                    <a:pt x="169" y="132"/>
                  </a:cubicBezTo>
                  <a:cubicBezTo>
                    <a:pt x="169" y="118"/>
                    <a:pt x="169" y="104"/>
                    <a:pt x="169" y="90"/>
                  </a:cubicBezTo>
                  <a:cubicBezTo>
                    <a:pt x="169" y="64"/>
                    <a:pt x="170" y="38"/>
                    <a:pt x="170" y="12"/>
                  </a:cubicBezTo>
                  <a:cubicBezTo>
                    <a:pt x="158" y="12"/>
                    <a:pt x="147" y="12"/>
                    <a:pt x="135" y="12"/>
                  </a:cubicBezTo>
                  <a:cubicBezTo>
                    <a:pt x="122" y="12"/>
                    <a:pt x="108" y="12"/>
                    <a:pt x="95" y="12"/>
                  </a:cubicBezTo>
                  <a:cubicBezTo>
                    <a:pt x="98" y="13"/>
                    <a:pt x="96" y="13"/>
                    <a:pt x="96" y="13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5" y="13"/>
                    <a:pt x="95" y="13"/>
                    <a:pt x="96" y="13"/>
                  </a:cubicBezTo>
                  <a:cubicBezTo>
                    <a:pt x="95" y="13"/>
                    <a:pt x="95" y="13"/>
                    <a:pt x="101" y="13"/>
                  </a:cubicBezTo>
                  <a:cubicBezTo>
                    <a:pt x="95" y="13"/>
                    <a:pt x="95" y="13"/>
                    <a:pt x="96" y="13"/>
                  </a:cubicBezTo>
                  <a:cubicBezTo>
                    <a:pt x="120" y="13"/>
                    <a:pt x="145" y="13"/>
                    <a:pt x="169" y="13"/>
                  </a:cubicBezTo>
                  <a:cubicBezTo>
                    <a:pt x="169" y="39"/>
                    <a:pt x="169" y="64"/>
                    <a:pt x="169" y="90"/>
                  </a:cubicBezTo>
                  <a:cubicBezTo>
                    <a:pt x="169" y="104"/>
                    <a:pt x="168" y="118"/>
                    <a:pt x="168" y="132"/>
                  </a:cubicBezTo>
                  <a:cubicBezTo>
                    <a:pt x="168" y="139"/>
                    <a:pt x="168" y="146"/>
                    <a:pt x="168" y="153"/>
                  </a:cubicBezTo>
                  <a:cubicBezTo>
                    <a:pt x="168" y="157"/>
                    <a:pt x="168" y="160"/>
                    <a:pt x="168" y="164"/>
                  </a:cubicBezTo>
                  <a:cubicBezTo>
                    <a:pt x="168" y="166"/>
                    <a:pt x="168" y="166"/>
                    <a:pt x="168" y="166"/>
                  </a:cubicBezTo>
                  <a:cubicBezTo>
                    <a:pt x="168" y="167"/>
                    <a:pt x="168" y="167"/>
                    <a:pt x="168" y="167"/>
                  </a:cubicBezTo>
                  <a:cubicBezTo>
                    <a:pt x="168" y="167"/>
                    <a:pt x="168" y="167"/>
                    <a:pt x="168" y="167"/>
                  </a:cubicBezTo>
                  <a:cubicBezTo>
                    <a:pt x="168" y="168"/>
                    <a:pt x="168" y="168"/>
                    <a:pt x="168" y="168"/>
                  </a:cubicBezTo>
                  <a:cubicBezTo>
                    <a:pt x="168" y="168"/>
                    <a:pt x="168" y="168"/>
                    <a:pt x="168" y="168"/>
                  </a:cubicBezTo>
                  <a:cubicBezTo>
                    <a:pt x="168" y="168"/>
                    <a:pt x="168" y="168"/>
                    <a:pt x="168" y="168"/>
                  </a:cubicBezTo>
                  <a:cubicBezTo>
                    <a:pt x="168" y="142"/>
                    <a:pt x="168" y="116"/>
                    <a:pt x="168" y="90"/>
                  </a:cubicBezTo>
                  <a:cubicBezTo>
                    <a:pt x="168" y="65"/>
                    <a:pt x="168" y="39"/>
                    <a:pt x="168" y="13"/>
                  </a:cubicBezTo>
                  <a:cubicBezTo>
                    <a:pt x="117" y="13"/>
                    <a:pt x="66" y="14"/>
                    <a:pt x="14" y="14"/>
                  </a:cubicBezTo>
                  <a:cubicBezTo>
                    <a:pt x="14" y="31"/>
                    <a:pt x="14" y="48"/>
                    <a:pt x="14" y="66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3" y="113"/>
                    <a:pt x="13" y="136"/>
                    <a:pt x="13" y="160"/>
                  </a:cubicBezTo>
                  <a:cubicBezTo>
                    <a:pt x="11" y="154"/>
                    <a:pt x="9" y="177"/>
                    <a:pt x="9" y="130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6" y="177"/>
                    <a:pt x="2" y="195"/>
                    <a:pt x="1" y="148"/>
                  </a:cubicBezTo>
                  <a:cubicBezTo>
                    <a:pt x="1" y="128"/>
                    <a:pt x="1" y="105"/>
                    <a:pt x="1" y="81"/>
                  </a:cubicBezTo>
                  <a:cubicBezTo>
                    <a:pt x="1" y="55"/>
                    <a:pt x="1" y="28"/>
                    <a:pt x="1" y="0"/>
                  </a:cubicBezTo>
                  <a:cubicBezTo>
                    <a:pt x="11" y="0"/>
                    <a:pt x="21" y="0"/>
                    <a:pt x="31" y="0"/>
                  </a:cubicBezTo>
                  <a:cubicBezTo>
                    <a:pt x="39" y="0"/>
                    <a:pt x="46" y="0"/>
                    <a:pt x="54" y="0"/>
                  </a:cubicBezTo>
                  <a:cubicBezTo>
                    <a:pt x="74" y="0"/>
                    <a:pt x="94" y="0"/>
                    <a:pt x="114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57" y="0"/>
                    <a:pt x="170" y="0"/>
                    <a:pt x="182" y="0"/>
                  </a:cubicBezTo>
                  <a:cubicBezTo>
                    <a:pt x="182" y="17"/>
                    <a:pt x="182" y="17"/>
                    <a:pt x="182" y="17"/>
                  </a:cubicBezTo>
                  <a:cubicBezTo>
                    <a:pt x="182" y="27"/>
                    <a:pt x="182" y="27"/>
                    <a:pt x="182" y="27"/>
                  </a:cubicBezTo>
                  <a:cubicBezTo>
                    <a:pt x="181" y="50"/>
                    <a:pt x="181" y="75"/>
                    <a:pt x="181" y="100"/>
                  </a:cubicBezTo>
                  <a:cubicBezTo>
                    <a:pt x="181" y="127"/>
                    <a:pt x="181" y="154"/>
                    <a:pt x="181" y="180"/>
                  </a:cubicBezTo>
                  <a:cubicBezTo>
                    <a:pt x="174" y="180"/>
                    <a:pt x="168" y="180"/>
                    <a:pt x="162" y="180"/>
                  </a:cubicBezTo>
                  <a:cubicBezTo>
                    <a:pt x="157" y="180"/>
                    <a:pt x="153" y="180"/>
                    <a:pt x="149" y="180"/>
                  </a:cubicBezTo>
                  <a:cubicBezTo>
                    <a:pt x="140" y="180"/>
                    <a:pt x="132" y="180"/>
                    <a:pt x="123" y="179"/>
                  </a:cubicBezTo>
                  <a:cubicBezTo>
                    <a:pt x="100" y="179"/>
                    <a:pt x="59" y="180"/>
                    <a:pt x="47" y="179"/>
                  </a:cubicBezTo>
                  <a:cubicBezTo>
                    <a:pt x="39" y="179"/>
                    <a:pt x="38" y="178"/>
                    <a:pt x="40" y="177"/>
                  </a:cubicBezTo>
                  <a:cubicBezTo>
                    <a:pt x="78" y="177"/>
                    <a:pt x="116" y="178"/>
                    <a:pt x="154" y="178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9" y="115"/>
                    <a:pt x="179" y="115"/>
                    <a:pt x="179" y="115"/>
                  </a:cubicBezTo>
                  <a:cubicBezTo>
                    <a:pt x="179" y="95"/>
                    <a:pt x="179" y="75"/>
                    <a:pt x="179" y="55"/>
                  </a:cubicBezTo>
                  <a:cubicBezTo>
                    <a:pt x="179" y="74"/>
                    <a:pt x="179" y="94"/>
                    <a:pt x="179" y="114"/>
                  </a:cubicBezTo>
                  <a:cubicBezTo>
                    <a:pt x="179" y="135"/>
                    <a:pt x="178" y="156"/>
                    <a:pt x="178" y="178"/>
                  </a:cubicBezTo>
                  <a:cubicBezTo>
                    <a:pt x="170" y="178"/>
                    <a:pt x="162" y="178"/>
                    <a:pt x="154" y="178"/>
                  </a:cubicBezTo>
                  <a:cubicBezTo>
                    <a:pt x="117" y="177"/>
                    <a:pt x="79" y="177"/>
                    <a:pt x="41" y="177"/>
                  </a:cubicBezTo>
                  <a:cubicBezTo>
                    <a:pt x="42" y="176"/>
                    <a:pt x="43" y="176"/>
                    <a:pt x="41" y="175"/>
                  </a:cubicBezTo>
                  <a:cubicBezTo>
                    <a:pt x="24" y="175"/>
                    <a:pt x="24" y="175"/>
                    <a:pt x="24" y="175"/>
                  </a:cubicBezTo>
                  <a:cubicBezTo>
                    <a:pt x="0" y="174"/>
                    <a:pt x="6" y="171"/>
                    <a:pt x="18" y="170"/>
                  </a:cubicBezTo>
                  <a:cubicBezTo>
                    <a:pt x="21" y="170"/>
                    <a:pt x="24" y="169"/>
                    <a:pt x="28" y="16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rgbClr val="FF0000"/>
                </a:solidFill>
                <a:latin typeface="BT Font"/>
              </a:endParaRPr>
            </a:p>
          </p:txBody>
        </p:sp>
        <p:sp>
          <p:nvSpPr>
            <p:cNvPr id="14" name="Freeform 27">
              <a:extLst>
                <a:ext uri="{FF2B5EF4-FFF2-40B4-BE49-F238E27FC236}">
                  <a16:creationId xmlns:a16="http://schemas.microsoft.com/office/drawing/2014/main" id="{274E5DF8-A355-46AB-9AD7-5B3E41052B9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90858" y="2742108"/>
              <a:ext cx="679294" cy="715398"/>
            </a:xfrm>
            <a:custGeom>
              <a:avLst/>
              <a:gdLst>
                <a:gd name="T0" fmla="*/ 169 w 181"/>
                <a:gd name="T1" fmla="*/ 153 h 190"/>
                <a:gd name="T2" fmla="*/ 171 w 181"/>
                <a:gd name="T3" fmla="*/ 11 h 190"/>
                <a:gd name="T4" fmla="*/ 156 w 181"/>
                <a:gd name="T5" fmla="*/ 11 h 190"/>
                <a:gd name="T6" fmla="*/ 100 w 181"/>
                <a:gd name="T7" fmla="*/ 11 h 190"/>
                <a:gd name="T8" fmla="*/ 170 w 181"/>
                <a:gd name="T9" fmla="*/ 81 h 190"/>
                <a:gd name="T10" fmla="*/ 167 w 181"/>
                <a:gd name="T11" fmla="*/ 127 h 190"/>
                <a:gd name="T12" fmla="*/ 169 w 181"/>
                <a:gd name="T13" fmla="*/ 57 h 190"/>
                <a:gd name="T14" fmla="*/ 169 w 181"/>
                <a:gd name="T15" fmla="*/ 19 h 190"/>
                <a:gd name="T16" fmla="*/ 169 w 181"/>
                <a:gd name="T17" fmla="*/ 13 h 190"/>
                <a:gd name="T18" fmla="*/ 31 w 181"/>
                <a:gd name="T19" fmla="*/ 13 h 190"/>
                <a:gd name="T20" fmla="*/ 31 w 181"/>
                <a:gd name="T21" fmla="*/ 13 h 190"/>
                <a:gd name="T22" fmla="*/ 35 w 181"/>
                <a:gd name="T23" fmla="*/ 13 h 190"/>
                <a:gd name="T24" fmla="*/ 103 w 181"/>
                <a:gd name="T25" fmla="*/ 13 h 190"/>
                <a:gd name="T26" fmla="*/ 157 w 181"/>
                <a:gd name="T27" fmla="*/ 13 h 190"/>
                <a:gd name="T28" fmla="*/ 167 w 181"/>
                <a:gd name="T29" fmla="*/ 13 h 190"/>
                <a:gd name="T30" fmla="*/ 168 w 181"/>
                <a:gd name="T31" fmla="*/ 13 h 190"/>
                <a:gd name="T32" fmla="*/ 168 w 181"/>
                <a:gd name="T33" fmla="*/ 14 h 190"/>
                <a:gd name="T34" fmla="*/ 168 w 181"/>
                <a:gd name="T35" fmla="*/ 19 h 190"/>
                <a:gd name="T36" fmla="*/ 168 w 181"/>
                <a:gd name="T37" fmla="*/ 54 h 190"/>
                <a:gd name="T38" fmla="*/ 91 w 181"/>
                <a:gd name="T39" fmla="*/ 14 h 190"/>
                <a:gd name="T40" fmla="*/ 14 w 181"/>
                <a:gd name="T41" fmla="*/ 93 h 190"/>
                <a:gd name="T42" fmla="*/ 13 w 181"/>
                <a:gd name="T43" fmla="*/ 163 h 190"/>
                <a:gd name="T44" fmla="*/ 8 w 181"/>
                <a:gd name="T45" fmla="*/ 141 h 190"/>
                <a:gd name="T46" fmla="*/ 0 w 181"/>
                <a:gd name="T47" fmla="*/ 88 h 190"/>
                <a:gd name="T48" fmla="*/ 0 w 181"/>
                <a:gd name="T49" fmla="*/ 32 h 190"/>
                <a:gd name="T50" fmla="*/ 0 w 181"/>
                <a:gd name="T51" fmla="*/ 0 h 190"/>
                <a:gd name="T52" fmla="*/ 106 w 181"/>
                <a:gd name="T53" fmla="*/ 0 h 190"/>
                <a:gd name="T54" fmla="*/ 181 w 181"/>
                <a:gd name="T55" fmla="*/ 1 h 190"/>
                <a:gd name="T56" fmla="*/ 180 w 181"/>
                <a:gd name="T57" fmla="*/ 48 h 190"/>
                <a:gd name="T58" fmla="*/ 179 w 181"/>
                <a:gd name="T59" fmla="*/ 145 h 190"/>
                <a:gd name="T60" fmla="*/ 178 w 181"/>
                <a:gd name="T61" fmla="*/ 64 h 190"/>
                <a:gd name="T62" fmla="*/ 151 w 181"/>
                <a:gd name="T63" fmla="*/ 3 h 190"/>
                <a:gd name="T64" fmla="*/ 151 w 181"/>
                <a:gd name="T65" fmla="*/ 3 h 190"/>
                <a:gd name="T66" fmla="*/ 178 w 181"/>
                <a:gd name="T67" fmla="*/ 3 h 190"/>
                <a:gd name="T68" fmla="*/ 177 w 181"/>
                <a:gd name="T69" fmla="*/ 149 h 190"/>
                <a:gd name="T70" fmla="*/ 175 w 181"/>
                <a:gd name="T71" fmla="*/ 162 h 190"/>
                <a:gd name="T72" fmla="*/ 169 w 181"/>
                <a:gd name="T73" fmla="*/ 15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1" h="190">
                  <a:moveTo>
                    <a:pt x="169" y="159"/>
                  </a:moveTo>
                  <a:cubicBezTo>
                    <a:pt x="169" y="157"/>
                    <a:pt x="169" y="155"/>
                    <a:pt x="169" y="153"/>
                  </a:cubicBezTo>
                  <a:cubicBezTo>
                    <a:pt x="170" y="113"/>
                    <a:pt x="170" y="74"/>
                    <a:pt x="171" y="30"/>
                  </a:cubicBezTo>
                  <a:cubicBezTo>
                    <a:pt x="171" y="24"/>
                    <a:pt x="171" y="17"/>
                    <a:pt x="171" y="11"/>
                  </a:cubicBezTo>
                  <a:cubicBezTo>
                    <a:pt x="169" y="11"/>
                    <a:pt x="167" y="11"/>
                    <a:pt x="165" y="11"/>
                  </a:cubicBezTo>
                  <a:cubicBezTo>
                    <a:pt x="162" y="11"/>
                    <a:pt x="159" y="11"/>
                    <a:pt x="156" y="11"/>
                  </a:cubicBezTo>
                  <a:cubicBezTo>
                    <a:pt x="150" y="11"/>
                    <a:pt x="143" y="11"/>
                    <a:pt x="137" y="11"/>
                  </a:cubicBezTo>
                  <a:cubicBezTo>
                    <a:pt x="124" y="11"/>
                    <a:pt x="112" y="11"/>
                    <a:pt x="100" y="11"/>
                  </a:cubicBezTo>
                  <a:cubicBezTo>
                    <a:pt x="123" y="11"/>
                    <a:pt x="147" y="11"/>
                    <a:pt x="170" y="11"/>
                  </a:cubicBezTo>
                  <a:cubicBezTo>
                    <a:pt x="170" y="34"/>
                    <a:pt x="170" y="58"/>
                    <a:pt x="170" y="81"/>
                  </a:cubicBezTo>
                  <a:cubicBezTo>
                    <a:pt x="170" y="105"/>
                    <a:pt x="169" y="129"/>
                    <a:pt x="168" y="153"/>
                  </a:cubicBezTo>
                  <a:cubicBezTo>
                    <a:pt x="168" y="145"/>
                    <a:pt x="167" y="137"/>
                    <a:pt x="167" y="127"/>
                  </a:cubicBezTo>
                  <a:cubicBezTo>
                    <a:pt x="167" y="103"/>
                    <a:pt x="168" y="80"/>
                    <a:pt x="168" y="57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9" y="48"/>
                    <a:pt x="169" y="40"/>
                    <a:pt x="169" y="32"/>
                  </a:cubicBezTo>
                  <a:cubicBezTo>
                    <a:pt x="169" y="28"/>
                    <a:pt x="169" y="24"/>
                    <a:pt x="169" y="19"/>
                  </a:cubicBezTo>
                  <a:cubicBezTo>
                    <a:pt x="169" y="14"/>
                    <a:pt x="169" y="14"/>
                    <a:pt x="169" y="14"/>
                  </a:cubicBezTo>
                  <a:cubicBezTo>
                    <a:pt x="169" y="13"/>
                    <a:pt x="169" y="13"/>
                    <a:pt x="169" y="13"/>
                  </a:cubicBezTo>
                  <a:cubicBezTo>
                    <a:pt x="147" y="13"/>
                    <a:pt x="125" y="12"/>
                    <a:pt x="103" y="12"/>
                  </a:cubicBezTo>
                  <a:cubicBezTo>
                    <a:pt x="79" y="12"/>
                    <a:pt x="55" y="12"/>
                    <a:pt x="31" y="13"/>
                  </a:cubicBezTo>
                  <a:cubicBezTo>
                    <a:pt x="33" y="13"/>
                    <a:pt x="32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5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56" y="13"/>
                    <a:pt x="80" y="13"/>
                    <a:pt x="103" y="13"/>
                  </a:cubicBezTo>
                  <a:cubicBezTo>
                    <a:pt x="115" y="13"/>
                    <a:pt x="127" y="13"/>
                    <a:pt x="139" y="13"/>
                  </a:cubicBezTo>
                  <a:cubicBezTo>
                    <a:pt x="145" y="13"/>
                    <a:pt x="151" y="13"/>
                    <a:pt x="157" y="13"/>
                  </a:cubicBezTo>
                  <a:cubicBezTo>
                    <a:pt x="160" y="13"/>
                    <a:pt x="163" y="13"/>
                    <a:pt x="166" y="13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68" y="13"/>
                    <a:pt x="168" y="13"/>
                    <a:pt x="168" y="13"/>
                  </a:cubicBezTo>
                  <a:cubicBezTo>
                    <a:pt x="168" y="13"/>
                    <a:pt x="168" y="13"/>
                    <a:pt x="168" y="13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68" y="19"/>
                    <a:pt x="168" y="19"/>
                    <a:pt x="168" y="19"/>
                  </a:cubicBezTo>
                  <a:cubicBezTo>
                    <a:pt x="168" y="23"/>
                    <a:pt x="168" y="27"/>
                    <a:pt x="168" y="31"/>
                  </a:cubicBezTo>
                  <a:cubicBezTo>
                    <a:pt x="168" y="38"/>
                    <a:pt x="168" y="46"/>
                    <a:pt x="168" y="54"/>
                  </a:cubicBezTo>
                  <a:cubicBezTo>
                    <a:pt x="168" y="41"/>
                    <a:pt x="168" y="27"/>
                    <a:pt x="168" y="14"/>
                  </a:cubicBezTo>
                  <a:cubicBezTo>
                    <a:pt x="142" y="14"/>
                    <a:pt x="117" y="14"/>
                    <a:pt x="91" y="14"/>
                  </a:cubicBezTo>
                  <a:cubicBezTo>
                    <a:pt x="65" y="14"/>
                    <a:pt x="40" y="14"/>
                    <a:pt x="14" y="14"/>
                  </a:cubicBezTo>
                  <a:cubicBezTo>
                    <a:pt x="14" y="40"/>
                    <a:pt x="14" y="66"/>
                    <a:pt x="14" y="93"/>
                  </a:cubicBezTo>
                  <a:cubicBezTo>
                    <a:pt x="14" y="111"/>
                    <a:pt x="14" y="111"/>
                    <a:pt x="14" y="111"/>
                  </a:cubicBezTo>
                  <a:cubicBezTo>
                    <a:pt x="13" y="128"/>
                    <a:pt x="13" y="146"/>
                    <a:pt x="13" y="163"/>
                  </a:cubicBezTo>
                  <a:cubicBezTo>
                    <a:pt x="11" y="159"/>
                    <a:pt x="8" y="177"/>
                    <a:pt x="9" y="141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6" y="177"/>
                    <a:pt x="2" y="190"/>
                    <a:pt x="1" y="155"/>
                  </a:cubicBezTo>
                  <a:cubicBezTo>
                    <a:pt x="0" y="135"/>
                    <a:pt x="0" y="112"/>
                    <a:pt x="0" y="88"/>
                  </a:cubicBezTo>
                  <a:cubicBezTo>
                    <a:pt x="0" y="76"/>
                    <a:pt x="0" y="63"/>
                    <a:pt x="0" y="51"/>
                  </a:cubicBezTo>
                  <a:cubicBezTo>
                    <a:pt x="0" y="45"/>
                    <a:pt x="0" y="38"/>
                    <a:pt x="0" y="32"/>
                  </a:cubicBezTo>
                  <a:cubicBezTo>
                    <a:pt x="0" y="26"/>
                    <a:pt x="0" y="20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0"/>
                    <a:pt x="38" y="0"/>
                    <a:pt x="56" y="0"/>
                  </a:cubicBezTo>
                  <a:cubicBezTo>
                    <a:pt x="73" y="0"/>
                    <a:pt x="89" y="0"/>
                    <a:pt x="106" y="0"/>
                  </a:cubicBezTo>
                  <a:cubicBezTo>
                    <a:pt x="117" y="0"/>
                    <a:pt x="128" y="0"/>
                    <a:pt x="140" y="1"/>
                  </a:cubicBezTo>
                  <a:cubicBezTo>
                    <a:pt x="153" y="1"/>
                    <a:pt x="167" y="1"/>
                    <a:pt x="181" y="1"/>
                  </a:cubicBezTo>
                  <a:cubicBezTo>
                    <a:pt x="181" y="10"/>
                    <a:pt x="181" y="19"/>
                    <a:pt x="181" y="27"/>
                  </a:cubicBezTo>
                  <a:cubicBezTo>
                    <a:pt x="180" y="34"/>
                    <a:pt x="180" y="41"/>
                    <a:pt x="180" y="48"/>
                  </a:cubicBezTo>
                  <a:cubicBezTo>
                    <a:pt x="180" y="61"/>
                    <a:pt x="180" y="75"/>
                    <a:pt x="180" y="88"/>
                  </a:cubicBezTo>
                  <a:cubicBezTo>
                    <a:pt x="179" y="105"/>
                    <a:pt x="180" y="136"/>
                    <a:pt x="179" y="145"/>
                  </a:cubicBezTo>
                  <a:cubicBezTo>
                    <a:pt x="179" y="151"/>
                    <a:pt x="178" y="151"/>
                    <a:pt x="178" y="150"/>
                  </a:cubicBezTo>
                  <a:cubicBezTo>
                    <a:pt x="178" y="121"/>
                    <a:pt x="178" y="93"/>
                    <a:pt x="178" y="64"/>
                  </a:cubicBezTo>
                  <a:cubicBezTo>
                    <a:pt x="178" y="44"/>
                    <a:pt x="178" y="23"/>
                    <a:pt x="178" y="3"/>
                  </a:cubicBezTo>
                  <a:cubicBezTo>
                    <a:pt x="151" y="3"/>
                    <a:pt x="151" y="3"/>
                    <a:pt x="151" y="3"/>
                  </a:cubicBezTo>
                  <a:cubicBezTo>
                    <a:pt x="143" y="3"/>
                    <a:pt x="135" y="3"/>
                    <a:pt x="127" y="2"/>
                  </a:cubicBezTo>
                  <a:cubicBezTo>
                    <a:pt x="135" y="3"/>
                    <a:pt x="143" y="3"/>
                    <a:pt x="151" y="3"/>
                  </a:cubicBezTo>
                  <a:cubicBezTo>
                    <a:pt x="154" y="3"/>
                    <a:pt x="158" y="3"/>
                    <a:pt x="162" y="3"/>
                  </a:cubicBezTo>
                  <a:cubicBezTo>
                    <a:pt x="168" y="3"/>
                    <a:pt x="173" y="3"/>
                    <a:pt x="178" y="3"/>
                  </a:cubicBezTo>
                  <a:cubicBezTo>
                    <a:pt x="178" y="23"/>
                    <a:pt x="178" y="44"/>
                    <a:pt x="178" y="64"/>
                  </a:cubicBezTo>
                  <a:cubicBezTo>
                    <a:pt x="178" y="93"/>
                    <a:pt x="177" y="121"/>
                    <a:pt x="177" y="149"/>
                  </a:cubicBezTo>
                  <a:cubicBezTo>
                    <a:pt x="176" y="148"/>
                    <a:pt x="176" y="147"/>
                    <a:pt x="175" y="149"/>
                  </a:cubicBezTo>
                  <a:cubicBezTo>
                    <a:pt x="175" y="162"/>
                    <a:pt x="175" y="162"/>
                    <a:pt x="175" y="162"/>
                  </a:cubicBezTo>
                  <a:cubicBezTo>
                    <a:pt x="174" y="180"/>
                    <a:pt x="172" y="176"/>
                    <a:pt x="170" y="167"/>
                  </a:cubicBezTo>
                  <a:cubicBezTo>
                    <a:pt x="170" y="164"/>
                    <a:pt x="170" y="162"/>
                    <a:pt x="169" y="15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rgbClr val="FF0000"/>
                </a:solidFill>
                <a:latin typeface="BT Font"/>
              </a:endParaRPr>
            </a:p>
          </p:txBody>
        </p:sp>
        <p:sp>
          <p:nvSpPr>
            <p:cNvPr id="15" name="Freeform 28">
              <a:extLst>
                <a:ext uri="{FF2B5EF4-FFF2-40B4-BE49-F238E27FC236}">
                  <a16:creationId xmlns:a16="http://schemas.microsoft.com/office/drawing/2014/main" id="{D439B96A-EE43-4BE5-8132-6AB37F3E9F0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989619" y="3594595"/>
              <a:ext cx="82550" cy="304800"/>
            </a:xfrm>
            <a:custGeom>
              <a:avLst/>
              <a:gdLst>
                <a:gd name="T0" fmla="*/ 2147483646 w 22"/>
                <a:gd name="T1" fmla="*/ 2147483646 h 81"/>
                <a:gd name="T2" fmla="*/ 2147483646 w 22"/>
                <a:gd name="T3" fmla="*/ 2147483646 h 81"/>
                <a:gd name="T4" fmla="*/ 2147483646 w 22"/>
                <a:gd name="T5" fmla="*/ 2147483646 h 81"/>
                <a:gd name="T6" fmla="*/ 2147483646 w 22"/>
                <a:gd name="T7" fmla="*/ 2147483646 h 81"/>
                <a:gd name="T8" fmla="*/ 2147483646 w 22"/>
                <a:gd name="T9" fmla="*/ 2147483646 h 81"/>
                <a:gd name="T10" fmla="*/ 0 w 22"/>
                <a:gd name="T11" fmla="*/ 2147483646 h 81"/>
                <a:gd name="T12" fmla="*/ 2147483646 w 22"/>
                <a:gd name="T13" fmla="*/ 2147483646 h 81"/>
                <a:gd name="T14" fmla="*/ 2147483646 w 22"/>
                <a:gd name="T15" fmla="*/ 2147483646 h 81"/>
                <a:gd name="T16" fmla="*/ 2147483646 w 22"/>
                <a:gd name="T17" fmla="*/ 2147483646 h 81"/>
                <a:gd name="T18" fmla="*/ 2147483646 w 22"/>
                <a:gd name="T19" fmla="*/ 2147483646 h 81"/>
                <a:gd name="T20" fmla="*/ 2147483646 w 22"/>
                <a:gd name="T21" fmla="*/ 2147483646 h 81"/>
                <a:gd name="T22" fmla="*/ 2147483646 w 22"/>
                <a:gd name="T23" fmla="*/ 2147483646 h 81"/>
                <a:gd name="T24" fmla="*/ 2147483646 w 22"/>
                <a:gd name="T25" fmla="*/ 2147483646 h 81"/>
                <a:gd name="T26" fmla="*/ 2147483646 w 22"/>
                <a:gd name="T27" fmla="*/ 2147483646 h 81"/>
                <a:gd name="T28" fmla="*/ 2147483646 w 22"/>
                <a:gd name="T29" fmla="*/ 2147483646 h 81"/>
                <a:gd name="T30" fmla="*/ 2147483646 w 22"/>
                <a:gd name="T31" fmla="*/ 2147483646 h 81"/>
                <a:gd name="T32" fmla="*/ 2147483646 w 22"/>
                <a:gd name="T33" fmla="*/ 2147483646 h 81"/>
                <a:gd name="T34" fmla="*/ 2147483646 w 22"/>
                <a:gd name="T35" fmla="*/ 2147483646 h 81"/>
                <a:gd name="T36" fmla="*/ 2147483646 w 22"/>
                <a:gd name="T37" fmla="*/ 2147483646 h 81"/>
                <a:gd name="T38" fmla="*/ 2147483646 w 22"/>
                <a:gd name="T39" fmla="*/ 2147483646 h 81"/>
                <a:gd name="T40" fmla="*/ 2147483646 w 22"/>
                <a:gd name="T41" fmla="*/ 2147483646 h 81"/>
                <a:gd name="T42" fmla="*/ 2147483646 w 22"/>
                <a:gd name="T43" fmla="*/ 2147483646 h 81"/>
                <a:gd name="T44" fmla="*/ 2147483646 w 22"/>
                <a:gd name="T45" fmla="*/ 2147483646 h 81"/>
                <a:gd name="T46" fmla="*/ 2147483646 w 22"/>
                <a:gd name="T47" fmla="*/ 2147483646 h 81"/>
                <a:gd name="T48" fmla="*/ 2147483646 w 22"/>
                <a:gd name="T49" fmla="*/ 2147483646 h 81"/>
                <a:gd name="T50" fmla="*/ 2147483646 w 22"/>
                <a:gd name="T51" fmla="*/ 2147483646 h 81"/>
                <a:gd name="T52" fmla="*/ 2147483646 w 22"/>
                <a:gd name="T53" fmla="*/ 2147483646 h 81"/>
                <a:gd name="T54" fmla="*/ 2147483646 w 22"/>
                <a:gd name="T55" fmla="*/ 2147483646 h 81"/>
                <a:gd name="T56" fmla="*/ 2147483646 w 22"/>
                <a:gd name="T57" fmla="*/ 2147483646 h 81"/>
                <a:gd name="T58" fmla="*/ 2147483646 w 22"/>
                <a:gd name="T59" fmla="*/ 2147483646 h 81"/>
                <a:gd name="T60" fmla="*/ 2147483646 w 22"/>
                <a:gd name="T61" fmla="*/ 2147483646 h 81"/>
                <a:gd name="T62" fmla="*/ 2147483646 w 22"/>
                <a:gd name="T63" fmla="*/ 2147483646 h 81"/>
                <a:gd name="T64" fmla="*/ 2147483646 w 22"/>
                <a:gd name="T65" fmla="*/ 2147483646 h 81"/>
                <a:gd name="T66" fmla="*/ 2147483646 w 22"/>
                <a:gd name="T67" fmla="*/ 2147483646 h 8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2" h="81">
                  <a:moveTo>
                    <a:pt x="2" y="78"/>
                  </a:moveTo>
                  <a:cubicBezTo>
                    <a:pt x="2" y="78"/>
                    <a:pt x="2" y="77"/>
                    <a:pt x="2" y="77"/>
                  </a:cubicBezTo>
                  <a:cubicBezTo>
                    <a:pt x="3" y="70"/>
                    <a:pt x="3" y="64"/>
                    <a:pt x="4" y="57"/>
                  </a:cubicBezTo>
                  <a:cubicBezTo>
                    <a:pt x="5" y="52"/>
                    <a:pt x="5" y="46"/>
                    <a:pt x="6" y="42"/>
                  </a:cubicBezTo>
                  <a:cubicBezTo>
                    <a:pt x="4" y="53"/>
                    <a:pt x="3" y="65"/>
                    <a:pt x="1" y="77"/>
                  </a:cubicBezTo>
                  <a:cubicBezTo>
                    <a:pt x="0" y="76"/>
                    <a:pt x="0" y="74"/>
                    <a:pt x="0" y="73"/>
                  </a:cubicBezTo>
                  <a:cubicBezTo>
                    <a:pt x="0" y="69"/>
                    <a:pt x="1" y="65"/>
                    <a:pt x="1" y="61"/>
                  </a:cubicBezTo>
                  <a:cubicBezTo>
                    <a:pt x="1" y="61"/>
                    <a:pt x="2" y="61"/>
                    <a:pt x="2" y="61"/>
                  </a:cubicBezTo>
                  <a:cubicBezTo>
                    <a:pt x="2" y="51"/>
                    <a:pt x="5" y="41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4" y="30"/>
                    <a:pt x="4" y="31"/>
                  </a:cubicBezTo>
                  <a:cubicBezTo>
                    <a:pt x="4" y="30"/>
                    <a:pt x="5" y="30"/>
                    <a:pt x="5" y="30"/>
                  </a:cubicBezTo>
                  <a:cubicBezTo>
                    <a:pt x="4" y="41"/>
                    <a:pt x="2" y="50"/>
                    <a:pt x="1" y="61"/>
                  </a:cubicBezTo>
                  <a:cubicBezTo>
                    <a:pt x="3" y="45"/>
                    <a:pt x="4" y="29"/>
                    <a:pt x="7" y="12"/>
                  </a:cubicBezTo>
                  <a:cubicBezTo>
                    <a:pt x="7" y="12"/>
                    <a:pt x="7" y="10"/>
                    <a:pt x="8" y="10"/>
                  </a:cubicBezTo>
                  <a:cubicBezTo>
                    <a:pt x="9" y="7"/>
                    <a:pt x="10" y="4"/>
                    <a:pt x="10" y="1"/>
                  </a:cubicBezTo>
                  <a:cubicBezTo>
                    <a:pt x="12" y="2"/>
                    <a:pt x="15" y="0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7" y="1"/>
                    <a:pt x="22" y="0"/>
                    <a:pt x="22" y="5"/>
                  </a:cubicBezTo>
                  <a:cubicBezTo>
                    <a:pt x="22" y="12"/>
                    <a:pt x="19" y="19"/>
                    <a:pt x="18" y="27"/>
                  </a:cubicBezTo>
                  <a:cubicBezTo>
                    <a:pt x="18" y="33"/>
                    <a:pt x="17" y="38"/>
                    <a:pt x="16" y="43"/>
                  </a:cubicBezTo>
                  <a:cubicBezTo>
                    <a:pt x="15" y="51"/>
                    <a:pt x="14" y="59"/>
                    <a:pt x="13" y="67"/>
                  </a:cubicBezTo>
                  <a:cubicBezTo>
                    <a:pt x="12" y="70"/>
                    <a:pt x="13" y="74"/>
                    <a:pt x="12" y="76"/>
                  </a:cubicBezTo>
                  <a:cubicBezTo>
                    <a:pt x="12" y="77"/>
                    <a:pt x="11" y="77"/>
                    <a:pt x="10" y="77"/>
                  </a:cubicBezTo>
                  <a:cubicBezTo>
                    <a:pt x="10" y="72"/>
                    <a:pt x="11" y="67"/>
                    <a:pt x="11" y="63"/>
                  </a:cubicBezTo>
                  <a:cubicBezTo>
                    <a:pt x="12" y="57"/>
                    <a:pt x="12" y="52"/>
                    <a:pt x="14" y="47"/>
                  </a:cubicBezTo>
                  <a:cubicBezTo>
                    <a:pt x="12" y="52"/>
                    <a:pt x="12" y="57"/>
                    <a:pt x="11" y="63"/>
                  </a:cubicBezTo>
                  <a:cubicBezTo>
                    <a:pt x="11" y="67"/>
                    <a:pt x="10" y="72"/>
                    <a:pt x="10" y="76"/>
                  </a:cubicBezTo>
                  <a:cubicBezTo>
                    <a:pt x="9" y="76"/>
                    <a:pt x="8" y="76"/>
                    <a:pt x="8" y="76"/>
                  </a:cubicBezTo>
                  <a:cubicBezTo>
                    <a:pt x="8" y="76"/>
                    <a:pt x="8" y="78"/>
                    <a:pt x="8" y="78"/>
                  </a:cubicBezTo>
                  <a:cubicBezTo>
                    <a:pt x="6" y="81"/>
                    <a:pt x="4" y="81"/>
                    <a:pt x="3" y="79"/>
                  </a:cubicBezTo>
                  <a:cubicBezTo>
                    <a:pt x="2" y="79"/>
                    <a:pt x="2" y="78"/>
                    <a:pt x="2" y="7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Freeform 29">
              <a:extLst>
                <a:ext uri="{FF2B5EF4-FFF2-40B4-BE49-F238E27FC236}">
                  <a16:creationId xmlns:a16="http://schemas.microsoft.com/office/drawing/2014/main" id="{725962C7-4D2C-4CEC-A83B-85FF6F4968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967394" y="3540620"/>
              <a:ext cx="269875" cy="396875"/>
            </a:xfrm>
            <a:custGeom>
              <a:avLst/>
              <a:gdLst>
                <a:gd name="T0" fmla="*/ 2147483646 w 72"/>
                <a:gd name="T1" fmla="*/ 2147483646 h 105"/>
                <a:gd name="T2" fmla="*/ 2147483646 w 72"/>
                <a:gd name="T3" fmla="*/ 2147483646 h 105"/>
                <a:gd name="T4" fmla="*/ 2147483646 w 72"/>
                <a:gd name="T5" fmla="*/ 2147483646 h 105"/>
                <a:gd name="T6" fmla="*/ 2147483646 w 72"/>
                <a:gd name="T7" fmla="*/ 2147483646 h 105"/>
                <a:gd name="T8" fmla="*/ 2147483646 w 72"/>
                <a:gd name="T9" fmla="*/ 2147483646 h 105"/>
                <a:gd name="T10" fmla="*/ 2147483646 w 72"/>
                <a:gd name="T11" fmla="*/ 2147483646 h 105"/>
                <a:gd name="T12" fmla="*/ 2147483646 w 72"/>
                <a:gd name="T13" fmla="*/ 2147483646 h 105"/>
                <a:gd name="T14" fmla="*/ 2147483646 w 72"/>
                <a:gd name="T15" fmla="*/ 2147483646 h 105"/>
                <a:gd name="T16" fmla="*/ 2147483646 w 72"/>
                <a:gd name="T17" fmla="*/ 2147483646 h 105"/>
                <a:gd name="T18" fmla="*/ 2147483646 w 72"/>
                <a:gd name="T19" fmla="*/ 2147483646 h 105"/>
                <a:gd name="T20" fmla="*/ 2147483646 w 72"/>
                <a:gd name="T21" fmla="*/ 2147483646 h 105"/>
                <a:gd name="T22" fmla="*/ 2147483646 w 72"/>
                <a:gd name="T23" fmla="*/ 2147483646 h 105"/>
                <a:gd name="T24" fmla="*/ 2147483646 w 72"/>
                <a:gd name="T25" fmla="*/ 2147483646 h 105"/>
                <a:gd name="T26" fmla="*/ 2147483646 w 72"/>
                <a:gd name="T27" fmla="*/ 2147483646 h 105"/>
                <a:gd name="T28" fmla="*/ 2147483646 w 72"/>
                <a:gd name="T29" fmla="*/ 2147483646 h 105"/>
                <a:gd name="T30" fmla="*/ 2147483646 w 72"/>
                <a:gd name="T31" fmla="*/ 2147483646 h 105"/>
                <a:gd name="T32" fmla="*/ 2147483646 w 72"/>
                <a:gd name="T33" fmla="*/ 2147483646 h 105"/>
                <a:gd name="T34" fmla="*/ 2147483646 w 72"/>
                <a:gd name="T35" fmla="*/ 2147483646 h 105"/>
                <a:gd name="T36" fmla="*/ 2147483646 w 72"/>
                <a:gd name="T37" fmla="*/ 2147483646 h 105"/>
                <a:gd name="T38" fmla="*/ 2147483646 w 72"/>
                <a:gd name="T39" fmla="*/ 2147483646 h 105"/>
                <a:gd name="T40" fmla="*/ 2147483646 w 72"/>
                <a:gd name="T41" fmla="*/ 2147483646 h 105"/>
                <a:gd name="T42" fmla="*/ 2147483646 w 72"/>
                <a:gd name="T43" fmla="*/ 2147483646 h 105"/>
                <a:gd name="T44" fmla="*/ 2147483646 w 72"/>
                <a:gd name="T45" fmla="*/ 2147483646 h 105"/>
                <a:gd name="T46" fmla="*/ 2147483646 w 72"/>
                <a:gd name="T47" fmla="*/ 2147483646 h 105"/>
                <a:gd name="T48" fmla="*/ 2147483646 w 72"/>
                <a:gd name="T49" fmla="*/ 2147483646 h 105"/>
                <a:gd name="T50" fmla="*/ 2147483646 w 72"/>
                <a:gd name="T51" fmla="*/ 2147483646 h 105"/>
                <a:gd name="T52" fmla="*/ 0 w 72"/>
                <a:gd name="T53" fmla="*/ 2147483646 h 105"/>
                <a:gd name="T54" fmla="*/ 2147483646 w 72"/>
                <a:gd name="T55" fmla="*/ 2147483646 h 105"/>
                <a:gd name="T56" fmla="*/ 2147483646 w 72"/>
                <a:gd name="T57" fmla="*/ 2147483646 h 105"/>
                <a:gd name="T58" fmla="*/ 2147483646 w 72"/>
                <a:gd name="T59" fmla="*/ 2147483646 h 105"/>
                <a:gd name="T60" fmla="*/ 2147483646 w 72"/>
                <a:gd name="T61" fmla="*/ 2147483646 h 105"/>
                <a:gd name="T62" fmla="*/ 2147483646 w 72"/>
                <a:gd name="T63" fmla="*/ 2147483646 h 105"/>
                <a:gd name="T64" fmla="*/ 2147483646 w 72"/>
                <a:gd name="T65" fmla="*/ 2147483646 h 105"/>
                <a:gd name="T66" fmla="*/ 2147483646 w 72"/>
                <a:gd name="T67" fmla="*/ 2147483646 h 105"/>
                <a:gd name="T68" fmla="*/ 2147483646 w 72"/>
                <a:gd name="T69" fmla="*/ 2147483646 h 105"/>
                <a:gd name="T70" fmla="*/ 2147483646 w 72"/>
                <a:gd name="T71" fmla="*/ 2147483646 h 105"/>
                <a:gd name="T72" fmla="*/ 2147483646 w 72"/>
                <a:gd name="T73" fmla="*/ 2147483646 h 105"/>
                <a:gd name="T74" fmla="*/ 2147483646 w 72"/>
                <a:gd name="T75" fmla="*/ 2147483646 h 105"/>
                <a:gd name="T76" fmla="*/ 2147483646 w 72"/>
                <a:gd name="T77" fmla="*/ 2147483646 h 105"/>
                <a:gd name="T78" fmla="*/ 2147483646 w 72"/>
                <a:gd name="T79" fmla="*/ 2147483646 h 105"/>
                <a:gd name="T80" fmla="*/ 2147483646 w 72"/>
                <a:gd name="T81" fmla="*/ 2147483646 h 105"/>
                <a:gd name="T82" fmla="*/ 2147483646 w 72"/>
                <a:gd name="T83" fmla="*/ 2147483646 h 105"/>
                <a:gd name="T84" fmla="*/ 2147483646 w 72"/>
                <a:gd name="T85" fmla="*/ 2147483646 h 105"/>
                <a:gd name="T86" fmla="*/ 2147483646 w 72"/>
                <a:gd name="T87" fmla="*/ 2147483646 h 105"/>
                <a:gd name="T88" fmla="*/ 2147483646 w 72"/>
                <a:gd name="T89" fmla="*/ 2147483646 h 105"/>
                <a:gd name="T90" fmla="*/ 2147483646 w 72"/>
                <a:gd name="T91" fmla="*/ 2147483646 h 105"/>
                <a:gd name="T92" fmla="*/ 2147483646 w 72"/>
                <a:gd name="T93" fmla="*/ 2147483646 h 105"/>
                <a:gd name="T94" fmla="*/ 2147483646 w 72"/>
                <a:gd name="T95" fmla="*/ 2147483646 h 105"/>
                <a:gd name="T96" fmla="*/ 2147483646 w 72"/>
                <a:gd name="T97" fmla="*/ 2147483646 h 105"/>
                <a:gd name="T98" fmla="*/ 2147483646 w 72"/>
                <a:gd name="T99" fmla="*/ 2147483646 h 105"/>
                <a:gd name="T100" fmla="*/ 2147483646 w 72"/>
                <a:gd name="T101" fmla="*/ 2147483646 h 105"/>
                <a:gd name="T102" fmla="*/ 2147483646 w 72"/>
                <a:gd name="T103" fmla="*/ 2147483646 h 105"/>
                <a:gd name="T104" fmla="*/ 2147483646 w 72"/>
                <a:gd name="T105" fmla="*/ 2147483646 h 105"/>
                <a:gd name="T106" fmla="*/ 2147483646 w 72"/>
                <a:gd name="T107" fmla="*/ 2147483646 h 10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2" h="105">
                  <a:moveTo>
                    <a:pt x="14" y="96"/>
                  </a:moveTo>
                  <a:cubicBezTo>
                    <a:pt x="14" y="96"/>
                    <a:pt x="15" y="96"/>
                    <a:pt x="16" y="95"/>
                  </a:cubicBezTo>
                  <a:cubicBezTo>
                    <a:pt x="17" y="95"/>
                    <a:pt x="19" y="95"/>
                    <a:pt x="21" y="94"/>
                  </a:cubicBezTo>
                  <a:cubicBezTo>
                    <a:pt x="23" y="94"/>
                    <a:pt x="25" y="93"/>
                    <a:pt x="27" y="92"/>
                  </a:cubicBezTo>
                  <a:cubicBezTo>
                    <a:pt x="31" y="91"/>
                    <a:pt x="35" y="90"/>
                    <a:pt x="38" y="89"/>
                  </a:cubicBezTo>
                  <a:cubicBezTo>
                    <a:pt x="42" y="87"/>
                    <a:pt x="46" y="86"/>
                    <a:pt x="49" y="84"/>
                  </a:cubicBezTo>
                  <a:cubicBezTo>
                    <a:pt x="53" y="82"/>
                    <a:pt x="56" y="80"/>
                    <a:pt x="58" y="77"/>
                  </a:cubicBezTo>
                  <a:cubicBezTo>
                    <a:pt x="61" y="73"/>
                    <a:pt x="63" y="67"/>
                    <a:pt x="61" y="62"/>
                  </a:cubicBezTo>
                  <a:cubicBezTo>
                    <a:pt x="60" y="59"/>
                    <a:pt x="59" y="57"/>
                    <a:pt x="56" y="56"/>
                  </a:cubicBezTo>
                  <a:cubicBezTo>
                    <a:pt x="55" y="55"/>
                    <a:pt x="54" y="55"/>
                    <a:pt x="53" y="54"/>
                  </a:cubicBezTo>
                  <a:cubicBezTo>
                    <a:pt x="52" y="54"/>
                    <a:pt x="51" y="54"/>
                    <a:pt x="51" y="53"/>
                  </a:cubicBezTo>
                  <a:cubicBezTo>
                    <a:pt x="50" y="53"/>
                    <a:pt x="48" y="53"/>
                    <a:pt x="47" y="53"/>
                  </a:cubicBezTo>
                  <a:cubicBezTo>
                    <a:pt x="48" y="53"/>
                    <a:pt x="49" y="53"/>
                    <a:pt x="49" y="53"/>
                  </a:cubicBezTo>
                  <a:cubicBezTo>
                    <a:pt x="50" y="53"/>
                    <a:pt x="51" y="54"/>
                    <a:pt x="51" y="54"/>
                  </a:cubicBezTo>
                  <a:cubicBezTo>
                    <a:pt x="52" y="54"/>
                    <a:pt x="52" y="54"/>
                    <a:pt x="53" y="54"/>
                  </a:cubicBezTo>
                  <a:cubicBezTo>
                    <a:pt x="55" y="55"/>
                    <a:pt x="56" y="56"/>
                    <a:pt x="57" y="57"/>
                  </a:cubicBezTo>
                  <a:cubicBezTo>
                    <a:pt x="59" y="59"/>
                    <a:pt x="61" y="61"/>
                    <a:pt x="61" y="64"/>
                  </a:cubicBezTo>
                  <a:cubicBezTo>
                    <a:pt x="62" y="67"/>
                    <a:pt x="61" y="70"/>
                    <a:pt x="60" y="73"/>
                  </a:cubicBezTo>
                  <a:cubicBezTo>
                    <a:pt x="59" y="76"/>
                    <a:pt x="57" y="78"/>
                    <a:pt x="54" y="80"/>
                  </a:cubicBezTo>
                  <a:cubicBezTo>
                    <a:pt x="49" y="84"/>
                    <a:pt x="43" y="87"/>
                    <a:pt x="36" y="89"/>
                  </a:cubicBezTo>
                  <a:cubicBezTo>
                    <a:pt x="32" y="90"/>
                    <a:pt x="29" y="91"/>
                    <a:pt x="25" y="92"/>
                  </a:cubicBezTo>
                  <a:cubicBezTo>
                    <a:pt x="20" y="94"/>
                    <a:pt x="20" y="94"/>
                    <a:pt x="20" y="94"/>
                  </a:cubicBezTo>
                  <a:cubicBezTo>
                    <a:pt x="18" y="94"/>
                    <a:pt x="17" y="94"/>
                    <a:pt x="16" y="95"/>
                  </a:cubicBezTo>
                  <a:cubicBezTo>
                    <a:pt x="17" y="94"/>
                    <a:pt x="18" y="93"/>
                    <a:pt x="19" y="93"/>
                  </a:cubicBezTo>
                  <a:cubicBezTo>
                    <a:pt x="21" y="92"/>
                    <a:pt x="22" y="91"/>
                    <a:pt x="24" y="90"/>
                  </a:cubicBezTo>
                  <a:cubicBezTo>
                    <a:pt x="29" y="89"/>
                    <a:pt x="33" y="88"/>
                    <a:pt x="38" y="86"/>
                  </a:cubicBezTo>
                  <a:cubicBezTo>
                    <a:pt x="42" y="85"/>
                    <a:pt x="46" y="83"/>
                    <a:pt x="49" y="81"/>
                  </a:cubicBezTo>
                  <a:cubicBezTo>
                    <a:pt x="50" y="81"/>
                    <a:pt x="50" y="82"/>
                    <a:pt x="50" y="82"/>
                  </a:cubicBezTo>
                  <a:cubicBezTo>
                    <a:pt x="52" y="80"/>
                    <a:pt x="54" y="79"/>
                    <a:pt x="55" y="77"/>
                  </a:cubicBezTo>
                  <a:cubicBezTo>
                    <a:pt x="57" y="76"/>
                    <a:pt x="58" y="74"/>
                    <a:pt x="59" y="72"/>
                  </a:cubicBezTo>
                  <a:cubicBezTo>
                    <a:pt x="60" y="68"/>
                    <a:pt x="60" y="64"/>
                    <a:pt x="59" y="61"/>
                  </a:cubicBezTo>
                  <a:cubicBezTo>
                    <a:pt x="58" y="59"/>
                    <a:pt x="57" y="58"/>
                    <a:pt x="55" y="57"/>
                  </a:cubicBezTo>
                  <a:cubicBezTo>
                    <a:pt x="54" y="56"/>
                    <a:pt x="53" y="56"/>
                    <a:pt x="52" y="55"/>
                  </a:cubicBezTo>
                  <a:cubicBezTo>
                    <a:pt x="52" y="55"/>
                    <a:pt x="51" y="55"/>
                    <a:pt x="50" y="55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5"/>
                    <a:pt x="49" y="55"/>
                    <a:pt x="49" y="55"/>
                  </a:cubicBezTo>
                  <a:cubicBezTo>
                    <a:pt x="48" y="54"/>
                    <a:pt x="48" y="54"/>
                    <a:pt x="47" y="54"/>
                  </a:cubicBezTo>
                  <a:cubicBezTo>
                    <a:pt x="45" y="54"/>
                    <a:pt x="42" y="54"/>
                    <a:pt x="39" y="54"/>
                  </a:cubicBezTo>
                  <a:cubicBezTo>
                    <a:pt x="36" y="55"/>
                    <a:pt x="32" y="55"/>
                    <a:pt x="29" y="56"/>
                  </a:cubicBezTo>
                  <a:cubicBezTo>
                    <a:pt x="21" y="56"/>
                    <a:pt x="14" y="57"/>
                    <a:pt x="7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9" y="57"/>
                    <a:pt x="10" y="5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2" y="55"/>
                    <a:pt x="13" y="54"/>
                    <a:pt x="15" y="53"/>
                  </a:cubicBezTo>
                  <a:cubicBezTo>
                    <a:pt x="18" y="51"/>
                    <a:pt x="22" y="49"/>
                    <a:pt x="25" y="47"/>
                  </a:cubicBezTo>
                  <a:cubicBezTo>
                    <a:pt x="23" y="48"/>
                    <a:pt x="23" y="48"/>
                    <a:pt x="23" y="47"/>
                  </a:cubicBezTo>
                  <a:cubicBezTo>
                    <a:pt x="23" y="47"/>
                    <a:pt x="24" y="47"/>
                    <a:pt x="24" y="47"/>
                  </a:cubicBezTo>
                  <a:cubicBezTo>
                    <a:pt x="24" y="47"/>
                    <a:pt x="23" y="47"/>
                    <a:pt x="23" y="47"/>
                  </a:cubicBezTo>
                  <a:cubicBezTo>
                    <a:pt x="23" y="47"/>
                    <a:pt x="23" y="47"/>
                    <a:pt x="19" y="49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9" y="50"/>
                    <a:pt x="16" y="52"/>
                    <a:pt x="12" y="54"/>
                  </a:cubicBezTo>
                  <a:cubicBezTo>
                    <a:pt x="10" y="55"/>
                    <a:pt x="8" y="56"/>
                    <a:pt x="7" y="57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10" y="59"/>
                    <a:pt x="18" y="58"/>
                    <a:pt x="26" y="57"/>
                  </a:cubicBezTo>
                  <a:cubicBezTo>
                    <a:pt x="30" y="56"/>
                    <a:pt x="33" y="56"/>
                    <a:pt x="37" y="55"/>
                  </a:cubicBezTo>
                  <a:cubicBezTo>
                    <a:pt x="41" y="55"/>
                    <a:pt x="44" y="55"/>
                    <a:pt x="46" y="55"/>
                  </a:cubicBezTo>
                  <a:cubicBezTo>
                    <a:pt x="47" y="55"/>
                    <a:pt x="48" y="55"/>
                    <a:pt x="48" y="55"/>
                  </a:cubicBezTo>
                  <a:cubicBezTo>
                    <a:pt x="49" y="55"/>
                    <a:pt x="50" y="56"/>
                    <a:pt x="50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52" y="57"/>
                    <a:pt x="53" y="57"/>
                    <a:pt x="54" y="57"/>
                  </a:cubicBezTo>
                  <a:cubicBezTo>
                    <a:pt x="56" y="58"/>
                    <a:pt x="57" y="60"/>
                    <a:pt x="58" y="61"/>
                  </a:cubicBezTo>
                  <a:cubicBezTo>
                    <a:pt x="59" y="62"/>
                    <a:pt x="59" y="64"/>
                    <a:pt x="59" y="66"/>
                  </a:cubicBezTo>
                  <a:cubicBezTo>
                    <a:pt x="59" y="67"/>
                    <a:pt x="59" y="69"/>
                    <a:pt x="58" y="71"/>
                  </a:cubicBezTo>
                  <a:cubicBezTo>
                    <a:pt x="57" y="73"/>
                    <a:pt x="56" y="75"/>
                    <a:pt x="55" y="76"/>
                  </a:cubicBezTo>
                  <a:cubicBezTo>
                    <a:pt x="54" y="78"/>
                    <a:pt x="52" y="79"/>
                    <a:pt x="50" y="80"/>
                  </a:cubicBezTo>
                  <a:cubicBezTo>
                    <a:pt x="52" y="79"/>
                    <a:pt x="54" y="78"/>
                    <a:pt x="55" y="76"/>
                  </a:cubicBezTo>
                  <a:cubicBezTo>
                    <a:pt x="56" y="75"/>
                    <a:pt x="57" y="73"/>
                    <a:pt x="58" y="71"/>
                  </a:cubicBezTo>
                  <a:cubicBezTo>
                    <a:pt x="59" y="69"/>
                    <a:pt x="59" y="67"/>
                    <a:pt x="59" y="66"/>
                  </a:cubicBezTo>
                  <a:cubicBezTo>
                    <a:pt x="59" y="64"/>
                    <a:pt x="58" y="63"/>
                    <a:pt x="58" y="61"/>
                  </a:cubicBezTo>
                  <a:cubicBezTo>
                    <a:pt x="57" y="60"/>
                    <a:pt x="56" y="59"/>
                    <a:pt x="54" y="58"/>
                  </a:cubicBezTo>
                  <a:cubicBezTo>
                    <a:pt x="53" y="57"/>
                    <a:pt x="52" y="57"/>
                    <a:pt x="51" y="57"/>
                  </a:cubicBezTo>
                  <a:cubicBezTo>
                    <a:pt x="51" y="56"/>
                    <a:pt x="50" y="56"/>
                    <a:pt x="50" y="56"/>
                  </a:cubicBezTo>
                  <a:cubicBezTo>
                    <a:pt x="49" y="56"/>
                    <a:pt x="49" y="56"/>
                    <a:pt x="48" y="56"/>
                  </a:cubicBezTo>
                  <a:cubicBezTo>
                    <a:pt x="47" y="56"/>
                    <a:pt x="47" y="56"/>
                    <a:pt x="46" y="55"/>
                  </a:cubicBezTo>
                  <a:cubicBezTo>
                    <a:pt x="43" y="55"/>
                    <a:pt x="40" y="55"/>
                    <a:pt x="36" y="56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16" y="59"/>
                    <a:pt x="8" y="60"/>
                    <a:pt x="0" y="61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7" y="51"/>
                    <a:pt x="21" y="48"/>
                    <a:pt x="26" y="45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7" y="38"/>
                    <a:pt x="38" y="37"/>
                    <a:pt x="39" y="37"/>
                  </a:cubicBezTo>
                  <a:cubicBezTo>
                    <a:pt x="40" y="36"/>
                    <a:pt x="41" y="35"/>
                    <a:pt x="42" y="3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5" y="32"/>
                    <a:pt x="46" y="31"/>
                    <a:pt x="46" y="30"/>
                  </a:cubicBezTo>
                  <a:cubicBezTo>
                    <a:pt x="49" y="27"/>
                    <a:pt x="51" y="24"/>
                    <a:pt x="51" y="21"/>
                  </a:cubicBezTo>
                  <a:cubicBezTo>
                    <a:pt x="52" y="20"/>
                    <a:pt x="52" y="19"/>
                    <a:pt x="51" y="18"/>
                  </a:cubicBezTo>
                  <a:cubicBezTo>
                    <a:pt x="51" y="17"/>
                    <a:pt x="50" y="16"/>
                    <a:pt x="49" y="16"/>
                  </a:cubicBezTo>
                  <a:cubicBezTo>
                    <a:pt x="49" y="15"/>
                    <a:pt x="48" y="15"/>
                    <a:pt x="47" y="15"/>
                  </a:cubicBezTo>
                  <a:cubicBezTo>
                    <a:pt x="47" y="14"/>
                    <a:pt x="46" y="14"/>
                    <a:pt x="45" y="14"/>
                  </a:cubicBezTo>
                  <a:cubicBezTo>
                    <a:pt x="43" y="13"/>
                    <a:pt x="40" y="13"/>
                    <a:pt x="36" y="14"/>
                  </a:cubicBezTo>
                  <a:cubicBezTo>
                    <a:pt x="33" y="14"/>
                    <a:pt x="31" y="15"/>
                    <a:pt x="28" y="16"/>
                  </a:cubicBezTo>
                  <a:cubicBezTo>
                    <a:pt x="28" y="15"/>
                    <a:pt x="27" y="15"/>
                    <a:pt x="27" y="14"/>
                  </a:cubicBezTo>
                  <a:cubicBezTo>
                    <a:pt x="27" y="14"/>
                    <a:pt x="27" y="13"/>
                    <a:pt x="28" y="12"/>
                  </a:cubicBezTo>
                  <a:cubicBezTo>
                    <a:pt x="29" y="11"/>
                    <a:pt x="31" y="10"/>
                    <a:pt x="34" y="10"/>
                  </a:cubicBezTo>
                  <a:cubicBezTo>
                    <a:pt x="34" y="10"/>
                    <a:pt x="34" y="9"/>
                    <a:pt x="34" y="9"/>
                  </a:cubicBezTo>
                  <a:cubicBezTo>
                    <a:pt x="30" y="9"/>
                    <a:pt x="27" y="10"/>
                    <a:pt x="25" y="11"/>
                  </a:cubicBezTo>
                  <a:cubicBezTo>
                    <a:pt x="23" y="11"/>
                    <a:pt x="21" y="12"/>
                    <a:pt x="20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20" y="8"/>
                    <a:pt x="22" y="6"/>
                    <a:pt x="26" y="4"/>
                  </a:cubicBezTo>
                  <a:cubicBezTo>
                    <a:pt x="28" y="3"/>
                    <a:pt x="31" y="2"/>
                    <a:pt x="33" y="1"/>
                  </a:cubicBezTo>
                  <a:cubicBezTo>
                    <a:pt x="36" y="1"/>
                    <a:pt x="38" y="1"/>
                    <a:pt x="41" y="0"/>
                  </a:cubicBezTo>
                  <a:cubicBezTo>
                    <a:pt x="44" y="0"/>
                    <a:pt x="47" y="0"/>
                    <a:pt x="50" y="1"/>
                  </a:cubicBezTo>
                  <a:cubicBezTo>
                    <a:pt x="53" y="2"/>
                    <a:pt x="56" y="4"/>
                    <a:pt x="59" y="6"/>
                  </a:cubicBezTo>
                  <a:cubicBezTo>
                    <a:pt x="61" y="7"/>
                    <a:pt x="62" y="9"/>
                    <a:pt x="63" y="11"/>
                  </a:cubicBezTo>
                  <a:cubicBezTo>
                    <a:pt x="64" y="12"/>
                    <a:pt x="64" y="15"/>
                    <a:pt x="65" y="17"/>
                  </a:cubicBezTo>
                  <a:cubicBezTo>
                    <a:pt x="65" y="21"/>
                    <a:pt x="65" y="24"/>
                    <a:pt x="64" y="27"/>
                  </a:cubicBezTo>
                  <a:cubicBezTo>
                    <a:pt x="63" y="29"/>
                    <a:pt x="62" y="30"/>
                    <a:pt x="62" y="32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8" y="38"/>
                    <a:pt x="56" y="40"/>
                    <a:pt x="54" y="42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4" y="43"/>
                    <a:pt x="54" y="43"/>
                  </a:cubicBezTo>
                  <a:cubicBezTo>
                    <a:pt x="54" y="43"/>
                    <a:pt x="53" y="43"/>
                    <a:pt x="53" y="43"/>
                  </a:cubicBezTo>
                  <a:cubicBezTo>
                    <a:pt x="59" y="45"/>
                    <a:pt x="65" y="49"/>
                    <a:pt x="69" y="55"/>
                  </a:cubicBezTo>
                  <a:cubicBezTo>
                    <a:pt x="71" y="58"/>
                    <a:pt x="72" y="62"/>
                    <a:pt x="72" y="65"/>
                  </a:cubicBezTo>
                  <a:cubicBezTo>
                    <a:pt x="72" y="69"/>
                    <a:pt x="71" y="72"/>
                    <a:pt x="70" y="75"/>
                  </a:cubicBezTo>
                  <a:cubicBezTo>
                    <a:pt x="69" y="78"/>
                    <a:pt x="67" y="81"/>
                    <a:pt x="65" y="83"/>
                  </a:cubicBezTo>
                  <a:cubicBezTo>
                    <a:pt x="64" y="85"/>
                    <a:pt x="63" y="86"/>
                    <a:pt x="62" y="87"/>
                  </a:cubicBezTo>
                  <a:cubicBezTo>
                    <a:pt x="61" y="88"/>
                    <a:pt x="60" y="89"/>
                    <a:pt x="59" y="90"/>
                  </a:cubicBezTo>
                  <a:cubicBezTo>
                    <a:pt x="54" y="93"/>
                    <a:pt x="49" y="95"/>
                    <a:pt x="44" y="97"/>
                  </a:cubicBezTo>
                  <a:cubicBezTo>
                    <a:pt x="37" y="99"/>
                    <a:pt x="25" y="104"/>
                    <a:pt x="21" y="104"/>
                  </a:cubicBezTo>
                  <a:cubicBezTo>
                    <a:pt x="19" y="105"/>
                    <a:pt x="18" y="104"/>
                    <a:pt x="18" y="103"/>
                  </a:cubicBezTo>
                  <a:cubicBezTo>
                    <a:pt x="20" y="103"/>
                    <a:pt x="22" y="102"/>
                    <a:pt x="23" y="102"/>
                  </a:cubicBezTo>
                  <a:cubicBezTo>
                    <a:pt x="27" y="101"/>
                    <a:pt x="27" y="101"/>
                    <a:pt x="27" y="101"/>
                  </a:cubicBezTo>
                  <a:cubicBezTo>
                    <a:pt x="30" y="100"/>
                    <a:pt x="33" y="99"/>
                    <a:pt x="35" y="98"/>
                  </a:cubicBezTo>
                  <a:cubicBezTo>
                    <a:pt x="41" y="96"/>
                    <a:pt x="47" y="94"/>
                    <a:pt x="52" y="91"/>
                  </a:cubicBezTo>
                  <a:cubicBezTo>
                    <a:pt x="55" y="89"/>
                    <a:pt x="59" y="87"/>
                    <a:pt x="62" y="84"/>
                  </a:cubicBezTo>
                  <a:cubicBezTo>
                    <a:pt x="64" y="81"/>
                    <a:pt x="67" y="78"/>
                    <a:pt x="68" y="74"/>
                  </a:cubicBezTo>
                  <a:cubicBezTo>
                    <a:pt x="70" y="70"/>
                    <a:pt x="70" y="66"/>
                    <a:pt x="69" y="61"/>
                  </a:cubicBezTo>
                  <a:cubicBezTo>
                    <a:pt x="68" y="57"/>
                    <a:pt x="65" y="53"/>
                    <a:pt x="62" y="50"/>
                  </a:cubicBezTo>
                  <a:cubicBezTo>
                    <a:pt x="65" y="52"/>
                    <a:pt x="68" y="56"/>
                    <a:pt x="69" y="61"/>
                  </a:cubicBezTo>
                  <a:cubicBezTo>
                    <a:pt x="70" y="65"/>
                    <a:pt x="69" y="70"/>
                    <a:pt x="68" y="74"/>
                  </a:cubicBezTo>
                  <a:cubicBezTo>
                    <a:pt x="67" y="77"/>
                    <a:pt x="65" y="81"/>
                    <a:pt x="62" y="84"/>
                  </a:cubicBezTo>
                  <a:cubicBezTo>
                    <a:pt x="59" y="87"/>
                    <a:pt x="56" y="89"/>
                    <a:pt x="52" y="91"/>
                  </a:cubicBezTo>
                  <a:cubicBezTo>
                    <a:pt x="47" y="94"/>
                    <a:pt x="41" y="96"/>
                    <a:pt x="35" y="97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4" y="101"/>
                    <a:pt x="22" y="102"/>
                    <a:pt x="19" y="103"/>
                  </a:cubicBezTo>
                  <a:cubicBezTo>
                    <a:pt x="19" y="102"/>
                    <a:pt x="19" y="101"/>
                    <a:pt x="18" y="101"/>
                  </a:cubicBezTo>
                  <a:cubicBezTo>
                    <a:pt x="18" y="101"/>
                    <a:pt x="18" y="101"/>
                    <a:pt x="16" y="101"/>
                  </a:cubicBezTo>
                  <a:cubicBezTo>
                    <a:pt x="15" y="102"/>
                    <a:pt x="14" y="102"/>
                    <a:pt x="13" y="102"/>
                  </a:cubicBezTo>
                  <a:cubicBezTo>
                    <a:pt x="11" y="101"/>
                    <a:pt x="10" y="100"/>
                    <a:pt x="10" y="99"/>
                  </a:cubicBezTo>
                  <a:cubicBezTo>
                    <a:pt x="9" y="99"/>
                    <a:pt x="9" y="98"/>
                    <a:pt x="10" y="98"/>
                  </a:cubicBezTo>
                  <a:cubicBezTo>
                    <a:pt x="10" y="97"/>
                    <a:pt x="10" y="97"/>
                    <a:pt x="11" y="97"/>
                  </a:cubicBezTo>
                  <a:cubicBezTo>
                    <a:pt x="11" y="97"/>
                    <a:pt x="12" y="97"/>
                    <a:pt x="12" y="96"/>
                  </a:cubicBezTo>
                  <a:cubicBezTo>
                    <a:pt x="13" y="96"/>
                    <a:pt x="13" y="96"/>
                    <a:pt x="14" y="9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Freeform 30">
              <a:extLst>
                <a:ext uri="{FF2B5EF4-FFF2-40B4-BE49-F238E27FC236}">
                  <a16:creationId xmlns:a16="http://schemas.microsoft.com/office/drawing/2014/main" id="{1019225F-A557-4D53-A36D-53EF9767953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32557" y="3578720"/>
              <a:ext cx="247650" cy="290513"/>
            </a:xfrm>
            <a:custGeom>
              <a:avLst/>
              <a:gdLst>
                <a:gd name="T0" fmla="*/ 2147483646 w 66"/>
                <a:gd name="T1" fmla="*/ 2147483646 h 77"/>
                <a:gd name="T2" fmla="*/ 2147483646 w 66"/>
                <a:gd name="T3" fmla="*/ 2147483646 h 77"/>
                <a:gd name="T4" fmla="*/ 2147483646 w 66"/>
                <a:gd name="T5" fmla="*/ 2147483646 h 77"/>
                <a:gd name="T6" fmla="*/ 2147483646 w 66"/>
                <a:gd name="T7" fmla="*/ 2147483646 h 77"/>
                <a:gd name="T8" fmla="*/ 2147483646 w 66"/>
                <a:gd name="T9" fmla="*/ 2147483646 h 77"/>
                <a:gd name="T10" fmla="*/ 2147483646 w 66"/>
                <a:gd name="T11" fmla="*/ 2147483646 h 77"/>
                <a:gd name="T12" fmla="*/ 2147483646 w 66"/>
                <a:gd name="T13" fmla="*/ 2147483646 h 77"/>
                <a:gd name="T14" fmla="*/ 2147483646 w 66"/>
                <a:gd name="T15" fmla="*/ 2147483646 h 77"/>
                <a:gd name="T16" fmla="*/ 2147483646 w 66"/>
                <a:gd name="T17" fmla="*/ 2147483646 h 77"/>
                <a:gd name="T18" fmla="*/ 2147483646 w 66"/>
                <a:gd name="T19" fmla="*/ 2147483646 h 77"/>
                <a:gd name="T20" fmla="*/ 2147483646 w 66"/>
                <a:gd name="T21" fmla="*/ 2147483646 h 77"/>
                <a:gd name="T22" fmla="*/ 2147483646 w 66"/>
                <a:gd name="T23" fmla="*/ 2147483646 h 77"/>
                <a:gd name="T24" fmla="*/ 2147483646 w 66"/>
                <a:gd name="T25" fmla="*/ 2147483646 h 77"/>
                <a:gd name="T26" fmla="*/ 2147483646 w 66"/>
                <a:gd name="T27" fmla="*/ 2147483646 h 77"/>
                <a:gd name="T28" fmla="*/ 2147483646 w 66"/>
                <a:gd name="T29" fmla="*/ 2147483646 h 77"/>
                <a:gd name="T30" fmla="*/ 2147483646 w 66"/>
                <a:gd name="T31" fmla="*/ 2147483646 h 77"/>
                <a:gd name="T32" fmla="*/ 2147483646 w 66"/>
                <a:gd name="T33" fmla="*/ 2147483646 h 77"/>
                <a:gd name="T34" fmla="*/ 2147483646 w 66"/>
                <a:gd name="T35" fmla="*/ 2147483646 h 77"/>
                <a:gd name="T36" fmla="*/ 2147483646 w 66"/>
                <a:gd name="T37" fmla="*/ 2147483646 h 77"/>
                <a:gd name="T38" fmla="*/ 2147483646 w 66"/>
                <a:gd name="T39" fmla="*/ 2147483646 h 77"/>
                <a:gd name="T40" fmla="*/ 2147483646 w 66"/>
                <a:gd name="T41" fmla="*/ 2147483646 h 77"/>
                <a:gd name="T42" fmla="*/ 2147483646 w 66"/>
                <a:gd name="T43" fmla="*/ 2147483646 h 77"/>
                <a:gd name="T44" fmla="*/ 2147483646 w 66"/>
                <a:gd name="T45" fmla="*/ 2147483646 h 77"/>
                <a:gd name="T46" fmla="*/ 2147483646 w 66"/>
                <a:gd name="T47" fmla="*/ 2147483646 h 77"/>
                <a:gd name="T48" fmla="*/ 2147483646 w 66"/>
                <a:gd name="T49" fmla="*/ 2147483646 h 77"/>
                <a:gd name="T50" fmla="*/ 0 w 66"/>
                <a:gd name="T51" fmla="*/ 2147483646 h 77"/>
                <a:gd name="T52" fmla="*/ 2147483646 w 66"/>
                <a:gd name="T53" fmla="*/ 2147483646 h 77"/>
                <a:gd name="T54" fmla="*/ 2147483646 w 66"/>
                <a:gd name="T55" fmla="*/ 2147483646 h 77"/>
                <a:gd name="T56" fmla="*/ 2147483646 w 66"/>
                <a:gd name="T57" fmla="*/ 2147483646 h 77"/>
                <a:gd name="T58" fmla="*/ 2147483646 w 66"/>
                <a:gd name="T59" fmla="*/ 2147483646 h 77"/>
                <a:gd name="T60" fmla="*/ 2147483646 w 66"/>
                <a:gd name="T61" fmla="*/ 2147483646 h 77"/>
                <a:gd name="T62" fmla="*/ 2147483646 w 66"/>
                <a:gd name="T63" fmla="*/ 2147483646 h 77"/>
                <a:gd name="T64" fmla="*/ 2147483646 w 66"/>
                <a:gd name="T65" fmla="*/ 2147483646 h 77"/>
                <a:gd name="T66" fmla="*/ 2147483646 w 66"/>
                <a:gd name="T67" fmla="*/ 2147483646 h 77"/>
                <a:gd name="T68" fmla="*/ 2147483646 w 66"/>
                <a:gd name="T69" fmla="*/ 2147483646 h 77"/>
                <a:gd name="T70" fmla="*/ 2147483646 w 66"/>
                <a:gd name="T71" fmla="*/ 2147483646 h 77"/>
                <a:gd name="T72" fmla="*/ 2147483646 w 66"/>
                <a:gd name="T73" fmla="*/ 2147483646 h 77"/>
                <a:gd name="T74" fmla="*/ 2147483646 w 66"/>
                <a:gd name="T75" fmla="*/ 2147483646 h 77"/>
                <a:gd name="T76" fmla="*/ 2147483646 w 66"/>
                <a:gd name="T77" fmla="*/ 2147483646 h 77"/>
                <a:gd name="T78" fmla="*/ 2147483646 w 66"/>
                <a:gd name="T79" fmla="*/ 2147483646 h 77"/>
                <a:gd name="T80" fmla="*/ 2147483646 w 66"/>
                <a:gd name="T81" fmla="*/ 2147483646 h 77"/>
                <a:gd name="T82" fmla="*/ 2147483646 w 66"/>
                <a:gd name="T83" fmla="*/ 2147483646 h 77"/>
                <a:gd name="T84" fmla="*/ 2147483646 w 66"/>
                <a:gd name="T85" fmla="*/ 2147483646 h 77"/>
                <a:gd name="T86" fmla="*/ 2147483646 w 66"/>
                <a:gd name="T87" fmla="*/ 2147483646 h 77"/>
                <a:gd name="T88" fmla="*/ 2147483646 w 66"/>
                <a:gd name="T89" fmla="*/ 2147483646 h 77"/>
                <a:gd name="T90" fmla="*/ 2147483646 w 66"/>
                <a:gd name="T91" fmla="*/ 2147483646 h 77"/>
                <a:gd name="T92" fmla="*/ 2147483646 w 66"/>
                <a:gd name="T93" fmla="*/ 2147483646 h 7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66" h="77">
                  <a:moveTo>
                    <a:pt x="65" y="67"/>
                  </a:moveTo>
                  <a:cubicBezTo>
                    <a:pt x="65" y="67"/>
                    <a:pt x="64" y="68"/>
                    <a:pt x="64" y="68"/>
                  </a:cubicBezTo>
                  <a:cubicBezTo>
                    <a:pt x="62" y="69"/>
                    <a:pt x="60" y="72"/>
                    <a:pt x="56" y="74"/>
                  </a:cubicBezTo>
                  <a:cubicBezTo>
                    <a:pt x="54" y="74"/>
                    <a:pt x="52" y="75"/>
                    <a:pt x="50" y="75"/>
                  </a:cubicBezTo>
                  <a:cubicBezTo>
                    <a:pt x="48" y="75"/>
                    <a:pt x="47" y="75"/>
                    <a:pt x="45" y="75"/>
                  </a:cubicBezTo>
                  <a:cubicBezTo>
                    <a:pt x="43" y="75"/>
                    <a:pt x="40" y="75"/>
                    <a:pt x="36" y="75"/>
                  </a:cubicBezTo>
                  <a:cubicBezTo>
                    <a:pt x="33" y="75"/>
                    <a:pt x="30" y="75"/>
                    <a:pt x="27" y="74"/>
                  </a:cubicBezTo>
                  <a:cubicBezTo>
                    <a:pt x="22" y="74"/>
                    <a:pt x="17" y="72"/>
                    <a:pt x="12" y="69"/>
                  </a:cubicBezTo>
                  <a:cubicBezTo>
                    <a:pt x="10" y="68"/>
                    <a:pt x="8" y="66"/>
                    <a:pt x="6" y="63"/>
                  </a:cubicBezTo>
                  <a:cubicBezTo>
                    <a:pt x="5" y="61"/>
                    <a:pt x="4" y="58"/>
                    <a:pt x="4" y="56"/>
                  </a:cubicBezTo>
                  <a:cubicBezTo>
                    <a:pt x="4" y="59"/>
                    <a:pt x="5" y="62"/>
                    <a:pt x="7" y="64"/>
                  </a:cubicBezTo>
                  <a:cubicBezTo>
                    <a:pt x="9" y="67"/>
                    <a:pt x="11" y="69"/>
                    <a:pt x="14" y="71"/>
                  </a:cubicBezTo>
                  <a:cubicBezTo>
                    <a:pt x="20" y="74"/>
                    <a:pt x="26" y="75"/>
                    <a:pt x="31" y="75"/>
                  </a:cubicBezTo>
                  <a:cubicBezTo>
                    <a:pt x="33" y="75"/>
                    <a:pt x="34" y="75"/>
                    <a:pt x="35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42" y="75"/>
                    <a:pt x="45" y="75"/>
                    <a:pt x="47" y="75"/>
                  </a:cubicBezTo>
                  <a:cubicBezTo>
                    <a:pt x="49" y="75"/>
                    <a:pt x="50" y="75"/>
                    <a:pt x="52" y="75"/>
                  </a:cubicBezTo>
                  <a:cubicBezTo>
                    <a:pt x="53" y="75"/>
                    <a:pt x="55" y="74"/>
                    <a:pt x="57" y="74"/>
                  </a:cubicBezTo>
                  <a:cubicBezTo>
                    <a:pt x="61" y="72"/>
                    <a:pt x="63" y="70"/>
                    <a:pt x="64" y="69"/>
                  </a:cubicBezTo>
                  <a:cubicBezTo>
                    <a:pt x="64" y="69"/>
                    <a:pt x="63" y="70"/>
                    <a:pt x="63" y="71"/>
                  </a:cubicBezTo>
                  <a:cubicBezTo>
                    <a:pt x="62" y="73"/>
                    <a:pt x="60" y="74"/>
                    <a:pt x="58" y="75"/>
                  </a:cubicBezTo>
                  <a:cubicBezTo>
                    <a:pt x="57" y="76"/>
                    <a:pt x="56" y="76"/>
                    <a:pt x="54" y="77"/>
                  </a:cubicBezTo>
                  <a:cubicBezTo>
                    <a:pt x="53" y="77"/>
                    <a:pt x="52" y="77"/>
                    <a:pt x="51" y="77"/>
                  </a:cubicBezTo>
                  <a:cubicBezTo>
                    <a:pt x="50" y="77"/>
                    <a:pt x="49" y="77"/>
                    <a:pt x="48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2" y="77"/>
                    <a:pt x="38" y="77"/>
                    <a:pt x="35" y="77"/>
                  </a:cubicBezTo>
                  <a:cubicBezTo>
                    <a:pt x="35" y="77"/>
                    <a:pt x="35" y="77"/>
                    <a:pt x="35" y="76"/>
                  </a:cubicBezTo>
                  <a:cubicBezTo>
                    <a:pt x="33" y="76"/>
                    <a:pt x="30" y="76"/>
                    <a:pt x="28" y="76"/>
                  </a:cubicBezTo>
                  <a:cubicBezTo>
                    <a:pt x="25" y="76"/>
                    <a:pt x="22" y="76"/>
                    <a:pt x="20" y="75"/>
                  </a:cubicBezTo>
                  <a:cubicBezTo>
                    <a:pt x="17" y="74"/>
                    <a:pt x="15" y="73"/>
                    <a:pt x="12" y="71"/>
                  </a:cubicBezTo>
                  <a:cubicBezTo>
                    <a:pt x="10" y="70"/>
                    <a:pt x="7" y="68"/>
                    <a:pt x="6" y="65"/>
                  </a:cubicBezTo>
                  <a:cubicBezTo>
                    <a:pt x="4" y="62"/>
                    <a:pt x="3" y="60"/>
                    <a:pt x="3" y="57"/>
                  </a:cubicBezTo>
                  <a:cubicBezTo>
                    <a:pt x="2" y="54"/>
                    <a:pt x="2" y="52"/>
                    <a:pt x="2" y="49"/>
                  </a:cubicBezTo>
                  <a:cubicBezTo>
                    <a:pt x="1" y="44"/>
                    <a:pt x="2" y="39"/>
                    <a:pt x="3" y="34"/>
                  </a:cubicBezTo>
                  <a:cubicBezTo>
                    <a:pt x="2" y="35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9"/>
                    <a:pt x="0" y="44"/>
                    <a:pt x="1" y="49"/>
                  </a:cubicBezTo>
                  <a:cubicBezTo>
                    <a:pt x="1" y="52"/>
                    <a:pt x="1" y="54"/>
                    <a:pt x="2" y="57"/>
                  </a:cubicBezTo>
                  <a:cubicBezTo>
                    <a:pt x="2" y="60"/>
                    <a:pt x="3" y="62"/>
                    <a:pt x="5" y="65"/>
                  </a:cubicBezTo>
                  <a:cubicBezTo>
                    <a:pt x="7" y="68"/>
                    <a:pt x="9" y="70"/>
                    <a:pt x="11" y="72"/>
                  </a:cubicBezTo>
                  <a:cubicBezTo>
                    <a:pt x="14" y="73"/>
                    <a:pt x="16" y="74"/>
                    <a:pt x="19" y="75"/>
                  </a:cubicBezTo>
                  <a:cubicBezTo>
                    <a:pt x="24" y="77"/>
                    <a:pt x="29" y="77"/>
                    <a:pt x="34" y="77"/>
                  </a:cubicBezTo>
                  <a:cubicBezTo>
                    <a:pt x="32" y="77"/>
                    <a:pt x="30" y="77"/>
                    <a:pt x="28" y="77"/>
                  </a:cubicBezTo>
                  <a:cubicBezTo>
                    <a:pt x="26" y="77"/>
                    <a:pt x="24" y="77"/>
                    <a:pt x="22" y="76"/>
                  </a:cubicBezTo>
                  <a:cubicBezTo>
                    <a:pt x="18" y="75"/>
                    <a:pt x="14" y="74"/>
                    <a:pt x="10" y="71"/>
                  </a:cubicBezTo>
                  <a:cubicBezTo>
                    <a:pt x="8" y="70"/>
                    <a:pt x="6" y="68"/>
                    <a:pt x="5" y="66"/>
                  </a:cubicBezTo>
                  <a:cubicBezTo>
                    <a:pt x="3" y="64"/>
                    <a:pt x="2" y="62"/>
                    <a:pt x="2" y="59"/>
                  </a:cubicBezTo>
                  <a:cubicBezTo>
                    <a:pt x="1" y="57"/>
                    <a:pt x="1" y="55"/>
                    <a:pt x="0" y="53"/>
                  </a:cubicBezTo>
                  <a:cubicBezTo>
                    <a:pt x="0" y="51"/>
                    <a:pt x="0" y="49"/>
                    <a:pt x="0" y="47"/>
                  </a:cubicBezTo>
                  <a:cubicBezTo>
                    <a:pt x="0" y="39"/>
                    <a:pt x="2" y="31"/>
                    <a:pt x="6" y="23"/>
                  </a:cubicBezTo>
                  <a:cubicBezTo>
                    <a:pt x="8" y="20"/>
                    <a:pt x="10" y="16"/>
                    <a:pt x="13" y="13"/>
                  </a:cubicBezTo>
                  <a:cubicBezTo>
                    <a:pt x="16" y="10"/>
                    <a:pt x="20" y="8"/>
                    <a:pt x="23" y="5"/>
                  </a:cubicBezTo>
                  <a:cubicBezTo>
                    <a:pt x="24" y="5"/>
                    <a:pt x="27" y="3"/>
                    <a:pt x="28" y="3"/>
                  </a:cubicBezTo>
                  <a:cubicBezTo>
                    <a:pt x="34" y="1"/>
                    <a:pt x="40" y="0"/>
                    <a:pt x="45" y="0"/>
                  </a:cubicBezTo>
                  <a:cubicBezTo>
                    <a:pt x="45" y="1"/>
                    <a:pt x="46" y="2"/>
                    <a:pt x="46" y="2"/>
                  </a:cubicBezTo>
                  <a:cubicBezTo>
                    <a:pt x="45" y="3"/>
                    <a:pt x="44" y="4"/>
                    <a:pt x="39" y="5"/>
                  </a:cubicBezTo>
                  <a:cubicBezTo>
                    <a:pt x="39" y="5"/>
                    <a:pt x="39" y="5"/>
                    <a:pt x="39" y="6"/>
                  </a:cubicBezTo>
                  <a:cubicBezTo>
                    <a:pt x="44" y="5"/>
                    <a:pt x="48" y="7"/>
                    <a:pt x="49" y="8"/>
                  </a:cubicBezTo>
                  <a:cubicBezTo>
                    <a:pt x="49" y="9"/>
                    <a:pt x="49" y="10"/>
                    <a:pt x="48" y="10"/>
                  </a:cubicBezTo>
                  <a:cubicBezTo>
                    <a:pt x="47" y="11"/>
                    <a:pt x="46" y="11"/>
                    <a:pt x="44" y="12"/>
                  </a:cubicBezTo>
                  <a:cubicBezTo>
                    <a:pt x="39" y="13"/>
                    <a:pt x="34" y="15"/>
                    <a:pt x="29" y="18"/>
                  </a:cubicBezTo>
                  <a:cubicBezTo>
                    <a:pt x="24" y="21"/>
                    <a:pt x="20" y="25"/>
                    <a:pt x="18" y="31"/>
                  </a:cubicBezTo>
                  <a:cubicBezTo>
                    <a:pt x="16" y="34"/>
                    <a:pt x="15" y="38"/>
                    <a:pt x="14" y="42"/>
                  </a:cubicBezTo>
                  <a:cubicBezTo>
                    <a:pt x="14" y="45"/>
                    <a:pt x="14" y="47"/>
                    <a:pt x="14" y="49"/>
                  </a:cubicBezTo>
                  <a:cubicBezTo>
                    <a:pt x="14" y="51"/>
                    <a:pt x="14" y="53"/>
                    <a:pt x="14" y="55"/>
                  </a:cubicBezTo>
                  <a:cubicBezTo>
                    <a:pt x="15" y="57"/>
                    <a:pt x="16" y="59"/>
                    <a:pt x="17" y="60"/>
                  </a:cubicBezTo>
                  <a:cubicBezTo>
                    <a:pt x="19" y="62"/>
                    <a:pt x="21" y="63"/>
                    <a:pt x="24" y="64"/>
                  </a:cubicBezTo>
                  <a:cubicBezTo>
                    <a:pt x="27" y="64"/>
                    <a:pt x="30" y="65"/>
                    <a:pt x="33" y="65"/>
                  </a:cubicBezTo>
                  <a:cubicBezTo>
                    <a:pt x="37" y="65"/>
                    <a:pt x="40" y="65"/>
                    <a:pt x="44" y="65"/>
                  </a:cubicBezTo>
                  <a:cubicBezTo>
                    <a:pt x="46" y="65"/>
                    <a:pt x="50" y="65"/>
                    <a:pt x="51" y="65"/>
                  </a:cubicBezTo>
                  <a:cubicBezTo>
                    <a:pt x="52" y="64"/>
                    <a:pt x="52" y="64"/>
                    <a:pt x="53" y="63"/>
                  </a:cubicBezTo>
                  <a:cubicBezTo>
                    <a:pt x="54" y="63"/>
                    <a:pt x="55" y="62"/>
                    <a:pt x="55" y="62"/>
                  </a:cubicBezTo>
                  <a:cubicBezTo>
                    <a:pt x="57" y="61"/>
                    <a:pt x="57" y="62"/>
                    <a:pt x="58" y="62"/>
                  </a:cubicBezTo>
                  <a:cubicBezTo>
                    <a:pt x="56" y="64"/>
                    <a:pt x="55" y="65"/>
                    <a:pt x="53" y="66"/>
                  </a:cubicBezTo>
                  <a:cubicBezTo>
                    <a:pt x="53" y="66"/>
                    <a:pt x="52" y="66"/>
                    <a:pt x="52" y="67"/>
                  </a:cubicBezTo>
                  <a:cubicBezTo>
                    <a:pt x="51" y="67"/>
                    <a:pt x="50" y="67"/>
                    <a:pt x="49" y="67"/>
                  </a:cubicBezTo>
                  <a:cubicBezTo>
                    <a:pt x="45" y="67"/>
                    <a:pt x="41" y="67"/>
                    <a:pt x="37" y="67"/>
                  </a:cubicBezTo>
                  <a:cubicBezTo>
                    <a:pt x="32" y="67"/>
                    <a:pt x="27" y="67"/>
                    <a:pt x="23" y="66"/>
                  </a:cubicBezTo>
                  <a:cubicBezTo>
                    <a:pt x="19" y="65"/>
                    <a:pt x="16" y="62"/>
                    <a:pt x="14" y="59"/>
                  </a:cubicBezTo>
                  <a:cubicBezTo>
                    <a:pt x="15" y="62"/>
                    <a:pt x="19" y="65"/>
                    <a:pt x="23" y="66"/>
                  </a:cubicBezTo>
                  <a:cubicBezTo>
                    <a:pt x="27" y="67"/>
                    <a:pt x="32" y="67"/>
                    <a:pt x="37" y="67"/>
                  </a:cubicBezTo>
                  <a:cubicBezTo>
                    <a:pt x="41" y="67"/>
                    <a:pt x="45" y="67"/>
                    <a:pt x="49" y="67"/>
                  </a:cubicBezTo>
                  <a:cubicBezTo>
                    <a:pt x="50" y="67"/>
                    <a:pt x="51" y="67"/>
                    <a:pt x="52" y="67"/>
                  </a:cubicBezTo>
                  <a:cubicBezTo>
                    <a:pt x="52" y="67"/>
                    <a:pt x="53" y="67"/>
                    <a:pt x="54" y="66"/>
                  </a:cubicBezTo>
                  <a:cubicBezTo>
                    <a:pt x="55" y="65"/>
                    <a:pt x="56" y="64"/>
                    <a:pt x="58" y="63"/>
                  </a:cubicBezTo>
                  <a:cubicBezTo>
                    <a:pt x="58" y="64"/>
                    <a:pt x="58" y="64"/>
                    <a:pt x="59" y="64"/>
                  </a:cubicBezTo>
                  <a:cubicBezTo>
                    <a:pt x="59" y="64"/>
                    <a:pt x="61" y="62"/>
                    <a:pt x="62" y="62"/>
                  </a:cubicBezTo>
                  <a:cubicBezTo>
                    <a:pt x="63" y="61"/>
                    <a:pt x="64" y="61"/>
                    <a:pt x="65" y="61"/>
                  </a:cubicBezTo>
                  <a:cubicBezTo>
                    <a:pt x="66" y="62"/>
                    <a:pt x="66" y="62"/>
                    <a:pt x="66" y="63"/>
                  </a:cubicBezTo>
                  <a:cubicBezTo>
                    <a:pt x="66" y="63"/>
                    <a:pt x="66" y="64"/>
                    <a:pt x="66" y="65"/>
                  </a:cubicBezTo>
                  <a:cubicBezTo>
                    <a:pt x="65" y="66"/>
                    <a:pt x="65" y="66"/>
                    <a:pt x="65" y="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Freeform 31">
              <a:extLst>
                <a:ext uri="{FF2B5EF4-FFF2-40B4-BE49-F238E27FC236}">
                  <a16:creationId xmlns:a16="http://schemas.microsoft.com/office/drawing/2014/main" id="{2D49B7AE-8DE7-400A-9F19-C5F4750C3D8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27757" y="3051670"/>
              <a:ext cx="158750" cy="63500"/>
            </a:xfrm>
            <a:custGeom>
              <a:avLst/>
              <a:gdLst>
                <a:gd name="T0" fmla="*/ 2147483646 w 42"/>
                <a:gd name="T1" fmla="*/ 2147483646 h 17"/>
                <a:gd name="T2" fmla="*/ 2147483646 w 42"/>
                <a:gd name="T3" fmla="*/ 2147483646 h 17"/>
                <a:gd name="T4" fmla="*/ 2147483646 w 42"/>
                <a:gd name="T5" fmla="*/ 2147483646 h 17"/>
                <a:gd name="T6" fmla="*/ 2147483646 w 42"/>
                <a:gd name="T7" fmla="*/ 2147483646 h 17"/>
                <a:gd name="T8" fmla="*/ 2147483646 w 42"/>
                <a:gd name="T9" fmla="*/ 2147483646 h 17"/>
                <a:gd name="T10" fmla="*/ 2147483646 w 42"/>
                <a:gd name="T11" fmla="*/ 2147483646 h 17"/>
                <a:gd name="T12" fmla="*/ 2147483646 w 42"/>
                <a:gd name="T13" fmla="*/ 2147483646 h 17"/>
                <a:gd name="T14" fmla="*/ 2147483646 w 42"/>
                <a:gd name="T15" fmla="*/ 2147483646 h 17"/>
                <a:gd name="T16" fmla="*/ 2147483646 w 42"/>
                <a:gd name="T17" fmla="*/ 2147483646 h 17"/>
                <a:gd name="T18" fmla="*/ 2147483646 w 42"/>
                <a:gd name="T19" fmla="*/ 2147483646 h 17"/>
                <a:gd name="T20" fmla="*/ 2147483646 w 42"/>
                <a:gd name="T21" fmla="*/ 2147483646 h 17"/>
                <a:gd name="T22" fmla="*/ 2147483646 w 42"/>
                <a:gd name="T23" fmla="*/ 2147483646 h 17"/>
                <a:gd name="T24" fmla="*/ 2147483646 w 42"/>
                <a:gd name="T25" fmla="*/ 2147483646 h 17"/>
                <a:gd name="T26" fmla="*/ 2147483646 w 42"/>
                <a:gd name="T27" fmla="*/ 2147483646 h 17"/>
                <a:gd name="T28" fmla="*/ 2147483646 w 42"/>
                <a:gd name="T29" fmla="*/ 2147483646 h 17"/>
                <a:gd name="T30" fmla="*/ 2147483646 w 42"/>
                <a:gd name="T31" fmla="*/ 2147483646 h 17"/>
                <a:gd name="T32" fmla="*/ 2147483646 w 42"/>
                <a:gd name="T33" fmla="*/ 2147483646 h 17"/>
                <a:gd name="T34" fmla="*/ 2147483646 w 42"/>
                <a:gd name="T35" fmla="*/ 2147483646 h 17"/>
                <a:gd name="T36" fmla="*/ 2147483646 w 42"/>
                <a:gd name="T37" fmla="*/ 2147483646 h 17"/>
                <a:gd name="T38" fmla="*/ 2147483646 w 42"/>
                <a:gd name="T39" fmla="*/ 2147483646 h 17"/>
                <a:gd name="T40" fmla="*/ 2147483646 w 42"/>
                <a:gd name="T41" fmla="*/ 2147483646 h 17"/>
                <a:gd name="T42" fmla="*/ 2147483646 w 42"/>
                <a:gd name="T43" fmla="*/ 2147483646 h 17"/>
                <a:gd name="T44" fmla="*/ 2147483646 w 42"/>
                <a:gd name="T45" fmla="*/ 2147483646 h 17"/>
                <a:gd name="T46" fmla="*/ 2147483646 w 42"/>
                <a:gd name="T47" fmla="*/ 2147483646 h 17"/>
                <a:gd name="T48" fmla="*/ 2147483646 w 42"/>
                <a:gd name="T49" fmla="*/ 2147483646 h 17"/>
                <a:gd name="T50" fmla="*/ 2147483646 w 42"/>
                <a:gd name="T51" fmla="*/ 2147483646 h 17"/>
                <a:gd name="T52" fmla="*/ 2147483646 w 42"/>
                <a:gd name="T53" fmla="*/ 2147483646 h 17"/>
                <a:gd name="T54" fmla="*/ 2147483646 w 42"/>
                <a:gd name="T55" fmla="*/ 2147483646 h 17"/>
                <a:gd name="T56" fmla="*/ 2147483646 w 42"/>
                <a:gd name="T57" fmla="*/ 2147483646 h 17"/>
                <a:gd name="T58" fmla="*/ 2147483646 w 42"/>
                <a:gd name="T59" fmla="*/ 2147483646 h 17"/>
                <a:gd name="T60" fmla="*/ 2147483646 w 42"/>
                <a:gd name="T61" fmla="*/ 2147483646 h 17"/>
                <a:gd name="T62" fmla="*/ 2147483646 w 42"/>
                <a:gd name="T63" fmla="*/ 2147483646 h 17"/>
                <a:gd name="T64" fmla="*/ 2147483646 w 42"/>
                <a:gd name="T65" fmla="*/ 2147483646 h 17"/>
                <a:gd name="T66" fmla="*/ 2147483646 w 42"/>
                <a:gd name="T67" fmla="*/ 2147483646 h 1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2" h="17">
                  <a:moveTo>
                    <a:pt x="41" y="11"/>
                  </a:moveTo>
                  <a:cubicBezTo>
                    <a:pt x="41" y="11"/>
                    <a:pt x="40" y="11"/>
                    <a:pt x="40" y="11"/>
                  </a:cubicBezTo>
                  <a:cubicBezTo>
                    <a:pt x="37" y="10"/>
                    <a:pt x="34" y="11"/>
                    <a:pt x="30" y="11"/>
                  </a:cubicBezTo>
                  <a:cubicBezTo>
                    <a:pt x="28" y="11"/>
                    <a:pt x="25" y="11"/>
                    <a:pt x="23" y="12"/>
                  </a:cubicBezTo>
                  <a:cubicBezTo>
                    <a:pt x="29" y="11"/>
                    <a:pt x="35" y="10"/>
                    <a:pt x="40" y="12"/>
                  </a:cubicBezTo>
                  <a:cubicBezTo>
                    <a:pt x="40" y="12"/>
                    <a:pt x="39" y="13"/>
                    <a:pt x="39" y="13"/>
                  </a:cubicBezTo>
                  <a:cubicBezTo>
                    <a:pt x="37" y="13"/>
                    <a:pt x="35" y="13"/>
                    <a:pt x="33" y="13"/>
                  </a:cubicBezTo>
                  <a:cubicBezTo>
                    <a:pt x="33" y="13"/>
                    <a:pt x="33" y="12"/>
                    <a:pt x="33" y="12"/>
                  </a:cubicBezTo>
                  <a:cubicBezTo>
                    <a:pt x="28" y="14"/>
                    <a:pt x="23" y="12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3" y="14"/>
                    <a:pt x="28" y="14"/>
                    <a:pt x="33" y="13"/>
                  </a:cubicBezTo>
                  <a:cubicBezTo>
                    <a:pt x="25" y="14"/>
                    <a:pt x="17" y="16"/>
                    <a:pt x="9" y="17"/>
                  </a:cubicBezTo>
                  <a:cubicBezTo>
                    <a:pt x="9" y="17"/>
                    <a:pt x="8" y="17"/>
                    <a:pt x="8" y="17"/>
                  </a:cubicBezTo>
                  <a:cubicBezTo>
                    <a:pt x="6" y="17"/>
                    <a:pt x="5" y="16"/>
                    <a:pt x="3" y="17"/>
                  </a:cubicBezTo>
                  <a:cubicBezTo>
                    <a:pt x="3" y="15"/>
                    <a:pt x="2" y="12"/>
                    <a:pt x="5" y="13"/>
                  </a:cubicBezTo>
                  <a:cubicBezTo>
                    <a:pt x="4" y="12"/>
                    <a:pt x="4" y="12"/>
                    <a:pt x="4" y="11"/>
                  </a:cubicBezTo>
                  <a:cubicBezTo>
                    <a:pt x="1" y="10"/>
                    <a:pt x="0" y="6"/>
                    <a:pt x="2" y="5"/>
                  </a:cubicBezTo>
                  <a:cubicBezTo>
                    <a:pt x="5" y="3"/>
                    <a:pt x="10" y="4"/>
                    <a:pt x="13" y="3"/>
                  </a:cubicBezTo>
                  <a:cubicBezTo>
                    <a:pt x="16" y="2"/>
                    <a:pt x="19" y="1"/>
                    <a:pt x="22" y="1"/>
                  </a:cubicBezTo>
                  <a:cubicBezTo>
                    <a:pt x="25" y="2"/>
                    <a:pt x="30" y="1"/>
                    <a:pt x="34" y="1"/>
                  </a:cubicBezTo>
                  <a:cubicBezTo>
                    <a:pt x="35" y="1"/>
                    <a:pt x="37" y="0"/>
                    <a:pt x="38" y="1"/>
                  </a:cubicBezTo>
                  <a:cubicBezTo>
                    <a:pt x="39" y="1"/>
                    <a:pt x="39" y="2"/>
                    <a:pt x="39" y="3"/>
                  </a:cubicBezTo>
                  <a:cubicBezTo>
                    <a:pt x="37" y="3"/>
                    <a:pt x="34" y="3"/>
                    <a:pt x="32" y="3"/>
                  </a:cubicBezTo>
                  <a:cubicBezTo>
                    <a:pt x="29" y="3"/>
                    <a:pt x="26" y="3"/>
                    <a:pt x="24" y="3"/>
                  </a:cubicBezTo>
                  <a:cubicBezTo>
                    <a:pt x="26" y="4"/>
                    <a:pt x="29" y="4"/>
                    <a:pt x="32" y="3"/>
                  </a:cubicBezTo>
                  <a:cubicBezTo>
                    <a:pt x="34" y="3"/>
                    <a:pt x="37" y="3"/>
                    <a:pt x="39" y="3"/>
                  </a:cubicBezTo>
                  <a:cubicBezTo>
                    <a:pt x="39" y="4"/>
                    <a:pt x="39" y="4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6"/>
                    <a:pt x="42" y="8"/>
                    <a:pt x="41" y="10"/>
                  </a:cubicBezTo>
                  <a:cubicBezTo>
                    <a:pt x="41" y="10"/>
                    <a:pt x="41" y="10"/>
                    <a:pt x="41" y="1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Freeform 32">
              <a:extLst>
                <a:ext uri="{FF2B5EF4-FFF2-40B4-BE49-F238E27FC236}">
                  <a16:creationId xmlns:a16="http://schemas.microsoft.com/office/drawing/2014/main" id="{1F9A837E-F45E-4030-8443-2D13A2105FD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67432" y="2870695"/>
              <a:ext cx="277813" cy="369888"/>
            </a:xfrm>
            <a:custGeom>
              <a:avLst/>
              <a:gdLst>
                <a:gd name="T0" fmla="*/ 2147483646 w 74"/>
                <a:gd name="T1" fmla="*/ 2147483646 h 98"/>
                <a:gd name="T2" fmla="*/ 2147483646 w 74"/>
                <a:gd name="T3" fmla="*/ 2147483646 h 98"/>
                <a:gd name="T4" fmla="*/ 2147483646 w 74"/>
                <a:gd name="T5" fmla="*/ 2147483646 h 98"/>
                <a:gd name="T6" fmla="*/ 2147483646 w 74"/>
                <a:gd name="T7" fmla="*/ 2147483646 h 98"/>
                <a:gd name="T8" fmla="*/ 2147483646 w 74"/>
                <a:gd name="T9" fmla="*/ 2147483646 h 98"/>
                <a:gd name="T10" fmla="*/ 2147483646 w 74"/>
                <a:gd name="T11" fmla="*/ 2147483646 h 98"/>
                <a:gd name="T12" fmla="*/ 2147483646 w 74"/>
                <a:gd name="T13" fmla="*/ 2147483646 h 98"/>
                <a:gd name="T14" fmla="*/ 2147483646 w 74"/>
                <a:gd name="T15" fmla="*/ 2147483646 h 98"/>
                <a:gd name="T16" fmla="*/ 2147483646 w 74"/>
                <a:gd name="T17" fmla="*/ 2147483646 h 98"/>
                <a:gd name="T18" fmla="*/ 2147483646 w 74"/>
                <a:gd name="T19" fmla="*/ 2147483646 h 98"/>
                <a:gd name="T20" fmla="*/ 2147483646 w 74"/>
                <a:gd name="T21" fmla="*/ 2147483646 h 98"/>
                <a:gd name="T22" fmla="*/ 2147483646 w 74"/>
                <a:gd name="T23" fmla="*/ 2147483646 h 98"/>
                <a:gd name="T24" fmla="*/ 2147483646 w 74"/>
                <a:gd name="T25" fmla="*/ 2147483646 h 98"/>
                <a:gd name="T26" fmla="*/ 2147483646 w 74"/>
                <a:gd name="T27" fmla="*/ 2147483646 h 98"/>
                <a:gd name="T28" fmla="*/ 2147483646 w 74"/>
                <a:gd name="T29" fmla="*/ 2147483646 h 98"/>
                <a:gd name="T30" fmla="*/ 2147483646 w 74"/>
                <a:gd name="T31" fmla="*/ 2147483646 h 98"/>
                <a:gd name="T32" fmla="*/ 2147483646 w 74"/>
                <a:gd name="T33" fmla="*/ 2147483646 h 98"/>
                <a:gd name="T34" fmla="*/ 2147483646 w 74"/>
                <a:gd name="T35" fmla="*/ 2147483646 h 98"/>
                <a:gd name="T36" fmla="*/ 2147483646 w 74"/>
                <a:gd name="T37" fmla="*/ 2147483646 h 98"/>
                <a:gd name="T38" fmla="*/ 2147483646 w 74"/>
                <a:gd name="T39" fmla="*/ 2147483646 h 98"/>
                <a:gd name="T40" fmla="*/ 2147483646 w 74"/>
                <a:gd name="T41" fmla="*/ 2147483646 h 98"/>
                <a:gd name="T42" fmla="*/ 2147483646 w 74"/>
                <a:gd name="T43" fmla="*/ 2147483646 h 98"/>
                <a:gd name="T44" fmla="*/ 2147483646 w 74"/>
                <a:gd name="T45" fmla="*/ 2147483646 h 98"/>
                <a:gd name="T46" fmla="*/ 2147483646 w 74"/>
                <a:gd name="T47" fmla="*/ 2147483646 h 98"/>
                <a:gd name="T48" fmla="*/ 2147483646 w 74"/>
                <a:gd name="T49" fmla="*/ 2147483646 h 98"/>
                <a:gd name="T50" fmla="*/ 2147483646 w 74"/>
                <a:gd name="T51" fmla="*/ 2147483646 h 98"/>
                <a:gd name="T52" fmla="*/ 2147483646 w 74"/>
                <a:gd name="T53" fmla="*/ 2147483646 h 98"/>
                <a:gd name="T54" fmla="*/ 2147483646 w 74"/>
                <a:gd name="T55" fmla="*/ 0 h 98"/>
                <a:gd name="T56" fmla="*/ 2147483646 w 74"/>
                <a:gd name="T57" fmla="*/ 0 h 98"/>
                <a:gd name="T58" fmla="*/ 2147483646 w 74"/>
                <a:gd name="T59" fmla="*/ 2147483646 h 98"/>
                <a:gd name="T60" fmla="*/ 2147483646 w 74"/>
                <a:gd name="T61" fmla="*/ 2147483646 h 98"/>
                <a:gd name="T62" fmla="*/ 2147483646 w 74"/>
                <a:gd name="T63" fmla="*/ 2147483646 h 98"/>
                <a:gd name="T64" fmla="*/ 2147483646 w 74"/>
                <a:gd name="T65" fmla="*/ 2147483646 h 98"/>
                <a:gd name="T66" fmla="*/ 2147483646 w 74"/>
                <a:gd name="T67" fmla="*/ 2147483646 h 98"/>
                <a:gd name="T68" fmla="*/ 2147483646 w 74"/>
                <a:gd name="T69" fmla="*/ 2147483646 h 98"/>
                <a:gd name="T70" fmla="*/ 2147483646 w 74"/>
                <a:gd name="T71" fmla="*/ 2147483646 h 98"/>
                <a:gd name="T72" fmla="*/ 2147483646 w 74"/>
                <a:gd name="T73" fmla="*/ 2147483646 h 98"/>
                <a:gd name="T74" fmla="*/ 2147483646 w 74"/>
                <a:gd name="T75" fmla="*/ 2147483646 h 98"/>
                <a:gd name="T76" fmla="*/ 2147483646 w 74"/>
                <a:gd name="T77" fmla="*/ 2147483646 h 98"/>
                <a:gd name="T78" fmla="*/ 2147483646 w 74"/>
                <a:gd name="T79" fmla="*/ 2147483646 h 98"/>
                <a:gd name="T80" fmla="*/ 2147483646 w 74"/>
                <a:gd name="T81" fmla="*/ 2147483646 h 98"/>
                <a:gd name="T82" fmla="*/ 2147483646 w 74"/>
                <a:gd name="T83" fmla="*/ 2147483646 h 98"/>
                <a:gd name="T84" fmla="*/ 2147483646 w 74"/>
                <a:gd name="T85" fmla="*/ 2147483646 h 9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4" h="98">
                  <a:moveTo>
                    <a:pt x="63" y="91"/>
                  </a:moveTo>
                  <a:cubicBezTo>
                    <a:pt x="63" y="90"/>
                    <a:pt x="63" y="89"/>
                    <a:pt x="62" y="88"/>
                  </a:cubicBezTo>
                  <a:cubicBezTo>
                    <a:pt x="60" y="80"/>
                    <a:pt x="58" y="71"/>
                    <a:pt x="58" y="63"/>
                  </a:cubicBezTo>
                  <a:cubicBezTo>
                    <a:pt x="58" y="54"/>
                    <a:pt x="58" y="46"/>
                    <a:pt x="57" y="37"/>
                  </a:cubicBezTo>
                  <a:cubicBezTo>
                    <a:pt x="57" y="31"/>
                    <a:pt x="55" y="24"/>
                    <a:pt x="53" y="19"/>
                  </a:cubicBezTo>
                  <a:cubicBezTo>
                    <a:pt x="52" y="17"/>
                    <a:pt x="52" y="16"/>
                    <a:pt x="51" y="15"/>
                  </a:cubicBezTo>
                  <a:cubicBezTo>
                    <a:pt x="50" y="14"/>
                    <a:pt x="49" y="13"/>
                    <a:pt x="48" y="13"/>
                  </a:cubicBezTo>
                  <a:cubicBezTo>
                    <a:pt x="46" y="12"/>
                    <a:pt x="43" y="11"/>
                    <a:pt x="40" y="11"/>
                  </a:cubicBezTo>
                  <a:cubicBezTo>
                    <a:pt x="44" y="12"/>
                    <a:pt x="47" y="12"/>
                    <a:pt x="49" y="14"/>
                  </a:cubicBezTo>
                  <a:cubicBezTo>
                    <a:pt x="50" y="14"/>
                    <a:pt x="51" y="15"/>
                    <a:pt x="51" y="16"/>
                  </a:cubicBezTo>
                  <a:cubicBezTo>
                    <a:pt x="52" y="18"/>
                    <a:pt x="53" y="20"/>
                    <a:pt x="53" y="21"/>
                  </a:cubicBezTo>
                  <a:cubicBezTo>
                    <a:pt x="56" y="28"/>
                    <a:pt x="57" y="35"/>
                    <a:pt x="57" y="43"/>
                  </a:cubicBezTo>
                  <a:cubicBezTo>
                    <a:pt x="58" y="50"/>
                    <a:pt x="57" y="58"/>
                    <a:pt x="58" y="65"/>
                  </a:cubicBezTo>
                  <a:cubicBezTo>
                    <a:pt x="58" y="73"/>
                    <a:pt x="59" y="81"/>
                    <a:pt x="62" y="89"/>
                  </a:cubicBezTo>
                  <a:cubicBezTo>
                    <a:pt x="61" y="87"/>
                    <a:pt x="60" y="86"/>
                    <a:pt x="59" y="84"/>
                  </a:cubicBezTo>
                  <a:cubicBezTo>
                    <a:pt x="58" y="82"/>
                    <a:pt x="57" y="80"/>
                    <a:pt x="57" y="78"/>
                  </a:cubicBezTo>
                  <a:cubicBezTo>
                    <a:pt x="56" y="73"/>
                    <a:pt x="56" y="67"/>
                    <a:pt x="55" y="62"/>
                  </a:cubicBezTo>
                  <a:cubicBezTo>
                    <a:pt x="55" y="57"/>
                    <a:pt x="55" y="53"/>
                    <a:pt x="55" y="48"/>
                  </a:cubicBezTo>
                  <a:cubicBezTo>
                    <a:pt x="55" y="48"/>
                    <a:pt x="56" y="48"/>
                    <a:pt x="56" y="48"/>
                  </a:cubicBezTo>
                  <a:cubicBezTo>
                    <a:pt x="56" y="41"/>
                    <a:pt x="55" y="35"/>
                    <a:pt x="54" y="29"/>
                  </a:cubicBezTo>
                  <a:cubicBezTo>
                    <a:pt x="54" y="27"/>
                    <a:pt x="53" y="26"/>
                    <a:pt x="53" y="25"/>
                  </a:cubicBezTo>
                  <a:cubicBezTo>
                    <a:pt x="52" y="23"/>
                    <a:pt x="52" y="22"/>
                    <a:pt x="51" y="20"/>
                  </a:cubicBezTo>
                  <a:cubicBezTo>
                    <a:pt x="51" y="19"/>
                    <a:pt x="50" y="18"/>
                    <a:pt x="50" y="17"/>
                  </a:cubicBezTo>
                  <a:cubicBezTo>
                    <a:pt x="49" y="16"/>
                    <a:pt x="49" y="15"/>
                    <a:pt x="48" y="15"/>
                  </a:cubicBezTo>
                  <a:cubicBezTo>
                    <a:pt x="47" y="14"/>
                    <a:pt x="44" y="13"/>
                    <a:pt x="41" y="13"/>
                  </a:cubicBezTo>
                  <a:cubicBezTo>
                    <a:pt x="38" y="12"/>
                    <a:pt x="35" y="12"/>
                    <a:pt x="32" y="13"/>
                  </a:cubicBezTo>
                  <a:cubicBezTo>
                    <a:pt x="32" y="13"/>
                    <a:pt x="31" y="13"/>
                    <a:pt x="31" y="13"/>
                  </a:cubicBezTo>
                  <a:cubicBezTo>
                    <a:pt x="30" y="13"/>
                    <a:pt x="30" y="14"/>
                    <a:pt x="30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6"/>
                    <a:pt x="30" y="17"/>
                    <a:pt x="30" y="18"/>
                  </a:cubicBezTo>
                  <a:cubicBezTo>
                    <a:pt x="30" y="19"/>
                    <a:pt x="30" y="21"/>
                    <a:pt x="30" y="23"/>
                  </a:cubicBezTo>
                  <a:cubicBezTo>
                    <a:pt x="30" y="22"/>
                    <a:pt x="30" y="23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3"/>
                    <a:pt x="31" y="21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1"/>
                    <a:pt x="31" y="19"/>
                    <a:pt x="31" y="18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5" y="13"/>
                    <a:pt x="36" y="13"/>
                    <a:pt x="36" y="13"/>
                  </a:cubicBezTo>
                  <a:cubicBezTo>
                    <a:pt x="38" y="13"/>
                    <a:pt x="39" y="14"/>
                    <a:pt x="41" y="14"/>
                  </a:cubicBezTo>
                  <a:cubicBezTo>
                    <a:pt x="44" y="14"/>
                    <a:pt x="46" y="15"/>
                    <a:pt x="48" y="15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50" y="18"/>
                    <a:pt x="50" y="19"/>
                    <a:pt x="51" y="20"/>
                  </a:cubicBezTo>
                  <a:cubicBezTo>
                    <a:pt x="52" y="23"/>
                    <a:pt x="52" y="25"/>
                    <a:pt x="53" y="28"/>
                  </a:cubicBezTo>
                  <a:cubicBezTo>
                    <a:pt x="54" y="34"/>
                    <a:pt x="55" y="40"/>
                    <a:pt x="55" y="47"/>
                  </a:cubicBezTo>
                  <a:cubicBezTo>
                    <a:pt x="55" y="42"/>
                    <a:pt x="54" y="37"/>
                    <a:pt x="54" y="32"/>
                  </a:cubicBezTo>
                  <a:cubicBezTo>
                    <a:pt x="53" y="28"/>
                    <a:pt x="52" y="23"/>
                    <a:pt x="50" y="19"/>
                  </a:cubicBezTo>
                  <a:cubicBezTo>
                    <a:pt x="49" y="18"/>
                    <a:pt x="49" y="17"/>
                    <a:pt x="49" y="17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5"/>
                    <a:pt x="45" y="15"/>
                    <a:pt x="43" y="14"/>
                  </a:cubicBezTo>
                  <a:cubicBezTo>
                    <a:pt x="41" y="14"/>
                    <a:pt x="39" y="14"/>
                    <a:pt x="36" y="14"/>
                  </a:cubicBezTo>
                  <a:cubicBezTo>
                    <a:pt x="35" y="14"/>
                    <a:pt x="34" y="14"/>
                    <a:pt x="33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4"/>
                    <a:pt x="31" y="14"/>
                    <a:pt x="31" y="15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7"/>
                    <a:pt x="30" y="32"/>
                    <a:pt x="29" y="37"/>
                  </a:cubicBezTo>
                  <a:cubicBezTo>
                    <a:pt x="28" y="48"/>
                    <a:pt x="26" y="58"/>
                    <a:pt x="23" y="69"/>
                  </a:cubicBezTo>
                  <a:cubicBezTo>
                    <a:pt x="22" y="70"/>
                    <a:pt x="21" y="74"/>
                    <a:pt x="21" y="76"/>
                  </a:cubicBezTo>
                  <a:cubicBezTo>
                    <a:pt x="18" y="83"/>
                    <a:pt x="15" y="89"/>
                    <a:pt x="12" y="96"/>
                  </a:cubicBezTo>
                  <a:cubicBezTo>
                    <a:pt x="12" y="95"/>
                    <a:pt x="10" y="96"/>
                    <a:pt x="10" y="95"/>
                  </a:cubicBezTo>
                  <a:cubicBezTo>
                    <a:pt x="9" y="95"/>
                    <a:pt x="9" y="93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8" y="92"/>
                    <a:pt x="4" y="96"/>
                    <a:pt x="3" y="97"/>
                  </a:cubicBezTo>
                  <a:cubicBezTo>
                    <a:pt x="1" y="98"/>
                    <a:pt x="0" y="95"/>
                    <a:pt x="2" y="88"/>
                  </a:cubicBezTo>
                  <a:cubicBezTo>
                    <a:pt x="5" y="81"/>
                    <a:pt x="8" y="72"/>
                    <a:pt x="10" y="63"/>
                  </a:cubicBezTo>
                  <a:cubicBezTo>
                    <a:pt x="13" y="54"/>
                    <a:pt x="15" y="44"/>
                    <a:pt x="16" y="34"/>
                  </a:cubicBezTo>
                  <a:cubicBezTo>
                    <a:pt x="17" y="31"/>
                    <a:pt x="17" y="27"/>
                    <a:pt x="17" y="24"/>
                  </a:cubicBezTo>
                  <a:cubicBezTo>
                    <a:pt x="17" y="22"/>
                    <a:pt x="17" y="20"/>
                    <a:pt x="17" y="18"/>
                  </a:cubicBezTo>
                  <a:cubicBezTo>
                    <a:pt x="18" y="17"/>
                    <a:pt x="18" y="17"/>
                    <a:pt x="18" y="16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0"/>
                    <a:pt x="18" y="8"/>
                    <a:pt x="19" y="7"/>
                  </a:cubicBezTo>
                  <a:cubicBezTo>
                    <a:pt x="19" y="5"/>
                    <a:pt x="20" y="4"/>
                    <a:pt x="21" y="3"/>
                  </a:cubicBezTo>
                  <a:cubicBezTo>
                    <a:pt x="22" y="2"/>
                    <a:pt x="24" y="1"/>
                    <a:pt x="26" y="1"/>
                  </a:cubicBezTo>
                  <a:cubicBezTo>
                    <a:pt x="27" y="1"/>
                    <a:pt x="29" y="0"/>
                    <a:pt x="3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6" y="0"/>
                    <a:pt x="37" y="0"/>
                  </a:cubicBezTo>
                  <a:cubicBezTo>
                    <a:pt x="39" y="0"/>
                    <a:pt x="41" y="1"/>
                    <a:pt x="43" y="1"/>
                  </a:cubicBezTo>
                  <a:cubicBezTo>
                    <a:pt x="46" y="1"/>
                    <a:pt x="49" y="2"/>
                    <a:pt x="53" y="4"/>
                  </a:cubicBezTo>
                  <a:cubicBezTo>
                    <a:pt x="54" y="4"/>
                    <a:pt x="56" y="6"/>
                    <a:pt x="57" y="7"/>
                  </a:cubicBezTo>
                  <a:cubicBezTo>
                    <a:pt x="59" y="9"/>
                    <a:pt x="60" y="10"/>
                    <a:pt x="61" y="12"/>
                  </a:cubicBezTo>
                  <a:cubicBezTo>
                    <a:pt x="62" y="13"/>
                    <a:pt x="62" y="15"/>
                    <a:pt x="63" y="16"/>
                  </a:cubicBezTo>
                  <a:cubicBezTo>
                    <a:pt x="63" y="17"/>
                    <a:pt x="64" y="19"/>
                    <a:pt x="64" y="20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8" y="40"/>
                    <a:pt x="67" y="50"/>
                    <a:pt x="67" y="60"/>
                  </a:cubicBezTo>
                  <a:cubicBezTo>
                    <a:pt x="68" y="63"/>
                    <a:pt x="68" y="68"/>
                    <a:pt x="69" y="72"/>
                  </a:cubicBezTo>
                  <a:cubicBezTo>
                    <a:pt x="70" y="77"/>
                    <a:pt x="71" y="80"/>
                    <a:pt x="71" y="82"/>
                  </a:cubicBezTo>
                  <a:cubicBezTo>
                    <a:pt x="71" y="84"/>
                    <a:pt x="71" y="84"/>
                    <a:pt x="70" y="84"/>
                  </a:cubicBezTo>
                  <a:cubicBezTo>
                    <a:pt x="66" y="74"/>
                    <a:pt x="66" y="62"/>
                    <a:pt x="65" y="50"/>
                  </a:cubicBezTo>
                  <a:cubicBezTo>
                    <a:pt x="65" y="43"/>
                    <a:pt x="65" y="36"/>
                    <a:pt x="64" y="28"/>
                  </a:cubicBezTo>
                  <a:cubicBezTo>
                    <a:pt x="63" y="27"/>
                    <a:pt x="63" y="25"/>
                    <a:pt x="62" y="23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0" y="15"/>
                    <a:pt x="59" y="14"/>
                    <a:pt x="58" y="12"/>
                  </a:cubicBezTo>
                  <a:cubicBezTo>
                    <a:pt x="57" y="10"/>
                    <a:pt x="55" y="7"/>
                    <a:pt x="53" y="6"/>
                  </a:cubicBezTo>
                  <a:cubicBezTo>
                    <a:pt x="55" y="7"/>
                    <a:pt x="57" y="9"/>
                    <a:pt x="58" y="11"/>
                  </a:cubicBezTo>
                  <a:cubicBezTo>
                    <a:pt x="59" y="14"/>
                    <a:pt x="60" y="15"/>
                    <a:pt x="61" y="17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3" y="24"/>
                    <a:pt x="63" y="26"/>
                    <a:pt x="63" y="28"/>
                  </a:cubicBezTo>
                  <a:cubicBezTo>
                    <a:pt x="65" y="36"/>
                    <a:pt x="65" y="43"/>
                    <a:pt x="65" y="50"/>
                  </a:cubicBezTo>
                  <a:cubicBezTo>
                    <a:pt x="65" y="62"/>
                    <a:pt x="66" y="74"/>
                    <a:pt x="69" y="84"/>
                  </a:cubicBezTo>
                  <a:cubicBezTo>
                    <a:pt x="68" y="84"/>
                    <a:pt x="68" y="84"/>
                    <a:pt x="67" y="85"/>
                  </a:cubicBezTo>
                  <a:cubicBezTo>
                    <a:pt x="67" y="85"/>
                    <a:pt x="68" y="86"/>
                    <a:pt x="68" y="87"/>
                  </a:cubicBezTo>
                  <a:cubicBezTo>
                    <a:pt x="69" y="88"/>
                    <a:pt x="69" y="89"/>
                    <a:pt x="69" y="90"/>
                  </a:cubicBezTo>
                  <a:cubicBezTo>
                    <a:pt x="70" y="91"/>
                    <a:pt x="70" y="91"/>
                    <a:pt x="70" y="92"/>
                  </a:cubicBezTo>
                  <a:cubicBezTo>
                    <a:pt x="70" y="92"/>
                    <a:pt x="70" y="92"/>
                    <a:pt x="71" y="93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72" y="93"/>
                    <a:pt x="73" y="93"/>
                    <a:pt x="73" y="92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4" y="91"/>
                    <a:pt x="74" y="91"/>
                    <a:pt x="74" y="92"/>
                  </a:cubicBezTo>
                  <a:cubicBezTo>
                    <a:pt x="74" y="93"/>
                    <a:pt x="74" y="94"/>
                    <a:pt x="73" y="95"/>
                  </a:cubicBezTo>
                  <a:cubicBezTo>
                    <a:pt x="73" y="95"/>
                    <a:pt x="72" y="96"/>
                    <a:pt x="72" y="96"/>
                  </a:cubicBezTo>
                  <a:cubicBezTo>
                    <a:pt x="71" y="96"/>
                    <a:pt x="71" y="96"/>
                    <a:pt x="70" y="96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69" y="96"/>
                    <a:pt x="69" y="96"/>
                    <a:pt x="69" y="96"/>
                  </a:cubicBezTo>
                  <a:cubicBezTo>
                    <a:pt x="67" y="95"/>
                    <a:pt x="67" y="94"/>
                    <a:pt x="66" y="94"/>
                  </a:cubicBezTo>
                  <a:cubicBezTo>
                    <a:pt x="66" y="93"/>
                    <a:pt x="65" y="93"/>
                    <a:pt x="65" y="92"/>
                  </a:cubicBezTo>
                  <a:cubicBezTo>
                    <a:pt x="64" y="92"/>
                    <a:pt x="64" y="92"/>
                    <a:pt x="63" y="9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9B9F0A-004D-48A5-BB8C-1E02F1E7525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5991" y="2365625"/>
            <a:ext cx="9524470" cy="1100138"/>
          </a:xfrm>
        </p:spPr>
        <p:txBody>
          <a:bodyPr>
            <a:noAutofit/>
          </a:bodyPr>
          <a:lstStyle>
            <a:lvl1pPr marL="0" indent="0">
              <a:buNone/>
              <a:defRPr sz="65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101280A6-AF66-4DE9-B91D-2446D0DCF1F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53EA6AC9-6485-40DF-9D28-67F2E56163A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4361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8659FB9-8BF8-4E49-8FF6-6FE292D86F74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" name="Freeform: Shape 4">
            <a:extLst>
              <a:ext uri="{FF2B5EF4-FFF2-40B4-BE49-F238E27FC236}">
                <a16:creationId xmlns:a16="http://schemas.microsoft.com/office/drawing/2014/main" id="{DE046A14-8B62-463F-90AE-2DBA99349757}"/>
              </a:ext>
            </a:extLst>
          </p:cNvPr>
          <p:cNvSpPr>
            <a:spLocks/>
          </p:cNvSpPr>
          <p:nvPr userDrawn="1"/>
        </p:nvSpPr>
        <p:spPr bwMode="auto">
          <a:xfrm>
            <a:off x="463550" y="811213"/>
            <a:ext cx="3843338" cy="1020762"/>
          </a:xfrm>
          <a:custGeom>
            <a:avLst/>
            <a:gdLst>
              <a:gd name="T0" fmla="*/ 3660014 w 4956890"/>
              <a:gd name="T1" fmla="*/ 892621 h 1318335"/>
              <a:gd name="T2" fmla="*/ 3652963 w 4956890"/>
              <a:gd name="T3" fmla="*/ 921097 h 1318335"/>
              <a:gd name="T4" fmla="*/ 2736343 w 4956890"/>
              <a:gd name="T5" fmla="*/ 978048 h 1318335"/>
              <a:gd name="T6" fmla="*/ 2947871 w 4956890"/>
              <a:gd name="T7" fmla="*/ 992286 h 1318335"/>
              <a:gd name="T8" fmla="*/ 494149 w 4956890"/>
              <a:gd name="T9" fmla="*/ 1020762 h 1318335"/>
              <a:gd name="T10" fmla="*/ 1234496 w 4956890"/>
              <a:gd name="T11" fmla="*/ 857026 h 1318335"/>
              <a:gd name="T12" fmla="*/ 838559 w 4956890"/>
              <a:gd name="T13" fmla="*/ 629127 h 1318335"/>
              <a:gd name="T14" fmla="*/ 263360 w 4956890"/>
              <a:gd name="T15" fmla="*/ 450268 h 1318335"/>
              <a:gd name="T16" fmla="*/ 376279 w 4956890"/>
              <a:gd name="T17" fmla="*/ 472479 h 1318335"/>
              <a:gd name="T18" fmla="*/ 3048453 w 4956890"/>
              <a:gd name="T19" fmla="*/ 408210 h 1318335"/>
              <a:gd name="T20" fmla="*/ 3068295 w 4956890"/>
              <a:gd name="T21" fmla="*/ 613269 h 1318335"/>
              <a:gd name="T22" fmla="*/ 3166976 w 4956890"/>
              <a:gd name="T23" fmla="*/ 495015 h 1318335"/>
              <a:gd name="T24" fmla="*/ 2607116 w 4956890"/>
              <a:gd name="T25" fmla="*/ 368117 h 1318335"/>
              <a:gd name="T26" fmla="*/ 2543717 w 4956890"/>
              <a:gd name="T27" fmla="*/ 542719 h 1318335"/>
              <a:gd name="T28" fmla="*/ 2660589 w 4956890"/>
              <a:gd name="T29" fmla="*/ 584338 h 1318335"/>
              <a:gd name="T30" fmla="*/ 2640739 w 4956890"/>
              <a:gd name="T31" fmla="*/ 379279 h 1318335"/>
              <a:gd name="T32" fmla="*/ 1660581 w 4956890"/>
              <a:gd name="T33" fmla="*/ 417585 h 1318335"/>
              <a:gd name="T34" fmla="*/ 846890 w 4956890"/>
              <a:gd name="T35" fmla="*/ 226693 h 1318335"/>
              <a:gd name="T36" fmla="*/ 1060360 w 4956890"/>
              <a:gd name="T37" fmla="*/ 758072 h 1318335"/>
              <a:gd name="T38" fmla="*/ 826584 w 4956890"/>
              <a:gd name="T39" fmla="*/ 759632 h 1318335"/>
              <a:gd name="T40" fmla="*/ 627172 w 4956890"/>
              <a:gd name="T41" fmla="*/ 601050 h 1318335"/>
              <a:gd name="T42" fmla="*/ 882295 w 4956890"/>
              <a:gd name="T43" fmla="*/ 435709 h 1318335"/>
              <a:gd name="T44" fmla="*/ 805237 w 4956890"/>
              <a:gd name="T45" fmla="*/ 362918 h 1318335"/>
              <a:gd name="T46" fmla="*/ 761502 w 4956890"/>
              <a:gd name="T47" fmla="*/ 232932 h 1318335"/>
              <a:gd name="T48" fmla="*/ 1469591 w 4956890"/>
              <a:gd name="T49" fmla="*/ 395154 h 1318335"/>
              <a:gd name="T50" fmla="*/ 1298814 w 4956890"/>
              <a:gd name="T51" fmla="*/ 758072 h 1318335"/>
              <a:gd name="T52" fmla="*/ 1313263 w 4956890"/>
              <a:gd name="T53" fmla="*/ 295326 h 1318335"/>
              <a:gd name="T54" fmla="*/ 3211232 w 4956890"/>
              <a:gd name="T55" fmla="*/ 244891 h 1318335"/>
              <a:gd name="T56" fmla="*/ 3284645 w 4956890"/>
              <a:gd name="T57" fmla="*/ 688399 h 1318335"/>
              <a:gd name="T58" fmla="*/ 2875407 w 4956890"/>
              <a:gd name="T59" fmla="*/ 601570 h 1318335"/>
              <a:gd name="T60" fmla="*/ 3101374 w 4956890"/>
              <a:gd name="T61" fmla="*/ 222534 h 1318335"/>
              <a:gd name="T62" fmla="*/ 2846065 w 4956890"/>
              <a:gd name="T63" fmla="*/ 497062 h 1318335"/>
              <a:gd name="T64" fmla="*/ 2496703 w 4956890"/>
              <a:gd name="T65" fmla="*/ 747673 h 1318335"/>
              <a:gd name="T66" fmla="*/ 2421729 w 4956890"/>
              <a:gd name="T67" fmla="*/ 305205 h 1318335"/>
              <a:gd name="T68" fmla="*/ 1893714 w 4956890"/>
              <a:gd name="T69" fmla="*/ 298445 h 1318335"/>
              <a:gd name="T70" fmla="*/ 1658897 w 4956890"/>
              <a:gd name="T71" fmla="*/ 555295 h 1318335"/>
              <a:gd name="T72" fmla="*/ 1923391 w 4956890"/>
              <a:gd name="T73" fmla="*/ 741434 h 1318335"/>
              <a:gd name="T74" fmla="*/ 1500096 w 4956890"/>
              <a:gd name="T75" fmla="*/ 395674 h 1318335"/>
              <a:gd name="T76" fmla="*/ 263360 w 4956890"/>
              <a:gd name="T77" fmla="*/ 301565 h 1318335"/>
              <a:gd name="T78" fmla="*/ 316809 w 4956890"/>
              <a:gd name="T79" fmla="*/ 157022 h 1318335"/>
              <a:gd name="T80" fmla="*/ 3756547 w 4956890"/>
              <a:gd name="T81" fmla="*/ 239172 h 1318335"/>
              <a:gd name="T82" fmla="*/ 3685737 w 4956890"/>
              <a:gd name="T83" fmla="*/ 623927 h 1318335"/>
              <a:gd name="T84" fmla="*/ 3640130 w 4956890"/>
              <a:gd name="T85" fmla="*/ 769510 h 1318335"/>
              <a:gd name="T86" fmla="*/ 3451441 w 4956890"/>
              <a:gd name="T87" fmla="*/ 375396 h 1318335"/>
              <a:gd name="T88" fmla="*/ 75923 w 4956890"/>
              <a:gd name="T89" fmla="*/ 8319 h 1318335"/>
              <a:gd name="T90" fmla="*/ 567426 w 4956890"/>
              <a:gd name="T91" fmla="*/ 209081 h 1318335"/>
              <a:gd name="T92" fmla="*/ 523454 w 4956890"/>
              <a:gd name="T93" fmla="*/ 399078 h 1318335"/>
              <a:gd name="T94" fmla="*/ 520045 w 4956890"/>
              <a:gd name="T95" fmla="*/ 696515 h 1318335"/>
              <a:gd name="T96" fmla="*/ 2254993 w 4956890"/>
              <a:gd name="T97" fmla="*/ 0 h 1318335"/>
              <a:gd name="T98" fmla="*/ 2295231 w 4956890"/>
              <a:gd name="T99" fmla="*/ 145583 h 1318335"/>
              <a:gd name="T100" fmla="*/ 2357710 w 4956890"/>
              <a:gd name="T101" fmla="*/ 375396 h 1318335"/>
              <a:gd name="T102" fmla="*/ 1970339 w 4956890"/>
              <a:gd name="T103" fmla="*/ 375396 h 1318335"/>
              <a:gd name="T104" fmla="*/ 2254993 w 4956890"/>
              <a:gd name="T105" fmla="*/ 0 h 131833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956890" h="1318335">
                <a:moveTo>
                  <a:pt x="2110522" y="1099971"/>
                </a:moveTo>
                <a:cubicBezTo>
                  <a:pt x="2283305" y="1099971"/>
                  <a:pt x="2456088" y="1102269"/>
                  <a:pt x="2628870" y="1106866"/>
                </a:cubicBezTo>
                <a:cubicBezTo>
                  <a:pt x="3101749" y="1116061"/>
                  <a:pt x="3620098" y="1106866"/>
                  <a:pt x="4102071" y="1125255"/>
                </a:cubicBezTo>
                <a:cubicBezTo>
                  <a:pt x="4274853" y="1125255"/>
                  <a:pt x="4574950" y="1116061"/>
                  <a:pt x="4665888" y="1125255"/>
                </a:cubicBezTo>
                <a:cubicBezTo>
                  <a:pt x="4729545" y="1134449"/>
                  <a:pt x="4729545" y="1143643"/>
                  <a:pt x="4720451" y="1152838"/>
                </a:cubicBezTo>
                <a:cubicBezTo>
                  <a:pt x="4438542" y="1152838"/>
                  <a:pt x="4147540" y="1152838"/>
                  <a:pt x="3865631" y="1152838"/>
                </a:cubicBezTo>
                <a:cubicBezTo>
                  <a:pt x="3529159" y="1143643"/>
                  <a:pt x="3183594" y="1143643"/>
                  <a:pt x="2838028" y="1134449"/>
                </a:cubicBezTo>
                <a:cubicBezTo>
                  <a:pt x="3174500" y="1143643"/>
                  <a:pt x="3520065" y="1152838"/>
                  <a:pt x="3865631" y="1152838"/>
                </a:cubicBezTo>
                <a:cubicBezTo>
                  <a:pt x="4147540" y="1152838"/>
                  <a:pt x="4429448" y="1152838"/>
                  <a:pt x="4711357" y="1162032"/>
                </a:cubicBezTo>
                <a:cubicBezTo>
                  <a:pt x="4702263" y="1171226"/>
                  <a:pt x="4693169" y="1180421"/>
                  <a:pt x="4711357" y="1189615"/>
                </a:cubicBezTo>
                <a:cubicBezTo>
                  <a:pt x="4711357" y="1189615"/>
                  <a:pt x="4793201" y="1189615"/>
                  <a:pt x="4838671" y="1189615"/>
                </a:cubicBezTo>
                <a:cubicBezTo>
                  <a:pt x="5011453" y="1208004"/>
                  <a:pt x="4965984" y="1235586"/>
                  <a:pt x="4884140" y="1263169"/>
                </a:cubicBezTo>
                <a:cubicBezTo>
                  <a:pt x="4856858" y="1263169"/>
                  <a:pt x="4829577" y="1272364"/>
                  <a:pt x="4802295" y="1272364"/>
                </a:cubicBezTo>
                <a:cubicBezTo>
                  <a:pt x="4784108" y="1272364"/>
                  <a:pt x="4765920" y="1272364"/>
                  <a:pt x="4738638" y="1272364"/>
                </a:cubicBezTo>
                <a:cubicBezTo>
                  <a:pt x="4356698" y="1263169"/>
                  <a:pt x="3965663" y="1272364"/>
                  <a:pt x="3529159" y="1263169"/>
                </a:cubicBezTo>
                <a:cubicBezTo>
                  <a:pt x="3229063" y="1253975"/>
                  <a:pt x="2883498" y="1263169"/>
                  <a:pt x="2574307" y="1263169"/>
                </a:cubicBezTo>
                <a:cubicBezTo>
                  <a:pt x="3292720" y="1263169"/>
                  <a:pt x="4047507" y="1263169"/>
                  <a:pt x="4738638" y="1290752"/>
                </a:cubicBezTo>
                <a:cubicBezTo>
                  <a:pt x="4674982" y="1299946"/>
                  <a:pt x="4584043" y="1309141"/>
                  <a:pt x="4493105" y="1309141"/>
                </a:cubicBezTo>
                <a:cubicBezTo>
                  <a:pt x="4256666" y="1299946"/>
                  <a:pt x="4029320" y="1299946"/>
                  <a:pt x="3801974" y="1299946"/>
                </a:cubicBezTo>
                <a:cubicBezTo>
                  <a:pt x="3801974" y="1299946"/>
                  <a:pt x="3801974" y="1290752"/>
                  <a:pt x="3801974" y="1281558"/>
                </a:cubicBezTo>
                <a:cubicBezTo>
                  <a:pt x="3147219" y="1299946"/>
                  <a:pt x="2537932" y="1263169"/>
                  <a:pt x="1892270" y="1290752"/>
                </a:cubicBezTo>
                <a:cubicBezTo>
                  <a:pt x="1919552" y="1290752"/>
                  <a:pt x="1901364" y="1299946"/>
                  <a:pt x="1901364" y="1299946"/>
                </a:cubicBezTo>
                <a:cubicBezTo>
                  <a:pt x="2537932" y="1290752"/>
                  <a:pt x="3138125" y="1290752"/>
                  <a:pt x="3774693" y="1299946"/>
                </a:cubicBezTo>
                <a:cubicBezTo>
                  <a:pt x="2783465" y="1299946"/>
                  <a:pt x="1828614" y="1309141"/>
                  <a:pt x="810105" y="1309141"/>
                </a:cubicBezTo>
                <a:cubicBezTo>
                  <a:pt x="764636" y="1309141"/>
                  <a:pt x="682791" y="1309141"/>
                  <a:pt x="637322" y="1318335"/>
                </a:cubicBezTo>
                <a:cubicBezTo>
                  <a:pt x="464540" y="1299946"/>
                  <a:pt x="291757" y="1299946"/>
                  <a:pt x="118974" y="1299946"/>
                </a:cubicBezTo>
                <a:cubicBezTo>
                  <a:pt x="164443" y="1272364"/>
                  <a:pt x="-8340" y="1235586"/>
                  <a:pt x="337226" y="1244781"/>
                </a:cubicBezTo>
                <a:cubicBezTo>
                  <a:pt x="337226" y="1235586"/>
                  <a:pt x="337226" y="1226392"/>
                  <a:pt x="337226" y="1226392"/>
                </a:cubicBezTo>
                <a:cubicBezTo>
                  <a:pt x="-8340" y="1198809"/>
                  <a:pt x="-144747" y="1143643"/>
                  <a:pt x="200819" y="1125255"/>
                </a:cubicBezTo>
                <a:cubicBezTo>
                  <a:pt x="591853" y="1106866"/>
                  <a:pt x="1110201" y="1116061"/>
                  <a:pt x="1592174" y="1106866"/>
                </a:cubicBezTo>
                <a:cubicBezTo>
                  <a:pt x="1764957" y="1102269"/>
                  <a:pt x="1937740" y="1099971"/>
                  <a:pt x="2110522" y="1099971"/>
                </a:cubicBezTo>
                <a:close/>
                <a:moveTo>
                  <a:pt x="1100322" y="698373"/>
                </a:moveTo>
                <a:cubicBezTo>
                  <a:pt x="1051078" y="698373"/>
                  <a:pt x="1026456" y="717042"/>
                  <a:pt x="1026456" y="754381"/>
                </a:cubicBezTo>
                <a:cubicBezTo>
                  <a:pt x="1026456" y="770176"/>
                  <a:pt x="1030933" y="783816"/>
                  <a:pt x="1039886" y="795301"/>
                </a:cubicBezTo>
                <a:cubicBezTo>
                  <a:pt x="1048840" y="806787"/>
                  <a:pt x="1062718" y="812530"/>
                  <a:pt x="1081520" y="812530"/>
                </a:cubicBezTo>
                <a:cubicBezTo>
                  <a:pt x="1091369" y="812530"/>
                  <a:pt x="1101666" y="810739"/>
                  <a:pt x="1112410" y="807158"/>
                </a:cubicBezTo>
                <a:cubicBezTo>
                  <a:pt x="1123154" y="803576"/>
                  <a:pt x="1132107" y="799100"/>
                  <a:pt x="1139270" y="793728"/>
                </a:cubicBezTo>
                <a:lnTo>
                  <a:pt x="1139270" y="698373"/>
                </a:lnTo>
                <a:lnTo>
                  <a:pt x="1100322" y="698373"/>
                </a:lnTo>
                <a:close/>
                <a:moveTo>
                  <a:pt x="339665" y="581530"/>
                </a:moveTo>
                <a:lnTo>
                  <a:pt x="339665" y="787012"/>
                </a:lnTo>
                <a:lnTo>
                  <a:pt x="411224" y="787012"/>
                </a:lnTo>
                <a:cubicBezTo>
                  <a:pt x="438839" y="787012"/>
                  <a:pt x="462692" y="779231"/>
                  <a:pt x="482782" y="763667"/>
                </a:cubicBezTo>
                <a:cubicBezTo>
                  <a:pt x="502871" y="748103"/>
                  <a:pt x="512916" y="722086"/>
                  <a:pt x="512916" y="685614"/>
                </a:cubicBezTo>
                <a:cubicBezTo>
                  <a:pt x="512916" y="654473"/>
                  <a:pt x="503710" y="629340"/>
                  <a:pt x="485300" y="610216"/>
                </a:cubicBezTo>
                <a:cubicBezTo>
                  <a:pt x="466889" y="591092"/>
                  <a:pt x="444708" y="581530"/>
                  <a:pt x="418757" y="581530"/>
                </a:cubicBezTo>
                <a:lnTo>
                  <a:pt x="339665" y="581530"/>
                </a:lnTo>
                <a:close/>
                <a:moveTo>
                  <a:pt x="4000665" y="475431"/>
                </a:moveTo>
                <a:cubicBezTo>
                  <a:pt x="3982646" y="475431"/>
                  <a:pt x="3968188" y="480236"/>
                  <a:pt x="3957289" y="489847"/>
                </a:cubicBezTo>
                <a:cubicBezTo>
                  <a:pt x="3946392" y="499458"/>
                  <a:pt x="3937861" y="511913"/>
                  <a:pt x="3931699" y="527211"/>
                </a:cubicBezTo>
                <a:cubicBezTo>
                  <a:pt x="3925536" y="542509"/>
                  <a:pt x="3921269" y="559992"/>
                  <a:pt x="3918898" y="579662"/>
                </a:cubicBezTo>
                <a:cubicBezTo>
                  <a:pt x="3916526" y="599332"/>
                  <a:pt x="3915341" y="619218"/>
                  <a:pt x="3915341" y="639322"/>
                </a:cubicBezTo>
                <a:cubicBezTo>
                  <a:pt x="3915341" y="660292"/>
                  <a:pt x="3916526" y="680830"/>
                  <a:pt x="3918898" y="700933"/>
                </a:cubicBezTo>
                <a:cubicBezTo>
                  <a:pt x="3921269" y="721036"/>
                  <a:pt x="3925536" y="738954"/>
                  <a:pt x="3931699" y="754685"/>
                </a:cubicBezTo>
                <a:cubicBezTo>
                  <a:pt x="3937861" y="770417"/>
                  <a:pt x="3946392" y="782871"/>
                  <a:pt x="3957289" y="792049"/>
                </a:cubicBezTo>
                <a:cubicBezTo>
                  <a:pt x="3968188" y="801226"/>
                  <a:pt x="3982646" y="805815"/>
                  <a:pt x="4000665" y="805815"/>
                </a:cubicBezTo>
                <a:cubicBezTo>
                  <a:pt x="4018670" y="805815"/>
                  <a:pt x="4033125" y="801226"/>
                  <a:pt x="4044030" y="792049"/>
                </a:cubicBezTo>
                <a:cubicBezTo>
                  <a:pt x="4054935" y="782871"/>
                  <a:pt x="4063469" y="770417"/>
                  <a:pt x="4069631" y="754685"/>
                </a:cubicBezTo>
                <a:cubicBezTo>
                  <a:pt x="4075794" y="738954"/>
                  <a:pt x="4079823" y="721036"/>
                  <a:pt x="4081719" y="700933"/>
                </a:cubicBezTo>
                <a:cubicBezTo>
                  <a:pt x="4083614" y="680830"/>
                  <a:pt x="4084562" y="660292"/>
                  <a:pt x="4084562" y="639322"/>
                </a:cubicBezTo>
                <a:cubicBezTo>
                  <a:pt x="4084562" y="619218"/>
                  <a:pt x="4083614" y="599332"/>
                  <a:pt x="4081719" y="579662"/>
                </a:cubicBezTo>
                <a:cubicBezTo>
                  <a:pt x="4079823" y="559992"/>
                  <a:pt x="4075794" y="542509"/>
                  <a:pt x="4069631" y="527211"/>
                </a:cubicBezTo>
                <a:cubicBezTo>
                  <a:pt x="4063469" y="511913"/>
                  <a:pt x="4054935" y="499458"/>
                  <a:pt x="4044030" y="489847"/>
                </a:cubicBezTo>
                <a:cubicBezTo>
                  <a:pt x="4033125" y="480236"/>
                  <a:pt x="4018670" y="475431"/>
                  <a:pt x="4000665" y="475431"/>
                </a:cubicBezTo>
                <a:close/>
                <a:moveTo>
                  <a:pt x="3362490" y="475431"/>
                </a:moveTo>
                <a:cubicBezTo>
                  <a:pt x="3344471" y="475431"/>
                  <a:pt x="3330012" y="480236"/>
                  <a:pt x="3319115" y="489847"/>
                </a:cubicBezTo>
                <a:cubicBezTo>
                  <a:pt x="3308216" y="499458"/>
                  <a:pt x="3299686" y="511913"/>
                  <a:pt x="3293524" y="527211"/>
                </a:cubicBezTo>
                <a:cubicBezTo>
                  <a:pt x="3287361" y="542509"/>
                  <a:pt x="3283094" y="559992"/>
                  <a:pt x="3280723" y="579662"/>
                </a:cubicBezTo>
                <a:cubicBezTo>
                  <a:pt x="3278352" y="599332"/>
                  <a:pt x="3277166" y="619218"/>
                  <a:pt x="3277166" y="639322"/>
                </a:cubicBezTo>
                <a:cubicBezTo>
                  <a:pt x="3277166" y="660292"/>
                  <a:pt x="3278352" y="680830"/>
                  <a:pt x="3280723" y="700933"/>
                </a:cubicBezTo>
                <a:cubicBezTo>
                  <a:pt x="3283094" y="721036"/>
                  <a:pt x="3287361" y="738954"/>
                  <a:pt x="3293524" y="754685"/>
                </a:cubicBezTo>
                <a:cubicBezTo>
                  <a:pt x="3299686" y="770417"/>
                  <a:pt x="3308216" y="782871"/>
                  <a:pt x="3319115" y="792049"/>
                </a:cubicBezTo>
                <a:cubicBezTo>
                  <a:pt x="3330012" y="801226"/>
                  <a:pt x="3344471" y="805815"/>
                  <a:pt x="3362490" y="805815"/>
                </a:cubicBezTo>
                <a:cubicBezTo>
                  <a:pt x="3380495" y="805815"/>
                  <a:pt x="3394950" y="801226"/>
                  <a:pt x="3405855" y="792049"/>
                </a:cubicBezTo>
                <a:cubicBezTo>
                  <a:pt x="3416760" y="782871"/>
                  <a:pt x="3425294" y="770417"/>
                  <a:pt x="3431457" y="754685"/>
                </a:cubicBezTo>
                <a:cubicBezTo>
                  <a:pt x="3437619" y="738954"/>
                  <a:pt x="3441648" y="721036"/>
                  <a:pt x="3443544" y="700933"/>
                </a:cubicBezTo>
                <a:cubicBezTo>
                  <a:pt x="3445439" y="680830"/>
                  <a:pt x="3446387" y="660292"/>
                  <a:pt x="3446387" y="639322"/>
                </a:cubicBezTo>
                <a:cubicBezTo>
                  <a:pt x="3446387" y="619218"/>
                  <a:pt x="3445439" y="599332"/>
                  <a:pt x="3443544" y="579662"/>
                </a:cubicBezTo>
                <a:cubicBezTo>
                  <a:pt x="3441648" y="559992"/>
                  <a:pt x="3437619" y="542509"/>
                  <a:pt x="3431457" y="527211"/>
                </a:cubicBezTo>
                <a:cubicBezTo>
                  <a:pt x="3425294" y="511913"/>
                  <a:pt x="3416760" y="499458"/>
                  <a:pt x="3405855" y="489847"/>
                </a:cubicBezTo>
                <a:cubicBezTo>
                  <a:pt x="3394950" y="480236"/>
                  <a:pt x="3380495" y="475431"/>
                  <a:pt x="3362490" y="475431"/>
                </a:cubicBezTo>
                <a:close/>
                <a:moveTo>
                  <a:pt x="2224358" y="463344"/>
                </a:moveTo>
                <a:cubicBezTo>
                  <a:pt x="2208620" y="463344"/>
                  <a:pt x="2195424" y="466862"/>
                  <a:pt x="2184771" y="473899"/>
                </a:cubicBezTo>
                <a:cubicBezTo>
                  <a:pt x="2174118" y="480936"/>
                  <a:pt x="2165087" y="490082"/>
                  <a:pt x="2157679" y="501336"/>
                </a:cubicBezTo>
                <a:cubicBezTo>
                  <a:pt x="2150272" y="512591"/>
                  <a:pt x="2144948" y="525252"/>
                  <a:pt x="2141710" y="539319"/>
                </a:cubicBezTo>
                <a:cubicBezTo>
                  <a:pt x="2138472" y="553386"/>
                  <a:pt x="2136852" y="567456"/>
                  <a:pt x="2136852" y="581530"/>
                </a:cubicBezTo>
                <a:lnTo>
                  <a:pt x="2299358" y="581530"/>
                </a:lnTo>
                <a:cubicBezTo>
                  <a:pt x="2299358" y="544009"/>
                  <a:pt x="2293339" y="514931"/>
                  <a:pt x="2281301" y="494296"/>
                </a:cubicBezTo>
                <a:cubicBezTo>
                  <a:pt x="2269262" y="473661"/>
                  <a:pt x="2250282" y="463344"/>
                  <a:pt x="2224358" y="463344"/>
                </a:cubicBezTo>
                <a:close/>
                <a:moveTo>
                  <a:pt x="1092264" y="292779"/>
                </a:moveTo>
                <a:cubicBezTo>
                  <a:pt x="1134346" y="292779"/>
                  <a:pt x="1172398" y="297256"/>
                  <a:pt x="1206421" y="306210"/>
                </a:cubicBezTo>
                <a:cubicBezTo>
                  <a:pt x="1240445" y="315163"/>
                  <a:pt x="1269320" y="329265"/>
                  <a:pt x="1293047" y="348515"/>
                </a:cubicBezTo>
                <a:cubicBezTo>
                  <a:pt x="1316773" y="367765"/>
                  <a:pt x="1335128" y="393059"/>
                  <a:pt x="1348111" y="424396"/>
                </a:cubicBezTo>
                <a:cubicBezTo>
                  <a:pt x="1361093" y="455733"/>
                  <a:pt x="1367584" y="493785"/>
                  <a:pt x="1367584" y="538553"/>
                </a:cubicBezTo>
                <a:lnTo>
                  <a:pt x="1367584" y="979065"/>
                </a:lnTo>
                <a:lnTo>
                  <a:pt x="1172846" y="979065"/>
                </a:lnTo>
                <a:lnTo>
                  <a:pt x="1158073" y="919972"/>
                </a:lnTo>
                <a:cubicBezTo>
                  <a:pt x="1153596" y="925344"/>
                  <a:pt x="1147328" y="931835"/>
                  <a:pt x="1139270" y="939446"/>
                </a:cubicBezTo>
                <a:cubicBezTo>
                  <a:pt x="1131212" y="947056"/>
                  <a:pt x="1121139" y="954667"/>
                  <a:pt x="1109052" y="962277"/>
                </a:cubicBezTo>
                <a:cubicBezTo>
                  <a:pt x="1096965" y="969888"/>
                  <a:pt x="1082639" y="976155"/>
                  <a:pt x="1066075" y="981080"/>
                </a:cubicBezTo>
                <a:cubicBezTo>
                  <a:pt x="1049511" y="986004"/>
                  <a:pt x="1030037" y="988466"/>
                  <a:pt x="1007654" y="988466"/>
                </a:cubicBezTo>
                <a:cubicBezTo>
                  <a:pt x="980793" y="988466"/>
                  <a:pt x="955276" y="984213"/>
                  <a:pt x="931101" y="975708"/>
                </a:cubicBezTo>
                <a:cubicBezTo>
                  <a:pt x="906927" y="967202"/>
                  <a:pt x="885886" y="954219"/>
                  <a:pt x="867979" y="936760"/>
                </a:cubicBezTo>
                <a:cubicBezTo>
                  <a:pt x="850072" y="919300"/>
                  <a:pt x="835747" y="897364"/>
                  <a:pt x="825002" y="870952"/>
                </a:cubicBezTo>
                <a:cubicBezTo>
                  <a:pt x="814258" y="844539"/>
                  <a:pt x="808886" y="812978"/>
                  <a:pt x="808886" y="776268"/>
                </a:cubicBezTo>
                <a:cubicBezTo>
                  <a:pt x="808886" y="735082"/>
                  <a:pt x="816273" y="700835"/>
                  <a:pt x="831046" y="673527"/>
                </a:cubicBezTo>
                <a:cubicBezTo>
                  <a:pt x="845819" y="646219"/>
                  <a:pt x="866188" y="624283"/>
                  <a:pt x="892154" y="607719"/>
                </a:cubicBezTo>
                <a:cubicBezTo>
                  <a:pt x="918119" y="591155"/>
                  <a:pt x="948113" y="579515"/>
                  <a:pt x="982136" y="572800"/>
                </a:cubicBezTo>
                <a:cubicBezTo>
                  <a:pt x="1016160" y="566085"/>
                  <a:pt x="1052869" y="562727"/>
                  <a:pt x="1092264" y="562727"/>
                </a:cubicBezTo>
                <a:lnTo>
                  <a:pt x="1137927" y="562727"/>
                </a:lnTo>
                <a:lnTo>
                  <a:pt x="1137927" y="539896"/>
                </a:lnTo>
                <a:cubicBezTo>
                  <a:pt x="1137927" y="523780"/>
                  <a:pt x="1134793" y="511021"/>
                  <a:pt x="1128526" y="501620"/>
                </a:cubicBezTo>
                <a:cubicBezTo>
                  <a:pt x="1122259" y="492219"/>
                  <a:pt x="1114200" y="485056"/>
                  <a:pt x="1104352" y="480131"/>
                </a:cubicBezTo>
                <a:cubicBezTo>
                  <a:pt x="1094503" y="475207"/>
                  <a:pt x="1083758" y="472073"/>
                  <a:pt x="1072119" y="470730"/>
                </a:cubicBezTo>
                <a:cubicBezTo>
                  <a:pt x="1060479" y="469387"/>
                  <a:pt x="1049288" y="468716"/>
                  <a:pt x="1038543" y="468716"/>
                </a:cubicBezTo>
                <a:cubicBezTo>
                  <a:pt x="1015264" y="468716"/>
                  <a:pt x="990194" y="470954"/>
                  <a:pt x="963334" y="475431"/>
                </a:cubicBezTo>
                <a:cubicBezTo>
                  <a:pt x="936473" y="479907"/>
                  <a:pt x="907374" y="487518"/>
                  <a:pt x="876037" y="498262"/>
                </a:cubicBezTo>
                <a:lnTo>
                  <a:pt x="876037" y="320983"/>
                </a:lnTo>
                <a:cubicBezTo>
                  <a:pt x="890363" y="317401"/>
                  <a:pt x="906703" y="313820"/>
                  <a:pt x="925058" y="310239"/>
                </a:cubicBezTo>
                <a:cubicBezTo>
                  <a:pt x="943412" y="306657"/>
                  <a:pt x="962439" y="303524"/>
                  <a:pt x="982136" y="300837"/>
                </a:cubicBezTo>
                <a:cubicBezTo>
                  <a:pt x="1001834" y="298151"/>
                  <a:pt x="1021084" y="296137"/>
                  <a:pt x="1039886" y="294794"/>
                </a:cubicBezTo>
                <a:cubicBezTo>
                  <a:pt x="1058689" y="293451"/>
                  <a:pt x="1076148" y="292779"/>
                  <a:pt x="1092264" y="292779"/>
                </a:cubicBezTo>
                <a:close/>
                <a:moveTo>
                  <a:pt x="1849993" y="291436"/>
                </a:moveTo>
                <a:cubicBezTo>
                  <a:pt x="1866907" y="291436"/>
                  <a:pt x="1882037" y="293227"/>
                  <a:pt x="1895384" y="296808"/>
                </a:cubicBezTo>
                <a:lnTo>
                  <a:pt x="1895384" y="510349"/>
                </a:lnTo>
                <a:cubicBezTo>
                  <a:pt x="1882919" y="508559"/>
                  <a:pt x="1872017" y="507216"/>
                  <a:pt x="1862679" y="506320"/>
                </a:cubicBezTo>
                <a:cubicBezTo>
                  <a:pt x="1853341" y="505425"/>
                  <a:pt x="1844216" y="504977"/>
                  <a:pt x="1835304" y="504977"/>
                </a:cubicBezTo>
                <a:cubicBezTo>
                  <a:pt x="1806835" y="504977"/>
                  <a:pt x="1777470" y="510573"/>
                  <a:pt x="1747210" y="521765"/>
                </a:cubicBezTo>
                <a:cubicBezTo>
                  <a:pt x="1716950" y="532957"/>
                  <a:pt x="1692923" y="547506"/>
                  <a:pt x="1675127" y="565413"/>
                </a:cubicBezTo>
                <a:lnTo>
                  <a:pt x="1675127" y="979065"/>
                </a:lnTo>
                <a:lnTo>
                  <a:pt x="1446813" y="979065"/>
                </a:lnTo>
                <a:lnTo>
                  <a:pt x="1446813" y="308896"/>
                </a:lnTo>
                <a:lnTo>
                  <a:pt x="1641552" y="308896"/>
                </a:lnTo>
                <a:lnTo>
                  <a:pt x="1664383" y="433797"/>
                </a:lnTo>
                <a:cubicBezTo>
                  <a:pt x="1672399" y="415890"/>
                  <a:pt x="1682192" y="398431"/>
                  <a:pt x="1693762" y="381419"/>
                </a:cubicBezTo>
                <a:cubicBezTo>
                  <a:pt x="1705332" y="364407"/>
                  <a:pt x="1718905" y="349186"/>
                  <a:pt x="1734483" y="335756"/>
                </a:cubicBezTo>
                <a:cubicBezTo>
                  <a:pt x="1750061" y="322326"/>
                  <a:pt x="1767419" y="311582"/>
                  <a:pt x="1786556" y="303524"/>
                </a:cubicBezTo>
                <a:cubicBezTo>
                  <a:pt x="1805695" y="295465"/>
                  <a:pt x="1826840" y="291436"/>
                  <a:pt x="1849993" y="291436"/>
                </a:cubicBezTo>
                <a:close/>
                <a:moveTo>
                  <a:pt x="3999952" y="287407"/>
                </a:moveTo>
                <a:cubicBezTo>
                  <a:pt x="4055463" y="287407"/>
                  <a:pt x="4102693" y="297032"/>
                  <a:pt x="4141641" y="316282"/>
                </a:cubicBezTo>
                <a:cubicBezTo>
                  <a:pt x="4180589" y="335532"/>
                  <a:pt x="4212597" y="361497"/>
                  <a:pt x="4237667" y="394178"/>
                </a:cubicBezTo>
                <a:cubicBezTo>
                  <a:pt x="4262736" y="426858"/>
                  <a:pt x="4280867" y="464687"/>
                  <a:pt x="4292059" y="507663"/>
                </a:cubicBezTo>
                <a:cubicBezTo>
                  <a:pt x="4303251" y="550640"/>
                  <a:pt x="4308847" y="595408"/>
                  <a:pt x="4308847" y="641966"/>
                </a:cubicBezTo>
                <a:cubicBezTo>
                  <a:pt x="4308847" y="689419"/>
                  <a:pt x="4303027" y="734411"/>
                  <a:pt x="4291388" y="776940"/>
                </a:cubicBezTo>
                <a:cubicBezTo>
                  <a:pt x="4279748" y="819469"/>
                  <a:pt x="4261393" y="856850"/>
                  <a:pt x="4236324" y="889082"/>
                </a:cubicBezTo>
                <a:cubicBezTo>
                  <a:pt x="4211254" y="921315"/>
                  <a:pt x="4179245" y="946832"/>
                  <a:pt x="4140298" y="965635"/>
                </a:cubicBezTo>
                <a:cubicBezTo>
                  <a:pt x="4101350" y="984437"/>
                  <a:pt x="4054568" y="993838"/>
                  <a:pt x="3999952" y="993838"/>
                </a:cubicBezTo>
                <a:cubicBezTo>
                  <a:pt x="3944440" y="993838"/>
                  <a:pt x="3897210" y="984437"/>
                  <a:pt x="3858262" y="965635"/>
                </a:cubicBezTo>
                <a:cubicBezTo>
                  <a:pt x="3819315" y="946832"/>
                  <a:pt x="3787530" y="921315"/>
                  <a:pt x="3762908" y="889082"/>
                </a:cubicBezTo>
                <a:cubicBezTo>
                  <a:pt x="3738285" y="856850"/>
                  <a:pt x="3720155" y="819469"/>
                  <a:pt x="3708515" y="776940"/>
                </a:cubicBezTo>
                <a:cubicBezTo>
                  <a:pt x="3696875" y="734411"/>
                  <a:pt x="3691056" y="689419"/>
                  <a:pt x="3691056" y="641966"/>
                </a:cubicBezTo>
                <a:cubicBezTo>
                  <a:pt x="3691056" y="595408"/>
                  <a:pt x="3696651" y="550640"/>
                  <a:pt x="3707843" y="507663"/>
                </a:cubicBezTo>
                <a:cubicBezTo>
                  <a:pt x="3719035" y="464687"/>
                  <a:pt x="3736943" y="426858"/>
                  <a:pt x="3761565" y="394178"/>
                </a:cubicBezTo>
                <a:cubicBezTo>
                  <a:pt x="3786187" y="361497"/>
                  <a:pt x="3817972" y="335532"/>
                  <a:pt x="3856919" y="316282"/>
                </a:cubicBezTo>
                <a:cubicBezTo>
                  <a:pt x="3895867" y="297032"/>
                  <a:pt x="3943545" y="287407"/>
                  <a:pt x="3999952" y="287407"/>
                </a:cubicBezTo>
                <a:close/>
                <a:moveTo>
                  <a:pt x="3361776" y="287407"/>
                </a:moveTo>
                <a:cubicBezTo>
                  <a:pt x="3417288" y="287407"/>
                  <a:pt x="3464518" y="297032"/>
                  <a:pt x="3503466" y="316282"/>
                </a:cubicBezTo>
                <a:cubicBezTo>
                  <a:pt x="3542413" y="335532"/>
                  <a:pt x="3574422" y="361497"/>
                  <a:pt x="3599492" y="394178"/>
                </a:cubicBezTo>
                <a:cubicBezTo>
                  <a:pt x="3624562" y="426858"/>
                  <a:pt x="3642692" y="464687"/>
                  <a:pt x="3653885" y="507663"/>
                </a:cubicBezTo>
                <a:cubicBezTo>
                  <a:pt x="3665076" y="550640"/>
                  <a:pt x="3670672" y="595408"/>
                  <a:pt x="3670672" y="641966"/>
                </a:cubicBezTo>
                <a:cubicBezTo>
                  <a:pt x="3670672" y="689419"/>
                  <a:pt x="3664852" y="734411"/>
                  <a:pt x="3653213" y="776940"/>
                </a:cubicBezTo>
                <a:cubicBezTo>
                  <a:pt x="3641573" y="819469"/>
                  <a:pt x="3623218" y="856850"/>
                  <a:pt x="3598149" y="889082"/>
                </a:cubicBezTo>
                <a:cubicBezTo>
                  <a:pt x="3573079" y="921315"/>
                  <a:pt x="3541070" y="946832"/>
                  <a:pt x="3502123" y="965635"/>
                </a:cubicBezTo>
                <a:cubicBezTo>
                  <a:pt x="3463175" y="984437"/>
                  <a:pt x="3416393" y="993838"/>
                  <a:pt x="3361776" y="993838"/>
                </a:cubicBezTo>
                <a:cubicBezTo>
                  <a:pt x="3306264" y="993838"/>
                  <a:pt x="3259035" y="984437"/>
                  <a:pt x="3220087" y="965635"/>
                </a:cubicBezTo>
                <a:cubicBezTo>
                  <a:pt x="3181140" y="946832"/>
                  <a:pt x="3149355" y="921315"/>
                  <a:pt x="3124733" y="889082"/>
                </a:cubicBezTo>
                <a:cubicBezTo>
                  <a:pt x="3100110" y="856850"/>
                  <a:pt x="3081979" y="819469"/>
                  <a:pt x="3070340" y="776940"/>
                </a:cubicBezTo>
                <a:cubicBezTo>
                  <a:pt x="3058701" y="734411"/>
                  <a:pt x="3052881" y="689419"/>
                  <a:pt x="3052881" y="641966"/>
                </a:cubicBezTo>
                <a:cubicBezTo>
                  <a:pt x="3052881" y="595408"/>
                  <a:pt x="3058476" y="550640"/>
                  <a:pt x="3069668" y="507663"/>
                </a:cubicBezTo>
                <a:cubicBezTo>
                  <a:pt x="3080860" y="464687"/>
                  <a:pt x="3098767" y="426858"/>
                  <a:pt x="3123390" y="394178"/>
                </a:cubicBezTo>
                <a:cubicBezTo>
                  <a:pt x="3148012" y="361497"/>
                  <a:pt x="3179797" y="335532"/>
                  <a:pt x="3218744" y="316282"/>
                </a:cubicBezTo>
                <a:cubicBezTo>
                  <a:pt x="3257692" y="297032"/>
                  <a:pt x="3305369" y="287407"/>
                  <a:pt x="3361776" y="287407"/>
                </a:cubicBezTo>
                <a:close/>
                <a:moveTo>
                  <a:pt x="2230864" y="287407"/>
                </a:moveTo>
                <a:cubicBezTo>
                  <a:pt x="2280108" y="287407"/>
                  <a:pt x="2322189" y="296137"/>
                  <a:pt x="2357108" y="313596"/>
                </a:cubicBezTo>
                <a:cubicBezTo>
                  <a:pt x="2392027" y="331056"/>
                  <a:pt x="2420454" y="355006"/>
                  <a:pt x="2442390" y="385448"/>
                </a:cubicBezTo>
                <a:cubicBezTo>
                  <a:pt x="2464326" y="415890"/>
                  <a:pt x="2480219" y="451480"/>
                  <a:pt x="2490067" y="492219"/>
                </a:cubicBezTo>
                <a:cubicBezTo>
                  <a:pt x="2499916" y="532957"/>
                  <a:pt x="2504841" y="576605"/>
                  <a:pt x="2504841" y="623163"/>
                </a:cubicBezTo>
                <a:cubicBezTo>
                  <a:pt x="2504841" y="636594"/>
                  <a:pt x="2504613" y="651815"/>
                  <a:pt x="2504159" y="668826"/>
                </a:cubicBezTo>
                <a:cubicBezTo>
                  <a:pt x="2503704" y="685838"/>
                  <a:pt x="2502567" y="701954"/>
                  <a:pt x="2500749" y="717175"/>
                </a:cubicBezTo>
                <a:lnTo>
                  <a:pt x="2139538" y="717175"/>
                </a:lnTo>
                <a:cubicBezTo>
                  <a:pt x="2139538" y="752094"/>
                  <a:pt x="2152727" y="777611"/>
                  <a:pt x="2179105" y="793728"/>
                </a:cubicBezTo>
                <a:cubicBezTo>
                  <a:pt x="2205483" y="809844"/>
                  <a:pt x="2243238" y="817902"/>
                  <a:pt x="2292370" y="817902"/>
                </a:cubicBezTo>
                <a:cubicBezTo>
                  <a:pt x="2326030" y="817902"/>
                  <a:pt x="2357640" y="814768"/>
                  <a:pt x="2387200" y="808501"/>
                </a:cubicBezTo>
                <a:cubicBezTo>
                  <a:pt x="2416761" y="802233"/>
                  <a:pt x="2447916" y="792832"/>
                  <a:pt x="2480666" y="780297"/>
                </a:cubicBezTo>
                <a:lnTo>
                  <a:pt x="2480666" y="957577"/>
                </a:lnTo>
                <a:cubicBezTo>
                  <a:pt x="2453806" y="969216"/>
                  <a:pt x="2422916" y="978170"/>
                  <a:pt x="2387998" y="984437"/>
                </a:cubicBezTo>
                <a:cubicBezTo>
                  <a:pt x="2353079" y="990705"/>
                  <a:pt x="2317713" y="993838"/>
                  <a:pt x="2281899" y="993838"/>
                </a:cubicBezTo>
                <a:cubicBezTo>
                  <a:pt x="2161026" y="993838"/>
                  <a:pt x="2069701" y="966083"/>
                  <a:pt x="2007921" y="910571"/>
                </a:cubicBezTo>
                <a:cubicBezTo>
                  <a:pt x="1946142" y="855059"/>
                  <a:pt x="1915253" y="766867"/>
                  <a:pt x="1915253" y="645995"/>
                </a:cubicBezTo>
                <a:cubicBezTo>
                  <a:pt x="1915253" y="599437"/>
                  <a:pt x="1921744" y="554445"/>
                  <a:pt x="1934727" y="511021"/>
                </a:cubicBezTo>
                <a:cubicBezTo>
                  <a:pt x="1947709" y="467596"/>
                  <a:pt x="1967407" y="429320"/>
                  <a:pt x="1993820" y="396192"/>
                </a:cubicBezTo>
                <a:cubicBezTo>
                  <a:pt x="2020233" y="363064"/>
                  <a:pt x="2053137" y="336651"/>
                  <a:pt x="2092532" y="316954"/>
                </a:cubicBezTo>
                <a:cubicBezTo>
                  <a:pt x="2131928" y="297256"/>
                  <a:pt x="2178038" y="287407"/>
                  <a:pt x="2230864" y="287407"/>
                </a:cubicBezTo>
                <a:close/>
                <a:moveTo>
                  <a:pt x="339665" y="202797"/>
                </a:moveTo>
                <a:lnTo>
                  <a:pt x="339665" y="389477"/>
                </a:lnTo>
                <a:lnTo>
                  <a:pt x="412294" y="389477"/>
                </a:lnTo>
                <a:cubicBezTo>
                  <a:pt x="435279" y="389477"/>
                  <a:pt x="453543" y="381241"/>
                  <a:pt x="467085" y="364768"/>
                </a:cubicBezTo>
                <a:cubicBezTo>
                  <a:pt x="480627" y="348295"/>
                  <a:pt x="487398" y="324963"/>
                  <a:pt x="487398" y="294773"/>
                </a:cubicBezTo>
                <a:cubicBezTo>
                  <a:pt x="487398" y="265478"/>
                  <a:pt x="480218" y="242825"/>
                  <a:pt x="465857" y="226814"/>
                </a:cubicBezTo>
                <a:cubicBezTo>
                  <a:pt x="451497" y="210802"/>
                  <a:pt x="432411" y="202797"/>
                  <a:pt x="408600" y="202797"/>
                </a:cubicBezTo>
                <a:lnTo>
                  <a:pt x="339665" y="202797"/>
                </a:lnTo>
                <a:close/>
                <a:moveTo>
                  <a:pt x="4451446" y="136988"/>
                </a:moveTo>
                <a:lnTo>
                  <a:pt x="4679760" y="136988"/>
                </a:lnTo>
                <a:lnTo>
                  <a:pt x="4679760" y="308896"/>
                </a:lnTo>
                <a:lnTo>
                  <a:pt x="4844952" y="308896"/>
                </a:lnTo>
                <a:lnTo>
                  <a:pt x="4844952" y="484832"/>
                </a:lnTo>
                <a:lnTo>
                  <a:pt x="4679760" y="484832"/>
                </a:lnTo>
                <a:lnTo>
                  <a:pt x="4679760" y="718161"/>
                </a:lnTo>
                <a:cubicBezTo>
                  <a:pt x="4679760" y="749625"/>
                  <a:pt x="4684909" y="772099"/>
                  <a:pt x="4695205" y="785586"/>
                </a:cubicBezTo>
                <a:cubicBezTo>
                  <a:pt x="4705502" y="799072"/>
                  <a:pt x="4724975" y="805815"/>
                  <a:pt x="4753627" y="805815"/>
                </a:cubicBezTo>
                <a:cubicBezTo>
                  <a:pt x="4774219" y="805815"/>
                  <a:pt x="4793022" y="804248"/>
                  <a:pt x="4810034" y="801114"/>
                </a:cubicBezTo>
                <a:cubicBezTo>
                  <a:pt x="4827045" y="797981"/>
                  <a:pt x="4842266" y="794175"/>
                  <a:pt x="4855696" y="789698"/>
                </a:cubicBezTo>
                <a:lnTo>
                  <a:pt x="4855696" y="972350"/>
                </a:lnTo>
                <a:cubicBezTo>
                  <a:pt x="4832264" y="980408"/>
                  <a:pt x="4805900" y="986004"/>
                  <a:pt x="4776605" y="989138"/>
                </a:cubicBezTo>
                <a:cubicBezTo>
                  <a:pt x="4747310" y="992272"/>
                  <a:pt x="4720044" y="993838"/>
                  <a:pt x="4694806" y="993838"/>
                </a:cubicBezTo>
                <a:cubicBezTo>
                  <a:pt x="4659650" y="993838"/>
                  <a:pt x="4627201" y="989585"/>
                  <a:pt x="4597458" y="981080"/>
                </a:cubicBezTo>
                <a:cubicBezTo>
                  <a:pt x="4567716" y="972574"/>
                  <a:pt x="4542031" y="959591"/>
                  <a:pt x="4520402" y="942132"/>
                </a:cubicBezTo>
                <a:cubicBezTo>
                  <a:pt x="4498773" y="924673"/>
                  <a:pt x="4481874" y="902513"/>
                  <a:pt x="4469703" y="875652"/>
                </a:cubicBezTo>
                <a:cubicBezTo>
                  <a:pt x="4457532" y="848792"/>
                  <a:pt x="4451446" y="817007"/>
                  <a:pt x="4451446" y="780297"/>
                </a:cubicBezTo>
                <a:lnTo>
                  <a:pt x="4451446" y="484832"/>
                </a:lnTo>
                <a:lnTo>
                  <a:pt x="4318487" y="484832"/>
                </a:lnTo>
                <a:lnTo>
                  <a:pt x="4318487" y="308896"/>
                </a:lnTo>
                <a:lnTo>
                  <a:pt x="4451446" y="308896"/>
                </a:lnTo>
                <a:lnTo>
                  <a:pt x="4451446" y="136988"/>
                </a:lnTo>
                <a:close/>
                <a:moveTo>
                  <a:pt x="97921" y="10744"/>
                </a:moveTo>
                <a:lnTo>
                  <a:pt x="424276" y="10744"/>
                </a:lnTo>
                <a:cubicBezTo>
                  <a:pt x="469044" y="10744"/>
                  <a:pt x="510230" y="16595"/>
                  <a:pt x="547834" y="28298"/>
                </a:cubicBezTo>
                <a:cubicBezTo>
                  <a:pt x="585439" y="40000"/>
                  <a:pt x="617895" y="57106"/>
                  <a:pt x="645204" y="79616"/>
                </a:cubicBezTo>
                <a:cubicBezTo>
                  <a:pt x="672512" y="102126"/>
                  <a:pt x="693776" y="129360"/>
                  <a:pt x="708997" y="161320"/>
                </a:cubicBezTo>
                <a:cubicBezTo>
                  <a:pt x="724218" y="193280"/>
                  <a:pt x="731829" y="229517"/>
                  <a:pt x="731829" y="270032"/>
                </a:cubicBezTo>
                <a:cubicBezTo>
                  <a:pt x="731829" y="290737"/>
                  <a:pt x="728713" y="311669"/>
                  <a:pt x="722480" y="332829"/>
                </a:cubicBezTo>
                <a:cubicBezTo>
                  <a:pt x="716248" y="353988"/>
                  <a:pt x="707563" y="374022"/>
                  <a:pt x="696428" y="392929"/>
                </a:cubicBezTo>
                <a:cubicBezTo>
                  <a:pt x="685292" y="411836"/>
                  <a:pt x="672155" y="428719"/>
                  <a:pt x="657018" y="443576"/>
                </a:cubicBezTo>
                <a:cubicBezTo>
                  <a:pt x="641881" y="458433"/>
                  <a:pt x="624960" y="469912"/>
                  <a:pt x="606256" y="478012"/>
                </a:cubicBezTo>
                <a:cubicBezTo>
                  <a:pt x="633005" y="487805"/>
                  <a:pt x="655958" y="500273"/>
                  <a:pt x="675117" y="515417"/>
                </a:cubicBezTo>
                <a:cubicBezTo>
                  <a:pt x="694277" y="530561"/>
                  <a:pt x="709875" y="547485"/>
                  <a:pt x="721913" y="566190"/>
                </a:cubicBezTo>
                <a:cubicBezTo>
                  <a:pt x="733952" y="584894"/>
                  <a:pt x="742867" y="604714"/>
                  <a:pt x="748658" y="625650"/>
                </a:cubicBezTo>
                <a:cubicBezTo>
                  <a:pt x="754450" y="646586"/>
                  <a:pt x="757346" y="667742"/>
                  <a:pt x="757346" y="689119"/>
                </a:cubicBezTo>
                <a:cubicBezTo>
                  <a:pt x="757346" y="732767"/>
                  <a:pt x="749736" y="772407"/>
                  <a:pt x="734515" y="808039"/>
                </a:cubicBezTo>
                <a:cubicBezTo>
                  <a:pt x="719294" y="843671"/>
                  <a:pt x="698029" y="874180"/>
                  <a:pt x="670721" y="899564"/>
                </a:cubicBezTo>
                <a:cubicBezTo>
                  <a:pt x="643413" y="924949"/>
                  <a:pt x="610285" y="944545"/>
                  <a:pt x="571337" y="958353"/>
                </a:cubicBezTo>
                <a:cubicBezTo>
                  <a:pt x="532390" y="972161"/>
                  <a:pt x="489189" y="979065"/>
                  <a:pt x="441735" y="979065"/>
                </a:cubicBezTo>
                <a:lnTo>
                  <a:pt x="97921" y="979065"/>
                </a:lnTo>
                <a:lnTo>
                  <a:pt x="97921" y="10744"/>
                </a:lnTo>
                <a:close/>
                <a:moveTo>
                  <a:pt x="2908345" y="0"/>
                </a:moveTo>
                <a:cubicBezTo>
                  <a:pt x="2935122" y="0"/>
                  <a:pt x="2961227" y="1567"/>
                  <a:pt x="2986660" y="4700"/>
                </a:cubicBezTo>
                <a:cubicBezTo>
                  <a:pt x="3012094" y="7834"/>
                  <a:pt x="3035072" y="12087"/>
                  <a:pt x="3055595" y="17459"/>
                </a:cubicBezTo>
                <a:lnTo>
                  <a:pt x="3055595" y="205483"/>
                </a:lnTo>
                <a:cubicBezTo>
                  <a:pt x="3037688" y="198320"/>
                  <a:pt x="3020677" y="193619"/>
                  <a:pt x="3004560" y="191381"/>
                </a:cubicBezTo>
                <a:cubicBezTo>
                  <a:pt x="2988444" y="189143"/>
                  <a:pt x="2973671" y="188023"/>
                  <a:pt x="2960241" y="188023"/>
                </a:cubicBezTo>
                <a:cubicBezTo>
                  <a:pt x="2931589" y="188023"/>
                  <a:pt x="2910101" y="193749"/>
                  <a:pt x="2895775" y="205199"/>
                </a:cubicBezTo>
                <a:cubicBezTo>
                  <a:pt x="2881450" y="216650"/>
                  <a:pt x="2874287" y="236372"/>
                  <a:pt x="2874287" y="264366"/>
                </a:cubicBezTo>
                <a:lnTo>
                  <a:pt x="2874287" y="308896"/>
                </a:lnTo>
                <a:lnTo>
                  <a:pt x="3040822" y="308896"/>
                </a:lnTo>
                <a:lnTo>
                  <a:pt x="3040822" y="484832"/>
                </a:lnTo>
                <a:lnTo>
                  <a:pt x="2874287" y="484832"/>
                </a:lnTo>
                <a:lnTo>
                  <a:pt x="2874287" y="979065"/>
                </a:lnTo>
                <a:lnTo>
                  <a:pt x="2645973" y="979065"/>
                </a:lnTo>
                <a:lnTo>
                  <a:pt x="2645973" y="484832"/>
                </a:lnTo>
                <a:lnTo>
                  <a:pt x="2541217" y="484832"/>
                </a:lnTo>
                <a:lnTo>
                  <a:pt x="2541217" y="308896"/>
                </a:lnTo>
                <a:lnTo>
                  <a:pt x="2650002" y="308896"/>
                </a:lnTo>
                <a:lnTo>
                  <a:pt x="2650002" y="226971"/>
                </a:lnTo>
                <a:cubicBezTo>
                  <a:pt x="2650002" y="145494"/>
                  <a:pt x="2672980" y="87296"/>
                  <a:pt x="2718937" y="52378"/>
                </a:cubicBezTo>
                <a:cubicBezTo>
                  <a:pt x="2764893" y="17459"/>
                  <a:pt x="2828029" y="0"/>
                  <a:pt x="290834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7D4F7FC2-0397-436D-8BA5-65702236A128}"/>
              </a:ext>
            </a:extLst>
          </p:cNvPr>
          <p:cNvSpPr/>
          <p:nvPr userDrawn="1"/>
        </p:nvSpPr>
        <p:spPr>
          <a:xfrm rot="16200000">
            <a:off x="8000206" y="-392906"/>
            <a:ext cx="3806825" cy="4592638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0A0A6516-6867-4A2C-8415-0B0180A9E7D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613" y="-793750"/>
            <a:ext cx="7486650" cy="363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E3266F9A-7F03-48C0-9406-98F543FA751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6475" y="431800"/>
            <a:ext cx="2770188" cy="624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5501F41-0746-45E2-9BB7-3EE24079B14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378950" y="587375"/>
            <a:ext cx="2813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GB" altLang="en-US" sz="2000"/>
              <a:t>Recommended for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CFAFDC8-49BF-46E6-8FE2-6906E3116BB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567863" y="820738"/>
            <a:ext cx="24352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GB" altLang="en-US" sz="3200" b="1" dirty="0">
                <a:latin typeface="Calibri" panose="020F0502020204030204" pitchFamily="34" charset="0"/>
              </a:rPr>
              <a:t>ages 9-11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FE300B9-7EB0-4E40-BF4D-B7216C4E8863}"/>
              </a:ext>
            </a:extLst>
          </p:cNvPr>
          <p:cNvSpPr/>
          <p:nvPr userDrawn="1"/>
        </p:nvSpPr>
        <p:spPr>
          <a:xfrm>
            <a:off x="1674813" y="4564063"/>
            <a:ext cx="742950" cy="9128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grpSp>
        <p:nvGrpSpPr>
          <p:cNvPr id="13" name="Group 13">
            <a:extLst>
              <a:ext uri="{FF2B5EF4-FFF2-40B4-BE49-F238E27FC236}">
                <a16:creationId xmlns:a16="http://schemas.microsoft.com/office/drawing/2014/main" id="{9EB8FE6D-A85B-47F2-9A55-E87F94F6F54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63550" y="6297613"/>
            <a:ext cx="8143875" cy="412750"/>
            <a:chOff x="463759" y="6297477"/>
            <a:chExt cx="8144073" cy="413038"/>
          </a:xfrm>
        </p:grpSpPr>
        <p:pic>
          <p:nvPicPr>
            <p:cNvPr id="14" name="Picture 14">
              <a:extLst>
                <a:ext uri="{FF2B5EF4-FFF2-40B4-BE49-F238E27FC236}">
                  <a16:creationId xmlns:a16="http://schemas.microsoft.com/office/drawing/2014/main" id="{6793CEC1-6CE2-45D0-A869-C84AD9FC2E3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585"/>
            <a:stretch>
              <a:fillRect/>
            </a:stretch>
          </p:blipFill>
          <p:spPr bwMode="auto">
            <a:xfrm>
              <a:off x="463759" y="6297477"/>
              <a:ext cx="6036934" cy="41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5">
              <a:extLst>
                <a:ext uri="{FF2B5EF4-FFF2-40B4-BE49-F238E27FC236}">
                  <a16:creationId xmlns:a16="http://schemas.microsoft.com/office/drawing/2014/main" id="{D94A7CA4-0B65-4B93-B6C3-397CAB3DB51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370" b="15143"/>
            <a:stretch>
              <a:fillRect/>
            </a:stretch>
          </p:blipFill>
          <p:spPr bwMode="auto">
            <a:xfrm>
              <a:off x="6552944" y="6297477"/>
              <a:ext cx="2054888" cy="35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DC6B734-C087-4A6A-A21C-880384C884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074" y="2905125"/>
            <a:ext cx="9161091" cy="1047750"/>
          </a:xfrm>
        </p:spPr>
        <p:txBody>
          <a:bodyPr anchor="ctr">
            <a:noAutofit/>
          </a:bodyPr>
          <a:lstStyle>
            <a:lvl1pPr marL="0" indent="0">
              <a:buNone/>
              <a:defRPr sz="5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47A8D7C0-032C-4FA0-81E2-B22EEDFF9CF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28A44E79-F09C-4261-AF16-799DE875546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grpSp>
        <p:nvGrpSpPr>
          <p:cNvPr id="19" name="Group 14">
            <a:extLst>
              <a:ext uri="{FF2B5EF4-FFF2-40B4-BE49-F238E27FC236}">
                <a16:creationId xmlns:a16="http://schemas.microsoft.com/office/drawing/2014/main" id="{069EDA7D-4840-468D-B9F7-C9B1500E51B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32383" y="4213436"/>
            <a:ext cx="3959225" cy="1255713"/>
            <a:chOff x="434975" y="4222750"/>
            <a:chExt cx="3959225" cy="1255713"/>
          </a:xfrm>
        </p:grpSpPr>
        <p:pic>
          <p:nvPicPr>
            <p:cNvPr id="20" name="Picture 15">
              <a:extLst>
                <a:ext uri="{FF2B5EF4-FFF2-40B4-BE49-F238E27FC236}">
                  <a16:creationId xmlns:a16="http://schemas.microsoft.com/office/drawing/2014/main" id="{E20775E9-24B6-447E-B406-83BD50D28F65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858" y="4737221"/>
              <a:ext cx="640135" cy="640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1" name="Group 14">
              <a:extLst>
                <a:ext uri="{FF2B5EF4-FFF2-40B4-BE49-F238E27FC236}">
                  <a16:creationId xmlns:a16="http://schemas.microsoft.com/office/drawing/2014/main" id="{E8CD9166-4252-4096-B92A-8B29E9A64977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34975" y="4222750"/>
              <a:ext cx="3959225" cy="1255713"/>
              <a:chOff x="434287" y="4222062"/>
              <a:chExt cx="3959300" cy="1257184"/>
            </a:xfrm>
          </p:grpSpPr>
          <p:sp>
            <p:nvSpPr>
              <p:cNvPr id="22" name="TextBox 15">
                <a:extLst>
                  <a:ext uri="{FF2B5EF4-FFF2-40B4-BE49-F238E27FC236}">
                    <a16:creationId xmlns:a16="http://schemas.microsoft.com/office/drawing/2014/main" id="{8652BA77-198E-49ED-A583-BD11FAE5D022}"/>
                  </a:ext>
                </a:extLst>
              </p:cNvPr>
              <p:cNvSpPr txBox="1">
                <a:spLocks noChangeArrowheads="1"/>
              </p:cNvSpPr>
              <p:nvPr userDrawn="1"/>
            </p:nvSpPr>
            <p:spPr bwMode="auto">
              <a:xfrm>
                <a:off x="434287" y="4222062"/>
                <a:ext cx="2770240" cy="4005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9pPr>
              </a:lstStyle>
              <a:p>
                <a:pPr>
                  <a:defRPr/>
                </a:pPr>
                <a:r>
                  <a:rPr lang="en-GB" altLang="en-US" sz="2000">
                    <a:solidFill>
                      <a:schemeClr val="bg1"/>
                    </a:solidFill>
                    <a:latin typeface="Calibri" panose="020F0502020204030204" pitchFamily="34" charset="0"/>
                  </a:rPr>
                  <a:t>Principal partners</a:t>
                </a:r>
              </a:p>
            </p:txBody>
          </p:sp>
          <p:grpSp>
            <p:nvGrpSpPr>
              <p:cNvPr id="23" name="Graphic 9">
                <a:extLst>
                  <a:ext uri="{FF2B5EF4-FFF2-40B4-BE49-F238E27FC236}">
                    <a16:creationId xmlns:a16="http://schemas.microsoft.com/office/drawing/2014/main" id="{F3D35EB2-BE1C-49D2-931A-7240246BAD61}"/>
                  </a:ext>
                </a:extLst>
              </p:cNvPr>
              <p:cNvGrpSpPr/>
              <p:nvPr userDrawn="1"/>
            </p:nvGrpSpPr>
            <p:grpSpPr>
              <a:xfrm>
                <a:off x="1302200" y="4634336"/>
                <a:ext cx="3091387" cy="844910"/>
                <a:chOff x="2155004" y="3241552"/>
                <a:chExt cx="3091387" cy="844910"/>
              </a:xfrm>
              <a:solidFill>
                <a:srgbClr val="706F6F"/>
              </a:solidFill>
            </p:grpSpPr>
            <p:grpSp>
              <p:nvGrpSpPr>
                <p:cNvPr id="24" name="Graphic 9">
                  <a:extLst>
                    <a:ext uri="{FF2B5EF4-FFF2-40B4-BE49-F238E27FC236}">
                      <a16:creationId xmlns:a16="http://schemas.microsoft.com/office/drawing/2014/main" id="{3A58E555-4478-4A15-8EDA-C8FC78B23295}"/>
                    </a:ext>
                  </a:extLst>
                </p:cNvPr>
                <p:cNvGrpSpPr/>
                <p:nvPr/>
              </p:nvGrpSpPr>
              <p:grpSpPr>
                <a:xfrm>
                  <a:off x="2155004" y="3241552"/>
                  <a:ext cx="844910" cy="844910"/>
                  <a:chOff x="2155004" y="3241552"/>
                  <a:chExt cx="844910" cy="844910"/>
                </a:xfrm>
                <a:grpFill/>
              </p:grpSpPr>
              <p:sp>
                <p:nvSpPr>
                  <p:cNvPr id="44" name="Freeform: Shape 43">
                    <a:extLst>
                      <a:ext uri="{FF2B5EF4-FFF2-40B4-BE49-F238E27FC236}">
                        <a16:creationId xmlns:a16="http://schemas.microsoft.com/office/drawing/2014/main" id="{2D7BA3E9-900B-4BE7-A321-865F6FCE93E2}"/>
                      </a:ext>
                    </a:extLst>
                  </p:cNvPr>
                  <p:cNvSpPr/>
                  <p:nvPr/>
                </p:nvSpPr>
                <p:spPr>
                  <a:xfrm>
                    <a:off x="2564388" y="3390149"/>
                    <a:ext cx="98380" cy="98380"/>
                  </a:xfrm>
                  <a:custGeom>
                    <a:avLst/>
                    <a:gdLst>
                      <a:gd name="connsiteX0" fmla="*/ 29159 w 98379"/>
                      <a:gd name="connsiteY0" fmla="*/ 98279 h 98379"/>
                      <a:gd name="connsiteX1" fmla="*/ 98314 w 98379"/>
                      <a:gd name="connsiteY1" fmla="*/ 74378 h 98379"/>
                      <a:gd name="connsiteX2" fmla="*/ 74414 w 98379"/>
                      <a:gd name="connsiteY2" fmla="*/ 5223 h 98379"/>
                      <a:gd name="connsiteX3" fmla="*/ 5258 w 98379"/>
                      <a:gd name="connsiteY3" fmla="*/ 29124 h 98379"/>
                      <a:gd name="connsiteX4" fmla="*/ 29159 w 98379"/>
                      <a:gd name="connsiteY4" fmla="*/ 98279 h 98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79" h="98379">
                        <a:moveTo>
                          <a:pt x="29159" y="98279"/>
                        </a:moveTo>
                        <a:cubicBezTo>
                          <a:pt x="54854" y="110779"/>
                          <a:pt x="85814" y="100073"/>
                          <a:pt x="98314" y="74378"/>
                        </a:cubicBezTo>
                        <a:cubicBezTo>
                          <a:pt x="110814" y="48684"/>
                          <a:pt x="100108" y="17723"/>
                          <a:pt x="74414" y="5223"/>
                        </a:cubicBezTo>
                        <a:cubicBezTo>
                          <a:pt x="48719" y="-7277"/>
                          <a:pt x="17758" y="3429"/>
                          <a:pt x="5258" y="29124"/>
                        </a:cubicBezTo>
                        <a:cubicBezTo>
                          <a:pt x="-7299" y="54818"/>
                          <a:pt x="3407" y="85779"/>
                          <a:pt x="29159" y="98279"/>
                        </a:cubicBezTo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45" name="Freeform: Shape 44">
                    <a:extLst>
                      <a:ext uri="{FF2B5EF4-FFF2-40B4-BE49-F238E27FC236}">
                        <a16:creationId xmlns:a16="http://schemas.microsoft.com/office/drawing/2014/main" id="{0940CF27-7297-454F-945C-51B453681956}"/>
                      </a:ext>
                    </a:extLst>
                  </p:cNvPr>
                  <p:cNvSpPr/>
                  <p:nvPr/>
                </p:nvSpPr>
                <p:spPr>
                  <a:xfrm>
                    <a:off x="2388627" y="3348497"/>
                    <a:ext cx="613428" cy="295140"/>
                  </a:xfrm>
                  <a:custGeom>
                    <a:avLst/>
                    <a:gdLst>
                      <a:gd name="connsiteX0" fmla="*/ 616437 w 613427"/>
                      <a:gd name="connsiteY0" fmla="*/ 0 h 295139"/>
                      <a:gd name="connsiteX1" fmla="*/ 216378 w 613427"/>
                      <a:gd name="connsiteY1" fmla="*/ 183507 h 295139"/>
                      <a:gd name="connsiteX2" fmla="*/ 0 w 613427"/>
                      <a:gd name="connsiteY2" fmla="*/ 18403 h 295139"/>
                      <a:gd name="connsiteX3" fmla="*/ 194908 w 613427"/>
                      <a:gd name="connsiteY3" fmla="*/ 296008 h 2951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3427" h="295139">
                        <a:moveTo>
                          <a:pt x="616437" y="0"/>
                        </a:moveTo>
                        <a:lnTo>
                          <a:pt x="216378" y="183507"/>
                        </a:lnTo>
                        <a:lnTo>
                          <a:pt x="0" y="18403"/>
                        </a:lnTo>
                        <a:lnTo>
                          <a:pt x="194908" y="296008"/>
                        </a:lnTo>
                        <a:close/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46" name="Freeform: Shape 45">
                    <a:extLst>
                      <a:ext uri="{FF2B5EF4-FFF2-40B4-BE49-F238E27FC236}">
                        <a16:creationId xmlns:a16="http://schemas.microsoft.com/office/drawing/2014/main" id="{314DF2E8-43D7-47C6-8EF8-73CD4A850AA7}"/>
                      </a:ext>
                    </a:extLst>
                  </p:cNvPr>
                  <p:cNvSpPr/>
                  <p:nvPr/>
                </p:nvSpPr>
                <p:spPr>
                  <a:xfrm>
                    <a:off x="2752213" y="3650682"/>
                    <a:ext cx="98380" cy="98380"/>
                  </a:xfrm>
                  <a:custGeom>
                    <a:avLst/>
                    <a:gdLst>
                      <a:gd name="connsiteX0" fmla="*/ 74378 w 98379"/>
                      <a:gd name="connsiteY0" fmla="*/ 5223 h 98379"/>
                      <a:gd name="connsiteX1" fmla="*/ 5223 w 98379"/>
                      <a:gd name="connsiteY1" fmla="*/ 29124 h 98379"/>
                      <a:gd name="connsiteX2" fmla="*/ 29124 w 98379"/>
                      <a:gd name="connsiteY2" fmla="*/ 98279 h 98379"/>
                      <a:gd name="connsiteX3" fmla="*/ 98279 w 98379"/>
                      <a:gd name="connsiteY3" fmla="*/ 74378 h 98379"/>
                      <a:gd name="connsiteX4" fmla="*/ 74378 w 98379"/>
                      <a:gd name="connsiteY4" fmla="*/ 5223 h 98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79" h="98379">
                        <a:moveTo>
                          <a:pt x="74378" y="5223"/>
                        </a:moveTo>
                        <a:cubicBezTo>
                          <a:pt x="48684" y="-7277"/>
                          <a:pt x="17723" y="3429"/>
                          <a:pt x="5223" y="29124"/>
                        </a:cubicBezTo>
                        <a:cubicBezTo>
                          <a:pt x="-7277" y="54818"/>
                          <a:pt x="3429" y="85779"/>
                          <a:pt x="29124" y="98279"/>
                        </a:cubicBezTo>
                        <a:cubicBezTo>
                          <a:pt x="54818" y="110779"/>
                          <a:pt x="85779" y="100073"/>
                          <a:pt x="98279" y="74378"/>
                        </a:cubicBezTo>
                        <a:cubicBezTo>
                          <a:pt x="110779" y="48684"/>
                          <a:pt x="100073" y="17723"/>
                          <a:pt x="74378" y="5223"/>
                        </a:cubicBezTo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47" name="Freeform: Shape 46">
                    <a:extLst>
                      <a:ext uri="{FF2B5EF4-FFF2-40B4-BE49-F238E27FC236}">
                        <a16:creationId xmlns:a16="http://schemas.microsoft.com/office/drawing/2014/main" id="{6630EB72-4A7A-462A-A178-5F7B48DEDEC8}"/>
                      </a:ext>
                    </a:extLst>
                  </p:cNvPr>
                  <p:cNvSpPr/>
                  <p:nvPr/>
                </p:nvSpPr>
                <p:spPr>
                  <a:xfrm>
                    <a:off x="2601359" y="3474886"/>
                    <a:ext cx="295140" cy="613428"/>
                  </a:xfrm>
                  <a:custGeom>
                    <a:avLst/>
                    <a:gdLst>
                      <a:gd name="connsiteX0" fmla="*/ 296008 w 295139"/>
                      <a:gd name="connsiteY0" fmla="*/ 616495 h 613427"/>
                      <a:gd name="connsiteX1" fmla="*/ 112500 w 295139"/>
                      <a:gd name="connsiteY1" fmla="*/ 216378 h 613427"/>
                      <a:gd name="connsiteX2" fmla="*/ 277547 w 295139"/>
                      <a:gd name="connsiteY2" fmla="*/ 0 h 613427"/>
                      <a:gd name="connsiteX3" fmla="*/ 0 w 295139"/>
                      <a:gd name="connsiteY3" fmla="*/ 194966 h 6134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139" h="613427">
                        <a:moveTo>
                          <a:pt x="296008" y="616495"/>
                        </a:moveTo>
                        <a:lnTo>
                          <a:pt x="112500" y="216378"/>
                        </a:lnTo>
                        <a:lnTo>
                          <a:pt x="277547" y="0"/>
                        </a:lnTo>
                        <a:lnTo>
                          <a:pt x="0" y="194966"/>
                        </a:lnTo>
                        <a:close/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48" name="Freeform: Shape 47">
                    <a:extLst>
                      <a:ext uri="{FF2B5EF4-FFF2-40B4-BE49-F238E27FC236}">
                        <a16:creationId xmlns:a16="http://schemas.microsoft.com/office/drawing/2014/main" id="{D822D9AF-AB60-430B-AF1C-6DC6654E6AA8}"/>
                      </a:ext>
                    </a:extLst>
                  </p:cNvPr>
                  <p:cNvSpPr/>
                  <p:nvPr/>
                </p:nvSpPr>
                <p:spPr>
                  <a:xfrm>
                    <a:off x="2492201" y="3837141"/>
                    <a:ext cx="98380" cy="98380"/>
                  </a:xfrm>
                  <a:custGeom>
                    <a:avLst/>
                    <a:gdLst>
                      <a:gd name="connsiteX0" fmla="*/ 74378 w 98379"/>
                      <a:gd name="connsiteY0" fmla="*/ 5223 h 98379"/>
                      <a:gd name="connsiteX1" fmla="*/ 5223 w 98379"/>
                      <a:gd name="connsiteY1" fmla="*/ 29124 h 98379"/>
                      <a:gd name="connsiteX2" fmla="*/ 29124 w 98379"/>
                      <a:gd name="connsiteY2" fmla="*/ 98279 h 98379"/>
                      <a:gd name="connsiteX3" fmla="*/ 98279 w 98379"/>
                      <a:gd name="connsiteY3" fmla="*/ 74378 h 98379"/>
                      <a:gd name="connsiteX4" fmla="*/ 74378 w 98379"/>
                      <a:gd name="connsiteY4" fmla="*/ 5223 h 98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79" h="98379">
                        <a:moveTo>
                          <a:pt x="74378" y="5223"/>
                        </a:moveTo>
                        <a:cubicBezTo>
                          <a:pt x="48684" y="-7277"/>
                          <a:pt x="17723" y="3429"/>
                          <a:pt x="5223" y="29124"/>
                        </a:cubicBezTo>
                        <a:cubicBezTo>
                          <a:pt x="-7277" y="54818"/>
                          <a:pt x="3429" y="85779"/>
                          <a:pt x="29124" y="98279"/>
                        </a:cubicBezTo>
                        <a:cubicBezTo>
                          <a:pt x="54818" y="110779"/>
                          <a:pt x="85779" y="100073"/>
                          <a:pt x="98279" y="74378"/>
                        </a:cubicBezTo>
                        <a:cubicBezTo>
                          <a:pt x="110779" y="48684"/>
                          <a:pt x="100073" y="17723"/>
                          <a:pt x="74378" y="5223"/>
                        </a:cubicBezTo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49" name="Freeform: Shape 48">
                    <a:extLst>
                      <a:ext uri="{FF2B5EF4-FFF2-40B4-BE49-F238E27FC236}">
                        <a16:creationId xmlns:a16="http://schemas.microsoft.com/office/drawing/2014/main" id="{EFFF26B8-99D4-4DB1-BD6F-3FF24189D522}"/>
                      </a:ext>
                    </a:extLst>
                  </p:cNvPr>
                  <p:cNvSpPr/>
                  <p:nvPr/>
                </p:nvSpPr>
                <p:spPr>
                  <a:xfrm>
                    <a:off x="2155004" y="3686287"/>
                    <a:ext cx="613428" cy="295140"/>
                  </a:xfrm>
                  <a:custGeom>
                    <a:avLst/>
                    <a:gdLst>
                      <a:gd name="connsiteX0" fmla="*/ 0 w 613427"/>
                      <a:gd name="connsiteY0" fmla="*/ 296008 h 295139"/>
                      <a:gd name="connsiteX1" fmla="*/ 400117 w 613427"/>
                      <a:gd name="connsiteY1" fmla="*/ 112500 h 295139"/>
                      <a:gd name="connsiteX2" fmla="*/ 616495 w 613427"/>
                      <a:gd name="connsiteY2" fmla="*/ 277547 h 295139"/>
                      <a:gd name="connsiteX3" fmla="*/ 421529 w 613427"/>
                      <a:gd name="connsiteY3" fmla="*/ 0 h 2951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3427" h="295139">
                        <a:moveTo>
                          <a:pt x="0" y="296008"/>
                        </a:moveTo>
                        <a:lnTo>
                          <a:pt x="400117" y="112500"/>
                        </a:lnTo>
                        <a:lnTo>
                          <a:pt x="616495" y="277547"/>
                        </a:lnTo>
                        <a:lnTo>
                          <a:pt x="421529" y="0"/>
                        </a:lnTo>
                        <a:close/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50" name="Freeform: Shape 49">
                    <a:extLst>
                      <a:ext uri="{FF2B5EF4-FFF2-40B4-BE49-F238E27FC236}">
                        <a16:creationId xmlns:a16="http://schemas.microsoft.com/office/drawing/2014/main" id="{327798DA-A1F7-4CAD-B9FD-D9B1A503D1DE}"/>
                      </a:ext>
                    </a:extLst>
                  </p:cNvPr>
                  <p:cNvSpPr/>
                  <p:nvPr/>
                </p:nvSpPr>
                <p:spPr>
                  <a:xfrm>
                    <a:off x="2307652" y="3578749"/>
                    <a:ext cx="98380" cy="98380"/>
                  </a:xfrm>
                  <a:custGeom>
                    <a:avLst/>
                    <a:gdLst>
                      <a:gd name="connsiteX0" fmla="*/ 29124 w 98379"/>
                      <a:gd name="connsiteY0" fmla="*/ 98279 h 98379"/>
                      <a:gd name="connsiteX1" fmla="*/ 98279 w 98379"/>
                      <a:gd name="connsiteY1" fmla="*/ 74378 h 98379"/>
                      <a:gd name="connsiteX2" fmla="*/ 74378 w 98379"/>
                      <a:gd name="connsiteY2" fmla="*/ 5223 h 98379"/>
                      <a:gd name="connsiteX3" fmla="*/ 5223 w 98379"/>
                      <a:gd name="connsiteY3" fmla="*/ 29124 h 98379"/>
                      <a:gd name="connsiteX4" fmla="*/ 29124 w 98379"/>
                      <a:gd name="connsiteY4" fmla="*/ 98279 h 98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79" h="98379">
                        <a:moveTo>
                          <a:pt x="29124" y="98279"/>
                        </a:moveTo>
                        <a:cubicBezTo>
                          <a:pt x="54818" y="110779"/>
                          <a:pt x="85779" y="100073"/>
                          <a:pt x="98279" y="74378"/>
                        </a:cubicBezTo>
                        <a:cubicBezTo>
                          <a:pt x="110779" y="48684"/>
                          <a:pt x="100073" y="17723"/>
                          <a:pt x="74378" y="5223"/>
                        </a:cubicBezTo>
                        <a:cubicBezTo>
                          <a:pt x="48684" y="-7277"/>
                          <a:pt x="17723" y="3429"/>
                          <a:pt x="5223" y="29124"/>
                        </a:cubicBezTo>
                        <a:cubicBezTo>
                          <a:pt x="-7277" y="54818"/>
                          <a:pt x="3429" y="85779"/>
                          <a:pt x="29124" y="98279"/>
                        </a:cubicBezTo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51" name="Freeform: Shape 50">
                    <a:extLst>
                      <a:ext uri="{FF2B5EF4-FFF2-40B4-BE49-F238E27FC236}">
                        <a16:creationId xmlns:a16="http://schemas.microsoft.com/office/drawing/2014/main" id="{8CCDD9D6-8B81-49D2-B184-7C171A3D7378}"/>
                      </a:ext>
                    </a:extLst>
                  </p:cNvPr>
                  <p:cNvSpPr/>
                  <p:nvPr/>
                </p:nvSpPr>
                <p:spPr>
                  <a:xfrm>
                    <a:off x="2266000" y="3241552"/>
                    <a:ext cx="295140" cy="613428"/>
                  </a:xfrm>
                  <a:custGeom>
                    <a:avLst/>
                    <a:gdLst>
                      <a:gd name="connsiteX0" fmla="*/ 0 w 295139"/>
                      <a:gd name="connsiteY0" fmla="*/ 0 h 613427"/>
                      <a:gd name="connsiteX1" fmla="*/ 183508 w 295139"/>
                      <a:gd name="connsiteY1" fmla="*/ 400059 h 613427"/>
                      <a:gd name="connsiteX2" fmla="*/ 18461 w 295139"/>
                      <a:gd name="connsiteY2" fmla="*/ 616495 h 613427"/>
                      <a:gd name="connsiteX3" fmla="*/ 296008 w 295139"/>
                      <a:gd name="connsiteY3" fmla="*/ 421529 h 6134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139" h="613427">
                        <a:moveTo>
                          <a:pt x="0" y="0"/>
                        </a:moveTo>
                        <a:lnTo>
                          <a:pt x="183508" y="400059"/>
                        </a:lnTo>
                        <a:lnTo>
                          <a:pt x="18461" y="616495"/>
                        </a:lnTo>
                        <a:lnTo>
                          <a:pt x="296008" y="421529"/>
                        </a:lnTo>
                        <a:close/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</p:grpSp>
            <p:grpSp>
              <p:nvGrpSpPr>
                <p:cNvPr id="25" name="Graphic 9">
                  <a:extLst>
                    <a:ext uri="{FF2B5EF4-FFF2-40B4-BE49-F238E27FC236}">
                      <a16:creationId xmlns:a16="http://schemas.microsoft.com/office/drawing/2014/main" id="{187534A9-D73C-4F93-A8C7-61401C0756DB}"/>
                    </a:ext>
                  </a:extLst>
                </p:cNvPr>
                <p:cNvGrpSpPr/>
                <p:nvPr/>
              </p:nvGrpSpPr>
              <p:grpSpPr>
                <a:xfrm>
                  <a:off x="2931569" y="3586750"/>
                  <a:ext cx="2314822" cy="214121"/>
                  <a:chOff x="2931569" y="3586750"/>
                  <a:chExt cx="2314822" cy="214121"/>
                </a:xfrm>
                <a:grpFill/>
              </p:grpSpPr>
              <p:grpSp>
                <p:nvGrpSpPr>
                  <p:cNvPr id="26" name="Graphic 9">
                    <a:extLst>
                      <a:ext uri="{FF2B5EF4-FFF2-40B4-BE49-F238E27FC236}">
                        <a16:creationId xmlns:a16="http://schemas.microsoft.com/office/drawing/2014/main" id="{0AD851F9-954B-4383-952F-AD24B75A8A14}"/>
                      </a:ext>
                    </a:extLst>
                  </p:cNvPr>
                  <p:cNvGrpSpPr/>
                  <p:nvPr/>
                </p:nvGrpSpPr>
                <p:grpSpPr>
                  <a:xfrm>
                    <a:off x="2931569" y="3586750"/>
                    <a:ext cx="2314822" cy="214121"/>
                    <a:chOff x="2931569" y="3586750"/>
                    <a:chExt cx="2314822" cy="214121"/>
                  </a:xfrm>
                  <a:grpFill/>
                </p:grpSpPr>
                <p:sp>
                  <p:nvSpPr>
                    <p:cNvPr id="28" name="Freeform: Shape 27">
                      <a:extLst>
                        <a:ext uri="{FF2B5EF4-FFF2-40B4-BE49-F238E27FC236}">
                          <a16:creationId xmlns:a16="http://schemas.microsoft.com/office/drawing/2014/main" id="{B144266F-3270-4217-BD18-C6C0EA9512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31569" y="3603359"/>
                      <a:ext cx="144676" cy="156250"/>
                    </a:xfrm>
                    <a:custGeom>
                      <a:avLst/>
                      <a:gdLst>
                        <a:gd name="connsiteX0" fmla="*/ 41030 w 144676"/>
                        <a:gd name="connsiteY0" fmla="*/ 149885 h 156250"/>
                        <a:gd name="connsiteX1" fmla="*/ 10937 w 144676"/>
                        <a:gd name="connsiteY1" fmla="*/ 121355 h 156250"/>
                        <a:gd name="connsiteX2" fmla="*/ 0 w 144676"/>
                        <a:gd name="connsiteY2" fmla="*/ 80093 h 156250"/>
                        <a:gd name="connsiteX3" fmla="*/ 10937 w 144676"/>
                        <a:gd name="connsiteY3" fmla="*/ 38831 h 156250"/>
                        <a:gd name="connsiteX4" fmla="*/ 41030 w 144676"/>
                        <a:gd name="connsiteY4" fmla="*/ 10301 h 156250"/>
                        <a:gd name="connsiteX5" fmla="*/ 84086 w 144676"/>
                        <a:gd name="connsiteY5" fmla="*/ 0 h 156250"/>
                        <a:gd name="connsiteX6" fmla="*/ 120487 w 144676"/>
                        <a:gd name="connsiteY6" fmla="*/ 7060 h 156250"/>
                        <a:gd name="connsiteX7" fmla="*/ 147801 w 144676"/>
                        <a:gd name="connsiteY7" fmla="*/ 27431 h 156250"/>
                        <a:gd name="connsiteX8" fmla="*/ 124769 w 144676"/>
                        <a:gd name="connsiteY8" fmla="*/ 48669 h 156250"/>
                        <a:gd name="connsiteX9" fmla="*/ 85822 w 144676"/>
                        <a:gd name="connsiteY9" fmla="*/ 30498 h 156250"/>
                        <a:gd name="connsiteX10" fmla="*/ 60127 w 144676"/>
                        <a:gd name="connsiteY10" fmla="*/ 36806 h 156250"/>
                        <a:gd name="connsiteX11" fmla="*/ 42535 w 144676"/>
                        <a:gd name="connsiteY11" fmla="*/ 54398 h 156250"/>
                        <a:gd name="connsiteX12" fmla="*/ 36227 w 144676"/>
                        <a:gd name="connsiteY12" fmla="*/ 80035 h 156250"/>
                        <a:gd name="connsiteX13" fmla="*/ 42535 w 144676"/>
                        <a:gd name="connsiteY13" fmla="*/ 105729 h 156250"/>
                        <a:gd name="connsiteX14" fmla="*/ 60127 w 144676"/>
                        <a:gd name="connsiteY14" fmla="*/ 123322 h 156250"/>
                        <a:gd name="connsiteX15" fmla="*/ 85822 w 144676"/>
                        <a:gd name="connsiteY15" fmla="*/ 129630 h 156250"/>
                        <a:gd name="connsiteX16" fmla="*/ 124769 w 144676"/>
                        <a:gd name="connsiteY16" fmla="*/ 111285 h 156250"/>
                        <a:gd name="connsiteX17" fmla="*/ 147801 w 144676"/>
                        <a:gd name="connsiteY17" fmla="*/ 132524 h 156250"/>
                        <a:gd name="connsiteX18" fmla="*/ 120371 w 144676"/>
                        <a:gd name="connsiteY18" fmla="*/ 153125 h 156250"/>
                        <a:gd name="connsiteX19" fmla="*/ 83854 w 144676"/>
                        <a:gd name="connsiteY19" fmla="*/ 160244 h 156250"/>
                        <a:gd name="connsiteX20" fmla="*/ 41030 w 144676"/>
                        <a:gd name="connsiteY20" fmla="*/ 149885 h 156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44676" h="156250">
                          <a:moveTo>
                            <a:pt x="41030" y="149885"/>
                          </a:moveTo>
                          <a:cubicBezTo>
                            <a:pt x="28299" y="143056"/>
                            <a:pt x="18229" y="133507"/>
                            <a:pt x="10937" y="121355"/>
                          </a:cubicBezTo>
                          <a:cubicBezTo>
                            <a:pt x="3646" y="109202"/>
                            <a:pt x="0" y="95429"/>
                            <a:pt x="0" y="80093"/>
                          </a:cubicBezTo>
                          <a:cubicBezTo>
                            <a:pt x="0" y="64757"/>
                            <a:pt x="3646" y="50984"/>
                            <a:pt x="10937" y="38831"/>
                          </a:cubicBezTo>
                          <a:cubicBezTo>
                            <a:pt x="18229" y="26678"/>
                            <a:pt x="28299" y="17130"/>
                            <a:pt x="41030" y="10301"/>
                          </a:cubicBezTo>
                          <a:cubicBezTo>
                            <a:pt x="53762" y="3472"/>
                            <a:pt x="68114" y="0"/>
                            <a:pt x="84086" y="0"/>
                          </a:cubicBezTo>
                          <a:cubicBezTo>
                            <a:pt x="97512" y="0"/>
                            <a:pt x="109665" y="2373"/>
                            <a:pt x="120487" y="7060"/>
                          </a:cubicBezTo>
                          <a:cubicBezTo>
                            <a:pt x="131308" y="11806"/>
                            <a:pt x="140452" y="18576"/>
                            <a:pt x="147801" y="27431"/>
                          </a:cubicBezTo>
                          <a:lnTo>
                            <a:pt x="124769" y="48669"/>
                          </a:lnTo>
                          <a:cubicBezTo>
                            <a:pt x="114294" y="36574"/>
                            <a:pt x="101331" y="30498"/>
                            <a:pt x="85822" y="30498"/>
                          </a:cubicBezTo>
                          <a:cubicBezTo>
                            <a:pt x="76215" y="30498"/>
                            <a:pt x="67651" y="32581"/>
                            <a:pt x="60127" y="36806"/>
                          </a:cubicBezTo>
                          <a:cubicBezTo>
                            <a:pt x="52604" y="41030"/>
                            <a:pt x="46759" y="46875"/>
                            <a:pt x="42535" y="54398"/>
                          </a:cubicBezTo>
                          <a:cubicBezTo>
                            <a:pt x="38310" y="61921"/>
                            <a:pt x="36227" y="70486"/>
                            <a:pt x="36227" y="80035"/>
                          </a:cubicBezTo>
                          <a:cubicBezTo>
                            <a:pt x="36227" y="89641"/>
                            <a:pt x="38310" y="98206"/>
                            <a:pt x="42535" y="105729"/>
                          </a:cubicBezTo>
                          <a:cubicBezTo>
                            <a:pt x="46759" y="113253"/>
                            <a:pt x="52604" y="119098"/>
                            <a:pt x="60127" y="123322"/>
                          </a:cubicBezTo>
                          <a:cubicBezTo>
                            <a:pt x="67651" y="127547"/>
                            <a:pt x="76215" y="129630"/>
                            <a:pt x="85822" y="129630"/>
                          </a:cubicBezTo>
                          <a:cubicBezTo>
                            <a:pt x="101331" y="129630"/>
                            <a:pt x="114294" y="123496"/>
                            <a:pt x="124769" y="111285"/>
                          </a:cubicBezTo>
                          <a:lnTo>
                            <a:pt x="147801" y="132524"/>
                          </a:lnTo>
                          <a:cubicBezTo>
                            <a:pt x="140394" y="141551"/>
                            <a:pt x="131308" y="148380"/>
                            <a:pt x="120371" y="153125"/>
                          </a:cubicBezTo>
                          <a:cubicBezTo>
                            <a:pt x="109433" y="157871"/>
                            <a:pt x="97280" y="160244"/>
                            <a:pt x="83854" y="160244"/>
                          </a:cubicBezTo>
                          <a:cubicBezTo>
                            <a:pt x="68056" y="160186"/>
                            <a:pt x="53762" y="156771"/>
                            <a:pt x="41030" y="149885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29" name="Freeform: Shape 28">
                      <a:extLst>
                        <a:ext uri="{FF2B5EF4-FFF2-40B4-BE49-F238E27FC236}">
                          <a16:creationId xmlns:a16="http://schemas.microsoft.com/office/drawing/2014/main" id="{46119A8D-3FFC-42C0-B156-2E0ACF5D712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87993" y="3639991"/>
                      <a:ext cx="127315" cy="121528"/>
                    </a:xfrm>
                    <a:custGeom>
                      <a:avLst/>
                      <a:gdLst>
                        <a:gd name="connsiteX0" fmla="*/ 87269 w 127315"/>
                        <a:gd name="connsiteY0" fmla="*/ 85417 h 121528"/>
                        <a:gd name="connsiteX1" fmla="*/ 95776 w 127315"/>
                        <a:gd name="connsiteY1" fmla="*/ 61401 h 121528"/>
                        <a:gd name="connsiteX2" fmla="*/ 87269 w 127315"/>
                        <a:gd name="connsiteY2" fmla="*/ 37384 h 121528"/>
                        <a:gd name="connsiteX3" fmla="*/ 65452 w 127315"/>
                        <a:gd name="connsiteY3" fmla="*/ 28414 h 121528"/>
                        <a:gd name="connsiteX4" fmla="*/ 43577 w 127315"/>
                        <a:gd name="connsiteY4" fmla="*/ 37384 h 121528"/>
                        <a:gd name="connsiteX5" fmla="*/ 34954 w 127315"/>
                        <a:gd name="connsiteY5" fmla="*/ 61401 h 121528"/>
                        <a:gd name="connsiteX6" fmla="*/ 43577 w 127315"/>
                        <a:gd name="connsiteY6" fmla="*/ 85417 h 121528"/>
                        <a:gd name="connsiteX7" fmla="*/ 65452 w 127315"/>
                        <a:gd name="connsiteY7" fmla="*/ 94387 h 121528"/>
                        <a:gd name="connsiteX8" fmla="*/ 87269 w 127315"/>
                        <a:gd name="connsiteY8" fmla="*/ 85417 h 121528"/>
                        <a:gd name="connsiteX9" fmla="*/ 31713 w 127315"/>
                        <a:gd name="connsiteY9" fmla="*/ 114815 h 121528"/>
                        <a:gd name="connsiteX10" fmla="*/ 8391 w 127315"/>
                        <a:gd name="connsiteY10" fmla="*/ 92998 h 121528"/>
                        <a:gd name="connsiteX11" fmla="*/ 0 w 127315"/>
                        <a:gd name="connsiteY11" fmla="*/ 61343 h 121528"/>
                        <a:gd name="connsiteX12" fmla="*/ 8391 w 127315"/>
                        <a:gd name="connsiteY12" fmla="*/ 29688 h 121528"/>
                        <a:gd name="connsiteX13" fmla="*/ 31713 w 127315"/>
                        <a:gd name="connsiteY13" fmla="*/ 7870 h 121528"/>
                        <a:gd name="connsiteX14" fmla="*/ 65452 w 127315"/>
                        <a:gd name="connsiteY14" fmla="*/ 0 h 121528"/>
                        <a:gd name="connsiteX15" fmla="*/ 99074 w 127315"/>
                        <a:gd name="connsiteY15" fmla="*/ 7870 h 121528"/>
                        <a:gd name="connsiteX16" fmla="*/ 122280 w 127315"/>
                        <a:gd name="connsiteY16" fmla="*/ 29688 h 121528"/>
                        <a:gd name="connsiteX17" fmla="*/ 130672 w 127315"/>
                        <a:gd name="connsiteY17" fmla="*/ 61343 h 121528"/>
                        <a:gd name="connsiteX18" fmla="*/ 122280 w 127315"/>
                        <a:gd name="connsiteY18" fmla="*/ 92998 h 121528"/>
                        <a:gd name="connsiteX19" fmla="*/ 99074 w 127315"/>
                        <a:gd name="connsiteY19" fmla="*/ 114815 h 121528"/>
                        <a:gd name="connsiteX20" fmla="*/ 65452 w 127315"/>
                        <a:gd name="connsiteY20" fmla="*/ 122686 h 121528"/>
                        <a:gd name="connsiteX21" fmla="*/ 31713 w 127315"/>
                        <a:gd name="connsiteY21" fmla="*/ 114815 h 1215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127315" h="121528">
                          <a:moveTo>
                            <a:pt x="87269" y="85417"/>
                          </a:moveTo>
                          <a:cubicBezTo>
                            <a:pt x="92940" y="79456"/>
                            <a:pt x="95776" y="71470"/>
                            <a:pt x="95776" y="61401"/>
                          </a:cubicBezTo>
                          <a:cubicBezTo>
                            <a:pt x="95776" y="51389"/>
                            <a:pt x="92940" y="43345"/>
                            <a:pt x="87269" y="37384"/>
                          </a:cubicBezTo>
                          <a:cubicBezTo>
                            <a:pt x="81597" y="31424"/>
                            <a:pt x="74306" y="28414"/>
                            <a:pt x="65452" y="28414"/>
                          </a:cubicBezTo>
                          <a:cubicBezTo>
                            <a:pt x="56597" y="28414"/>
                            <a:pt x="49306" y="31366"/>
                            <a:pt x="43577" y="37384"/>
                          </a:cubicBezTo>
                          <a:cubicBezTo>
                            <a:pt x="37847" y="43345"/>
                            <a:pt x="34954" y="51331"/>
                            <a:pt x="34954" y="61401"/>
                          </a:cubicBezTo>
                          <a:cubicBezTo>
                            <a:pt x="34954" y="71412"/>
                            <a:pt x="37847" y="79456"/>
                            <a:pt x="43577" y="85417"/>
                          </a:cubicBezTo>
                          <a:cubicBezTo>
                            <a:pt x="49306" y="91378"/>
                            <a:pt x="56655" y="94387"/>
                            <a:pt x="65452" y="94387"/>
                          </a:cubicBezTo>
                          <a:cubicBezTo>
                            <a:pt x="74306" y="94387"/>
                            <a:pt x="81597" y="91378"/>
                            <a:pt x="87269" y="85417"/>
                          </a:cubicBezTo>
                          <a:moveTo>
                            <a:pt x="31713" y="114815"/>
                          </a:moveTo>
                          <a:cubicBezTo>
                            <a:pt x="21759" y="109549"/>
                            <a:pt x="14005" y="102315"/>
                            <a:pt x="8391" y="92998"/>
                          </a:cubicBezTo>
                          <a:cubicBezTo>
                            <a:pt x="2778" y="83681"/>
                            <a:pt x="0" y="73148"/>
                            <a:pt x="0" y="61343"/>
                          </a:cubicBezTo>
                          <a:cubicBezTo>
                            <a:pt x="0" y="49537"/>
                            <a:pt x="2778" y="39005"/>
                            <a:pt x="8391" y="29688"/>
                          </a:cubicBezTo>
                          <a:cubicBezTo>
                            <a:pt x="14005" y="20370"/>
                            <a:pt x="21759" y="13137"/>
                            <a:pt x="31713" y="7870"/>
                          </a:cubicBezTo>
                          <a:cubicBezTo>
                            <a:pt x="41667" y="2604"/>
                            <a:pt x="52894" y="0"/>
                            <a:pt x="65452" y="0"/>
                          </a:cubicBezTo>
                          <a:cubicBezTo>
                            <a:pt x="78010" y="0"/>
                            <a:pt x="89179" y="2604"/>
                            <a:pt x="99074" y="7870"/>
                          </a:cubicBezTo>
                          <a:cubicBezTo>
                            <a:pt x="108970" y="13137"/>
                            <a:pt x="116725" y="20370"/>
                            <a:pt x="122280" y="29688"/>
                          </a:cubicBezTo>
                          <a:cubicBezTo>
                            <a:pt x="127894" y="39005"/>
                            <a:pt x="130672" y="49537"/>
                            <a:pt x="130672" y="61343"/>
                          </a:cubicBezTo>
                          <a:cubicBezTo>
                            <a:pt x="130672" y="73148"/>
                            <a:pt x="127836" y="83681"/>
                            <a:pt x="122280" y="92998"/>
                          </a:cubicBezTo>
                          <a:cubicBezTo>
                            <a:pt x="116667" y="102257"/>
                            <a:pt x="108912" y="109549"/>
                            <a:pt x="99074" y="114815"/>
                          </a:cubicBezTo>
                          <a:cubicBezTo>
                            <a:pt x="89179" y="120081"/>
                            <a:pt x="77952" y="122686"/>
                            <a:pt x="65452" y="122686"/>
                          </a:cubicBezTo>
                          <a:cubicBezTo>
                            <a:pt x="52952" y="122686"/>
                            <a:pt x="41667" y="120081"/>
                            <a:pt x="31713" y="114815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0" name="Freeform: Shape 29">
                      <a:extLst>
                        <a:ext uri="{FF2B5EF4-FFF2-40B4-BE49-F238E27FC236}">
                          <a16:creationId xmlns:a16="http://schemas.microsoft.com/office/drawing/2014/main" id="{25E891DD-BCD2-42D5-BA6A-08475F8600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41813" y="3640049"/>
                      <a:ext cx="196760" cy="115741"/>
                    </a:xfrm>
                    <a:custGeom>
                      <a:avLst/>
                      <a:gdLst>
                        <a:gd name="connsiteX0" fmla="*/ 187906 w 196759"/>
                        <a:gd name="connsiteY0" fmla="*/ 13194 h 115741"/>
                        <a:gd name="connsiteX1" fmla="*/ 201042 w 196759"/>
                        <a:gd name="connsiteY1" fmla="*/ 52662 h 115741"/>
                        <a:gd name="connsiteX2" fmla="*/ 201042 w 196759"/>
                        <a:gd name="connsiteY2" fmla="*/ 120834 h 115741"/>
                        <a:gd name="connsiteX3" fmla="*/ 166551 w 196759"/>
                        <a:gd name="connsiteY3" fmla="*/ 120834 h 115741"/>
                        <a:gd name="connsiteX4" fmla="*/ 166551 w 196759"/>
                        <a:gd name="connsiteY4" fmla="*/ 58044 h 115741"/>
                        <a:gd name="connsiteX5" fmla="*/ 160707 w 196759"/>
                        <a:gd name="connsiteY5" fmla="*/ 36921 h 115741"/>
                        <a:gd name="connsiteX6" fmla="*/ 143982 w 196759"/>
                        <a:gd name="connsiteY6" fmla="*/ 29977 h 115741"/>
                        <a:gd name="connsiteX7" fmla="*/ 124711 w 196759"/>
                        <a:gd name="connsiteY7" fmla="*/ 37847 h 115741"/>
                        <a:gd name="connsiteX8" fmla="*/ 117651 w 196759"/>
                        <a:gd name="connsiteY8" fmla="*/ 61169 h 115741"/>
                        <a:gd name="connsiteX9" fmla="*/ 117651 w 196759"/>
                        <a:gd name="connsiteY9" fmla="*/ 120892 h 115741"/>
                        <a:gd name="connsiteX10" fmla="*/ 83160 w 196759"/>
                        <a:gd name="connsiteY10" fmla="*/ 120892 h 115741"/>
                        <a:gd name="connsiteX11" fmla="*/ 83160 w 196759"/>
                        <a:gd name="connsiteY11" fmla="*/ 58044 h 115741"/>
                        <a:gd name="connsiteX12" fmla="*/ 60590 w 196759"/>
                        <a:gd name="connsiteY12" fmla="*/ 29919 h 115741"/>
                        <a:gd name="connsiteX13" fmla="*/ 41551 w 196759"/>
                        <a:gd name="connsiteY13" fmla="*/ 37789 h 115741"/>
                        <a:gd name="connsiteX14" fmla="*/ 34491 w 196759"/>
                        <a:gd name="connsiteY14" fmla="*/ 61111 h 115741"/>
                        <a:gd name="connsiteX15" fmla="*/ 34491 w 196759"/>
                        <a:gd name="connsiteY15" fmla="*/ 120834 h 115741"/>
                        <a:gd name="connsiteX16" fmla="*/ 0 w 196759"/>
                        <a:gd name="connsiteY16" fmla="*/ 120834 h 115741"/>
                        <a:gd name="connsiteX17" fmla="*/ 0 w 196759"/>
                        <a:gd name="connsiteY17" fmla="*/ 1794 h 115741"/>
                        <a:gd name="connsiteX18" fmla="*/ 32986 w 196759"/>
                        <a:gd name="connsiteY18" fmla="*/ 1794 h 115741"/>
                        <a:gd name="connsiteX19" fmla="*/ 32986 w 196759"/>
                        <a:gd name="connsiteY19" fmla="*/ 15509 h 115741"/>
                        <a:gd name="connsiteX20" fmla="*/ 49248 w 196759"/>
                        <a:gd name="connsiteY20" fmla="*/ 3993 h 115741"/>
                        <a:gd name="connsiteX21" fmla="*/ 70371 w 196759"/>
                        <a:gd name="connsiteY21" fmla="*/ 0 h 115741"/>
                        <a:gd name="connsiteX22" fmla="*/ 93172 w 196759"/>
                        <a:gd name="connsiteY22" fmla="*/ 4977 h 115741"/>
                        <a:gd name="connsiteX23" fmla="*/ 109549 w 196759"/>
                        <a:gd name="connsiteY23" fmla="*/ 19445 h 115741"/>
                        <a:gd name="connsiteX24" fmla="*/ 128010 w 196759"/>
                        <a:gd name="connsiteY24" fmla="*/ 5093 h 115741"/>
                        <a:gd name="connsiteX25" fmla="*/ 152431 w 196759"/>
                        <a:gd name="connsiteY25" fmla="*/ 0 h 115741"/>
                        <a:gd name="connsiteX26" fmla="*/ 187906 w 196759"/>
                        <a:gd name="connsiteY26" fmla="*/ 13194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196759" h="115741">
                          <a:moveTo>
                            <a:pt x="187906" y="13194"/>
                          </a:moveTo>
                          <a:cubicBezTo>
                            <a:pt x="196702" y="21991"/>
                            <a:pt x="201042" y="35127"/>
                            <a:pt x="201042" y="52662"/>
                          </a:cubicBezTo>
                          <a:lnTo>
                            <a:pt x="201042" y="120834"/>
                          </a:lnTo>
                          <a:lnTo>
                            <a:pt x="166551" y="120834"/>
                          </a:lnTo>
                          <a:lnTo>
                            <a:pt x="166551" y="58044"/>
                          </a:lnTo>
                          <a:cubicBezTo>
                            <a:pt x="166551" y="48611"/>
                            <a:pt x="164584" y="41551"/>
                            <a:pt x="160707" y="36921"/>
                          </a:cubicBezTo>
                          <a:cubicBezTo>
                            <a:pt x="156829" y="32292"/>
                            <a:pt x="151216" y="29977"/>
                            <a:pt x="143982" y="29977"/>
                          </a:cubicBezTo>
                          <a:cubicBezTo>
                            <a:pt x="135880" y="29977"/>
                            <a:pt x="129457" y="32581"/>
                            <a:pt x="124711" y="37847"/>
                          </a:cubicBezTo>
                          <a:cubicBezTo>
                            <a:pt x="119966" y="43114"/>
                            <a:pt x="117651" y="50868"/>
                            <a:pt x="117651" y="61169"/>
                          </a:cubicBezTo>
                          <a:lnTo>
                            <a:pt x="117651" y="120892"/>
                          </a:lnTo>
                          <a:lnTo>
                            <a:pt x="83160" y="120892"/>
                          </a:lnTo>
                          <a:lnTo>
                            <a:pt x="83160" y="58044"/>
                          </a:lnTo>
                          <a:cubicBezTo>
                            <a:pt x="83160" y="39294"/>
                            <a:pt x="75637" y="29919"/>
                            <a:pt x="60590" y="29919"/>
                          </a:cubicBezTo>
                          <a:cubicBezTo>
                            <a:pt x="52604" y="29919"/>
                            <a:pt x="46296" y="32523"/>
                            <a:pt x="41551" y="37789"/>
                          </a:cubicBezTo>
                          <a:cubicBezTo>
                            <a:pt x="36806" y="43056"/>
                            <a:pt x="34491" y="50810"/>
                            <a:pt x="34491" y="61111"/>
                          </a:cubicBezTo>
                          <a:lnTo>
                            <a:pt x="34491" y="120834"/>
                          </a:lnTo>
                          <a:lnTo>
                            <a:pt x="0" y="120834"/>
                          </a:lnTo>
                          <a:lnTo>
                            <a:pt x="0" y="1794"/>
                          </a:lnTo>
                          <a:lnTo>
                            <a:pt x="32986" y="1794"/>
                          </a:lnTo>
                          <a:lnTo>
                            <a:pt x="32986" y="15509"/>
                          </a:lnTo>
                          <a:cubicBezTo>
                            <a:pt x="37442" y="10475"/>
                            <a:pt x="42824" y="6655"/>
                            <a:pt x="49248" y="3993"/>
                          </a:cubicBezTo>
                          <a:cubicBezTo>
                            <a:pt x="55672" y="1331"/>
                            <a:pt x="62732" y="0"/>
                            <a:pt x="70371" y="0"/>
                          </a:cubicBezTo>
                          <a:cubicBezTo>
                            <a:pt x="78762" y="0"/>
                            <a:pt x="86401" y="1678"/>
                            <a:pt x="93172" y="4977"/>
                          </a:cubicBezTo>
                          <a:cubicBezTo>
                            <a:pt x="99943" y="8275"/>
                            <a:pt x="105440" y="13137"/>
                            <a:pt x="109549" y="19445"/>
                          </a:cubicBezTo>
                          <a:cubicBezTo>
                            <a:pt x="114410" y="13252"/>
                            <a:pt x="120544" y="8449"/>
                            <a:pt x="128010" y="5093"/>
                          </a:cubicBezTo>
                          <a:cubicBezTo>
                            <a:pt x="135475" y="1678"/>
                            <a:pt x="143577" y="0"/>
                            <a:pt x="152431" y="0"/>
                          </a:cubicBezTo>
                          <a:cubicBezTo>
                            <a:pt x="167304" y="58"/>
                            <a:pt x="179109" y="4456"/>
                            <a:pt x="187906" y="13194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1" name="Freeform: Shape 30">
                      <a:extLst>
                        <a:ext uri="{FF2B5EF4-FFF2-40B4-BE49-F238E27FC236}">
                          <a16:creationId xmlns:a16="http://schemas.microsoft.com/office/drawing/2014/main" id="{75B2F682-539B-4C43-B8E6-B5E0FCC471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3874" y="3640049"/>
                      <a:ext cx="127315" cy="162038"/>
                    </a:xfrm>
                    <a:custGeom>
                      <a:avLst/>
                      <a:gdLst>
                        <a:gd name="connsiteX0" fmla="*/ 86169 w 127315"/>
                        <a:gd name="connsiteY0" fmla="*/ 85359 h 162037"/>
                        <a:gd name="connsiteX1" fmla="*/ 94676 w 127315"/>
                        <a:gd name="connsiteY1" fmla="*/ 61343 h 162037"/>
                        <a:gd name="connsiteX2" fmla="*/ 86169 w 127315"/>
                        <a:gd name="connsiteY2" fmla="*/ 37326 h 162037"/>
                        <a:gd name="connsiteX3" fmla="*/ 64352 w 127315"/>
                        <a:gd name="connsiteY3" fmla="*/ 28357 h 162037"/>
                        <a:gd name="connsiteX4" fmla="*/ 42535 w 127315"/>
                        <a:gd name="connsiteY4" fmla="*/ 37326 h 162037"/>
                        <a:gd name="connsiteX5" fmla="*/ 34028 w 127315"/>
                        <a:gd name="connsiteY5" fmla="*/ 61343 h 162037"/>
                        <a:gd name="connsiteX6" fmla="*/ 42535 w 127315"/>
                        <a:gd name="connsiteY6" fmla="*/ 85359 h 162037"/>
                        <a:gd name="connsiteX7" fmla="*/ 64352 w 127315"/>
                        <a:gd name="connsiteY7" fmla="*/ 94329 h 162037"/>
                        <a:gd name="connsiteX8" fmla="*/ 86169 w 127315"/>
                        <a:gd name="connsiteY8" fmla="*/ 85359 h 162037"/>
                        <a:gd name="connsiteX9" fmla="*/ 100521 w 127315"/>
                        <a:gd name="connsiteY9" fmla="*/ 7697 h 162037"/>
                        <a:gd name="connsiteX10" fmla="*/ 121875 w 127315"/>
                        <a:gd name="connsiteY10" fmla="*/ 29167 h 162037"/>
                        <a:gd name="connsiteX11" fmla="*/ 129630 w 127315"/>
                        <a:gd name="connsiteY11" fmla="*/ 61343 h 162037"/>
                        <a:gd name="connsiteX12" fmla="*/ 121875 w 127315"/>
                        <a:gd name="connsiteY12" fmla="*/ 93519 h 162037"/>
                        <a:gd name="connsiteX13" fmla="*/ 100521 w 127315"/>
                        <a:gd name="connsiteY13" fmla="*/ 114989 h 162037"/>
                        <a:gd name="connsiteX14" fmla="*/ 70313 w 127315"/>
                        <a:gd name="connsiteY14" fmla="*/ 122628 h 162037"/>
                        <a:gd name="connsiteX15" fmla="*/ 34491 w 127315"/>
                        <a:gd name="connsiteY15" fmla="*/ 108276 h 162037"/>
                        <a:gd name="connsiteX16" fmla="*/ 34491 w 127315"/>
                        <a:gd name="connsiteY16" fmla="*/ 163832 h 162037"/>
                        <a:gd name="connsiteX17" fmla="*/ 0 w 127315"/>
                        <a:gd name="connsiteY17" fmla="*/ 163832 h 162037"/>
                        <a:gd name="connsiteX18" fmla="*/ 0 w 127315"/>
                        <a:gd name="connsiteY18" fmla="*/ 1794 h 162037"/>
                        <a:gd name="connsiteX19" fmla="*/ 32986 w 127315"/>
                        <a:gd name="connsiteY19" fmla="*/ 1794 h 162037"/>
                        <a:gd name="connsiteX20" fmla="*/ 32986 w 127315"/>
                        <a:gd name="connsiteY20" fmla="*/ 15509 h 162037"/>
                        <a:gd name="connsiteX21" fmla="*/ 70371 w 127315"/>
                        <a:gd name="connsiteY21" fmla="*/ 0 h 162037"/>
                        <a:gd name="connsiteX22" fmla="*/ 100521 w 127315"/>
                        <a:gd name="connsiteY22" fmla="*/ 7697 h 1620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127315" h="162037">
                          <a:moveTo>
                            <a:pt x="86169" y="85359"/>
                          </a:moveTo>
                          <a:cubicBezTo>
                            <a:pt x="91841" y="79398"/>
                            <a:pt x="94676" y="71412"/>
                            <a:pt x="94676" y="61343"/>
                          </a:cubicBezTo>
                          <a:cubicBezTo>
                            <a:pt x="94676" y="51331"/>
                            <a:pt x="91841" y="43287"/>
                            <a:pt x="86169" y="37326"/>
                          </a:cubicBezTo>
                          <a:cubicBezTo>
                            <a:pt x="80498" y="31366"/>
                            <a:pt x="73206" y="28357"/>
                            <a:pt x="64352" y="28357"/>
                          </a:cubicBezTo>
                          <a:cubicBezTo>
                            <a:pt x="55498" y="28357"/>
                            <a:pt x="48264" y="31366"/>
                            <a:pt x="42535" y="37326"/>
                          </a:cubicBezTo>
                          <a:cubicBezTo>
                            <a:pt x="36864" y="43287"/>
                            <a:pt x="34028" y="51273"/>
                            <a:pt x="34028" y="61343"/>
                          </a:cubicBezTo>
                          <a:cubicBezTo>
                            <a:pt x="34028" y="71354"/>
                            <a:pt x="36864" y="79341"/>
                            <a:pt x="42535" y="85359"/>
                          </a:cubicBezTo>
                          <a:cubicBezTo>
                            <a:pt x="48206" y="91320"/>
                            <a:pt x="55498" y="94329"/>
                            <a:pt x="64352" y="94329"/>
                          </a:cubicBezTo>
                          <a:cubicBezTo>
                            <a:pt x="73206" y="94329"/>
                            <a:pt x="80498" y="91320"/>
                            <a:pt x="86169" y="85359"/>
                          </a:cubicBezTo>
                          <a:moveTo>
                            <a:pt x="100521" y="7697"/>
                          </a:moveTo>
                          <a:cubicBezTo>
                            <a:pt x="109607" y="12789"/>
                            <a:pt x="116725" y="19907"/>
                            <a:pt x="121875" y="29167"/>
                          </a:cubicBezTo>
                          <a:cubicBezTo>
                            <a:pt x="127026" y="38368"/>
                            <a:pt x="129630" y="49132"/>
                            <a:pt x="129630" y="61343"/>
                          </a:cubicBezTo>
                          <a:cubicBezTo>
                            <a:pt x="129630" y="73553"/>
                            <a:pt x="127026" y="84317"/>
                            <a:pt x="121875" y="93519"/>
                          </a:cubicBezTo>
                          <a:cubicBezTo>
                            <a:pt x="116725" y="102720"/>
                            <a:pt x="109607" y="109896"/>
                            <a:pt x="100521" y="114989"/>
                          </a:cubicBezTo>
                          <a:cubicBezTo>
                            <a:pt x="91436" y="120081"/>
                            <a:pt x="81366" y="122628"/>
                            <a:pt x="70313" y="122628"/>
                          </a:cubicBezTo>
                          <a:cubicBezTo>
                            <a:pt x="55151" y="122628"/>
                            <a:pt x="43171" y="117824"/>
                            <a:pt x="34491" y="108276"/>
                          </a:cubicBezTo>
                          <a:lnTo>
                            <a:pt x="34491" y="163832"/>
                          </a:lnTo>
                          <a:lnTo>
                            <a:pt x="0" y="163832"/>
                          </a:lnTo>
                          <a:lnTo>
                            <a:pt x="0" y="1794"/>
                          </a:lnTo>
                          <a:lnTo>
                            <a:pt x="32986" y="1794"/>
                          </a:lnTo>
                          <a:lnTo>
                            <a:pt x="32986" y="15509"/>
                          </a:lnTo>
                          <a:cubicBezTo>
                            <a:pt x="41551" y="5208"/>
                            <a:pt x="53993" y="0"/>
                            <a:pt x="70371" y="0"/>
                          </a:cubicBezTo>
                          <a:cubicBezTo>
                            <a:pt x="81424" y="58"/>
                            <a:pt x="91493" y="2604"/>
                            <a:pt x="100521" y="7697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2" name="Freeform: Shape 31">
                      <a:extLst>
                        <a:ext uri="{FF2B5EF4-FFF2-40B4-BE49-F238E27FC236}">
                          <a16:creationId xmlns:a16="http://schemas.microsoft.com/office/drawing/2014/main" id="{3CA88994-6AF4-49C0-97B6-2FF9A185484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25842" y="3641843"/>
                      <a:ext cx="115741" cy="115741"/>
                    </a:xfrm>
                    <a:custGeom>
                      <a:avLst/>
                      <a:gdLst>
                        <a:gd name="connsiteX0" fmla="*/ 120602 w 115741"/>
                        <a:gd name="connsiteY0" fmla="*/ 0 h 115741"/>
                        <a:gd name="connsiteX1" fmla="*/ 120602 w 115741"/>
                        <a:gd name="connsiteY1" fmla="*/ 119040 h 115741"/>
                        <a:gd name="connsiteX2" fmla="*/ 87847 w 115741"/>
                        <a:gd name="connsiteY2" fmla="*/ 119040 h 115741"/>
                        <a:gd name="connsiteX3" fmla="*/ 87847 w 115741"/>
                        <a:gd name="connsiteY3" fmla="*/ 104919 h 115741"/>
                        <a:gd name="connsiteX4" fmla="*/ 71470 w 115741"/>
                        <a:gd name="connsiteY4" fmla="*/ 116725 h 115741"/>
                        <a:gd name="connsiteX5" fmla="*/ 50868 w 115741"/>
                        <a:gd name="connsiteY5" fmla="*/ 120834 h 115741"/>
                        <a:gd name="connsiteX6" fmla="*/ 13715 w 115741"/>
                        <a:gd name="connsiteY6" fmla="*/ 107350 h 115741"/>
                        <a:gd name="connsiteX7" fmla="*/ 0 w 115741"/>
                        <a:gd name="connsiteY7" fmla="*/ 67303 h 115741"/>
                        <a:gd name="connsiteX8" fmla="*/ 0 w 115741"/>
                        <a:gd name="connsiteY8" fmla="*/ 0 h 115741"/>
                        <a:gd name="connsiteX9" fmla="*/ 34491 w 115741"/>
                        <a:gd name="connsiteY9" fmla="*/ 0 h 115741"/>
                        <a:gd name="connsiteX10" fmla="*/ 34491 w 115741"/>
                        <a:gd name="connsiteY10" fmla="*/ 62153 h 115741"/>
                        <a:gd name="connsiteX11" fmla="*/ 58623 w 115741"/>
                        <a:gd name="connsiteY11" fmla="*/ 90915 h 115741"/>
                        <a:gd name="connsiteX12" fmla="*/ 78530 w 115741"/>
                        <a:gd name="connsiteY12" fmla="*/ 82813 h 115741"/>
                        <a:gd name="connsiteX13" fmla="*/ 86053 w 115741"/>
                        <a:gd name="connsiteY13" fmla="*/ 58796 h 115741"/>
                        <a:gd name="connsiteX14" fmla="*/ 86053 w 115741"/>
                        <a:gd name="connsiteY14" fmla="*/ 0 h 115741"/>
                        <a:gd name="connsiteX15" fmla="*/ 120602 w 115741"/>
                        <a:gd name="connsiteY15" fmla="*/ 0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15741" h="115741">
                          <a:moveTo>
                            <a:pt x="120602" y="0"/>
                          </a:moveTo>
                          <a:lnTo>
                            <a:pt x="120602" y="119040"/>
                          </a:lnTo>
                          <a:lnTo>
                            <a:pt x="87847" y="119040"/>
                          </a:lnTo>
                          <a:lnTo>
                            <a:pt x="87847" y="104919"/>
                          </a:lnTo>
                          <a:cubicBezTo>
                            <a:pt x="83276" y="110070"/>
                            <a:pt x="77836" y="114005"/>
                            <a:pt x="71470" y="116725"/>
                          </a:cubicBezTo>
                          <a:cubicBezTo>
                            <a:pt x="65104" y="119445"/>
                            <a:pt x="58276" y="120834"/>
                            <a:pt x="50868" y="120834"/>
                          </a:cubicBezTo>
                          <a:cubicBezTo>
                            <a:pt x="35243" y="120834"/>
                            <a:pt x="22859" y="116320"/>
                            <a:pt x="13715" y="107350"/>
                          </a:cubicBezTo>
                          <a:cubicBezTo>
                            <a:pt x="4572" y="98322"/>
                            <a:pt x="0" y="85012"/>
                            <a:pt x="0" y="67303"/>
                          </a:cubicBezTo>
                          <a:lnTo>
                            <a:pt x="0" y="0"/>
                          </a:lnTo>
                          <a:lnTo>
                            <a:pt x="34491" y="0"/>
                          </a:lnTo>
                          <a:lnTo>
                            <a:pt x="34491" y="62153"/>
                          </a:lnTo>
                          <a:cubicBezTo>
                            <a:pt x="34491" y="81308"/>
                            <a:pt x="42535" y="90915"/>
                            <a:pt x="58623" y="90915"/>
                          </a:cubicBezTo>
                          <a:cubicBezTo>
                            <a:pt x="66898" y="90915"/>
                            <a:pt x="73495" y="88253"/>
                            <a:pt x="78530" y="82813"/>
                          </a:cubicBezTo>
                          <a:cubicBezTo>
                            <a:pt x="83565" y="77431"/>
                            <a:pt x="86053" y="69445"/>
                            <a:pt x="86053" y="58796"/>
                          </a:cubicBezTo>
                          <a:lnTo>
                            <a:pt x="86053" y="0"/>
                          </a:lnTo>
                          <a:lnTo>
                            <a:pt x="120602" y="0"/>
                          </a:lnTo>
                          <a:close/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3" name="Freeform: Shape 32">
                      <a:extLst>
                        <a:ext uri="{FF2B5EF4-FFF2-40B4-BE49-F238E27FC236}">
                          <a16:creationId xmlns:a16="http://schemas.microsoft.com/office/drawing/2014/main" id="{F3F751ED-CF4F-47AE-B975-EA7A359487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64326" y="3615569"/>
                      <a:ext cx="86806" cy="144676"/>
                    </a:xfrm>
                    <a:custGeom>
                      <a:avLst/>
                      <a:gdLst>
                        <a:gd name="connsiteX0" fmla="*/ 90972 w 86805"/>
                        <a:gd name="connsiteY0" fmla="*/ 139584 h 144676"/>
                        <a:gd name="connsiteX1" fmla="*/ 78472 w 86805"/>
                        <a:gd name="connsiteY1" fmla="*/ 145197 h 144676"/>
                        <a:gd name="connsiteX2" fmla="*/ 62847 w 86805"/>
                        <a:gd name="connsiteY2" fmla="*/ 147107 h 144676"/>
                        <a:gd name="connsiteX3" fmla="*/ 29977 w 86805"/>
                        <a:gd name="connsiteY3" fmla="*/ 136285 h 144676"/>
                        <a:gd name="connsiteX4" fmla="*/ 18345 w 86805"/>
                        <a:gd name="connsiteY4" fmla="*/ 104456 h 144676"/>
                        <a:gd name="connsiteX5" fmla="*/ 18345 w 86805"/>
                        <a:gd name="connsiteY5" fmla="*/ 55556 h 144676"/>
                        <a:gd name="connsiteX6" fmla="*/ 0 w 86805"/>
                        <a:gd name="connsiteY6" fmla="*/ 55556 h 144676"/>
                        <a:gd name="connsiteX7" fmla="*/ 0 w 86805"/>
                        <a:gd name="connsiteY7" fmla="*/ 28993 h 144676"/>
                        <a:gd name="connsiteX8" fmla="*/ 18345 w 86805"/>
                        <a:gd name="connsiteY8" fmla="*/ 28993 h 144676"/>
                        <a:gd name="connsiteX9" fmla="*/ 18345 w 86805"/>
                        <a:gd name="connsiteY9" fmla="*/ 0 h 144676"/>
                        <a:gd name="connsiteX10" fmla="*/ 52836 w 86805"/>
                        <a:gd name="connsiteY10" fmla="*/ 0 h 144676"/>
                        <a:gd name="connsiteX11" fmla="*/ 52836 w 86805"/>
                        <a:gd name="connsiteY11" fmla="*/ 28993 h 144676"/>
                        <a:gd name="connsiteX12" fmla="*/ 82466 w 86805"/>
                        <a:gd name="connsiteY12" fmla="*/ 28993 h 144676"/>
                        <a:gd name="connsiteX13" fmla="*/ 82466 w 86805"/>
                        <a:gd name="connsiteY13" fmla="*/ 55556 h 144676"/>
                        <a:gd name="connsiteX14" fmla="*/ 52836 w 86805"/>
                        <a:gd name="connsiteY14" fmla="*/ 55556 h 144676"/>
                        <a:gd name="connsiteX15" fmla="*/ 52836 w 86805"/>
                        <a:gd name="connsiteY15" fmla="*/ 103993 h 144676"/>
                        <a:gd name="connsiteX16" fmla="*/ 56713 w 86805"/>
                        <a:gd name="connsiteY16" fmla="*/ 115625 h 144676"/>
                        <a:gd name="connsiteX17" fmla="*/ 67651 w 86805"/>
                        <a:gd name="connsiteY17" fmla="*/ 119734 h 144676"/>
                        <a:gd name="connsiteX18" fmla="*/ 81597 w 86805"/>
                        <a:gd name="connsiteY18" fmla="*/ 115336 h 144676"/>
                        <a:gd name="connsiteX19" fmla="*/ 90972 w 86805"/>
                        <a:gd name="connsiteY19" fmla="*/ 139584 h 1446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86805" h="144676">
                          <a:moveTo>
                            <a:pt x="90972" y="139584"/>
                          </a:moveTo>
                          <a:cubicBezTo>
                            <a:pt x="87558" y="142072"/>
                            <a:pt x="83391" y="143982"/>
                            <a:pt x="78472" y="145197"/>
                          </a:cubicBezTo>
                          <a:cubicBezTo>
                            <a:pt x="73496" y="146470"/>
                            <a:pt x="68345" y="147107"/>
                            <a:pt x="62847" y="147107"/>
                          </a:cubicBezTo>
                          <a:cubicBezTo>
                            <a:pt x="48669" y="147107"/>
                            <a:pt x="37732" y="143519"/>
                            <a:pt x="29977" y="136285"/>
                          </a:cubicBezTo>
                          <a:cubicBezTo>
                            <a:pt x="22222" y="129051"/>
                            <a:pt x="18345" y="118461"/>
                            <a:pt x="18345" y="104456"/>
                          </a:cubicBezTo>
                          <a:lnTo>
                            <a:pt x="18345" y="55556"/>
                          </a:lnTo>
                          <a:lnTo>
                            <a:pt x="0" y="55556"/>
                          </a:lnTo>
                          <a:lnTo>
                            <a:pt x="0" y="28993"/>
                          </a:lnTo>
                          <a:lnTo>
                            <a:pt x="18345" y="28993"/>
                          </a:lnTo>
                          <a:lnTo>
                            <a:pt x="18345" y="0"/>
                          </a:lnTo>
                          <a:lnTo>
                            <a:pt x="52836" y="0"/>
                          </a:lnTo>
                          <a:lnTo>
                            <a:pt x="52836" y="28993"/>
                          </a:lnTo>
                          <a:lnTo>
                            <a:pt x="82466" y="28993"/>
                          </a:lnTo>
                          <a:lnTo>
                            <a:pt x="82466" y="55556"/>
                          </a:lnTo>
                          <a:lnTo>
                            <a:pt x="52836" y="55556"/>
                          </a:lnTo>
                          <a:lnTo>
                            <a:pt x="52836" y="103993"/>
                          </a:lnTo>
                          <a:cubicBezTo>
                            <a:pt x="52836" y="109028"/>
                            <a:pt x="54109" y="112848"/>
                            <a:pt x="56713" y="115625"/>
                          </a:cubicBezTo>
                          <a:cubicBezTo>
                            <a:pt x="59259" y="118345"/>
                            <a:pt x="62963" y="119734"/>
                            <a:pt x="67651" y="119734"/>
                          </a:cubicBezTo>
                          <a:cubicBezTo>
                            <a:pt x="73091" y="119734"/>
                            <a:pt x="77778" y="118287"/>
                            <a:pt x="81597" y="115336"/>
                          </a:cubicBezTo>
                          <a:lnTo>
                            <a:pt x="90972" y="139584"/>
                          </a:lnTo>
                          <a:close/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4" name="Freeform: Shape 33">
                      <a:extLst>
                        <a:ext uri="{FF2B5EF4-FFF2-40B4-BE49-F238E27FC236}">
                          <a16:creationId xmlns:a16="http://schemas.microsoft.com/office/drawing/2014/main" id="{342845A0-3ECD-4F9B-8F70-F585A527C6E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70576" y="3586750"/>
                      <a:ext cx="40509" cy="173612"/>
                    </a:xfrm>
                    <a:custGeom>
                      <a:avLst/>
                      <a:gdLst>
                        <a:gd name="connsiteX0" fmla="*/ 4224 w 40509"/>
                        <a:gd name="connsiteY0" fmla="*/ 55093 h 173611"/>
                        <a:gd name="connsiteX1" fmla="*/ 38715 w 40509"/>
                        <a:gd name="connsiteY1" fmla="*/ 55093 h 173611"/>
                        <a:gd name="connsiteX2" fmla="*/ 38715 w 40509"/>
                        <a:gd name="connsiteY2" fmla="*/ 174132 h 173611"/>
                        <a:gd name="connsiteX3" fmla="*/ 4224 w 40509"/>
                        <a:gd name="connsiteY3" fmla="*/ 174132 h 173611"/>
                        <a:gd name="connsiteX4" fmla="*/ 4224 w 40509"/>
                        <a:gd name="connsiteY4" fmla="*/ 55093 h 173611"/>
                        <a:gd name="connsiteX5" fmla="*/ 5961 w 40509"/>
                        <a:gd name="connsiteY5" fmla="*/ 32986 h 173611"/>
                        <a:gd name="connsiteX6" fmla="*/ 0 w 40509"/>
                        <a:gd name="connsiteY6" fmla="*/ 19271 h 173611"/>
                        <a:gd name="connsiteX7" fmla="*/ 5961 w 40509"/>
                        <a:gd name="connsiteY7" fmla="*/ 5556 h 173611"/>
                        <a:gd name="connsiteX8" fmla="*/ 21470 w 40509"/>
                        <a:gd name="connsiteY8" fmla="*/ 0 h 173611"/>
                        <a:gd name="connsiteX9" fmla="*/ 36979 w 40509"/>
                        <a:gd name="connsiteY9" fmla="*/ 5324 h 173611"/>
                        <a:gd name="connsiteX10" fmla="*/ 42940 w 40509"/>
                        <a:gd name="connsiteY10" fmla="*/ 18634 h 173611"/>
                        <a:gd name="connsiteX11" fmla="*/ 36979 w 40509"/>
                        <a:gd name="connsiteY11" fmla="*/ 32928 h 173611"/>
                        <a:gd name="connsiteX12" fmla="*/ 21470 w 40509"/>
                        <a:gd name="connsiteY12" fmla="*/ 38542 h 173611"/>
                        <a:gd name="connsiteX13" fmla="*/ 5961 w 40509"/>
                        <a:gd name="connsiteY13" fmla="*/ 32986 h 1736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40509" h="173611">
                          <a:moveTo>
                            <a:pt x="4224" y="55093"/>
                          </a:moveTo>
                          <a:lnTo>
                            <a:pt x="38715" y="55093"/>
                          </a:lnTo>
                          <a:lnTo>
                            <a:pt x="38715" y="174132"/>
                          </a:lnTo>
                          <a:lnTo>
                            <a:pt x="4224" y="174132"/>
                          </a:lnTo>
                          <a:lnTo>
                            <a:pt x="4224" y="55093"/>
                          </a:lnTo>
                          <a:close/>
                          <a:moveTo>
                            <a:pt x="5961" y="32986"/>
                          </a:moveTo>
                          <a:cubicBezTo>
                            <a:pt x="1968" y="29282"/>
                            <a:pt x="0" y="24711"/>
                            <a:pt x="0" y="19271"/>
                          </a:cubicBezTo>
                          <a:cubicBezTo>
                            <a:pt x="0" y="13831"/>
                            <a:pt x="1968" y="9259"/>
                            <a:pt x="5961" y="5556"/>
                          </a:cubicBezTo>
                          <a:cubicBezTo>
                            <a:pt x="9954" y="1852"/>
                            <a:pt x="15104" y="0"/>
                            <a:pt x="21470" y="0"/>
                          </a:cubicBezTo>
                          <a:cubicBezTo>
                            <a:pt x="27778" y="0"/>
                            <a:pt x="32986" y="1794"/>
                            <a:pt x="36979" y="5324"/>
                          </a:cubicBezTo>
                          <a:cubicBezTo>
                            <a:pt x="40972" y="8854"/>
                            <a:pt x="42940" y="13310"/>
                            <a:pt x="42940" y="18634"/>
                          </a:cubicBezTo>
                          <a:cubicBezTo>
                            <a:pt x="42940" y="24363"/>
                            <a:pt x="40972" y="29167"/>
                            <a:pt x="36979" y="32928"/>
                          </a:cubicBezTo>
                          <a:cubicBezTo>
                            <a:pt x="32986" y="36690"/>
                            <a:pt x="27836" y="38542"/>
                            <a:pt x="21470" y="38542"/>
                          </a:cubicBezTo>
                          <a:cubicBezTo>
                            <a:pt x="15104" y="38542"/>
                            <a:pt x="9954" y="36690"/>
                            <a:pt x="5961" y="32986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5" name="Freeform: Shape 34">
                      <a:extLst>
                        <a:ext uri="{FF2B5EF4-FFF2-40B4-BE49-F238E27FC236}">
                          <a16:creationId xmlns:a16="http://schemas.microsoft.com/office/drawing/2014/main" id="{13D76F4D-9F3A-496C-BBD6-7FFCE1E6C9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41410" y="3640049"/>
                      <a:ext cx="121528" cy="115741"/>
                    </a:xfrm>
                    <a:custGeom>
                      <a:avLst/>
                      <a:gdLst>
                        <a:gd name="connsiteX0" fmla="*/ 108044 w 121528"/>
                        <a:gd name="connsiteY0" fmla="*/ 13310 h 115741"/>
                        <a:gd name="connsiteX1" fmla="*/ 121644 w 121528"/>
                        <a:gd name="connsiteY1" fmla="*/ 52720 h 115741"/>
                        <a:gd name="connsiteX2" fmla="*/ 121644 w 121528"/>
                        <a:gd name="connsiteY2" fmla="*/ 120892 h 115741"/>
                        <a:gd name="connsiteX3" fmla="*/ 87153 w 121528"/>
                        <a:gd name="connsiteY3" fmla="*/ 120892 h 115741"/>
                        <a:gd name="connsiteX4" fmla="*/ 87153 w 121528"/>
                        <a:gd name="connsiteY4" fmla="*/ 58044 h 115741"/>
                        <a:gd name="connsiteX5" fmla="*/ 80961 w 121528"/>
                        <a:gd name="connsiteY5" fmla="*/ 36921 h 115741"/>
                        <a:gd name="connsiteX6" fmla="*/ 63021 w 121528"/>
                        <a:gd name="connsiteY6" fmla="*/ 29977 h 115741"/>
                        <a:gd name="connsiteX7" fmla="*/ 42245 w 121528"/>
                        <a:gd name="connsiteY7" fmla="*/ 38021 h 115741"/>
                        <a:gd name="connsiteX8" fmla="*/ 34491 w 121528"/>
                        <a:gd name="connsiteY8" fmla="*/ 62037 h 115741"/>
                        <a:gd name="connsiteX9" fmla="*/ 34491 w 121528"/>
                        <a:gd name="connsiteY9" fmla="*/ 120892 h 115741"/>
                        <a:gd name="connsiteX10" fmla="*/ 0 w 121528"/>
                        <a:gd name="connsiteY10" fmla="*/ 120892 h 115741"/>
                        <a:gd name="connsiteX11" fmla="*/ 0 w 121528"/>
                        <a:gd name="connsiteY11" fmla="*/ 1794 h 115741"/>
                        <a:gd name="connsiteX12" fmla="*/ 32986 w 121528"/>
                        <a:gd name="connsiteY12" fmla="*/ 1794 h 115741"/>
                        <a:gd name="connsiteX13" fmla="*/ 32986 w 121528"/>
                        <a:gd name="connsiteY13" fmla="*/ 15741 h 115741"/>
                        <a:gd name="connsiteX14" fmla="*/ 50000 w 121528"/>
                        <a:gd name="connsiteY14" fmla="*/ 4109 h 115741"/>
                        <a:gd name="connsiteX15" fmla="*/ 72338 w 121528"/>
                        <a:gd name="connsiteY15" fmla="*/ 0 h 115741"/>
                        <a:gd name="connsiteX16" fmla="*/ 108044 w 121528"/>
                        <a:gd name="connsiteY16" fmla="*/ 13310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21528" h="115741">
                          <a:moveTo>
                            <a:pt x="108044" y="13310"/>
                          </a:moveTo>
                          <a:cubicBezTo>
                            <a:pt x="117130" y="22164"/>
                            <a:pt x="121644" y="35301"/>
                            <a:pt x="121644" y="52720"/>
                          </a:cubicBezTo>
                          <a:lnTo>
                            <a:pt x="121644" y="120892"/>
                          </a:lnTo>
                          <a:lnTo>
                            <a:pt x="87153" y="120892"/>
                          </a:lnTo>
                          <a:lnTo>
                            <a:pt x="87153" y="58044"/>
                          </a:lnTo>
                          <a:cubicBezTo>
                            <a:pt x="87153" y="48611"/>
                            <a:pt x="85070" y="41551"/>
                            <a:pt x="80961" y="36921"/>
                          </a:cubicBezTo>
                          <a:cubicBezTo>
                            <a:pt x="76852" y="32292"/>
                            <a:pt x="70891" y="29977"/>
                            <a:pt x="63021" y="29977"/>
                          </a:cubicBezTo>
                          <a:cubicBezTo>
                            <a:pt x="54340" y="29977"/>
                            <a:pt x="47396" y="32639"/>
                            <a:pt x="42245" y="38021"/>
                          </a:cubicBezTo>
                          <a:cubicBezTo>
                            <a:pt x="37095" y="43403"/>
                            <a:pt x="34491" y="51389"/>
                            <a:pt x="34491" y="62037"/>
                          </a:cubicBezTo>
                          <a:lnTo>
                            <a:pt x="34491" y="120892"/>
                          </a:lnTo>
                          <a:lnTo>
                            <a:pt x="0" y="120892"/>
                          </a:lnTo>
                          <a:lnTo>
                            <a:pt x="0" y="1794"/>
                          </a:lnTo>
                          <a:lnTo>
                            <a:pt x="32986" y="1794"/>
                          </a:lnTo>
                          <a:lnTo>
                            <a:pt x="32986" y="15741"/>
                          </a:lnTo>
                          <a:cubicBezTo>
                            <a:pt x="37558" y="10706"/>
                            <a:pt x="43229" y="6829"/>
                            <a:pt x="50000" y="4109"/>
                          </a:cubicBezTo>
                          <a:cubicBezTo>
                            <a:pt x="56771" y="1389"/>
                            <a:pt x="64236" y="0"/>
                            <a:pt x="72338" y="0"/>
                          </a:cubicBezTo>
                          <a:cubicBezTo>
                            <a:pt x="87095" y="58"/>
                            <a:pt x="98959" y="4456"/>
                            <a:pt x="108044" y="13310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6" name="Freeform: Shape 35">
                      <a:extLst>
                        <a:ext uri="{FF2B5EF4-FFF2-40B4-BE49-F238E27FC236}">
                          <a16:creationId xmlns:a16="http://schemas.microsoft.com/office/drawing/2014/main" id="{8474BF21-178D-47B3-831F-B97DD3A832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86780" y="3640049"/>
                      <a:ext cx="127315" cy="162038"/>
                    </a:xfrm>
                    <a:custGeom>
                      <a:avLst/>
                      <a:gdLst>
                        <a:gd name="connsiteX0" fmla="*/ 88831 w 127315"/>
                        <a:gd name="connsiteY0" fmla="*/ 78704 h 162037"/>
                        <a:gd name="connsiteX1" fmla="*/ 97570 w 127315"/>
                        <a:gd name="connsiteY1" fmla="*/ 57581 h 162037"/>
                        <a:gd name="connsiteX2" fmla="*/ 88831 w 127315"/>
                        <a:gd name="connsiteY2" fmla="*/ 36458 h 162037"/>
                        <a:gd name="connsiteX3" fmla="*/ 66378 w 127315"/>
                        <a:gd name="connsiteY3" fmla="*/ 28357 h 162037"/>
                        <a:gd name="connsiteX4" fmla="*/ 43808 w 127315"/>
                        <a:gd name="connsiteY4" fmla="*/ 36458 h 162037"/>
                        <a:gd name="connsiteX5" fmla="*/ 34954 w 127315"/>
                        <a:gd name="connsiteY5" fmla="*/ 57581 h 162037"/>
                        <a:gd name="connsiteX6" fmla="*/ 43808 w 127315"/>
                        <a:gd name="connsiteY6" fmla="*/ 78704 h 162037"/>
                        <a:gd name="connsiteX7" fmla="*/ 66378 w 127315"/>
                        <a:gd name="connsiteY7" fmla="*/ 86806 h 162037"/>
                        <a:gd name="connsiteX8" fmla="*/ 88831 w 127315"/>
                        <a:gd name="connsiteY8" fmla="*/ 78704 h 162037"/>
                        <a:gd name="connsiteX9" fmla="*/ 131598 w 127315"/>
                        <a:gd name="connsiteY9" fmla="*/ 1794 h 162037"/>
                        <a:gd name="connsiteX10" fmla="*/ 131598 w 127315"/>
                        <a:gd name="connsiteY10" fmla="*/ 100926 h 162037"/>
                        <a:gd name="connsiteX11" fmla="*/ 114584 w 127315"/>
                        <a:gd name="connsiteY11" fmla="*/ 149595 h 162037"/>
                        <a:gd name="connsiteX12" fmla="*/ 64815 w 127315"/>
                        <a:gd name="connsiteY12" fmla="*/ 165510 h 162037"/>
                        <a:gd name="connsiteX13" fmla="*/ 32060 w 127315"/>
                        <a:gd name="connsiteY13" fmla="*/ 161285 h 162037"/>
                        <a:gd name="connsiteX14" fmla="*/ 6424 w 127315"/>
                        <a:gd name="connsiteY14" fmla="*/ 149132 h 162037"/>
                        <a:gd name="connsiteX15" fmla="*/ 20139 w 127315"/>
                        <a:gd name="connsiteY15" fmla="*/ 124364 h 162037"/>
                        <a:gd name="connsiteX16" fmla="*/ 39178 w 127315"/>
                        <a:gd name="connsiteY16" fmla="*/ 134202 h 162037"/>
                        <a:gd name="connsiteX17" fmla="*/ 62211 w 127315"/>
                        <a:gd name="connsiteY17" fmla="*/ 137848 h 162037"/>
                        <a:gd name="connsiteX18" fmla="*/ 88658 w 127315"/>
                        <a:gd name="connsiteY18" fmla="*/ 129746 h 162037"/>
                        <a:gd name="connsiteX19" fmla="*/ 97165 w 127315"/>
                        <a:gd name="connsiteY19" fmla="*/ 105324 h 162037"/>
                        <a:gd name="connsiteX20" fmla="*/ 97165 w 127315"/>
                        <a:gd name="connsiteY20" fmla="*/ 100232 h 162037"/>
                        <a:gd name="connsiteX21" fmla="*/ 59549 w 127315"/>
                        <a:gd name="connsiteY21" fmla="*/ 115047 h 162037"/>
                        <a:gd name="connsiteX22" fmla="*/ 29572 w 127315"/>
                        <a:gd name="connsiteY22" fmla="*/ 107871 h 162037"/>
                        <a:gd name="connsiteX23" fmla="*/ 7986 w 127315"/>
                        <a:gd name="connsiteY23" fmla="*/ 87616 h 162037"/>
                        <a:gd name="connsiteX24" fmla="*/ 0 w 127315"/>
                        <a:gd name="connsiteY24" fmla="*/ 57523 h 162037"/>
                        <a:gd name="connsiteX25" fmla="*/ 7986 w 127315"/>
                        <a:gd name="connsiteY25" fmla="*/ 27431 h 162037"/>
                        <a:gd name="connsiteX26" fmla="*/ 29572 w 127315"/>
                        <a:gd name="connsiteY26" fmla="*/ 7176 h 162037"/>
                        <a:gd name="connsiteX27" fmla="*/ 59549 w 127315"/>
                        <a:gd name="connsiteY27" fmla="*/ 0 h 162037"/>
                        <a:gd name="connsiteX28" fmla="*/ 98958 w 127315"/>
                        <a:gd name="connsiteY28" fmla="*/ 17014 h 162037"/>
                        <a:gd name="connsiteX29" fmla="*/ 98958 w 127315"/>
                        <a:gd name="connsiteY29" fmla="*/ 1736 h 162037"/>
                        <a:gd name="connsiteX30" fmla="*/ 131598 w 127315"/>
                        <a:gd name="connsiteY30" fmla="*/ 1736 h 1620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127315" h="162037">
                          <a:moveTo>
                            <a:pt x="88831" y="78704"/>
                          </a:moveTo>
                          <a:cubicBezTo>
                            <a:pt x="94676" y="73322"/>
                            <a:pt x="97570" y="66262"/>
                            <a:pt x="97570" y="57581"/>
                          </a:cubicBezTo>
                          <a:cubicBezTo>
                            <a:pt x="97570" y="48901"/>
                            <a:pt x="94676" y="41840"/>
                            <a:pt x="88831" y="36458"/>
                          </a:cubicBezTo>
                          <a:cubicBezTo>
                            <a:pt x="82987" y="31076"/>
                            <a:pt x="75521" y="28357"/>
                            <a:pt x="66378" y="28357"/>
                          </a:cubicBezTo>
                          <a:cubicBezTo>
                            <a:pt x="57234" y="28357"/>
                            <a:pt x="49711" y="31019"/>
                            <a:pt x="43808" y="36458"/>
                          </a:cubicBezTo>
                          <a:cubicBezTo>
                            <a:pt x="37905" y="41840"/>
                            <a:pt x="34954" y="48901"/>
                            <a:pt x="34954" y="57581"/>
                          </a:cubicBezTo>
                          <a:cubicBezTo>
                            <a:pt x="34954" y="66262"/>
                            <a:pt x="37905" y="73322"/>
                            <a:pt x="43808" y="78704"/>
                          </a:cubicBezTo>
                          <a:cubicBezTo>
                            <a:pt x="49711" y="84086"/>
                            <a:pt x="57234" y="86806"/>
                            <a:pt x="66378" y="86806"/>
                          </a:cubicBezTo>
                          <a:cubicBezTo>
                            <a:pt x="75463" y="86806"/>
                            <a:pt x="82987" y="84086"/>
                            <a:pt x="88831" y="78704"/>
                          </a:cubicBezTo>
                          <a:moveTo>
                            <a:pt x="131598" y="1794"/>
                          </a:moveTo>
                          <a:lnTo>
                            <a:pt x="131598" y="100926"/>
                          </a:lnTo>
                          <a:cubicBezTo>
                            <a:pt x="131598" y="122743"/>
                            <a:pt x="125926" y="139005"/>
                            <a:pt x="114584" y="149595"/>
                          </a:cubicBezTo>
                          <a:cubicBezTo>
                            <a:pt x="103241" y="160186"/>
                            <a:pt x="86632" y="165510"/>
                            <a:pt x="64815" y="165510"/>
                          </a:cubicBezTo>
                          <a:cubicBezTo>
                            <a:pt x="53299" y="165510"/>
                            <a:pt x="42361" y="164121"/>
                            <a:pt x="32060" y="161285"/>
                          </a:cubicBezTo>
                          <a:cubicBezTo>
                            <a:pt x="21759" y="158507"/>
                            <a:pt x="13195" y="154457"/>
                            <a:pt x="6424" y="149132"/>
                          </a:cubicBezTo>
                          <a:lnTo>
                            <a:pt x="20139" y="124364"/>
                          </a:lnTo>
                          <a:cubicBezTo>
                            <a:pt x="25174" y="128473"/>
                            <a:pt x="31482" y="131771"/>
                            <a:pt x="39178" y="134202"/>
                          </a:cubicBezTo>
                          <a:cubicBezTo>
                            <a:pt x="46875" y="136632"/>
                            <a:pt x="54514" y="137848"/>
                            <a:pt x="62211" y="137848"/>
                          </a:cubicBezTo>
                          <a:cubicBezTo>
                            <a:pt x="74132" y="137848"/>
                            <a:pt x="82987" y="135128"/>
                            <a:pt x="88658" y="129746"/>
                          </a:cubicBezTo>
                          <a:cubicBezTo>
                            <a:pt x="94329" y="124364"/>
                            <a:pt x="97165" y="116204"/>
                            <a:pt x="97165" y="105324"/>
                          </a:cubicBezTo>
                          <a:lnTo>
                            <a:pt x="97165" y="100232"/>
                          </a:lnTo>
                          <a:cubicBezTo>
                            <a:pt x="88137" y="110128"/>
                            <a:pt x="75637" y="115047"/>
                            <a:pt x="59549" y="115047"/>
                          </a:cubicBezTo>
                          <a:cubicBezTo>
                            <a:pt x="48611" y="115047"/>
                            <a:pt x="38657" y="112674"/>
                            <a:pt x="29572" y="107871"/>
                          </a:cubicBezTo>
                          <a:cubicBezTo>
                            <a:pt x="20486" y="103067"/>
                            <a:pt x="13310" y="96354"/>
                            <a:pt x="7986" y="87616"/>
                          </a:cubicBezTo>
                          <a:cubicBezTo>
                            <a:pt x="2662" y="78878"/>
                            <a:pt x="0" y="68866"/>
                            <a:pt x="0" y="57523"/>
                          </a:cubicBezTo>
                          <a:cubicBezTo>
                            <a:pt x="0" y="46181"/>
                            <a:pt x="2662" y="36111"/>
                            <a:pt x="7986" y="27431"/>
                          </a:cubicBezTo>
                          <a:cubicBezTo>
                            <a:pt x="13310" y="18750"/>
                            <a:pt x="20486" y="11979"/>
                            <a:pt x="29572" y="7176"/>
                          </a:cubicBezTo>
                          <a:cubicBezTo>
                            <a:pt x="38657" y="2373"/>
                            <a:pt x="48669" y="0"/>
                            <a:pt x="59549" y="0"/>
                          </a:cubicBezTo>
                          <a:cubicBezTo>
                            <a:pt x="76794" y="0"/>
                            <a:pt x="89931" y="5671"/>
                            <a:pt x="98958" y="17014"/>
                          </a:cubicBezTo>
                          <a:lnTo>
                            <a:pt x="98958" y="1736"/>
                          </a:lnTo>
                          <a:lnTo>
                            <a:pt x="131598" y="1736"/>
                          </a:lnTo>
                          <a:close/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7" name="Freeform: Shape 36">
                      <a:extLst>
                        <a:ext uri="{FF2B5EF4-FFF2-40B4-BE49-F238E27FC236}">
                          <a16:creationId xmlns:a16="http://schemas.microsoft.com/office/drawing/2014/main" id="{9031416A-56EA-4CD4-B316-4318D32104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04663" y="3643463"/>
                      <a:ext cx="92593" cy="115741"/>
                    </a:xfrm>
                    <a:custGeom>
                      <a:avLst/>
                      <a:gdLst>
                        <a:gd name="connsiteX0" fmla="*/ 67708 w 92592"/>
                        <a:gd name="connsiteY0" fmla="*/ 100058 h 115741"/>
                        <a:gd name="connsiteX1" fmla="*/ 81887 w 92592"/>
                        <a:gd name="connsiteY1" fmla="*/ 82466 h 115741"/>
                        <a:gd name="connsiteX2" fmla="*/ 81887 w 92592"/>
                        <a:gd name="connsiteY2" fmla="*/ 63426 h 115741"/>
                        <a:gd name="connsiteX3" fmla="*/ 45370 w 92592"/>
                        <a:gd name="connsiteY3" fmla="*/ 63426 h 115741"/>
                        <a:gd name="connsiteX4" fmla="*/ 15509 w 92592"/>
                        <a:gd name="connsiteY4" fmla="*/ 84202 h 115741"/>
                        <a:gd name="connsiteX5" fmla="*/ 23264 w 92592"/>
                        <a:gd name="connsiteY5" fmla="*/ 100232 h 115741"/>
                        <a:gd name="connsiteX6" fmla="*/ 44965 w 92592"/>
                        <a:gd name="connsiteY6" fmla="*/ 106077 h 115741"/>
                        <a:gd name="connsiteX7" fmla="*/ 67708 w 92592"/>
                        <a:gd name="connsiteY7" fmla="*/ 100058 h 115741"/>
                        <a:gd name="connsiteX8" fmla="*/ 85417 w 92592"/>
                        <a:gd name="connsiteY8" fmla="*/ 11574 h 115741"/>
                        <a:gd name="connsiteX9" fmla="*/ 97570 w 92592"/>
                        <a:gd name="connsiteY9" fmla="*/ 45313 h 115741"/>
                        <a:gd name="connsiteX10" fmla="*/ 97570 w 92592"/>
                        <a:gd name="connsiteY10" fmla="*/ 117419 h 115741"/>
                        <a:gd name="connsiteX11" fmla="*/ 82523 w 92592"/>
                        <a:gd name="connsiteY11" fmla="*/ 117419 h 115741"/>
                        <a:gd name="connsiteX12" fmla="*/ 82523 w 92592"/>
                        <a:gd name="connsiteY12" fmla="*/ 99248 h 115741"/>
                        <a:gd name="connsiteX13" fmla="*/ 66956 w 92592"/>
                        <a:gd name="connsiteY13" fmla="*/ 113426 h 115741"/>
                        <a:gd name="connsiteX14" fmla="*/ 42477 w 92592"/>
                        <a:gd name="connsiteY14" fmla="*/ 118519 h 115741"/>
                        <a:gd name="connsiteX15" fmla="*/ 11516 w 92592"/>
                        <a:gd name="connsiteY15" fmla="*/ 109202 h 115741"/>
                        <a:gd name="connsiteX16" fmla="*/ 0 w 92592"/>
                        <a:gd name="connsiteY16" fmla="*/ 84607 h 115741"/>
                        <a:gd name="connsiteX17" fmla="*/ 10764 w 92592"/>
                        <a:gd name="connsiteY17" fmla="*/ 60706 h 115741"/>
                        <a:gd name="connsiteX18" fmla="*/ 44965 w 92592"/>
                        <a:gd name="connsiteY18" fmla="*/ 51621 h 115741"/>
                        <a:gd name="connsiteX19" fmla="*/ 81945 w 92592"/>
                        <a:gd name="connsiteY19" fmla="*/ 51621 h 115741"/>
                        <a:gd name="connsiteX20" fmla="*/ 81945 w 92592"/>
                        <a:gd name="connsiteY20" fmla="*/ 44560 h 115741"/>
                        <a:gd name="connsiteX21" fmla="*/ 73553 w 92592"/>
                        <a:gd name="connsiteY21" fmla="*/ 21644 h 115741"/>
                        <a:gd name="connsiteX22" fmla="*/ 49016 w 92592"/>
                        <a:gd name="connsiteY22" fmla="*/ 13773 h 115741"/>
                        <a:gd name="connsiteX23" fmla="*/ 27778 w 92592"/>
                        <a:gd name="connsiteY23" fmla="*/ 17419 h 115741"/>
                        <a:gd name="connsiteX24" fmla="*/ 10301 w 92592"/>
                        <a:gd name="connsiteY24" fmla="*/ 27489 h 115741"/>
                        <a:gd name="connsiteX25" fmla="*/ 3183 w 92592"/>
                        <a:gd name="connsiteY25" fmla="*/ 15741 h 115741"/>
                        <a:gd name="connsiteX26" fmla="*/ 24421 w 92592"/>
                        <a:gd name="connsiteY26" fmla="*/ 4109 h 115741"/>
                        <a:gd name="connsiteX27" fmla="*/ 50521 w 92592"/>
                        <a:gd name="connsiteY27" fmla="*/ 0 h 115741"/>
                        <a:gd name="connsiteX28" fmla="*/ 85417 w 92592"/>
                        <a:gd name="connsiteY28" fmla="*/ 11574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92592" h="115741">
                          <a:moveTo>
                            <a:pt x="67708" y="100058"/>
                          </a:moveTo>
                          <a:cubicBezTo>
                            <a:pt x="74074" y="96007"/>
                            <a:pt x="78762" y="90162"/>
                            <a:pt x="81887" y="82466"/>
                          </a:cubicBezTo>
                          <a:lnTo>
                            <a:pt x="81887" y="63426"/>
                          </a:lnTo>
                          <a:lnTo>
                            <a:pt x="45370" y="63426"/>
                          </a:lnTo>
                          <a:cubicBezTo>
                            <a:pt x="25463" y="63426"/>
                            <a:pt x="15509" y="70371"/>
                            <a:pt x="15509" y="84202"/>
                          </a:cubicBezTo>
                          <a:cubicBezTo>
                            <a:pt x="15509" y="90973"/>
                            <a:pt x="18114" y="96354"/>
                            <a:pt x="23264" y="100232"/>
                          </a:cubicBezTo>
                          <a:cubicBezTo>
                            <a:pt x="28414" y="104167"/>
                            <a:pt x="35648" y="106077"/>
                            <a:pt x="44965" y="106077"/>
                          </a:cubicBezTo>
                          <a:cubicBezTo>
                            <a:pt x="53820" y="106135"/>
                            <a:pt x="61401" y="104109"/>
                            <a:pt x="67708" y="100058"/>
                          </a:cubicBezTo>
                          <a:moveTo>
                            <a:pt x="85417" y="11574"/>
                          </a:moveTo>
                          <a:cubicBezTo>
                            <a:pt x="93519" y="19155"/>
                            <a:pt x="97570" y="30440"/>
                            <a:pt x="97570" y="45313"/>
                          </a:cubicBezTo>
                          <a:lnTo>
                            <a:pt x="97570" y="117419"/>
                          </a:lnTo>
                          <a:lnTo>
                            <a:pt x="82523" y="117419"/>
                          </a:lnTo>
                          <a:lnTo>
                            <a:pt x="82523" y="99248"/>
                          </a:lnTo>
                          <a:cubicBezTo>
                            <a:pt x="78993" y="105267"/>
                            <a:pt x="73785" y="110012"/>
                            <a:pt x="66956" y="113426"/>
                          </a:cubicBezTo>
                          <a:cubicBezTo>
                            <a:pt x="60070" y="116841"/>
                            <a:pt x="51968" y="118519"/>
                            <a:pt x="42477" y="118519"/>
                          </a:cubicBezTo>
                          <a:cubicBezTo>
                            <a:pt x="29514" y="118519"/>
                            <a:pt x="19155" y="115394"/>
                            <a:pt x="11516" y="109202"/>
                          </a:cubicBezTo>
                          <a:cubicBezTo>
                            <a:pt x="3819" y="103010"/>
                            <a:pt x="0" y="94850"/>
                            <a:pt x="0" y="84607"/>
                          </a:cubicBezTo>
                          <a:cubicBezTo>
                            <a:pt x="0" y="74711"/>
                            <a:pt x="3588" y="66783"/>
                            <a:pt x="10764" y="60706"/>
                          </a:cubicBezTo>
                          <a:cubicBezTo>
                            <a:pt x="17940" y="54688"/>
                            <a:pt x="29340" y="51621"/>
                            <a:pt x="44965" y="51621"/>
                          </a:cubicBezTo>
                          <a:lnTo>
                            <a:pt x="81945" y="51621"/>
                          </a:lnTo>
                          <a:lnTo>
                            <a:pt x="81945" y="44560"/>
                          </a:lnTo>
                          <a:cubicBezTo>
                            <a:pt x="81945" y="34549"/>
                            <a:pt x="79109" y="26910"/>
                            <a:pt x="73553" y="21644"/>
                          </a:cubicBezTo>
                          <a:cubicBezTo>
                            <a:pt x="67940" y="16435"/>
                            <a:pt x="59780" y="13773"/>
                            <a:pt x="49016" y="13773"/>
                          </a:cubicBezTo>
                          <a:cubicBezTo>
                            <a:pt x="41609" y="13773"/>
                            <a:pt x="34549" y="14988"/>
                            <a:pt x="27778" y="17419"/>
                          </a:cubicBezTo>
                          <a:cubicBezTo>
                            <a:pt x="21007" y="19850"/>
                            <a:pt x="15162" y="23206"/>
                            <a:pt x="10301" y="27489"/>
                          </a:cubicBezTo>
                          <a:lnTo>
                            <a:pt x="3183" y="15741"/>
                          </a:lnTo>
                          <a:cubicBezTo>
                            <a:pt x="9086" y="10706"/>
                            <a:pt x="16146" y="6887"/>
                            <a:pt x="24421" y="4109"/>
                          </a:cubicBezTo>
                          <a:cubicBezTo>
                            <a:pt x="32697" y="1389"/>
                            <a:pt x="41377" y="0"/>
                            <a:pt x="50521" y="0"/>
                          </a:cubicBezTo>
                          <a:cubicBezTo>
                            <a:pt x="65683" y="174"/>
                            <a:pt x="77315" y="3993"/>
                            <a:pt x="85417" y="11574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8" name="Freeform: Shape 37">
                      <a:extLst>
                        <a:ext uri="{FF2B5EF4-FFF2-40B4-BE49-F238E27FC236}">
                          <a16:creationId xmlns:a16="http://schemas.microsoft.com/office/drawing/2014/main" id="{8E5A32FB-E29D-44C0-BEB7-6BF202ED650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26886" y="3619042"/>
                      <a:ext cx="75232" cy="138889"/>
                    </a:xfrm>
                    <a:custGeom>
                      <a:avLst/>
                      <a:gdLst>
                        <a:gd name="connsiteX0" fmla="*/ 79398 w 75231"/>
                        <a:gd name="connsiteY0" fmla="*/ 134780 h 138889"/>
                        <a:gd name="connsiteX1" fmla="*/ 68461 w 75231"/>
                        <a:gd name="connsiteY1" fmla="*/ 140857 h 138889"/>
                        <a:gd name="connsiteX2" fmla="*/ 54861 w 75231"/>
                        <a:gd name="connsiteY2" fmla="*/ 142940 h 138889"/>
                        <a:gd name="connsiteX3" fmla="*/ 29630 w 75231"/>
                        <a:gd name="connsiteY3" fmla="*/ 134086 h 138889"/>
                        <a:gd name="connsiteX4" fmla="*/ 20775 w 75231"/>
                        <a:gd name="connsiteY4" fmla="*/ 109086 h 138889"/>
                        <a:gd name="connsiteX5" fmla="*/ 20775 w 75231"/>
                        <a:gd name="connsiteY5" fmla="*/ 38773 h 138889"/>
                        <a:gd name="connsiteX6" fmla="*/ 0 w 75231"/>
                        <a:gd name="connsiteY6" fmla="*/ 38773 h 138889"/>
                        <a:gd name="connsiteX7" fmla="*/ 0 w 75231"/>
                        <a:gd name="connsiteY7" fmla="*/ 25463 h 138889"/>
                        <a:gd name="connsiteX8" fmla="*/ 20775 w 75231"/>
                        <a:gd name="connsiteY8" fmla="*/ 25463 h 138889"/>
                        <a:gd name="connsiteX9" fmla="*/ 20775 w 75231"/>
                        <a:gd name="connsiteY9" fmla="*/ 0 h 138889"/>
                        <a:gd name="connsiteX10" fmla="*/ 36458 w 75231"/>
                        <a:gd name="connsiteY10" fmla="*/ 0 h 138889"/>
                        <a:gd name="connsiteX11" fmla="*/ 36458 w 75231"/>
                        <a:gd name="connsiteY11" fmla="*/ 25463 h 138889"/>
                        <a:gd name="connsiteX12" fmla="*/ 71875 w 75231"/>
                        <a:gd name="connsiteY12" fmla="*/ 25463 h 138889"/>
                        <a:gd name="connsiteX13" fmla="*/ 71875 w 75231"/>
                        <a:gd name="connsiteY13" fmla="*/ 38773 h 138889"/>
                        <a:gd name="connsiteX14" fmla="*/ 36458 w 75231"/>
                        <a:gd name="connsiteY14" fmla="*/ 38773 h 138889"/>
                        <a:gd name="connsiteX15" fmla="*/ 36458 w 75231"/>
                        <a:gd name="connsiteY15" fmla="*/ 108218 h 138889"/>
                        <a:gd name="connsiteX16" fmla="*/ 41667 w 75231"/>
                        <a:gd name="connsiteY16" fmla="*/ 124017 h 138889"/>
                        <a:gd name="connsiteX17" fmla="*/ 56597 w 75231"/>
                        <a:gd name="connsiteY17" fmla="*/ 129456 h 138889"/>
                        <a:gd name="connsiteX18" fmla="*/ 66030 w 75231"/>
                        <a:gd name="connsiteY18" fmla="*/ 127894 h 138889"/>
                        <a:gd name="connsiteX19" fmla="*/ 73900 w 75231"/>
                        <a:gd name="connsiteY19" fmla="*/ 123438 h 138889"/>
                        <a:gd name="connsiteX20" fmla="*/ 79398 w 75231"/>
                        <a:gd name="connsiteY20" fmla="*/ 134780 h 13888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75231" h="138889">
                          <a:moveTo>
                            <a:pt x="79398" y="134780"/>
                          </a:moveTo>
                          <a:cubicBezTo>
                            <a:pt x="76447" y="137443"/>
                            <a:pt x="72801" y="139468"/>
                            <a:pt x="68461" y="140857"/>
                          </a:cubicBezTo>
                          <a:cubicBezTo>
                            <a:pt x="64120" y="142246"/>
                            <a:pt x="59549" y="142940"/>
                            <a:pt x="54861" y="142940"/>
                          </a:cubicBezTo>
                          <a:cubicBezTo>
                            <a:pt x="43924" y="142940"/>
                            <a:pt x="35532" y="139989"/>
                            <a:pt x="29630" y="134086"/>
                          </a:cubicBezTo>
                          <a:cubicBezTo>
                            <a:pt x="23727" y="128183"/>
                            <a:pt x="20775" y="119850"/>
                            <a:pt x="20775" y="109086"/>
                          </a:cubicBezTo>
                          <a:lnTo>
                            <a:pt x="20775" y="38773"/>
                          </a:lnTo>
                          <a:lnTo>
                            <a:pt x="0" y="38773"/>
                          </a:lnTo>
                          <a:lnTo>
                            <a:pt x="0" y="25463"/>
                          </a:lnTo>
                          <a:lnTo>
                            <a:pt x="20775" y="25463"/>
                          </a:lnTo>
                          <a:lnTo>
                            <a:pt x="20775" y="0"/>
                          </a:lnTo>
                          <a:lnTo>
                            <a:pt x="36458" y="0"/>
                          </a:lnTo>
                          <a:lnTo>
                            <a:pt x="36458" y="25463"/>
                          </a:lnTo>
                          <a:lnTo>
                            <a:pt x="71875" y="25463"/>
                          </a:lnTo>
                          <a:lnTo>
                            <a:pt x="71875" y="38773"/>
                          </a:lnTo>
                          <a:lnTo>
                            <a:pt x="36458" y="38773"/>
                          </a:lnTo>
                          <a:lnTo>
                            <a:pt x="36458" y="108218"/>
                          </a:lnTo>
                          <a:cubicBezTo>
                            <a:pt x="36458" y="115162"/>
                            <a:pt x="38194" y="120429"/>
                            <a:pt x="41667" y="124017"/>
                          </a:cubicBezTo>
                          <a:cubicBezTo>
                            <a:pt x="45139" y="127605"/>
                            <a:pt x="50116" y="129456"/>
                            <a:pt x="56597" y="129456"/>
                          </a:cubicBezTo>
                          <a:cubicBezTo>
                            <a:pt x="59838" y="129456"/>
                            <a:pt x="62963" y="128936"/>
                            <a:pt x="66030" y="127894"/>
                          </a:cubicBezTo>
                          <a:cubicBezTo>
                            <a:pt x="69040" y="126852"/>
                            <a:pt x="71701" y="125405"/>
                            <a:pt x="73900" y="123438"/>
                          </a:cubicBezTo>
                          <a:lnTo>
                            <a:pt x="79398" y="134780"/>
                          </a:lnTo>
                          <a:close/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9" name="Freeform: Shape 38">
                      <a:extLst>
                        <a:ext uri="{FF2B5EF4-FFF2-40B4-BE49-F238E27FC236}">
                          <a16:creationId xmlns:a16="http://schemas.microsoft.com/office/drawing/2014/main" id="{245E8915-01F7-4A62-8021-9ECCF994F3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81284" y="3604748"/>
                      <a:ext cx="109954" cy="156250"/>
                    </a:xfrm>
                    <a:custGeom>
                      <a:avLst/>
                      <a:gdLst>
                        <a:gd name="connsiteX0" fmla="*/ 24421 w 109954"/>
                        <a:gd name="connsiteY0" fmla="*/ 151968 h 156250"/>
                        <a:gd name="connsiteX1" fmla="*/ 0 w 109954"/>
                        <a:gd name="connsiteY1" fmla="*/ 137385 h 156250"/>
                        <a:gd name="connsiteX2" fmla="*/ 6424 w 109954"/>
                        <a:gd name="connsiteY2" fmla="*/ 124769 h 156250"/>
                        <a:gd name="connsiteX3" fmla="*/ 28761 w 109954"/>
                        <a:gd name="connsiteY3" fmla="*/ 138368 h 156250"/>
                        <a:gd name="connsiteX4" fmla="*/ 57523 w 109954"/>
                        <a:gd name="connsiteY4" fmla="*/ 143577 h 156250"/>
                        <a:gd name="connsiteX5" fmla="*/ 88716 w 109954"/>
                        <a:gd name="connsiteY5" fmla="*/ 135938 h 156250"/>
                        <a:gd name="connsiteX6" fmla="*/ 99132 w 109954"/>
                        <a:gd name="connsiteY6" fmla="*/ 116146 h 156250"/>
                        <a:gd name="connsiteX7" fmla="*/ 93461 w 109954"/>
                        <a:gd name="connsiteY7" fmla="*/ 101331 h 156250"/>
                        <a:gd name="connsiteX8" fmla="*/ 79630 w 109954"/>
                        <a:gd name="connsiteY8" fmla="*/ 92824 h 156250"/>
                        <a:gd name="connsiteX9" fmla="*/ 56829 w 109954"/>
                        <a:gd name="connsiteY9" fmla="*/ 86285 h 156250"/>
                        <a:gd name="connsiteX10" fmla="*/ 28935 w 109954"/>
                        <a:gd name="connsiteY10" fmla="*/ 77778 h 156250"/>
                        <a:gd name="connsiteX11" fmla="*/ 11111 w 109954"/>
                        <a:gd name="connsiteY11" fmla="*/ 65278 h 156250"/>
                        <a:gd name="connsiteX12" fmla="*/ 3704 w 109954"/>
                        <a:gd name="connsiteY12" fmla="*/ 42477 h 156250"/>
                        <a:gd name="connsiteX13" fmla="*/ 9896 w 109954"/>
                        <a:gd name="connsiteY13" fmla="*/ 21123 h 156250"/>
                        <a:gd name="connsiteX14" fmla="*/ 28935 w 109954"/>
                        <a:gd name="connsiteY14" fmla="*/ 5729 h 156250"/>
                        <a:gd name="connsiteX15" fmla="*/ 60822 w 109954"/>
                        <a:gd name="connsiteY15" fmla="*/ 0 h 156250"/>
                        <a:gd name="connsiteX16" fmla="*/ 86806 w 109954"/>
                        <a:gd name="connsiteY16" fmla="*/ 3646 h 156250"/>
                        <a:gd name="connsiteX17" fmla="*/ 108797 w 109954"/>
                        <a:gd name="connsiteY17" fmla="*/ 13715 h 156250"/>
                        <a:gd name="connsiteX18" fmla="*/ 103241 w 109954"/>
                        <a:gd name="connsiteY18" fmla="*/ 26794 h 156250"/>
                        <a:gd name="connsiteX19" fmla="*/ 82466 w 109954"/>
                        <a:gd name="connsiteY19" fmla="*/ 17188 h 156250"/>
                        <a:gd name="connsiteX20" fmla="*/ 60764 w 109954"/>
                        <a:gd name="connsiteY20" fmla="*/ 14005 h 156250"/>
                        <a:gd name="connsiteX21" fmla="*/ 30093 w 109954"/>
                        <a:gd name="connsiteY21" fmla="*/ 21875 h 156250"/>
                        <a:gd name="connsiteX22" fmla="*/ 19792 w 109954"/>
                        <a:gd name="connsiteY22" fmla="*/ 42130 h 156250"/>
                        <a:gd name="connsiteX23" fmla="*/ 25463 w 109954"/>
                        <a:gd name="connsiteY23" fmla="*/ 57060 h 156250"/>
                        <a:gd name="connsiteX24" fmla="*/ 39641 w 109954"/>
                        <a:gd name="connsiteY24" fmla="*/ 65683 h 156250"/>
                        <a:gd name="connsiteX25" fmla="*/ 62558 w 109954"/>
                        <a:gd name="connsiteY25" fmla="*/ 72222 h 156250"/>
                        <a:gd name="connsiteX26" fmla="*/ 90104 w 109954"/>
                        <a:gd name="connsiteY26" fmla="*/ 80498 h 156250"/>
                        <a:gd name="connsiteX27" fmla="*/ 107928 w 109954"/>
                        <a:gd name="connsiteY27" fmla="*/ 92882 h 156250"/>
                        <a:gd name="connsiteX28" fmla="*/ 115220 w 109954"/>
                        <a:gd name="connsiteY28" fmla="*/ 115336 h 156250"/>
                        <a:gd name="connsiteX29" fmla="*/ 108912 w 109954"/>
                        <a:gd name="connsiteY29" fmla="*/ 136690 h 156250"/>
                        <a:gd name="connsiteX30" fmla="*/ 89526 w 109954"/>
                        <a:gd name="connsiteY30" fmla="*/ 151968 h 156250"/>
                        <a:gd name="connsiteX31" fmla="*/ 57465 w 109954"/>
                        <a:gd name="connsiteY31" fmla="*/ 157581 h 156250"/>
                        <a:gd name="connsiteX32" fmla="*/ 24421 w 109954"/>
                        <a:gd name="connsiteY32" fmla="*/ 151968 h 156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</a:cxnLst>
                      <a:rect l="l" t="t" r="r" b="b"/>
                      <a:pathLst>
                        <a:path w="109954" h="156250">
                          <a:moveTo>
                            <a:pt x="24421" y="151968"/>
                          </a:moveTo>
                          <a:cubicBezTo>
                            <a:pt x="13889" y="148264"/>
                            <a:pt x="5729" y="143403"/>
                            <a:pt x="0" y="137385"/>
                          </a:cubicBezTo>
                          <a:lnTo>
                            <a:pt x="6424" y="124769"/>
                          </a:lnTo>
                          <a:cubicBezTo>
                            <a:pt x="12037" y="130382"/>
                            <a:pt x="19502" y="134896"/>
                            <a:pt x="28761" y="138368"/>
                          </a:cubicBezTo>
                          <a:cubicBezTo>
                            <a:pt x="38079" y="141841"/>
                            <a:pt x="47627" y="143577"/>
                            <a:pt x="57523" y="143577"/>
                          </a:cubicBezTo>
                          <a:cubicBezTo>
                            <a:pt x="71412" y="143577"/>
                            <a:pt x="81771" y="141031"/>
                            <a:pt x="88716" y="135938"/>
                          </a:cubicBezTo>
                          <a:cubicBezTo>
                            <a:pt x="95660" y="130845"/>
                            <a:pt x="99132" y="124248"/>
                            <a:pt x="99132" y="116146"/>
                          </a:cubicBezTo>
                          <a:cubicBezTo>
                            <a:pt x="99132" y="109954"/>
                            <a:pt x="97222" y="104977"/>
                            <a:pt x="93461" y="101331"/>
                          </a:cubicBezTo>
                          <a:cubicBezTo>
                            <a:pt x="89699" y="97628"/>
                            <a:pt x="85070" y="94792"/>
                            <a:pt x="79630" y="92824"/>
                          </a:cubicBezTo>
                          <a:cubicBezTo>
                            <a:pt x="74190" y="90857"/>
                            <a:pt x="66609" y="88658"/>
                            <a:pt x="56829" y="86285"/>
                          </a:cubicBezTo>
                          <a:cubicBezTo>
                            <a:pt x="45139" y="83334"/>
                            <a:pt x="35880" y="80498"/>
                            <a:pt x="28935" y="77778"/>
                          </a:cubicBezTo>
                          <a:cubicBezTo>
                            <a:pt x="21991" y="75058"/>
                            <a:pt x="16088" y="70891"/>
                            <a:pt x="11111" y="65278"/>
                          </a:cubicBezTo>
                          <a:cubicBezTo>
                            <a:pt x="6134" y="59665"/>
                            <a:pt x="3704" y="52084"/>
                            <a:pt x="3704" y="42477"/>
                          </a:cubicBezTo>
                          <a:cubicBezTo>
                            <a:pt x="3704" y="34664"/>
                            <a:pt x="5787" y="27546"/>
                            <a:pt x="9896" y="21123"/>
                          </a:cubicBezTo>
                          <a:cubicBezTo>
                            <a:pt x="14005" y="14699"/>
                            <a:pt x="20371" y="9607"/>
                            <a:pt x="28935" y="5729"/>
                          </a:cubicBezTo>
                          <a:cubicBezTo>
                            <a:pt x="37500" y="1910"/>
                            <a:pt x="48090" y="0"/>
                            <a:pt x="60822" y="0"/>
                          </a:cubicBezTo>
                          <a:cubicBezTo>
                            <a:pt x="69676" y="0"/>
                            <a:pt x="78357" y="1215"/>
                            <a:pt x="86806" y="3646"/>
                          </a:cubicBezTo>
                          <a:cubicBezTo>
                            <a:pt x="95255" y="6076"/>
                            <a:pt x="102604" y="9433"/>
                            <a:pt x="108797" y="13715"/>
                          </a:cubicBezTo>
                          <a:lnTo>
                            <a:pt x="103241" y="26794"/>
                          </a:lnTo>
                          <a:cubicBezTo>
                            <a:pt x="96759" y="22512"/>
                            <a:pt x="89815" y="19329"/>
                            <a:pt x="82466" y="17188"/>
                          </a:cubicBezTo>
                          <a:cubicBezTo>
                            <a:pt x="75058" y="15046"/>
                            <a:pt x="67882" y="14005"/>
                            <a:pt x="60764" y="14005"/>
                          </a:cubicBezTo>
                          <a:cubicBezTo>
                            <a:pt x="47164" y="14005"/>
                            <a:pt x="36979" y="16609"/>
                            <a:pt x="30093" y="21875"/>
                          </a:cubicBezTo>
                          <a:cubicBezTo>
                            <a:pt x="23264" y="27141"/>
                            <a:pt x="19792" y="33854"/>
                            <a:pt x="19792" y="42130"/>
                          </a:cubicBezTo>
                          <a:cubicBezTo>
                            <a:pt x="19792" y="48322"/>
                            <a:pt x="21701" y="53299"/>
                            <a:pt x="25463" y="57060"/>
                          </a:cubicBezTo>
                          <a:cubicBezTo>
                            <a:pt x="29225" y="60822"/>
                            <a:pt x="33970" y="63715"/>
                            <a:pt x="39641" y="65683"/>
                          </a:cubicBezTo>
                          <a:cubicBezTo>
                            <a:pt x="45313" y="67651"/>
                            <a:pt x="52951" y="69850"/>
                            <a:pt x="62558" y="72222"/>
                          </a:cubicBezTo>
                          <a:cubicBezTo>
                            <a:pt x="73901" y="75058"/>
                            <a:pt x="83102" y="77778"/>
                            <a:pt x="90104" y="80498"/>
                          </a:cubicBezTo>
                          <a:cubicBezTo>
                            <a:pt x="97107" y="83218"/>
                            <a:pt x="103067" y="87385"/>
                            <a:pt x="107928" y="92882"/>
                          </a:cubicBezTo>
                          <a:cubicBezTo>
                            <a:pt x="112790" y="98438"/>
                            <a:pt x="115220" y="105903"/>
                            <a:pt x="115220" y="115336"/>
                          </a:cubicBezTo>
                          <a:cubicBezTo>
                            <a:pt x="115220" y="123149"/>
                            <a:pt x="113137" y="130267"/>
                            <a:pt x="108912" y="136690"/>
                          </a:cubicBezTo>
                          <a:cubicBezTo>
                            <a:pt x="104688" y="143114"/>
                            <a:pt x="98264" y="148206"/>
                            <a:pt x="89526" y="151968"/>
                          </a:cubicBezTo>
                          <a:cubicBezTo>
                            <a:pt x="80845" y="155730"/>
                            <a:pt x="70139" y="157581"/>
                            <a:pt x="57465" y="157581"/>
                          </a:cubicBezTo>
                          <a:cubicBezTo>
                            <a:pt x="46007" y="157466"/>
                            <a:pt x="34954" y="155614"/>
                            <a:pt x="24421" y="151968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40" name="Freeform: Shape 39">
                      <a:extLst>
                        <a:ext uri="{FF2B5EF4-FFF2-40B4-BE49-F238E27FC236}">
                          <a16:creationId xmlns:a16="http://schemas.microsoft.com/office/drawing/2014/main" id="{ED41C690-EBA8-4EF4-A9B3-9D2D2C19C1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17106" y="3643694"/>
                      <a:ext cx="104167" cy="115741"/>
                    </a:xfrm>
                    <a:custGeom>
                      <a:avLst/>
                      <a:gdLst>
                        <a:gd name="connsiteX0" fmla="*/ 29109 w 104166"/>
                        <a:gd name="connsiteY0" fmla="*/ 110822 h 115741"/>
                        <a:gd name="connsiteX1" fmla="*/ 7755 w 104166"/>
                        <a:gd name="connsiteY1" fmla="*/ 89699 h 115741"/>
                        <a:gd name="connsiteX2" fmla="*/ 0 w 104166"/>
                        <a:gd name="connsiteY2" fmla="*/ 59086 h 115741"/>
                        <a:gd name="connsiteX3" fmla="*/ 7755 w 104166"/>
                        <a:gd name="connsiteY3" fmla="*/ 28530 h 115741"/>
                        <a:gd name="connsiteX4" fmla="*/ 29109 w 104166"/>
                        <a:gd name="connsiteY4" fmla="*/ 7523 h 115741"/>
                        <a:gd name="connsiteX5" fmla="*/ 59954 w 104166"/>
                        <a:gd name="connsiteY5" fmla="*/ 0 h 115741"/>
                        <a:gd name="connsiteX6" fmla="*/ 86806 w 104166"/>
                        <a:gd name="connsiteY6" fmla="*/ 5845 h 115741"/>
                        <a:gd name="connsiteX7" fmla="*/ 105498 w 104166"/>
                        <a:gd name="connsiteY7" fmla="*/ 22975 h 115741"/>
                        <a:gd name="connsiteX8" fmla="*/ 93750 w 104166"/>
                        <a:gd name="connsiteY8" fmla="*/ 30961 h 115741"/>
                        <a:gd name="connsiteX9" fmla="*/ 79167 w 104166"/>
                        <a:gd name="connsiteY9" fmla="*/ 17998 h 115741"/>
                        <a:gd name="connsiteX10" fmla="*/ 59896 w 104166"/>
                        <a:gd name="connsiteY10" fmla="*/ 13657 h 115741"/>
                        <a:gd name="connsiteX11" fmla="*/ 37211 w 104166"/>
                        <a:gd name="connsiteY11" fmla="*/ 19329 h 115741"/>
                        <a:gd name="connsiteX12" fmla="*/ 21528 w 104166"/>
                        <a:gd name="connsiteY12" fmla="*/ 35359 h 115741"/>
                        <a:gd name="connsiteX13" fmla="*/ 15856 w 104166"/>
                        <a:gd name="connsiteY13" fmla="*/ 59028 h 115741"/>
                        <a:gd name="connsiteX14" fmla="*/ 21528 w 104166"/>
                        <a:gd name="connsiteY14" fmla="*/ 82813 h 115741"/>
                        <a:gd name="connsiteX15" fmla="*/ 37211 w 104166"/>
                        <a:gd name="connsiteY15" fmla="*/ 98727 h 115741"/>
                        <a:gd name="connsiteX16" fmla="*/ 59896 w 104166"/>
                        <a:gd name="connsiteY16" fmla="*/ 104398 h 115741"/>
                        <a:gd name="connsiteX17" fmla="*/ 79167 w 104166"/>
                        <a:gd name="connsiteY17" fmla="*/ 100174 h 115741"/>
                        <a:gd name="connsiteX18" fmla="*/ 93750 w 104166"/>
                        <a:gd name="connsiteY18" fmla="*/ 87327 h 115741"/>
                        <a:gd name="connsiteX19" fmla="*/ 105498 w 104166"/>
                        <a:gd name="connsiteY19" fmla="*/ 95255 h 115741"/>
                        <a:gd name="connsiteX20" fmla="*/ 86690 w 104166"/>
                        <a:gd name="connsiteY20" fmla="*/ 112385 h 115741"/>
                        <a:gd name="connsiteX21" fmla="*/ 59896 w 104166"/>
                        <a:gd name="connsiteY21" fmla="*/ 118230 h 115741"/>
                        <a:gd name="connsiteX22" fmla="*/ 29109 w 104166"/>
                        <a:gd name="connsiteY22" fmla="*/ 110822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104166" h="115741">
                          <a:moveTo>
                            <a:pt x="29109" y="110822"/>
                          </a:moveTo>
                          <a:cubicBezTo>
                            <a:pt x="20023" y="105787"/>
                            <a:pt x="12905" y="98785"/>
                            <a:pt x="7755" y="89699"/>
                          </a:cubicBezTo>
                          <a:cubicBezTo>
                            <a:pt x="2604" y="80614"/>
                            <a:pt x="0" y="70428"/>
                            <a:pt x="0" y="59086"/>
                          </a:cubicBezTo>
                          <a:cubicBezTo>
                            <a:pt x="0" y="47743"/>
                            <a:pt x="2604" y="37558"/>
                            <a:pt x="7755" y="28530"/>
                          </a:cubicBezTo>
                          <a:cubicBezTo>
                            <a:pt x="12905" y="19502"/>
                            <a:pt x="20023" y="12500"/>
                            <a:pt x="29109" y="7523"/>
                          </a:cubicBezTo>
                          <a:cubicBezTo>
                            <a:pt x="38195" y="2488"/>
                            <a:pt x="48496" y="0"/>
                            <a:pt x="59954" y="0"/>
                          </a:cubicBezTo>
                          <a:cubicBezTo>
                            <a:pt x="69966" y="0"/>
                            <a:pt x="78936" y="1968"/>
                            <a:pt x="86806" y="5845"/>
                          </a:cubicBezTo>
                          <a:cubicBezTo>
                            <a:pt x="94676" y="9780"/>
                            <a:pt x="100926" y="15451"/>
                            <a:pt x="105498" y="22975"/>
                          </a:cubicBezTo>
                          <a:lnTo>
                            <a:pt x="93750" y="30961"/>
                          </a:lnTo>
                          <a:cubicBezTo>
                            <a:pt x="89931" y="25232"/>
                            <a:pt x="85070" y="20891"/>
                            <a:pt x="79167" y="17998"/>
                          </a:cubicBezTo>
                          <a:cubicBezTo>
                            <a:pt x="73264" y="15104"/>
                            <a:pt x="66841" y="13657"/>
                            <a:pt x="59896" y="13657"/>
                          </a:cubicBezTo>
                          <a:cubicBezTo>
                            <a:pt x="51505" y="13657"/>
                            <a:pt x="43924" y="15567"/>
                            <a:pt x="37211" y="19329"/>
                          </a:cubicBezTo>
                          <a:cubicBezTo>
                            <a:pt x="30498" y="23090"/>
                            <a:pt x="25232" y="28414"/>
                            <a:pt x="21528" y="35359"/>
                          </a:cubicBezTo>
                          <a:cubicBezTo>
                            <a:pt x="17766" y="42303"/>
                            <a:pt x="15856" y="50174"/>
                            <a:pt x="15856" y="59028"/>
                          </a:cubicBezTo>
                          <a:cubicBezTo>
                            <a:pt x="15856" y="67998"/>
                            <a:pt x="17766" y="75984"/>
                            <a:pt x="21528" y="82813"/>
                          </a:cubicBezTo>
                          <a:cubicBezTo>
                            <a:pt x="25289" y="89699"/>
                            <a:pt x="30498" y="94966"/>
                            <a:pt x="37211" y="98727"/>
                          </a:cubicBezTo>
                          <a:cubicBezTo>
                            <a:pt x="43924" y="102489"/>
                            <a:pt x="51505" y="104398"/>
                            <a:pt x="59896" y="104398"/>
                          </a:cubicBezTo>
                          <a:cubicBezTo>
                            <a:pt x="66841" y="104398"/>
                            <a:pt x="73264" y="103010"/>
                            <a:pt x="79167" y="100174"/>
                          </a:cubicBezTo>
                          <a:cubicBezTo>
                            <a:pt x="85070" y="97338"/>
                            <a:pt x="89931" y="93056"/>
                            <a:pt x="93750" y="87327"/>
                          </a:cubicBezTo>
                          <a:lnTo>
                            <a:pt x="105498" y="95255"/>
                          </a:lnTo>
                          <a:cubicBezTo>
                            <a:pt x="100926" y="102778"/>
                            <a:pt x="94619" y="108507"/>
                            <a:pt x="86690" y="112385"/>
                          </a:cubicBezTo>
                          <a:cubicBezTo>
                            <a:pt x="78704" y="116320"/>
                            <a:pt x="69792" y="118230"/>
                            <a:pt x="59896" y="118230"/>
                          </a:cubicBezTo>
                          <a:cubicBezTo>
                            <a:pt x="48438" y="118287"/>
                            <a:pt x="38195" y="115799"/>
                            <a:pt x="29109" y="110822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41" name="Freeform: Shape 40">
                      <a:extLst>
                        <a:ext uri="{FF2B5EF4-FFF2-40B4-BE49-F238E27FC236}">
                          <a16:creationId xmlns:a16="http://schemas.microsoft.com/office/drawing/2014/main" id="{D748A142-5FEC-4EB7-80E9-CB4A911020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51597" y="3596704"/>
                      <a:ext cx="104167" cy="162038"/>
                    </a:xfrm>
                    <a:custGeom>
                      <a:avLst/>
                      <a:gdLst>
                        <a:gd name="connsiteX0" fmla="*/ 94155 w 104166"/>
                        <a:gd name="connsiteY0" fmla="*/ 59665 h 162037"/>
                        <a:gd name="connsiteX1" fmla="*/ 107118 w 104166"/>
                        <a:gd name="connsiteY1" fmla="*/ 96702 h 162037"/>
                        <a:gd name="connsiteX2" fmla="*/ 107118 w 104166"/>
                        <a:gd name="connsiteY2" fmla="*/ 164179 h 162037"/>
                        <a:gd name="connsiteX3" fmla="*/ 91378 w 104166"/>
                        <a:gd name="connsiteY3" fmla="*/ 164179 h 162037"/>
                        <a:gd name="connsiteX4" fmla="*/ 91378 w 104166"/>
                        <a:gd name="connsiteY4" fmla="*/ 98264 h 162037"/>
                        <a:gd name="connsiteX5" fmla="*/ 82292 w 104166"/>
                        <a:gd name="connsiteY5" fmla="*/ 70602 h 162037"/>
                        <a:gd name="connsiteX6" fmla="*/ 56424 w 104166"/>
                        <a:gd name="connsiteY6" fmla="*/ 61111 h 162037"/>
                        <a:gd name="connsiteX7" fmla="*/ 26679 w 104166"/>
                        <a:gd name="connsiteY7" fmla="*/ 72280 h 162037"/>
                        <a:gd name="connsiteX8" fmla="*/ 15741 w 104166"/>
                        <a:gd name="connsiteY8" fmla="*/ 103125 h 162037"/>
                        <a:gd name="connsiteX9" fmla="*/ 15741 w 104166"/>
                        <a:gd name="connsiteY9" fmla="*/ 164179 h 162037"/>
                        <a:gd name="connsiteX10" fmla="*/ 0 w 104166"/>
                        <a:gd name="connsiteY10" fmla="*/ 164179 h 162037"/>
                        <a:gd name="connsiteX11" fmla="*/ 0 w 104166"/>
                        <a:gd name="connsiteY11" fmla="*/ 0 h 162037"/>
                        <a:gd name="connsiteX12" fmla="*/ 15741 w 104166"/>
                        <a:gd name="connsiteY12" fmla="*/ 0 h 162037"/>
                        <a:gd name="connsiteX13" fmla="*/ 15741 w 104166"/>
                        <a:gd name="connsiteY13" fmla="*/ 68172 h 162037"/>
                        <a:gd name="connsiteX14" fmla="*/ 33449 w 104166"/>
                        <a:gd name="connsiteY14" fmla="*/ 52431 h 162037"/>
                        <a:gd name="connsiteX15" fmla="*/ 59317 w 104166"/>
                        <a:gd name="connsiteY15" fmla="*/ 46875 h 162037"/>
                        <a:gd name="connsiteX16" fmla="*/ 94155 w 104166"/>
                        <a:gd name="connsiteY16" fmla="*/ 59665 h 1620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04166" h="162037">
                          <a:moveTo>
                            <a:pt x="94155" y="59665"/>
                          </a:moveTo>
                          <a:cubicBezTo>
                            <a:pt x="102778" y="68114"/>
                            <a:pt x="107118" y="80498"/>
                            <a:pt x="107118" y="96702"/>
                          </a:cubicBezTo>
                          <a:lnTo>
                            <a:pt x="107118" y="164179"/>
                          </a:lnTo>
                          <a:lnTo>
                            <a:pt x="91378" y="164179"/>
                          </a:lnTo>
                          <a:lnTo>
                            <a:pt x="91378" y="98264"/>
                          </a:lnTo>
                          <a:cubicBezTo>
                            <a:pt x="91378" y="86169"/>
                            <a:pt x="88368" y="76968"/>
                            <a:pt x="82292" y="70602"/>
                          </a:cubicBezTo>
                          <a:cubicBezTo>
                            <a:pt x="76216" y="64236"/>
                            <a:pt x="67593" y="61111"/>
                            <a:pt x="56424" y="61111"/>
                          </a:cubicBezTo>
                          <a:cubicBezTo>
                            <a:pt x="43866" y="61111"/>
                            <a:pt x="33970" y="64815"/>
                            <a:pt x="26679" y="72280"/>
                          </a:cubicBezTo>
                          <a:cubicBezTo>
                            <a:pt x="19387" y="79746"/>
                            <a:pt x="15741" y="89989"/>
                            <a:pt x="15741" y="103125"/>
                          </a:cubicBezTo>
                          <a:lnTo>
                            <a:pt x="15741" y="164179"/>
                          </a:lnTo>
                          <a:lnTo>
                            <a:pt x="0" y="164179"/>
                          </a:lnTo>
                          <a:lnTo>
                            <a:pt x="0" y="0"/>
                          </a:lnTo>
                          <a:lnTo>
                            <a:pt x="15741" y="0"/>
                          </a:lnTo>
                          <a:lnTo>
                            <a:pt x="15741" y="68172"/>
                          </a:lnTo>
                          <a:cubicBezTo>
                            <a:pt x="20023" y="61401"/>
                            <a:pt x="25926" y="56134"/>
                            <a:pt x="33449" y="52431"/>
                          </a:cubicBezTo>
                          <a:cubicBezTo>
                            <a:pt x="40972" y="48785"/>
                            <a:pt x="49595" y="46875"/>
                            <a:pt x="59317" y="46875"/>
                          </a:cubicBezTo>
                          <a:cubicBezTo>
                            <a:pt x="73959" y="46933"/>
                            <a:pt x="85533" y="51158"/>
                            <a:pt x="94155" y="59665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42" name="Freeform: Shape 41">
                      <a:extLst>
                        <a:ext uri="{FF2B5EF4-FFF2-40B4-BE49-F238E27FC236}">
                          <a16:creationId xmlns:a16="http://schemas.microsoft.com/office/drawing/2014/main" id="{D7A28FE6-4F2A-433F-87BC-C5DA43BC82D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90139" y="3643637"/>
                      <a:ext cx="115741" cy="115741"/>
                    </a:xfrm>
                    <a:custGeom>
                      <a:avLst/>
                      <a:gdLst>
                        <a:gd name="connsiteX0" fmla="*/ 81540 w 115741"/>
                        <a:gd name="connsiteY0" fmla="*/ 98785 h 115741"/>
                        <a:gd name="connsiteX1" fmla="*/ 96933 w 115741"/>
                        <a:gd name="connsiteY1" fmla="*/ 82755 h 115741"/>
                        <a:gd name="connsiteX2" fmla="*/ 102489 w 115741"/>
                        <a:gd name="connsiteY2" fmla="*/ 59086 h 115741"/>
                        <a:gd name="connsiteX3" fmla="*/ 96933 w 115741"/>
                        <a:gd name="connsiteY3" fmla="*/ 35417 h 115741"/>
                        <a:gd name="connsiteX4" fmla="*/ 81540 w 115741"/>
                        <a:gd name="connsiteY4" fmla="*/ 19387 h 115741"/>
                        <a:gd name="connsiteX5" fmla="*/ 59317 w 115741"/>
                        <a:gd name="connsiteY5" fmla="*/ 13715 h 115741"/>
                        <a:gd name="connsiteX6" fmla="*/ 37095 w 115741"/>
                        <a:gd name="connsiteY6" fmla="*/ 19387 h 115741"/>
                        <a:gd name="connsiteX7" fmla="*/ 21586 w 115741"/>
                        <a:gd name="connsiteY7" fmla="*/ 35417 h 115741"/>
                        <a:gd name="connsiteX8" fmla="*/ 15972 w 115741"/>
                        <a:gd name="connsiteY8" fmla="*/ 59086 h 115741"/>
                        <a:gd name="connsiteX9" fmla="*/ 21586 w 115741"/>
                        <a:gd name="connsiteY9" fmla="*/ 82755 h 115741"/>
                        <a:gd name="connsiteX10" fmla="*/ 37095 w 115741"/>
                        <a:gd name="connsiteY10" fmla="*/ 98785 h 115741"/>
                        <a:gd name="connsiteX11" fmla="*/ 59317 w 115741"/>
                        <a:gd name="connsiteY11" fmla="*/ 104456 h 115741"/>
                        <a:gd name="connsiteX12" fmla="*/ 81540 w 115741"/>
                        <a:gd name="connsiteY12" fmla="*/ 98785 h 115741"/>
                        <a:gd name="connsiteX13" fmla="*/ 28993 w 115741"/>
                        <a:gd name="connsiteY13" fmla="*/ 110764 h 115741"/>
                        <a:gd name="connsiteX14" fmla="*/ 7755 w 115741"/>
                        <a:gd name="connsiteY14" fmla="*/ 89641 h 115741"/>
                        <a:gd name="connsiteX15" fmla="*/ 0 w 115741"/>
                        <a:gd name="connsiteY15" fmla="*/ 59086 h 115741"/>
                        <a:gd name="connsiteX16" fmla="*/ 7755 w 115741"/>
                        <a:gd name="connsiteY16" fmla="*/ 28530 h 115741"/>
                        <a:gd name="connsiteX17" fmla="*/ 28993 w 115741"/>
                        <a:gd name="connsiteY17" fmla="*/ 7523 h 115741"/>
                        <a:gd name="connsiteX18" fmla="*/ 59317 w 115741"/>
                        <a:gd name="connsiteY18" fmla="*/ 0 h 115741"/>
                        <a:gd name="connsiteX19" fmla="*/ 89642 w 115741"/>
                        <a:gd name="connsiteY19" fmla="*/ 7523 h 115741"/>
                        <a:gd name="connsiteX20" fmla="*/ 110764 w 115741"/>
                        <a:gd name="connsiteY20" fmla="*/ 28530 h 115741"/>
                        <a:gd name="connsiteX21" fmla="*/ 118403 w 115741"/>
                        <a:gd name="connsiteY21" fmla="*/ 59086 h 115741"/>
                        <a:gd name="connsiteX22" fmla="*/ 110764 w 115741"/>
                        <a:gd name="connsiteY22" fmla="*/ 89641 h 115741"/>
                        <a:gd name="connsiteX23" fmla="*/ 89642 w 115741"/>
                        <a:gd name="connsiteY23" fmla="*/ 110764 h 115741"/>
                        <a:gd name="connsiteX24" fmla="*/ 59317 w 115741"/>
                        <a:gd name="connsiteY24" fmla="*/ 118403 h 115741"/>
                        <a:gd name="connsiteX25" fmla="*/ 28993 w 115741"/>
                        <a:gd name="connsiteY25" fmla="*/ 110764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115741" h="115741">
                          <a:moveTo>
                            <a:pt x="81540" y="98785"/>
                          </a:moveTo>
                          <a:cubicBezTo>
                            <a:pt x="88079" y="95023"/>
                            <a:pt x="93230" y="89699"/>
                            <a:pt x="96933" y="82755"/>
                          </a:cubicBezTo>
                          <a:cubicBezTo>
                            <a:pt x="100637" y="75810"/>
                            <a:pt x="102489" y="67940"/>
                            <a:pt x="102489" y="59086"/>
                          </a:cubicBezTo>
                          <a:cubicBezTo>
                            <a:pt x="102489" y="50232"/>
                            <a:pt x="100637" y="42361"/>
                            <a:pt x="96933" y="35417"/>
                          </a:cubicBezTo>
                          <a:cubicBezTo>
                            <a:pt x="93230" y="28472"/>
                            <a:pt x="88137" y="23148"/>
                            <a:pt x="81540" y="19387"/>
                          </a:cubicBezTo>
                          <a:cubicBezTo>
                            <a:pt x="75000" y="15625"/>
                            <a:pt x="67535" y="13715"/>
                            <a:pt x="59317" y="13715"/>
                          </a:cubicBezTo>
                          <a:cubicBezTo>
                            <a:pt x="51042" y="13715"/>
                            <a:pt x="43635" y="15625"/>
                            <a:pt x="37095" y="19387"/>
                          </a:cubicBezTo>
                          <a:cubicBezTo>
                            <a:pt x="30556" y="23148"/>
                            <a:pt x="25347" y="28472"/>
                            <a:pt x="21586" y="35417"/>
                          </a:cubicBezTo>
                          <a:cubicBezTo>
                            <a:pt x="17824" y="42361"/>
                            <a:pt x="15972" y="50232"/>
                            <a:pt x="15972" y="59086"/>
                          </a:cubicBezTo>
                          <a:cubicBezTo>
                            <a:pt x="15972" y="67940"/>
                            <a:pt x="17882" y="75810"/>
                            <a:pt x="21586" y="82755"/>
                          </a:cubicBezTo>
                          <a:cubicBezTo>
                            <a:pt x="25347" y="89699"/>
                            <a:pt x="30498" y="95023"/>
                            <a:pt x="37095" y="98785"/>
                          </a:cubicBezTo>
                          <a:cubicBezTo>
                            <a:pt x="43635" y="102547"/>
                            <a:pt x="51042" y="104456"/>
                            <a:pt x="59317" y="104456"/>
                          </a:cubicBezTo>
                          <a:cubicBezTo>
                            <a:pt x="67535" y="104456"/>
                            <a:pt x="75000" y="102547"/>
                            <a:pt x="81540" y="98785"/>
                          </a:cubicBezTo>
                          <a:moveTo>
                            <a:pt x="28993" y="110764"/>
                          </a:moveTo>
                          <a:cubicBezTo>
                            <a:pt x="19965" y="105672"/>
                            <a:pt x="12905" y="98611"/>
                            <a:pt x="7755" y="89641"/>
                          </a:cubicBezTo>
                          <a:cubicBezTo>
                            <a:pt x="2604" y="80614"/>
                            <a:pt x="0" y="70486"/>
                            <a:pt x="0" y="59086"/>
                          </a:cubicBezTo>
                          <a:cubicBezTo>
                            <a:pt x="0" y="47743"/>
                            <a:pt x="2604" y="37558"/>
                            <a:pt x="7755" y="28530"/>
                          </a:cubicBezTo>
                          <a:cubicBezTo>
                            <a:pt x="12905" y="19560"/>
                            <a:pt x="19965" y="12500"/>
                            <a:pt x="28993" y="7523"/>
                          </a:cubicBezTo>
                          <a:cubicBezTo>
                            <a:pt x="38021" y="2488"/>
                            <a:pt x="48090" y="0"/>
                            <a:pt x="59317" y="0"/>
                          </a:cubicBezTo>
                          <a:cubicBezTo>
                            <a:pt x="70544" y="0"/>
                            <a:pt x="80614" y="2488"/>
                            <a:pt x="89642" y="7523"/>
                          </a:cubicBezTo>
                          <a:cubicBezTo>
                            <a:pt x="98612" y="12558"/>
                            <a:pt x="105672" y="19560"/>
                            <a:pt x="110764" y="28530"/>
                          </a:cubicBezTo>
                          <a:cubicBezTo>
                            <a:pt x="115857" y="37500"/>
                            <a:pt x="118403" y="47685"/>
                            <a:pt x="118403" y="59086"/>
                          </a:cubicBezTo>
                          <a:cubicBezTo>
                            <a:pt x="118403" y="70428"/>
                            <a:pt x="115857" y="80614"/>
                            <a:pt x="110764" y="89641"/>
                          </a:cubicBezTo>
                          <a:cubicBezTo>
                            <a:pt x="105672" y="98611"/>
                            <a:pt x="98612" y="105672"/>
                            <a:pt x="89642" y="110764"/>
                          </a:cubicBezTo>
                          <a:cubicBezTo>
                            <a:pt x="80614" y="115857"/>
                            <a:pt x="70544" y="118403"/>
                            <a:pt x="59317" y="118403"/>
                          </a:cubicBezTo>
                          <a:cubicBezTo>
                            <a:pt x="48090" y="118403"/>
                            <a:pt x="38021" y="115799"/>
                            <a:pt x="28993" y="110764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43" name="Freeform: Shape 42">
                      <a:extLst>
                        <a:ext uri="{FF2B5EF4-FFF2-40B4-BE49-F238E27FC236}">
                          <a16:creationId xmlns:a16="http://schemas.microsoft.com/office/drawing/2014/main" id="{0BC389DD-F93B-4DD9-AB17-ED9029FF14D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28855" y="3643637"/>
                      <a:ext cx="115741" cy="115741"/>
                    </a:xfrm>
                    <a:custGeom>
                      <a:avLst/>
                      <a:gdLst>
                        <a:gd name="connsiteX0" fmla="*/ 81539 w 115741"/>
                        <a:gd name="connsiteY0" fmla="*/ 98785 h 115741"/>
                        <a:gd name="connsiteX1" fmla="*/ 96933 w 115741"/>
                        <a:gd name="connsiteY1" fmla="*/ 82755 h 115741"/>
                        <a:gd name="connsiteX2" fmla="*/ 102489 w 115741"/>
                        <a:gd name="connsiteY2" fmla="*/ 59086 h 115741"/>
                        <a:gd name="connsiteX3" fmla="*/ 96933 w 115741"/>
                        <a:gd name="connsiteY3" fmla="*/ 35417 h 115741"/>
                        <a:gd name="connsiteX4" fmla="*/ 81539 w 115741"/>
                        <a:gd name="connsiteY4" fmla="*/ 19387 h 115741"/>
                        <a:gd name="connsiteX5" fmla="*/ 59317 w 115741"/>
                        <a:gd name="connsiteY5" fmla="*/ 13715 h 115741"/>
                        <a:gd name="connsiteX6" fmla="*/ 37095 w 115741"/>
                        <a:gd name="connsiteY6" fmla="*/ 19387 h 115741"/>
                        <a:gd name="connsiteX7" fmla="*/ 21586 w 115741"/>
                        <a:gd name="connsiteY7" fmla="*/ 35417 h 115741"/>
                        <a:gd name="connsiteX8" fmla="*/ 15972 w 115741"/>
                        <a:gd name="connsiteY8" fmla="*/ 59086 h 115741"/>
                        <a:gd name="connsiteX9" fmla="*/ 21586 w 115741"/>
                        <a:gd name="connsiteY9" fmla="*/ 82755 h 115741"/>
                        <a:gd name="connsiteX10" fmla="*/ 37095 w 115741"/>
                        <a:gd name="connsiteY10" fmla="*/ 98785 h 115741"/>
                        <a:gd name="connsiteX11" fmla="*/ 59317 w 115741"/>
                        <a:gd name="connsiteY11" fmla="*/ 104456 h 115741"/>
                        <a:gd name="connsiteX12" fmla="*/ 81539 w 115741"/>
                        <a:gd name="connsiteY12" fmla="*/ 98785 h 115741"/>
                        <a:gd name="connsiteX13" fmla="*/ 28993 w 115741"/>
                        <a:gd name="connsiteY13" fmla="*/ 110764 h 115741"/>
                        <a:gd name="connsiteX14" fmla="*/ 7754 w 115741"/>
                        <a:gd name="connsiteY14" fmla="*/ 89641 h 115741"/>
                        <a:gd name="connsiteX15" fmla="*/ 0 w 115741"/>
                        <a:gd name="connsiteY15" fmla="*/ 59086 h 115741"/>
                        <a:gd name="connsiteX16" fmla="*/ 7754 w 115741"/>
                        <a:gd name="connsiteY16" fmla="*/ 28530 h 115741"/>
                        <a:gd name="connsiteX17" fmla="*/ 28993 w 115741"/>
                        <a:gd name="connsiteY17" fmla="*/ 7523 h 115741"/>
                        <a:gd name="connsiteX18" fmla="*/ 59317 w 115741"/>
                        <a:gd name="connsiteY18" fmla="*/ 0 h 115741"/>
                        <a:gd name="connsiteX19" fmla="*/ 89641 w 115741"/>
                        <a:gd name="connsiteY19" fmla="*/ 7523 h 115741"/>
                        <a:gd name="connsiteX20" fmla="*/ 110764 w 115741"/>
                        <a:gd name="connsiteY20" fmla="*/ 28530 h 115741"/>
                        <a:gd name="connsiteX21" fmla="*/ 118403 w 115741"/>
                        <a:gd name="connsiteY21" fmla="*/ 59086 h 115741"/>
                        <a:gd name="connsiteX22" fmla="*/ 110764 w 115741"/>
                        <a:gd name="connsiteY22" fmla="*/ 89641 h 115741"/>
                        <a:gd name="connsiteX23" fmla="*/ 89641 w 115741"/>
                        <a:gd name="connsiteY23" fmla="*/ 110764 h 115741"/>
                        <a:gd name="connsiteX24" fmla="*/ 59317 w 115741"/>
                        <a:gd name="connsiteY24" fmla="*/ 118403 h 115741"/>
                        <a:gd name="connsiteX25" fmla="*/ 28993 w 115741"/>
                        <a:gd name="connsiteY25" fmla="*/ 110764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115741" h="115741">
                          <a:moveTo>
                            <a:pt x="81539" y="98785"/>
                          </a:moveTo>
                          <a:cubicBezTo>
                            <a:pt x="88079" y="95023"/>
                            <a:pt x="93229" y="89699"/>
                            <a:pt x="96933" y="82755"/>
                          </a:cubicBezTo>
                          <a:cubicBezTo>
                            <a:pt x="100637" y="75810"/>
                            <a:pt x="102489" y="67940"/>
                            <a:pt x="102489" y="59086"/>
                          </a:cubicBezTo>
                          <a:cubicBezTo>
                            <a:pt x="102489" y="50232"/>
                            <a:pt x="100637" y="42361"/>
                            <a:pt x="96933" y="35417"/>
                          </a:cubicBezTo>
                          <a:cubicBezTo>
                            <a:pt x="93229" y="28472"/>
                            <a:pt x="88137" y="23148"/>
                            <a:pt x="81539" y="19387"/>
                          </a:cubicBezTo>
                          <a:cubicBezTo>
                            <a:pt x="75000" y="15625"/>
                            <a:pt x="67535" y="13715"/>
                            <a:pt x="59317" y="13715"/>
                          </a:cubicBezTo>
                          <a:cubicBezTo>
                            <a:pt x="51042" y="13715"/>
                            <a:pt x="43634" y="15625"/>
                            <a:pt x="37095" y="19387"/>
                          </a:cubicBezTo>
                          <a:cubicBezTo>
                            <a:pt x="30555" y="23148"/>
                            <a:pt x="25347" y="28472"/>
                            <a:pt x="21586" y="35417"/>
                          </a:cubicBezTo>
                          <a:cubicBezTo>
                            <a:pt x="17824" y="42361"/>
                            <a:pt x="15972" y="50232"/>
                            <a:pt x="15972" y="59086"/>
                          </a:cubicBezTo>
                          <a:cubicBezTo>
                            <a:pt x="15972" y="67940"/>
                            <a:pt x="17882" y="75810"/>
                            <a:pt x="21586" y="82755"/>
                          </a:cubicBezTo>
                          <a:cubicBezTo>
                            <a:pt x="25347" y="89699"/>
                            <a:pt x="30498" y="95023"/>
                            <a:pt x="37095" y="98785"/>
                          </a:cubicBezTo>
                          <a:cubicBezTo>
                            <a:pt x="43634" y="102547"/>
                            <a:pt x="51042" y="104456"/>
                            <a:pt x="59317" y="104456"/>
                          </a:cubicBezTo>
                          <a:cubicBezTo>
                            <a:pt x="67593" y="104456"/>
                            <a:pt x="75000" y="102547"/>
                            <a:pt x="81539" y="98785"/>
                          </a:cubicBezTo>
                          <a:moveTo>
                            <a:pt x="28993" y="110764"/>
                          </a:moveTo>
                          <a:cubicBezTo>
                            <a:pt x="19965" y="105672"/>
                            <a:pt x="12905" y="98611"/>
                            <a:pt x="7754" y="89641"/>
                          </a:cubicBezTo>
                          <a:cubicBezTo>
                            <a:pt x="2604" y="80614"/>
                            <a:pt x="0" y="70486"/>
                            <a:pt x="0" y="59086"/>
                          </a:cubicBezTo>
                          <a:cubicBezTo>
                            <a:pt x="0" y="47743"/>
                            <a:pt x="2604" y="37558"/>
                            <a:pt x="7754" y="28530"/>
                          </a:cubicBezTo>
                          <a:cubicBezTo>
                            <a:pt x="12905" y="19560"/>
                            <a:pt x="19965" y="12500"/>
                            <a:pt x="28993" y="7523"/>
                          </a:cubicBezTo>
                          <a:cubicBezTo>
                            <a:pt x="37963" y="2488"/>
                            <a:pt x="48090" y="0"/>
                            <a:pt x="59317" y="0"/>
                          </a:cubicBezTo>
                          <a:cubicBezTo>
                            <a:pt x="70544" y="0"/>
                            <a:pt x="80614" y="2488"/>
                            <a:pt x="89641" y="7523"/>
                          </a:cubicBezTo>
                          <a:cubicBezTo>
                            <a:pt x="98611" y="12558"/>
                            <a:pt x="105672" y="19560"/>
                            <a:pt x="110764" y="28530"/>
                          </a:cubicBezTo>
                          <a:cubicBezTo>
                            <a:pt x="115857" y="37500"/>
                            <a:pt x="118403" y="47685"/>
                            <a:pt x="118403" y="59086"/>
                          </a:cubicBezTo>
                          <a:cubicBezTo>
                            <a:pt x="118403" y="70428"/>
                            <a:pt x="115857" y="80614"/>
                            <a:pt x="110764" y="89641"/>
                          </a:cubicBezTo>
                          <a:cubicBezTo>
                            <a:pt x="105672" y="98611"/>
                            <a:pt x="98611" y="105672"/>
                            <a:pt x="89641" y="110764"/>
                          </a:cubicBezTo>
                          <a:cubicBezTo>
                            <a:pt x="80614" y="115857"/>
                            <a:pt x="70544" y="118403"/>
                            <a:pt x="59317" y="118403"/>
                          </a:cubicBezTo>
                          <a:cubicBezTo>
                            <a:pt x="48090" y="118403"/>
                            <a:pt x="38021" y="115799"/>
                            <a:pt x="28993" y="110764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</p:grpSp>
              <p:sp>
                <p:nvSpPr>
                  <p:cNvPr id="27" name="Freeform: Shape 26">
                    <a:extLst>
                      <a:ext uri="{FF2B5EF4-FFF2-40B4-BE49-F238E27FC236}">
                        <a16:creationId xmlns:a16="http://schemas.microsoft.com/office/drawing/2014/main" id="{EF69706B-2CF3-4D78-82F8-1EFA1323781F}"/>
                      </a:ext>
                    </a:extLst>
                  </p:cNvPr>
                  <p:cNvSpPr/>
                  <p:nvPr/>
                </p:nvSpPr>
                <p:spPr>
                  <a:xfrm>
                    <a:off x="5279319" y="3596704"/>
                    <a:ext cx="11574" cy="162038"/>
                  </a:xfrm>
                  <a:custGeom>
                    <a:avLst/>
                    <a:gdLst>
                      <a:gd name="connsiteX0" fmla="*/ 0 w 11574"/>
                      <a:gd name="connsiteY0" fmla="*/ 0 h 162037"/>
                      <a:gd name="connsiteX1" fmla="*/ 15741 w 11574"/>
                      <a:gd name="connsiteY1" fmla="*/ 0 h 162037"/>
                      <a:gd name="connsiteX2" fmla="*/ 15741 w 11574"/>
                      <a:gd name="connsiteY2" fmla="*/ 164179 h 162037"/>
                      <a:gd name="connsiteX3" fmla="*/ 0 w 11574"/>
                      <a:gd name="connsiteY3" fmla="*/ 164179 h 162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574" h="162037">
                        <a:moveTo>
                          <a:pt x="0" y="0"/>
                        </a:moveTo>
                        <a:lnTo>
                          <a:pt x="15741" y="0"/>
                        </a:lnTo>
                        <a:lnTo>
                          <a:pt x="15741" y="164179"/>
                        </a:lnTo>
                        <a:lnTo>
                          <a:pt x="0" y="164179"/>
                        </a:lnTo>
                        <a:close/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618657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>
            <a:extLst>
              <a:ext uri="{FF2B5EF4-FFF2-40B4-BE49-F238E27FC236}">
                <a16:creationId xmlns:a16="http://schemas.microsoft.com/office/drawing/2014/main" id="{6AACB6A0-9AA8-4707-8F26-4279F0ABBFBD}"/>
              </a:ext>
            </a:extLst>
          </p:cNvPr>
          <p:cNvSpPr/>
          <p:nvPr userDrawn="1"/>
        </p:nvSpPr>
        <p:spPr>
          <a:xfrm rot="20157003">
            <a:off x="5427663" y="4518025"/>
            <a:ext cx="4100512" cy="417988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5C86747-25DF-4C4B-9D61-B370CA61F48B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9525E793-FA6D-4648-853C-D14F6DF18753}"/>
              </a:ext>
            </a:extLst>
          </p:cNvPr>
          <p:cNvSpPr>
            <a:spLocks/>
          </p:cNvSpPr>
          <p:nvPr userDrawn="1"/>
        </p:nvSpPr>
        <p:spPr bwMode="auto">
          <a:xfrm rot="20163883">
            <a:off x="8474075" y="-2138363"/>
            <a:ext cx="4511675" cy="3897313"/>
          </a:xfrm>
          <a:custGeom>
            <a:avLst/>
            <a:gdLst>
              <a:gd name="T0" fmla="*/ 626 w 1145"/>
              <a:gd name="T1" fmla="*/ 755 h 989"/>
              <a:gd name="T2" fmla="*/ 222 w 1145"/>
              <a:gd name="T3" fmla="*/ 738 h 989"/>
              <a:gd name="T4" fmla="*/ 130 w 1145"/>
              <a:gd name="T5" fmla="*/ 691 h 989"/>
              <a:gd name="T6" fmla="*/ 195 w 1145"/>
              <a:gd name="T7" fmla="*/ 738 h 989"/>
              <a:gd name="T8" fmla="*/ 503 w 1145"/>
              <a:gd name="T9" fmla="*/ 726 h 989"/>
              <a:gd name="T10" fmla="*/ 582 w 1145"/>
              <a:gd name="T11" fmla="*/ 743 h 989"/>
              <a:gd name="T12" fmla="*/ 631 w 1145"/>
              <a:gd name="T13" fmla="*/ 758 h 989"/>
              <a:gd name="T14" fmla="*/ 686 w 1145"/>
              <a:gd name="T15" fmla="*/ 780 h 989"/>
              <a:gd name="T16" fmla="*/ 933 w 1145"/>
              <a:gd name="T17" fmla="*/ 931 h 989"/>
              <a:gd name="T18" fmla="*/ 519 w 1145"/>
              <a:gd name="T19" fmla="*/ 740 h 989"/>
              <a:gd name="T20" fmla="*/ 470 w 1145"/>
              <a:gd name="T21" fmla="*/ 735 h 989"/>
              <a:gd name="T22" fmla="*/ 190 w 1145"/>
              <a:gd name="T23" fmla="*/ 748 h 989"/>
              <a:gd name="T24" fmla="*/ 133 w 1145"/>
              <a:gd name="T25" fmla="*/ 716 h 989"/>
              <a:gd name="T26" fmla="*/ 117 w 1145"/>
              <a:gd name="T27" fmla="*/ 687 h 989"/>
              <a:gd name="T28" fmla="*/ 113 w 1145"/>
              <a:gd name="T29" fmla="*/ 598 h 989"/>
              <a:gd name="T30" fmla="*/ 186 w 1145"/>
              <a:gd name="T31" fmla="*/ 406 h 989"/>
              <a:gd name="T32" fmla="*/ 211 w 1145"/>
              <a:gd name="T33" fmla="*/ 368 h 989"/>
              <a:gd name="T34" fmla="*/ 143 w 1145"/>
              <a:gd name="T35" fmla="*/ 468 h 989"/>
              <a:gd name="T36" fmla="*/ 103 w 1145"/>
              <a:gd name="T37" fmla="*/ 632 h 989"/>
              <a:gd name="T38" fmla="*/ 112 w 1145"/>
              <a:gd name="T39" fmla="*/ 692 h 989"/>
              <a:gd name="T40" fmla="*/ 188 w 1145"/>
              <a:gd name="T41" fmla="*/ 754 h 989"/>
              <a:gd name="T42" fmla="*/ 364 w 1145"/>
              <a:gd name="T43" fmla="*/ 741 h 989"/>
              <a:gd name="T44" fmla="*/ 620 w 1145"/>
              <a:gd name="T45" fmla="*/ 773 h 989"/>
              <a:gd name="T46" fmla="*/ 487 w 1145"/>
              <a:gd name="T47" fmla="*/ 742 h 989"/>
              <a:gd name="T48" fmla="*/ 241 w 1145"/>
              <a:gd name="T49" fmla="*/ 756 h 989"/>
              <a:gd name="T50" fmla="*/ 179 w 1145"/>
              <a:gd name="T51" fmla="*/ 756 h 989"/>
              <a:gd name="T52" fmla="*/ 110 w 1145"/>
              <a:gd name="T53" fmla="*/ 697 h 989"/>
              <a:gd name="T54" fmla="*/ 100 w 1145"/>
              <a:gd name="T55" fmla="*/ 627 h 989"/>
              <a:gd name="T56" fmla="*/ 293 w 1145"/>
              <a:gd name="T57" fmla="*/ 285 h 989"/>
              <a:gd name="T58" fmla="*/ 390 w 1145"/>
              <a:gd name="T59" fmla="*/ 173 h 989"/>
              <a:gd name="T60" fmla="*/ 394 w 1145"/>
              <a:gd name="T61" fmla="*/ 164 h 989"/>
              <a:gd name="T62" fmla="*/ 385 w 1145"/>
              <a:gd name="T63" fmla="*/ 153 h 989"/>
              <a:gd name="T64" fmla="*/ 271 w 1145"/>
              <a:gd name="T65" fmla="*/ 129 h 989"/>
              <a:gd name="T66" fmla="*/ 84 w 1145"/>
              <a:gd name="T67" fmla="*/ 151 h 989"/>
              <a:gd name="T68" fmla="*/ 22 w 1145"/>
              <a:gd name="T69" fmla="*/ 110 h 989"/>
              <a:gd name="T70" fmla="*/ 58 w 1145"/>
              <a:gd name="T71" fmla="*/ 102 h 989"/>
              <a:gd name="T72" fmla="*/ 90 w 1145"/>
              <a:gd name="T73" fmla="*/ 121 h 989"/>
              <a:gd name="T74" fmla="*/ 103 w 1145"/>
              <a:gd name="T75" fmla="*/ 117 h 989"/>
              <a:gd name="T76" fmla="*/ 37 w 1145"/>
              <a:gd name="T77" fmla="*/ 54 h 989"/>
              <a:gd name="T78" fmla="*/ 57 w 1145"/>
              <a:gd name="T79" fmla="*/ 25 h 989"/>
              <a:gd name="T80" fmla="*/ 128 w 1145"/>
              <a:gd name="T81" fmla="*/ 69 h 989"/>
              <a:gd name="T82" fmla="*/ 328 w 1145"/>
              <a:gd name="T83" fmla="*/ 22 h 989"/>
              <a:gd name="T84" fmla="*/ 463 w 1145"/>
              <a:gd name="T85" fmla="*/ 89 h 989"/>
              <a:gd name="T86" fmla="*/ 482 w 1145"/>
              <a:gd name="T87" fmla="*/ 210 h 989"/>
              <a:gd name="T88" fmla="*/ 451 w 1145"/>
              <a:gd name="T89" fmla="*/ 262 h 989"/>
              <a:gd name="T90" fmla="*/ 420 w 1145"/>
              <a:gd name="T91" fmla="*/ 300 h 989"/>
              <a:gd name="T92" fmla="*/ 334 w 1145"/>
              <a:gd name="T93" fmla="*/ 383 h 989"/>
              <a:gd name="T94" fmla="*/ 262 w 1145"/>
              <a:gd name="T95" fmla="*/ 459 h 989"/>
              <a:gd name="T96" fmla="*/ 200 w 1145"/>
              <a:gd name="T97" fmla="*/ 633 h 989"/>
              <a:gd name="T98" fmla="*/ 202 w 1145"/>
              <a:gd name="T99" fmla="*/ 659 h 989"/>
              <a:gd name="T100" fmla="*/ 206 w 1145"/>
              <a:gd name="T101" fmla="*/ 662 h 989"/>
              <a:gd name="T102" fmla="*/ 322 w 1145"/>
              <a:gd name="T103" fmla="*/ 652 h 989"/>
              <a:gd name="T104" fmla="*/ 881 w 1145"/>
              <a:gd name="T105" fmla="*/ 799 h 989"/>
              <a:gd name="T106" fmla="*/ 1059 w 1145"/>
              <a:gd name="T107" fmla="*/ 909 h 989"/>
              <a:gd name="T108" fmla="*/ 536 w 1145"/>
              <a:gd name="T109" fmla="*/ 672 h 989"/>
              <a:gd name="T110" fmla="*/ 370 w 1145"/>
              <a:gd name="T111" fmla="*/ 663 h 989"/>
              <a:gd name="T112" fmla="*/ 665 w 1145"/>
              <a:gd name="T113" fmla="*/ 710 h 989"/>
              <a:gd name="T114" fmla="*/ 1067 w 1145"/>
              <a:gd name="T115" fmla="*/ 932 h 989"/>
              <a:gd name="T116" fmla="*/ 1131 w 1145"/>
              <a:gd name="T117" fmla="*/ 988 h 9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45" h="989">
                <a:moveTo>
                  <a:pt x="1070" y="982"/>
                </a:moveTo>
                <a:cubicBezTo>
                  <a:pt x="1061" y="977"/>
                  <a:pt x="1052" y="973"/>
                  <a:pt x="1044" y="968"/>
                </a:cubicBezTo>
                <a:cubicBezTo>
                  <a:pt x="963" y="928"/>
                  <a:pt x="888" y="882"/>
                  <a:pt x="810" y="840"/>
                </a:cubicBezTo>
                <a:cubicBezTo>
                  <a:pt x="771" y="819"/>
                  <a:pt x="731" y="798"/>
                  <a:pt x="689" y="780"/>
                </a:cubicBezTo>
                <a:cubicBezTo>
                  <a:pt x="669" y="771"/>
                  <a:pt x="648" y="763"/>
                  <a:pt x="626" y="755"/>
                </a:cubicBezTo>
                <a:cubicBezTo>
                  <a:pt x="605" y="748"/>
                  <a:pt x="583" y="741"/>
                  <a:pt x="560" y="735"/>
                </a:cubicBezTo>
                <a:cubicBezTo>
                  <a:pt x="529" y="727"/>
                  <a:pt x="495" y="721"/>
                  <a:pt x="461" y="719"/>
                </a:cubicBezTo>
                <a:cubicBezTo>
                  <a:pt x="427" y="717"/>
                  <a:pt x="392" y="719"/>
                  <a:pt x="356" y="722"/>
                </a:cubicBezTo>
                <a:cubicBezTo>
                  <a:pt x="321" y="725"/>
                  <a:pt x="285" y="730"/>
                  <a:pt x="249" y="735"/>
                </a:cubicBezTo>
                <a:cubicBezTo>
                  <a:pt x="240" y="736"/>
                  <a:pt x="232" y="737"/>
                  <a:pt x="222" y="738"/>
                </a:cubicBezTo>
                <a:cubicBezTo>
                  <a:pt x="217" y="738"/>
                  <a:pt x="211" y="738"/>
                  <a:pt x="206" y="738"/>
                </a:cubicBezTo>
                <a:cubicBezTo>
                  <a:pt x="203" y="738"/>
                  <a:pt x="200" y="738"/>
                  <a:pt x="197" y="738"/>
                </a:cubicBezTo>
                <a:cubicBezTo>
                  <a:pt x="195" y="738"/>
                  <a:pt x="191" y="737"/>
                  <a:pt x="188" y="737"/>
                </a:cubicBezTo>
                <a:cubicBezTo>
                  <a:pt x="175" y="734"/>
                  <a:pt x="163" y="729"/>
                  <a:pt x="153" y="721"/>
                </a:cubicBezTo>
                <a:cubicBezTo>
                  <a:pt x="143" y="713"/>
                  <a:pt x="135" y="702"/>
                  <a:pt x="130" y="691"/>
                </a:cubicBezTo>
                <a:cubicBezTo>
                  <a:pt x="133" y="698"/>
                  <a:pt x="137" y="704"/>
                  <a:pt x="141" y="710"/>
                </a:cubicBezTo>
                <a:cubicBezTo>
                  <a:pt x="146" y="716"/>
                  <a:pt x="152" y="721"/>
                  <a:pt x="158" y="725"/>
                </a:cubicBezTo>
                <a:cubicBezTo>
                  <a:pt x="164" y="730"/>
                  <a:pt x="171" y="733"/>
                  <a:pt x="179" y="735"/>
                </a:cubicBezTo>
                <a:cubicBezTo>
                  <a:pt x="182" y="736"/>
                  <a:pt x="186" y="737"/>
                  <a:pt x="190" y="738"/>
                </a:cubicBezTo>
                <a:cubicBezTo>
                  <a:pt x="192" y="738"/>
                  <a:pt x="194" y="738"/>
                  <a:pt x="195" y="738"/>
                </a:cubicBezTo>
                <a:cubicBezTo>
                  <a:pt x="197" y="739"/>
                  <a:pt x="199" y="739"/>
                  <a:pt x="200" y="739"/>
                </a:cubicBezTo>
                <a:cubicBezTo>
                  <a:pt x="213" y="740"/>
                  <a:pt x="225" y="738"/>
                  <a:pt x="235" y="737"/>
                </a:cubicBezTo>
                <a:cubicBezTo>
                  <a:pt x="245" y="736"/>
                  <a:pt x="256" y="735"/>
                  <a:pt x="266" y="734"/>
                </a:cubicBezTo>
                <a:cubicBezTo>
                  <a:pt x="306" y="730"/>
                  <a:pt x="347" y="725"/>
                  <a:pt x="386" y="723"/>
                </a:cubicBezTo>
                <a:cubicBezTo>
                  <a:pt x="426" y="720"/>
                  <a:pt x="465" y="721"/>
                  <a:pt x="503" y="726"/>
                </a:cubicBezTo>
                <a:cubicBezTo>
                  <a:pt x="518" y="728"/>
                  <a:pt x="518" y="728"/>
                  <a:pt x="518" y="728"/>
                </a:cubicBezTo>
                <a:cubicBezTo>
                  <a:pt x="523" y="729"/>
                  <a:pt x="527" y="730"/>
                  <a:pt x="532" y="731"/>
                </a:cubicBezTo>
                <a:cubicBezTo>
                  <a:pt x="542" y="732"/>
                  <a:pt x="551" y="735"/>
                  <a:pt x="561" y="737"/>
                </a:cubicBezTo>
                <a:cubicBezTo>
                  <a:pt x="566" y="738"/>
                  <a:pt x="570" y="739"/>
                  <a:pt x="575" y="741"/>
                </a:cubicBezTo>
                <a:cubicBezTo>
                  <a:pt x="582" y="743"/>
                  <a:pt x="582" y="743"/>
                  <a:pt x="582" y="743"/>
                </a:cubicBezTo>
                <a:cubicBezTo>
                  <a:pt x="584" y="743"/>
                  <a:pt x="587" y="744"/>
                  <a:pt x="589" y="745"/>
                </a:cubicBezTo>
                <a:cubicBezTo>
                  <a:pt x="603" y="749"/>
                  <a:pt x="603" y="749"/>
                  <a:pt x="603" y="749"/>
                </a:cubicBezTo>
                <a:cubicBezTo>
                  <a:pt x="617" y="753"/>
                  <a:pt x="617" y="753"/>
                  <a:pt x="617" y="753"/>
                </a:cubicBezTo>
                <a:cubicBezTo>
                  <a:pt x="624" y="756"/>
                  <a:pt x="624" y="756"/>
                  <a:pt x="624" y="756"/>
                </a:cubicBezTo>
                <a:cubicBezTo>
                  <a:pt x="631" y="758"/>
                  <a:pt x="631" y="758"/>
                  <a:pt x="631" y="758"/>
                </a:cubicBezTo>
                <a:cubicBezTo>
                  <a:pt x="645" y="763"/>
                  <a:pt x="645" y="763"/>
                  <a:pt x="645" y="763"/>
                </a:cubicBezTo>
                <a:cubicBezTo>
                  <a:pt x="659" y="769"/>
                  <a:pt x="659" y="769"/>
                  <a:pt x="659" y="769"/>
                </a:cubicBezTo>
                <a:cubicBezTo>
                  <a:pt x="666" y="772"/>
                  <a:pt x="666" y="772"/>
                  <a:pt x="666" y="772"/>
                </a:cubicBezTo>
                <a:cubicBezTo>
                  <a:pt x="672" y="775"/>
                  <a:pt x="672" y="775"/>
                  <a:pt x="672" y="775"/>
                </a:cubicBezTo>
                <a:cubicBezTo>
                  <a:pt x="686" y="780"/>
                  <a:pt x="686" y="780"/>
                  <a:pt x="686" y="780"/>
                </a:cubicBezTo>
                <a:cubicBezTo>
                  <a:pt x="700" y="786"/>
                  <a:pt x="700" y="786"/>
                  <a:pt x="700" y="786"/>
                </a:cubicBezTo>
                <a:cubicBezTo>
                  <a:pt x="709" y="790"/>
                  <a:pt x="718" y="795"/>
                  <a:pt x="727" y="799"/>
                </a:cubicBezTo>
                <a:cubicBezTo>
                  <a:pt x="762" y="817"/>
                  <a:pt x="797" y="836"/>
                  <a:pt x="832" y="855"/>
                </a:cubicBezTo>
                <a:cubicBezTo>
                  <a:pt x="901" y="895"/>
                  <a:pt x="969" y="937"/>
                  <a:pt x="1040" y="974"/>
                </a:cubicBezTo>
                <a:cubicBezTo>
                  <a:pt x="1009" y="965"/>
                  <a:pt x="972" y="952"/>
                  <a:pt x="933" y="931"/>
                </a:cubicBezTo>
                <a:cubicBezTo>
                  <a:pt x="886" y="905"/>
                  <a:pt x="842" y="879"/>
                  <a:pt x="797" y="854"/>
                </a:cubicBezTo>
                <a:cubicBezTo>
                  <a:pt x="752" y="830"/>
                  <a:pt x="708" y="807"/>
                  <a:pt x="663" y="789"/>
                </a:cubicBezTo>
                <a:cubicBezTo>
                  <a:pt x="664" y="787"/>
                  <a:pt x="665" y="783"/>
                  <a:pt x="666" y="781"/>
                </a:cubicBezTo>
                <a:cubicBezTo>
                  <a:pt x="633" y="769"/>
                  <a:pt x="601" y="758"/>
                  <a:pt x="568" y="750"/>
                </a:cubicBezTo>
                <a:cubicBezTo>
                  <a:pt x="552" y="746"/>
                  <a:pt x="535" y="743"/>
                  <a:pt x="519" y="740"/>
                </a:cubicBezTo>
                <a:cubicBezTo>
                  <a:pt x="507" y="738"/>
                  <a:pt x="507" y="738"/>
                  <a:pt x="507" y="738"/>
                </a:cubicBezTo>
                <a:cubicBezTo>
                  <a:pt x="502" y="738"/>
                  <a:pt x="498" y="737"/>
                  <a:pt x="494" y="737"/>
                </a:cubicBezTo>
                <a:cubicBezTo>
                  <a:pt x="482" y="736"/>
                  <a:pt x="482" y="736"/>
                  <a:pt x="482" y="736"/>
                </a:cubicBezTo>
                <a:cubicBezTo>
                  <a:pt x="480" y="735"/>
                  <a:pt x="478" y="735"/>
                  <a:pt x="476" y="735"/>
                </a:cubicBezTo>
                <a:cubicBezTo>
                  <a:pt x="470" y="735"/>
                  <a:pt x="470" y="735"/>
                  <a:pt x="470" y="735"/>
                </a:cubicBezTo>
                <a:cubicBezTo>
                  <a:pt x="404" y="730"/>
                  <a:pt x="336" y="738"/>
                  <a:pt x="266" y="745"/>
                </a:cubicBezTo>
                <a:cubicBezTo>
                  <a:pt x="239" y="748"/>
                  <a:pt x="239" y="748"/>
                  <a:pt x="239" y="748"/>
                </a:cubicBezTo>
                <a:cubicBezTo>
                  <a:pt x="231" y="749"/>
                  <a:pt x="220" y="750"/>
                  <a:pt x="209" y="750"/>
                </a:cubicBezTo>
                <a:cubicBezTo>
                  <a:pt x="206" y="750"/>
                  <a:pt x="203" y="750"/>
                  <a:pt x="200" y="749"/>
                </a:cubicBezTo>
                <a:cubicBezTo>
                  <a:pt x="197" y="749"/>
                  <a:pt x="194" y="749"/>
                  <a:pt x="190" y="748"/>
                </a:cubicBezTo>
                <a:cubicBezTo>
                  <a:pt x="182" y="747"/>
                  <a:pt x="175" y="745"/>
                  <a:pt x="168" y="743"/>
                </a:cubicBezTo>
                <a:cubicBezTo>
                  <a:pt x="161" y="740"/>
                  <a:pt x="155" y="736"/>
                  <a:pt x="149" y="732"/>
                </a:cubicBezTo>
                <a:cubicBezTo>
                  <a:pt x="146" y="730"/>
                  <a:pt x="143" y="727"/>
                  <a:pt x="140" y="724"/>
                </a:cubicBezTo>
                <a:cubicBezTo>
                  <a:pt x="139" y="723"/>
                  <a:pt x="138" y="722"/>
                  <a:pt x="136" y="720"/>
                </a:cubicBezTo>
                <a:cubicBezTo>
                  <a:pt x="135" y="719"/>
                  <a:pt x="134" y="718"/>
                  <a:pt x="133" y="716"/>
                </a:cubicBezTo>
                <a:cubicBezTo>
                  <a:pt x="129" y="712"/>
                  <a:pt x="129" y="712"/>
                  <a:pt x="129" y="712"/>
                </a:cubicBezTo>
                <a:cubicBezTo>
                  <a:pt x="128" y="710"/>
                  <a:pt x="127" y="708"/>
                  <a:pt x="126" y="707"/>
                </a:cubicBezTo>
                <a:cubicBezTo>
                  <a:pt x="124" y="704"/>
                  <a:pt x="123" y="700"/>
                  <a:pt x="121" y="697"/>
                </a:cubicBezTo>
                <a:cubicBezTo>
                  <a:pt x="120" y="695"/>
                  <a:pt x="120" y="693"/>
                  <a:pt x="119" y="692"/>
                </a:cubicBezTo>
                <a:cubicBezTo>
                  <a:pt x="118" y="690"/>
                  <a:pt x="118" y="688"/>
                  <a:pt x="117" y="687"/>
                </a:cubicBezTo>
                <a:cubicBezTo>
                  <a:pt x="116" y="684"/>
                  <a:pt x="115" y="680"/>
                  <a:pt x="115" y="677"/>
                </a:cubicBezTo>
                <a:cubicBezTo>
                  <a:pt x="112" y="665"/>
                  <a:pt x="111" y="654"/>
                  <a:pt x="110" y="643"/>
                </a:cubicBezTo>
                <a:cubicBezTo>
                  <a:pt x="110" y="638"/>
                  <a:pt x="110" y="632"/>
                  <a:pt x="111" y="627"/>
                </a:cubicBezTo>
                <a:cubicBezTo>
                  <a:pt x="112" y="612"/>
                  <a:pt x="112" y="612"/>
                  <a:pt x="112" y="612"/>
                </a:cubicBezTo>
                <a:cubicBezTo>
                  <a:pt x="112" y="608"/>
                  <a:pt x="113" y="603"/>
                  <a:pt x="113" y="598"/>
                </a:cubicBezTo>
                <a:cubicBezTo>
                  <a:pt x="114" y="593"/>
                  <a:pt x="114" y="588"/>
                  <a:pt x="115" y="583"/>
                </a:cubicBezTo>
                <a:cubicBezTo>
                  <a:pt x="121" y="545"/>
                  <a:pt x="133" y="507"/>
                  <a:pt x="149" y="471"/>
                </a:cubicBezTo>
                <a:cubicBezTo>
                  <a:pt x="158" y="453"/>
                  <a:pt x="167" y="436"/>
                  <a:pt x="178" y="419"/>
                </a:cubicBezTo>
                <a:cubicBezTo>
                  <a:pt x="182" y="412"/>
                  <a:pt x="182" y="412"/>
                  <a:pt x="182" y="412"/>
                </a:cubicBezTo>
                <a:cubicBezTo>
                  <a:pt x="186" y="406"/>
                  <a:pt x="186" y="406"/>
                  <a:pt x="186" y="406"/>
                </a:cubicBezTo>
                <a:cubicBezTo>
                  <a:pt x="191" y="400"/>
                  <a:pt x="191" y="400"/>
                  <a:pt x="191" y="400"/>
                </a:cubicBezTo>
                <a:cubicBezTo>
                  <a:pt x="192" y="398"/>
                  <a:pt x="194" y="396"/>
                  <a:pt x="195" y="394"/>
                </a:cubicBezTo>
                <a:cubicBezTo>
                  <a:pt x="201" y="386"/>
                  <a:pt x="207" y="378"/>
                  <a:pt x="214" y="370"/>
                </a:cubicBezTo>
                <a:cubicBezTo>
                  <a:pt x="205" y="378"/>
                  <a:pt x="208" y="372"/>
                  <a:pt x="209" y="369"/>
                </a:cubicBezTo>
                <a:cubicBezTo>
                  <a:pt x="210" y="369"/>
                  <a:pt x="210" y="368"/>
                  <a:pt x="211" y="368"/>
                </a:cubicBezTo>
                <a:cubicBezTo>
                  <a:pt x="210" y="368"/>
                  <a:pt x="210" y="369"/>
                  <a:pt x="209" y="369"/>
                </a:cubicBezTo>
                <a:cubicBezTo>
                  <a:pt x="210" y="367"/>
                  <a:pt x="208" y="367"/>
                  <a:pt x="195" y="382"/>
                </a:cubicBezTo>
                <a:cubicBezTo>
                  <a:pt x="208" y="367"/>
                  <a:pt x="210" y="367"/>
                  <a:pt x="209" y="369"/>
                </a:cubicBezTo>
                <a:cubicBezTo>
                  <a:pt x="196" y="384"/>
                  <a:pt x="183" y="400"/>
                  <a:pt x="172" y="417"/>
                </a:cubicBezTo>
                <a:cubicBezTo>
                  <a:pt x="161" y="433"/>
                  <a:pt x="152" y="451"/>
                  <a:pt x="143" y="468"/>
                </a:cubicBezTo>
                <a:cubicBezTo>
                  <a:pt x="126" y="504"/>
                  <a:pt x="115" y="542"/>
                  <a:pt x="108" y="581"/>
                </a:cubicBezTo>
                <a:cubicBezTo>
                  <a:pt x="108" y="586"/>
                  <a:pt x="107" y="590"/>
                  <a:pt x="106" y="595"/>
                </a:cubicBezTo>
                <a:cubicBezTo>
                  <a:pt x="105" y="610"/>
                  <a:pt x="105" y="610"/>
                  <a:pt x="105" y="610"/>
                </a:cubicBezTo>
                <a:cubicBezTo>
                  <a:pt x="104" y="615"/>
                  <a:pt x="104" y="620"/>
                  <a:pt x="104" y="625"/>
                </a:cubicBezTo>
                <a:cubicBezTo>
                  <a:pt x="103" y="627"/>
                  <a:pt x="103" y="630"/>
                  <a:pt x="103" y="632"/>
                </a:cubicBezTo>
                <a:cubicBezTo>
                  <a:pt x="103" y="635"/>
                  <a:pt x="103" y="638"/>
                  <a:pt x="103" y="640"/>
                </a:cubicBezTo>
                <a:cubicBezTo>
                  <a:pt x="103" y="651"/>
                  <a:pt x="104" y="663"/>
                  <a:pt x="107" y="675"/>
                </a:cubicBezTo>
                <a:cubicBezTo>
                  <a:pt x="108" y="679"/>
                  <a:pt x="108" y="682"/>
                  <a:pt x="109" y="685"/>
                </a:cubicBezTo>
                <a:cubicBezTo>
                  <a:pt x="111" y="690"/>
                  <a:pt x="111" y="690"/>
                  <a:pt x="111" y="690"/>
                </a:cubicBezTo>
                <a:cubicBezTo>
                  <a:pt x="111" y="690"/>
                  <a:pt x="112" y="691"/>
                  <a:pt x="112" y="692"/>
                </a:cubicBezTo>
                <a:cubicBezTo>
                  <a:pt x="113" y="695"/>
                  <a:pt x="113" y="695"/>
                  <a:pt x="113" y="695"/>
                </a:cubicBezTo>
                <a:cubicBezTo>
                  <a:pt x="116" y="702"/>
                  <a:pt x="120" y="709"/>
                  <a:pt x="124" y="716"/>
                </a:cubicBezTo>
                <a:cubicBezTo>
                  <a:pt x="133" y="729"/>
                  <a:pt x="146" y="739"/>
                  <a:pt x="160" y="746"/>
                </a:cubicBezTo>
                <a:cubicBezTo>
                  <a:pt x="167" y="749"/>
                  <a:pt x="175" y="752"/>
                  <a:pt x="182" y="753"/>
                </a:cubicBezTo>
                <a:cubicBezTo>
                  <a:pt x="184" y="754"/>
                  <a:pt x="186" y="754"/>
                  <a:pt x="188" y="754"/>
                </a:cubicBezTo>
                <a:cubicBezTo>
                  <a:pt x="190" y="755"/>
                  <a:pt x="192" y="755"/>
                  <a:pt x="194" y="755"/>
                </a:cubicBezTo>
                <a:cubicBezTo>
                  <a:pt x="197" y="756"/>
                  <a:pt x="200" y="756"/>
                  <a:pt x="204" y="756"/>
                </a:cubicBezTo>
                <a:cubicBezTo>
                  <a:pt x="216" y="756"/>
                  <a:pt x="226" y="755"/>
                  <a:pt x="236" y="754"/>
                </a:cubicBezTo>
                <a:cubicBezTo>
                  <a:pt x="262" y="751"/>
                  <a:pt x="262" y="751"/>
                  <a:pt x="262" y="751"/>
                </a:cubicBezTo>
                <a:cubicBezTo>
                  <a:pt x="297" y="747"/>
                  <a:pt x="330" y="743"/>
                  <a:pt x="364" y="741"/>
                </a:cubicBezTo>
                <a:cubicBezTo>
                  <a:pt x="397" y="738"/>
                  <a:pt x="430" y="737"/>
                  <a:pt x="462" y="739"/>
                </a:cubicBezTo>
                <a:cubicBezTo>
                  <a:pt x="494" y="741"/>
                  <a:pt x="526" y="746"/>
                  <a:pt x="558" y="754"/>
                </a:cubicBezTo>
                <a:cubicBezTo>
                  <a:pt x="589" y="761"/>
                  <a:pt x="621" y="772"/>
                  <a:pt x="653" y="785"/>
                </a:cubicBezTo>
                <a:cubicBezTo>
                  <a:pt x="647" y="783"/>
                  <a:pt x="642" y="780"/>
                  <a:pt x="636" y="778"/>
                </a:cubicBezTo>
                <a:cubicBezTo>
                  <a:pt x="620" y="773"/>
                  <a:pt x="620" y="773"/>
                  <a:pt x="620" y="773"/>
                </a:cubicBezTo>
                <a:cubicBezTo>
                  <a:pt x="609" y="769"/>
                  <a:pt x="598" y="765"/>
                  <a:pt x="587" y="762"/>
                </a:cubicBezTo>
                <a:cubicBezTo>
                  <a:pt x="565" y="756"/>
                  <a:pt x="542" y="750"/>
                  <a:pt x="520" y="747"/>
                </a:cubicBezTo>
                <a:cubicBezTo>
                  <a:pt x="515" y="745"/>
                  <a:pt x="509" y="745"/>
                  <a:pt x="504" y="744"/>
                </a:cubicBezTo>
                <a:cubicBezTo>
                  <a:pt x="501" y="744"/>
                  <a:pt x="498" y="743"/>
                  <a:pt x="495" y="743"/>
                </a:cubicBezTo>
                <a:cubicBezTo>
                  <a:pt x="487" y="742"/>
                  <a:pt x="487" y="742"/>
                  <a:pt x="487" y="742"/>
                </a:cubicBezTo>
                <a:cubicBezTo>
                  <a:pt x="481" y="742"/>
                  <a:pt x="476" y="741"/>
                  <a:pt x="470" y="741"/>
                </a:cubicBezTo>
                <a:cubicBezTo>
                  <a:pt x="462" y="740"/>
                  <a:pt x="462" y="740"/>
                  <a:pt x="462" y="740"/>
                </a:cubicBezTo>
                <a:cubicBezTo>
                  <a:pt x="453" y="740"/>
                  <a:pt x="453" y="740"/>
                  <a:pt x="453" y="740"/>
                </a:cubicBezTo>
                <a:cubicBezTo>
                  <a:pt x="431" y="739"/>
                  <a:pt x="408" y="740"/>
                  <a:pt x="385" y="741"/>
                </a:cubicBezTo>
                <a:cubicBezTo>
                  <a:pt x="338" y="744"/>
                  <a:pt x="290" y="751"/>
                  <a:pt x="241" y="756"/>
                </a:cubicBezTo>
                <a:cubicBezTo>
                  <a:pt x="235" y="757"/>
                  <a:pt x="228" y="758"/>
                  <a:pt x="221" y="758"/>
                </a:cubicBezTo>
                <a:cubicBezTo>
                  <a:pt x="213" y="759"/>
                  <a:pt x="205" y="759"/>
                  <a:pt x="195" y="758"/>
                </a:cubicBezTo>
                <a:cubicBezTo>
                  <a:pt x="192" y="758"/>
                  <a:pt x="192" y="758"/>
                  <a:pt x="192" y="758"/>
                </a:cubicBezTo>
                <a:cubicBezTo>
                  <a:pt x="187" y="757"/>
                  <a:pt x="187" y="757"/>
                  <a:pt x="187" y="757"/>
                </a:cubicBezTo>
                <a:cubicBezTo>
                  <a:pt x="184" y="757"/>
                  <a:pt x="182" y="756"/>
                  <a:pt x="179" y="756"/>
                </a:cubicBezTo>
                <a:cubicBezTo>
                  <a:pt x="173" y="754"/>
                  <a:pt x="168" y="753"/>
                  <a:pt x="163" y="751"/>
                </a:cubicBezTo>
                <a:cubicBezTo>
                  <a:pt x="152" y="746"/>
                  <a:pt x="142" y="740"/>
                  <a:pt x="134" y="732"/>
                </a:cubicBezTo>
                <a:cubicBezTo>
                  <a:pt x="126" y="724"/>
                  <a:pt x="119" y="715"/>
                  <a:pt x="114" y="705"/>
                </a:cubicBezTo>
                <a:cubicBezTo>
                  <a:pt x="112" y="701"/>
                  <a:pt x="112" y="701"/>
                  <a:pt x="112" y="701"/>
                </a:cubicBezTo>
                <a:cubicBezTo>
                  <a:pt x="110" y="697"/>
                  <a:pt x="110" y="697"/>
                  <a:pt x="110" y="697"/>
                </a:cubicBezTo>
                <a:cubicBezTo>
                  <a:pt x="109" y="693"/>
                  <a:pt x="109" y="693"/>
                  <a:pt x="109" y="693"/>
                </a:cubicBezTo>
                <a:cubicBezTo>
                  <a:pt x="108" y="691"/>
                  <a:pt x="108" y="690"/>
                  <a:pt x="107" y="689"/>
                </a:cubicBezTo>
                <a:cubicBezTo>
                  <a:pt x="106" y="684"/>
                  <a:pt x="105" y="680"/>
                  <a:pt x="104" y="675"/>
                </a:cubicBezTo>
                <a:cubicBezTo>
                  <a:pt x="102" y="667"/>
                  <a:pt x="101" y="658"/>
                  <a:pt x="100" y="650"/>
                </a:cubicBezTo>
                <a:cubicBezTo>
                  <a:pt x="100" y="642"/>
                  <a:pt x="100" y="634"/>
                  <a:pt x="100" y="627"/>
                </a:cubicBezTo>
                <a:cubicBezTo>
                  <a:pt x="101" y="599"/>
                  <a:pt x="105" y="572"/>
                  <a:pt x="112" y="545"/>
                </a:cubicBezTo>
                <a:cubicBezTo>
                  <a:pt x="119" y="518"/>
                  <a:pt x="128" y="492"/>
                  <a:pt x="140" y="467"/>
                </a:cubicBezTo>
                <a:cubicBezTo>
                  <a:pt x="152" y="442"/>
                  <a:pt x="166" y="418"/>
                  <a:pt x="183" y="396"/>
                </a:cubicBezTo>
                <a:cubicBezTo>
                  <a:pt x="199" y="374"/>
                  <a:pt x="218" y="354"/>
                  <a:pt x="237" y="336"/>
                </a:cubicBezTo>
                <a:cubicBezTo>
                  <a:pt x="256" y="317"/>
                  <a:pt x="275" y="301"/>
                  <a:pt x="293" y="285"/>
                </a:cubicBezTo>
                <a:cubicBezTo>
                  <a:pt x="311" y="268"/>
                  <a:pt x="329" y="253"/>
                  <a:pt x="344" y="236"/>
                </a:cubicBezTo>
                <a:cubicBezTo>
                  <a:pt x="359" y="220"/>
                  <a:pt x="373" y="204"/>
                  <a:pt x="383" y="186"/>
                </a:cubicBezTo>
                <a:cubicBezTo>
                  <a:pt x="385" y="183"/>
                  <a:pt x="385" y="183"/>
                  <a:pt x="385" y="183"/>
                </a:cubicBezTo>
                <a:cubicBezTo>
                  <a:pt x="385" y="182"/>
                  <a:pt x="386" y="181"/>
                  <a:pt x="386" y="180"/>
                </a:cubicBezTo>
                <a:cubicBezTo>
                  <a:pt x="390" y="173"/>
                  <a:pt x="390" y="173"/>
                  <a:pt x="390" y="173"/>
                </a:cubicBezTo>
                <a:cubicBezTo>
                  <a:pt x="391" y="170"/>
                  <a:pt x="391" y="170"/>
                  <a:pt x="391" y="170"/>
                </a:cubicBezTo>
                <a:cubicBezTo>
                  <a:pt x="392" y="169"/>
                  <a:pt x="392" y="169"/>
                  <a:pt x="392" y="168"/>
                </a:cubicBezTo>
                <a:cubicBezTo>
                  <a:pt x="393" y="167"/>
                  <a:pt x="393" y="167"/>
                  <a:pt x="393" y="167"/>
                </a:cubicBezTo>
                <a:cubicBezTo>
                  <a:pt x="393" y="166"/>
                  <a:pt x="393" y="165"/>
                  <a:pt x="394" y="164"/>
                </a:cubicBezTo>
                <a:cubicBezTo>
                  <a:pt x="394" y="164"/>
                  <a:pt x="394" y="164"/>
                  <a:pt x="394" y="164"/>
                </a:cubicBezTo>
                <a:cubicBezTo>
                  <a:pt x="394" y="164"/>
                  <a:pt x="394" y="164"/>
                  <a:pt x="394" y="164"/>
                </a:cubicBezTo>
                <a:cubicBezTo>
                  <a:pt x="394" y="163"/>
                  <a:pt x="394" y="162"/>
                  <a:pt x="394" y="161"/>
                </a:cubicBezTo>
                <a:cubicBezTo>
                  <a:pt x="394" y="160"/>
                  <a:pt x="393" y="160"/>
                  <a:pt x="393" y="160"/>
                </a:cubicBezTo>
                <a:cubicBezTo>
                  <a:pt x="391" y="158"/>
                  <a:pt x="391" y="158"/>
                  <a:pt x="391" y="158"/>
                </a:cubicBezTo>
                <a:cubicBezTo>
                  <a:pt x="389" y="157"/>
                  <a:pt x="387" y="155"/>
                  <a:pt x="385" y="153"/>
                </a:cubicBezTo>
                <a:cubicBezTo>
                  <a:pt x="377" y="147"/>
                  <a:pt x="368" y="141"/>
                  <a:pt x="360" y="136"/>
                </a:cubicBezTo>
                <a:cubicBezTo>
                  <a:pt x="343" y="126"/>
                  <a:pt x="326" y="121"/>
                  <a:pt x="312" y="120"/>
                </a:cubicBezTo>
                <a:cubicBezTo>
                  <a:pt x="309" y="120"/>
                  <a:pt x="305" y="120"/>
                  <a:pt x="301" y="121"/>
                </a:cubicBezTo>
                <a:cubicBezTo>
                  <a:pt x="297" y="121"/>
                  <a:pt x="292" y="122"/>
                  <a:pt x="287" y="124"/>
                </a:cubicBezTo>
                <a:cubicBezTo>
                  <a:pt x="282" y="125"/>
                  <a:pt x="277" y="127"/>
                  <a:pt x="271" y="129"/>
                </a:cubicBezTo>
                <a:cubicBezTo>
                  <a:pt x="266" y="130"/>
                  <a:pt x="261" y="132"/>
                  <a:pt x="257" y="134"/>
                </a:cubicBezTo>
                <a:cubicBezTo>
                  <a:pt x="239" y="139"/>
                  <a:pt x="220" y="147"/>
                  <a:pt x="198" y="153"/>
                </a:cubicBezTo>
                <a:cubicBezTo>
                  <a:pt x="187" y="156"/>
                  <a:pt x="176" y="159"/>
                  <a:pt x="163" y="161"/>
                </a:cubicBezTo>
                <a:cubicBezTo>
                  <a:pt x="150" y="162"/>
                  <a:pt x="137" y="163"/>
                  <a:pt x="123" y="161"/>
                </a:cubicBezTo>
                <a:cubicBezTo>
                  <a:pt x="109" y="159"/>
                  <a:pt x="96" y="156"/>
                  <a:pt x="84" y="151"/>
                </a:cubicBezTo>
                <a:cubicBezTo>
                  <a:pt x="71" y="146"/>
                  <a:pt x="60" y="139"/>
                  <a:pt x="50" y="132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43" y="127"/>
                  <a:pt x="43" y="127"/>
                  <a:pt x="43" y="127"/>
                </a:cubicBezTo>
                <a:cubicBezTo>
                  <a:pt x="40" y="125"/>
                  <a:pt x="38" y="123"/>
                  <a:pt x="35" y="121"/>
                </a:cubicBezTo>
                <a:cubicBezTo>
                  <a:pt x="31" y="117"/>
                  <a:pt x="26" y="114"/>
                  <a:pt x="22" y="110"/>
                </a:cubicBezTo>
                <a:cubicBezTo>
                  <a:pt x="14" y="102"/>
                  <a:pt x="7" y="93"/>
                  <a:pt x="0" y="85"/>
                </a:cubicBezTo>
                <a:cubicBezTo>
                  <a:pt x="5" y="88"/>
                  <a:pt x="7" y="84"/>
                  <a:pt x="8" y="80"/>
                </a:cubicBezTo>
                <a:cubicBezTo>
                  <a:pt x="9" y="76"/>
                  <a:pt x="10" y="71"/>
                  <a:pt x="13" y="70"/>
                </a:cubicBezTo>
                <a:cubicBezTo>
                  <a:pt x="16" y="69"/>
                  <a:pt x="22" y="72"/>
                  <a:pt x="34" y="82"/>
                </a:cubicBezTo>
                <a:cubicBezTo>
                  <a:pt x="40" y="87"/>
                  <a:pt x="48" y="94"/>
                  <a:pt x="58" y="102"/>
                </a:cubicBezTo>
                <a:cubicBezTo>
                  <a:pt x="60" y="103"/>
                  <a:pt x="61" y="104"/>
                  <a:pt x="63" y="105"/>
                </a:cubicBezTo>
                <a:cubicBezTo>
                  <a:pt x="64" y="107"/>
                  <a:pt x="66" y="108"/>
                  <a:pt x="67" y="109"/>
                </a:cubicBezTo>
                <a:cubicBezTo>
                  <a:pt x="69" y="110"/>
                  <a:pt x="71" y="111"/>
                  <a:pt x="72" y="112"/>
                </a:cubicBezTo>
                <a:cubicBezTo>
                  <a:pt x="74" y="113"/>
                  <a:pt x="76" y="114"/>
                  <a:pt x="78" y="115"/>
                </a:cubicBezTo>
                <a:cubicBezTo>
                  <a:pt x="81" y="117"/>
                  <a:pt x="86" y="119"/>
                  <a:pt x="90" y="121"/>
                </a:cubicBezTo>
                <a:cubicBezTo>
                  <a:pt x="92" y="122"/>
                  <a:pt x="95" y="123"/>
                  <a:pt x="97" y="124"/>
                </a:cubicBezTo>
                <a:cubicBezTo>
                  <a:pt x="98" y="125"/>
                  <a:pt x="99" y="125"/>
                  <a:pt x="101" y="126"/>
                </a:cubicBezTo>
                <a:cubicBezTo>
                  <a:pt x="102" y="126"/>
                  <a:pt x="103" y="126"/>
                  <a:pt x="104" y="127"/>
                </a:cubicBezTo>
                <a:cubicBezTo>
                  <a:pt x="105" y="125"/>
                  <a:pt x="106" y="121"/>
                  <a:pt x="107" y="118"/>
                </a:cubicBezTo>
                <a:cubicBezTo>
                  <a:pt x="106" y="118"/>
                  <a:pt x="105" y="118"/>
                  <a:pt x="103" y="117"/>
                </a:cubicBezTo>
                <a:cubicBezTo>
                  <a:pt x="102" y="117"/>
                  <a:pt x="101" y="116"/>
                  <a:pt x="100" y="116"/>
                </a:cubicBezTo>
                <a:cubicBezTo>
                  <a:pt x="98" y="115"/>
                  <a:pt x="96" y="114"/>
                  <a:pt x="93" y="113"/>
                </a:cubicBezTo>
                <a:cubicBezTo>
                  <a:pt x="89" y="110"/>
                  <a:pt x="85" y="108"/>
                  <a:pt x="82" y="105"/>
                </a:cubicBezTo>
                <a:cubicBezTo>
                  <a:pt x="74" y="100"/>
                  <a:pt x="68" y="94"/>
                  <a:pt x="62" y="89"/>
                </a:cubicBezTo>
                <a:cubicBezTo>
                  <a:pt x="51" y="77"/>
                  <a:pt x="43" y="65"/>
                  <a:pt x="37" y="54"/>
                </a:cubicBezTo>
                <a:cubicBezTo>
                  <a:pt x="30" y="44"/>
                  <a:pt x="26" y="34"/>
                  <a:pt x="23" y="26"/>
                </a:cubicBezTo>
                <a:cubicBezTo>
                  <a:pt x="20" y="18"/>
                  <a:pt x="19" y="12"/>
                  <a:pt x="19" y="7"/>
                </a:cubicBezTo>
                <a:cubicBezTo>
                  <a:pt x="19" y="3"/>
                  <a:pt x="20" y="0"/>
                  <a:pt x="23" y="0"/>
                </a:cubicBezTo>
                <a:cubicBezTo>
                  <a:pt x="26" y="0"/>
                  <a:pt x="30" y="2"/>
                  <a:pt x="36" y="6"/>
                </a:cubicBezTo>
                <a:cubicBezTo>
                  <a:pt x="41" y="10"/>
                  <a:pt x="48" y="17"/>
                  <a:pt x="57" y="25"/>
                </a:cubicBezTo>
                <a:cubicBezTo>
                  <a:pt x="66" y="33"/>
                  <a:pt x="76" y="42"/>
                  <a:pt x="88" y="51"/>
                </a:cubicBezTo>
                <a:cubicBezTo>
                  <a:pt x="97" y="58"/>
                  <a:pt x="106" y="64"/>
                  <a:pt x="115" y="66"/>
                </a:cubicBezTo>
                <a:cubicBezTo>
                  <a:pt x="117" y="67"/>
                  <a:pt x="119" y="68"/>
                  <a:pt x="122" y="68"/>
                </a:cubicBezTo>
                <a:cubicBezTo>
                  <a:pt x="123" y="68"/>
                  <a:pt x="124" y="69"/>
                  <a:pt x="125" y="69"/>
                </a:cubicBezTo>
                <a:cubicBezTo>
                  <a:pt x="126" y="69"/>
                  <a:pt x="127" y="69"/>
                  <a:pt x="128" y="69"/>
                </a:cubicBezTo>
                <a:cubicBezTo>
                  <a:pt x="132" y="70"/>
                  <a:pt x="136" y="70"/>
                  <a:pt x="141" y="69"/>
                </a:cubicBezTo>
                <a:cubicBezTo>
                  <a:pt x="151" y="68"/>
                  <a:pt x="162" y="65"/>
                  <a:pt x="176" y="59"/>
                </a:cubicBezTo>
                <a:cubicBezTo>
                  <a:pt x="190" y="54"/>
                  <a:pt x="206" y="47"/>
                  <a:pt x="224" y="39"/>
                </a:cubicBezTo>
                <a:cubicBezTo>
                  <a:pt x="243" y="32"/>
                  <a:pt x="264" y="25"/>
                  <a:pt x="289" y="22"/>
                </a:cubicBezTo>
                <a:cubicBezTo>
                  <a:pt x="302" y="20"/>
                  <a:pt x="315" y="20"/>
                  <a:pt x="328" y="22"/>
                </a:cubicBezTo>
                <a:cubicBezTo>
                  <a:pt x="341" y="23"/>
                  <a:pt x="353" y="26"/>
                  <a:pt x="365" y="30"/>
                </a:cubicBezTo>
                <a:cubicBezTo>
                  <a:pt x="389" y="38"/>
                  <a:pt x="409" y="49"/>
                  <a:pt x="428" y="62"/>
                </a:cubicBezTo>
                <a:cubicBezTo>
                  <a:pt x="437" y="68"/>
                  <a:pt x="446" y="74"/>
                  <a:pt x="454" y="81"/>
                </a:cubicBezTo>
                <a:cubicBezTo>
                  <a:pt x="458" y="85"/>
                  <a:pt x="458" y="85"/>
                  <a:pt x="458" y="85"/>
                </a:cubicBezTo>
                <a:cubicBezTo>
                  <a:pt x="460" y="86"/>
                  <a:pt x="461" y="88"/>
                  <a:pt x="463" y="89"/>
                </a:cubicBezTo>
                <a:cubicBezTo>
                  <a:pt x="466" y="92"/>
                  <a:pt x="470" y="96"/>
                  <a:pt x="472" y="99"/>
                </a:cubicBezTo>
                <a:cubicBezTo>
                  <a:pt x="478" y="106"/>
                  <a:pt x="483" y="113"/>
                  <a:pt x="487" y="122"/>
                </a:cubicBezTo>
                <a:cubicBezTo>
                  <a:pt x="493" y="136"/>
                  <a:pt x="496" y="152"/>
                  <a:pt x="494" y="168"/>
                </a:cubicBezTo>
                <a:cubicBezTo>
                  <a:pt x="493" y="176"/>
                  <a:pt x="491" y="184"/>
                  <a:pt x="489" y="192"/>
                </a:cubicBezTo>
                <a:cubicBezTo>
                  <a:pt x="486" y="200"/>
                  <a:pt x="484" y="205"/>
                  <a:pt x="482" y="210"/>
                </a:cubicBezTo>
                <a:cubicBezTo>
                  <a:pt x="479" y="215"/>
                  <a:pt x="477" y="219"/>
                  <a:pt x="475" y="224"/>
                </a:cubicBezTo>
                <a:cubicBezTo>
                  <a:pt x="471" y="230"/>
                  <a:pt x="471" y="230"/>
                  <a:pt x="471" y="230"/>
                </a:cubicBezTo>
                <a:cubicBezTo>
                  <a:pt x="470" y="233"/>
                  <a:pt x="469" y="235"/>
                  <a:pt x="467" y="237"/>
                </a:cubicBezTo>
                <a:cubicBezTo>
                  <a:pt x="460" y="250"/>
                  <a:pt x="460" y="250"/>
                  <a:pt x="460" y="250"/>
                </a:cubicBezTo>
                <a:cubicBezTo>
                  <a:pt x="451" y="262"/>
                  <a:pt x="451" y="262"/>
                  <a:pt x="451" y="262"/>
                </a:cubicBezTo>
                <a:cubicBezTo>
                  <a:pt x="447" y="268"/>
                  <a:pt x="447" y="268"/>
                  <a:pt x="447" y="268"/>
                </a:cubicBezTo>
                <a:cubicBezTo>
                  <a:pt x="443" y="273"/>
                  <a:pt x="443" y="273"/>
                  <a:pt x="443" y="273"/>
                </a:cubicBezTo>
                <a:cubicBezTo>
                  <a:pt x="440" y="277"/>
                  <a:pt x="437" y="281"/>
                  <a:pt x="434" y="285"/>
                </a:cubicBezTo>
                <a:cubicBezTo>
                  <a:pt x="431" y="288"/>
                  <a:pt x="428" y="292"/>
                  <a:pt x="424" y="295"/>
                </a:cubicBezTo>
                <a:cubicBezTo>
                  <a:pt x="420" y="300"/>
                  <a:pt x="420" y="300"/>
                  <a:pt x="420" y="300"/>
                </a:cubicBezTo>
                <a:cubicBezTo>
                  <a:pt x="415" y="305"/>
                  <a:pt x="415" y="305"/>
                  <a:pt x="415" y="305"/>
                </a:cubicBezTo>
                <a:cubicBezTo>
                  <a:pt x="412" y="309"/>
                  <a:pt x="409" y="312"/>
                  <a:pt x="406" y="315"/>
                </a:cubicBezTo>
                <a:cubicBezTo>
                  <a:pt x="403" y="318"/>
                  <a:pt x="399" y="322"/>
                  <a:pt x="396" y="325"/>
                </a:cubicBezTo>
                <a:cubicBezTo>
                  <a:pt x="390" y="331"/>
                  <a:pt x="384" y="337"/>
                  <a:pt x="378" y="343"/>
                </a:cubicBezTo>
                <a:cubicBezTo>
                  <a:pt x="363" y="357"/>
                  <a:pt x="348" y="370"/>
                  <a:pt x="334" y="383"/>
                </a:cubicBezTo>
                <a:cubicBezTo>
                  <a:pt x="320" y="395"/>
                  <a:pt x="307" y="408"/>
                  <a:pt x="295" y="421"/>
                </a:cubicBezTo>
                <a:cubicBezTo>
                  <a:pt x="289" y="427"/>
                  <a:pt x="283" y="433"/>
                  <a:pt x="277" y="440"/>
                </a:cubicBezTo>
                <a:cubicBezTo>
                  <a:pt x="273" y="445"/>
                  <a:pt x="273" y="445"/>
                  <a:pt x="273" y="445"/>
                </a:cubicBezTo>
                <a:cubicBezTo>
                  <a:pt x="272" y="446"/>
                  <a:pt x="271" y="448"/>
                  <a:pt x="269" y="449"/>
                </a:cubicBezTo>
                <a:cubicBezTo>
                  <a:pt x="267" y="453"/>
                  <a:pt x="264" y="456"/>
                  <a:pt x="262" y="459"/>
                </a:cubicBezTo>
                <a:cubicBezTo>
                  <a:pt x="252" y="473"/>
                  <a:pt x="243" y="487"/>
                  <a:pt x="236" y="502"/>
                </a:cubicBezTo>
                <a:cubicBezTo>
                  <a:pt x="221" y="531"/>
                  <a:pt x="210" y="563"/>
                  <a:pt x="204" y="596"/>
                </a:cubicBezTo>
                <a:cubicBezTo>
                  <a:pt x="204" y="600"/>
                  <a:pt x="203" y="604"/>
                  <a:pt x="202" y="608"/>
                </a:cubicBezTo>
                <a:cubicBezTo>
                  <a:pt x="202" y="612"/>
                  <a:pt x="201" y="616"/>
                  <a:pt x="201" y="621"/>
                </a:cubicBezTo>
                <a:cubicBezTo>
                  <a:pt x="200" y="633"/>
                  <a:pt x="200" y="633"/>
                  <a:pt x="200" y="633"/>
                </a:cubicBezTo>
                <a:cubicBezTo>
                  <a:pt x="200" y="636"/>
                  <a:pt x="200" y="640"/>
                  <a:pt x="200" y="643"/>
                </a:cubicBezTo>
                <a:cubicBezTo>
                  <a:pt x="200" y="649"/>
                  <a:pt x="201" y="655"/>
                  <a:pt x="201" y="658"/>
                </a:cubicBezTo>
                <a:cubicBezTo>
                  <a:pt x="202" y="658"/>
                  <a:pt x="202" y="658"/>
                  <a:pt x="202" y="658"/>
                </a:cubicBezTo>
                <a:cubicBezTo>
                  <a:pt x="202" y="658"/>
                  <a:pt x="202" y="658"/>
                  <a:pt x="202" y="658"/>
                </a:cubicBezTo>
                <a:cubicBezTo>
                  <a:pt x="202" y="659"/>
                  <a:pt x="202" y="659"/>
                  <a:pt x="202" y="659"/>
                </a:cubicBezTo>
                <a:cubicBezTo>
                  <a:pt x="202" y="659"/>
                  <a:pt x="202" y="659"/>
                  <a:pt x="202" y="659"/>
                </a:cubicBezTo>
                <a:cubicBezTo>
                  <a:pt x="202" y="659"/>
                  <a:pt x="202" y="659"/>
                  <a:pt x="202" y="660"/>
                </a:cubicBezTo>
                <a:cubicBezTo>
                  <a:pt x="202" y="660"/>
                  <a:pt x="202" y="660"/>
                  <a:pt x="202" y="661"/>
                </a:cubicBezTo>
                <a:cubicBezTo>
                  <a:pt x="202" y="661"/>
                  <a:pt x="203" y="661"/>
                  <a:pt x="203" y="661"/>
                </a:cubicBezTo>
                <a:cubicBezTo>
                  <a:pt x="202" y="661"/>
                  <a:pt x="204" y="661"/>
                  <a:pt x="206" y="662"/>
                </a:cubicBezTo>
                <a:cubicBezTo>
                  <a:pt x="210" y="662"/>
                  <a:pt x="214" y="662"/>
                  <a:pt x="220" y="661"/>
                </a:cubicBezTo>
                <a:cubicBezTo>
                  <a:pt x="224" y="661"/>
                  <a:pt x="224" y="661"/>
                  <a:pt x="224" y="661"/>
                </a:cubicBezTo>
                <a:cubicBezTo>
                  <a:pt x="229" y="661"/>
                  <a:pt x="229" y="661"/>
                  <a:pt x="229" y="661"/>
                </a:cubicBezTo>
                <a:cubicBezTo>
                  <a:pt x="239" y="660"/>
                  <a:pt x="239" y="660"/>
                  <a:pt x="239" y="660"/>
                </a:cubicBezTo>
                <a:cubicBezTo>
                  <a:pt x="267" y="657"/>
                  <a:pt x="294" y="654"/>
                  <a:pt x="322" y="652"/>
                </a:cubicBezTo>
                <a:cubicBezTo>
                  <a:pt x="350" y="649"/>
                  <a:pt x="379" y="647"/>
                  <a:pt x="408" y="646"/>
                </a:cubicBezTo>
                <a:cubicBezTo>
                  <a:pt x="438" y="645"/>
                  <a:pt x="468" y="646"/>
                  <a:pt x="498" y="650"/>
                </a:cubicBezTo>
                <a:cubicBezTo>
                  <a:pt x="558" y="656"/>
                  <a:pt x="616" y="672"/>
                  <a:pt x="670" y="693"/>
                </a:cubicBezTo>
                <a:cubicBezTo>
                  <a:pt x="724" y="714"/>
                  <a:pt x="774" y="740"/>
                  <a:pt x="822" y="767"/>
                </a:cubicBezTo>
                <a:cubicBezTo>
                  <a:pt x="839" y="776"/>
                  <a:pt x="860" y="787"/>
                  <a:pt x="881" y="799"/>
                </a:cubicBezTo>
                <a:cubicBezTo>
                  <a:pt x="903" y="810"/>
                  <a:pt x="925" y="822"/>
                  <a:pt x="947" y="834"/>
                </a:cubicBezTo>
                <a:cubicBezTo>
                  <a:pt x="968" y="845"/>
                  <a:pt x="988" y="855"/>
                  <a:pt x="1005" y="865"/>
                </a:cubicBezTo>
                <a:cubicBezTo>
                  <a:pt x="1022" y="874"/>
                  <a:pt x="1035" y="881"/>
                  <a:pt x="1043" y="887"/>
                </a:cubicBezTo>
                <a:cubicBezTo>
                  <a:pt x="1055" y="894"/>
                  <a:pt x="1060" y="899"/>
                  <a:pt x="1062" y="902"/>
                </a:cubicBezTo>
                <a:cubicBezTo>
                  <a:pt x="1064" y="906"/>
                  <a:pt x="1062" y="908"/>
                  <a:pt x="1059" y="909"/>
                </a:cubicBezTo>
                <a:cubicBezTo>
                  <a:pt x="946" y="855"/>
                  <a:pt x="839" y="785"/>
                  <a:pt x="721" y="733"/>
                </a:cubicBezTo>
                <a:cubicBezTo>
                  <a:pt x="703" y="725"/>
                  <a:pt x="684" y="717"/>
                  <a:pt x="666" y="710"/>
                </a:cubicBezTo>
                <a:cubicBezTo>
                  <a:pt x="647" y="703"/>
                  <a:pt x="629" y="696"/>
                  <a:pt x="609" y="690"/>
                </a:cubicBezTo>
                <a:cubicBezTo>
                  <a:pt x="590" y="684"/>
                  <a:pt x="571" y="679"/>
                  <a:pt x="551" y="675"/>
                </a:cubicBezTo>
                <a:cubicBezTo>
                  <a:pt x="536" y="672"/>
                  <a:pt x="536" y="672"/>
                  <a:pt x="536" y="672"/>
                </a:cubicBezTo>
                <a:cubicBezTo>
                  <a:pt x="529" y="671"/>
                  <a:pt x="529" y="671"/>
                  <a:pt x="529" y="671"/>
                </a:cubicBezTo>
                <a:cubicBezTo>
                  <a:pt x="521" y="670"/>
                  <a:pt x="521" y="670"/>
                  <a:pt x="521" y="670"/>
                </a:cubicBezTo>
                <a:cubicBezTo>
                  <a:pt x="506" y="667"/>
                  <a:pt x="506" y="667"/>
                  <a:pt x="506" y="667"/>
                </a:cubicBezTo>
                <a:cubicBezTo>
                  <a:pt x="491" y="665"/>
                  <a:pt x="491" y="665"/>
                  <a:pt x="491" y="665"/>
                </a:cubicBezTo>
                <a:cubicBezTo>
                  <a:pt x="450" y="661"/>
                  <a:pt x="410" y="661"/>
                  <a:pt x="370" y="663"/>
                </a:cubicBezTo>
                <a:cubicBezTo>
                  <a:pt x="331" y="665"/>
                  <a:pt x="292" y="669"/>
                  <a:pt x="254" y="673"/>
                </a:cubicBezTo>
                <a:cubicBezTo>
                  <a:pt x="291" y="670"/>
                  <a:pt x="329" y="666"/>
                  <a:pt x="368" y="664"/>
                </a:cubicBezTo>
                <a:cubicBezTo>
                  <a:pt x="408" y="662"/>
                  <a:pt x="448" y="662"/>
                  <a:pt x="488" y="666"/>
                </a:cubicBezTo>
                <a:cubicBezTo>
                  <a:pt x="529" y="671"/>
                  <a:pt x="569" y="679"/>
                  <a:pt x="608" y="691"/>
                </a:cubicBezTo>
                <a:cubicBezTo>
                  <a:pt x="627" y="696"/>
                  <a:pt x="646" y="703"/>
                  <a:pt x="665" y="710"/>
                </a:cubicBezTo>
                <a:cubicBezTo>
                  <a:pt x="684" y="717"/>
                  <a:pt x="702" y="725"/>
                  <a:pt x="721" y="733"/>
                </a:cubicBezTo>
                <a:cubicBezTo>
                  <a:pt x="779" y="759"/>
                  <a:pt x="835" y="790"/>
                  <a:pt x="890" y="821"/>
                </a:cubicBezTo>
                <a:cubicBezTo>
                  <a:pt x="944" y="852"/>
                  <a:pt x="998" y="884"/>
                  <a:pt x="1054" y="911"/>
                </a:cubicBezTo>
                <a:cubicBezTo>
                  <a:pt x="1048" y="913"/>
                  <a:pt x="1042" y="916"/>
                  <a:pt x="1047" y="923"/>
                </a:cubicBezTo>
                <a:cubicBezTo>
                  <a:pt x="1047" y="923"/>
                  <a:pt x="1056" y="927"/>
                  <a:pt x="1067" y="932"/>
                </a:cubicBezTo>
                <a:cubicBezTo>
                  <a:pt x="1072" y="934"/>
                  <a:pt x="1079" y="937"/>
                  <a:pt x="1084" y="940"/>
                </a:cubicBezTo>
                <a:cubicBezTo>
                  <a:pt x="1090" y="942"/>
                  <a:pt x="1096" y="944"/>
                  <a:pt x="1100" y="946"/>
                </a:cubicBezTo>
                <a:cubicBezTo>
                  <a:pt x="1117" y="956"/>
                  <a:pt x="1129" y="964"/>
                  <a:pt x="1135" y="969"/>
                </a:cubicBezTo>
                <a:cubicBezTo>
                  <a:pt x="1142" y="975"/>
                  <a:pt x="1145" y="980"/>
                  <a:pt x="1144" y="983"/>
                </a:cubicBezTo>
                <a:cubicBezTo>
                  <a:pt x="1143" y="986"/>
                  <a:pt x="1138" y="988"/>
                  <a:pt x="1131" y="988"/>
                </a:cubicBezTo>
                <a:cubicBezTo>
                  <a:pt x="1124" y="989"/>
                  <a:pt x="1115" y="989"/>
                  <a:pt x="1105" y="988"/>
                </a:cubicBezTo>
                <a:cubicBezTo>
                  <a:pt x="1094" y="986"/>
                  <a:pt x="1083" y="984"/>
                  <a:pt x="1070" y="982"/>
                </a:cubicBez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prstClr val="black"/>
              </a:solidFill>
              <a:latin typeface="BT Font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143F2FD-9790-40ED-85B7-E001B1FF0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2668" y="2761544"/>
            <a:ext cx="9926664" cy="1188880"/>
          </a:xfrm>
          <a:blipFill dpi="0" rotWithShape="1">
            <a:blip r:embed="rId2"/>
            <a:srcRect/>
            <a:stretch>
              <a:fillRect l="8000" r="-18000"/>
            </a:stretch>
          </a:blipFill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086C53-0302-4F79-A91A-D69CF5ACA7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416239D7-39BA-4E6E-AD21-B612A9C3C81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0127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A0905C90-C7BE-400F-B4F1-4A48CFC0EF6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36550" y="185738"/>
            <a:ext cx="12253913" cy="1187450"/>
          </a:xfrm>
          <a:prstGeom prst="rect">
            <a:avLst/>
          </a:prstGeom>
          <a:blipFill dpi="0" rotWithShape="1">
            <a:blip r:embed="rId8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AB1E275D-DB53-4B2C-A522-0C9A835C0C4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36550" y="1506538"/>
            <a:ext cx="11017250" cy="467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2D74DEA-50F7-458C-AFEF-8B5B0B099D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400" y="2905125"/>
            <a:ext cx="9161463" cy="10477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800" dirty="0"/>
              <a:t>Pizza Party	: Lesson 4</a:t>
            </a:r>
          </a:p>
        </p:txBody>
      </p:sp>
      <p:sp>
        <p:nvSpPr>
          <p:cNvPr id="9219" name="Slide Number Placeholder 18">
            <a:extLst>
              <a:ext uri="{FF2B5EF4-FFF2-40B4-BE49-F238E27FC236}">
                <a16:creationId xmlns:a16="http://schemas.microsoft.com/office/drawing/2014/main" id="{1DDE8D44-6958-4F86-BF40-98834AF3DAE4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1282E64D-E44C-4F4E-8B06-E4E9B2F5EA79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BA2BA42-B21D-4212-8D8C-18734570B38D}"/>
              </a:ext>
            </a:extLst>
          </p:cNvPr>
          <p:cNvGrpSpPr>
            <a:grpSpLocks/>
          </p:cNvGrpSpPr>
          <p:nvPr/>
        </p:nvGrpSpPr>
        <p:grpSpPr bwMode="auto">
          <a:xfrm rot="1903304">
            <a:off x="7016750" y="2797175"/>
            <a:ext cx="3113088" cy="2655888"/>
            <a:chOff x="5248992" y="864521"/>
            <a:chExt cx="1732420" cy="1359724"/>
          </a:xfrm>
        </p:grpSpPr>
        <p:pic>
          <p:nvPicPr>
            <p:cNvPr id="9221" name="Graphic 4" descr="Pizza">
              <a:extLst>
                <a:ext uri="{FF2B5EF4-FFF2-40B4-BE49-F238E27FC236}">
                  <a16:creationId xmlns:a16="http://schemas.microsoft.com/office/drawing/2014/main" id="{082D5448-11CF-4211-931A-415A8F4DE4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920055">
              <a:off x="5682661" y="925808"/>
              <a:ext cx="1297955" cy="1298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2" name="Graphic 5" descr="Pizza">
              <a:extLst>
                <a:ext uri="{FF2B5EF4-FFF2-40B4-BE49-F238E27FC236}">
                  <a16:creationId xmlns:a16="http://schemas.microsoft.com/office/drawing/2014/main" id="{C036EBA7-5CD9-40E5-BCBE-93130899E4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06398">
              <a:off x="5479951" y="864048"/>
              <a:ext cx="955879" cy="955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3" name="Graphic 7" descr="Pizza">
              <a:extLst>
                <a:ext uri="{FF2B5EF4-FFF2-40B4-BE49-F238E27FC236}">
                  <a16:creationId xmlns:a16="http://schemas.microsoft.com/office/drawing/2014/main" id="{75E107F5-A444-4DB7-B393-5CD7A53C87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1763888">
              <a:off x="5248203" y="1059476"/>
              <a:ext cx="753572" cy="753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7">
            <a:extLst>
              <a:ext uri="{FF2B5EF4-FFF2-40B4-BE49-F238E27FC236}">
                <a16:creationId xmlns:a16="http://schemas.microsoft.com/office/drawing/2014/main" id="{89A5075D-0A40-4EFF-985E-4D0C6B3173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6550" y="185738"/>
            <a:ext cx="6232525" cy="1187450"/>
          </a:xfrm>
        </p:spPr>
        <p:txBody>
          <a:bodyPr/>
          <a:lstStyle/>
          <a:p>
            <a:pPr eaLnBrk="1" hangingPunct="1"/>
            <a:r>
              <a:rPr lang="en-GB" altLang="en-US"/>
              <a:t>Learning Objectives	</a:t>
            </a:r>
          </a:p>
        </p:txBody>
      </p:sp>
      <p:sp>
        <p:nvSpPr>
          <p:cNvPr id="19" name="Content Placeholder 8">
            <a:extLst>
              <a:ext uri="{FF2B5EF4-FFF2-40B4-BE49-F238E27FC236}">
                <a16:creationId xmlns:a16="http://schemas.microsoft.com/office/drawing/2014/main" id="{0E7253D1-C9C0-45CF-B933-82E593C87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550" y="1506538"/>
            <a:ext cx="10374313" cy="4181475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ts val="3600"/>
              </a:spcBef>
              <a:spcAft>
                <a:spcPts val="0"/>
              </a:spcAft>
              <a:defRPr/>
            </a:pPr>
            <a:r>
              <a:rPr lang="en-GB" sz="2800" dirty="0"/>
              <a:t>To </a:t>
            </a:r>
            <a:r>
              <a:rPr lang="en-GB" sz="2800" b="1" dirty="0">
                <a:latin typeface="+mj-lt"/>
              </a:rPr>
              <a:t>debug</a:t>
            </a:r>
            <a:r>
              <a:rPr lang="en-GB" sz="2800" dirty="0"/>
              <a:t> an algorithm</a:t>
            </a:r>
          </a:p>
          <a:p>
            <a:pPr eaLnBrk="1" fontAlgn="auto" hangingPunct="1">
              <a:spcBef>
                <a:spcPts val="3600"/>
              </a:spcBef>
              <a:spcAft>
                <a:spcPts val="0"/>
              </a:spcAft>
              <a:defRPr/>
            </a:pPr>
            <a:r>
              <a:rPr lang="en-GB" sz="2800" dirty="0"/>
              <a:t>To follow a recipe </a:t>
            </a:r>
            <a:r>
              <a:rPr lang="en-GB" sz="2800" b="1" dirty="0">
                <a:latin typeface="+mj-lt"/>
              </a:rPr>
              <a:t>algorithm</a:t>
            </a:r>
            <a:r>
              <a:rPr lang="en-GB" sz="2800" dirty="0"/>
              <a:t> to create a pizza</a:t>
            </a:r>
          </a:p>
        </p:txBody>
      </p:sp>
      <p:sp>
        <p:nvSpPr>
          <p:cNvPr id="10244" name="Slide Number Placeholder 1">
            <a:extLst>
              <a:ext uri="{FF2B5EF4-FFF2-40B4-BE49-F238E27FC236}">
                <a16:creationId xmlns:a16="http://schemas.microsoft.com/office/drawing/2014/main" id="{DC9C7F27-D521-497D-8F76-237FE254F8D7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21FD4631-E49F-4929-882C-610277AFA865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2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5602AD7-3CC2-4A45-8DE7-D97714888AD9}"/>
              </a:ext>
            </a:extLst>
          </p:cNvPr>
          <p:cNvGrpSpPr/>
          <p:nvPr/>
        </p:nvGrpSpPr>
        <p:grpSpPr>
          <a:xfrm rot="20909888">
            <a:off x="7444315" y="3114162"/>
            <a:ext cx="3717823" cy="2913217"/>
            <a:chOff x="4028921" y="2705595"/>
            <a:chExt cx="1701801" cy="1333501"/>
          </a:xfrm>
          <a:solidFill>
            <a:schemeClr val="accent3"/>
          </a:solidFill>
        </p:grpSpPr>
        <p:sp>
          <p:nvSpPr>
            <p:cNvPr id="21" name="Oval 18">
              <a:extLst>
                <a:ext uri="{FF2B5EF4-FFF2-40B4-BE49-F238E27FC236}">
                  <a16:creationId xmlns:a16="http://schemas.microsoft.com/office/drawing/2014/main" id="{8DE21A48-3C86-4D9C-A8A7-53D64C7A05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0634" y="3123108"/>
              <a:ext cx="373063" cy="3698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5CA8624C-1E24-4685-88C3-2B30F300C5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7259" y="2791320"/>
              <a:ext cx="641350" cy="806450"/>
            </a:xfrm>
            <a:custGeom>
              <a:avLst/>
              <a:gdLst>
                <a:gd name="T0" fmla="*/ 34 w 171"/>
                <a:gd name="T1" fmla="*/ 169 h 214"/>
                <a:gd name="T2" fmla="*/ 15 w 171"/>
                <a:gd name="T3" fmla="*/ 162 h 214"/>
                <a:gd name="T4" fmla="*/ 3 w 171"/>
                <a:gd name="T5" fmla="*/ 143 h 214"/>
                <a:gd name="T6" fmla="*/ 11 w 171"/>
                <a:gd name="T7" fmla="*/ 113 h 214"/>
                <a:gd name="T8" fmla="*/ 37 w 171"/>
                <a:gd name="T9" fmla="*/ 76 h 214"/>
                <a:gd name="T10" fmla="*/ 10 w 171"/>
                <a:gd name="T11" fmla="*/ 114 h 214"/>
                <a:gd name="T12" fmla="*/ 3 w 171"/>
                <a:gd name="T13" fmla="*/ 125 h 214"/>
                <a:gd name="T14" fmla="*/ 3 w 171"/>
                <a:gd name="T15" fmla="*/ 154 h 214"/>
                <a:gd name="T16" fmla="*/ 28 w 171"/>
                <a:gd name="T17" fmla="*/ 166 h 214"/>
                <a:gd name="T18" fmla="*/ 39 w 171"/>
                <a:gd name="T19" fmla="*/ 182 h 214"/>
                <a:gd name="T20" fmla="*/ 34 w 171"/>
                <a:gd name="T21" fmla="*/ 175 h 214"/>
                <a:gd name="T22" fmla="*/ 31 w 171"/>
                <a:gd name="T23" fmla="*/ 169 h 214"/>
                <a:gd name="T24" fmla="*/ 13 w 171"/>
                <a:gd name="T25" fmla="*/ 164 h 214"/>
                <a:gd name="T26" fmla="*/ 0 w 171"/>
                <a:gd name="T27" fmla="*/ 149 h 214"/>
                <a:gd name="T28" fmla="*/ 3 w 171"/>
                <a:gd name="T29" fmla="*/ 117 h 214"/>
                <a:gd name="T30" fmla="*/ 30 w 171"/>
                <a:gd name="T31" fmla="*/ 103 h 214"/>
                <a:gd name="T32" fmla="*/ 32 w 171"/>
                <a:gd name="T33" fmla="*/ 70 h 214"/>
                <a:gd name="T34" fmla="*/ 51 w 171"/>
                <a:gd name="T35" fmla="*/ 36 h 214"/>
                <a:gd name="T36" fmla="*/ 58 w 171"/>
                <a:gd name="T37" fmla="*/ 30 h 214"/>
                <a:gd name="T38" fmla="*/ 42 w 171"/>
                <a:gd name="T39" fmla="*/ 40 h 214"/>
                <a:gd name="T40" fmla="*/ 36 w 171"/>
                <a:gd name="T41" fmla="*/ 79 h 214"/>
                <a:gd name="T42" fmla="*/ 10 w 171"/>
                <a:gd name="T43" fmla="*/ 111 h 214"/>
                <a:gd name="T44" fmla="*/ 0 w 171"/>
                <a:gd name="T45" fmla="*/ 124 h 214"/>
                <a:gd name="T46" fmla="*/ 0 w 171"/>
                <a:gd name="T47" fmla="*/ 123 h 214"/>
                <a:gd name="T48" fmla="*/ 13 w 171"/>
                <a:gd name="T49" fmla="*/ 109 h 214"/>
                <a:gd name="T50" fmla="*/ 28 w 171"/>
                <a:gd name="T51" fmla="*/ 61 h 214"/>
                <a:gd name="T52" fmla="*/ 59 w 171"/>
                <a:gd name="T53" fmla="*/ 29 h 214"/>
                <a:gd name="T54" fmla="*/ 95 w 171"/>
                <a:gd name="T55" fmla="*/ 36 h 214"/>
                <a:gd name="T56" fmla="*/ 117 w 171"/>
                <a:gd name="T57" fmla="*/ 2 h 214"/>
                <a:gd name="T58" fmla="*/ 123 w 171"/>
                <a:gd name="T59" fmla="*/ 1 h 214"/>
                <a:gd name="T60" fmla="*/ 157 w 171"/>
                <a:gd name="T61" fmla="*/ 3 h 214"/>
                <a:gd name="T62" fmla="*/ 157 w 171"/>
                <a:gd name="T63" fmla="*/ 27 h 214"/>
                <a:gd name="T64" fmla="*/ 149 w 171"/>
                <a:gd name="T65" fmla="*/ 13 h 214"/>
                <a:gd name="T66" fmla="*/ 128 w 171"/>
                <a:gd name="T67" fmla="*/ 14 h 214"/>
                <a:gd name="T68" fmla="*/ 99 w 171"/>
                <a:gd name="T69" fmla="*/ 50 h 214"/>
                <a:gd name="T70" fmla="*/ 65 w 171"/>
                <a:gd name="T71" fmla="*/ 42 h 214"/>
                <a:gd name="T72" fmla="*/ 43 w 171"/>
                <a:gd name="T73" fmla="*/ 56 h 214"/>
                <a:gd name="T74" fmla="*/ 50 w 171"/>
                <a:gd name="T75" fmla="*/ 78 h 214"/>
                <a:gd name="T76" fmla="*/ 15 w 171"/>
                <a:gd name="T77" fmla="*/ 122 h 214"/>
                <a:gd name="T78" fmla="*/ 13 w 171"/>
                <a:gd name="T79" fmla="*/ 125 h 214"/>
                <a:gd name="T80" fmla="*/ 13 w 171"/>
                <a:gd name="T81" fmla="*/ 150 h 214"/>
                <a:gd name="T82" fmla="*/ 15 w 171"/>
                <a:gd name="T83" fmla="*/ 152 h 214"/>
                <a:gd name="T84" fmla="*/ 42 w 171"/>
                <a:gd name="T85" fmla="*/ 163 h 214"/>
                <a:gd name="T86" fmla="*/ 44 w 171"/>
                <a:gd name="T87" fmla="*/ 198 h 214"/>
                <a:gd name="T88" fmla="*/ 43 w 171"/>
                <a:gd name="T89" fmla="*/ 170 h 214"/>
                <a:gd name="T90" fmla="*/ 30 w 171"/>
                <a:gd name="T91" fmla="*/ 158 h 214"/>
                <a:gd name="T92" fmla="*/ 10 w 171"/>
                <a:gd name="T93" fmla="*/ 149 h 214"/>
                <a:gd name="T94" fmla="*/ 13 w 171"/>
                <a:gd name="T95" fmla="*/ 121 h 214"/>
                <a:gd name="T96" fmla="*/ 34 w 171"/>
                <a:gd name="T97" fmla="*/ 112 h 214"/>
                <a:gd name="T98" fmla="*/ 10 w 171"/>
                <a:gd name="T99" fmla="*/ 151 h 214"/>
                <a:gd name="T100" fmla="*/ 34 w 171"/>
                <a:gd name="T101" fmla="*/ 159 h 214"/>
                <a:gd name="T102" fmla="*/ 47 w 171"/>
                <a:gd name="T103" fmla="*/ 178 h 214"/>
                <a:gd name="T104" fmla="*/ 47 w 171"/>
                <a:gd name="T105" fmla="*/ 188 h 214"/>
                <a:gd name="T106" fmla="*/ 31 w 171"/>
                <a:gd name="T107" fmla="*/ 21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1" h="214">
                  <a:moveTo>
                    <a:pt x="32" y="200"/>
                  </a:moveTo>
                  <a:cubicBezTo>
                    <a:pt x="33" y="198"/>
                    <a:pt x="34" y="197"/>
                    <a:pt x="35" y="195"/>
                  </a:cubicBezTo>
                  <a:cubicBezTo>
                    <a:pt x="37" y="193"/>
                    <a:pt x="38" y="190"/>
                    <a:pt x="39" y="188"/>
                  </a:cubicBezTo>
                  <a:cubicBezTo>
                    <a:pt x="40" y="186"/>
                    <a:pt x="40" y="184"/>
                    <a:pt x="40" y="182"/>
                  </a:cubicBezTo>
                  <a:cubicBezTo>
                    <a:pt x="40" y="180"/>
                    <a:pt x="38" y="178"/>
                    <a:pt x="36" y="175"/>
                  </a:cubicBezTo>
                  <a:cubicBezTo>
                    <a:pt x="36" y="173"/>
                    <a:pt x="35" y="171"/>
                    <a:pt x="34" y="169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4" y="168"/>
                    <a:pt x="33" y="167"/>
                    <a:pt x="33" y="167"/>
                  </a:cubicBezTo>
                  <a:cubicBezTo>
                    <a:pt x="33" y="167"/>
                    <a:pt x="33" y="167"/>
                    <a:pt x="32" y="166"/>
                  </a:cubicBezTo>
                  <a:cubicBezTo>
                    <a:pt x="29" y="166"/>
                    <a:pt x="29" y="166"/>
                    <a:pt x="29" y="166"/>
                  </a:cubicBezTo>
                  <a:cubicBezTo>
                    <a:pt x="27" y="165"/>
                    <a:pt x="24" y="164"/>
                    <a:pt x="22" y="164"/>
                  </a:cubicBezTo>
                  <a:cubicBezTo>
                    <a:pt x="20" y="163"/>
                    <a:pt x="18" y="163"/>
                    <a:pt x="15" y="162"/>
                  </a:cubicBezTo>
                  <a:cubicBezTo>
                    <a:pt x="14" y="162"/>
                    <a:pt x="13" y="162"/>
                    <a:pt x="12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8" y="160"/>
                    <a:pt x="7" y="160"/>
                    <a:pt x="6" y="160"/>
                  </a:cubicBezTo>
                  <a:cubicBezTo>
                    <a:pt x="5" y="159"/>
                    <a:pt x="3" y="157"/>
                    <a:pt x="3" y="156"/>
                  </a:cubicBezTo>
                  <a:cubicBezTo>
                    <a:pt x="2" y="154"/>
                    <a:pt x="3" y="152"/>
                    <a:pt x="3" y="150"/>
                  </a:cubicBezTo>
                  <a:cubicBezTo>
                    <a:pt x="3" y="148"/>
                    <a:pt x="3" y="145"/>
                    <a:pt x="3" y="143"/>
                  </a:cubicBezTo>
                  <a:cubicBezTo>
                    <a:pt x="3" y="138"/>
                    <a:pt x="3" y="133"/>
                    <a:pt x="3" y="127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3" y="125"/>
                    <a:pt x="3" y="123"/>
                    <a:pt x="3" y="122"/>
                  </a:cubicBezTo>
                  <a:cubicBezTo>
                    <a:pt x="3" y="120"/>
                    <a:pt x="4" y="118"/>
                    <a:pt x="6" y="116"/>
                  </a:cubicBezTo>
                  <a:cubicBezTo>
                    <a:pt x="7" y="116"/>
                    <a:pt x="8" y="115"/>
                    <a:pt x="9" y="115"/>
                  </a:cubicBezTo>
                  <a:cubicBezTo>
                    <a:pt x="10" y="114"/>
                    <a:pt x="10" y="114"/>
                    <a:pt x="11" y="113"/>
                  </a:cubicBezTo>
                  <a:cubicBezTo>
                    <a:pt x="13" y="113"/>
                    <a:pt x="14" y="112"/>
                    <a:pt x="16" y="111"/>
                  </a:cubicBezTo>
                  <a:cubicBezTo>
                    <a:pt x="22" y="109"/>
                    <a:pt x="28" y="107"/>
                    <a:pt x="33" y="104"/>
                  </a:cubicBezTo>
                  <a:cubicBezTo>
                    <a:pt x="35" y="102"/>
                    <a:pt x="37" y="100"/>
                    <a:pt x="38" y="98"/>
                  </a:cubicBezTo>
                  <a:cubicBezTo>
                    <a:pt x="40" y="96"/>
                    <a:pt x="41" y="93"/>
                    <a:pt x="41" y="91"/>
                  </a:cubicBezTo>
                  <a:cubicBezTo>
                    <a:pt x="41" y="88"/>
                    <a:pt x="41" y="85"/>
                    <a:pt x="40" y="83"/>
                  </a:cubicBezTo>
                  <a:cubicBezTo>
                    <a:pt x="40" y="81"/>
                    <a:pt x="38" y="78"/>
                    <a:pt x="37" y="76"/>
                  </a:cubicBezTo>
                  <a:cubicBezTo>
                    <a:pt x="38" y="78"/>
                    <a:pt x="39" y="80"/>
                    <a:pt x="40" y="82"/>
                  </a:cubicBezTo>
                  <a:cubicBezTo>
                    <a:pt x="41" y="85"/>
                    <a:pt x="41" y="87"/>
                    <a:pt x="41" y="89"/>
                  </a:cubicBezTo>
                  <a:cubicBezTo>
                    <a:pt x="41" y="94"/>
                    <a:pt x="39" y="98"/>
                    <a:pt x="35" y="101"/>
                  </a:cubicBezTo>
                  <a:cubicBezTo>
                    <a:pt x="32" y="104"/>
                    <a:pt x="27" y="106"/>
                    <a:pt x="22" y="108"/>
                  </a:cubicBezTo>
                  <a:cubicBezTo>
                    <a:pt x="19" y="109"/>
                    <a:pt x="17" y="110"/>
                    <a:pt x="14" y="112"/>
                  </a:cubicBezTo>
                  <a:cubicBezTo>
                    <a:pt x="12" y="112"/>
                    <a:pt x="11" y="113"/>
                    <a:pt x="10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8" y="114"/>
                    <a:pt x="8" y="115"/>
                    <a:pt x="8" y="115"/>
                  </a:cubicBezTo>
                  <a:cubicBezTo>
                    <a:pt x="7" y="116"/>
                    <a:pt x="6" y="116"/>
                    <a:pt x="5" y="117"/>
                  </a:cubicBezTo>
                  <a:cubicBezTo>
                    <a:pt x="3" y="119"/>
                    <a:pt x="3" y="121"/>
                    <a:pt x="3" y="123"/>
                  </a:cubicBezTo>
                  <a:cubicBezTo>
                    <a:pt x="3" y="123"/>
                    <a:pt x="3" y="124"/>
                    <a:pt x="3" y="124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2" y="144"/>
                    <a:pt x="2" y="144"/>
                    <a:pt x="2" y="144"/>
                  </a:cubicBezTo>
                  <a:cubicBezTo>
                    <a:pt x="2" y="149"/>
                    <a:pt x="2" y="149"/>
                    <a:pt x="2" y="149"/>
                  </a:cubicBezTo>
                  <a:cubicBezTo>
                    <a:pt x="2" y="151"/>
                    <a:pt x="2" y="151"/>
                    <a:pt x="2" y="151"/>
                  </a:cubicBezTo>
                  <a:cubicBezTo>
                    <a:pt x="2" y="152"/>
                    <a:pt x="2" y="153"/>
                    <a:pt x="3" y="154"/>
                  </a:cubicBezTo>
                  <a:cubicBezTo>
                    <a:pt x="3" y="155"/>
                    <a:pt x="3" y="156"/>
                    <a:pt x="4" y="157"/>
                  </a:cubicBezTo>
                  <a:cubicBezTo>
                    <a:pt x="4" y="158"/>
                    <a:pt x="5" y="159"/>
                    <a:pt x="6" y="160"/>
                  </a:cubicBezTo>
                  <a:cubicBezTo>
                    <a:pt x="7" y="160"/>
                    <a:pt x="8" y="160"/>
                    <a:pt x="9" y="161"/>
                  </a:cubicBezTo>
                  <a:cubicBezTo>
                    <a:pt x="12" y="162"/>
                    <a:pt x="12" y="162"/>
                    <a:pt x="12" y="162"/>
                  </a:cubicBezTo>
                  <a:cubicBezTo>
                    <a:pt x="14" y="162"/>
                    <a:pt x="17" y="163"/>
                    <a:pt x="20" y="164"/>
                  </a:cubicBezTo>
                  <a:cubicBezTo>
                    <a:pt x="22" y="164"/>
                    <a:pt x="25" y="165"/>
                    <a:pt x="28" y="166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2" y="167"/>
                    <a:pt x="33" y="167"/>
                    <a:pt x="33" y="167"/>
                  </a:cubicBezTo>
                  <a:cubicBezTo>
                    <a:pt x="33" y="168"/>
                    <a:pt x="33" y="168"/>
                    <a:pt x="33" y="168"/>
                  </a:cubicBezTo>
                  <a:cubicBezTo>
                    <a:pt x="33" y="168"/>
                    <a:pt x="33" y="168"/>
                    <a:pt x="34" y="169"/>
                  </a:cubicBezTo>
                  <a:cubicBezTo>
                    <a:pt x="34" y="171"/>
                    <a:pt x="35" y="173"/>
                    <a:pt x="36" y="175"/>
                  </a:cubicBezTo>
                  <a:cubicBezTo>
                    <a:pt x="38" y="178"/>
                    <a:pt x="39" y="180"/>
                    <a:pt x="39" y="182"/>
                  </a:cubicBezTo>
                  <a:cubicBezTo>
                    <a:pt x="40" y="184"/>
                    <a:pt x="39" y="185"/>
                    <a:pt x="38" y="188"/>
                  </a:cubicBezTo>
                  <a:cubicBezTo>
                    <a:pt x="37" y="190"/>
                    <a:pt x="36" y="192"/>
                    <a:pt x="34" y="195"/>
                  </a:cubicBezTo>
                  <a:cubicBezTo>
                    <a:pt x="35" y="192"/>
                    <a:pt x="37" y="190"/>
                    <a:pt x="37" y="187"/>
                  </a:cubicBezTo>
                  <a:cubicBezTo>
                    <a:pt x="38" y="186"/>
                    <a:pt x="38" y="185"/>
                    <a:pt x="38" y="184"/>
                  </a:cubicBezTo>
                  <a:cubicBezTo>
                    <a:pt x="38" y="183"/>
                    <a:pt x="38" y="183"/>
                    <a:pt x="37" y="182"/>
                  </a:cubicBezTo>
                  <a:cubicBezTo>
                    <a:pt x="37" y="180"/>
                    <a:pt x="35" y="178"/>
                    <a:pt x="34" y="175"/>
                  </a:cubicBezTo>
                  <a:cubicBezTo>
                    <a:pt x="33" y="174"/>
                    <a:pt x="33" y="173"/>
                    <a:pt x="32" y="172"/>
                  </a:cubicBezTo>
                  <a:cubicBezTo>
                    <a:pt x="32" y="171"/>
                    <a:pt x="32" y="170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3" y="167"/>
                    <a:pt x="20" y="166"/>
                    <a:pt x="17" y="165"/>
                  </a:cubicBezTo>
                  <a:cubicBezTo>
                    <a:pt x="13" y="164"/>
                    <a:pt x="13" y="164"/>
                    <a:pt x="13" y="164"/>
                  </a:cubicBezTo>
                  <a:cubicBezTo>
                    <a:pt x="10" y="163"/>
                    <a:pt x="10" y="163"/>
                    <a:pt x="10" y="163"/>
                  </a:cubicBezTo>
                  <a:cubicBezTo>
                    <a:pt x="9" y="163"/>
                    <a:pt x="7" y="163"/>
                    <a:pt x="6" y="162"/>
                  </a:cubicBezTo>
                  <a:cubicBezTo>
                    <a:pt x="4" y="162"/>
                    <a:pt x="3" y="161"/>
                    <a:pt x="2" y="160"/>
                  </a:cubicBezTo>
                  <a:cubicBezTo>
                    <a:pt x="2" y="159"/>
                    <a:pt x="1" y="157"/>
                    <a:pt x="1" y="156"/>
                  </a:cubicBezTo>
                  <a:cubicBezTo>
                    <a:pt x="0" y="155"/>
                    <a:pt x="0" y="153"/>
                    <a:pt x="0" y="152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1" y="149"/>
                    <a:pt x="1" y="149"/>
                  </a:cubicBezTo>
                  <a:cubicBezTo>
                    <a:pt x="1" y="142"/>
                    <a:pt x="1" y="136"/>
                    <a:pt x="1" y="130"/>
                  </a:cubicBezTo>
                  <a:cubicBezTo>
                    <a:pt x="1" y="125"/>
                    <a:pt x="1" y="125"/>
                    <a:pt x="1" y="125"/>
                  </a:cubicBezTo>
                  <a:cubicBezTo>
                    <a:pt x="1" y="125"/>
                    <a:pt x="1" y="124"/>
                    <a:pt x="1" y="123"/>
                  </a:cubicBezTo>
                  <a:cubicBezTo>
                    <a:pt x="1" y="122"/>
                    <a:pt x="1" y="122"/>
                    <a:pt x="1" y="121"/>
                  </a:cubicBezTo>
                  <a:cubicBezTo>
                    <a:pt x="1" y="120"/>
                    <a:pt x="2" y="118"/>
                    <a:pt x="3" y="117"/>
                  </a:cubicBezTo>
                  <a:cubicBezTo>
                    <a:pt x="4" y="116"/>
                    <a:pt x="5" y="115"/>
                    <a:pt x="6" y="114"/>
                  </a:cubicBezTo>
                  <a:cubicBezTo>
                    <a:pt x="6" y="114"/>
                    <a:pt x="6" y="114"/>
                    <a:pt x="7" y="114"/>
                  </a:cubicBezTo>
                  <a:cubicBezTo>
                    <a:pt x="7" y="113"/>
                    <a:pt x="7" y="113"/>
                    <a:pt x="7" y="113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0" y="112"/>
                    <a:pt x="12" y="111"/>
                    <a:pt x="13" y="110"/>
                  </a:cubicBezTo>
                  <a:cubicBezTo>
                    <a:pt x="19" y="107"/>
                    <a:pt x="25" y="106"/>
                    <a:pt x="30" y="103"/>
                  </a:cubicBezTo>
                  <a:cubicBezTo>
                    <a:pt x="32" y="102"/>
                    <a:pt x="34" y="100"/>
                    <a:pt x="36" y="99"/>
                  </a:cubicBezTo>
                  <a:cubicBezTo>
                    <a:pt x="37" y="97"/>
                    <a:pt x="38" y="95"/>
                    <a:pt x="39" y="92"/>
                  </a:cubicBezTo>
                  <a:cubicBezTo>
                    <a:pt x="40" y="90"/>
                    <a:pt x="40" y="88"/>
                    <a:pt x="39" y="85"/>
                  </a:cubicBezTo>
                  <a:cubicBezTo>
                    <a:pt x="39" y="84"/>
                    <a:pt x="39" y="83"/>
                    <a:pt x="39" y="82"/>
                  </a:cubicBezTo>
                  <a:cubicBezTo>
                    <a:pt x="38" y="81"/>
                    <a:pt x="38" y="80"/>
                    <a:pt x="37" y="79"/>
                  </a:cubicBezTo>
                  <a:cubicBezTo>
                    <a:pt x="35" y="76"/>
                    <a:pt x="34" y="73"/>
                    <a:pt x="32" y="70"/>
                  </a:cubicBezTo>
                  <a:cubicBezTo>
                    <a:pt x="30" y="67"/>
                    <a:pt x="29" y="63"/>
                    <a:pt x="29" y="59"/>
                  </a:cubicBezTo>
                  <a:cubicBezTo>
                    <a:pt x="29" y="57"/>
                    <a:pt x="29" y="55"/>
                    <a:pt x="30" y="53"/>
                  </a:cubicBezTo>
                  <a:cubicBezTo>
                    <a:pt x="31" y="50"/>
                    <a:pt x="32" y="48"/>
                    <a:pt x="34" y="47"/>
                  </a:cubicBezTo>
                  <a:cubicBezTo>
                    <a:pt x="36" y="45"/>
                    <a:pt x="37" y="44"/>
                    <a:pt x="39" y="44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5" y="39"/>
                    <a:pt x="48" y="38"/>
                    <a:pt x="51" y="36"/>
                  </a:cubicBezTo>
                  <a:cubicBezTo>
                    <a:pt x="52" y="35"/>
                    <a:pt x="53" y="34"/>
                    <a:pt x="55" y="33"/>
                  </a:cubicBezTo>
                  <a:cubicBezTo>
                    <a:pt x="56" y="33"/>
                    <a:pt x="57" y="32"/>
                    <a:pt x="59" y="31"/>
                  </a:cubicBezTo>
                  <a:cubicBezTo>
                    <a:pt x="57" y="32"/>
                    <a:pt x="58" y="31"/>
                    <a:pt x="58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58" y="30"/>
                  </a:cubicBezTo>
                  <a:cubicBezTo>
                    <a:pt x="59" y="30"/>
                    <a:pt x="59" y="30"/>
                    <a:pt x="58" y="30"/>
                  </a:cubicBezTo>
                  <a:cubicBezTo>
                    <a:pt x="58" y="31"/>
                    <a:pt x="57" y="31"/>
                    <a:pt x="55" y="32"/>
                  </a:cubicBezTo>
                  <a:cubicBezTo>
                    <a:pt x="57" y="31"/>
                    <a:pt x="58" y="31"/>
                    <a:pt x="58" y="30"/>
                  </a:cubicBezTo>
                  <a:cubicBezTo>
                    <a:pt x="59" y="30"/>
                    <a:pt x="59" y="30"/>
                    <a:pt x="58" y="30"/>
                  </a:cubicBezTo>
                  <a:cubicBezTo>
                    <a:pt x="57" y="31"/>
                    <a:pt x="55" y="32"/>
                    <a:pt x="54" y="33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47" y="37"/>
                    <a:pt x="45" y="39"/>
                    <a:pt x="42" y="40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7" y="44"/>
                    <a:pt x="35" y="45"/>
                    <a:pt x="34" y="46"/>
                  </a:cubicBezTo>
                  <a:cubicBezTo>
                    <a:pt x="32" y="48"/>
                    <a:pt x="30" y="50"/>
                    <a:pt x="29" y="52"/>
                  </a:cubicBezTo>
                  <a:cubicBezTo>
                    <a:pt x="28" y="54"/>
                    <a:pt x="28" y="57"/>
                    <a:pt x="28" y="59"/>
                  </a:cubicBezTo>
                  <a:cubicBezTo>
                    <a:pt x="28" y="63"/>
                    <a:pt x="29" y="67"/>
                    <a:pt x="31" y="70"/>
                  </a:cubicBezTo>
                  <a:cubicBezTo>
                    <a:pt x="33" y="74"/>
                    <a:pt x="34" y="76"/>
                    <a:pt x="36" y="79"/>
                  </a:cubicBezTo>
                  <a:cubicBezTo>
                    <a:pt x="37" y="81"/>
                    <a:pt x="38" y="83"/>
                    <a:pt x="39" y="85"/>
                  </a:cubicBezTo>
                  <a:cubicBezTo>
                    <a:pt x="39" y="87"/>
                    <a:pt x="39" y="90"/>
                    <a:pt x="38" y="92"/>
                  </a:cubicBezTo>
                  <a:cubicBezTo>
                    <a:pt x="38" y="94"/>
                    <a:pt x="37" y="96"/>
                    <a:pt x="36" y="98"/>
                  </a:cubicBezTo>
                  <a:cubicBezTo>
                    <a:pt x="34" y="99"/>
                    <a:pt x="33" y="101"/>
                    <a:pt x="30" y="102"/>
                  </a:cubicBezTo>
                  <a:cubicBezTo>
                    <a:pt x="26" y="105"/>
                    <a:pt x="20" y="106"/>
                    <a:pt x="14" y="109"/>
                  </a:cubicBezTo>
                  <a:cubicBezTo>
                    <a:pt x="13" y="110"/>
                    <a:pt x="11" y="110"/>
                    <a:pt x="10" y="111"/>
                  </a:cubicBezTo>
                  <a:cubicBezTo>
                    <a:pt x="9" y="111"/>
                    <a:pt x="8" y="112"/>
                    <a:pt x="7" y="112"/>
                  </a:cubicBezTo>
                  <a:cubicBezTo>
                    <a:pt x="7" y="113"/>
                    <a:pt x="7" y="113"/>
                    <a:pt x="7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5" y="114"/>
                    <a:pt x="5" y="114"/>
                    <a:pt x="4" y="115"/>
                  </a:cubicBezTo>
                  <a:cubicBezTo>
                    <a:pt x="2" y="117"/>
                    <a:pt x="1" y="119"/>
                    <a:pt x="0" y="122"/>
                  </a:cubicBezTo>
                  <a:cubicBezTo>
                    <a:pt x="0" y="123"/>
                    <a:pt x="0" y="124"/>
                    <a:pt x="0" y="124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4"/>
                    <a:pt x="0" y="140"/>
                    <a:pt x="0" y="147"/>
                  </a:cubicBezTo>
                  <a:cubicBezTo>
                    <a:pt x="0" y="142"/>
                    <a:pt x="0" y="137"/>
                    <a:pt x="0" y="132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2"/>
                    <a:pt x="0" y="121"/>
                  </a:cubicBezTo>
                  <a:cubicBezTo>
                    <a:pt x="0" y="120"/>
                    <a:pt x="1" y="119"/>
                    <a:pt x="1" y="118"/>
                  </a:cubicBezTo>
                  <a:cubicBezTo>
                    <a:pt x="2" y="116"/>
                    <a:pt x="4" y="114"/>
                    <a:pt x="6" y="113"/>
                  </a:cubicBezTo>
                  <a:cubicBezTo>
                    <a:pt x="7" y="112"/>
                    <a:pt x="7" y="112"/>
                    <a:pt x="8" y="112"/>
                  </a:cubicBezTo>
                  <a:cubicBezTo>
                    <a:pt x="9" y="112"/>
                    <a:pt x="9" y="111"/>
                    <a:pt x="10" y="111"/>
                  </a:cubicBezTo>
                  <a:cubicBezTo>
                    <a:pt x="11" y="110"/>
                    <a:pt x="12" y="110"/>
                    <a:pt x="13" y="109"/>
                  </a:cubicBezTo>
                  <a:cubicBezTo>
                    <a:pt x="16" y="108"/>
                    <a:pt x="18" y="107"/>
                    <a:pt x="20" y="106"/>
                  </a:cubicBezTo>
                  <a:cubicBezTo>
                    <a:pt x="25" y="105"/>
                    <a:pt x="29" y="103"/>
                    <a:pt x="32" y="101"/>
                  </a:cubicBezTo>
                  <a:cubicBezTo>
                    <a:pt x="35" y="98"/>
                    <a:pt x="37" y="96"/>
                    <a:pt x="38" y="92"/>
                  </a:cubicBezTo>
                  <a:cubicBezTo>
                    <a:pt x="39" y="89"/>
                    <a:pt x="39" y="86"/>
                    <a:pt x="37" y="82"/>
                  </a:cubicBezTo>
                  <a:cubicBezTo>
                    <a:pt x="36" y="79"/>
                    <a:pt x="33" y="75"/>
                    <a:pt x="30" y="70"/>
                  </a:cubicBezTo>
                  <a:cubicBezTo>
                    <a:pt x="29" y="68"/>
                    <a:pt x="28" y="65"/>
                    <a:pt x="28" y="61"/>
                  </a:cubicBezTo>
                  <a:cubicBezTo>
                    <a:pt x="27" y="58"/>
                    <a:pt x="28" y="54"/>
                    <a:pt x="29" y="51"/>
                  </a:cubicBezTo>
                  <a:cubicBezTo>
                    <a:pt x="30" y="49"/>
                    <a:pt x="32" y="47"/>
                    <a:pt x="33" y="46"/>
                  </a:cubicBezTo>
                  <a:cubicBezTo>
                    <a:pt x="34" y="45"/>
                    <a:pt x="36" y="44"/>
                    <a:pt x="37" y="43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7" y="37"/>
                    <a:pt x="51" y="34"/>
                    <a:pt x="55" y="32"/>
                  </a:cubicBezTo>
                  <a:cubicBezTo>
                    <a:pt x="56" y="31"/>
                    <a:pt x="58" y="30"/>
                    <a:pt x="59" y="29"/>
                  </a:cubicBezTo>
                  <a:cubicBezTo>
                    <a:pt x="60" y="29"/>
                    <a:pt x="61" y="29"/>
                    <a:pt x="62" y="28"/>
                  </a:cubicBezTo>
                  <a:cubicBezTo>
                    <a:pt x="63" y="28"/>
                    <a:pt x="65" y="28"/>
                    <a:pt x="66" y="28"/>
                  </a:cubicBezTo>
                  <a:cubicBezTo>
                    <a:pt x="68" y="28"/>
                    <a:pt x="70" y="29"/>
                    <a:pt x="71" y="29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9" y="32"/>
                    <a:pt x="84" y="33"/>
                    <a:pt x="89" y="35"/>
                  </a:cubicBezTo>
                  <a:cubicBezTo>
                    <a:pt x="91" y="35"/>
                    <a:pt x="93" y="36"/>
                    <a:pt x="95" y="36"/>
                  </a:cubicBezTo>
                  <a:cubicBezTo>
                    <a:pt x="97" y="37"/>
                    <a:pt x="98" y="37"/>
                    <a:pt x="98" y="36"/>
                  </a:cubicBezTo>
                  <a:cubicBezTo>
                    <a:pt x="99" y="36"/>
                    <a:pt x="100" y="36"/>
                    <a:pt x="101" y="34"/>
                  </a:cubicBezTo>
                  <a:cubicBezTo>
                    <a:pt x="102" y="33"/>
                    <a:pt x="103" y="31"/>
                    <a:pt x="104" y="28"/>
                  </a:cubicBezTo>
                  <a:cubicBezTo>
                    <a:pt x="106" y="24"/>
                    <a:pt x="108" y="19"/>
                    <a:pt x="110" y="15"/>
                  </a:cubicBezTo>
                  <a:cubicBezTo>
                    <a:pt x="111" y="13"/>
                    <a:pt x="112" y="10"/>
                    <a:pt x="113" y="8"/>
                  </a:cubicBezTo>
                  <a:cubicBezTo>
                    <a:pt x="117" y="2"/>
                    <a:pt x="117" y="2"/>
                    <a:pt x="117" y="2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5" y="0"/>
                    <a:pt x="126" y="0"/>
                    <a:pt x="127" y="0"/>
                  </a:cubicBezTo>
                  <a:cubicBezTo>
                    <a:pt x="128" y="0"/>
                    <a:pt x="130" y="0"/>
                    <a:pt x="131" y="0"/>
                  </a:cubicBezTo>
                  <a:cubicBezTo>
                    <a:pt x="134" y="0"/>
                    <a:pt x="136" y="0"/>
                    <a:pt x="138" y="0"/>
                  </a:cubicBezTo>
                  <a:cubicBezTo>
                    <a:pt x="142" y="0"/>
                    <a:pt x="145" y="0"/>
                    <a:pt x="149" y="0"/>
                  </a:cubicBezTo>
                  <a:cubicBezTo>
                    <a:pt x="150" y="0"/>
                    <a:pt x="152" y="0"/>
                    <a:pt x="153" y="0"/>
                  </a:cubicBezTo>
                  <a:cubicBezTo>
                    <a:pt x="155" y="1"/>
                    <a:pt x="156" y="2"/>
                    <a:pt x="157" y="3"/>
                  </a:cubicBezTo>
                  <a:cubicBezTo>
                    <a:pt x="158" y="4"/>
                    <a:pt x="159" y="5"/>
                    <a:pt x="160" y="6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64" y="15"/>
                    <a:pt x="167" y="21"/>
                    <a:pt x="170" y="27"/>
                  </a:cubicBezTo>
                  <a:cubicBezTo>
                    <a:pt x="167" y="25"/>
                    <a:pt x="171" y="39"/>
                    <a:pt x="159" y="14"/>
                  </a:cubicBezTo>
                  <a:cubicBezTo>
                    <a:pt x="159" y="14"/>
                    <a:pt x="158" y="14"/>
                    <a:pt x="158" y="14"/>
                  </a:cubicBezTo>
                  <a:cubicBezTo>
                    <a:pt x="169" y="39"/>
                    <a:pt x="170" y="50"/>
                    <a:pt x="157" y="27"/>
                  </a:cubicBezTo>
                  <a:cubicBezTo>
                    <a:pt x="155" y="23"/>
                    <a:pt x="153" y="20"/>
                    <a:pt x="151" y="16"/>
                  </a:cubicBezTo>
                  <a:cubicBezTo>
                    <a:pt x="150" y="15"/>
                    <a:pt x="150" y="14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44" y="13"/>
                    <a:pt x="139" y="13"/>
                    <a:pt x="135" y="13"/>
                  </a:cubicBezTo>
                  <a:cubicBezTo>
                    <a:pt x="132" y="13"/>
                    <a:pt x="130" y="14"/>
                    <a:pt x="128" y="14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2" y="22"/>
                    <a:pt x="118" y="29"/>
                    <a:pt x="114" y="37"/>
                  </a:cubicBezTo>
                  <a:cubicBezTo>
                    <a:pt x="113" y="39"/>
                    <a:pt x="112" y="42"/>
                    <a:pt x="109" y="45"/>
                  </a:cubicBezTo>
                  <a:cubicBezTo>
                    <a:pt x="108" y="46"/>
                    <a:pt x="107" y="47"/>
                    <a:pt x="105" y="48"/>
                  </a:cubicBezTo>
                  <a:cubicBezTo>
                    <a:pt x="103" y="49"/>
                    <a:pt x="101" y="50"/>
                    <a:pt x="99" y="50"/>
                  </a:cubicBezTo>
                  <a:cubicBezTo>
                    <a:pt x="95" y="50"/>
                    <a:pt x="92" y="50"/>
                    <a:pt x="89" y="49"/>
                  </a:cubicBezTo>
                  <a:cubicBezTo>
                    <a:pt x="87" y="48"/>
                    <a:pt x="85" y="48"/>
                    <a:pt x="82" y="47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68" y="42"/>
                    <a:pt x="68" y="42"/>
                    <a:pt x="68" y="42"/>
                  </a:cubicBezTo>
                  <a:cubicBezTo>
                    <a:pt x="66" y="42"/>
                    <a:pt x="65" y="42"/>
                    <a:pt x="65" y="42"/>
                  </a:cubicBezTo>
                  <a:cubicBezTo>
                    <a:pt x="65" y="42"/>
                    <a:pt x="66" y="42"/>
                    <a:pt x="65" y="42"/>
                  </a:cubicBezTo>
                  <a:cubicBezTo>
                    <a:pt x="65" y="42"/>
                    <a:pt x="64" y="42"/>
                    <a:pt x="64" y="43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4" y="55"/>
                    <a:pt x="43" y="55"/>
                    <a:pt x="43" y="56"/>
                  </a:cubicBezTo>
                  <a:cubicBezTo>
                    <a:pt x="42" y="56"/>
                    <a:pt x="42" y="57"/>
                    <a:pt x="42" y="57"/>
                  </a:cubicBezTo>
                  <a:cubicBezTo>
                    <a:pt x="41" y="57"/>
                    <a:pt x="41" y="58"/>
                    <a:pt x="41" y="59"/>
                  </a:cubicBezTo>
                  <a:cubicBezTo>
                    <a:pt x="41" y="60"/>
                    <a:pt x="41" y="61"/>
                    <a:pt x="42" y="62"/>
                  </a:cubicBezTo>
                  <a:cubicBezTo>
                    <a:pt x="42" y="63"/>
                    <a:pt x="42" y="64"/>
                    <a:pt x="43" y="65"/>
                  </a:cubicBezTo>
                  <a:cubicBezTo>
                    <a:pt x="44" y="68"/>
                    <a:pt x="46" y="70"/>
                    <a:pt x="48" y="74"/>
                  </a:cubicBezTo>
                  <a:cubicBezTo>
                    <a:pt x="49" y="75"/>
                    <a:pt x="49" y="77"/>
                    <a:pt x="50" y="78"/>
                  </a:cubicBezTo>
                  <a:cubicBezTo>
                    <a:pt x="50" y="80"/>
                    <a:pt x="51" y="81"/>
                    <a:pt x="51" y="83"/>
                  </a:cubicBezTo>
                  <a:cubicBezTo>
                    <a:pt x="52" y="86"/>
                    <a:pt x="52" y="89"/>
                    <a:pt x="51" y="92"/>
                  </a:cubicBezTo>
                  <a:cubicBezTo>
                    <a:pt x="51" y="95"/>
                    <a:pt x="50" y="98"/>
                    <a:pt x="48" y="101"/>
                  </a:cubicBezTo>
                  <a:cubicBezTo>
                    <a:pt x="47" y="104"/>
                    <a:pt x="45" y="106"/>
                    <a:pt x="43" y="108"/>
                  </a:cubicBezTo>
                  <a:cubicBezTo>
                    <a:pt x="38" y="113"/>
                    <a:pt x="33" y="115"/>
                    <a:pt x="28" y="117"/>
                  </a:cubicBezTo>
                  <a:cubicBezTo>
                    <a:pt x="23" y="119"/>
                    <a:pt x="19" y="120"/>
                    <a:pt x="15" y="122"/>
                  </a:cubicBezTo>
                  <a:cubicBezTo>
                    <a:pt x="13" y="123"/>
                    <a:pt x="13" y="123"/>
                    <a:pt x="13" y="123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13" y="129"/>
                    <a:pt x="13" y="129"/>
                    <a:pt x="13" y="129"/>
                  </a:cubicBezTo>
                  <a:cubicBezTo>
                    <a:pt x="13" y="134"/>
                    <a:pt x="13" y="139"/>
                    <a:pt x="13" y="144"/>
                  </a:cubicBezTo>
                  <a:cubicBezTo>
                    <a:pt x="13" y="147"/>
                    <a:pt x="13" y="147"/>
                    <a:pt x="13" y="147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12" y="150"/>
                    <a:pt x="12" y="151"/>
                    <a:pt x="13" y="151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21" y="154"/>
                    <a:pt x="23" y="154"/>
                    <a:pt x="25" y="155"/>
                  </a:cubicBezTo>
                  <a:cubicBezTo>
                    <a:pt x="27" y="155"/>
                    <a:pt x="29" y="156"/>
                    <a:pt x="31" y="156"/>
                  </a:cubicBezTo>
                  <a:cubicBezTo>
                    <a:pt x="32" y="157"/>
                    <a:pt x="34" y="157"/>
                    <a:pt x="35" y="157"/>
                  </a:cubicBezTo>
                  <a:cubicBezTo>
                    <a:pt x="37" y="158"/>
                    <a:pt x="39" y="159"/>
                    <a:pt x="40" y="160"/>
                  </a:cubicBezTo>
                  <a:cubicBezTo>
                    <a:pt x="41" y="161"/>
                    <a:pt x="42" y="162"/>
                    <a:pt x="42" y="163"/>
                  </a:cubicBezTo>
                  <a:cubicBezTo>
                    <a:pt x="43" y="164"/>
                    <a:pt x="43" y="166"/>
                    <a:pt x="43" y="167"/>
                  </a:cubicBezTo>
                  <a:cubicBezTo>
                    <a:pt x="44" y="168"/>
                    <a:pt x="44" y="168"/>
                    <a:pt x="45" y="170"/>
                  </a:cubicBezTo>
                  <a:cubicBezTo>
                    <a:pt x="46" y="172"/>
                    <a:pt x="48" y="175"/>
                    <a:pt x="50" y="179"/>
                  </a:cubicBezTo>
                  <a:cubicBezTo>
                    <a:pt x="51" y="183"/>
                    <a:pt x="50" y="186"/>
                    <a:pt x="49" y="189"/>
                  </a:cubicBezTo>
                  <a:cubicBezTo>
                    <a:pt x="49" y="192"/>
                    <a:pt x="48" y="193"/>
                    <a:pt x="47" y="195"/>
                  </a:cubicBezTo>
                  <a:cubicBezTo>
                    <a:pt x="45" y="197"/>
                    <a:pt x="45" y="198"/>
                    <a:pt x="44" y="198"/>
                  </a:cubicBezTo>
                  <a:cubicBezTo>
                    <a:pt x="43" y="199"/>
                    <a:pt x="43" y="198"/>
                    <a:pt x="43" y="198"/>
                  </a:cubicBezTo>
                  <a:cubicBezTo>
                    <a:pt x="45" y="195"/>
                    <a:pt x="46" y="192"/>
                    <a:pt x="47" y="189"/>
                  </a:cubicBezTo>
                  <a:cubicBezTo>
                    <a:pt x="48" y="188"/>
                    <a:pt x="48" y="186"/>
                    <a:pt x="48" y="184"/>
                  </a:cubicBezTo>
                  <a:cubicBezTo>
                    <a:pt x="48" y="183"/>
                    <a:pt x="48" y="182"/>
                    <a:pt x="48" y="181"/>
                  </a:cubicBezTo>
                  <a:cubicBezTo>
                    <a:pt x="48" y="180"/>
                    <a:pt x="48" y="179"/>
                    <a:pt x="47" y="178"/>
                  </a:cubicBezTo>
                  <a:cubicBezTo>
                    <a:pt x="46" y="175"/>
                    <a:pt x="44" y="173"/>
                    <a:pt x="43" y="170"/>
                  </a:cubicBezTo>
                  <a:cubicBezTo>
                    <a:pt x="42" y="169"/>
                    <a:pt x="42" y="168"/>
                    <a:pt x="41" y="167"/>
                  </a:cubicBezTo>
                  <a:cubicBezTo>
                    <a:pt x="41" y="166"/>
                    <a:pt x="41" y="166"/>
                    <a:pt x="41" y="166"/>
                  </a:cubicBezTo>
                  <a:cubicBezTo>
                    <a:pt x="41" y="165"/>
                    <a:pt x="41" y="165"/>
                    <a:pt x="41" y="164"/>
                  </a:cubicBezTo>
                  <a:cubicBezTo>
                    <a:pt x="40" y="163"/>
                    <a:pt x="40" y="162"/>
                    <a:pt x="39" y="161"/>
                  </a:cubicBezTo>
                  <a:cubicBezTo>
                    <a:pt x="38" y="160"/>
                    <a:pt x="36" y="159"/>
                    <a:pt x="34" y="159"/>
                  </a:cubicBezTo>
                  <a:cubicBezTo>
                    <a:pt x="30" y="158"/>
                    <a:pt x="30" y="158"/>
                    <a:pt x="30" y="158"/>
                  </a:cubicBezTo>
                  <a:cubicBezTo>
                    <a:pt x="27" y="157"/>
                    <a:pt x="25" y="157"/>
                    <a:pt x="22" y="156"/>
                  </a:cubicBezTo>
                  <a:cubicBezTo>
                    <a:pt x="20" y="155"/>
                    <a:pt x="17" y="155"/>
                    <a:pt x="15" y="154"/>
                  </a:cubicBezTo>
                  <a:cubicBezTo>
                    <a:pt x="12" y="153"/>
                    <a:pt x="12" y="153"/>
                    <a:pt x="12" y="153"/>
                  </a:cubicBezTo>
                  <a:cubicBezTo>
                    <a:pt x="11" y="153"/>
                    <a:pt x="10" y="153"/>
                    <a:pt x="10" y="152"/>
                  </a:cubicBezTo>
                  <a:cubicBezTo>
                    <a:pt x="10" y="152"/>
                    <a:pt x="10" y="151"/>
                    <a:pt x="10" y="151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4"/>
                    <a:pt x="10" y="144"/>
                    <a:pt x="10" y="144"/>
                  </a:cubicBezTo>
                  <a:cubicBezTo>
                    <a:pt x="10" y="134"/>
                    <a:pt x="10" y="134"/>
                    <a:pt x="10" y="134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10" y="123"/>
                    <a:pt x="11" y="122"/>
                    <a:pt x="11" y="122"/>
                  </a:cubicBezTo>
                  <a:cubicBezTo>
                    <a:pt x="12" y="122"/>
                    <a:pt x="12" y="122"/>
                    <a:pt x="12" y="122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13" y="121"/>
                    <a:pt x="14" y="120"/>
                    <a:pt x="15" y="120"/>
                  </a:cubicBezTo>
                  <a:cubicBezTo>
                    <a:pt x="20" y="117"/>
                    <a:pt x="27" y="116"/>
                    <a:pt x="34" y="112"/>
                  </a:cubicBezTo>
                  <a:cubicBezTo>
                    <a:pt x="37" y="110"/>
                    <a:pt x="40" y="108"/>
                    <a:pt x="43" y="105"/>
                  </a:cubicBezTo>
                  <a:cubicBezTo>
                    <a:pt x="46" y="102"/>
                    <a:pt x="48" y="98"/>
                    <a:pt x="49" y="94"/>
                  </a:cubicBezTo>
                  <a:cubicBezTo>
                    <a:pt x="48" y="98"/>
                    <a:pt x="46" y="102"/>
                    <a:pt x="43" y="105"/>
                  </a:cubicBezTo>
                  <a:cubicBezTo>
                    <a:pt x="41" y="108"/>
                    <a:pt x="37" y="110"/>
                    <a:pt x="34" y="112"/>
                  </a:cubicBezTo>
                  <a:cubicBezTo>
                    <a:pt x="27" y="115"/>
                    <a:pt x="21" y="117"/>
                    <a:pt x="15" y="120"/>
                  </a:cubicBezTo>
                  <a:cubicBezTo>
                    <a:pt x="12" y="121"/>
                    <a:pt x="10" y="122"/>
                    <a:pt x="10" y="124"/>
                  </a:cubicBezTo>
                  <a:cubicBezTo>
                    <a:pt x="10" y="127"/>
                    <a:pt x="10" y="130"/>
                    <a:pt x="10" y="134"/>
                  </a:cubicBezTo>
                  <a:cubicBezTo>
                    <a:pt x="10" y="137"/>
                    <a:pt x="10" y="140"/>
                    <a:pt x="10" y="144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51"/>
                    <a:pt x="10" y="151"/>
                    <a:pt x="10" y="151"/>
                  </a:cubicBezTo>
                  <a:cubicBezTo>
                    <a:pt x="10" y="151"/>
                    <a:pt x="10" y="152"/>
                    <a:pt x="10" y="152"/>
                  </a:cubicBezTo>
                  <a:cubicBezTo>
                    <a:pt x="10" y="153"/>
                    <a:pt x="11" y="153"/>
                    <a:pt x="12" y="153"/>
                  </a:cubicBezTo>
                  <a:cubicBezTo>
                    <a:pt x="15" y="154"/>
                    <a:pt x="15" y="154"/>
                    <a:pt x="15" y="154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30" y="158"/>
                    <a:pt x="30" y="158"/>
                    <a:pt x="30" y="158"/>
                  </a:cubicBezTo>
                  <a:cubicBezTo>
                    <a:pt x="34" y="159"/>
                    <a:pt x="34" y="159"/>
                    <a:pt x="34" y="159"/>
                  </a:cubicBezTo>
                  <a:cubicBezTo>
                    <a:pt x="36" y="160"/>
                    <a:pt x="37" y="160"/>
                    <a:pt x="39" y="162"/>
                  </a:cubicBezTo>
                  <a:cubicBezTo>
                    <a:pt x="39" y="162"/>
                    <a:pt x="40" y="163"/>
                    <a:pt x="40" y="164"/>
                  </a:cubicBezTo>
                  <a:cubicBezTo>
                    <a:pt x="41" y="165"/>
                    <a:pt x="41" y="165"/>
                    <a:pt x="41" y="166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42" y="168"/>
                    <a:pt x="42" y="169"/>
                    <a:pt x="43" y="170"/>
                  </a:cubicBezTo>
                  <a:cubicBezTo>
                    <a:pt x="44" y="173"/>
                    <a:pt x="46" y="175"/>
                    <a:pt x="47" y="178"/>
                  </a:cubicBezTo>
                  <a:cubicBezTo>
                    <a:pt x="47" y="179"/>
                    <a:pt x="47" y="180"/>
                    <a:pt x="47" y="181"/>
                  </a:cubicBezTo>
                  <a:cubicBezTo>
                    <a:pt x="48" y="182"/>
                    <a:pt x="48" y="183"/>
                    <a:pt x="48" y="183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8" y="185"/>
                    <a:pt x="48" y="186"/>
                    <a:pt x="47" y="186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7" y="188"/>
                    <a:pt x="47" y="188"/>
                    <a:pt x="47" y="188"/>
                  </a:cubicBezTo>
                  <a:cubicBezTo>
                    <a:pt x="46" y="192"/>
                    <a:pt x="45" y="194"/>
                    <a:pt x="43" y="197"/>
                  </a:cubicBezTo>
                  <a:cubicBezTo>
                    <a:pt x="43" y="196"/>
                    <a:pt x="43" y="195"/>
                    <a:pt x="42" y="196"/>
                  </a:cubicBezTo>
                  <a:cubicBezTo>
                    <a:pt x="42" y="196"/>
                    <a:pt x="41" y="197"/>
                    <a:pt x="40" y="199"/>
                  </a:cubicBezTo>
                  <a:cubicBezTo>
                    <a:pt x="39" y="201"/>
                    <a:pt x="37" y="203"/>
                    <a:pt x="37" y="205"/>
                  </a:cubicBezTo>
                  <a:cubicBezTo>
                    <a:pt x="33" y="210"/>
                    <a:pt x="33" y="214"/>
                    <a:pt x="32" y="214"/>
                  </a:cubicBezTo>
                  <a:cubicBezTo>
                    <a:pt x="32" y="214"/>
                    <a:pt x="31" y="213"/>
                    <a:pt x="31" y="212"/>
                  </a:cubicBezTo>
                  <a:cubicBezTo>
                    <a:pt x="30" y="210"/>
                    <a:pt x="30" y="208"/>
                    <a:pt x="31" y="206"/>
                  </a:cubicBezTo>
                  <a:cubicBezTo>
                    <a:pt x="31" y="205"/>
                    <a:pt x="31" y="204"/>
                    <a:pt x="31" y="203"/>
                  </a:cubicBezTo>
                  <a:cubicBezTo>
                    <a:pt x="32" y="202"/>
                    <a:pt x="32" y="201"/>
                    <a:pt x="32" y="2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D4012607-B4D5-487D-99D4-D00A60CBCC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9021" y="3616820"/>
              <a:ext cx="800100" cy="219075"/>
            </a:xfrm>
            <a:custGeom>
              <a:avLst/>
              <a:gdLst>
                <a:gd name="T0" fmla="*/ 176 w 213"/>
                <a:gd name="T1" fmla="*/ 29 h 58"/>
                <a:gd name="T2" fmla="*/ 170 w 213"/>
                <a:gd name="T3" fmla="*/ 27 h 58"/>
                <a:gd name="T4" fmla="*/ 135 w 213"/>
                <a:gd name="T5" fmla="*/ 30 h 58"/>
                <a:gd name="T6" fmla="*/ 120 w 213"/>
                <a:gd name="T7" fmla="*/ 53 h 58"/>
                <a:gd name="T8" fmla="*/ 113 w 213"/>
                <a:gd name="T9" fmla="*/ 55 h 58"/>
                <a:gd name="T10" fmla="*/ 126 w 213"/>
                <a:gd name="T11" fmla="*/ 44 h 58"/>
                <a:gd name="T12" fmla="*/ 156 w 213"/>
                <a:gd name="T13" fmla="*/ 19 h 58"/>
                <a:gd name="T14" fmla="*/ 173 w 213"/>
                <a:gd name="T15" fmla="*/ 30 h 58"/>
                <a:gd name="T16" fmla="*/ 181 w 213"/>
                <a:gd name="T17" fmla="*/ 26 h 58"/>
                <a:gd name="T18" fmla="*/ 191 w 213"/>
                <a:gd name="T19" fmla="*/ 22 h 58"/>
                <a:gd name="T20" fmla="*/ 174 w 213"/>
                <a:gd name="T21" fmla="*/ 33 h 58"/>
                <a:gd name="T22" fmla="*/ 168 w 213"/>
                <a:gd name="T23" fmla="*/ 29 h 58"/>
                <a:gd name="T24" fmla="*/ 154 w 213"/>
                <a:gd name="T25" fmla="*/ 20 h 58"/>
                <a:gd name="T26" fmla="*/ 130 w 213"/>
                <a:gd name="T27" fmla="*/ 40 h 58"/>
                <a:gd name="T28" fmla="*/ 120 w 213"/>
                <a:gd name="T29" fmla="*/ 56 h 58"/>
                <a:gd name="T30" fmla="*/ 107 w 213"/>
                <a:gd name="T31" fmla="*/ 56 h 58"/>
                <a:gd name="T32" fmla="*/ 75 w 213"/>
                <a:gd name="T33" fmla="*/ 50 h 58"/>
                <a:gd name="T34" fmla="*/ 73 w 213"/>
                <a:gd name="T35" fmla="*/ 41 h 58"/>
                <a:gd name="T36" fmla="*/ 71 w 213"/>
                <a:gd name="T37" fmla="*/ 41 h 58"/>
                <a:gd name="T38" fmla="*/ 72 w 213"/>
                <a:gd name="T39" fmla="*/ 45 h 58"/>
                <a:gd name="T40" fmla="*/ 87 w 213"/>
                <a:gd name="T41" fmla="*/ 55 h 58"/>
                <a:gd name="T42" fmla="*/ 123 w 213"/>
                <a:gd name="T43" fmla="*/ 53 h 58"/>
                <a:gd name="T44" fmla="*/ 137 w 213"/>
                <a:gd name="T45" fmla="*/ 31 h 58"/>
                <a:gd name="T46" fmla="*/ 150 w 213"/>
                <a:gd name="T47" fmla="*/ 21 h 58"/>
                <a:gd name="T48" fmla="*/ 129 w 213"/>
                <a:gd name="T49" fmla="*/ 43 h 58"/>
                <a:gd name="T50" fmla="*/ 122 w 213"/>
                <a:gd name="T51" fmla="*/ 56 h 58"/>
                <a:gd name="T52" fmla="*/ 85 w 213"/>
                <a:gd name="T53" fmla="*/ 55 h 58"/>
                <a:gd name="T54" fmla="*/ 73 w 213"/>
                <a:gd name="T55" fmla="*/ 48 h 58"/>
                <a:gd name="T56" fmla="*/ 65 w 213"/>
                <a:gd name="T57" fmla="*/ 23 h 58"/>
                <a:gd name="T58" fmla="*/ 37 w 213"/>
                <a:gd name="T59" fmla="*/ 22 h 58"/>
                <a:gd name="T60" fmla="*/ 24 w 213"/>
                <a:gd name="T61" fmla="*/ 29 h 58"/>
                <a:gd name="T62" fmla="*/ 10 w 213"/>
                <a:gd name="T63" fmla="*/ 23 h 58"/>
                <a:gd name="T64" fmla="*/ 12 w 213"/>
                <a:gd name="T65" fmla="*/ 17 h 58"/>
                <a:gd name="T66" fmla="*/ 12 w 213"/>
                <a:gd name="T67" fmla="*/ 7 h 58"/>
                <a:gd name="T68" fmla="*/ 21 w 213"/>
                <a:gd name="T69" fmla="*/ 15 h 58"/>
                <a:gd name="T70" fmla="*/ 39 w 213"/>
                <a:gd name="T71" fmla="*/ 7 h 58"/>
                <a:gd name="T72" fmla="*/ 78 w 213"/>
                <a:gd name="T73" fmla="*/ 18 h 58"/>
                <a:gd name="T74" fmla="*/ 85 w 213"/>
                <a:gd name="T75" fmla="*/ 42 h 58"/>
                <a:gd name="T76" fmla="*/ 95 w 213"/>
                <a:gd name="T77" fmla="*/ 43 h 58"/>
                <a:gd name="T78" fmla="*/ 114 w 213"/>
                <a:gd name="T79" fmla="*/ 44 h 58"/>
                <a:gd name="T80" fmla="*/ 138 w 213"/>
                <a:gd name="T81" fmla="*/ 13 h 58"/>
                <a:gd name="T82" fmla="*/ 172 w 213"/>
                <a:gd name="T83" fmla="*/ 17 h 58"/>
                <a:gd name="T84" fmla="*/ 175 w 213"/>
                <a:gd name="T85" fmla="*/ 17 h 58"/>
                <a:gd name="T86" fmla="*/ 176 w 213"/>
                <a:gd name="T87" fmla="*/ 19 h 58"/>
                <a:gd name="T88" fmla="*/ 170 w 213"/>
                <a:gd name="T89" fmla="*/ 18 h 58"/>
                <a:gd name="T90" fmla="*/ 131 w 213"/>
                <a:gd name="T91" fmla="*/ 22 h 58"/>
                <a:gd name="T92" fmla="*/ 116 w 213"/>
                <a:gd name="T93" fmla="*/ 45 h 58"/>
                <a:gd name="T94" fmla="*/ 131 w 213"/>
                <a:gd name="T95" fmla="*/ 23 h 58"/>
                <a:gd name="T96" fmla="*/ 170 w 213"/>
                <a:gd name="T97" fmla="*/ 18 h 58"/>
                <a:gd name="T98" fmla="*/ 181 w 213"/>
                <a:gd name="T99" fmla="*/ 16 h 58"/>
                <a:gd name="T100" fmla="*/ 208 w 213"/>
                <a:gd name="T101" fmla="*/ 1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3" h="58">
                  <a:moveTo>
                    <a:pt x="205" y="13"/>
                  </a:moveTo>
                  <a:cubicBezTo>
                    <a:pt x="204" y="13"/>
                    <a:pt x="203" y="14"/>
                    <a:pt x="202" y="14"/>
                  </a:cubicBezTo>
                  <a:cubicBezTo>
                    <a:pt x="197" y="16"/>
                    <a:pt x="192" y="19"/>
                    <a:pt x="188" y="21"/>
                  </a:cubicBezTo>
                  <a:cubicBezTo>
                    <a:pt x="185" y="23"/>
                    <a:pt x="183" y="24"/>
                    <a:pt x="181" y="25"/>
                  </a:cubicBezTo>
                  <a:cubicBezTo>
                    <a:pt x="179" y="26"/>
                    <a:pt x="177" y="28"/>
                    <a:pt x="176" y="29"/>
                  </a:cubicBezTo>
                  <a:cubicBezTo>
                    <a:pt x="174" y="30"/>
                    <a:pt x="174" y="30"/>
                    <a:pt x="174" y="30"/>
                  </a:cubicBezTo>
                  <a:cubicBezTo>
                    <a:pt x="174" y="30"/>
                    <a:pt x="174" y="30"/>
                    <a:pt x="174" y="30"/>
                  </a:cubicBezTo>
                  <a:cubicBezTo>
                    <a:pt x="174" y="30"/>
                    <a:pt x="174" y="30"/>
                    <a:pt x="174" y="30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0" y="27"/>
                    <a:pt x="170" y="27"/>
                    <a:pt x="170" y="27"/>
                  </a:cubicBezTo>
                  <a:cubicBezTo>
                    <a:pt x="167" y="26"/>
                    <a:pt x="165" y="24"/>
                    <a:pt x="162" y="22"/>
                  </a:cubicBezTo>
                  <a:cubicBezTo>
                    <a:pt x="161" y="22"/>
                    <a:pt x="160" y="21"/>
                    <a:pt x="159" y="20"/>
                  </a:cubicBezTo>
                  <a:cubicBezTo>
                    <a:pt x="157" y="19"/>
                    <a:pt x="156" y="19"/>
                    <a:pt x="156" y="18"/>
                  </a:cubicBezTo>
                  <a:cubicBezTo>
                    <a:pt x="152" y="17"/>
                    <a:pt x="147" y="19"/>
                    <a:pt x="143" y="22"/>
                  </a:cubicBezTo>
                  <a:cubicBezTo>
                    <a:pt x="140" y="24"/>
                    <a:pt x="137" y="26"/>
                    <a:pt x="135" y="30"/>
                  </a:cubicBezTo>
                  <a:cubicBezTo>
                    <a:pt x="132" y="33"/>
                    <a:pt x="129" y="37"/>
                    <a:pt x="127" y="40"/>
                  </a:cubicBezTo>
                  <a:cubicBezTo>
                    <a:pt x="126" y="42"/>
                    <a:pt x="125" y="44"/>
                    <a:pt x="124" y="46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2" y="51"/>
                    <a:pt x="122" y="52"/>
                    <a:pt x="120" y="53"/>
                  </a:cubicBezTo>
                  <a:cubicBezTo>
                    <a:pt x="119" y="54"/>
                    <a:pt x="118" y="55"/>
                    <a:pt x="116" y="55"/>
                  </a:cubicBezTo>
                  <a:cubicBezTo>
                    <a:pt x="115" y="55"/>
                    <a:pt x="115" y="55"/>
                    <a:pt x="114" y="55"/>
                  </a:cubicBezTo>
                  <a:cubicBezTo>
                    <a:pt x="112" y="55"/>
                    <a:pt x="112" y="55"/>
                    <a:pt x="112" y="55"/>
                  </a:cubicBezTo>
                  <a:cubicBezTo>
                    <a:pt x="109" y="55"/>
                    <a:pt x="107" y="55"/>
                    <a:pt x="105" y="54"/>
                  </a:cubicBezTo>
                  <a:cubicBezTo>
                    <a:pt x="108" y="55"/>
                    <a:pt x="110" y="55"/>
                    <a:pt x="113" y="55"/>
                  </a:cubicBezTo>
                  <a:cubicBezTo>
                    <a:pt x="115" y="55"/>
                    <a:pt x="117" y="55"/>
                    <a:pt x="118" y="55"/>
                  </a:cubicBezTo>
                  <a:cubicBezTo>
                    <a:pt x="120" y="54"/>
                    <a:pt x="121" y="53"/>
                    <a:pt x="122" y="51"/>
                  </a:cubicBezTo>
                  <a:cubicBezTo>
                    <a:pt x="123" y="50"/>
                    <a:pt x="123" y="49"/>
                    <a:pt x="123" y="48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5" y="46"/>
                    <a:pt x="125" y="45"/>
                    <a:pt x="126" y="44"/>
                  </a:cubicBezTo>
                  <a:cubicBezTo>
                    <a:pt x="127" y="41"/>
                    <a:pt x="128" y="39"/>
                    <a:pt x="129" y="37"/>
                  </a:cubicBezTo>
                  <a:cubicBezTo>
                    <a:pt x="135" y="30"/>
                    <a:pt x="141" y="21"/>
                    <a:pt x="149" y="19"/>
                  </a:cubicBezTo>
                  <a:cubicBezTo>
                    <a:pt x="151" y="18"/>
                    <a:pt x="153" y="18"/>
                    <a:pt x="154" y="18"/>
                  </a:cubicBezTo>
                  <a:cubicBezTo>
                    <a:pt x="155" y="18"/>
                    <a:pt x="155" y="18"/>
                    <a:pt x="155" y="19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57" y="19"/>
                    <a:pt x="158" y="20"/>
                    <a:pt x="159" y="21"/>
                  </a:cubicBezTo>
                  <a:cubicBezTo>
                    <a:pt x="161" y="22"/>
                    <a:pt x="163" y="23"/>
                    <a:pt x="165" y="25"/>
                  </a:cubicBezTo>
                  <a:cubicBezTo>
                    <a:pt x="169" y="27"/>
                    <a:pt x="169" y="27"/>
                    <a:pt x="169" y="27"/>
                  </a:cubicBezTo>
                  <a:cubicBezTo>
                    <a:pt x="172" y="29"/>
                    <a:pt x="172" y="29"/>
                    <a:pt x="172" y="29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4" y="30"/>
                    <a:pt x="174" y="30"/>
                    <a:pt x="174" y="30"/>
                  </a:cubicBezTo>
                  <a:cubicBezTo>
                    <a:pt x="174" y="30"/>
                    <a:pt x="174" y="30"/>
                    <a:pt x="174" y="30"/>
                  </a:cubicBezTo>
                  <a:cubicBezTo>
                    <a:pt x="175" y="30"/>
                    <a:pt x="175" y="30"/>
                    <a:pt x="175" y="30"/>
                  </a:cubicBezTo>
                  <a:cubicBezTo>
                    <a:pt x="180" y="27"/>
                    <a:pt x="180" y="27"/>
                    <a:pt x="180" y="27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82" y="25"/>
                    <a:pt x="182" y="25"/>
                    <a:pt x="182" y="25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5" y="23"/>
                    <a:pt x="187" y="22"/>
                    <a:pt x="189" y="21"/>
                  </a:cubicBezTo>
                  <a:cubicBezTo>
                    <a:pt x="193" y="19"/>
                    <a:pt x="198" y="17"/>
                    <a:pt x="202" y="15"/>
                  </a:cubicBezTo>
                  <a:cubicBezTo>
                    <a:pt x="199" y="17"/>
                    <a:pt x="195" y="20"/>
                    <a:pt x="191" y="22"/>
                  </a:cubicBezTo>
                  <a:cubicBezTo>
                    <a:pt x="188" y="24"/>
                    <a:pt x="185" y="26"/>
                    <a:pt x="183" y="27"/>
                  </a:cubicBezTo>
                  <a:cubicBezTo>
                    <a:pt x="182" y="28"/>
                    <a:pt x="182" y="28"/>
                    <a:pt x="182" y="28"/>
                  </a:cubicBezTo>
                  <a:cubicBezTo>
                    <a:pt x="180" y="29"/>
                    <a:pt x="180" y="29"/>
                    <a:pt x="180" y="29"/>
                  </a:cubicBezTo>
                  <a:cubicBezTo>
                    <a:pt x="176" y="31"/>
                    <a:pt x="176" y="31"/>
                    <a:pt x="176" y="31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68" y="29"/>
                    <a:pt x="168" y="29"/>
                    <a:pt x="168" y="29"/>
                  </a:cubicBezTo>
                  <a:cubicBezTo>
                    <a:pt x="165" y="27"/>
                    <a:pt x="162" y="25"/>
                    <a:pt x="159" y="23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6" y="21"/>
                    <a:pt x="156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4" y="21"/>
                    <a:pt x="154" y="21"/>
                    <a:pt x="154" y="20"/>
                  </a:cubicBezTo>
                  <a:cubicBezTo>
                    <a:pt x="154" y="20"/>
                    <a:pt x="154" y="20"/>
                    <a:pt x="154" y="19"/>
                  </a:cubicBezTo>
                  <a:cubicBezTo>
                    <a:pt x="151" y="19"/>
                    <a:pt x="148" y="20"/>
                    <a:pt x="145" y="22"/>
                  </a:cubicBezTo>
                  <a:cubicBezTo>
                    <a:pt x="144" y="23"/>
                    <a:pt x="142" y="24"/>
                    <a:pt x="141" y="26"/>
                  </a:cubicBezTo>
                  <a:cubicBezTo>
                    <a:pt x="139" y="27"/>
                    <a:pt x="138" y="29"/>
                    <a:pt x="137" y="30"/>
                  </a:cubicBezTo>
                  <a:cubicBezTo>
                    <a:pt x="134" y="33"/>
                    <a:pt x="132" y="37"/>
                    <a:pt x="130" y="40"/>
                  </a:cubicBezTo>
                  <a:cubicBezTo>
                    <a:pt x="129" y="42"/>
                    <a:pt x="128" y="44"/>
                    <a:pt x="127" y="45"/>
                  </a:cubicBezTo>
                  <a:cubicBezTo>
                    <a:pt x="126" y="46"/>
                    <a:pt x="126" y="47"/>
                    <a:pt x="125" y="48"/>
                  </a:cubicBezTo>
                  <a:cubicBezTo>
                    <a:pt x="125" y="50"/>
                    <a:pt x="125" y="50"/>
                    <a:pt x="125" y="50"/>
                  </a:cubicBezTo>
                  <a:cubicBezTo>
                    <a:pt x="124" y="50"/>
                    <a:pt x="124" y="51"/>
                    <a:pt x="123" y="52"/>
                  </a:cubicBezTo>
                  <a:cubicBezTo>
                    <a:pt x="122" y="54"/>
                    <a:pt x="121" y="55"/>
                    <a:pt x="120" y="56"/>
                  </a:cubicBezTo>
                  <a:cubicBezTo>
                    <a:pt x="118" y="57"/>
                    <a:pt x="116" y="57"/>
                    <a:pt x="114" y="57"/>
                  </a:cubicBezTo>
                  <a:cubicBezTo>
                    <a:pt x="114" y="57"/>
                    <a:pt x="113" y="57"/>
                    <a:pt x="113" y="57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0" y="56"/>
                    <a:pt x="110" y="56"/>
                    <a:pt x="110" y="56"/>
                  </a:cubicBezTo>
                  <a:cubicBezTo>
                    <a:pt x="107" y="56"/>
                    <a:pt x="107" y="56"/>
                    <a:pt x="107" y="56"/>
                  </a:cubicBezTo>
                  <a:cubicBezTo>
                    <a:pt x="103" y="56"/>
                    <a:pt x="98" y="55"/>
                    <a:pt x="94" y="55"/>
                  </a:cubicBezTo>
                  <a:cubicBezTo>
                    <a:pt x="92" y="55"/>
                    <a:pt x="90" y="54"/>
                    <a:pt x="87" y="54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2" y="54"/>
                    <a:pt x="80" y="54"/>
                    <a:pt x="79" y="53"/>
                  </a:cubicBezTo>
                  <a:cubicBezTo>
                    <a:pt x="77" y="53"/>
                    <a:pt x="76" y="51"/>
                    <a:pt x="75" y="50"/>
                  </a:cubicBezTo>
                  <a:cubicBezTo>
                    <a:pt x="74" y="49"/>
                    <a:pt x="74" y="48"/>
                    <a:pt x="74" y="48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72" y="40"/>
                    <a:pt x="72" y="39"/>
                    <a:pt x="72" y="38"/>
                  </a:cubicBezTo>
                  <a:cubicBezTo>
                    <a:pt x="72" y="39"/>
                    <a:pt x="71" y="39"/>
                    <a:pt x="71" y="39"/>
                  </a:cubicBezTo>
                  <a:cubicBezTo>
                    <a:pt x="71" y="38"/>
                    <a:pt x="71" y="38"/>
                    <a:pt x="71" y="38"/>
                  </a:cubicBezTo>
                  <a:cubicBezTo>
                    <a:pt x="71" y="38"/>
                    <a:pt x="71" y="38"/>
                    <a:pt x="71" y="39"/>
                  </a:cubicBezTo>
                  <a:cubicBezTo>
                    <a:pt x="71" y="38"/>
                    <a:pt x="71" y="39"/>
                    <a:pt x="71" y="41"/>
                  </a:cubicBezTo>
                  <a:cubicBezTo>
                    <a:pt x="71" y="39"/>
                    <a:pt x="71" y="38"/>
                    <a:pt x="71" y="39"/>
                  </a:cubicBezTo>
                  <a:cubicBezTo>
                    <a:pt x="71" y="40"/>
                    <a:pt x="72" y="40"/>
                    <a:pt x="72" y="41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3" y="48"/>
                    <a:pt x="73" y="48"/>
                    <a:pt x="73" y="48"/>
                  </a:cubicBezTo>
                  <a:cubicBezTo>
                    <a:pt x="73" y="49"/>
                    <a:pt x="74" y="50"/>
                    <a:pt x="74" y="51"/>
                  </a:cubicBezTo>
                  <a:cubicBezTo>
                    <a:pt x="75" y="52"/>
                    <a:pt x="77" y="53"/>
                    <a:pt x="78" y="54"/>
                  </a:cubicBezTo>
                  <a:cubicBezTo>
                    <a:pt x="80" y="55"/>
                    <a:pt x="82" y="55"/>
                    <a:pt x="84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9" y="55"/>
                    <a:pt x="92" y="56"/>
                    <a:pt x="94" y="56"/>
                  </a:cubicBezTo>
                  <a:cubicBezTo>
                    <a:pt x="98" y="56"/>
                    <a:pt x="102" y="56"/>
                    <a:pt x="106" y="57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15" y="58"/>
                    <a:pt x="117" y="57"/>
                    <a:pt x="119" y="57"/>
                  </a:cubicBezTo>
                  <a:cubicBezTo>
                    <a:pt x="121" y="56"/>
                    <a:pt x="122" y="55"/>
                    <a:pt x="123" y="53"/>
                  </a:cubicBezTo>
                  <a:cubicBezTo>
                    <a:pt x="124" y="53"/>
                    <a:pt x="124" y="52"/>
                    <a:pt x="125" y="51"/>
                  </a:cubicBezTo>
                  <a:cubicBezTo>
                    <a:pt x="126" y="49"/>
                    <a:pt x="126" y="49"/>
                    <a:pt x="126" y="49"/>
                  </a:cubicBezTo>
                  <a:cubicBezTo>
                    <a:pt x="126" y="48"/>
                    <a:pt x="127" y="47"/>
                    <a:pt x="127" y="46"/>
                  </a:cubicBezTo>
                  <a:cubicBezTo>
                    <a:pt x="128" y="44"/>
                    <a:pt x="129" y="43"/>
                    <a:pt x="130" y="41"/>
                  </a:cubicBezTo>
                  <a:cubicBezTo>
                    <a:pt x="132" y="38"/>
                    <a:pt x="134" y="34"/>
                    <a:pt x="137" y="31"/>
                  </a:cubicBezTo>
                  <a:cubicBezTo>
                    <a:pt x="137" y="30"/>
                    <a:pt x="138" y="30"/>
                    <a:pt x="139" y="29"/>
                  </a:cubicBezTo>
                  <a:cubicBezTo>
                    <a:pt x="139" y="28"/>
                    <a:pt x="140" y="28"/>
                    <a:pt x="141" y="27"/>
                  </a:cubicBezTo>
                  <a:cubicBezTo>
                    <a:pt x="142" y="26"/>
                    <a:pt x="143" y="24"/>
                    <a:pt x="145" y="23"/>
                  </a:cubicBezTo>
                  <a:cubicBezTo>
                    <a:pt x="148" y="21"/>
                    <a:pt x="151" y="20"/>
                    <a:pt x="153" y="20"/>
                  </a:cubicBezTo>
                  <a:cubicBezTo>
                    <a:pt x="152" y="20"/>
                    <a:pt x="151" y="21"/>
                    <a:pt x="150" y="21"/>
                  </a:cubicBezTo>
                  <a:cubicBezTo>
                    <a:pt x="149" y="21"/>
                    <a:pt x="148" y="22"/>
                    <a:pt x="147" y="22"/>
                  </a:cubicBezTo>
                  <a:cubicBezTo>
                    <a:pt x="144" y="24"/>
                    <a:pt x="142" y="25"/>
                    <a:pt x="140" y="28"/>
                  </a:cubicBezTo>
                  <a:cubicBezTo>
                    <a:pt x="139" y="29"/>
                    <a:pt x="138" y="30"/>
                    <a:pt x="137" y="31"/>
                  </a:cubicBezTo>
                  <a:cubicBezTo>
                    <a:pt x="136" y="32"/>
                    <a:pt x="135" y="33"/>
                    <a:pt x="134" y="35"/>
                  </a:cubicBezTo>
                  <a:cubicBezTo>
                    <a:pt x="133" y="37"/>
                    <a:pt x="131" y="40"/>
                    <a:pt x="129" y="43"/>
                  </a:cubicBezTo>
                  <a:cubicBezTo>
                    <a:pt x="129" y="44"/>
                    <a:pt x="128" y="45"/>
                    <a:pt x="127" y="47"/>
                  </a:cubicBezTo>
                  <a:cubicBezTo>
                    <a:pt x="127" y="47"/>
                    <a:pt x="126" y="48"/>
                    <a:pt x="126" y="49"/>
                  </a:cubicBezTo>
                  <a:cubicBezTo>
                    <a:pt x="126" y="50"/>
                    <a:pt x="126" y="50"/>
                    <a:pt x="126" y="50"/>
                  </a:cubicBezTo>
                  <a:cubicBezTo>
                    <a:pt x="125" y="51"/>
                    <a:pt x="125" y="52"/>
                    <a:pt x="125" y="52"/>
                  </a:cubicBezTo>
                  <a:cubicBezTo>
                    <a:pt x="124" y="54"/>
                    <a:pt x="123" y="55"/>
                    <a:pt x="122" y="56"/>
                  </a:cubicBezTo>
                  <a:cubicBezTo>
                    <a:pt x="120" y="57"/>
                    <a:pt x="119" y="57"/>
                    <a:pt x="118" y="58"/>
                  </a:cubicBezTo>
                  <a:cubicBezTo>
                    <a:pt x="116" y="58"/>
                    <a:pt x="114" y="58"/>
                    <a:pt x="113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03" y="57"/>
                    <a:pt x="97" y="56"/>
                    <a:pt x="90" y="56"/>
                  </a:cubicBezTo>
                  <a:cubicBezTo>
                    <a:pt x="85" y="55"/>
                    <a:pt x="85" y="55"/>
                    <a:pt x="85" y="55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2" y="55"/>
                    <a:pt x="81" y="55"/>
                    <a:pt x="81" y="55"/>
                  </a:cubicBezTo>
                  <a:cubicBezTo>
                    <a:pt x="79" y="55"/>
                    <a:pt x="78" y="54"/>
                    <a:pt x="76" y="54"/>
                  </a:cubicBezTo>
                  <a:cubicBezTo>
                    <a:pt x="75" y="53"/>
                    <a:pt x="74" y="52"/>
                    <a:pt x="73" y="50"/>
                  </a:cubicBezTo>
                  <a:cubicBezTo>
                    <a:pt x="73" y="50"/>
                    <a:pt x="73" y="49"/>
                    <a:pt x="73" y="48"/>
                  </a:cubicBezTo>
                  <a:cubicBezTo>
                    <a:pt x="72" y="48"/>
                    <a:pt x="72" y="47"/>
                    <a:pt x="72" y="46"/>
                  </a:cubicBezTo>
                  <a:cubicBezTo>
                    <a:pt x="72" y="45"/>
                    <a:pt x="72" y="45"/>
                    <a:pt x="72" y="44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0" y="34"/>
                    <a:pt x="68" y="28"/>
                    <a:pt x="65" y="23"/>
                  </a:cubicBezTo>
                  <a:cubicBezTo>
                    <a:pt x="64" y="22"/>
                    <a:pt x="64" y="21"/>
                    <a:pt x="63" y="20"/>
                  </a:cubicBezTo>
                  <a:cubicBezTo>
                    <a:pt x="62" y="19"/>
                    <a:pt x="62" y="19"/>
                    <a:pt x="61" y="18"/>
                  </a:cubicBezTo>
                  <a:cubicBezTo>
                    <a:pt x="59" y="18"/>
                    <a:pt x="57" y="17"/>
                    <a:pt x="54" y="17"/>
                  </a:cubicBezTo>
                  <a:cubicBezTo>
                    <a:pt x="52" y="17"/>
                    <a:pt x="49" y="18"/>
                    <a:pt x="46" y="19"/>
                  </a:cubicBezTo>
                  <a:cubicBezTo>
                    <a:pt x="43" y="20"/>
                    <a:pt x="40" y="21"/>
                    <a:pt x="37" y="22"/>
                  </a:cubicBezTo>
                  <a:cubicBezTo>
                    <a:pt x="35" y="23"/>
                    <a:pt x="31" y="25"/>
                    <a:pt x="29" y="26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6" y="28"/>
                    <a:pt x="25" y="28"/>
                    <a:pt x="24" y="29"/>
                  </a:cubicBezTo>
                  <a:cubicBezTo>
                    <a:pt x="22" y="30"/>
                    <a:pt x="20" y="30"/>
                    <a:pt x="18" y="29"/>
                  </a:cubicBezTo>
                  <a:cubicBezTo>
                    <a:pt x="16" y="28"/>
                    <a:pt x="14" y="27"/>
                    <a:pt x="13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6" y="19"/>
                    <a:pt x="3" y="15"/>
                    <a:pt x="0" y="11"/>
                  </a:cubicBezTo>
                  <a:cubicBezTo>
                    <a:pt x="1" y="11"/>
                    <a:pt x="1" y="9"/>
                    <a:pt x="2" y="9"/>
                  </a:cubicBezTo>
                  <a:cubicBezTo>
                    <a:pt x="2" y="9"/>
                    <a:pt x="3" y="9"/>
                    <a:pt x="4" y="11"/>
                  </a:cubicBezTo>
                  <a:cubicBezTo>
                    <a:pt x="5" y="12"/>
                    <a:pt x="7" y="14"/>
                    <a:pt x="11" y="18"/>
                  </a:cubicBezTo>
                  <a:cubicBezTo>
                    <a:pt x="11" y="18"/>
                    <a:pt x="11" y="17"/>
                    <a:pt x="12" y="17"/>
                  </a:cubicBezTo>
                  <a:cubicBezTo>
                    <a:pt x="8" y="13"/>
                    <a:pt x="6" y="10"/>
                    <a:pt x="5" y="7"/>
                  </a:cubicBezTo>
                  <a:cubicBezTo>
                    <a:pt x="4" y="4"/>
                    <a:pt x="4" y="2"/>
                    <a:pt x="4" y="1"/>
                  </a:cubicBezTo>
                  <a:cubicBezTo>
                    <a:pt x="5" y="1"/>
                    <a:pt x="5" y="0"/>
                    <a:pt x="5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8" y="2"/>
                    <a:pt x="9" y="4"/>
                    <a:pt x="12" y="7"/>
                  </a:cubicBezTo>
                  <a:cubicBezTo>
                    <a:pt x="14" y="9"/>
                    <a:pt x="15" y="11"/>
                    <a:pt x="17" y="13"/>
                  </a:cubicBezTo>
                  <a:cubicBezTo>
                    <a:pt x="18" y="13"/>
                    <a:pt x="19" y="14"/>
                    <a:pt x="20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4"/>
                    <a:pt x="24" y="14"/>
                    <a:pt x="25" y="13"/>
                  </a:cubicBezTo>
                  <a:cubicBezTo>
                    <a:pt x="28" y="12"/>
                    <a:pt x="31" y="10"/>
                    <a:pt x="34" y="9"/>
                  </a:cubicBezTo>
                  <a:cubicBezTo>
                    <a:pt x="36" y="8"/>
                    <a:pt x="37" y="8"/>
                    <a:pt x="39" y="7"/>
                  </a:cubicBezTo>
                  <a:cubicBezTo>
                    <a:pt x="41" y="6"/>
                    <a:pt x="43" y="6"/>
                    <a:pt x="44" y="5"/>
                  </a:cubicBezTo>
                  <a:cubicBezTo>
                    <a:pt x="48" y="4"/>
                    <a:pt x="52" y="4"/>
                    <a:pt x="56" y="4"/>
                  </a:cubicBezTo>
                  <a:cubicBezTo>
                    <a:pt x="60" y="4"/>
                    <a:pt x="65" y="5"/>
                    <a:pt x="69" y="8"/>
                  </a:cubicBezTo>
                  <a:cubicBezTo>
                    <a:pt x="72" y="9"/>
                    <a:pt x="73" y="11"/>
                    <a:pt x="75" y="13"/>
                  </a:cubicBezTo>
                  <a:cubicBezTo>
                    <a:pt x="76" y="15"/>
                    <a:pt x="77" y="17"/>
                    <a:pt x="78" y="18"/>
                  </a:cubicBezTo>
                  <a:cubicBezTo>
                    <a:pt x="80" y="23"/>
                    <a:pt x="82" y="28"/>
                    <a:pt x="83" y="33"/>
                  </a:cubicBezTo>
                  <a:cubicBezTo>
                    <a:pt x="84" y="35"/>
                    <a:pt x="85" y="38"/>
                    <a:pt x="85" y="40"/>
                  </a:cubicBezTo>
                  <a:cubicBezTo>
                    <a:pt x="86" y="42"/>
                    <a:pt x="85" y="41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6" y="42"/>
                  </a:cubicBezTo>
                  <a:cubicBezTo>
                    <a:pt x="86" y="42"/>
                    <a:pt x="86" y="42"/>
                    <a:pt x="86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100" y="43"/>
                    <a:pt x="104" y="43"/>
                    <a:pt x="109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2" y="44"/>
                    <a:pt x="114" y="45"/>
                    <a:pt x="113" y="45"/>
                  </a:cubicBezTo>
                  <a:cubicBezTo>
                    <a:pt x="113" y="45"/>
                    <a:pt x="113" y="45"/>
                    <a:pt x="114" y="45"/>
                  </a:cubicBezTo>
                  <a:cubicBezTo>
                    <a:pt x="114" y="45"/>
                    <a:pt x="114" y="45"/>
                    <a:pt x="114" y="44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43"/>
                    <a:pt x="114" y="43"/>
                    <a:pt x="114" y="43"/>
                  </a:cubicBezTo>
                  <a:cubicBezTo>
                    <a:pt x="115" y="42"/>
                    <a:pt x="116" y="40"/>
                    <a:pt x="117" y="38"/>
                  </a:cubicBezTo>
                  <a:cubicBezTo>
                    <a:pt x="120" y="32"/>
                    <a:pt x="125" y="26"/>
                    <a:pt x="129" y="21"/>
                  </a:cubicBezTo>
                  <a:cubicBezTo>
                    <a:pt x="132" y="18"/>
                    <a:pt x="135" y="15"/>
                    <a:pt x="138" y="13"/>
                  </a:cubicBezTo>
                  <a:cubicBezTo>
                    <a:pt x="142" y="10"/>
                    <a:pt x="146" y="9"/>
                    <a:pt x="150" y="8"/>
                  </a:cubicBezTo>
                  <a:cubicBezTo>
                    <a:pt x="153" y="8"/>
                    <a:pt x="155" y="8"/>
                    <a:pt x="157" y="9"/>
                  </a:cubicBezTo>
                  <a:cubicBezTo>
                    <a:pt x="159" y="9"/>
                    <a:pt x="160" y="9"/>
                    <a:pt x="161" y="10"/>
                  </a:cubicBezTo>
                  <a:cubicBezTo>
                    <a:pt x="162" y="10"/>
                    <a:pt x="163" y="11"/>
                    <a:pt x="163" y="12"/>
                  </a:cubicBezTo>
                  <a:cubicBezTo>
                    <a:pt x="166" y="13"/>
                    <a:pt x="169" y="15"/>
                    <a:pt x="172" y="17"/>
                  </a:cubicBezTo>
                  <a:cubicBezTo>
                    <a:pt x="172" y="17"/>
                    <a:pt x="173" y="18"/>
                    <a:pt x="173" y="18"/>
                  </a:cubicBezTo>
                  <a:cubicBezTo>
                    <a:pt x="173" y="18"/>
                    <a:pt x="173" y="18"/>
                    <a:pt x="173" y="18"/>
                  </a:cubicBezTo>
                  <a:cubicBezTo>
                    <a:pt x="174" y="18"/>
                    <a:pt x="174" y="18"/>
                    <a:pt x="174" y="18"/>
                  </a:cubicBezTo>
                  <a:cubicBezTo>
                    <a:pt x="174" y="18"/>
                    <a:pt x="174" y="18"/>
                    <a:pt x="174" y="18"/>
                  </a:cubicBezTo>
                  <a:cubicBezTo>
                    <a:pt x="175" y="18"/>
                    <a:pt x="175" y="18"/>
                    <a:pt x="175" y="17"/>
                  </a:cubicBezTo>
                  <a:cubicBezTo>
                    <a:pt x="177" y="16"/>
                    <a:pt x="177" y="16"/>
                    <a:pt x="177" y="16"/>
                  </a:cubicBezTo>
                  <a:cubicBezTo>
                    <a:pt x="178" y="15"/>
                    <a:pt x="180" y="15"/>
                    <a:pt x="181" y="14"/>
                  </a:cubicBezTo>
                  <a:cubicBezTo>
                    <a:pt x="186" y="11"/>
                    <a:pt x="191" y="8"/>
                    <a:pt x="193" y="7"/>
                  </a:cubicBezTo>
                  <a:cubicBezTo>
                    <a:pt x="196" y="6"/>
                    <a:pt x="197" y="6"/>
                    <a:pt x="197" y="7"/>
                  </a:cubicBezTo>
                  <a:cubicBezTo>
                    <a:pt x="190" y="11"/>
                    <a:pt x="183" y="15"/>
                    <a:pt x="176" y="19"/>
                  </a:cubicBezTo>
                  <a:cubicBezTo>
                    <a:pt x="175" y="20"/>
                    <a:pt x="175" y="20"/>
                    <a:pt x="175" y="20"/>
                  </a:cubicBezTo>
                  <a:cubicBezTo>
                    <a:pt x="174" y="20"/>
                    <a:pt x="174" y="20"/>
                    <a:pt x="174" y="20"/>
                  </a:cubicBezTo>
                  <a:cubicBezTo>
                    <a:pt x="174" y="20"/>
                    <a:pt x="174" y="21"/>
                    <a:pt x="174" y="21"/>
                  </a:cubicBezTo>
                  <a:cubicBezTo>
                    <a:pt x="173" y="20"/>
                    <a:pt x="173" y="20"/>
                    <a:pt x="173" y="20"/>
                  </a:cubicBezTo>
                  <a:cubicBezTo>
                    <a:pt x="170" y="18"/>
                    <a:pt x="170" y="18"/>
                    <a:pt x="170" y="18"/>
                  </a:cubicBezTo>
                  <a:cubicBezTo>
                    <a:pt x="165" y="15"/>
                    <a:pt x="165" y="15"/>
                    <a:pt x="165" y="15"/>
                  </a:cubicBezTo>
                  <a:cubicBezTo>
                    <a:pt x="163" y="14"/>
                    <a:pt x="162" y="13"/>
                    <a:pt x="160" y="12"/>
                  </a:cubicBezTo>
                  <a:cubicBezTo>
                    <a:pt x="157" y="11"/>
                    <a:pt x="154" y="10"/>
                    <a:pt x="151" y="10"/>
                  </a:cubicBezTo>
                  <a:cubicBezTo>
                    <a:pt x="148" y="11"/>
                    <a:pt x="145" y="12"/>
                    <a:pt x="143" y="13"/>
                  </a:cubicBezTo>
                  <a:cubicBezTo>
                    <a:pt x="138" y="15"/>
                    <a:pt x="134" y="19"/>
                    <a:pt x="131" y="22"/>
                  </a:cubicBezTo>
                  <a:cubicBezTo>
                    <a:pt x="127" y="26"/>
                    <a:pt x="124" y="30"/>
                    <a:pt x="122" y="34"/>
                  </a:cubicBezTo>
                  <a:cubicBezTo>
                    <a:pt x="120" y="36"/>
                    <a:pt x="119" y="39"/>
                    <a:pt x="118" y="41"/>
                  </a:cubicBezTo>
                  <a:cubicBezTo>
                    <a:pt x="117" y="42"/>
                    <a:pt x="117" y="43"/>
                    <a:pt x="116" y="44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7" y="43"/>
                    <a:pt x="118" y="41"/>
                  </a:cubicBezTo>
                  <a:cubicBezTo>
                    <a:pt x="119" y="39"/>
                    <a:pt x="120" y="37"/>
                    <a:pt x="122" y="35"/>
                  </a:cubicBezTo>
                  <a:cubicBezTo>
                    <a:pt x="124" y="30"/>
                    <a:pt x="127" y="27"/>
                    <a:pt x="131" y="23"/>
                  </a:cubicBezTo>
                  <a:cubicBezTo>
                    <a:pt x="134" y="19"/>
                    <a:pt x="138" y="15"/>
                    <a:pt x="143" y="13"/>
                  </a:cubicBezTo>
                  <a:cubicBezTo>
                    <a:pt x="145" y="12"/>
                    <a:pt x="148" y="11"/>
                    <a:pt x="151" y="10"/>
                  </a:cubicBezTo>
                  <a:cubicBezTo>
                    <a:pt x="154" y="10"/>
                    <a:pt x="157" y="11"/>
                    <a:pt x="160" y="12"/>
                  </a:cubicBezTo>
                  <a:cubicBezTo>
                    <a:pt x="162" y="13"/>
                    <a:pt x="163" y="14"/>
                    <a:pt x="165" y="15"/>
                  </a:cubicBezTo>
                  <a:cubicBezTo>
                    <a:pt x="170" y="18"/>
                    <a:pt x="170" y="18"/>
                    <a:pt x="170" y="18"/>
                  </a:cubicBezTo>
                  <a:cubicBezTo>
                    <a:pt x="173" y="21"/>
                    <a:pt x="173" y="21"/>
                    <a:pt x="173" y="21"/>
                  </a:cubicBezTo>
                  <a:cubicBezTo>
                    <a:pt x="174" y="21"/>
                    <a:pt x="174" y="21"/>
                    <a:pt x="175" y="20"/>
                  </a:cubicBezTo>
                  <a:cubicBezTo>
                    <a:pt x="176" y="19"/>
                    <a:pt x="176" y="19"/>
                    <a:pt x="176" y="19"/>
                  </a:cubicBezTo>
                  <a:cubicBezTo>
                    <a:pt x="179" y="18"/>
                    <a:pt x="179" y="18"/>
                    <a:pt x="179" y="18"/>
                  </a:cubicBezTo>
                  <a:cubicBezTo>
                    <a:pt x="181" y="16"/>
                    <a:pt x="181" y="16"/>
                    <a:pt x="181" y="16"/>
                  </a:cubicBezTo>
                  <a:cubicBezTo>
                    <a:pt x="183" y="15"/>
                    <a:pt x="184" y="14"/>
                    <a:pt x="186" y="13"/>
                  </a:cubicBezTo>
                  <a:cubicBezTo>
                    <a:pt x="190" y="12"/>
                    <a:pt x="193" y="10"/>
                    <a:pt x="197" y="8"/>
                  </a:cubicBezTo>
                  <a:cubicBezTo>
                    <a:pt x="196" y="9"/>
                    <a:pt x="196" y="10"/>
                    <a:pt x="197" y="10"/>
                  </a:cubicBezTo>
                  <a:cubicBezTo>
                    <a:pt x="197" y="10"/>
                    <a:pt x="201" y="8"/>
                    <a:pt x="204" y="7"/>
                  </a:cubicBezTo>
                  <a:cubicBezTo>
                    <a:pt x="213" y="4"/>
                    <a:pt x="212" y="7"/>
                    <a:pt x="208" y="10"/>
                  </a:cubicBezTo>
                  <a:cubicBezTo>
                    <a:pt x="207" y="11"/>
                    <a:pt x="206" y="12"/>
                    <a:pt x="205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E2D489E6-E712-40DB-AA22-29EB3C278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384" y="2881808"/>
              <a:ext cx="414338" cy="754063"/>
            </a:xfrm>
            <a:custGeom>
              <a:avLst/>
              <a:gdLst>
                <a:gd name="T0" fmla="*/ 25 w 110"/>
                <a:gd name="T1" fmla="*/ 15 h 200"/>
                <a:gd name="T2" fmla="*/ 50 w 110"/>
                <a:gd name="T3" fmla="*/ 4 h 200"/>
                <a:gd name="T4" fmla="*/ 63 w 110"/>
                <a:gd name="T5" fmla="*/ 11 h 200"/>
                <a:gd name="T6" fmla="*/ 77 w 110"/>
                <a:gd name="T7" fmla="*/ 43 h 200"/>
                <a:gd name="T8" fmla="*/ 67 w 110"/>
                <a:gd name="T9" fmla="*/ 67 h 200"/>
                <a:gd name="T10" fmla="*/ 77 w 110"/>
                <a:gd name="T11" fmla="*/ 43 h 200"/>
                <a:gd name="T12" fmla="*/ 74 w 110"/>
                <a:gd name="T13" fmla="*/ 26 h 200"/>
                <a:gd name="T14" fmla="*/ 56 w 110"/>
                <a:gd name="T15" fmla="*/ 3 h 200"/>
                <a:gd name="T16" fmla="*/ 25 w 110"/>
                <a:gd name="T17" fmla="*/ 14 h 200"/>
                <a:gd name="T18" fmla="*/ 23 w 110"/>
                <a:gd name="T19" fmla="*/ 13 h 200"/>
                <a:gd name="T20" fmla="*/ 24 w 110"/>
                <a:gd name="T21" fmla="*/ 12 h 200"/>
                <a:gd name="T22" fmla="*/ 24 w 110"/>
                <a:gd name="T23" fmla="*/ 12 h 200"/>
                <a:gd name="T24" fmla="*/ 48 w 110"/>
                <a:gd name="T25" fmla="*/ 2 h 200"/>
                <a:gd name="T26" fmla="*/ 65 w 110"/>
                <a:gd name="T27" fmla="*/ 10 h 200"/>
                <a:gd name="T28" fmla="*/ 79 w 110"/>
                <a:gd name="T29" fmla="*/ 30 h 200"/>
                <a:gd name="T30" fmla="*/ 75 w 110"/>
                <a:gd name="T31" fmla="*/ 48 h 200"/>
                <a:gd name="T32" fmla="*/ 97 w 110"/>
                <a:gd name="T33" fmla="*/ 87 h 200"/>
                <a:gd name="T34" fmla="*/ 109 w 110"/>
                <a:gd name="T35" fmla="*/ 96 h 200"/>
                <a:gd name="T36" fmla="*/ 109 w 110"/>
                <a:gd name="T37" fmla="*/ 96 h 200"/>
                <a:gd name="T38" fmla="*/ 98 w 110"/>
                <a:gd name="T39" fmla="*/ 86 h 200"/>
                <a:gd name="T40" fmla="*/ 76 w 110"/>
                <a:gd name="T41" fmla="*/ 49 h 200"/>
                <a:gd name="T42" fmla="*/ 75 w 110"/>
                <a:gd name="T43" fmla="*/ 23 h 200"/>
                <a:gd name="T44" fmla="*/ 82 w 110"/>
                <a:gd name="T45" fmla="*/ 42 h 200"/>
                <a:gd name="T46" fmla="*/ 71 w 110"/>
                <a:gd name="T47" fmla="*/ 70 h 200"/>
                <a:gd name="T48" fmla="*/ 104 w 110"/>
                <a:gd name="T49" fmla="*/ 89 h 200"/>
                <a:gd name="T50" fmla="*/ 109 w 110"/>
                <a:gd name="T51" fmla="*/ 108 h 200"/>
                <a:gd name="T52" fmla="*/ 106 w 110"/>
                <a:gd name="T53" fmla="*/ 138 h 200"/>
                <a:gd name="T54" fmla="*/ 95 w 110"/>
                <a:gd name="T55" fmla="*/ 149 h 200"/>
                <a:gd name="T56" fmla="*/ 78 w 110"/>
                <a:gd name="T57" fmla="*/ 154 h 200"/>
                <a:gd name="T58" fmla="*/ 71 w 110"/>
                <a:gd name="T59" fmla="*/ 171 h 200"/>
                <a:gd name="T60" fmla="*/ 61 w 110"/>
                <a:gd name="T61" fmla="*/ 160 h 200"/>
                <a:gd name="T62" fmla="*/ 87 w 110"/>
                <a:gd name="T63" fmla="*/ 136 h 200"/>
                <a:gd name="T64" fmla="*/ 93 w 110"/>
                <a:gd name="T65" fmla="*/ 136 h 200"/>
                <a:gd name="T66" fmla="*/ 96 w 110"/>
                <a:gd name="T67" fmla="*/ 101 h 200"/>
                <a:gd name="T68" fmla="*/ 68 w 110"/>
                <a:gd name="T69" fmla="*/ 87 h 200"/>
                <a:gd name="T70" fmla="*/ 68 w 110"/>
                <a:gd name="T71" fmla="*/ 39 h 200"/>
                <a:gd name="T72" fmla="*/ 69 w 110"/>
                <a:gd name="T73" fmla="*/ 36 h 200"/>
                <a:gd name="T74" fmla="*/ 54 w 110"/>
                <a:gd name="T75" fmla="*/ 15 h 200"/>
                <a:gd name="T76" fmla="*/ 52 w 110"/>
                <a:gd name="T77" fmla="*/ 14 h 200"/>
                <a:gd name="T78" fmla="*/ 27 w 110"/>
                <a:gd name="T79" fmla="*/ 25 h 200"/>
                <a:gd name="T80" fmla="*/ 14 w 110"/>
                <a:gd name="T81" fmla="*/ 20 h 200"/>
                <a:gd name="T82" fmla="*/ 21 w 110"/>
                <a:gd name="T83" fmla="*/ 22 h 200"/>
                <a:gd name="T84" fmla="*/ 32 w 110"/>
                <a:gd name="T85" fmla="*/ 20 h 200"/>
                <a:gd name="T86" fmla="*/ 55 w 110"/>
                <a:gd name="T87" fmla="*/ 12 h 200"/>
                <a:gd name="T88" fmla="*/ 73 w 110"/>
                <a:gd name="T89" fmla="*/ 37 h 200"/>
                <a:gd name="T90" fmla="*/ 65 w 110"/>
                <a:gd name="T91" fmla="*/ 47 h 200"/>
                <a:gd name="T92" fmla="*/ 70 w 110"/>
                <a:gd name="T93" fmla="*/ 40 h 200"/>
                <a:gd name="T94" fmla="*/ 70 w 110"/>
                <a:gd name="T95" fmla="*/ 33 h 200"/>
                <a:gd name="T96" fmla="*/ 52 w 110"/>
                <a:gd name="T97" fmla="*/ 11 h 200"/>
                <a:gd name="T98" fmla="*/ 28 w 110"/>
                <a:gd name="T99" fmla="*/ 22 h 200"/>
                <a:gd name="T100" fmla="*/ 18 w 110"/>
                <a:gd name="T101" fmla="*/ 20 h 200"/>
                <a:gd name="T102" fmla="*/ 13 w 110"/>
                <a:gd name="T103" fmla="*/ 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0" h="200">
                  <a:moveTo>
                    <a:pt x="13" y="6"/>
                  </a:moveTo>
                  <a:cubicBezTo>
                    <a:pt x="14" y="7"/>
                    <a:pt x="15" y="8"/>
                    <a:pt x="16" y="9"/>
                  </a:cubicBezTo>
                  <a:cubicBezTo>
                    <a:pt x="18" y="11"/>
                    <a:pt x="21" y="12"/>
                    <a:pt x="23" y="14"/>
                  </a:cubicBezTo>
                  <a:cubicBezTo>
                    <a:pt x="23" y="14"/>
                    <a:pt x="24" y="15"/>
                    <a:pt x="24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12"/>
                    <a:pt x="37" y="9"/>
                    <a:pt x="43" y="7"/>
                  </a:cubicBezTo>
                  <a:cubicBezTo>
                    <a:pt x="44" y="6"/>
                    <a:pt x="46" y="6"/>
                    <a:pt x="47" y="5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1" y="3"/>
                    <a:pt x="52" y="3"/>
                    <a:pt x="53" y="3"/>
                  </a:cubicBezTo>
                  <a:cubicBezTo>
                    <a:pt x="55" y="3"/>
                    <a:pt x="56" y="3"/>
                    <a:pt x="57" y="4"/>
                  </a:cubicBezTo>
                  <a:cubicBezTo>
                    <a:pt x="58" y="4"/>
                    <a:pt x="59" y="5"/>
                    <a:pt x="60" y="6"/>
                  </a:cubicBezTo>
                  <a:cubicBezTo>
                    <a:pt x="60" y="6"/>
                    <a:pt x="61" y="7"/>
                    <a:pt x="62" y="8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6"/>
                    <a:pt x="70" y="21"/>
                    <a:pt x="74" y="26"/>
                  </a:cubicBezTo>
                  <a:cubicBezTo>
                    <a:pt x="74" y="27"/>
                    <a:pt x="75" y="27"/>
                    <a:pt x="75" y="28"/>
                  </a:cubicBezTo>
                  <a:cubicBezTo>
                    <a:pt x="76" y="29"/>
                    <a:pt x="76" y="29"/>
                    <a:pt x="77" y="30"/>
                  </a:cubicBezTo>
                  <a:cubicBezTo>
                    <a:pt x="79" y="32"/>
                    <a:pt x="81" y="34"/>
                    <a:pt x="83" y="36"/>
                  </a:cubicBezTo>
                  <a:cubicBezTo>
                    <a:pt x="81" y="38"/>
                    <a:pt x="79" y="41"/>
                    <a:pt x="77" y="43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5" y="46"/>
                    <a:pt x="74" y="47"/>
                    <a:pt x="73" y="48"/>
                  </a:cubicBezTo>
                  <a:cubicBezTo>
                    <a:pt x="71" y="51"/>
                    <a:pt x="69" y="54"/>
                    <a:pt x="68" y="57"/>
                  </a:cubicBezTo>
                  <a:cubicBezTo>
                    <a:pt x="67" y="60"/>
                    <a:pt x="67" y="64"/>
                    <a:pt x="67" y="67"/>
                  </a:cubicBezTo>
                  <a:cubicBezTo>
                    <a:pt x="68" y="70"/>
                    <a:pt x="69" y="73"/>
                    <a:pt x="71" y="75"/>
                  </a:cubicBezTo>
                  <a:cubicBezTo>
                    <a:pt x="67" y="71"/>
                    <a:pt x="66" y="63"/>
                    <a:pt x="69" y="57"/>
                  </a:cubicBezTo>
                  <a:cubicBezTo>
                    <a:pt x="70" y="54"/>
                    <a:pt x="72" y="51"/>
                    <a:pt x="74" y="48"/>
                  </a:cubicBezTo>
                  <a:cubicBezTo>
                    <a:pt x="74" y="47"/>
                    <a:pt x="75" y="46"/>
                    <a:pt x="75" y="46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9" y="41"/>
                    <a:pt x="81" y="39"/>
                    <a:pt x="83" y="36"/>
                  </a:cubicBezTo>
                  <a:cubicBezTo>
                    <a:pt x="81" y="34"/>
                    <a:pt x="79" y="32"/>
                    <a:pt x="78" y="30"/>
                  </a:cubicBezTo>
                  <a:cubicBezTo>
                    <a:pt x="76" y="29"/>
                    <a:pt x="76" y="29"/>
                    <a:pt x="76" y="29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2" y="23"/>
                    <a:pt x="70" y="20"/>
                    <a:pt x="68" y="18"/>
                  </a:cubicBezTo>
                  <a:cubicBezTo>
                    <a:pt x="67" y="16"/>
                    <a:pt x="66" y="15"/>
                    <a:pt x="65" y="13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1" y="6"/>
                    <a:pt x="59" y="4"/>
                    <a:pt x="56" y="3"/>
                  </a:cubicBezTo>
                  <a:cubicBezTo>
                    <a:pt x="54" y="2"/>
                    <a:pt x="51" y="3"/>
                    <a:pt x="48" y="4"/>
                  </a:cubicBezTo>
                  <a:cubicBezTo>
                    <a:pt x="45" y="6"/>
                    <a:pt x="42" y="7"/>
                    <a:pt x="38" y="9"/>
                  </a:cubicBezTo>
                  <a:cubicBezTo>
                    <a:pt x="35" y="10"/>
                    <a:pt x="32" y="11"/>
                    <a:pt x="29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3" y="14"/>
                    <a:pt x="23" y="14"/>
                  </a:cubicBezTo>
                  <a:cubicBezTo>
                    <a:pt x="23" y="14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9" y="9"/>
                    <a:pt x="21" y="10"/>
                    <a:pt x="23" y="11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30" y="10"/>
                    <a:pt x="31" y="9"/>
                    <a:pt x="33" y="9"/>
                  </a:cubicBezTo>
                  <a:cubicBezTo>
                    <a:pt x="36" y="7"/>
                    <a:pt x="39" y="6"/>
                    <a:pt x="42" y="5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1" y="1"/>
                    <a:pt x="54" y="0"/>
                    <a:pt x="57" y="1"/>
                  </a:cubicBezTo>
                  <a:cubicBezTo>
                    <a:pt x="58" y="1"/>
                    <a:pt x="60" y="2"/>
                    <a:pt x="61" y="3"/>
                  </a:cubicBezTo>
                  <a:cubicBezTo>
                    <a:pt x="61" y="4"/>
                    <a:pt x="62" y="4"/>
                    <a:pt x="62" y="5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6" y="12"/>
                    <a:pt x="66" y="12"/>
                    <a:pt x="66" y="13"/>
                  </a:cubicBezTo>
                  <a:cubicBezTo>
                    <a:pt x="68" y="16"/>
                    <a:pt x="71" y="20"/>
                    <a:pt x="73" y="23"/>
                  </a:cubicBezTo>
                  <a:cubicBezTo>
                    <a:pt x="75" y="25"/>
                    <a:pt x="76" y="26"/>
                    <a:pt x="78" y="28"/>
                  </a:cubicBezTo>
                  <a:cubicBezTo>
                    <a:pt x="79" y="30"/>
                    <a:pt x="79" y="30"/>
                    <a:pt x="79" y="30"/>
                  </a:cubicBezTo>
                  <a:cubicBezTo>
                    <a:pt x="80" y="30"/>
                    <a:pt x="81" y="31"/>
                    <a:pt x="81" y="32"/>
                  </a:cubicBezTo>
                  <a:cubicBezTo>
                    <a:pt x="86" y="36"/>
                    <a:pt x="86" y="36"/>
                    <a:pt x="86" y="36"/>
                  </a:cubicBezTo>
                  <a:cubicBezTo>
                    <a:pt x="83" y="39"/>
                    <a:pt x="81" y="41"/>
                    <a:pt x="79" y="44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7" y="47"/>
                    <a:pt x="76" y="48"/>
                    <a:pt x="75" y="48"/>
                  </a:cubicBezTo>
                  <a:cubicBezTo>
                    <a:pt x="73" y="51"/>
                    <a:pt x="72" y="54"/>
                    <a:pt x="71" y="56"/>
                  </a:cubicBezTo>
                  <a:cubicBezTo>
                    <a:pt x="68" y="62"/>
                    <a:pt x="68" y="68"/>
                    <a:pt x="71" y="73"/>
                  </a:cubicBezTo>
                  <a:cubicBezTo>
                    <a:pt x="72" y="75"/>
                    <a:pt x="74" y="76"/>
                    <a:pt x="77" y="78"/>
                  </a:cubicBezTo>
                  <a:cubicBezTo>
                    <a:pt x="80" y="79"/>
                    <a:pt x="83" y="81"/>
                    <a:pt x="87" y="82"/>
                  </a:cubicBezTo>
                  <a:cubicBezTo>
                    <a:pt x="91" y="84"/>
                    <a:pt x="94" y="85"/>
                    <a:pt x="97" y="87"/>
                  </a:cubicBezTo>
                  <a:cubicBezTo>
                    <a:pt x="99" y="88"/>
                    <a:pt x="101" y="89"/>
                    <a:pt x="102" y="90"/>
                  </a:cubicBezTo>
                  <a:cubicBezTo>
                    <a:pt x="104" y="91"/>
                    <a:pt x="105" y="92"/>
                    <a:pt x="106" y="93"/>
                  </a:cubicBezTo>
                  <a:cubicBezTo>
                    <a:pt x="107" y="94"/>
                    <a:pt x="108" y="96"/>
                    <a:pt x="108" y="97"/>
                  </a:cubicBezTo>
                  <a:cubicBezTo>
                    <a:pt x="108" y="96"/>
                    <a:pt x="108" y="96"/>
                    <a:pt x="108" y="96"/>
                  </a:cubicBezTo>
                  <a:cubicBezTo>
                    <a:pt x="109" y="96"/>
                    <a:pt x="109" y="96"/>
                    <a:pt x="109" y="96"/>
                  </a:cubicBezTo>
                  <a:cubicBezTo>
                    <a:pt x="109" y="97"/>
                    <a:pt x="109" y="97"/>
                    <a:pt x="109" y="97"/>
                  </a:cubicBezTo>
                  <a:cubicBezTo>
                    <a:pt x="109" y="97"/>
                    <a:pt x="109" y="97"/>
                    <a:pt x="109" y="96"/>
                  </a:cubicBezTo>
                  <a:cubicBezTo>
                    <a:pt x="109" y="97"/>
                    <a:pt x="109" y="97"/>
                    <a:pt x="109" y="96"/>
                  </a:cubicBezTo>
                  <a:cubicBezTo>
                    <a:pt x="109" y="96"/>
                    <a:pt x="109" y="94"/>
                    <a:pt x="107" y="93"/>
                  </a:cubicBezTo>
                  <a:cubicBezTo>
                    <a:pt x="109" y="94"/>
                    <a:pt x="109" y="96"/>
                    <a:pt x="109" y="96"/>
                  </a:cubicBezTo>
                  <a:cubicBezTo>
                    <a:pt x="109" y="97"/>
                    <a:pt x="109" y="97"/>
                    <a:pt x="109" y="96"/>
                  </a:cubicBezTo>
                  <a:cubicBezTo>
                    <a:pt x="109" y="95"/>
                    <a:pt x="108" y="93"/>
                    <a:pt x="107" y="92"/>
                  </a:cubicBezTo>
                  <a:cubicBezTo>
                    <a:pt x="106" y="92"/>
                    <a:pt x="105" y="91"/>
                    <a:pt x="105" y="91"/>
                  </a:cubicBezTo>
                  <a:cubicBezTo>
                    <a:pt x="103" y="89"/>
                    <a:pt x="103" y="89"/>
                    <a:pt x="103" y="89"/>
                  </a:cubicBezTo>
                  <a:cubicBezTo>
                    <a:pt x="101" y="88"/>
                    <a:pt x="99" y="87"/>
                    <a:pt x="98" y="86"/>
                  </a:cubicBezTo>
                  <a:cubicBezTo>
                    <a:pt x="94" y="84"/>
                    <a:pt x="91" y="83"/>
                    <a:pt x="87" y="81"/>
                  </a:cubicBezTo>
                  <a:cubicBezTo>
                    <a:pt x="83" y="80"/>
                    <a:pt x="80" y="78"/>
                    <a:pt x="77" y="77"/>
                  </a:cubicBezTo>
                  <a:cubicBezTo>
                    <a:pt x="75" y="76"/>
                    <a:pt x="73" y="74"/>
                    <a:pt x="72" y="72"/>
                  </a:cubicBezTo>
                  <a:cubicBezTo>
                    <a:pt x="69" y="68"/>
                    <a:pt x="69" y="62"/>
                    <a:pt x="71" y="57"/>
                  </a:cubicBezTo>
                  <a:cubicBezTo>
                    <a:pt x="72" y="54"/>
                    <a:pt x="74" y="51"/>
                    <a:pt x="76" y="49"/>
                  </a:cubicBezTo>
                  <a:cubicBezTo>
                    <a:pt x="77" y="48"/>
                    <a:pt x="77" y="47"/>
                    <a:pt x="78" y="47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2" y="41"/>
                    <a:pt x="84" y="39"/>
                    <a:pt x="86" y="36"/>
                  </a:cubicBezTo>
                  <a:cubicBezTo>
                    <a:pt x="84" y="33"/>
                    <a:pt x="81" y="31"/>
                    <a:pt x="78" y="28"/>
                  </a:cubicBezTo>
                  <a:cubicBezTo>
                    <a:pt x="77" y="26"/>
                    <a:pt x="76" y="25"/>
                    <a:pt x="75" y="23"/>
                  </a:cubicBezTo>
                  <a:cubicBezTo>
                    <a:pt x="72" y="20"/>
                    <a:pt x="70" y="17"/>
                    <a:pt x="67" y="13"/>
                  </a:cubicBezTo>
                  <a:cubicBezTo>
                    <a:pt x="70" y="17"/>
                    <a:pt x="72" y="20"/>
                    <a:pt x="75" y="23"/>
                  </a:cubicBezTo>
                  <a:cubicBezTo>
                    <a:pt x="76" y="24"/>
                    <a:pt x="77" y="26"/>
                    <a:pt x="78" y="27"/>
                  </a:cubicBezTo>
                  <a:cubicBezTo>
                    <a:pt x="81" y="30"/>
                    <a:pt x="84" y="33"/>
                    <a:pt x="87" y="36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76" y="49"/>
                    <a:pt x="75" y="51"/>
                    <a:pt x="74" y="53"/>
                  </a:cubicBezTo>
                  <a:cubicBezTo>
                    <a:pt x="71" y="57"/>
                    <a:pt x="70" y="60"/>
                    <a:pt x="70" y="65"/>
                  </a:cubicBezTo>
                  <a:cubicBezTo>
                    <a:pt x="70" y="67"/>
                    <a:pt x="70" y="68"/>
                    <a:pt x="71" y="70"/>
                  </a:cubicBezTo>
                  <a:cubicBezTo>
                    <a:pt x="72" y="72"/>
                    <a:pt x="72" y="73"/>
                    <a:pt x="74" y="74"/>
                  </a:cubicBezTo>
                  <a:cubicBezTo>
                    <a:pt x="77" y="76"/>
                    <a:pt x="81" y="78"/>
                    <a:pt x="86" y="80"/>
                  </a:cubicBezTo>
                  <a:cubicBezTo>
                    <a:pt x="89" y="81"/>
                    <a:pt x="92" y="83"/>
                    <a:pt x="94" y="84"/>
                  </a:cubicBezTo>
                  <a:cubicBezTo>
                    <a:pt x="97" y="85"/>
                    <a:pt x="99" y="87"/>
                    <a:pt x="102" y="88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5" y="90"/>
                    <a:pt x="106" y="91"/>
                    <a:pt x="107" y="92"/>
                  </a:cubicBezTo>
                  <a:cubicBezTo>
                    <a:pt x="108" y="93"/>
                    <a:pt x="110" y="96"/>
                    <a:pt x="110" y="98"/>
                  </a:cubicBezTo>
                  <a:cubicBezTo>
                    <a:pt x="110" y="99"/>
                    <a:pt x="110" y="101"/>
                    <a:pt x="110" y="102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09" y="108"/>
                    <a:pt x="109" y="108"/>
                    <a:pt x="109" y="108"/>
                  </a:cubicBezTo>
                  <a:cubicBezTo>
                    <a:pt x="108" y="113"/>
                    <a:pt x="108" y="119"/>
                    <a:pt x="107" y="124"/>
                  </a:cubicBezTo>
                  <a:cubicBezTo>
                    <a:pt x="107" y="127"/>
                    <a:pt x="107" y="130"/>
                    <a:pt x="107" y="133"/>
                  </a:cubicBezTo>
                  <a:cubicBezTo>
                    <a:pt x="107" y="135"/>
                    <a:pt x="107" y="135"/>
                    <a:pt x="107" y="135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106" y="137"/>
                    <a:pt x="106" y="138"/>
                    <a:pt x="106" y="138"/>
                  </a:cubicBezTo>
                  <a:cubicBezTo>
                    <a:pt x="106" y="139"/>
                    <a:pt x="106" y="140"/>
                    <a:pt x="106" y="140"/>
                  </a:cubicBezTo>
                  <a:cubicBezTo>
                    <a:pt x="105" y="141"/>
                    <a:pt x="105" y="143"/>
                    <a:pt x="104" y="144"/>
                  </a:cubicBezTo>
                  <a:cubicBezTo>
                    <a:pt x="103" y="145"/>
                    <a:pt x="102" y="147"/>
                    <a:pt x="100" y="148"/>
                  </a:cubicBezTo>
                  <a:cubicBezTo>
                    <a:pt x="99" y="148"/>
                    <a:pt x="98" y="148"/>
                    <a:pt x="98" y="149"/>
                  </a:cubicBezTo>
                  <a:cubicBezTo>
                    <a:pt x="97" y="149"/>
                    <a:pt x="96" y="149"/>
                    <a:pt x="95" y="149"/>
                  </a:cubicBezTo>
                  <a:cubicBezTo>
                    <a:pt x="92" y="150"/>
                    <a:pt x="90" y="150"/>
                    <a:pt x="88" y="150"/>
                  </a:cubicBezTo>
                  <a:cubicBezTo>
                    <a:pt x="87" y="150"/>
                    <a:pt x="86" y="150"/>
                    <a:pt x="85" y="150"/>
                  </a:cubicBezTo>
                  <a:cubicBezTo>
                    <a:pt x="85" y="150"/>
                    <a:pt x="84" y="150"/>
                    <a:pt x="84" y="150"/>
                  </a:cubicBezTo>
                  <a:cubicBezTo>
                    <a:pt x="82" y="151"/>
                    <a:pt x="81" y="151"/>
                    <a:pt x="80" y="152"/>
                  </a:cubicBezTo>
                  <a:cubicBezTo>
                    <a:pt x="80" y="152"/>
                    <a:pt x="79" y="153"/>
                    <a:pt x="78" y="154"/>
                  </a:cubicBezTo>
                  <a:cubicBezTo>
                    <a:pt x="77" y="155"/>
                    <a:pt x="76" y="156"/>
                    <a:pt x="76" y="157"/>
                  </a:cubicBezTo>
                  <a:cubicBezTo>
                    <a:pt x="74" y="160"/>
                    <a:pt x="74" y="162"/>
                    <a:pt x="75" y="167"/>
                  </a:cubicBezTo>
                  <a:cubicBezTo>
                    <a:pt x="77" y="172"/>
                    <a:pt x="78" y="177"/>
                    <a:pt x="80" y="182"/>
                  </a:cubicBezTo>
                  <a:cubicBezTo>
                    <a:pt x="78" y="180"/>
                    <a:pt x="78" y="191"/>
                    <a:pt x="72" y="171"/>
                  </a:cubicBezTo>
                  <a:cubicBezTo>
                    <a:pt x="72" y="171"/>
                    <a:pt x="71" y="171"/>
                    <a:pt x="71" y="171"/>
                  </a:cubicBezTo>
                  <a:cubicBezTo>
                    <a:pt x="76" y="192"/>
                    <a:pt x="75" y="200"/>
                    <a:pt x="67" y="181"/>
                  </a:cubicBezTo>
                  <a:cubicBezTo>
                    <a:pt x="66" y="179"/>
                    <a:pt x="65" y="177"/>
                    <a:pt x="65" y="175"/>
                  </a:cubicBezTo>
                  <a:cubicBezTo>
                    <a:pt x="64" y="173"/>
                    <a:pt x="63" y="171"/>
                    <a:pt x="62" y="168"/>
                  </a:cubicBezTo>
                  <a:cubicBezTo>
                    <a:pt x="62" y="166"/>
                    <a:pt x="61" y="165"/>
                    <a:pt x="61" y="163"/>
                  </a:cubicBezTo>
                  <a:cubicBezTo>
                    <a:pt x="61" y="162"/>
                    <a:pt x="61" y="161"/>
                    <a:pt x="61" y="160"/>
                  </a:cubicBezTo>
                  <a:cubicBezTo>
                    <a:pt x="61" y="160"/>
                    <a:pt x="61" y="159"/>
                    <a:pt x="61" y="158"/>
                  </a:cubicBezTo>
                  <a:cubicBezTo>
                    <a:pt x="62" y="154"/>
                    <a:pt x="63" y="151"/>
                    <a:pt x="65" y="148"/>
                  </a:cubicBezTo>
                  <a:cubicBezTo>
                    <a:pt x="67" y="145"/>
                    <a:pt x="69" y="143"/>
                    <a:pt x="72" y="141"/>
                  </a:cubicBezTo>
                  <a:cubicBezTo>
                    <a:pt x="75" y="139"/>
                    <a:pt x="79" y="137"/>
                    <a:pt x="83" y="137"/>
                  </a:cubicBezTo>
                  <a:cubicBezTo>
                    <a:pt x="85" y="136"/>
                    <a:pt x="86" y="136"/>
                    <a:pt x="87" y="136"/>
                  </a:cubicBezTo>
                  <a:cubicBezTo>
                    <a:pt x="89" y="136"/>
                    <a:pt x="90" y="136"/>
                    <a:pt x="91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3" y="135"/>
                    <a:pt x="93" y="135"/>
                    <a:pt x="93" y="134"/>
                  </a:cubicBezTo>
                  <a:cubicBezTo>
                    <a:pt x="93" y="132"/>
                    <a:pt x="94" y="130"/>
                    <a:pt x="94" y="128"/>
                  </a:cubicBezTo>
                  <a:cubicBezTo>
                    <a:pt x="94" y="124"/>
                    <a:pt x="94" y="120"/>
                    <a:pt x="95" y="116"/>
                  </a:cubicBezTo>
                  <a:cubicBezTo>
                    <a:pt x="95" y="111"/>
                    <a:pt x="95" y="106"/>
                    <a:pt x="96" y="101"/>
                  </a:cubicBezTo>
                  <a:cubicBezTo>
                    <a:pt x="96" y="101"/>
                    <a:pt x="96" y="101"/>
                    <a:pt x="96" y="101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88" y="96"/>
                    <a:pt x="85" y="95"/>
                    <a:pt x="83" y="94"/>
                  </a:cubicBezTo>
                  <a:cubicBezTo>
                    <a:pt x="81" y="93"/>
                    <a:pt x="79" y="92"/>
                    <a:pt x="76" y="91"/>
                  </a:cubicBezTo>
                  <a:cubicBezTo>
                    <a:pt x="74" y="90"/>
                    <a:pt x="71" y="89"/>
                    <a:pt x="68" y="87"/>
                  </a:cubicBezTo>
                  <a:cubicBezTo>
                    <a:pt x="65" y="85"/>
                    <a:pt x="63" y="82"/>
                    <a:pt x="61" y="79"/>
                  </a:cubicBezTo>
                  <a:cubicBezTo>
                    <a:pt x="58" y="75"/>
                    <a:pt x="57" y="70"/>
                    <a:pt x="57" y="65"/>
                  </a:cubicBezTo>
                  <a:cubicBezTo>
                    <a:pt x="57" y="61"/>
                    <a:pt x="58" y="56"/>
                    <a:pt x="59" y="52"/>
                  </a:cubicBezTo>
                  <a:cubicBezTo>
                    <a:pt x="61" y="48"/>
                    <a:pt x="63" y="45"/>
                    <a:pt x="66" y="41"/>
                  </a:cubicBezTo>
                  <a:cubicBezTo>
                    <a:pt x="66" y="40"/>
                    <a:pt x="67" y="40"/>
                    <a:pt x="68" y="39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70" y="37"/>
                    <a:pt x="70" y="37"/>
                    <a:pt x="70" y="37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3" y="29"/>
                    <a:pt x="61" y="26"/>
                    <a:pt x="59" y="22"/>
                  </a:cubicBezTo>
                  <a:cubicBezTo>
                    <a:pt x="57" y="21"/>
                    <a:pt x="56" y="19"/>
                    <a:pt x="55" y="17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4"/>
                    <a:pt x="53" y="14"/>
                    <a:pt x="52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5" y="17"/>
                    <a:pt x="38" y="20"/>
                    <a:pt x="32" y="22"/>
                  </a:cubicBezTo>
                  <a:cubicBezTo>
                    <a:pt x="32" y="23"/>
                    <a:pt x="31" y="23"/>
                    <a:pt x="30" y="23"/>
                  </a:cubicBezTo>
                  <a:cubicBezTo>
                    <a:pt x="30" y="24"/>
                    <a:pt x="28" y="24"/>
                    <a:pt x="27" y="25"/>
                  </a:cubicBezTo>
                  <a:cubicBezTo>
                    <a:pt x="25" y="25"/>
                    <a:pt x="22" y="25"/>
                    <a:pt x="20" y="24"/>
                  </a:cubicBezTo>
                  <a:cubicBezTo>
                    <a:pt x="19" y="24"/>
                    <a:pt x="18" y="23"/>
                    <a:pt x="17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5" y="21"/>
                    <a:pt x="14" y="20"/>
                    <a:pt x="14" y="20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0" y="22"/>
                    <a:pt x="20" y="22"/>
                    <a:pt x="21" y="22"/>
                  </a:cubicBezTo>
                  <a:cubicBezTo>
                    <a:pt x="22" y="23"/>
                    <a:pt x="24" y="23"/>
                    <a:pt x="26" y="23"/>
                  </a:cubicBezTo>
                  <a:cubicBezTo>
                    <a:pt x="26" y="23"/>
                    <a:pt x="27" y="22"/>
                    <a:pt x="28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42" y="16"/>
                    <a:pt x="46" y="14"/>
                    <a:pt x="50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11"/>
                    <a:pt x="53" y="11"/>
                    <a:pt x="54" y="11"/>
                  </a:cubicBezTo>
                  <a:cubicBezTo>
                    <a:pt x="54" y="11"/>
                    <a:pt x="55" y="12"/>
                    <a:pt x="55" y="12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9" y="18"/>
                    <a:pt x="62" y="23"/>
                    <a:pt x="65" y="27"/>
                  </a:cubicBezTo>
                  <a:cubicBezTo>
                    <a:pt x="66" y="29"/>
                    <a:pt x="68" y="31"/>
                    <a:pt x="70" y="33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3" y="37"/>
                    <a:pt x="73" y="37"/>
                    <a:pt x="73" y="37"/>
                  </a:cubicBezTo>
                  <a:cubicBezTo>
                    <a:pt x="71" y="38"/>
                    <a:pt x="71" y="38"/>
                    <a:pt x="71" y="38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68" y="42"/>
                    <a:pt x="66" y="44"/>
                    <a:pt x="65" y="47"/>
                  </a:cubicBezTo>
                  <a:cubicBezTo>
                    <a:pt x="63" y="49"/>
                    <a:pt x="62" y="51"/>
                    <a:pt x="61" y="54"/>
                  </a:cubicBezTo>
                  <a:cubicBezTo>
                    <a:pt x="60" y="57"/>
                    <a:pt x="59" y="60"/>
                    <a:pt x="59" y="63"/>
                  </a:cubicBezTo>
                  <a:cubicBezTo>
                    <a:pt x="59" y="60"/>
                    <a:pt x="60" y="57"/>
                    <a:pt x="61" y="54"/>
                  </a:cubicBezTo>
                  <a:cubicBezTo>
                    <a:pt x="62" y="52"/>
                    <a:pt x="63" y="49"/>
                    <a:pt x="65" y="47"/>
                  </a:cubicBezTo>
                  <a:cubicBezTo>
                    <a:pt x="66" y="44"/>
                    <a:pt x="68" y="42"/>
                    <a:pt x="70" y="40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3" y="37"/>
                    <a:pt x="73" y="37"/>
                    <a:pt x="73" y="37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68" y="31"/>
                    <a:pt x="66" y="29"/>
                    <a:pt x="65" y="27"/>
                  </a:cubicBezTo>
                  <a:cubicBezTo>
                    <a:pt x="62" y="23"/>
                    <a:pt x="59" y="18"/>
                    <a:pt x="56" y="14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12"/>
                    <a:pt x="54" y="11"/>
                    <a:pt x="54" y="11"/>
                  </a:cubicBezTo>
                  <a:cubicBezTo>
                    <a:pt x="53" y="11"/>
                    <a:pt x="52" y="11"/>
                    <a:pt x="52" y="11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7" y="22"/>
                    <a:pt x="27" y="22"/>
                    <a:pt x="26" y="22"/>
                  </a:cubicBezTo>
                  <a:cubicBezTo>
                    <a:pt x="25" y="23"/>
                    <a:pt x="23" y="23"/>
                    <a:pt x="22" y="22"/>
                  </a:cubicBezTo>
                  <a:cubicBezTo>
                    <a:pt x="21" y="22"/>
                    <a:pt x="20" y="21"/>
                    <a:pt x="20" y="21"/>
                  </a:cubicBezTo>
                  <a:cubicBezTo>
                    <a:pt x="19" y="21"/>
                    <a:pt x="19" y="21"/>
                    <a:pt x="19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5" y="16"/>
                    <a:pt x="14" y="15"/>
                  </a:cubicBezTo>
                  <a:cubicBezTo>
                    <a:pt x="14" y="15"/>
                    <a:pt x="10" y="12"/>
                    <a:pt x="8" y="10"/>
                  </a:cubicBezTo>
                  <a:cubicBezTo>
                    <a:pt x="0" y="3"/>
                    <a:pt x="4" y="3"/>
                    <a:pt x="9" y="4"/>
                  </a:cubicBezTo>
                  <a:cubicBezTo>
                    <a:pt x="10" y="5"/>
                    <a:pt x="12" y="6"/>
                    <a:pt x="13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993DEEBB-E20F-4834-8DDF-91D1819A3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1796" y="2705595"/>
              <a:ext cx="588963" cy="587375"/>
            </a:xfrm>
            <a:custGeom>
              <a:avLst/>
              <a:gdLst>
                <a:gd name="T0" fmla="*/ 146 w 157"/>
                <a:gd name="T1" fmla="*/ 62 h 156"/>
                <a:gd name="T2" fmla="*/ 148 w 157"/>
                <a:gd name="T3" fmla="*/ 106 h 156"/>
                <a:gd name="T4" fmla="*/ 124 w 157"/>
                <a:gd name="T5" fmla="*/ 135 h 156"/>
                <a:gd name="T6" fmla="*/ 78 w 157"/>
                <a:gd name="T7" fmla="*/ 142 h 156"/>
                <a:gd name="T8" fmla="*/ 40 w 157"/>
                <a:gd name="T9" fmla="*/ 140 h 156"/>
                <a:gd name="T10" fmla="*/ 87 w 157"/>
                <a:gd name="T11" fmla="*/ 140 h 156"/>
                <a:gd name="T12" fmla="*/ 124 w 157"/>
                <a:gd name="T13" fmla="*/ 124 h 156"/>
                <a:gd name="T14" fmla="*/ 154 w 157"/>
                <a:gd name="T15" fmla="*/ 92 h 156"/>
                <a:gd name="T16" fmla="*/ 152 w 157"/>
                <a:gd name="T17" fmla="*/ 52 h 156"/>
                <a:gd name="T18" fmla="*/ 143 w 157"/>
                <a:gd name="T19" fmla="*/ 30 h 156"/>
                <a:gd name="T20" fmla="*/ 146 w 157"/>
                <a:gd name="T21" fmla="*/ 65 h 156"/>
                <a:gd name="T22" fmla="*/ 150 w 157"/>
                <a:gd name="T23" fmla="*/ 108 h 156"/>
                <a:gd name="T24" fmla="*/ 126 w 157"/>
                <a:gd name="T25" fmla="*/ 122 h 156"/>
                <a:gd name="T26" fmla="*/ 95 w 157"/>
                <a:gd name="T27" fmla="*/ 152 h 156"/>
                <a:gd name="T28" fmla="*/ 62 w 157"/>
                <a:gd name="T29" fmla="*/ 155 h 156"/>
                <a:gd name="T30" fmla="*/ 39 w 157"/>
                <a:gd name="T31" fmla="*/ 126 h 156"/>
                <a:gd name="T32" fmla="*/ 9 w 157"/>
                <a:gd name="T33" fmla="*/ 115 h 156"/>
                <a:gd name="T34" fmla="*/ 10 w 157"/>
                <a:gd name="T35" fmla="*/ 90 h 156"/>
                <a:gd name="T36" fmla="*/ 7 w 157"/>
                <a:gd name="T37" fmla="*/ 93 h 156"/>
                <a:gd name="T38" fmla="*/ 23 w 157"/>
                <a:gd name="T39" fmla="*/ 123 h 156"/>
                <a:gd name="T40" fmla="*/ 41 w 157"/>
                <a:gd name="T41" fmla="*/ 147 h 156"/>
                <a:gd name="T42" fmla="*/ 80 w 157"/>
                <a:gd name="T43" fmla="*/ 144 h 156"/>
                <a:gd name="T44" fmla="*/ 112 w 157"/>
                <a:gd name="T45" fmla="*/ 149 h 156"/>
                <a:gd name="T46" fmla="*/ 130 w 157"/>
                <a:gd name="T47" fmla="*/ 119 h 156"/>
                <a:gd name="T48" fmla="*/ 115 w 157"/>
                <a:gd name="T49" fmla="*/ 148 h 156"/>
                <a:gd name="T50" fmla="*/ 71 w 157"/>
                <a:gd name="T51" fmla="*/ 151 h 156"/>
                <a:gd name="T52" fmla="*/ 38 w 157"/>
                <a:gd name="T53" fmla="*/ 136 h 156"/>
                <a:gd name="T54" fmla="*/ 23 w 157"/>
                <a:gd name="T55" fmla="*/ 124 h 156"/>
                <a:gd name="T56" fmla="*/ 4 w 157"/>
                <a:gd name="T57" fmla="*/ 105 h 156"/>
                <a:gd name="T58" fmla="*/ 15 w 157"/>
                <a:gd name="T59" fmla="*/ 83 h 156"/>
                <a:gd name="T60" fmla="*/ 2 w 157"/>
                <a:gd name="T61" fmla="*/ 58 h 156"/>
                <a:gd name="T62" fmla="*/ 31 w 157"/>
                <a:gd name="T63" fmla="*/ 26 h 156"/>
                <a:gd name="T64" fmla="*/ 52 w 157"/>
                <a:gd name="T65" fmla="*/ 5 h 156"/>
                <a:gd name="T66" fmla="*/ 76 w 157"/>
                <a:gd name="T67" fmla="*/ 14 h 156"/>
                <a:gd name="T68" fmla="*/ 99 w 157"/>
                <a:gd name="T69" fmla="*/ 2 h 156"/>
                <a:gd name="T70" fmla="*/ 112 w 157"/>
                <a:gd name="T71" fmla="*/ 14 h 156"/>
                <a:gd name="T72" fmla="*/ 110 w 157"/>
                <a:gd name="T73" fmla="*/ 19 h 156"/>
                <a:gd name="T74" fmla="*/ 103 w 157"/>
                <a:gd name="T75" fmla="*/ 16 h 156"/>
                <a:gd name="T76" fmla="*/ 93 w 157"/>
                <a:gd name="T77" fmla="*/ 16 h 156"/>
                <a:gd name="T78" fmla="*/ 56 w 157"/>
                <a:gd name="T79" fmla="*/ 18 h 156"/>
                <a:gd name="T80" fmla="*/ 19 w 157"/>
                <a:gd name="T81" fmla="*/ 51 h 156"/>
                <a:gd name="T82" fmla="*/ 16 w 157"/>
                <a:gd name="T83" fmla="*/ 62 h 156"/>
                <a:gd name="T84" fmla="*/ 29 w 157"/>
                <a:gd name="T85" fmla="*/ 87 h 156"/>
                <a:gd name="T86" fmla="*/ 18 w 157"/>
                <a:gd name="T87" fmla="*/ 104 h 156"/>
                <a:gd name="T88" fmla="*/ 40 w 157"/>
                <a:gd name="T89" fmla="*/ 111 h 156"/>
                <a:gd name="T90" fmla="*/ 54 w 157"/>
                <a:gd name="T91" fmla="*/ 139 h 156"/>
                <a:gd name="T92" fmla="*/ 95 w 157"/>
                <a:gd name="T93" fmla="*/ 133 h 156"/>
                <a:gd name="T94" fmla="*/ 115 w 157"/>
                <a:gd name="T95" fmla="*/ 116 h 156"/>
                <a:gd name="T96" fmla="*/ 143 w 157"/>
                <a:gd name="T97" fmla="*/ 94 h 156"/>
                <a:gd name="T98" fmla="*/ 135 w 157"/>
                <a:gd name="T99" fmla="*/ 58 h 156"/>
                <a:gd name="T100" fmla="*/ 136 w 157"/>
                <a:gd name="T101" fmla="*/ 41 h 156"/>
                <a:gd name="T102" fmla="*/ 141 w 157"/>
                <a:gd name="T103" fmla="*/ 55 h 156"/>
                <a:gd name="T104" fmla="*/ 146 w 157"/>
                <a:gd name="T105" fmla="*/ 93 h 156"/>
                <a:gd name="T106" fmla="*/ 116 w 157"/>
                <a:gd name="T107" fmla="*/ 135 h 156"/>
                <a:gd name="T108" fmla="*/ 75 w 157"/>
                <a:gd name="T109" fmla="*/ 135 h 156"/>
                <a:gd name="T110" fmla="*/ 97 w 157"/>
                <a:gd name="T111" fmla="*/ 139 h 156"/>
                <a:gd name="T112" fmla="*/ 129 w 157"/>
                <a:gd name="T113" fmla="*/ 109 h 156"/>
                <a:gd name="T114" fmla="*/ 132 w 157"/>
                <a:gd name="T115" fmla="*/ 76 h 156"/>
                <a:gd name="T116" fmla="*/ 136 w 157"/>
                <a:gd name="T117" fmla="*/ 39 h 156"/>
                <a:gd name="T118" fmla="*/ 124 w 157"/>
                <a:gd name="T119" fmla="*/ 3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7" h="156">
                  <a:moveTo>
                    <a:pt x="126" y="32"/>
                  </a:moveTo>
                  <a:cubicBezTo>
                    <a:pt x="128" y="31"/>
                    <a:pt x="131" y="31"/>
                    <a:pt x="133" y="31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40" y="31"/>
                    <a:pt x="142" y="31"/>
                    <a:pt x="143" y="32"/>
                  </a:cubicBezTo>
                  <a:cubicBezTo>
                    <a:pt x="145" y="33"/>
                    <a:pt x="145" y="34"/>
                    <a:pt x="146" y="36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8" y="43"/>
                    <a:pt x="148" y="45"/>
                    <a:pt x="149" y="47"/>
                  </a:cubicBezTo>
                  <a:cubicBezTo>
                    <a:pt x="149" y="48"/>
                    <a:pt x="149" y="48"/>
                    <a:pt x="149" y="48"/>
                  </a:cubicBezTo>
                  <a:cubicBezTo>
                    <a:pt x="150" y="49"/>
                    <a:pt x="150" y="49"/>
                    <a:pt x="150" y="49"/>
                  </a:cubicBezTo>
                  <a:cubicBezTo>
                    <a:pt x="150" y="50"/>
                    <a:pt x="150" y="51"/>
                    <a:pt x="151" y="52"/>
                  </a:cubicBezTo>
                  <a:cubicBezTo>
                    <a:pt x="153" y="57"/>
                    <a:pt x="153" y="57"/>
                    <a:pt x="153" y="57"/>
                  </a:cubicBezTo>
                  <a:cubicBezTo>
                    <a:pt x="147" y="61"/>
                    <a:pt x="147" y="61"/>
                    <a:pt x="147" y="61"/>
                  </a:cubicBezTo>
                  <a:cubicBezTo>
                    <a:pt x="146" y="62"/>
                    <a:pt x="146" y="62"/>
                    <a:pt x="146" y="62"/>
                  </a:cubicBezTo>
                  <a:cubicBezTo>
                    <a:pt x="145" y="63"/>
                    <a:pt x="145" y="63"/>
                    <a:pt x="145" y="63"/>
                  </a:cubicBezTo>
                  <a:cubicBezTo>
                    <a:pt x="144" y="63"/>
                    <a:pt x="144" y="63"/>
                    <a:pt x="143" y="64"/>
                  </a:cubicBezTo>
                  <a:cubicBezTo>
                    <a:pt x="141" y="65"/>
                    <a:pt x="140" y="67"/>
                    <a:pt x="139" y="69"/>
                  </a:cubicBezTo>
                  <a:cubicBezTo>
                    <a:pt x="139" y="70"/>
                    <a:pt x="139" y="71"/>
                    <a:pt x="139" y="71"/>
                  </a:cubicBezTo>
                  <a:cubicBezTo>
                    <a:pt x="139" y="72"/>
                    <a:pt x="139" y="73"/>
                    <a:pt x="139" y="74"/>
                  </a:cubicBezTo>
                  <a:cubicBezTo>
                    <a:pt x="140" y="75"/>
                    <a:pt x="142" y="77"/>
                    <a:pt x="144" y="79"/>
                  </a:cubicBezTo>
                  <a:cubicBezTo>
                    <a:pt x="145" y="80"/>
                    <a:pt x="147" y="81"/>
                    <a:pt x="148" y="82"/>
                  </a:cubicBezTo>
                  <a:cubicBezTo>
                    <a:pt x="148" y="83"/>
                    <a:pt x="149" y="83"/>
                    <a:pt x="149" y="84"/>
                  </a:cubicBezTo>
                  <a:cubicBezTo>
                    <a:pt x="151" y="86"/>
                    <a:pt x="151" y="86"/>
                    <a:pt x="151" y="86"/>
                  </a:cubicBezTo>
                  <a:cubicBezTo>
                    <a:pt x="153" y="88"/>
                    <a:pt x="154" y="90"/>
                    <a:pt x="154" y="92"/>
                  </a:cubicBezTo>
                  <a:cubicBezTo>
                    <a:pt x="154" y="93"/>
                    <a:pt x="154" y="94"/>
                    <a:pt x="153" y="95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1" y="101"/>
                    <a:pt x="149" y="104"/>
                    <a:pt x="148" y="106"/>
                  </a:cubicBezTo>
                  <a:cubicBezTo>
                    <a:pt x="148" y="108"/>
                    <a:pt x="147" y="109"/>
                    <a:pt x="146" y="111"/>
                  </a:cubicBezTo>
                  <a:cubicBezTo>
                    <a:pt x="146" y="112"/>
                    <a:pt x="145" y="113"/>
                    <a:pt x="145" y="114"/>
                  </a:cubicBezTo>
                  <a:cubicBezTo>
                    <a:pt x="144" y="115"/>
                    <a:pt x="144" y="116"/>
                    <a:pt x="143" y="117"/>
                  </a:cubicBezTo>
                  <a:cubicBezTo>
                    <a:pt x="141" y="118"/>
                    <a:pt x="139" y="118"/>
                    <a:pt x="137" y="118"/>
                  </a:cubicBezTo>
                  <a:cubicBezTo>
                    <a:pt x="136" y="118"/>
                    <a:pt x="135" y="118"/>
                    <a:pt x="134" y="118"/>
                  </a:cubicBezTo>
                  <a:cubicBezTo>
                    <a:pt x="131" y="117"/>
                    <a:pt x="131" y="117"/>
                    <a:pt x="131" y="117"/>
                  </a:cubicBezTo>
                  <a:cubicBezTo>
                    <a:pt x="131" y="117"/>
                    <a:pt x="131" y="117"/>
                    <a:pt x="131" y="117"/>
                  </a:cubicBezTo>
                  <a:cubicBezTo>
                    <a:pt x="131" y="117"/>
                    <a:pt x="130" y="117"/>
                    <a:pt x="130" y="117"/>
                  </a:cubicBezTo>
                  <a:cubicBezTo>
                    <a:pt x="130" y="117"/>
                    <a:pt x="130" y="117"/>
                    <a:pt x="129" y="117"/>
                  </a:cubicBezTo>
                  <a:cubicBezTo>
                    <a:pt x="128" y="117"/>
                    <a:pt x="128" y="117"/>
                    <a:pt x="127" y="117"/>
                  </a:cubicBezTo>
                  <a:cubicBezTo>
                    <a:pt x="125" y="118"/>
                    <a:pt x="124" y="120"/>
                    <a:pt x="124" y="121"/>
                  </a:cubicBezTo>
                  <a:cubicBezTo>
                    <a:pt x="124" y="123"/>
                    <a:pt x="124" y="126"/>
                    <a:pt x="124" y="129"/>
                  </a:cubicBezTo>
                  <a:cubicBezTo>
                    <a:pt x="124" y="131"/>
                    <a:pt x="124" y="133"/>
                    <a:pt x="124" y="135"/>
                  </a:cubicBezTo>
                  <a:cubicBezTo>
                    <a:pt x="124" y="138"/>
                    <a:pt x="124" y="142"/>
                    <a:pt x="124" y="145"/>
                  </a:cubicBezTo>
                  <a:cubicBezTo>
                    <a:pt x="121" y="145"/>
                    <a:pt x="118" y="145"/>
                    <a:pt x="115" y="146"/>
                  </a:cubicBezTo>
                  <a:cubicBezTo>
                    <a:pt x="112" y="146"/>
                    <a:pt x="112" y="146"/>
                    <a:pt x="112" y="146"/>
                  </a:cubicBezTo>
                  <a:cubicBezTo>
                    <a:pt x="109" y="147"/>
                    <a:pt x="109" y="147"/>
                    <a:pt x="109" y="147"/>
                  </a:cubicBezTo>
                  <a:cubicBezTo>
                    <a:pt x="107" y="147"/>
                    <a:pt x="106" y="147"/>
                    <a:pt x="104" y="148"/>
                  </a:cubicBezTo>
                  <a:cubicBezTo>
                    <a:pt x="102" y="148"/>
                    <a:pt x="102" y="148"/>
                    <a:pt x="102" y="148"/>
                  </a:cubicBezTo>
                  <a:cubicBezTo>
                    <a:pt x="100" y="149"/>
                    <a:pt x="100" y="149"/>
                    <a:pt x="100" y="149"/>
                  </a:cubicBezTo>
                  <a:cubicBezTo>
                    <a:pt x="96" y="150"/>
                    <a:pt x="96" y="150"/>
                    <a:pt x="96" y="150"/>
                  </a:cubicBezTo>
                  <a:cubicBezTo>
                    <a:pt x="94" y="147"/>
                    <a:pt x="91" y="144"/>
                    <a:pt x="89" y="141"/>
                  </a:cubicBezTo>
                  <a:cubicBezTo>
                    <a:pt x="89" y="141"/>
                    <a:pt x="88" y="140"/>
                    <a:pt x="88" y="140"/>
                  </a:cubicBezTo>
                  <a:cubicBezTo>
                    <a:pt x="88" y="140"/>
                    <a:pt x="88" y="140"/>
                    <a:pt x="87" y="140"/>
                  </a:cubicBezTo>
                  <a:cubicBezTo>
                    <a:pt x="86" y="139"/>
                    <a:pt x="86" y="139"/>
                    <a:pt x="84" y="139"/>
                  </a:cubicBezTo>
                  <a:cubicBezTo>
                    <a:pt x="82" y="140"/>
                    <a:pt x="80" y="141"/>
                    <a:pt x="78" y="142"/>
                  </a:cubicBezTo>
                  <a:cubicBezTo>
                    <a:pt x="76" y="143"/>
                    <a:pt x="73" y="145"/>
                    <a:pt x="71" y="147"/>
                  </a:cubicBezTo>
                  <a:cubicBezTo>
                    <a:pt x="71" y="147"/>
                    <a:pt x="70" y="148"/>
                    <a:pt x="70" y="148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67" y="152"/>
                    <a:pt x="65" y="153"/>
                    <a:pt x="63" y="153"/>
                  </a:cubicBezTo>
                  <a:cubicBezTo>
                    <a:pt x="61" y="153"/>
                    <a:pt x="59" y="152"/>
                    <a:pt x="57" y="152"/>
                  </a:cubicBezTo>
                  <a:cubicBezTo>
                    <a:pt x="56" y="151"/>
                    <a:pt x="55" y="150"/>
                    <a:pt x="53" y="150"/>
                  </a:cubicBezTo>
                  <a:cubicBezTo>
                    <a:pt x="50" y="149"/>
                    <a:pt x="48" y="147"/>
                    <a:pt x="45" y="146"/>
                  </a:cubicBezTo>
                  <a:cubicBezTo>
                    <a:pt x="44" y="146"/>
                    <a:pt x="43" y="145"/>
                    <a:pt x="42" y="145"/>
                  </a:cubicBezTo>
                  <a:cubicBezTo>
                    <a:pt x="41" y="144"/>
                    <a:pt x="41" y="144"/>
                    <a:pt x="40" y="143"/>
                  </a:cubicBezTo>
                  <a:cubicBezTo>
                    <a:pt x="40" y="142"/>
                    <a:pt x="40" y="141"/>
                    <a:pt x="40" y="140"/>
                  </a:cubicBezTo>
                  <a:cubicBezTo>
                    <a:pt x="40" y="139"/>
                    <a:pt x="40" y="138"/>
                    <a:pt x="41" y="137"/>
                  </a:cubicBezTo>
                  <a:cubicBezTo>
                    <a:pt x="40" y="138"/>
                    <a:pt x="40" y="139"/>
                    <a:pt x="40" y="140"/>
                  </a:cubicBezTo>
                  <a:cubicBezTo>
                    <a:pt x="40" y="141"/>
                    <a:pt x="40" y="142"/>
                    <a:pt x="40" y="143"/>
                  </a:cubicBezTo>
                  <a:cubicBezTo>
                    <a:pt x="41" y="144"/>
                    <a:pt x="42" y="144"/>
                    <a:pt x="42" y="145"/>
                  </a:cubicBezTo>
                  <a:cubicBezTo>
                    <a:pt x="43" y="145"/>
                    <a:pt x="44" y="146"/>
                    <a:pt x="45" y="146"/>
                  </a:cubicBezTo>
                  <a:cubicBezTo>
                    <a:pt x="48" y="148"/>
                    <a:pt x="51" y="149"/>
                    <a:pt x="54" y="150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0" y="153"/>
                    <a:pt x="62" y="154"/>
                    <a:pt x="64" y="153"/>
                  </a:cubicBezTo>
                  <a:cubicBezTo>
                    <a:pt x="66" y="153"/>
                    <a:pt x="67" y="151"/>
                    <a:pt x="69" y="150"/>
                  </a:cubicBezTo>
                  <a:cubicBezTo>
                    <a:pt x="70" y="149"/>
                    <a:pt x="70" y="149"/>
                    <a:pt x="70" y="149"/>
                  </a:cubicBezTo>
                  <a:cubicBezTo>
                    <a:pt x="70" y="148"/>
                    <a:pt x="70" y="148"/>
                    <a:pt x="70" y="148"/>
                  </a:cubicBezTo>
                  <a:cubicBezTo>
                    <a:pt x="71" y="148"/>
                    <a:pt x="71" y="147"/>
                    <a:pt x="72" y="147"/>
                  </a:cubicBezTo>
                  <a:cubicBezTo>
                    <a:pt x="74" y="145"/>
                    <a:pt x="76" y="144"/>
                    <a:pt x="78" y="142"/>
                  </a:cubicBezTo>
                  <a:cubicBezTo>
                    <a:pt x="80" y="141"/>
                    <a:pt x="83" y="140"/>
                    <a:pt x="85" y="140"/>
                  </a:cubicBezTo>
                  <a:cubicBezTo>
                    <a:pt x="86" y="140"/>
                    <a:pt x="86" y="140"/>
                    <a:pt x="87" y="140"/>
                  </a:cubicBezTo>
                  <a:cubicBezTo>
                    <a:pt x="87" y="140"/>
                    <a:pt x="88" y="140"/>
                    <a:pt x="88" y="141"/>
                  </a:cubicBezTo>
                  <a:cubicBezTo>
                    <a:pt x="88" y="141"/>
                    <a:pt x="88" y="141"/>
                    <a:pt x="89" y="142"/>
                  </a:cubicBezTo>
                  <a:cubicBezTo>
                    <a:pt x="96" y="150"/>
                    <a:pt x="96" y="150"/>
                    <a:pt x="96" y="150"/>
                  </a:cubicBezTo>
                  <a:cubicBezTo>
                    <a:pt x="100" y="149"/>
                    <a:pt x="100" y="149"/>
                    <a:pt x="100" y="149"/>
                  </a:cubicBezTo>
                  <a:cubicBezTo>
                    <a:pt x="102" y="148"/>
                    <a:pt x="102" y="148"/>
                    <a:pt x="102" y="148"/>
                  </a:cubicBezTo>
                  <a:cubicBezTo>
                    <a:pt x="104" y="148"/>
                    <a:pt x="104" y="148"/>
                    <a:pt x="104" y="148"/>
                  </a:cubicBezTo>
                  <a:cubicBezTo>
                    <a:pt x="106" y="148"/>
                    <a:pt x="107" y="147"/>
                    <a:pt x="109" y="147"/>
                  </a:cubicBezTo>
                  <a:cubicBezTo>
                    <a:pt x="112" y="146"/>
                    <a:pt x="112" y="146"/>
                    <a:pt x="112" y="146"/>
                  </a:cubicBezTo>
                  <a:cubicBezTo>
                    <a:pt x="115" y="146"/>
                    <a:pt x="115" y="146"/>
                    <a:pt x="115" y="146"/>
                  </a:cubicBezTo>
                  <a:cubicBezTo>
                    <a:pt x="118" y="146"/>
                    <a:pt x="121" y="145"/>
                    <a:pt x="124" y="145"/>
                  </a:cubicBezTo>
                  <a:cubicBezTo>
                    <a:pt x="124" y="142"/>
                    <a:pt x="124" y="139"/>
                    <a:pt x="124" y="136"/>
                  </a:cubicBezTo>
                  <a:cubicBezTo>
                    <a:pt x="124" y="130"/>
                    <a:pt x="124" y="130"/>
                    <a:pt x="124" y="130"/>
                  </a:cubicBezTo>
                  <a:cubicBezTo>
                    <a:pt x="124" y="124"/>
                    <a:pt x="124" y="124"/>
                    <a:pt x="124" y="124"/>
                  </a:cubicBezTo>
                  <a:cubicBezTo>
                    <a:pt x="124" y="122"/>
                    <a:pt x="124" y="121"/>
                    <a:pt x="124" y="120"/>
                  </a:cubicBezTo>
                  <a:cubicBezTo>
                    <a:pt x="125" y="118"/>
                    <a:pt x="128" y="117"/>
                    <a:pt x="130" y="117"/>
                  </a:cubicBezTo>
                  <a:cubicBezTo>
                    <a:pt x="130" y="117"/>
                    <a:pt x="131" y="117"/>
                    <a:pt x="131" y="117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3" y="118"/>
                    <a:pt x="134" y="118"/>
                    <a:pt x="135" y="118"/>
                  </a:cubicBezTo>
                  <a:cubicBezTo>
                    <a:pt x="136" y="118"/>
                    <a:pt x="138" y="119"/>
                    <a:pt x="139" y="118"/>
                  </a:cubicBezTo>
                  <a:cubicBezTo>
                    <a:pt x="140" y="118"/>
                    <a:pt x="142" y="118"/>
                    <a:pt x="143" y="117"/>
                  </a:cubicBezTo>
                  <a:cubicBezTo>
                    <a:pt x="145" y="115"/>
                    <a:pt x="146" y="113"/>
                    <a:pt x="147" y="111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50" y="104"/>
                    <a:pt x="151" y="101"/>
                    <a:pt x="152" y="98"/>
                  </a:cubicBezTo>
                  <a:cubicBezTo>
                    <a:pt x="153" y="96"/>
                    <a:pt x="153" y="96"/>
                    <a:pt x="153" y="96"/>
                  </a:cubicBezTo>
                  <a:cubicBezTo>
                    <a:pt x="154" y="95"/>
                    <a:pt x="154" y="93"/>
                    <a:pt x="154" y="92"/>
                  </a:cubicBezTo>
                  <a:cubicBezTo>
                    <a:pt x="155" y="90"/>
                    <a:pt x="153" y="88"/>
                    <a:pt x="152" y="86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49" y="83"/>
                    <a:pt x="149" y="83"/>
                    <a:pt x="148" y="82"/>
                  </a:cubicBezTo>
                  <a:cubicBezTo>
                    <a:pt x="147" y="81"/>
                    <a:pt x="146" y="80"/>
                    <a:pt x="145" y="79"/>
                  </a:cubicBezTo>
                  <a:cubicBezTo>
                    <a:pt x="142" y="77"/>
                    <a:pt x="140" y="75"/>
                    <a:pt x="140" y="74"/>
                  </a:cubicBezTo>
                  <a:cubicBezTo>
                    <a:pt x="139" y="73"/>
                    <a:pt x="139" y="72"/>
                    <a:pt x="139" y="71"/>
                  </a:cubicBezTo>
                  <a:cubicBezTo>
                    <a:pt x="139" y="71"/>
                    <a:pt x="139" y="70"/>
                    <a:pt x="140" y="69"/>
                  </a:cubicBezTo>
                  <a:cubicBezTo>
                    <a:pt x="140" y="67"/>
                    <a:pt x="142" y="66"/>
                    <a:pt x="143" y="64"/>
                  </a:cubicBezTo>
                  <a:cubicBezTo>
                    <a:pt x="144" y="64"/>
                    <a:pt x="144" y="63"/>
                    <a:pt x="145" y="63"/>
                  </a:cubicBezTo>
                  <a:cubicBezTo>
                    <a:pt x="146" y="62"/>
                    <a:pt x="146" y="62"/>
                    <a:pt x="146" y="62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51" y="51"/>
                    <a:pt x="151" y="50"/>
                    <a:pt x="150" y="49"/>
                  </a:cubicBezTo>
                  <a:cubicBezTo>
                    <a:pt x="150" y="48"/>
                    <a:pt x="150" y="48"/>
                    <a:pt x="150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5"/>
                    <a:pt x="148" y="43"/>
                    <a:pt x="148" y="41"/>
                  </a:cubicBezTo>
                  <a:cubicBezTo>
                    <a:pt x="147" y="36"/>
                    <a:pt x="147" y="36"/>
                    <a:pt x="147" y="36"/>
                  </a:cubicBezTo>
                  <a:cubicBezTo>
                    <a:pt x="146" y="34"/>
                    <a:pt x="145" y="32"/>
                    <a:pt x="144" y="31"/>
                  </a:cubicBezTo>
                  <a:cubicBezTo>
                    <a:pt x="142" y="30"/>
                    <a:pt x="141" y="30"/>
                    <a:pt x="139" y="30"/>
                  </a:cubicBezTo>
                  <a:cubicBezTo>
                    <a:pt x="138" y="30"/>
                    <a:pt x="136" y="30"/>
                    <a:pt x="135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5" y="30"/>
                    <a:pt x="135" y="30"/>
                    <a:pt x="135" y="30"/>
                  </a:cubicBezTo>
                  <a:cubicBezTo>
                    <a:pt x="136" y="30"/>
                    <a:pt x="137" y="30"/>
                    <a:pt x="138" y="30"/>
                  </a:cubicBezTo>
                  <a:cubicBezTo>
                    <a:pt x="140" y="29"/>
                    <a:pt x="141" y="29"/>
                    <a:pt x="143" y="30"/>
                  </a:cubicBezTo>
                  <a:cubicBezTo>
                    <a:pt x="144" y="30"/>
                    <a:pt x="144" y="31"/>
                    <a:pt x="145" y="32"/>
                  </a:cubicBezTo>
                  <a:cubicBezTo>
                    <a:pt x="146" y="32"/>
                    <a:pt x="146" y="33"/>
                    <a:pt x="147" y="34"/>
                  </a:cubicBezTo>
                  <a:cubicBezTo>
                    <a:pt x="147" y="34"/>
                    <a:pt x="147" y="35"/>
                    <a:pt x="147" y="35"/>
                  </a:cubicBezTo>
                  <a:cubicBezTo>
                    <a:pt x="148" y="35"/>
                    <a:pt x="148" y="36"/>
                    <a:pt x="148" y="36"/>
                  </a:cubicBezTo>
                  <a:cubicBezTo>
                    <a:pt x="148" y="38"/>
                    <a:pt x="148" y="39"/>
                    <a:pt x="149" y="40"/>
                  </a:cubicBezTo>
                  <a:cubicBezTo>
                    <a:pt x="149" y="42"/>
                    <a:pt x="150" y="44"/>
                    <a:pt x="151" y="46"/>
                  </a:cubicBezTo>
                  <a:cubicBezTo>
                    <a:pt x="151" y="46"/>
                    <a:pt x="151" y="47"/>
                    <a:pt x="152" y="47"/>
                  </a:cubicBezTo>
                  <a:cubicBezTo>
                    <a:pt x="152" y="49"/>
                    <a:pt x="153" y="50"/>
                    <a:pt x="153" y="51"/>
                  </a:cubicBezTo>
                  <a:cubicBezTo>
                    <a:pt x="154" y="53"/>
                    <a:pt x="155" y="56"/>
                    <a:pt x="157" y="58"/>
                  </a:cubicBezTo>
                  <a:cubicBezTo>
                    <a:pt x="157" y="58"/>
                    <a:pt x="157" y="58"/>
                    <a:pt x="157" y="58"/>
                  </a:cubicBezTo>
                  <a:cubicBezTo>
                    <a:pt x="149" y="63"/>
                    <a:pt x="149" y="63"/>
                    <a:pt x="149" y="63"/>
                  </a:cubicBezTo>
                  <a:cubicBezTo>
                    <a:pt x="148" y="63"/>
                    <a:pt x="147" y="64"/>
                    <a:pt x="147" y="64"/>
                  </a:cubicBezTo>
                  <a:cubicBezTo>
                    <a:pt x="146" y="65"/>
                    <a:pt x="146" y="65"/>
                    <a:pt x="146" y="65"/>
                  </a:cubicBezTo>
                  <a:cubicBezTo>
                    <a:pt x="145" y="65"/>
                    <a:pt x="145" y="65"/>
                    <a:pt x="145" y="66"/>
                  </a:cubicBezTo>
                  <a:cubicBezTo>
                    <a:pt x="143" y="67"/>
                    <a:pt x="142" y="68"/>
                    <a:pt x="142" y="70"/>
                  </a:cubicBezTo>
                  <a:cubicBezTo>
                    <a:pt x="141" y="71"/>
                    <a:pt x="141" y="71"/>
                    <a:pt x="141" y="72"/>
                  </a:cubicBezTo>
                  <a:cubicBezTo>
                    <a:pt x="141" y="72"/>
                    <a:pt x="141" y="72"/>
                    <a:pt x="142" y="73"/>
                  </a:cubicBezTo>
                  <a:cubicBezTo>
                    <a:pt x="142" y="74"/>
                    <a:pt x="144" y="75"/>
                    <a:pt x="146" y="77"/>
                  </a:cubicBezTo>
                  <a:cubicBezTo>
                    <a:pt x="148" y="78"/>
                    <a:pt x="149" y="80"/>
                    <a:pt x="150" y="81"/>
                  </a:cubicBezTo>
                  <a:cubicBezTo>
                    <a:pt x="151" y="82"/>
                    <a:pt x="151" y="82"/>
                    <a:pt x="152" y="83"/>
                  </a:cubicBezTo>
                  <a:cubicBezTo>
                    <a:pt x="154" y="85"/>
                    <a:pt x="154" y="85"/>
                    <a:pt x="154" y="85"/>
                  </a:cubicBezTo>
                  <a:cubicBezTo>
                    <a:pt x="155" y="87"/>
                    <a:pt x="156" y="88"/>
                    <a:pt x="156" y="89"/>
                  </a:cubicBezTo>
                  <a:cubicBezTo>
                    <a:pt x="157" y="90"/>
                    <a:pt x="157" y="92"/>
                    <a:pt x="157" y="93"/>
                  </a:cubicBezTo>
                  <a:cubicBezTo>
                    <a:pt x="156" y="94"/>
                    <a:pt x="156" y="96"/>
                    <a:pt x="155" y="97"/>
                  </a:cubicBezTo>
                  <a:cubicBezTo>
                    <a:pt x="154" y="100"/>
                    <a:pt x="154" y="100"/>
                    <a:pt x="154" y="100"/>
                  </a:cubicBezTo>
                  <a:cubicBezTo>
                    <a:pt x="153" y="102"/>
                    <a:pt x="152" y="105"/>
                    <a:pt x="150" y="108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8" y="113"/>
                    <a:pt x="147" y="114"/>
                    <a:pt x="147" y="116"/>
                  </a:cubicBezTo>
                  <a:cubicBezTo>
                    <a:pt x="146" y="117"/>
                    <a:pt x="145" y="118"/>
                    <a:pt x="144" y="119"/>
                  </a:cubicBezTo>
                  <a:cubicBezTo>
                    <a:pt x="142" y="120"/>
                    <a:pt x="140" y="121"/>
                    <a:pt x="137" y="121"/>
                  </a:cubicBezTo>
                  <a:cubicBezTo>
                    <a:pt x="137" y="120"/>
                    <a:pt x="137" y="120"/>
                    <a:pt x="137" y="120"/>
                  </a:cubicBezTo>
                  <a:cubicBezTo>
                    <a:pt x="136" y="119"/>
                    <a:pt x="134" y="119"/>
                    <a:pt x="133" y="119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0" y="118"/>
                    <a:pt x="129" y="118"/>
                    <a:pt x="128" y="118"/>
                  </a:cubicBezTo>
                  <a:cubicBezTo>
                    <a:pt x="128" y="119"/>
                    <a:pt x="127" y="119"/>
                    <a:pt x="126" y="120"/>
                  </a:cubicBezTo>
                  <a:cubicBezTo>
                    <a:pt x="126" y="120"/>
                    <a:pt x="126" y="120"/>
                    <a:pt x="126" y="121"/>
                  </a:cubicBezTo>
                  <a:cubicBezTo>
                    <a:pt x="126" y="121"/>
                    <a:pt x="126" y="121"/>
                    <a:pt x="126" y="122"/>
                  </a:cubicBezTo>
                  <a:cubicBezTo>
                    <a:pt x="125" y="122"/>
                    <a:pt x="126" y="124"/>
                    <a:pt x="126" y="126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6"/>
                    <a:pt x="126" y="137"/>
                    <a:pt x="126" y="137"/>
                  </a:cubicBezTo>
                  <a:cubicBezTo>
                    <a:pt x="126" y="140"/>
                    <a:pt x="126" y="143"/>
                    <a:pt x="125" y="146"/>
                  </a:cubicBezTo>
                  <a:cubicBezTo>
                    <a:pt x="122" y="147"/>
                    <a:pt x="119" y="147"/>
                    <a:pt x="115" y="148"/>
                  </a:cubicBezTo>
                  <a:cubicBezTo>
                    <a:pt x="112" y="148"/>
                    <a:pt x="112" y="148"/>
                    <a:pt x="112" y="148"/>
                  </a:cubicBezTo>
                  <a:cubicBezTo>
                    <a:pt x="110" y="149"/>
                    <a:pt x="110" y="149"/>
                    <a:pt x="110" y="149"/>
                  </a:cubicBezTo>
                  <a:cubicBezTo>
                    <a:pt x="108" y="149"/>
                    <a:pt x="106" y="149"/>
                    <a:pt x="104" y="150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5" y="152"/>
                    <a:pt x="95" y="152"/>
                    <a:pt x="95" y="152"/>
                  </a:cubicBezTo>
                  <a:cubicBezTo>
                    <a:pt x="93" y="149"/>
                    <a:pt x="90" y="146"/>
                    <a:pt x="88" y="142"/>
                  </a:cubicBezTo>
                  <a:cubicBezTo>
                    <a:pt x="87" y="142"/>
                    <a:pt x="87" y="142"/>
                    <a:pt x="87" y="142"/>
                  </a:cubicBezTo>
                  <a:cubicBezTo>
                    <a:pt x="87" y="142"/>
                    <a:pt x="87" y="142"/>
                    <a:pt x="87" y="142"/>
                  </a:cubicBezTo>
                  <a:cubicBezTo>
                    <a:pt x="87" y="142"/>
                    <a:pt x="87" y="142"/>
                    <a:pt x="86" y="141"/>
                  </a:cubicBezTo>
                  <a:cubicBezTo>
                    <a:pt x="86" y="141"/>
                    <a:pt x="85" y="141"/>
                    <a:pt x="84" y="141"/>
                  </a:cubicBezTo>
                  <a:cubicBezTo>
                    <a:pt x="84" y="142"/>
                    <a:pt x="83" y="142"/>
                    <a:pt x="82" y="142"/>
                  </a:cubicBezTo>
                  <a:cubicBezTo>
                    <a:pt x="81" y="143"/>
                    <a:pt x="80" y="143"/>
                    <a:pt x="78" y="144"/>
                  </a:cubicBezTo>
                  <a:cubicBezTo>
                    <a:pt x="76" y="145"/>
                    <a:pt x="74" y="147"/>
                    <a:pt x="72" y="149"/>
                  </a:cubicBezTo>
                  <a:cubicBezTo>
                    <a:pt x="72" y="149"/>
                    <a:pt x="71" y="149"/>
                    <a:pt x="71" y="150"/>
                  </a:cubicBezTo>
                  <a:cubicBezTo>
                    <a:pt x="70" y="151"/>
                    <a:pt x="70" y="151"/>
                    <a:pt x="70" y="151"/>
                  </a:cubicBezTo>
                  <a:cubicBezTo>
                    <a:pt x="69" y="151"/>
                    <a:pt x="69" y="152"/>
                    <a:pt x="68" y="152"/>
                  </a:cubicBezTo>
                  <a:cubicBezTo>
                    <a:pt x="67" y="153"/>
                    <a:pt x="66" y="154"/>
                    <a:pt x="65" y="154"/>
                  </a:cubicBezTo>
                  <a:cubicBezTo>
                    <a:pt x="64" y="155"/>
                    <a:pt x="63" y="155"/>
                    <a:pt x="62" y="155"/>
                  </a:cubicBezTo>
                  <a:cubicBezTo>
                    <a:pt x="61" y="155"/>
                    <a:pt x="60" y="154"/>
                    <a:pt x="58" y="154"/>
                  </a:cubicBezTo>
                  <a:cubicBezTo>
                    <a:pt x="55" y="153"/>
                    <a:pt x="55" y="153"/>
                    <a:pt x="55" y="153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47" y="149"/>
                    <a:pt x="47" y="149"/>
                    <a:pt x="47" y="149"/>
                  </a:cubicBezTo>
                  <a:cubicBezTo>
                    <a:pt x="44" y="148"/>
                    <a:pt x="44" y="148"/>
                    <a:pt x="44" y="148"/>
                  </a:cubicBezTo>
                  <a:cubicBezTo>
                    <a:pt x="43" y="147"/>
                    <a:pt x="42" y="147"/>
                    <a:pt x="41" y="146"/>
                  </a:cubicBezTo>
                  <a:cubicBezTo>
                    <a:pt x="40" y="145"/>
                    <a:pt x="40" y="144"/>
                    <a:pt x="39" y="143"/>
                  </a:cubicBezTo>
                  <a:cubicBezTo>
                    <a:pt x="39" y="142"/>
                    <a:pt x="39" y="141"/>
                    <a:pt x="39" y="140"/>
                  </a:cubicBezTo>
                  <a:cubicBezTo>
                    <a:pt x="39" y="139"/>
                    <a:pt x="39" y="138"/>
                    <a:pt x="39" y="136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39" y="135"/>
                    <a:pt x="39" y="135"/>
                    <a:pt x="39" y="135"/>
                  </a:cubicBezTo>
                  <a:cubicBezTo>
                    <a:pt x="39" y="134"/>
                    <a:pt x="39" y="134"/>
                    <a:pt x="39" y="134"/>
                  </a:cubicBezTo>
                  <a:cubicBezTo>
                    <a:pt x="40" y="132"/>
                    <a:pt x="40" y="129"/>
                    <a:pt x="39" y="126"/>
                  </a:cubicBezTo>
                  <a:cubicBezTo>
                    <a:pt x="39" y="125"/>
                    <a:pt x="39" y="124"/>
                    <a:pt x="38" y="124"/>
                  </a:cubicBezTo>
                  <a:cubicBezTo>
                    <a:pt x="38" y="124"/>
                    <a:pt x="38" y="123"/>
                    <a:pt x="37" y="123"/>
                  </a:cubicBezTo>
                  <a:cubicBezTo>
                    <a:pt x="34" y="121"/>
                    <a:pt x="28" y="122"/>
                    <a:pt x="23" y="122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0" y="123"/>
                    <a:pt x="20" y="123"/>
                    <a:pt x="19" y="123"/>
                  </a:cubicBezTo>
                  <a:cubicBezTo>
                    <a:pt x="18" y="123"/>
                    <a:pt x="17" y="123"/>
                    <a:pt x="16" y="123"/>
                  </a:cubicBezTo>
                  <a:cubicBezTo>
                    <a:pt x="15" y="123"/>
                    <a:pt x="14" y="123"/>
                    <a:pt x="14" y="122"/>
                  </a:cubicBezTo>
                  <a:cubicBezTo>
                    <a:pt x="13" y="122"/>
                    <a:pt x="13" y="122"/>
                    <a:pt x="13" y="121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1" y="119"/>
                    <a:pt x="11" y="119"/>
                    <a:pt x="11" y="118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9" y="114"/>
                    <a:pt x="8" y="114"/>
                    <a:pt x="8" y="113"/>
                  </a:cubicBezTo>
                  <a:cubicBezTo>
                    <a:pt x="7" y="111"/>
                    <a:pt x="6" y="110"/>
                    <a:pt x="6" y="108"/>
                  </a:cubicBezTo>
                  <a:cubicBezTo>
                    <a:pt x="6" y="107"/>
                    <a:pt x="6" y="106"/>
                    <a:pt x="6" y="105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5" y="102"/>
                    <a:pt x="5" y="102"/>
                    <a:pt x="5" y="102"/>
                  </a:cubicBezTo>
                  <a:cubicBezTo>
                    <a:pt x="5" y="101"/>
                    <a:pt x="5" y="101"/>
                    <a:pt x="5" y="101"/>
                  </a:cubicBezTo>
                  <a:cubicBezTo>
                    <a:pt x="5" y="100"/>
                    <a:pt x="5" y="100"/>
                    <a:pt x="5" y="99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6" y="97"/>
                    <a:pt x="6" y="97"/>
                    <a:pt x="6" y="97"/>
                  </a:cubicBezTo>
                  <a:cubicBezTo>
                    <a:pt x="6" y="96"/>
                    <a:pt x="6" y="96"/>
                    <a:pt x="7" y="95"/>
                  </a:cubicBezTo>
                  <a:cubicBezTo>
                    <a:pt x="7" y="95"/>
                    <a:pt x="7" y="94"/>
                    <a:pt x="8" y="94"/>
                  </a:cubicBezTo>
                  <a:cubicBezTo>
                    <a:pt x="8" y="93"/>
                    <a:pt x="8" y="93"/>
                    <a:pt x="8" y="92"/>
                  </a:cubicBezTo>
                  <a:cubicBezTo>
                    <a:pt x="9" y="91"/>
                    <a:pt x="10" y="91"/>
                    <a:pt x="10" y="90"/>
                  </a:cubicBezTo>
                  <a:cubicBezTo>
                    <a:pt x="12" y="89"/>
                    <a:pt x="13" y="88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3" y="87"/>
                    <a:pt x="13" y="87"/>
                    <a:pt x="13" y="87"/>
                  </a:cubicBezTo>
                  <a:cubicBezTo>
                    <a:pt x="13" y="87"/>
                    <a:pt x="13" y="87"/>
                    <a:pt x="14" y="86"/>
                  </a:cubicBezTo>
                  <a:cubicBezTo>
                    <a:pt x="13" y="87"/>
                    <a:pt x="13" y="87"/>
                    <a:pt x="13" y="87"/>
                  </a:cubicBezTo>
                  <a:cubicBezTo>
                    <a:pt x="13" y="87"/>
                    <a:pt x="13" y="86"/>
                    <a:pt x="13" y="87"/>
                  </a:cubicBezTo>
                  <a:cubicBezTo>
                    <a:pt x="12" y="87"/>
                    <a:pt x="12" y="88"/>
                    <a:pt x="10" y="90"/>
                  </a:cubicBezTo>
                  <a:cubicBezTo>
                    <a:pt x="12" y="88"/>
                    <a:pt x="12" y="87"/>
                    <a:pt x="13" y="87"/>
                  </a:cubicBezTo>
                  <a:cubicBezTo>
                    <a:pt x="13" y="86"/>
                    <a:pt x="13" y="87"/>
                    <a:pt x="13" y="87"/>
                  </a:cubicBezTo>
                  <a:cubicBezTo>
                    <a:pt x="12" y="88"/>
                    <a:pt x="11" y="89"/>
                    <a:pt x="10" y="90"/>
                  </a:cubicBezTo>
                  <a:cubicBezTo>
                    <a:pt x="9" y="90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7" y="93"/>
                    <a:pt x="7" y="94"/>
                    <a:pt x="6" y="94"/>
                  </a:cubicBezTo>
                  <a:cubicBezTo>
                    <a:pt x="6" y="95"/>
                    <a:pt x="6" y="95"/>
                    <a:pt x="6" y="96"/>
                  </a:cubicBezTo>
                  <a:cubicBezTo>
                    <a:pt x="4" y="98"/>
                    <a:pt x="5" y="102"/>
                    <a:pt x="5" y="103"/>
                  </a:cubicBezTo>
                  <a:cubicBezTo>
                    <a:pt x="5" y="103"/>
                    <a:pt x="5" y="104"/>
                    <a:pt x="5" y="105"/>
                  </a:cubicBezTo>
                  <a:cubicBezTo>
                    <a:pt x="5" y="106"/>
                    <a:pt x="5" y="107"/>
                    <a:pt x="5" y="108"/>
                  </a:cubicBezTo>
                  <a:cubicBezTo>
                    <a:pt x="6" y="110"/>
                    <a:pt x="6" y="112"/>
                    <a:pt x="7" y="114"/>
                  </a:cubicBezTo>
                  <a:cubicBezTo>
                    <a:pt x="8" y="115"/>
                    <a:pt x="8" y="115"/>
                    <a:pt x="8" y="116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0" y="119"/>
                    <a:pt x="10" y="119"/>
                    <a:pt x="10" y="119"/>
                  </a:cubicBezTo>
                  <a:cubicBezTo>
                    <a:pt x="12" y="122"/>
                    <a:pt x="13" y="124"/>
                    <a:pt x="16" y="124"/>
                  </a:cubicBezTo>
                  <a:cubicBezTo>
                    <a:pt x="17" y="124"/>
                    <a:pt x="18" y="124"/>
                    <a:pt x="20" y="124"/>
                  </a:cubicBezTo>
                  <a:cubicBezTo>
                    <a:pt x="20" y="124"/>
                    <a:pt x="21" y="124"/>
                    <a:pt x="22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6" y="123"/>
                    <a:pt x="28" y="123"/>
                    <a:pt x="31" y="123"/>
                  </a:cubicBezTo>
                  <a:cubicBezTo>
                    <a:pt x="33" y="123"/>
                    <a:pt x="36" y="123"/>
                    <a:pt x="37" y="124"/>
                  </a:cubicBezTo>
                  <a:cubicBezTo>
                    <a:pt x="37" y="124"/>
                    <a:pt x="37" y="124"/>
                    <a:pt x="38" y="125"/>
                  </a:cubicBezTo>
                  <a:cubicBezTo>
                    <a:pt x="38" y="125"/>
                    <a:pt x="38" y="126"/>
                    <a:pt x="38" y="127"/>
                  </a:cubicBezTo>
                  <a:cubicBezTo>
                    <a:pt x="39" y="129"/>
                    <a:pt x="39" y="132"/>
                    <a:pt x="38" y="134"/>
                  </a:cubicBezTo>
                  <a:cubicBezTo>
                    <a:pt x="38" y="135"/>
                    <a:pt x="38" y="135"/>
                    <a:pt x="38" y="135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8" y="137"/>
                    <a:pt x="38" y="137"/>
                    <a:pt x="38" y="137"/>
                  </a:cubicBezTo>
                  <a:cubicBezTo>
                    <a:pt x="38" y="137"/>
                    <a:pt x="38" y="138"/>
                    <a:pt x="38" y="139"/>
                  </a:cubicBezTo>
                  <a:cubicBezTo>
                    <a:pt x="38" y="139"/>
                    <a:pt x="38" y="140"/>
                    <a:pt x="38" y="141"/>
                  </a:cubicBezTo>
                  <a:cubicBezTo>
                    <a:pt x="38" y="142"/>
                    <a:pt x="38" y="143"/>
                    <a:pt x="38" y="144"/>
                  </a:cubicBezTo>
                  <a:cubicBezTo>
                    <a:pt x="39" y="145"/>
                    <a:pt x="40" y="146"/>
                    <a:pt x="41" y="147"/>
                  </a:cubicBezTo>
                  <a:cubicBezTo>
                    <a:pt x="42" y="147"/>
                    <a:pt x="43" y="148"/>
                    <a:pt x="44" y="149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51" y="152"/>
                    <a:pt x="51" y="152"/>
                    <a:pt x="51" y="152"/>
                  </a:cubicBezTo>
                  <a:cubicBezTo>
                    <a:pt x="55" y="153"/>
                    <a:pt x="55" y="153"/>
                    <a:pt x="55" y="153"/>
                  </a:cubicBezTo>
                  <a:cubicBezTo>
                    <a:pt x="58" y="155"/>
                    <a:pt x="58" y="155"/>
                    <a:pt x="58" y="155"/>
                  </a:cubicBezTo>
                  <a:cubicBezTo>
                    <a:pt x="60" y="155"/>
                    <a:pt x="61" y="156"/>
                    <a:pt x="62" y="156"/>
                  </a:cubicBezTo>
                  <a:cubicBezTo>
                    <a:pt x="63" y="156"/>
                    <a:pt x="65" y="156"/>
                    <a:pt x="66" y="155"/>
                  </a:cubicBezTo>
                  <a:cubicBezTo>
                    <a:pt x="67" y="155"/>
                    <a:pt x="68" y="154"/>
                    <a:pt x="69" y="153"/>
                  </a:cubicBezTo>
                  <a:cubicBezTo>
                    <a:pt x="69" y="152"/>
                    <a:pt x="70" y="152"/>
                    <a:pt x="70" y="151"/>
                  </a:cubicBezTo>
                  <a:cubicBezTo>
                    <a:pt x="71" y="150"/>
                    <a:pt x="71" y="150"/>
                    <a:pt x="71" y="150"/>
                  </a:cubicBezTo>
                  <a:cubicBezTo>
                    <a:pt x="72" y="150"/>
                    <a:pt x="72" y="150"/>
                    <a:pt x="73" y="149"/>
                  </a:cubicBezTo>
                  <a:cubicBezTo>
                    <a:pt x="75" y="147"/>
                    <a:pt x="77" y="146"/>
                    <a:pt x="79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1" y="143"/>
                    <a:pt x="81" y="143"/>
                    <a:pt x="82" y="143"/>
                  </a:cubicBezTo>
                  <a:cubicBezTo>
                    <a:pt x="83" y="142"/>
                    <a:pt x="84" y="142"/>
                    <a:pt x="85" y="142"/>
                  </a:cubicBezTo>
                  <a:cubicBezTo>
                    <a:pt x="85" y="142"/>
                    <a:pt x="86" y="142"/>
                    <a:pt x="86" y="142"/>
                  </a:cubicBezTo>
                  <a:cubicBezTo>
                    <a:pt x="86" y="142"/>
                    <a:pt x="86" y="142"/>
                    <a:pt x="87" y="142"/>
                  </a:cubicBezTo>
                  <a:cubicBezTo>
                    <a:pt x="87" y="142"/>
                    <a:pt x="87" y="142"/>
                    <a:pt x="87" y="142"/>
                  </a:cubicBezTo>
                  <a:cubicBezTo>
                    <a:pt x="87" y="142"/>
                    <a:pt x="87" y="143"/>
                    <a:pt x="87" y="143"/>
                  </a:cubicBezTo>
                  <a:cubicBezTo>
                    <a:pt x="90" y="146"/>
                    <a:pt x="92" y="149"/>
                    <a:pt x="95" y="153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103" y="151"/>
                    <a:pt x="103" y="151"/>
                    <a:pt x="103" y="151"/>
                  </a:cubicBezTo>
                  <a:cubicBezTo>
                    <a:pt x="104" y="150"/>
                    <a:pt x="104" y="150"/>
                    <a:pt x="104" y="150"/>
                  </a:cubicBezTo>
                  <a:cubicBezTo>
                    <a:pt x="106" y="150"/>
                    <a:pt x="108" y="150"/>
                    <a:pt x="110" y="149"/>
                  </a:cubicBezTo>
                  <a:cubicBezTo>
                    <a:pt x="112" y="149"/>
                    <a:pt x="112" y="149"/>
                    <a:pt x="112" y="149"/>
                  </a:cubicBezTo>
                  <a:cubicBezTo>
                    <a:pt x="115" y="148"/>
                    <a:pt x="115" y="148"/>
                    <a:pt x="115" y="148"/>
                  </a:cubicBezTo>
                  <a:cubicBezTo>
                    <a:pt x="119" y="148"/>
                    <a:pt x="123" y="147"/>
                    <a:pt x="126" y="147"/>
                  </a:cubicBezTo>
                  <a:cubicBezTo>
                    <a:pt x="126" y="144"/>
                    <a:pt x="126" y="141"/>
                    <a:pt x="126" y="138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32"/>
                    <a:pt x="126" y="132"/>
                    <a:pt x="126" y="132"/>
                  </a:cubicBezTo>
                  <a:cubicBezTo>
                    <a:pt x="126" y="127"/>
                    <a:pt x="126" y="127"/>
                    <a:pt x="126" y="127"/>
                  </a:cubicBezTo>
                  <a:cubicBezTo>
                    <a:pt x="126" y="125"/>
                    <a:pt x="126" y="124"/>
                    <a:pt x="126" y="123"/>
                  </a:cubicBezTo>
                  <a:cubicBezTo>
                    <a:pt x="126" y="122"/>
                    <a:pt x="126" y="122"/>
                    <a:pt x="127" y="121"/>
                  </a:cubicBezTo>
                  <a:cubicBezTo>
                    <a:pt x="127" y="121"/>
                    <a:pt x="127" y="121"/>
                    <a:pt x="127" y="121"/>
                  </a:cubicBezTo>
                  <a:cubicBezTo>
                    <a:pt x="127" y="120"/>
                    <a:pt x="127" y="120"/>
                    <a:pt x="128" y="120"/>
                  </a:cubicBezTo>
                  <a:cubicBezTo>
                    <a:pt x="129" y="119"/>
                    <a:pt x="129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2" y="120"/>
                    <a:pt x="132" y="120"/>
                    <a:pt x="132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29" y="119"/>
                    <a:pt x="129" y="119"/>
                    <a:pt x="128" y="120"/>
                  </a:cubicBezTo>
                  <a:cubicBezTo>
                    <a:pt x="128" y="120"/>
                    <a:pt x="127" y="120"/>
                    <a:pt x="127" y="121"/>
                  </a:cubicBezTo>
                  <a:cubicBezTo>
                    <a:pt x="127" y="121"/>
                    <a:pt x="127" y="121"/>
                    <a:pt x="127" y="121"/>
                  </a:cubicBezTo>
                  <a:cubicBezTo>
                    <a:pt x="127" y="122"/>
                    <a:pt x="126" y="122"/>
                    <a:pt x="126" y="122"/>
                  </a:cubicBezTo>
                  <a:cubicBezTo>
                    <a:pt x="126" y="128"/>
                    <a:pt x="127" y="133"/>
                    <a:pt x="126" y="147"/>
                  </a:cubicBezTo>
                  <a:cubicBezTo>
                    <a:pt x="123" y="148"/>
                    <a:pt x="119" y="148"/>
                    <a:pt x="115" y="148"/>
                  </a:cubicBezTo>
                  <a:cubicBezTo>
                    <a:pt x="112" y="149"/>
                    <a:pt x="112" y="149"/>
                    <a:pt x="112" y="149"/>
                  </a:cubicBezTo>
                  <a:cubicBezTo>
                    <a:pt x="110" y="149"/>
                    <a:pt x="110" y="149"/>
                    <a:pt x="110" y="149"/>
                  </a:cubicBezTo>
                  <a:cubicBezTo>
                    <a:pt x="108" y="150"/>
                    <a:pt x="106" y="150"/>
                    <a:pt x="104" y="150"/>
                  </a:cubicBezTo>
                  <a:cubicBezTo>
                    <a:pt x="103" y="151"/>
                    <a:pt x="103" y="151"/>
                    <a:pt x="103" y="151"/>
                  </a:cubicBezTo>
                  <a:cubicBezTo>
                    <a:pt x="100" y="152"/>
                    <a:pt x="100" y="152"/>
                    <a:pt x="100" y="152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6" y="142"/>
                    <a:pt x="85" y="142"/>
                    <a:pt x="84" y="142"/>
                  </a:cubicBezTo>
                  <a:cubicBezTo>
                    <a:pt x="83" y="143"/>
                    <a:pt x="82" y="143"/>
                    <a:pt x="81" y="144"/>
                  </a:cubicBezTo>
                  <a:cubicBezTo>
                    <a:pt x="80" y="144"/>
                    <a:pt x="79" y="145"/>
                    <a:pt x="78" y="146"/>
                  </a:cubicBezTo>
                  <a:cubicBezTo>
                    <a:pt x="75" y="147"/>
                    <a:pt x="73" y="149"/>
                    <a:pt x="71" y="151"/>
                  </a:cubicBezTo>
                  <a:cubicBezTo>
                    <a:pt x="71" y="151"/>
                    <a:pt x="71" y="151"/>
                    <a:pt x="71" y="151"/>
                  </a:cubicBezTo>
                  <a:cubicBezTo>
                    <a:pt x="70" y="152"/>
                    <a:pt x="70" y="152"/>
                    <a:pt x="70" y="152"/>
                  </a:cubicBezTo>
                  <a:cubicBezTo>
                    <a:pt x="70" y="153"/>
                    <a:pt x="69" y="153"/>
                    <a:pt x="68" y="154"/>
                  </a:cubicBezTo>
                  <a:cubicBezTo>
                    <a:pt x="67" y="155"/>
                    <a:pt x="66" y="155"/>
                    <a:pt x="65" y="156"/>
                  </a:cubicBezTo>
                  <a:cubicBezTo>
                    <a:pt x="64" y="156"/>
                    <a:pt x="62" y="156"/>
                    <a:pt x="61" y="156"/>
                  </a:cubicBezTo>
                  <a:cubicBezTo>
                    <a:pt x="59" y="156"/>
                    <a:pt x="58" y="155"/>
                    <a:pt x="57" y="154"/>
                  </a:cubicBezTo>
                  <a:cubicBezTo>
                    <a:pt x="48" y="150"/>
                    <a:pt x="48" y="150"/>
                    <a:pt x="48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4" y="149"/>
                    <a:pt x="42" y="148"/>
                    <a:pt x="41" y="147"/>
                  </a:cubicBezTo>
                  <a:cubicBezTo>
                    <a:pt x="40" y="147"/>
                    <a:pt x="39" y="146"/>
                    <a:pt x="38" y="145"/>
                  </a:cubicBezTo>
                  <a:cubicBezTo>
                    <a:pt x="38" y="143"/>
                    <a:pt x="37" y="142"/>
                    <a:pt x="37" y="141"/>
                  </a:cubicBezTo>
                  <a:cubicBezTo>
                    <a:pt x="37" y="140"/>
                    <a:pt x="37" y="139"/>
                    <a:pt x="37" y="139"/>
                  </a:cubicBezTo>
                  <a:cubicBezTo>
                    <a:pt x="38" y="138"/>
                    <a:pt x="38" y="137"/>
                    <a:pt x="38" y="137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8" y="135"/>
                    <a:pt x="38" y="135"/>
                    <a:pt x="38" y="135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38" y="131"/>
                    <a:pt x="38" y="130"/>
                  </a:cubicBezTo>
                  <a:cubicBezTo>
                    <a:pt x="38" y="129"/>
                    <a:pt x="38" y="129"/>
                    <a:pt x="38" y="128"/>
                  </a:cubicBezTo>
                  <a:cubicBezTo>
                    <a:pt x="38" y="127"/>
                    <a:pt x="38" y="127"/>
                    <a:pt x="38" y="126"/>
                  </a:cubicBezTo>
                  <a:cubicBezTo>
                    <a:pt x="38" y="126"/>
                    <a:pt x="37" y="125"/>
                    <a:pt x="37" y="125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37" y="124"/>
                    <a:pt x="37" y="124"/>
                    <a:pt x="36" y="124"/>
                  </a:cubicBezTo>
                  <a:cubicBezTo>
                    <a:pt x="35" y="124"/>
                    <a:pt x="34" y="123"/>
                    <a:pt x="33" y="123"/>
                  </a:cubicBezTo>
                  <a:cubicBezTo>
                    <a:pt x="33" y="123"/>
                    <a:pt x="32" y="123"/>
                    <a:pt x="31" y="123"/>
                  </a:cubicBezTo>
                  <a:cubicBezTo>
                    <a:pt x="31" y="123"/>
                    <a:pt x="30" y="123"/>
                    <a:pt x="29" y="123"/>
                  </a:cubicBezTo>
                  <a:cubicBezTo>
                    <a:pt x="28" y="123"/>
                    <a:pt x="26" y="123"/>
                    <a:pt x="25" y="123"/>
                  </a:cubicBezTo>
                  <a:cubicBezTo>
                    <a:pt x="24" y="124"/>
                    <a:pt x="24" y="124"/>
                    <a:pt x="23" y="124"/>
                  </a:cubicBezTo>
                  <a:cubicBezTo>
                    <a:pt x="21" y="124"/>
                    <a:pt x="21" y="124"/>
                    <a:pt x="21" y="124"/>
                  </a:cubicBezTo>
                  <a:cubicBezTo>
                    <a:pt x="20" y="124"/>
                    <a:pt x="20" y="124"/>
                    <a:pt x="19" y="125"/>
                  </a:cubicBezTo>
                  <a:cubicBezTo>
                    <a:pt x="19" y="125"/>
                    <a:pt x="18" y="125"/>
                    <a:pt x="18" y="125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6" y="125"/>
                    <a:pt x="16" y="125"/>
                    <a:pt x="15" y="124"/>
                  </a:cubicBezTo>
                  <a:cubicBezTo>
                    <a:pt x="14" y="124"/>
                    <a:pt x="14" y="124"/>
                    <a:pt x="13" y="123"/>
                  </a:cubicBezTo>
                  <a:cubicBezTo>
                    <a:pt x="13" y="123"/>
                    <a:pt x="12" y="123"/>
                    <a:pt x="12" y="122"/>
                  </a:cubicBezTo>
                  <a:cubicBezTo>
                    <a:pt x="11" y="121"/>
                    <a:pt x="10" y="120"/>
                    <a:pt x="9" y="119"/>
                  </a:cubicBezTo>
                  <a:cubicBezTo>
                    <a:pt x="8" y="117"/>
                    <a:pt x="8" y="117"/>
                    <a:pt x="8" y="117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7" y="114"/>
                    <a:pt x="6" y="112"/>
                    <a:pt x="5" y="110"/>
                  </a:cubicBezTo>
                  <a:cubicBezTo>
                    <a:pt x="5" y="109"/>
                    <a:pt x="5" y="108"/>
                    <a:pt x="5" y="107"/>
                  </a:cubicBezTo>
                  <a:cubicBezTo>
                    <a:pt x="4" y="106"/>
                    <a:pt x="4" y="106"/>
                    <a:pt x="4" y="105"/>
                  </a:cubicBezTo>
                  <a:cubicBezTo>
                    <a:pt x="4" y="105"/>
                    <a:pt x="4" y="104"/>
                    <a:pt x="4" y="104"/>
                  </a:cubicBezTo>
                  <a:cubicBezTo>
                    <a:pt x="4" y="101"/>
                    <a:pt x="4" y="101"/>
                    <a:pt x="4" y="101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0"/>
                    <a:pt x="4" y="99"/>
                    <a:pt x="4" y="99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5" y="97"/>
                    <a:pt x="5" y="97"/>
                    <a:pt x="5" y="97"/>
                  </a:cubicBezTo>
                  <a:cubicBezTo>
                    <a:pt x="5" y="96"/>
                    <a:pt x="5" y="96"/>
                    <a:pt x="5" y="95"/>
                  </a:cubicBezTo>
                  <a:cubicBezTo>
                    <a:pt x="6" y="94"/>
                    <a:pt x="6" y="94"/>
                    <a:pt x="7" y="93"/>
                  </a:cubicBezTo>
                  <a:cubicBezTo>
                    <a:pt x="7" y="92"/>
                    <a:pt x="7" y="92"/>
                    <a:pt x="8" y="91"/>
                  </a:cubicBezTo>
                  <a:cubicBezTo>
                    <a:pt x="8" y="91"/>
                    <a:pt x="8" y="91"/>
                    <a:pt x="9" y="90"/>
                  </a:cubicBezTo>
                  <a:cubicBezTo>
                    <a:pt x="10" y="89"/>
                    <a:pt x="12" y="88"/>
                    <a:pt x="13" y="87"/>
                  </a:cubicBezTo>
                  <a:cubicBezTo>
                    <a:pt x="14" y="86"/>
                    <a:pt x="15" y="85"/>
                    <a:pt x="15" y="84"/>
                  </a:cubicBezTo>
                  <a:cubicBezTo>
                    <a:pt x="16" y="84"/>
                    <a:pt x="15" y="84"/>
                    <a:pt x="15" y="83"/>
                  </a:cubicBezTo>
                  <a:cubicBezTo>
                    <a:pt x="16" y="83"/>
                    <a:pt x="15" y="82"/>
                    <a:pt x="15" y="80"/>
                  </a:cubicBezTo>
                  <a:cubicBezTo>
                    <a:pt x="15" y="80"/>
                    <a:pt x="15" y="79"/>
                    <a:pt x="15" y="78"/>
                  </a:cubicBezTo>
                  <a:cubicBezTo>
                    <a:pt x="14" y="78"/>
                    <a:pt x="14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3" y="70"/>
                    <a:pt x="2" y="69"/>
                    <a:pt x="1" y="67"/>
                  </a:cubicBezTo>
                  <a:cubicBezTo>
                    <a:pt x="1" y="67"/>
                    <a:pt x="1" y="66"/>
                    <a:pt x="0" y="65"/>
                  </a:cubicBezTo>
                  <a:cubicBezTo>
                    <a:pt x="0" y="65"/>
                    <a:pt x="0" y="64"/>
                    <a:pt x="0" y="63"/>
                  </a:cubicBezTo>
                  <a:cubicBezTo>
                    <a:pt x="0" y="62"/>
                    <a:pt x="1" y="60"/>
                    <a:pt x="2" y="58"/>
                  </a:cubicBezTo>
                  <a:cubicBezTo>
                    <a:pt x="3" y="54"/>
                    <a:pt x="4" y="51"/>
                    <a:pt x="5" y="47"/>
                  </a:cubicBezTo>
                  <a:cubicBezTo>
                    <a:pt x="6" y="45"/>
                    <a:pt x="6" y="44"/>
                    <a:pt x="7" y="42"/>
                  </a:cubicBezTo>
                  <a:cubicBezTo>
                    <a:pt x="8" y="41"/>
                    <a:pt x="10" y="40"/>
                    <a:pt x="11" y="39"/>
                  </a:cubicBezTo>
                  <a:cubicBezTo>
                    <a:pt x="13" y="39"/>
                    <a:pt x="14" y="38"/>
                    <a:pt x="16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3" y="38"/>
                    <a:pt x="27" y="37"/>
                    <a:pt x="28" y="37"/>
                  </a:cubicBezTo>
                  <a:cubicBezTo>
                    <a:pt x="29" y="37"/>
                    <a:pt x="29" y="36"/>
                    <a:pt x="30" y="36"/>
                  </a:cubicBezTo>
                  <a:cubicBezTo>
                    <a:pt x="30" y="36"/>
                    <a:pt x="30" y="36"/>
                    <a:pt x="31" y="35"/>
                  </a:cubicBezTo>
                  <a:cubicBezTo>
                    <a:pt x="31" y="35"/>
                    <a:pt x="32" y="34"/>
                    <a:pt x="32" y="33"/>
                  </a:cubicBezTo>
                  <a:cubicBezTo>
                    <a:pt x="32" y="33"/>
                    <a:pt x="32" y="33"/>
                    <a:pt x="32" y="32"/>
                  </a:cubicBezTo>
                  <a:cubicBezTo>
                    <a:pt x="32" y="32"/>
                    <a:pt x="32" y="31"/>
                    <a:pt x="32" y="31"/>
                  </a:cubicBezTo>
                  <a:cubicBezTo>
                    <a:pt x="32" y="30"/>
                    <a:pt x="32" y="28"/>
                    <a:pt x="31" y="26"/>
                  </a:cubicBezTo>
                  <a:cubicBezTo>
                    <a:pt x="31" y="25"/>
                    <a:pt x="31" y="24"/>
                    <a:pt x="31" y="22"/>
                  </a:cubicBezTo>
                  <a:cubicBezTo>
                    <a:pt x="31" y="22"/>
                    <a:pt x="31" y="21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31" y="18"/>
                    <a:pt x="31" y="18"/>
                  </a:cubicBezTo>
                  <a:cubicBezTo>
                    <a:pt x="32" y="14"/>
                    <a:pt x="33" y="11"/>
                    <a:pt x="36" y="9"/>
                  </a:cubicBezTo>
                  <a:cubicBezTo>
                    <a:pt x="37" y="9"/>
                    <a:pt x="38" y="8"/>
                    <a:pt x="39" y="8"/>
                  </a:cubicBezTo>
                  <a:cubicBezTo>
                    <a:pt x="39" y="8"/>
                    <a:pt x="40" y="8"/>
                    <a:pt x="40" y="8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2" y="7"/>
                    <a:pt x="43" y="7"/>
                    <a:pt x="44" y="7"/>
                  </a:cubicBezTo>
                  <a:cubicBezTo>
                    <a:pt x="46" y="6"/>
                    <a:pt x="48" y="6"/>
                    <a:pt x="50" y="5"/>
                  </a:cubicBezTo>
                  <a:cubicBezTo>
                    <a:pt x="50" y="5"/>
                    <a:pt x="51" y="5"/>
                    <a:pt x="52" y="5"/>
                  </a:cubicBezTo>
                  <a:cubicBezTo>
                    <a:pt x="53" y="5"/>
                    <a:pt x="53" y="4"/>
                    <a:pt x="55" y="4"/>
                  </a:cubicBezTo>
                  <a:cubicBezTo>
                    <a:pt x="56" y="4"/>
                    <a:pt x="58" y="4"/>
                    <a:pt x="60" y="4"/>
                  </a:cubicBezTo>
                  <a:cubicBezTo>
                    <a:pt x="61" y="4"/>
                    <a:pt x="63" y="5"/>
                    <a:pt x="64" y="6"/>
                  </a:cubicBezTo>
                  <a:cubicBezTo>
                    <a:pt x="67" y="8"/>
                    <a:pt x="70" y="11"/>
                    <a:pt x="72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4"/>
                    <a:pt x="75" y="14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7" y="14"/>
                    <a:pt x="78" y="13"/>
                    <a:pt x="79" y="12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3" y="8"/>
                    <a:pt x="85" y="6"/>
                    <a:pt x="87" y="4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1"/>
                    <a:pt x="95" y="1"/>
                    <a:pt x="97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11" y="6"/>
                    <a:pt x="113" y="7"/>
                    <a:pt x="114" y="8"/>
                  </a:cubicBezTo>
                  <a:cubicBezTo>
                    <a:pt x="115" y="9"/>
                    <a:pt x="115" y="10"/>
                    <a:pt x="115" y="11"/>
                  </a:cubicBezTo>
                  <a:cubicBezTo>
                    <a:pt x="115" y="12"/>
                    <a:pt x="115" y="13"/>
                    <a:pt x="116" y="14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115" y="16"/>
                    <a:pt x="115" y="19"/>
                    <a:pt x="114" y="19"/>
                  </a:cubicBezTo>
                  <a:cubicBezTo>
                    <a:pt x="113" y="19"/>
                    <a:pt x="113" y="18"/>
                    <a:pt x="113" y="18"/>
                  </a:cubicBezTo>
                  <a:cubicBezTo>
                    <a:pt x="113" y="17"/>
                    <a:pt x="113" y="17"/>
                    <a:pt x="112" y="16"/>
                  </a:cubicBezTo>
                  <a:cubicBezTo>
                    <a:pt x="112" y="16"/>
                    <a:pt x="112" y="15"/>
                    <a:pt x="112" y="15"/>
                  </a:cubicBezTo>
                  <a:cubicBezTo>
                    <a:pt x="112" y="15"/>
                    <a:pt x="112" y="14"/>
                    <a:pt x="112" y="14"/>
                  </a:cubicBezTo>
                  <a:cubicBezTo>
                    <a:pt x="112" y="13"/>
                    <a:pt x="111" y="12"/>
                    <a:pt x="111" y="12"/>
                  </a:cubicBezTo>
                  <a:cubicBezTo>
                    <a:pt x="111" y="11"/>
                    <a:pt x="111" y="11"/>
                    <a:pt x="110" y="10"/>
                  </a:cubicBezTo>
                  <a:cubicBezTo>
                    <a:pt x="110" y="10"/>
                    <a:pt x="109" y="9"/>
                    <a:pt x="108" y="9"/>
                  </a:cubicBezTo>
                  <a:cubicBezTo>
                    <a:pt x="108" y="9"/>
                    <a:pt x="107" y="8"/>
                    <a:pt x="106" y="8"/>
                  </a:cubicBezTo>
                  <a:cubicBezTo>
                    <a:pt x="104" y="8"/>
                    <a:pt x="103" y="7"/>
                    <a:pt x="101" y="7"/>
                  </a:cubicBezTo>
                  <a:cubicBezTo>
                    <a:pt x="100" y="6"/>
                    <a:pt x="99" y="6"/>
                    <a:pt x="98" y="6"/>
                  </a:cubicBezTo>
                  <a:cubicBezTo>
                    <a:pt x="96" y="6"/>
                    <a:pt x="95" y="5"/>
                    <a:pt x="94" y="5"/>
                  </a:cubicBezTo>
                  <a:cubicBezTo>
                    <a:pt x="94" y="5"/>
                    <a:pt x="94" y="6"/>
                    <a:pt x="94" y="6"/>
                  </a:cubicBezTo>
                  <a:cubicBezTo>
                    <a:pt x="96" y="7"/>
                    <a:pt x="99" y="7"/>
                    <a:pt x="101" y="8"/>
                  </a:cubicBezTo>
                  <a:cubicBezTo>
                    <a:pt x="103" y="9"/>
                    <a:pt x="105" y="10"/>
                    <a:pt x="106" y="10"/>
                  </a:cubicBezTo>
                  <a:cubicBezTo>
                    <a:pt x="107" y="11"/>
                    <a:pt x="108" y="11"/>
                    <a:pt x="109" y="12"/>
                  </a:cubicBezTo>
                  <a:cubicBezTo>
                    <a:pt x="109" y="12"/>
                    <a:pt x="109" y="13"/>
                    <a:pt x="109" y="14"/>
                  </a:cubicBezTo>
                  <a:cubicBezTo>
                    <a:pt x="109" y="16"/>
                    <a:pt x="110" y="17"/>
                    <a:pt x="110" y="19"/>
                  </a:cubicBezTo>
                  <a:cubicBezTo>
                    <a:pt x="110" y="25"/>
                    <a:pt x="110" y="29"/>
                    <a:pt x="110" y="31"/>
                  </a:cubicBezTo>
                  <a:cubicBezTo>
                    <a:pt x="109" y="33"/>
                    <a:pt x="108" y="32"/>
                    <a:pt x="107" y="29"/>
                  </a:cubicBezTo>
                  <a:cubicBezTo>
                    <a:pt x="107" y="27"/>
                    <a:pt x="106" y="25"/>
                    <a:pt x="105" y="22"/>
                  </a:cubicBezTo>
                  <a:cubicBezTo>
                    <a:pt x="105" y="20"/>
                    <a:pt x="105" y="19"/>
                    <a:pt x="104" y="17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100" y="15"/>
                    <a:pt x="99" y="15"/>
                    <a:pt x="98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4" y="14"/>
                    <a:pt x="95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2" y="17"/>
                    <a:pt x="90" y="18"/>
                    <a:pt x="89" y="19"/>
                  </a:cubicBezTo>
                  <a:cubicBezTo>
                    <a:pt x="88" y="20"/>
                    <a:pt x="87" y="22"/>
                    <a:pt x="86" y="23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4" y="25"/>
                    <a:pt x="84" y="25"/>
                    <a:pt x="83" y="25"/>
                  </a:cubicBezTo>
                  <a:cubicBezTo>
                    <a:pt x="82" y="26"/>
                    <a:pt x="81" y="27"/>
                    <a:pt x="79" y="27"/>
                  </a:cubicBezTo>
                  <a:cubicBezTo>
                    <a:pt x="76" y="28"/>
                    <a:pt x="73" y="28"/>
                    <a:pt x="70" y="27"/>
                  </a:cubicBezTo>
                  <a:cubicBezTo>
                    <a:pt x="69" y="27"/>
                    <a:pt x="69" y="26"/>
                    <a:pt x="68" y="26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2" y="21"/>
                    <a:pt x="59" y="20"/>
                    <a:pt x="57" y="18"/>
                  </a:cubicBezTo>
                  <a:cubicBezTo>
                    <a:pt x="57" y="18"/>
                    <a:pt x="57" y="18"/>
                    <a:pt x="56" y="18"/>
                  </a:cubicBezTo>
                  <a:cubicBezTo>
                    <a:pt x="55" y="18"/>
                    <a:pt x="53" y="18"/>
                    <a:pt x="52" y="19"/>
                  </a:cubicBezTo>
                  <a:cubicBezTo>
                    <a:pt x="50" y="19"/>
                    <a:pt x="49" y="19"/>
                    <a:pt x="47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44" y="22"/>
                    <a:pt x="44" y="22"/>
                  </a:cubicBezTo>
                  <a:cubicBezTo>
                    <a:pt x="44" y="23"/>
                    <a:pt x="45" y="24"/>
                    <a:pt x="45" y="26"/>
                  </a:cubicBezTo>
                  <a:cubicBezTo>
                    <a:pt x="45" y="27"/>
                    <a:pt x="46" y="29"/>
                    <a:pt x="46" y="32"/>
                  </a:cubicBezTo>
                  <a:cubicBezTo>
                    <a:pt x="46" y="37"/>
                    <a:pt x="44" y="41"/>
                    <a:pt x="40" y="45"/>
                  </a:cubicBezTo>
                  <a:cubicBezTo>
                    <a:pt x="39" y="47"/>
                    <a:pt x="36" y="48"/>
                    <a:pt x="34" y="49"/>
                  </a:cubicBezTo>
                  <a:cubicBezTo>
                    <a:pt x="32" y="50"/>
                    <a:pt x="30" y="50"/>
                    <a:pt x="28" y="51"/>
                  </a:cubicBezTo>
                  <a:cubicBezTo>
                    <a:pt x="24" y="51"/>
                    <a:pt x="21" y="51"/>
                    <a:pt x="19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1"/>
                    <a:pt x="18" y="52"/>
                    <a:pt x="18" y="52"/>
                  </a:cubicBezTo>
                  <a:cubicBezTo>
                    <a:pt x="17" y="55"/>
                    <a:pt x="16" y="57"/>
                    <a:pt x="15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4" y="67"/>
                    <a:pt x="26" y="68"/>
                    <a:pt x="27" y="70"/>
                  </a:cubicBezTo>
                  <a:cubicBezTo>
                    <a:pt x="28" y="72"/>
                    <a:pt x="28" y="73"/>
                    <a:pt x="28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9" y="80"/>
                    <a:pt x="29" y="81"/>
                    <a:pt x="29" y="82"/>
                  </a:cubicBezTo>
                  <a:cubicBezTo>
                    <a:pt x="29" y="82"/>
                    <a:pt x="29" y="83"/>
                    <a:pt x="29" y="84"/>
                  </a:cubicBezTo>
                  <a:cubicBezTo>
                    <a:pt x="29" y="85"/>
                    <a:pt x="29" y="86"/>
                    <a:pt x="29" y="87"/>
                  </a:cubicBezTo>
                  <a:cubicBezTo>
                    <a:pt x="28" y="88"/>
                    <a:pt x="28" y="89"/>
                    <a:pt x="28" y="90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1"/>
                    <a:pt x="27" y="92"/>
                  </a:cubicBezTo>
                  <a:cubicBezTo>
                    <a:pt x="26" y="92"/>
                    <a:pt x="26" y="93"/>
                    <a:pt x="25" y="93"/>
                  </a:cubicBezTo>
                  <a:cubicBezTo>
                    <a:pt x="24" y="96"/>
                    <a:pt x="22" y="97"/>
                    <a:pt x="21" y="98"/>
                  </a:cubicBezTo>
                  <a:cubicBezTo>
                    <a:pt x="19" y="99"/>
                    <a:pt x="18" y="100"/>
                    <a:pt x="18" y="101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8" y="103"/>
                    <a:pt x="18" y="103"/>
                    <a:pt x="18" y="103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8" y="104"/>
                    <a:pt x="18" y="105"/>
                    <a:pt x="18" y="106"/>
                  </a:cubicBezTo>
                  <a:cubicBezTo>
                    <a:pt x="19" y="107"/>
                    <a:pt x="19" y="108"/>
                    <a:pt x="20" y="109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3" y="110"/>
                    <a:pt x="23" y="110"/>
                  </a:cubicBezTo>
                  <a:cubicBezTo>
                    <a:pt x="24" y="110"/>
                    <a:pt x="25" y="110"/>
                    <a:pt x="26" y="110"/>
                  </a:cubicBezTo>
                  <a:cubicBezTo>
                    <a:pt x="27" y="109"/>
                    <a:pt x="28" y="109"/>
                    <a:pt x="29" y="109"/>
                  </a:cubicBezTo>
                  <a:cubicBezTo>
                    <a:pt x="30" y="109"/>
                    <a:pt x="31" y="109"/>
                    <a:pt x="33" y="109"/>
                  </a:cubicBezTo>
                  <a:cubicBezTo>
                    <a:pt x="35" y="110"/>
                    <a:pt x="37" y="110"/>
                    <a:pt x="40" y="111"/>
                  </a:cubicBezTo>
                  <a:cubicBezTo>
                    <a:pt x="43" y="112"/>
                    <a:pt x="46" y="113"/>
                    <a:pt x="48" y="116"/>
                  </a:cubicBezTo>
                  <a:cubicBezTo>
                    <a:pt x="49" y="118"/>
                    <a:pt x="50" y="119"/>
                    <a:pt x="50" y="121"/>
                  </a:cubicBezTo>
                  <a:cubicBezTo>
                    <a:pt x="51" y="122"/>
                    <a:pt x="51" y="124"/>
                    <a:pt x="51" y="125"/>
                  </a:cubicBezTo>
                  <a:cubicBezTo>
                    <a:pt x="52" y="127"/>
                    <a:pt x="52" y="129"/>
                    <a:pt x="52" y="131"/>
                  </a:cubicBezTo>
                  <a:cubicBezTo>
                    <a:pt x="52" y="132"/>
                    <a:pt x="52" y="134"/>
                    <a:pt x="52" y="135"/>
                  </a:cubicBezTo>
                  <a:cubicBezTo>
                    <a:pt x="51" y="136"/>
                    <a:pt x="51" y="136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7"/>
                    <a:pt x="51" y="137"/>
                    <a:pt x="51" y="138"/>
                  </a:cubicBezTo>
                  <a:cubicBezTo>
                    <a:pt x="51" y="138"/>
                    <a:pt x="51" y="138"/>
                    <a:pt x="52" y="138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57" y="140"/>
                    <a:pt x="59" y="141"/>
                    <a:pt x="61" y="142"/>
                  </a:cubicBezTo>
                  <a:cubicBezTo>
                    <a:pt x="61" y="142"/>
                    <a:pt x="61" y="142"/>
                    <a:pt x="61" y="142"/>
                  </a:cubicBezTo>
                  <a:cubicBezTo>
                    <a:pt x="62" y="142"/>
                    <a:pt x="62" y="142"/>
                    <a:pt x="62" y="142"/>
                  </a:cubicBezTo>
                  <a:cubicBezTo>
                    <a:pt x="62" y="142"/>
                    <a:pt x="62" y="142"/>
                    <a:pt x="62" y="142"/>
                  </a:cubicBezTo>
                  <a:cubicBezTo>
                    <a:pt x="62" y="142"/>
                    <a:pt x="62" y="142"/>
                    <a:pt x="62" y="142"/>
                  </a:cubicBezTo>
                  <a:cubicBezTo>
                    <a:pt x="62" y="141"/>
                    <a:pt x="62" y="141"/>
                    <a:pt x="62" y="141"/>
                  </a:cubicBezTo>
                  <a:cubicBezTo>
                    <a:pt x="63" y="141"/>
                    <a:pt x="63" y="140"/>
                    <a:pt x="64" y="140"/>
                  </a:cubicBezTo>
                  <a:cubicBezTo>
                    <a:pt x="65" y="139"/>
                    <a:pt x="66" y="138"/>
                    <a:pt x="67" y="137"/>
                  </a:cubicBezTo>
                  <a:cubicBezTo>
                    <a:pt x="68" y="136"/>
                    <a:pt x="70" y="135"/>
                    <a:pt x="71" y="135"/>
                  </a:cubicBezTo>
                  <a:cubicBezTo>
                    <a:pt x="72" y="134"/>
                    <a:pt x="73" y="133"/>
                    <a:pt x="75" y="132"/>
                  </a:cubicBezTo>
                  <a:cubicBezTo>
                    <a:pt x="78" y="131"/>
                    <a:pt x="81" y="129"/>
                    <a:pt x="86" y="129"/>
                  </a:cubicBezTo>
                  <a:cubicBezTo>
                    <a:pt x="88" y="129"/>
                    <a:pt x="90" y="130"/>
                    <a:pt x="92" y="131"/>
                  </a:cubicBezTo>
                  <a:cubicBezTo>
                    <a:pt x="94" y="132"/>
                    <a:pt x="95" y="133"/>
                    <a:pt x="95" y="133"/>
                  </a:cubicBezTo>
                  <a:cubicBezTo>
                    <a:pt x="96" y="134"/>
                    <a:pt x="97" y="135"/>
                    <a:pt x="97" y="135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100" y="138"/>
                    <a:pt x="100" y="138"/>
                    <a:pt x="100" y="138"/>
                  </a:cubicBezTo>
                  <a:cubicBezTo>
                    <a:pt x="100" y="138"/>
                    <a:pt x="100" y="138"/>
                    <a:pt x="100" y="138"/>
                  </a:cubicBezTo>
                  <a:cubicBezTo>
                    <a:pt x="101" y="138"/>
                    <a:pt x="101" y="138"/>
                    <a:pt x="101" y="138"/>
                  </a:cubicBezTo>
                  <a:cubicBezTo>
                    <a:pt x="103" y="138"/>
                    <a:pt x="105" y="137"/>
                    <a:pt x="107" y="137"/>
                  </a:cubicBezTo>
                  <a:cubicBezTo>
                    <a:pt x="110" y="136"/>
                    <a:pt x="110" y="136"/>
                    <a:pt x="110" y="136"/>
                  </a:cubicBezTo>
                  <a:cubicBezTo>
                    <a:pt x="113" y="136"/>
                    <a:pt x="113" y="136"/>
                    <a:pt x="113" y="136"/>
                  </a:cubicBezTo>
                  <a:cubicBezTo>
                    <a:pt x="114" y="136"/>
                    <a:pt x="114" y="136"/>
                    <a:pt x="114" y="136"/>
                  </a:cubicBezTo>
                  <a:cubicBezTo>
                    <a:pt x="114" y="136"/>
                    <a:pt x="114" y="135"/>
                    <a:pt x="114" y="135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4" y="124"/>
                    <a:pt x="114" y="124"/>
                    <a:pt x="114" y="124"/>
                  </a:cubicBezTo>
                  <a:cubicBezTo>
                    <a:pt x="114" y="122"/>
                    <a:pt x="114" y="119"/>
                    <a:pt x="115" y="116"/>
                  </a:cubicBezTo>
                  <a:cubicBezTo>
                    <a:pt x="116" y="113"/>
                    <a:pt x="118" y="111"/>
                    <a:pt x="121" y="109"/>
                  </a:cubicBezTo>
                  <a:cubicBezTo>
                    <a:pt x="123" y="108"/>
                    <a:pt x="126" y="107"/>
                    <a:pt x="129" y="107"/>
                  </a:cubicBezTo>
                  <a:cubicBezTo>
                    <a:pt x="131" y="106"/>
                    <a:pt x="132" y="107"/>
                    <a:pt x="134" y="107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6" y="108"/>
                    <a:pt x="136" y="108"/>
                    <a:pt x="137" y="108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6"/>
                    <a:pt x="138" y="106"/>
                    <a:pt x="138" y="106"/>
                  </a:cubicBezTo>
                  <a:cubicBezTo>
                    <a:pt x="138" y="104"/>
                    <a:pt x="138" y="104"/>
                    <a:pt x="138" y="104"/>
                  </a:cubicBezTo>
                  <a:cubicBezTo>
                    <a:pt x="139" y="102"/>
                    <a:pt x="140" y="100"/>
                    <a:pt x="141" y="98"/>
                  </a:cubicBezTo>
                  <a:cubicBezTo>
                    <a:pt x="143" y="94"/>
                    <a:pt x="143" y="94"/>
                    <a:pt x="143" y="94"/>
                  </a:cubicBezTo>
                  <a:cubicBezTo>
                    <a:pt x="143" y="94"/>
                    <a:pt x="143" y="94"/>
                    <a:pt x="143" y="94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44" y="93"/>
                    <a:pt x="144" y="93"/>
                    <a:pt x="144" y="93"/>
                  </a:cubicBezTo>
                  <a:cubicBezTo>
                    <a:pt x="144" y="93"/>
                    <a:pt x="144" y="93"/>
                    <a:pt x="144" y="92"/>
                  </a:cubicBezTo>
                  <a:cubicBezTo>
                    <a:pt x="144" y="92"/>
                    <a:pt x="144" y="92"/>
                    <a:pt x="144" y="92"/>
                  </a:cubicBezTo>
                  <a:cubicBezTo>
                    <a:pt x="143" y="92"/>
                    <a:pt x="143" y="92"/>
                    <a:pt x="143" y="92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42" y="90"/>
                    <a:pt x="141" y="89"/>
                    <a:pt x="140" y="88"/>
                  </a:cubicBezTo>
                  <a:cubicBezTo>
                    <a:pt x="139" y="87"/>
                    <a:pt x="138" y="86"/>
                    <a:pt x="136" y="84"/>
                  </a:cubicBezTo>
                  <a:cubicBezTo>
                    <a:pt x="135" y="83"/>
                    <a:pt x="133" y="82"/>
                    <a:pt x="132" y="80"/>
                  </a:cubicBezTo>
                  <a:cubicBezTo>
                    <a:pt x="130" y="77"/>
                    <a:pt x="129" y="74"/>
                    <a:pt x="129" y="72"/>
                  </a:cubicBezTo>
                  <a:cubicBezTo>
                    <a:pt x="129" y="66"/>
                    <a:pt x="132" y="61"/>
                    <a:pt x="135" y="58"/>
                  </a:cubicBezTo>
                  <a:cubicBezTo>
                    <a:pt x="136" y="57"/>
                    <a:pt x="136" y="56"/>
                    <a:pt x="137" y="56"/>
                  </a:cubicBezTo>
                  <a:cubicBezTo>
                    <a:pt x="138" y="55"/>
                    <a:pt x="138" y="55"/>
                    <a:pt x="139" y="55"/>
                  </a:cubicBezTo>
                  <a:cubicBezTo>
                    <a:pt x="139" y="54"/>
                    <a:pt x="139" y="54"/>
                    <a:pt x="139" y="54"/>
                  </a:cubicBezTo>
                  <a:cubicBezTo>
                    <a:pt x="140" y="54"/>
                    <a:pt x="140" y="54"/>
                    <a:pt x="141" y="53"/>
                  </a:cubicBezTo>
                  <a:cubicBezTo>
                    <a:pt x="140" y="53"/>
                    <a:pt x="140" y="52"/>
                    <a:pt x="140" y="52"/>
                  </a:cubicBezTo>
                  <a:cubicBezTo>
                    <a:pt x="139" y="50"/>
                    <a:pt x="139" y="48"/>
                    <a:pt x="138" y="46"/>
                  </a:cubicBezTo>
                  <a:cubicBezTo>
                    <a:pt x="138" y="46"/>
                    <a:pt x="138" y="45"/>
                    <a:pt x="137" y="44"/>
                  </a:cubicBezTo>
                  <a:cubicBezTo>
                    <a:pt x="137" y="44"/>
                    <a:pt x="137" y="43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7" y="42"/>
                    <a:pt x="137" y="41"/>
                  </a:cubicBezTo>
                  <a:cubicBezTo>
                    <a:pt x="137" y="41"/>
                    <a:pt x="137" y="41"/>
                    <a:pt x="137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0"/>
                    <a:pt x="136" y="40"/>
                    <a:pt x="135" y="40"/>
                  </a:cubicBezTo>
                  <a:cubicBezTo>
                    <a:pt x="135" y="40"/>
                    <a:pt x="135" y="40"/>
                    <a:pt x="136" y="39"/>
                  </a:cubicBezTo>
                  <a:cubicBezTo>
                    <a:pt x="136" y="39"/>
                    <a:pt x="137" y="39"/>
                    <a:pt x="137" y="39"/>
                  </a:cubicBezTo>
                  <a:cubicBezTo>
                    <a:pt x="138" y="39"/>
                    <a:pt x="138" y="39"/>
                    <a:pt x="138" y="39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40" y="45"/>
                    <a:pt x="140" y="45"/>
                    <a:pt x="140" y="45"/>
                  </a:cubicBezTo>
                  <a:cubicBezTo>
                    <a:pt x="140" y="47"/>
                    <a:pt x="141" y="49"/>
                    <a:pt x="142" y="51"/>
                  </a:cubicBezTo>
                  <a:cubicBezTo>
                    <a:pt x="142" y="52"/>
                    <a:pt x="142" y="52"/>
                    <a:pt x="142" y="52"/>
                  </a:cubicBezTo>
                  <a:cubicBezTo>
                    <a:pt x="142" y="52"/>
                    <a:pt x="142" y="52"/>
                    <a:pt x="142" y="52"/>
                  </a:cubicBezTo>
                  <a:cubicBezTo>
                    <a:pt x="143" y="54"/>
                    <a:pt x="143" y="54"/>
                    <a:pt x="143" y="54"/>
                  </a:cubicBezTo>
                  <a:cubicBezTo>
                    <a:pt x="143" y="54"/>
                    <a:pt x="142" y="55"/>
                    <a:pt x="141" y="55"/>
                  </a:cubicBezTo>
                  <a:cubicBezTo>
                    <a:pt x="141" y="56"/>
                    <a:pt x="141" y="56"/>
                    <a:pt x="141" y="56"/>
                  </a:cubicBezTo>
                  <a:cubicBezTo>
                    <a:pt x="140" y="56"/>
                    <a:pt x="140" y="56"/>
                    <a:pt x="140" y="56"/>
                  </a:cubicBezTo>
                  <a:cubicBezTo>
                    <a:pt x="139" y="57"/>
                    <a:pt x="139" y="57"/>
                    <a:pt x="138" y="58"/>
                  </a:cubicBezTo>
                  <a:cubicBezTo>
                    <a:pt x="137" y="59"/>
                    <a:pt x="136" y="60"/>
                    <a:pt x="135" y="61"/>
                  </a:cubicBezTo>
                  <a:cubicBezTo>
                    <a:pt x="134" y="62"/>
                    <a:pt x="133" y="64"/>
                    <a:pt x="132" y="66"/>
                  </a:cubicBezTo>
                  <a:cubicBezTo>
                    <a:pt x="131" y="67"/>
                    <a:pt x="131" y="69"/>
                    <a:pt x="131" y="71"/>
                  </a:cubicBezTo>
                  <a:cubicBezTo>
                    <a:pt x="131" y="73"/>
                    <a:pt x="131" y="75"/>
                    <a:pt x="132" y="76"/>
                  </a:cubicBezTo>
                  <a:cubicBezTo>
                    <a:pt x="133" y="80"/>
                    <a:pt x="136" y="82"/>
                    <a:pt x="138" y="84"/>
                  </a:cubicBezTo>
                  <a:cubicBezTo>
                    <a:pt x="139" y="85"/>
                    <a:pt x="140" y="86"/>
                    <a:pt x="141" y="87"/>
                  </a:cubicBezTo>
                  <a:cubicBezTo>
                    <a:pt x="142" y="87"/>
                    <a:pt x="143" y="88"/>
                    <a:pt x="144" y="89"/>
                  </a:cubicBezTo>
                  <a:cubicBezTo>
                    <a:pt x="145" y="91"/>
                    <a:pt x="145" y="91"/>
                    <a:pt x="145" y="91"/>
                  </a:cubicBezTo>
                  <a:cubicBezTo>
                    <a:pt x="146" y="92"/>
                    <a:pt x="146" y="92"/>
                    <a:pt x="146" y="92"/>
                  </a:cubicBezTo>
                  <a:cubicBezTo>
                    <a:pt x="146" y="92"/>
                    <a:pt x="146" y="92"/>
                    <a:pt x="146" y="93"/>
                  </a:cubicBezTo>
                  <a:cubicBezTo>
                    <a:pt x="146" y="93"/>
                    <a:pt x="146" y="93"/>
                    <a:pt x="146" y="94"/>
                  </a:cubicBezTo>
                  <a:cubicBezTo>
                    <a:pt x="143" y="98"/>
                    <a:pt x="141" y="103"/>
                    <a:pt x="139" y="108"/>
                  </a:cubicBezTo>
                  <a:cubicBezTo>
                    <a:pt x="139" y="109"/>
                    <a:pt x="139" y="109"/>
                    <a:pt x="138" y="110"/>
                  </a:cubicBezTo>
                  <a:cubicBezTo>
                    <a:pt x="137" y="111"/>
                    <a:pt x="136" y="110"/>
                    <a:pt x="135" y="110"/>
                  </a:cubicBezTo>
                  <a:cubicBezTo>
                    <a:pt x="135" y="110"/>
                    <a:pt x="135" y="110"/>
                    <a:pt x="135" y="110"/>
                  </a:cubicBezTo>
                  <a:cubicBezTo>
                    <a:pt x="134" y="110"/>
                    <a:pt x="134" y="110"/>
                    <a:pt x="134" y="110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2" y="109"/>
                    <a:pt x="131" y="109"/>
                    <a:pt x="129" y="109"/>
                  </a:cubicBezTo>
                  <a:cubicBezTo>
                    <a:pt x="127" y="109"/>
                    <a:pt x="124" y="110"/>
                    <a:pt x="122" y="111"/>
                  </a:cubicBezTo>
                  <a:cubicBezTo>
                    <a:pt x="120" y="113"/>
                    <a:pt x="118" y="115"/>
                    <a:pt x="117" y="117"/>
                  </a:cubicBezTo>
                  <a:cubicBezTo>
                    <a:pt x="116" y="120"/>
                    <a:pt x="116" y="122"/>
                    <a:pt x="116" y="124"/>
                  </a:cubicBezTo>
                  <a:cubicBezTo>
                    <a:pt x="116" y="130"/>
                    <a:pt x="116" y="130"/>
                    <a:pt x="116" y="130"/>
                  </a:cubicBezTo>
                  <a:cubicBezTo>
                    <a:pt x="116" y="135"/>
                    <a:pt x="116" y="135"/>
                    <a:pt x="116" y="135"/>
                  </a:cubicBezTo>
                  <a:cubicBezTo>
                    <a:pt x="116" y="136"/>
                    <a:pt x="116" y="137"/>
                    <a:pt x="116" y="138"/>
                  </a:cubicBezTo>
                  <a:cubicBezTo>
                    <a:pt x="115" y="138"/>
                    <a:pt x="114" y="138"/>
                    <a:pt x="113" y="138"/>
                  </a:cubicBezTo>
                  <a:cubicBezTo>
                    <a:pt x="111" y="139"/>
                    <a:pt x="111" y="139"/>
                    <a:pt x="111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6" y="139"/>
                    <a:pt x="104" y="140"/>
                    <a:pt x="102" y="140"/>
                  </a:cubicBezTo>
                  <a:cubicBezTo>
                    <a:pt x="99" y="141"/>
                    <a:pt x="99" y="141"/>
                    <a:pt x="99" y="141"/>
                  </a:cubicBezTo>
                  <a:cubicBezTo>
                    <a:pt x="99" y="141"/>
                    <a:pt x="98" y="140"/>
                    <a:pt x="98" y="140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5" y="136"/>
                    <a:pt x="95" y="136"/>
                    <a:pt x="94" y="135"/>
                  </a:cubicBezTo>
                  <a:cubicBezTo>
                    <a:pt x="92" y="133"/>
                    <a:pt x="89" y="132"/>
                    <a:pt x="87" y="132"/>
                  </a:cubicBezTo>
                  <a:cubicBezTo>
                    <a:pt x="84" y="131"/>
                    <a:pt x="82" y="132"/>
                    <a:pt x="80" y="132"/>
                  </a:cubicBezTo>
                  <a:cubicBezTo>
                    <a:pt x="78" y="133"/>
                    <a:pt x="76" y="134"/>
                    <a:pt x="75" y="135"/>
                  </a:cubicBezTo>
                  <a:cubicBezTo>
                    <a:pt x="73" y="136"/>
                    <a:pt x="71" y="137"/>
                    <a:pt x="70" y="138"/>
                  </a:cubicBezTo>
                  <a:cubicBezTo>
                    <a:pt x="68" y="139"/>
                    <a:pt x="67" y="140"/>
                    <a:pt x="66" y="141"/>
                  </a:cubicBezTo>
                  <a:cubicBezTo>
                    <a:pt x="65" y="142"/>
                    <a:pt x="64" y="142"/>
                    <a:pt x="64" y="143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2"/>
                    <a:pt x="65" y="142"/>
                    <a:pt x="66" y="141"/>
                  </a:cubicBezTo>
                  <a:cubicBezTo>
                    <a:pt x="67" y="140"/>
                    <a:pt x="68" y="139"/>
                    <a:pt x="70" y="138"/>
                  </a:cubicBezTo>
                  <a:cubicBezTo>
                    <a:pt x="71" y="137"/>
                    <a:pt x="73" y="136"/>
                    <a:pt x="75" y="135"/>
                  </a:cubicBezTo>
                  <a:cubicBezTo>
                    <a:pt x="76" y="134"/>
                    <a:pt x="78" y="133"/>
                    <a:pt x="80" y="132"/>
                  </a:cubicBezTo>
                  <a:cubicBezTo>
                    <a:pt x="82" y="132"/>
                    <a:pt x="84" y="131"/>
                    <a:pt x="87" y="132"/>
                  </a:cubicBezTo>
                  <a:cubicBezTo>
                    <a:pt x="89" y="132"/>
                    <a:pt x="92" y="133"/>
                    <a:pt x="94" y="135"/>
                  </a:cubicBezTo>
                  <a:cubicBezTo>
                    <a:pt x="95" y="136"/>
                    <a:pt x="95" y="137"/>
                    <a:pt x="9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98" y="140"/>
                    <a:pt x="99" y="141"/>
                    <a:pt x="99" y="141"/>
                  </a:cubicBezTo>
                  <a:cubicBezTo>
                    <a:pt x="102" y="140"/>
                    <a:pt x="102" y="140"/>
                    <a:pt x="102" y="140"/>
                  </a:cubicBezTo>
                  <a:cubicBezTo>
                    <a:pt x="104" y="140"/>
                    <a:pt x="106" y="140"/>
                    <a:pt x="108" y="139"/>
                  </a:cubicBezTo>
                  <a:cubicBezTo>
                    <a:pt x="111" y="139"/>
                    <a:pt x="111" y="139"/>
                    <a:pt x="111" y="139"/>
                  </a:cubicBezTo>
                  <a:cubicBezTo>
                    <a:pt x="113" y="138"/>
                    <a:pt x="113" y="138"/>
                    <a:pt x="113" y="138"/>
                  </a:cubicBezTo>
                  <a:cubicBezTo>
                    <a:pt x="114" y="138"/>
                    <a:pt x="115" y="138"/>
                    <a:pt x="116" y="138"/>
                  </a:cubicBezTo>
                  <a:cubicBezTo>
                    <a:pt x="116" y="137"/>
                    <a:pt x="116" y="136"/>
                    <a:pt x="116" y="135"/>
                  </a:cubicBezTo>
                  <a:cubicBezTo>
                    <a:pt x="116" y="130"/>
                    <a:pt x="116" y="130"/>
                    <a:pt x="116" y="130"/>
                  </a:cubicBezTo>
                  <a:cubicBezTo>
                    <a:pt x="116" y="124"/>
                    <a:pt x="116" y="124"/>
                    <a:pt x="116" y="124"/>
                  </a:cubicBezTo>
                  <a:cubicBezTo>
                    <a:pt x="116" y="122"/>
                    <a:pt x="116" y="120"/>
                    <a:pt x="117" y="117"/>
                  </a:cubicBezTo>
                  <a:cubicBezTo>
                    <a:pt x="118" y="115"/>
                    <a:pt x="120" y="113"/>
                    <a:pt x="122" y="111"/>
                  </a:cubicBezTo>
                  <a:cubicBezTo>
                    <a:pt x="124" y="110"/>
                    <a:pt x="127" y="109"/>
                    <a:pt x="129" y="109"/>
                  </a:cubicBezTo>
                  <a:cubicBezTo>
                    <a:pt x="130" y="109"/>
                    <a:pt x="132" y="109"/>
                    <a:pt x="133" y="109"/>
                  </a:cubicBezTo>
                  <a:cubicBezTo>
                    <a:pt x="134" y="109"/>
                    <a:pt x="134" y="110"/>
                    <a:pt x="135" y="110"/>
                  </a:cubicBezTo>
                  <a:cubicBezTo>
                    <a:pt x="135" y="110"/>
                    <a:pt x="135" y="110"/>
                    <a:pt x="135" y="110"/>
                  </a:cubicBezTo>
                  <a:cubicBezTo>
                    <a:pt x="136" y="110"/>
                    <a:pt x="137" y="111"/>
                    <a:pt x="138" y="110"/>
                  </a:cubicBezTo>
                  <a:cubicBezTo>
                    <a:pt x="139" y="109"/>
                    <a:pt x="139" y="109"/>
                    <a:pt x="139" y="108"/>
                  </a:cubicBezTo>
                  <a:cubicBezTo>
                    <a:pt x="146" y="94"/>
                    <a:pt x="146" y="94"/>
                    <a:pt x="146" y="94"/>
                  </a:cubicBezTo>
                  <a:cubicBezTo>
                    <a:pt x="146" y="93"/>
                    <a:pt x="146" y="93"/>
                    <a:pt x="146" y="93"/>
                  </a:cubicBezTo>
                  <a:cubicBezTo>
                    <a:pt x="146" y="92"/>
                    <a:pt x="146" y="92"/>
                    <a:pt x="146" y="91"/>
                  </a:cubicBezTo>
                  <a:cubicBezTo>
                    <a:pt x="145" y="91"/>
                    <a:pt x="145" y="91"/>
                    <a:pt x="145" y="91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3" y="88"/>
                    <a:pt x="142" y="87"/>
                    <a:pt x="141" y="86"/>
                  </a:cubicBezTo>
                  <a:cubicBezTo>
                    <a:pt x="140" y="85"/>
                    <a:pt x="139" y="85"/>
                    <a:pt x="138" y="84"/>
                  </a:cubicBezTo>
                  <a:cubicBezTo>
                    <a:pt x="136" y="82"/>
                    <a:pt x="133" y="80"/>
                    <a:pt x="132" y="76"/>
                  </a:cubicBezTo>
                  <a:cubicBezTo>
                    <a:pt x="131" y="72"/>
                    <a:pt x="131" y="69"/>
                    <a:pt x="132" y="66"/>
                  </a:cubicBezTo>
                  <a:cubicBezTo>
                    <a:pt x="133" y="64"/>
                    <a:pt x="134" y="63"/>
                    <a:pt x="135" y="61"/>
                  </a:cubicBezTo>
                  <a:cubicBezTo>
                    <a:pt x="136" y="60"/>
                    <a:pt x="137" y="59"/>
                    <a:pt x="138" y="58"/>
                  </a:cubicBezTo>
                  <a:cubicBezTo>
                    <a:pt x="139" y="57"/>
                    <a:pt x="140" y="57"/>
                    <a:pt x="140" y="56"/>
                  </a:cubicBezTo>
                  <a:cubicBezTo>
                    <a:pt x="141" y="56"/>
                    <a:pt x="141" y="56"/>
                    <a:pt x="141" y="56"/>
                  </a:cubicBezTo>
                  <a:cubicBezTo>
                    <a:pt x="141" y="56"/>
                    <a:pt x="141" y="56"/>
                    <a:pt x="141" y="56"/>
                  </a:cubicBezTo>
                  <a:cubicBezTo>
                    <a:pt x="142" y="55"/>
                    <a:pt x="143" y="55"/>
                    <a:pt x="144" y="54"/>
                  </a:cubicBezTo>
                  <a:cubicBezTo>
                    <a:pt x="143" y="53"/>
                    <a:pt x="143" y="52"/>
                    <a:pt x="142" y="51"/>
                  </a:cubicBezTo>
                  <a:cubicBezTo>
                    <a:pt x="142" y="49"/>
                    <a:pt x="141" y="47"/>
                    <a:pt x="140" y="45"/>
                  </a:cubicBezTo>
                  <a:cubicBezTo>
                    <a:pt x="140" y="44"/>
                    <a:pt x="140" y="43"/>
                    <a:pt x="139" y="42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39" y="40"/>
                    <a:pt x="139" y="39"/>
                    <a:pt x="138" y="39"/>
                  </a:cubicBezTo>
                  <a:cubicBezTo>
                    <a:pt x="138" y="38"/>
                    <a:pt x="137" y="39"/>
                    <a:pt x="136" y="39"/>
                  </a:cubicBezTo>
                  <a:cubicBezTo>
                    <a:pt x="137" y="38"/>
                    <a:pt x="138" y="37"/>
                    <a:pt x="137" y="37"/>
                  </a:cubicBezTo>
                  <a:cubicBezTo>
                    <a:pt x="137" y="37"/>
                    <a:pt x="135" y="37"/>
                    <a:pt x="132" y="37"/>
                  </a:cubicBezTo>
                  <a:cubicBezTo>
                    <a:pt x="129" y="37"/>
                    <a:pt x="126" y="38"/>
                    <a:pt x="123" y="38"/>
                  </a:cubicBezTo>
                  <a:cubicBezTo>
                    <a:pt x="122" y="38"/>
                    <a:pt x="122" y="38"/>
                    <a:pt x="121" y="38"/>
                  </a:cubicBezTo>
                  <a:cubicBezTo>
                    <a:pt x="121" y="37"/>
                    <a:pt x="120" y="37"/>
                    <a:pt x="120" y="36"/>
                  </a:cubicBezTo>
                  <a:cubicBezTo>
                    <a:pt x="120" y="36"/>
                    <a:pt x="120" y="35"/>
                    <a:pt x="119" y="35"/>
                  </a:cubicBezTo>
                  <a:cubicBezTo>
                    <a:pt x="119" y="35"/>
                    <a:pt x="119" y="34"/>
                    <a:pt x="118" y="34"/>
                  </a:cubicBezTo>
                  <a:cubicBezTo>
                    <a:pt x="117" y="33"/>
                    <a:pt x="116" y="33"/>
                    <a:pt x="115" y="32"/>
                  </a:cubicBezTo>
                  <a:cubicBezTo>
                    <a:pt x="114" y="31"/>
                    <a:pt x="114" y="30"/>
                    <a:pt x="114" y="29"/>
                  </a:cubicBezTo>
                  <a:cubicBezTo>
                    <a:pt x="114" y="29"/>
                    <a:pt x="115" y="29"/>
                    <a:pt x="116" y="29"/>
                  </a:cubicBezTo>
                  <a:cubicBezTo>
                    <a:pt x="116" y="29"/>
                    <a:pt x="117" y="29"/>
                    <a:pt x="118" y="30"/>
                  </a:cubicBezTo>
                  <a:cubicBezTo>
                    <a:pt x="119" y="30"/>
                    <a:pt x="121" y="30"/>
                    <a:pt x="123" y="32"/>
                  </a:cubicBezTo>
                  <a:cubicBezTo>
                    <a:pt x="123" y="32"/>
                    <a:pt x="123" y="32"/>
                    <a:pt x="124" y="32"/>
                  </a:cubicBezTo>
                  <a:cubicBezTo>
                    <a:pt x="124" y="32"/>
                    <a:pt x="124" y="32"/>
                    <a:pt x="125" y="32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5" y="32"/>
                    <a:pt x="126" y="32"/>
                    <a:pt x="126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D6FFA61F-EAFD-4B6B-A840-1D4FB1A71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921" y="3304083"/>
              <a:ext cx="731838" cy="735013"/>
            </a:xfrm>
            <a:custGeom>
              <a:avLst/>
              <a:gdLst>
                <a:gd name="T0" fmla="*/ 186 w 195"/>
                <a:gd name="T1" fmla="*/ 61 h 195"/>
                <a:gd name="T2" fmla="*/ 187 w 195"/>
                <a:gd name="T3" fmla="*/ 108 h 195"/>
                <a:gd name="T4" fmla="*/ 164 w 195"/>
                <a:gd name="T5" fmla="*/ 146 h 195"/>
                <a:gd name="T6" fmla="*/ 136 w 195"/>
                <a:gd name="T7" fmla="*/ 184 h 195"/>
                <a:gd name="T8" fmla="*/ 72 w 195"/>
                <a:gd name="T9" fmla="*/ 191 h 195"/>
                <a:gd name="T10" fmla="*/ 76 w 195"/>
                <a:gd name="T11" fmla="*/ 192 h 195"/>
                <a:gd name="T12" fmla="*/ 129 w 195"/>
                <a:gd name="T13" fmla="*/ 186 h 195"/>
                <a:gd name="T14" fmla="*/ 173 w 195"/>
                <a:gd name="T15" fmla="*/ 148 h 195"/>
                <a:gd name="T16" fmla="*/ 173 w 195"/>
                <a:gd name="T17" fmla="*/ 91 h 195"/>
                <a:gd name="T18" fmla="*/ 182 w 195"/>
                <a:gd name="T19" fmla="*/ 45 h 195"/>
                <a:gd name="T20" fmla="*/ 184 w 195"/>
                <a:gd name="T21" fmla="*/ 47 h 195"/>
                <a:gd name="T22" fmla="*/ 178 w 195"/>
                <a:gd name="T23" fmla="*/ 83 h 195"/>
                <a:gd name="T24" fmla="*/ 184 w 195"/>
                <a:gd name="T25" fmla="*/ 142 h 195"/>
                <a:gd name="T26" fmla="*/ 156 w 195"/>
                <a:gd name="T27" fmla="*/ 165 h 195"/>
                <a:gd name="T28" fmla="*/ 108 w 195"/>
                <a:gd name="T29" fmla="*/ 177 h 195"/>
                <a:gd name="T30" fmla="*/ 72 w 195"/>
                <a:gd name="T31" fmla="*/ 193 h 195"/>
                <a:gd name="T32" fmla="*/ 48 w 195"/>
                <a:gd name="T33" fmla="*/ 156 h 195"/>
                <a:gd name="T34" fmla="*/ 10 w 195"/>
                <a:gd name="T35" fmla="*/ 143 h 195"/>
                <a:gd name="T36" fmla="*/ 10 w 195"/>
                <a:gd name="T37" fmla="*/ 117 h 195"/>
                <a:gd name="T38" fmla="*/ 7 w 195"/>
                <a:gd name="T39" fmla="*/ 121 h 195"/>
                <a:gd name="T40" fmla="*/ 14 w 195"/>
                <a:gd name="T41" fmla="*/ 152 h 195"/>
                <a:gd name="T42" fmla="*/ 48 w 195"/>
                <a:gd name="T43" fmla="*/ 173 h 195"/>
                <a:gd name="T44" fmla="*/ 86 w 195"/>
                <a:gd name="T45" fmla="*/ 189 h 195"/>
                <a:gd name="T46" fmla="*/ 130 w 195"/>
                <a:gd name="T47" fmla="*/ 188 h 195"/>
                <a:gd name="T48" fmla="*/ 157 w 195"/>
                <a:gd name="T49" fmla="*/ 153 h 195"/>
                <a:gd name="T50" fmla="*/ 164 w 195"/>
                <a:gd name="T51" fmla="*/ 148 h 195"/>
                <a:gd name="T52" fmla="*/ 149 w 195"/>
                <a:gd name="T53" fmla="*/ 185 h 195"/>
                <a:gd name="T54" fmla="*/ 106 w 195"/>
                <a:gd name="T55" fmla="*/ 178 h 195"/>
                <a:gd name="T56" fmla="*/ 48 w 195"/>
                <a:gd name="T57" fmla="*/ 181 h 195"/>
                <a:gd name="T58" fmla="*/ 27 w 195"/>
                <a:gd name="T59" fmla="*/ 154 h 195"/>
                <a:gd name="T60" fmla="*/ 5 w 195"/>
                <a:gd name="T61" fmla="*/ 131 h 195"/>
                <a:gd name="T62" fmla="*/ 18 w 195"/>
                <a:gd name="T63" fmla="*/ 98 h 195"/>
                <a:gd name="T64" fmla="*/ 6 w 195"/>
                <a:gd name="T65" fmla="*/ 61 h 195"/>
                <a:gd name="T66" fmla="*/ 39 w 195"/>
                <a:gd name="T67" fmla="*/ 21 h 195"/>
                <a:gd name="T68" fmla="*/ 88 w 195"/>
                <a:gd name="T69" fmla="*/ 16 h 195"/>
                <a:gd name="T70" fmla="*/ 123 w 195"/>
                <a:gd name="T71" fmla="*/ 3 h 195"/>
                <a:gd name="T72" fmla="*/ 138 w 195"/>
                <a:gd name="T73" fmla="*/ 12 h 195"/>
                <a:gd name="T74" fmla="*/ 137 w 195"/>
                <a:gd name="T75" fmla="*/ 19 h 195"/>
                <a:gd name="T76" fmla="*/ 131 w 195"/>
                <a:gd name="T77" fmla="*/ 18 h 195"/>
                <a:gd name="T78" fmla="*/ 115 w 195"/>
                <a:gd name="T79" fmla="*/ 17 h 195"/>
                <a:gd name="T80" fmla="*/ 63 w 195"/>
                <a:gd name="T81" fmla="*/ 21 h 195"/>
                <a:gd name="T82" fmla="*/ 20 w 195"/>
                <a:gd name="T83" fmla="*/ 63 h 195"/>
                <a:gd name="T84" fmla="*/ 22 w 195"/>
                <a:gd name="T85" fmla="*/ 82 h 195"/>
                <a:gd name="T86" fmla="*/ 19 w 195"/>
                <a:gd name="T87" fmla="*/ 126 h 195"/>
                <a:gd name="T88" fmla="*/ 22 w 195"/>
                <a:gd name="T89" fmla="*/ 140 h 195"/>
                <a:gd name="T90" fmla="*/ 61 w 195"/>
                <a:gd name="T91" fmla="*/ 174 h 195"/>
                <a:gd name="T92" fmla="*/ 85 w 195"/>
                <a:gd name="T93" fmla="*/ 174 h 195"/>
                <a:gd name="T94" fmla="*/ 143 w 195"/>
                <a:gd name="T95" fmla="*/ 173 h 195"/>
                <a:gd name="T96" fmla="*/ 167 w 195"/>
                <a:gd name="T97" fmla="*/ 136 h 195"/>
                <a:gd name="T98" fmla="*/ 181 w 195"/>
                <a:gd name="T99" fmla="*/ 115 h 195"/>
                <a:gd name="T100" fmla="*/ 176 w 195"/>
                <a:gd name="T101" fmla="*/ 63 h 195"/>
                <a:gd name="T102" fmla="*/ 171 w 195"/>
                <a:gd name="T103" fmla="*/ 48 h 195"/>
                <a:gd name="T104" fmla="*/ 166 w 195"/>
                <a:gd name="T105" fmla="*/ 84 h 195"/>
                <a:gd name="T106" fmla="*/ 174 w 195"/>
                <a:gd name="T107" fmla="*/ 139 h 195"/>
                <a:gd name="T108" fmla="*/ 144 w 195"/>
                <a:gd name="T109" fmla="*/ 175 h 195"/>
                <a:gd name="T110" fmla="*/ 91 w 195"/>
                <a:gd name="T111" fmla="*/ 172 h 195"/>
                <a:gd name="T112" fmla="*/ 146 w 195"/>
                <a:gd name="T113" fmla="*/ 175 h 195"/>
                <a:gd name="T114" fmla="*/ 176 w 195"/>
                <a:gd name="T115" fmla="*/ 134 h 195"/>
                <a:gd name="T116" fmla="*/ 177 w 195"/>
                <a:gd name="T117" fmla="*/ 71 h 195"/>
                <a:gd name="T118" fmla="*/ 172 w 195"/>
                <a:gd name="T119" fmla="*/ 47 h 195"/>
                <a:gd name="T120" fmla="*/ 153 w 195"/>
                <a:gd name="T121" fmla="*/ 4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5" h="195">
                  <a:moveTo>
                    <a:pt x="155" y="41"/>
                  </a:moveTo>
                  <a:cubicBezTo>
                    <a:pt x="158" y="41"/>
                    <a:pt x="161" y="41"/>
                    <a:pt x="163" y="40"/>
                  </a:cubicBezTo>
                  <a:cubicBezTo>
                    <a:pt x="168" y="40"/>
                    <a:pt x="168" y="40"/>
                    <a:pt x="168" y="40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2" y="40"/>
                    <a:pt x="174" y="39"/>
                    <a:pt x="175" y="40"/>
                  </a:cubicBezTo>
                  <a:cubicBezTo>
                    <a:pt x="176" y="40"/>
                    <a:pt x="177" y="40"/>
                    <a:pt x="178" y="41"/>
                  </a:cubicBezTo>
                  <a:cubicBezTo>
                    <a:pt x="179" y="41"/>
                    <a:pt x="180" y="42"/>
                    <a:pt x="181" y="43"/>
                  </a:cubicBezTo>
                  <a:cubicBezTo>
                    <a:pt x="181" y="44"/>
                    <a:pt x="181" y="45"/>
                    <a:pt x="181" y="45"/>
                  </a:cubicBezTo>
                  <a:cubicBezTo>
                    <a:pt x="181" y="46"/>
                    <a:pt x="182" y="46"/>
                    <a:pt x="182" y="47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3"/>
                    <a:pt x="184" y="56"/>
                    <a:pt x="185" y="59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87" y="62"/>
                    <a:pt x="187" y="62"/>
                    <a:pt x="187" y="62"/>
                  </a:cubicBezTo>
                  <a:cubicBezTo>
                    <a:pt x="187" y="64"/>
                    <a:pt x="187" y="64"/>
                    <a:pt x="187" y="64"/>
                  </a:cubicBezTo>
                  <a:cubicBezTo>
                    <a:pt x="188" y="66"/>
                    <a:pt x="189" y="69"/>
                    <a:pt x="191" y="71"/>
                  </a:cubicBezTo>
                  <a:cubicBezTo>
                    <a:pt x="185" y="74"/>
                    <a:pt x="185" y="74"/>
                    <a:pt x="185" y="74"/>
                  </a:cubicBezTo>
                  <a:cubicBezTo>
                    <a:pt x="184" y="75"/>
                    <a:pt x="184" y="75"/>
                    <a:pt x="183" y="76"/>
                  </a:cubicBezTo>
                  <a:cubicBezTo>
                    <a:pt x="182" y="76"/>
                    <a:pt x="182" y="76"/>
                    <a:pt x="182" y="76"/>
                  </a:cubicBezTo>
                  <a:cubicBezTo>
                    <a:pt x="181" y="77"/>
                    <a:pt x="181" y="77"/>
                    <a:pt x="181" y="77"/>
                  </a:cubicBezTo>
                  <a:cubicBezTo>
                    <a:pt x="179" y="78"/>
                    <a:pt x="177" y="80"/>
                    <a:pt x="176" y="81"/>
                  </a:cubicBezTo>
                  <a:cubicBezTo>
                    <a:pt x="173" y="84"/>
                    <a:pt x="172" y="88"/>
                    <a:pt x="173" y="91"/>
                  </a:cubicBezTo>
                  <a:cubicBezTo>
                    <a:pt x="173" y="93"/>
                    <a:pt x="174" y="94"/>
                    <a:pt x="175" y="96"/>
                  </a:cubicBezTo>
                  <a:cubicBezTo>
                    <a:pt x="176" y="97"/>
                    <a:pt x="178" y="99"/>
                    <a:pt x="180" y="100"/>
                  </a:cubicBezTo>
                  <a:cubicBezTo>
                    <a:pt x="182" y="102"/>
                    <a:pt x="184" y="104"/>
                    <a:pt x="186" y="106"/>
                  </a:cubicBezTo>
                  <a:cubicBezTo>
                    <a:pt x="187" y="108"/>
                    <a:pt x="187" y="108"/>
                    <a:pt x="187" y="108"/>
                  </a:cubicBezTo>
                  <a:cubicBezTo>
                    <a:pt x="189" y="109"/>
                    <a:pt x="189" y="109"/>
                    <a:pt x="189" y="109"/>
                  </a:cubicBezTo>
                  <a:cubicBezTo>
                    <a:pt x="190" y="111"/>
                    <a:pt x="192" y="112"/>
                    <a:pt x="192" y="114"/>
                  </a:cubicBezTo>
                  <a:cubicBezTo>
                    <a:pt x="192" y="116"/>
                    <a:pt x="192" y="118"/>
                    <a:pt x="191" y="120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88" y="126"/>
                    <a:pt x="187" y="128"/>
                    <a:pt x="186" y="131"/>
                  </a:cubicBezTo>
                  <a:cubicBezTo>
                    <a:pt x="185" y="133"/>
                    <a:pt x="184" y="135"/>
                    <a:pt x="183" y="137"/>
                  </a:cubicBezTo>
                  <a:cubicBezTo>
                    <a:pt x="181" y="141"/>
                    <a:pt x="181" y="141"/>
                    <a:pt x="181" y="141"/>
                  </a:cubicBezTo>
                  <a:cubicBezTo>
                    <a:pt x="181" y="143"/>
                    <a:pt x="180" y="145"/>
                    <a:pt x="178" y="146"/>
                  </a:cubicBezTo>
                  <a:cubicBezTo>
                    <a:pt x="176" y="148"/>
                    <a:pt x="174" y="148"/>
                    <a:pt x="171" y="148"/>
                  </a:cubicBezTo>
                  <a:cubicBezTo>
                    <a:pt x="170" y="148"/>
                    <a:pt x="169" y="147"/>
                    <a:pt x="168" y="147"/>
                  </a:cubicBezTo>
                  <a:cubicBezTo>
                    <a:pt x="165" y="146"/>
                    <a:pt x="165" y="146"/>
                    <a:pt x="165" y="146"/>
                  </a:cubicBezTo>
                  <a:cubicBezTo>
                    <a:pt x="165" y="146"/>
                    <a:pt x="165" y="146"/>
                    <a:pt x="164" y="146"/>
                  </a:cubicBezTo>
                  <a:cubicBezTo>
                    <a:pt x="164" y="146"/>
                    <a:pt x="164" y="146"/>
                    <a:pt x="164" y="146"/>
                  </a:cubicBezTo>
                  <a:cubicBezTo>
                    <a:pt x="163" y="146"/>
                    <a:pt x="163" y="146"/>
                    <a:pt x="162" y="146"/>
                  </a:cubicBezTo>
                  <a:cubicBezTo>
                    <a:pt x="161" y="146"/>
                    <a:pt x="160" y="146"/>
                    <a:pt x="159" y="147"/>
                  </a:cubicBezTo>
                  <a:cubicBezTo>
                    <a:pt x="157" y="148"/>
                    <a:pt x="155" y="149"/>
                    <a:pt x="154" y="151"/>
                  </a:cubicBezTo>
                  <a:cubicBezTo>
                    <a:pt x="154" y="152"/>
                    <a:pt x="154" y="154"/>
                    <a:pt x="154" y="155"/>
                  </a:cubicBezTo>
                  <a:cubicBezTo>
                    <a:pt x="154" y="157"/>
                    <a:pt x="154" y="158"/>
                    <a:pt x="154" y="160"/>
                  </a:cubicBezTo>
                  <a:cubicBezTo>
                    <a:pt x="154" y="163"/>
                    <a:pt x="154" y="166"/>
                    <a:pt x="154" y="169"/>
                  </a:cubicBezTo>
                  <a:cubicBezTo>
                    <a:pt x="154" y="171"/>
                    <a:pt x="154" y="171"/>
                    <a:pt x="154" y="171"/>
                  </a:cubicBezTo>
                  <a:cubicBezTo>
                    <a:pt x="154" y="175"/>
                    <a:pt x="154" y="175"/>
                    <a:pt x="154" y="175"/>
                  </a:cubicBezTo>
                  <a:cubicBezTo>
                    <a:pt x="154" y="177"/>
                    <a:pt x="154" y="179"/>
                    <a:pt x="154" y="182"/>
                  </a:cubicBezTo>
                  <a:cubicBezTo>
                    <a:pt x="152" y="182"/>
                    <a:pt x="150" y="182"/>
                    <a:pt x="148" y="182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3" y="183"/>
                    <a:pt x="143" y="183"/>
                    <a:pt x="143" y="183"/>
                  </a:cubicBezTo>
                  <a:cubicBezTo>
                    <a:pt x="141" y="183"/>
                    <a:pt x="139" y="183"/>
                    <a:pt x="136" y="184"/>
                  </a:cubicBezTo>
                  <a:cubicBezTo>
                    <a:pt x="134" y="184"/>
                    <a:pt x="132" y="185"/>
                    <a:pt x="129" y="185"/>
                  </a:cubicBezTo>
                  <a:cubicBezTo>
                    <a:pt x="128" y="186"/>
                    <a:pt x="128" y="186"/>
                    <a:pt x="128" y="186"/>
                  </a:cubicBezTo>
                  <a:cubicBezTo>
                    <a:pt x="125" y="186"/>
                    <a:pt x="125" y="186"/>
                    <a:pt x="125" y="186"/>
                  </a:cubicBezTo>
                  <a:cubicBezTo>
                    <a:pt x="120" y="188"/>
                    <a:pt x="120" y="188"/>
                    <a:pt x="120" y="188"/>
                  </a:cubicBezTo>
                  <a:cubicBezTo>
                    <a:pt x="117" y="184"/>
                    <a:pt x="115" y="181"/>
                    <a:pt x="112" y="178"/>
                  </a:cubicBezTo>
                  <a:cubicBezTo>
                    <a:pt x="111" y="176"/>
                    <a:pt x="110" y="176"/>
                    <a:pt x="109" y="175"/>
                  </a:cubicBezTo>
                  <a:cubicBezTo>
                    <a:pt x="108" y="175"/>
                    <a:pt x="107" y="175"/>
                    <a:pt x="105" y="175"/>
                  </a:cubicBezTo>
                  <a:cubicBezTo>
                    <a:pt x="103" y="175"/>
                    <a:pt x="99" y="176"/>
                    <a:pt x="97" y="178"/>
                  </a:cubicBezTo>
                  <a:cubicBezTo>
                    <a:pt x="94" y="180"/>
                    <a:pt x="91" y="182"/>
                    <a:pt x="88" y="184"/>
                  </a:cubicBezTo>
                  <a:cubicBezTo>
                    <a:pt x="87" y="185"/>
                    <a:pt x="86" y="186"/>
                    <a:pt x="85" y="187"/>
                  </a:cubicBezTo>
                  <a:cubicBezTo>
                    <a:pt x="82" y="190"/>
                    <a:pt x="82" y="190"/>
                    <a:pt x="82" y="190"/>
                  </a:cubicBezTo>
                  <a:cubicBezTo>
                    <a:pt x="82" y="191"/>
                    <a:pt x="81" y="192"/>
                    <a:pt x="79" y="192"/>
                  </a:cubicBezTo>
                  <a:cubicBezTo>
                    <a:pt x="77" y="193"/>
                    <a:pt x="74" y="192"/>
                    <a:pt x="72" y="191"/>
                  </a:cubicBezTo>
                  <a:cubicBezTo>
                    <a:pt x="70" y="190"/>
                    <a:pt x="69" y="189"/>
                    <a:pt x="67" y="189"/>
                  </a:cubicBezTo>
                  <a:cubicBezTo>
                    <a:pt x="64" y="187"/>
                    <a:pt x="61" y="186"/>
                    <a:pt x="58" y="184"/>
                  </a:cubicBezTo>
                  <a:cubicBezTo>
                    <a:pt x="54" y="183"/>
                    <a:pt x="54" y="183"/>
                    <a:pt x="54" y="183"/>
                  </a:cubicBezTo>
                  <a:cubicBezTo>
                    <a:pt x="53" y="183"/>
                    <a:pt x="52" y="182"/>
                    <a:pt x="51" y="181"/>
                  </a:cubicBezTo>
                  <a:cubicBezTo>
                    <a:pt x="50" y="180"/>
                    <a:pt x="50" y="179"/>
                    <a:pt x="50" y="178"/>
                  </a:cubicBezTo>
                  <a:cubicBezTo>
                    <a:pt x="50" y="177"/>
                    <a:pt x="50" y="176"/>
                    <a:pt x="50" y="175"/>
                  </a:cubicBezTo>
                  <a:cubicBezTo>
                    <a:pt x="50" y="176"/>
                    <a:pt x="50" y="177"/>
                    <a:pt x="50" y="178"/>
                  </a:cubicBezTo>
                  <a:cubicBezTo>
                    <a:pt x="50" y="179"/>
                    <a:pt x="51" y="181"/>
                    <a:pt x="51" y="181"/>
                  </a:cubicBezTo>
                  <a:cubicBezTo>
                    <a:pt x="52" y="182"/>
                    <a:pt x="53" y="183"/>
                    <a:pt x="55" y="183"/>
                  </a:cubicBezTo>
                  <a:cubicBezTo>
                    <a:pt x="58" y="185"/>
                    <a:pt x="58" y="185"/>
                    <a:pt x="58" y="185"/>
                  </a:cubicBezTo>
                  <a:cubicBezTo>
                    <a:pt x="61" y="186"/>
                    <a:pt x="64" y="187"/>
                    <a:pt x="68" y="189"/>
                  </a:cubicBezTo>
                  <a:cubicBezTo>
                    <a:pt x="73" y="191"/>
                    <a:pt x="73" y="191"/>
                    <a:pt x="73" y="191"/>
                  </a:cubicBezTo>
                  <a:cubicBezTo>
                    <a:pt x="74" y="192"/>
                    <a:pt x="75" y="192"/>
                    <a:pt x="76" y="192"/>
                  </a:cubicBezTo>
                  <a:cubicBezTo>
                    <a:pt x="78" y="193"/>
                    <a:pt x="79" y="193"/>
                    <a:pt x="80" y="192"/>
                  </a:cubicBezTo>
                  <a:cubicBezTo>
                    <a:pt x="81" y="191"/>
                    <a:pt x="82" y="190"/>
                    <a:pt x="83" y="189"/>
                  </a:cubicBezTo>
                  <a:cubicBezTo>
                    <a:pt x="84" y="188"/>
                    <a:pt x="84" y="188"/>
                    <a:pt x="84" y="188"/>
                  </a:cubicBezTo>
                  <a:cubicBezTo>
                    <a:pt x="85" y="187"/>
                    <a:pt x="85" y="187"/>
                    <a:pt x="85" y="187"/>
                  </a:cubicBezTo>
                  <a:cubicBezTo>
                    <a:pt x="86" y="186"/>
                    <a:pt x="88" y="185"/>
                    <a:pt x="89" y="184"/>
                  </a:cubicBezTo>
                  <a:cubicBezTo>
                    <a:pt x="92" y="182"/>
                    <a:pt x="94" y="180"/>
                    <a:pt x="97" y="178"/>
                  </a:cubicBezTo>
                  <a:cubicBezTo>
                    <a:pt x="100" y="177"/>
                    <a:pt x="103" y="175"/>
                    <a:pt x="105" y="175"/>
                  </a:cubicBezTo>
                  <a:cubicBezTo>
                    <a:pt x="107" y="175"/>
                    <a:pt x="108" y="175"/>
                    <a:pt x="109" y="176"/>
                  </a:cubicBezTo>
                  <a:cubicBezTo>
                    <a:pt x="110" y="176"/>
                    <a:pt x="110" y="177"/>
                    <a:pt x="112" y="178"/>
                  </a:cubicBezTo>
                  <a:cubicBezTo>
                    <a:pt x="120" y="188"/>
                    <a:pt x="120" y="188"/>
                    <a:pt x="120" y="188"/>
                  </a:cubicBezTo>
                  <a:cubicBezTo>
                    <a:pt x="125" y="187"/>
                    <a:pt x="125" y="187"/>
                    <a:pt x="125" y="187"/>
                  </a:cubicBezTo>
                  <a:cubicBezTo>
                    <a:pt x="128" y="186"/>
                    <a:pt x="128" y="186"/>
                    <a:pt x="128" y="186"/>
                  </a:cubicBezTo>
                  <a:cubicBezTo>
                    <a:pt x="129" y="186"/>
                    <a:pt x="129" y="186"/>
                    <a:pt x="129" y="186"/>
                  </a:cubicBezTo>
                  <a:cubicBezTo>
                    <a:pt x="132" y="185"/>
                    <a:pt x="134" y="185"/>
                    <a:pt x="136" y="184"/>
                  </a:cubicBezTo>
                  <a:cubicBezTo>
                    <a:pt x="139" y="184"/>
                    <a:pt x="141" y="183"/>
                    <a:pt x="143" y="183"/>
                  </a:cubicBezTo>
                  <a:cubicBezTo>
                    <a:pt x="145" y="183"/>
                    <a:pt x="145" y="183"/>
                    <a:pt x="145" y="183"/>
                  </a:cubicBezTo>
                  <a:cubicBezTo>
                    <a:pt x="148" y="182"/>
                    <a:pt x="148" y="182"/>
                    <a:pt x="148" y="182"/>
                  </a:cubicBezTo>
                  <a:cubicBezTo>
                    <a:pt x="154" y="182"/>
                    <a:pt x="154" y="182"/>
                    <a:pt x="154" y="182"/>
                  </a:cubicBezTo>
                  <a:cubicBezTo>
                    <a:pt x="154" y="171"/>
                    <a:pt x="154" y="171"/>
                    <a:pt x="154" y="171"/>
                  </a:cubicBezTo>
                  <a:cubicBezTo>
                    <a:pt x="154" y="164"/>
                    <a:pt x="154" y="164"/>
                    <a:pt x="154" y="164"/>
                  </a:cubicBezTo>
                  <a:cubicBezTo>
                    <a:pt x="154" y="157"/>
                    <a:pt x="154" y="157"/>
                    <a:pt x="154" y="157"/>
                  </a:cubicBezTo>
                  <a:cubicBezTo>
                    <a:pt x="154" y="154"/>
                    <a:pt x="154" y="152"/>
                    <a:pt x="155" y="151"/>
                  </a:cubicBezTo>
                  <a:cubicBezTo>
                    <a:pt x="156" y="148"/>
                    <a:pt x="159" y="146"/>
                    <a:pt x="162" y="146"/>
                  </a:cubicBezTo>
                  <a:cubicBezTo>
                    <a:pt x="163" y="146"/>
                    <a:pt x="164" y="146"/>
                    <a:pt x="164" y="146"/>
                  </a:cubicBezTo>
                  <a:cubicBezTo>
                    <a:pt x="165" y="146"/>
                    <a:pt x="166" y="147"/>
                    <a:pt x="168" y="147"/>
                  </a:cubicBezTo>
                  <a:cubicBezTo>
                    <a:pt x="169" y="148"/>
                    <a:pt x="171" y="148"/>
                    <a:pt x="173" y="148"/>
                  </a:cubicBezTo>
                  <a:cubicBezTo>
                    <a:pt x="175" y="148"/>
                    <a:pt x="177" y="147"/>
                    <a:pt x="178" y="146"/>
                  </a:cubicBezTo>
                  <a:cubicBezTo>
                    <a:pt x="180" y="145"/>
                    <a:pt x="181" y="143"/>
                    <a:pt x="182" y="141"/>
                  </a:cubicBezTo>
                  <a:cubicBezTo>
                    <a:pt x="183" y="138"/>
                    <a:pt x="183" y="138"/>
                    <a:pt x="183" y="138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91" y="120"/>
                    <a:pt x="191" y="120"/>
                    <a:pt x="191" y="120"/>
                  </a:cubicBezTo>
                  <a:cubicBezTo>
                    <a:pt x="192" y="118"/>
                    <a:pt x="193" y="116"/>
                    <a:pt x="192" y="114"/>
                  </a:cubicBezTo>
                  <a:cubicBezTo>
                    <a:pt x="192" y="112"/>
                    <a:pt x="190" y="111"/>
                    <a:pt x="189" y="109"/>
                  </a:cubicBezTo>
                  <a:cubicBezTo>
                    <a:pt x="188" y="107"/>
                    <a:pt x="188" y="107"/>
                    <a:pt x="188" y="107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04"/>
                    <a:pt x="183" y="102"/>
                    <a:pt x="181" y="100"/>
                  </a:cubicBezTo>
                  <a:cubicBezTo>
                    <a:pt x="179" y="98"/>
                    <a:pt x="177" y="97"/>
                    <a:pt x="175" y="95"/>
                  </a:cubicBezTo>
                  <a:cubicBezTo>
                    <a:pt x="174" y="94"/>
                    <a:pt x="173" y="92"/>
                    <a:pt x="173" y="91"/>
                  </a:cubicBezTo>
                  <a:cubicBezTo>
                    <a:pt x="173" y="88"/>
                    <a:pt x="174" y="84"/>
                    <a:pt x="177" y="82"/>
                  </a:cubicBezTo>
                  <a:cubicBezTo>
                    <a:pt x="178" y="80"/>
                    <a:pt x="179" y="79"/>
                    <a:pt x="181" y="77"/>
                  </a:cubicBezTo>
                  <a:cubicBezTo>
                    <a:pt x="182" y="77"/>
                    <a:pt x="182" y="77"/>
                    <a:pt x="182" y="77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6"/>
                    <a:pt x="185" y="75"/>
                    <a:pt x="186" y="75"/>
                  </a:cubicBezTo>
                  <a:cubicBezTo>
                    <a:pt x="191" y="71"/>
                    <a:pt x="191" y="71"/>
                    <a:pt x="191" y="71"/>
                  </a:cubicBezTo>
                  <a:cubicBezTo>
                    <a:pt x="190" y="69"/>
                    <a:pt x="189" y="66"/>
                    <a:pt x="188" y="64"/>
                  </a:cubicBezTo>
                  <a:cubicBezTo>
                    <a:pt x="187" y="62"/>
                    <a:pt x="187" y="62"/>
                    <a:pt x="187" y="62"/>
                  </a:cubicBezTo>
                  <a:cubicBezTo>
                    <a:pt x="187" y="61"/>
                    <a:pt x="187" y="61"/>
                    <a:pt x="187" y="61"/>
                  </a:cubicBezTo>
                  <a:cubicBezTo>
                    <a:pt x="186" y="58"/>
                    <a:pt x="186" y="58"/>
                    <a:pt x="186" y="58"/>
                  </a:cubicBezTo>
                  <a:cubicBezTo>
                    <a:pt x="185" y="56"/>
                    <a:pt x="184" y="53"/>
                    <a:pt x="183" y="50"/>
                  </a:cubicBezTo>
                  <a:cubicBezTo>
                    <a:pt x="183" y="47"/>
                    <a:pt x="183" y="47"/>
                    <a:pt x="183" y="47"/>
                  </a:cubicBezTo>
                  <a:cubicBezTo>
                    <a:pt x="182" y="46"/>
                    <a:pt x="182" y="45"/>
                    <a:pt x="182" y="45"/>
                  </a:cubicBezTo>
                  <a:cubicBezTo>
                    <a:pt x="182" y="44"/>
                    <a:pt x="182" y="43"/>
                    <a:pt x="181" y="43"/>
                  </a:cubicBezTo>
                  <a:cubicBezTo>
                    <a:pt x="181" y="42"/>
                    <a:pt x="180" y="41"/>
                    <a:pt x="179" y="40"/>
                  </a:cubicBezTo>
                  <a:cubicBezTo>
                    <a:pt x="178" y="39"/>
                    <a:pt x="177" y="39"/>
                    <a:pt x="175" y="39"/>
                  </a:cubicBezTo>
                  <a:cubicBezTo>
                    <a:pt x="174" y="39"/>
                    <a:pt x="173" y="39"/>
                    <a:pt x="171" y="39"/>
                  </a:cubicBezTo>
                  <a:cubicBezTo>
                    <a:pt x="168" y="39"/>
                    <a:pt x="168" y="39"/>
                    <a:pt x="168" y="39"/>
                  </a:cubicBezTo>
                  <a:cubicBezTo>
                    <a:pt x="163" y="39"/>
                    <a:pt x="163" y="39"/>
                    <a:pt x="163" y="39"/>
                  </a:cubicBezTo>
                  <a:cubicBezTo>
                    <a:pt x="165" y="39"/>
                    <a:pt x="166" y="39"/>
                    <a:pt x="167" y="39"/>
                  </a:cubicBezTo>
                  <a:cubicBezTo>
                    <a:pt x="168" y="39"/>
                    <a:pt x="168" y="39"/>
                    <a:pt x="169" y="38"/>
                  </a:cubicBezTo>
                  <a:cubicBezTo>
                    <a:pt x="170" y="38"/>
                    <a:pt x="171" y="38"/>
                    <a:pt x="173" y="38"/>
                  </a:cubicBezTo>
                  <a:cubicBezTo>
                    <a:pt x="175" y="38"/>
                    <a:pt x="177" y="38"/>
                    <a:pt x="179" y="39"/>
                  </a:cubicBezTo>
                  <a:cubicBezTo>
                    <a:pt x="180" y="40"/>
                    <a:pt x="181" y="41"/>
                    <a:pt x="182" y="42"/>
                  </a:cubicBezTo>
                  <a:cubicBezTo>
                    <a:pt x="183" y="43"/>
                    <a:pt x="183" y="44"/>
                    <a:pt x="184" y="45"/>
                  </a:cubicBezTo>
                  <a:cubicBezTo>
                    <a:pt x="184" y="46"/>
                    <a:pt x="184" y="47"/>
                    <a:pt x="184" y="47"/>
                  </a:cubicBezTo>
                  <a:cubicBezTo>
                    <a:pt x="184" y="48"/>
                    <a:pt x="184" y="48"/>
                    <a:pt x="184" y="48"/>
                  </a:cubicBezTo>
                  <a:cubicBezTo>
                    <a:pt x="184" y="49"/>
                    <a:pt x="184" y="49"/>
                    <a:pt x="184" y="49"/>
                  </a:cubicBezTo>
                  <a:cubicBezTo>
                    <a:pt x="185" y="50"/>
                    <a:pt x="185" y="50"/>
                    <a:pt x="185" y="51"/>
                  </a:cubicBezTo>
                  <a:cubicBezTo>
                    <a:pt x="186" y="52"/>
                    <a:pt x="186" y="54"/>
                    <a:pt x="187" y="55"/>
                  </a:cubicBezTo>
                  <a:cubicBezTo>
                    <a:pt x="187" y="56"/>
                    <a:pt x="188" y="58"/>
                    <a:pt x="188" y="59"/>
                  </a:cubicBezTo>
                  <a:cubicBezTo>
                    <a:pt x="188" y="60"/>
                    <a:pt x="189" y="61"/>
                    <a:pt x="189" y="62"/>
                  </a:cubicBezTo>
                  <a:cubicBezTo>
                    <a:pt x="190" y="63"/>
                    <a:pt x="191" y="65"/>
                    <a:pt x="191" y="66"/>
                  </a:cubicBezTo>
                  <a:cubicBezTo>
                    <a:pt x="192" y="68"/>
                    <a:pt x="193" y="70"/>
                    <a:pt x="194" y="72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186" y="77"/>
                    <a:pt x="185" y="77"/>
                    <a:pt x="184" y="78"/>
                  </a:cubicBezTo>
                  <a:cubicBezTo>
                    <a:pt x="183" y="79"/>
                    <a:pt x="183" y="79"/>
                    <a:pt x="183" y="79"/>
                  </a:cubicBezTo>
                  <a:cubicBezTo>
                    <a:pt x="182" y="79"/>
                    <a:pt x="182" y="79"/>
                    <a:pt x="182" y="79"/>
                  </a:cubicBezTo>
                  <a:cubicBezTo>
                    <a:pt x="181" y="80"/>
                    <a:pt x="179" y="82"/>
                    <a:pt x="178" y="83"/>
                  </a:cubicBezTo>
                  <a:cubicBezTo>
                    <a:pt x="176" y="85"/>
                    <a:pt x="175" y="89"/>
                    <a:pt x="175" y="91"/>
                  </a:cubicBezTo>
                  <a:cubicBezTo>
                    <a:pt x="175" y="92"/>
                    <a:pt x="176" y="93"/>
                    <a:pt x="177" y="94"/>
                  </a:cubicBezTo>
                  <a:cubicBezTo>
                    <a:pt x="178" y="95"/>
                    <a:pt x="180" y="97"/>
                    <a:pt x="182" y="99"/>
                  </a:cubicBezTo>
                  <a:cubicBezTo>
                    <a:pt x="183" y="99"/>
                    <a:pt x="184" y="100"/>
                    <a:pt x="185" y="101"/>
                  </a:cubicBezTo>
                  <a:cubicBezTo>
                    <a:pt x="186" y="102"/>
                    <a:pt x="187" y="103"/>
                    <a:pt x="188" y="104"/>
                  </a:cubicBezTo>
                  <a:cubicBezTo>
                    <a:pt x="189" y="106"/>
                    <a:pt x="189" y="106"/>
                    <a:pt x="189" y="106"/>
                  </a:cubicBezTo>
                  <a:cubicBezTo>
                    <a:pt x="191" y="108"/>
                    <a:pt x="191" y="108"/>
                    <a:pt x="191" y="108"/>
                  </a:cubicBezTo>
                  <a:cubicBezTo>
                    <a:pt x="192" y="110"/>
                    <a:pt x="194" y="111"/>
                    <a:pt x="194" y="114"/>
                  </a:cubicBezTo>
                  <a:cubicBezTo>
                    <a:pt x="195" y="116"/>
                    <a:pt x="194" y="118"/>
                    <a:pt x="193" y="121"/>
                  </a:cubicBezTo>
                  <a:cubicBezTo>
                    <a:pt x="191" y="125"/>
                    <a:pt x="191" y="125"/>
                    <a:pt x="191" y="125"/>
                  </a:cubicBezTo>
                  <a:cubicBezTo>
                    <a:pt x="190" y="127"/>
                    <a:pt x="189" y="129"/>
                    <a:pt x="188" y="132"/>
                  </a:cubicBezTo>
                  <a:cubicBezTo>
                    <a:pt x="187" y="134"/>
                    <a:pt x="186" y="136"/>
                    <a:pt x="185" y="139"/>
                  </a:cubicBezTo>
                  <a:cubicBezTo>
                    <a:pt x="184" y="142"/>
                    <a:pt x="184" y="142"/>
                    <a:pt x="184" y="142"/>
                  </a:cubicBezTo>
                  <a:cubicBezTo>
                    <a:pt x="183" y="145"/>
                    <a:pt x="181" y="147"/>
                    <a:pt x="180" y="148"/>
                  </a:cubicBezTo>
                  <a:cubicBezTo>
                    <a:pt x="178" y="149"/>
                    <a:pt x="177" y="150"/>
                    <a:pt x="176" y="150"/>
                  </a:cubicBezTo>
                  <a:cubicBezTo>
                    <a:pt x="176" y="150"/>
                    <a:pt x="175" y="149"/>
                    <a:pt x="175" y="149"/>
                  </a:cubicBezTo>
                  <a:cubicBezTo>
                    <a:pt x="173" y="149"/>
                    <a:pt x="171" y="149"/>
                    <a:pt x="169" y="149"/>
                  </a:cubicBezTo>
                  <a:cubicBezTo>
                    <a:pt x="169" y="149"/>
                    <a:pt x="168" y="149"/>
                    <a:pt x="168" y="148"/>
                  </a:cubicBezTo>
                  <a:cubicBezTo>
                    <a:pt x="167" y="148"/>
                    <a:pt x="167" y="148"/>
                    <a:pt x="167" y="148"/>
                  </a:cubicBezTo>
                  <a:cubicBezTo>
                    <a:pt x="165" y="148"/>
                    <a:pt x="165" y="148"/>
                    <a:pt x="165" y="148"/>
                  </a:cubicBezTo>
                  <a:cubicBezTo>
                    <a:pt x="165" y="147"/>
                    <a:pt x="164" y="147"/>
                    <a:pt x="164" y="147"/>
                  </a:cubicBezTo>
                  <a:cubicBezTo>
                    <a:pt x="164" y="147"/>
                    <a:pt x="163" y="147"/>
                    <a:pt x="163" y="147"/>
                  </a:cubicBezTo>
                  <a:cubicBezTo>
                    <a:pt x="162" y="147"/>
                    <a:pt x="162" y="147"/>
                    <a:pt x="161" y="147"/>
                  </a:cubicBezTo>
                  <a:cubicBezTo>
                    <a:pt x="159" y="148"/>
                    <a:pt x="156" y="150"/>
                    <a:pt x="156" y="152"/>
                  </a:cubicBezTo>
                  <a:cubicBezTo>
                    <a:pt x="155" y="153"/>
                    <a:pt x="155" y="155"/>
                    <a:pt x="156" y="158"/>
                  </a:cubicBezTo>
                  <a:cubicBezTo>
                    <a:pt x="156" y="160"/>
                    <a:pt x="156" y="162"/>
                    <a:pt x="156" y="165"/>
                  </a:cubicBezTo>
                  <a:cubicBezTo>
                    <a:pt x="156" y="167"/>
                    <a:pt x="156" y="169"/>
                    <a:pt x="156" y="171"/>
                  </a:cubicBezTo>
                  <a:cubicBezTo>
                    <a:pt x="156" y="175"/>
                    <a:pt x="156" y="179"/>
                    <a:pt x="156" y="183"/>
                  </a:cubicBezTo>
                  <a:cubicBezTo>
                    <a:pt x="149" y="184"/>
                    <a:pt x="149" y="184"/>
                    <a:pt x="149" y="184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1" y="185"/>
                    <a:pt x="139" y="185"/>
                    <a:pt x="137" y="186"/>
                  </a:cubicBezTo>
                  <a:cubicBezTo>
                    <a:pt x="134" y="186"/>
                    <a:pt x="132" y="187"/>
                    <a:pt x="130" y="187"/>
                  </a:cubicBezTo>
                  <a:cubicBezTo>
                    <a:pt x="128" y="188"/>
                    <a:pt x="128" y="188"/>
                    <a:pt x="128" y="188"/>
                  </a:cubicBezTo>
                  <a:cubicBezTo>
                    <a:pt x="126" y="188"/>
                    <a:pt x="126" y="188"/>
                    <a:pt x="126" y="188"/>
                  </a:cubicBezTo>
                  <a:cubicBezTo>
                    <a:pt x="119" y="190"/>
                    <a:pt x="119" y="190"/>
                    <a:pt x="119" y="190"/>
                  </a:cubicBezTo>
                  <a:cubicBezTo>
                    <a:pt x="116" y="186"/>
                    <a:pt x="113" y="182"/>
                    <a:pt x="110" y="179"/>
                  </a:cubicBezTo>
                  <a:cubicBezTo>
                    <a:pt x="110" y="178"/>
                    <a:pt x="109" y="178"/>
                    <a:pt x="109" y="178"/>
                  </a:cubicBezTo>
                  <a:cubicBezTo>
                    <a:pt x="109" y="177"/>
                    <a:pt x="108" y="177"/>
                    <a:pt x="108" y="177"/>
                  </a:cubicBezTo>
                  <a:cubicBezTo>
                    <a:pt x="107" y="177"/>
                    <a:pt x="106" y="177"/>
                    <a:pt x="105" y="177"/>
                  </a:cubicBezTo>
                  <a:cubicBezTo>
                    <a:pt x="104" y="177"/>
                    <a:pt x="102" y="177"/>
                    <a:pt x="101" y="178"/>
                  </a:cubicBezTo>
                  <a:cubicBezTo>
                    <a:pt x="100" y="178"/>
                    <a:pt x="100" y="179"/>
                    <a:pt x="99" y="179"/>
                  </a:cubicBezTo>
                  <a:cubicBezTo>
                    <a:pt x="98" y="179"/>
                    <a:pt x="98" y="180"/>
                    <a:pt x="97" y="180"/>
                  </a:cubicBezTo>
                  <a:cubicBezTo>
                    <a:pt x="94" y="182"/>
                    <a:pt x="91" y="184"/>
                    <a:pt x="89" y="186"/>
                  </a:cubicBezTo>
                  <a:cubicBezTo>
                    <a:pt x="88" y="187"/>
                    <a:pt x="87" y="187"/>
                    <a:pt x="87" y="188"/>
                  </a:cubicBezTo>
                  <a:cubicBezTo>
                    <a:pt x="86" y="189"/>
                    <a:pt x="86" y="189"/>
                    <a:pt x="86" y="189"/>
                  </a:cubicBezTo>
                  <a:cubicBezTo>
                    <a:pt x="85" y="189"/>
                    <a:pt x="85" y="189"/>
                    <a:pt x="85" y="189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4" y="191"/>
                    <a:pt x="83" y="191"/>
                    <a:pt x="83" y="192"/>
                  </a:cubicBezTo>
                  <a:cubicBezTo>
                    <a:pt x="82" y="192"/>
                    <a:pt x="82" y="193"/>
                    <a:pt x="81" y="193"/>
                  </a:cubicBezTo>
                  <a:cubicBezTo>
                    <a:pt x="80" y="194"/>
                    <a:pt x="78" y="194"/>
                    <a:pt x="77" y="194"/>
                  </a:cubicBezTo>
                  <a:cubicBezTo>
                    <a:pt x="75" y="194"/>
                    <a:pt x="74" y="193"/>
                    <a:pt x="72" y="193"/>
                  </a:cubicBezTo>
                  <a:cubicBezTo>
                    <a:pt x="69" y="191"/>
                    <a:pt x="69" y="191"/>
                    <a:pt x="69" y="191"/>
                  </a:cubicBezTo>
                  <a:cubicBezTo>
                    <a:pt x="64" y="189"/>
                    <a:pt x="64" y="189"/>
                    <a:pt x="64" y="189"/>
                  </a:cubicBezTo>
                  <a:cubicBezTo>
                    <a:pt x="59" y="187"/>
                    <a:pt x="59" y="187"/>
                    <a:pt x="59" y="187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4" y="185"/>
                    <a:pt x="54" y="185"/>
                    <a:pt x="54" y="185"/>
                  </a:cubicBezTo>
                  <a:cubicBezTo>
                    <a:pt x="54" y="184"/>
                    <a:pt x="53" y="184"/>
                    <a:pt x="52" y="184"/>
                  </a:cubicBezTo>
                  <a:cubicBezTo>
                    <a:pt x="51" y="183"/>
                    <a:pt x="50" y="182"/>
                    <a:pt x="49" y="181"/>
                  </a:cubicBezTo>
                  <a:cubicBezTo>
                    <a:pt x="48" y="180"/>
                    <a:pt x="48" y="178"/>
                    <a:pt x="48" y="177"/>
                  </a:cubicBezTo>
                  <a:cubicBezTo>
                    <a:pt x="48" y="176"/>
                    <a:pt x="49" y="175"/>
                    <a:pt x="49" y="174"/>
                  </a:cubicBezTo>
                  <a:cubicBezTo>
                    <a:pt x="49" y="172"/>
                    <a:pt x="49" y="172"/>
                    <a:pt x="49" y="172"/>
                  </a:cubicBezTo>
                  <a:cubicBezTo>
                    <a:pt x="49" y="171"/>
                    <a:pt x="49" y="171"/>
                    <a:pt x="49" y="170"/>
                  </a:cubicBezTo>
                  <a:cubicBezTo>
                    <a:pt x="50" y="166"/>
                    <a:pt x="49" y="163"/>
                    <a:pt x="49" y="160"/>
                  </a:cubicBezTo>
                  <a:cubicBezTo>
                    <a:pt x="49" y="158"/>
                    <a:pt x="48" y="157"/>
                    <a:pt x="48" y="156"/>
                  </a:cubicBezTo>
                  <a:cubicBezTo>
                    <a:pt x="48" y="155"/>
                    <a:pt x="47" y="154"/>
                    <a:pt x="46" y="154"/>
                  </a:cubicBezTo>
                  <a:cubicBezTo>
                    <a:pt x="44" y="153"/>
                    <a:pt x="41" y="152"/>
                    <a:pt x="38" y="152"/>
                  </a:cubicBezTo>
                  <a:cubicBezTo>
                    <a:pt x="34" y="152"/>
                    <a:pt x="31" y="152"/>
                    <a:pt x="27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4" y="153"/>
                    <a:pt x="24" y="153"/>
                    <a:pt x="24" y="153"/>
                  </a:cubicBezTo>
                  <a:cubicBezTo>
                    <a:pt x="22" y="154"/>
                    <a:pt x="22" y="154"/>
                    <a:pt x="22" y="154"/>
                  </a:cubicBezTo>
                  <a:cubicBezTo>
                    <a:pt x="21" y="154"/>
                    <a:pt x="21" y="154"/>
                    <a:pt x="20" y="154"/>
                  </a:cubicBezTo>
                  <a:cubicBezTo>
                    <a:pt x="19" y="154"/>
                    <a:pt x="18" y="154"/>
                    <a:pt x="18" y="154"/>
                  </a:cubicBezTo>
                  <a:cubicBezTo>
                    <a:pt x="17" y="153"/>
                    <a:pt x="16" y="153"/>
                    <a:pt x="16" y="152"/>
                  </a:cubicBezTo>
                  <a:cubicBezTo>
                    <a:pt x="15" y="152"/>
                    <a:pt x="14" y="150"/>
                    <a:pt x="13" y="149"/>
                  </a:cubicBezTo>
                  <a:cubicBezTo>
                    <a:pt x="12" y="147"/>
                    <a:pt x="12" y="147"/>
                    <a:pt x="12" y="147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1" y="145"/>
                    <a:pt x="10" y="144"/>
                    <a:pt x="10" y="143"/>
                  </a:cubicBezTo>
                  <a:cubicBezTo>
                    <a:pt x="9" y="141"/>
                    <a:pt x="8" y="139"/>
                    <a:pt x="7" y="137"/>
                  </a:cubicBezTo>
                  <a:cubicBezTo>
                    <a:pt x="7" y="135"/>
                    <a:pt x="7" y="134"/>
                    <a:pt x="7" y="133"/>
                  </a:cubicBezTo>
                  <a:cubicBezTo>
                    <a:pt x="7" y="132"/>
                    <a:pt x="6" y="132"/>
                    <a:pt x="6" y="131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26"/>
                    <a:pt x="6" y="126"/>
                    <a:pt x="6" y="126"/>
                  </a:cubicBezTo>
                  <a:cubicBezTo>
                    <a:pt x="6" y="125"/>
                    <a:pt x="6" y="125"/>
                    <a:pt x="6" y="125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7" y="122"/>
                    <a:pt x="7" y="122"/>
                    <a:pt x="7" y="122"/>
                  </a:cubicBezTo>
                  <a:cubicBezTo>
                    <a:pt x="7" y="121"/>
                    <a:pt x="7" y="121"/>
                    <a:pt x="8" y="120"/>
                  </a:cubicBezTo>
                  <a:cubicBezTo>
                    <a:pt x="8" y="119"/>
                    <a:pt x="9" y="119"/>
                    <a:pt x="9" y="118"/>
                  </a:cubicBezTo>
                  <a:cubicBezTo>
                    <a:pt x="9" y="118"/>
                    <a:pt x="10" y="117"/>
                    <a:pt x="10" y="117"/>
                  </a:cubicBezTo>
                  <a:cubicBezTo>
                    <a:pt x="10" y="116"/>
                    <a:pt x="11" y="116"/>
                    <a:pt x="11" y="115"/>
                  </a:cubicBezTo>
                  <a:cubicBezTo>
                    <a:pt x="13" y="114"/>
                    <a:pt x="14" y="112"/>
                    <a:pt x="16" y="111"/>
                  </a:cubicBezTo>
                  <a:cubicBezTo>
                    <a:pt x="13" y="113"/>
                    <a:pt x="14" y="112"/>
                    <a:pt x="15" y="111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5" y="111"/>
                    <a:pt x="15" y="111"/>
                    <a:pt x="14" y="111"/>
                  </a:cubicBezTo>
                  <a:cubicBezTo>
                    <a:pt x="14" y="112"/>
                    <a:pt x="13" y="113"/>
                    <a:pt x="10" y="115"/>
                  </a:cubicBezTo>
                  <a:cubicBezTo>
                    <a:pt x="13" y="113"/>
                    <a:pt x="14" y="112"/>
                    <a:pt x="14" y="111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3" y="112"/>
                    <a:pt x="12" y="114"/>
                    <a:pt x="10" y="116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7"/>
                    <a:pt x="8" y="118"/>
                    <a:pt x="8" y="119"/>
                  </a:cubicBezTo>
                  <a:cubicBezTo>
                    <a:pt x="7" y="119"/>
                    <a:pt x="7" y="120"/>
                    <a:pt x="7" y="121"/>
                  </a:cubicBezTo>
                  <a:cubicBezTo>
                    <a:pt x="6" y="121"/>
                    <a:pt x="6" y="122"/>
                    <a:pt x="6" y="123"/>
                  </a:cubicBezTo>
                  <a:cubicBezTo>
                    <a:pt x="5" y="124"/>
                    <a:pt x="5" y="125"/>
                    <a:pt x="5" y="126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6" y="132"/>
                    <a:pt x="6" y="132"/>
                    <a:pt x="6" y="132"/>
                  </a:cubicBezTo>
                  <a:cubicBezTo>
                    <a:pt x="6" y="133"/>
                    <a:pt x="6" y="133"/>
                    <a:pt x="6" y="134"/>
                  </a:cubicBezTo>
                  <a:cubicBezTo>
                    <a:pt x="6" y="135"/>
                    <a:pt x="6" y="136"/>
                    <a:pt x="7" y="137"/>
                  </a:cubicBezTo>
                  <a:cubicBezTo>
                    <a:pt x="7" y="140"/>
                    <a:pt x="8" y="142"/>
                    <a:pt x="9" y="144"/>
                  </a:cubicBezTo>
                  <a:cubicBezTo>
                    <a:pt x="10" y="145"/>
                    <a:pt x="10" y="146"/>
                    <a:pt x="11" y="146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13" y="151"/>
                    <a:pt x="14" y="152"/>
                    <a:pt x="14" y="152"/>
                  </a:cubicBezTo>
                  <a:cubicBezTo>
                    <a:pt x="15" y="153"/>
                    <a:pt x="15" y="153"/>
                    <a:pt x="16" y="154"/>
                  </a:cubicBezTo>
                  <a:cubicBezTo>
                    <a:pt x="17" y="154"/>
                    <a:pt x="17" y="154"/>
                    <a:pt x="18" y="155"/>
                  </a:cubicBezTo>
                  <a:cubicBezTo>
                    <a:pt x="19" y="155"/>
                    <a:pt x="20" y="155"/>
                    <a:pt x="20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2" y="155"/>
                    <a:pt x="23" y="155"/>
                    <a:pt x="23" y="154"/>
                  </a:cubicBezTo>
                  <a:cubicBezTo>
                    <a:pt x="25" y="154"/>
                    <a:pt x="25" y="154"/>
                    <a:pt x="25" y="154"/>
                  </a:cubicBezTo>
                  <a:cubicBezTo>
                    <a:pt x="26" y="154"/>
                    <a:pt x="27" y="154"/>
                    <a:pt x="28" y="154"/>
                  </a:cubicBezTo>
                  <a:cubicBezTo>
                    <a:pt x="34" y="153"/>
                    <a:pt x="43" y="153"/>
                    <a:pt x="46" y="155"/>
                  </a:cubicBezTo>
                  <a:cubicBezTo>
                    <a:pt x="47" y="155"/>
                    <a:pt x="47" y="156"/>
                    <a:pt x="47" y="156"/>
                  </a:cubicBezTo>
                  <a:cubicBezTo>
                    <a:pt x="48" y="157"/>
                    <a:pt x="48" y="158"/>
                    <a:pt x="48" y="160"/>
                  </a:cubicBezTo>
                  <a:cubicBezTo>
                    <a:pt x="49" y="163"/>
                    <a:pt x="49" y="167"/>
                    <a:pt x="48" y="170"/>
                  </a:cubicBezTo>
                  <a:cubicBezTo>
                    <a:pt x="48" y="171"/>
                    <a:pt x="48" y="171"/>
                    <a:pt x="48" y="171"/>
                  </a:cubicBezTo>
                  <a:cubicBezTo>
                    <a:pt x="48" y="173"/>
                    <a:pt x="48" y="173"/>
                    <a:pt x="48" y="173"/>
                  </a:cubicBezTo>
                  <a:cubicBezTo>
                    <a:pt x="48" y="175"/>
                    <a:pt x="48" y="175"/>
                    <a:pt x="48" y="175"/>
                  </a:cubicBezTo>
                  <a:cubicBezTo>
                    <a:pt x="48" y="175"/>
                    <a:pt x="47" y="176"/>
                    <a:pt x="47" y="176"/>
                  </a:cubicBezTo>
                  <a:cubicBezTo>
                    <a:pt x="47" y="177"/>
                    <a:pt x="47" y="177"/>
                    <a:pt x="47" y="177"/>
                  </a:cubicBezTo>
                  <a:cubicBezTo>
                    <a:pt x="47" y="179"/>
                    <a:pt x="48" y="180"/>
                    <a:pt x="49" y="182"/>
                  </a:cubicBezTo>
                  <a:cubicBezTo>
                    <a:pt x="49" y="183"/>
                    <a:pt x="51" y="184"/>
                    <a:pt x="52" y="185"/>
                  </a:cubicBezTo>
                  <a:cubicBezTo>
                    <a:pt x="64" y="190"/>
                    <a:pt x="64" y="190"/>
                    <a:pt x="64" y="190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4" y="194"/>
                    <a:pt x="75" y="195"/>
                    <a:pt x="77" y="195"/>
                  </a:cubicBezTo>
                  <a:cubicBezTo>
                    <a:pt x="79" y="195"/>
                    <a:pt x="80" y="195"/>
                    <a:pt x="82" y="194"/>
                  </a:cubicBezTo>
                  <a:cubicBezTo>
                    <a:pt x="82" y="193"/>
                    <a:pt x="83" y="193"/>
                    <a:pt x="84" y="192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6" y="189"/>
                    <a:pt x="86" y="189"/>
                    <a:pt x="86" y="189"/>
                  </a:cubicBezTo>
                  <a:cubicBezTo>
                    <a:pt x="87" y="188"/>
                    <a:pt x="87" y="188"/>
                    <a:pt x="87" y="188"/>
                  </a:cubicBezTo>
                  <a:cubicBezTo>
                    <a:pt x="88" y="188"/>
                    <a:pt x="89" y="187"/>
                    <a:pt x="89" y="187"/>
                  </a:cubicBezTo>
                  <a:cubicBezTo>
                    <a:pt x="92" y="184"/>
                    <a:pt x="94" y="182"/>
                    <a:pt x="97" y="181"/>
                  </a:cubicBezTo>
                  <a:cubicBezTo>
                    <a:pt x="98" y="180"/>
                    <a:pt x="99" y="180"/>
                    <a:pt x="99" y="179"/>
                  </a:cubicBezTo>
                  <a:cubicBezTo>
                    <a:pt x="100" y="179"/>
                    <a:pt x="101" y="179"/>
                    <a:pt x="101" y="179"/>
                  </a:cubicBezTo>
                  <a:cubicBezTo>
                    <a:pt x="103" y="178"/>
                    <a:pt x="104" y="178"/>
                    <a:pt x="105" y="177"/>
                  </a:cubicBezTo>
                  <a:cubicBezTo>
                    <a:pt x="106" y="177"/>
                    <a:pt x="107" y="177"/>
                    <a:pt x="108" y="178"/>
                  </a:cubicBezTo>
                  <a:cubicBezTo>
                    <a:pt x="108" y="178"/>
                    <a:pt x="108" y="178"/>
                    <a:pt x="109" y="178"/>
                  </a:cubicBezTo>
                  <a:cubicBezTo>
                    <a:pt x="109" y="178"/>
                    <a:pt x="109" y="178"/>
                    <a:pt x="110" y="179"/>
                  </a:cubicBezTo>
                  <a:cubicBezTo>
                    <a:pt x="113" y="183"/>
                    <a:pt x="116" y="187"/>
                    <a:pt x="119" y="191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128" y="188"/>
                    <a:pt x="128" y="188"/>
                    <a:pt x="128" y="188"/>
                  </a:cubicBezTo>
                  <a:cubicBezTo>
                    <a:pt x="130" y="188"/>
                    <a:pt x="130" y="188"/>
                    <a:pt x="130" y="188"/>
                  </a:cubicBezTo>
                  <a:cubicBezTo>
                    <a:pt x="132" y="187"/>
                    <a:pt x="134" y="187"/>
                    <a:pt x="137" y="186"/>
                  </a:cubicBezTo>
                  <a:cubicBezTo>
                    <a:pt x="139" y="186"/>
                    <a:pt x="141" y="186"/>
                    <a:pt x="144" y="185"/>
                  </a:cubicBezTo>
                  <a:cubicBezTo>
                    <a:pt x="146" y="185"/>
                    <a:pt x="146" y="185"/>
                    <a:pt x="146" y="185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56" y="184"/>
                    <a:pt x="156" y="184"/>
                    <a:pt x="156" y="184"/>
                  </a:cubicBezTo>
                  <a:cubicBezTo>
                    <a:pt x="156" y="180"/>
                    <a:pt x="156" y="176"/>
                    <a:pt x="156" y="172"/>
                  </a:cubicBezTo>
                  <a:cubicBezTo>
                    <a:pt x="156" y="171"/>
                    <a:pt x="156" y="171"/>
                    <a:pt x="156" y="170"/>
                  </a:cubicBezTo>
                  <a:cubicBezTo>
                    <a:pt x="156" y="169"/>
                    <a:pt x="156" y="169"/>
                    <a:pt x="156" y="169"/>
                  </a:cubicBezTo>
                  <a:cubicBezTo>
                    <a:pt x="156" y="165"/>
                    <a:pt x="156" y="165"/>
                    <a:pt x="156" y="165"/>
                  </a:cubicBezTo>
                  <a:cubicBezTo>
                    <a:pt x="156" y="163"/>
                    <a:pt x="156" y="161"/>
                    <a:pt x="156" y="159"/>
                  </a:cubicBezTo>
                  <a:cubicBezTo>
                    <a:pt x="156" y="156"/>
                    <a:pt x="156" y="156"/>
                    <a:pt x="156" y="156"/>
                  </a:cubicBezTo>
                  <a:cubicBezTo>
                    <a:pt x="156" y="155"/>
                    <a:pt x="156" y="154"/>
                    <a:pt x="156" y="153"/>
                  </a:cubicBezTo>
                  <a:cubicBezTo>
                    <a:pt x="156" y="153"/>
                    <a:pt x="157" y="153"/>
                    <a:pt x="157" y="153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57" y="151"/>
                    <a:pt x="157" y="151"/>
                    <a:pt x="158" y="151"/>
                  </a:cubicBezTo>
                  <a:cubicBezTo>
                    <a:pt x="158" y="150"/>
                    <a:pt x="159" y="149"/>
                    <a:pt x="160" y="149"/>
                  </a:cubicBezTo>
                  <a:cubicBezTo>
                    <a:pt x="161" y="148"/>
                    <a:pt x="162" y="148"/>
                    <a:pt x="163" y="148"/>
                  </a:cubicBezTo>
                  <a:cubicBezTo>
                    <a:pt x="163" y="148"/>
                    <a:pt x="164" y="148"/>
                    <a:pt x="164" y="148"/>
                  </a:cubicBezTo>
                  <a:cubicBezTo>
                    <a:pt x="164" y="148"/>
                    <a:pt x="164" y="148"/>
                    <a:pt x="165" y="149"/>
                  </a:cubicBezTo>
                  <a:cubicBezTo>
                    <a:pt x="166" y="149"/>
                    <a:pt x="166" y="149"/>
                    <a:pt x="166" y="149"/>
                  </a:cubicBezTo>
                  <a:cubicBezTo>
                    <a:pt x="168" y="150"/>
                    <a:pt x="168" y="150"/>
                    <a:pt x="168" y="150"/>
                  </a:cubicBezTo>
                  <a:cubicBezTo>
                    <a:pt x="169" y="150"/>
                    <a:pt x="169" y="150"/>
                    <a:pt x="169" y="150"/>
                  </a:cubicBezTo>
                  <a:cubicBezTo>
                    <a:pt x="168" y="150"/>
                    <a:pt x="168" y="150"/>
                    <a:pt x="168" y="150"/>
                  </a:cubicBezTo>
                  <a:cubicBezTo>
                    <a:pt x="166" y="149"/>
                    <a:pt x="166" y="149"/>
                    <a:pt x="166" y="149"/>
                  </a:cubicBezTo>
                  <a:cubicBezTo>
                    <a:pt x="165" y="149"/>
                    <a:pt x="165" y="149"/>
                    <a:pt x="165" y="149"/>
                  </a:cubicBezTo>
                  <a:cubicBezTo>
                    <a:pt x="164" y="148"/>
                    <a:pt x="164" y="148"/>
                    <a:pt x="164" y="148"/>
                  </a:cubicBezTo>
                  <a:cubicBezTo>
                    <a:pt x="164" y="148"/>
                    <a:pt x="163" y="148"/>
                    <a:pt x="163" y="148"/>
                  </a:cubicBezTo>
                  <a:cubicBezTo>
                    <a:pt x="162" y="148"/>
                    <a:pt x="161" y="148"/>
                    <a:pt x="160" y="149"/>
                  </a:cubicBezTo>
                  <a:cubicBezTo>
                    <a:pt x="159" y="149"/>
                    <a:pt x="158" y="150"/>
                    <a:pt x="158" y="151"/>
                  </a:cubicBezTo>
                  <a:cubicBezTo>
                    <a:pt x="157" y="151"/>
                    <a:pt x="157" y="151"/>
                    <a:pt x="157" y="152"/>
                  </a:cubicBezTo>
                  <a:cubicBezTo>
                    <a:pt x="157" y="152"/>
                    <a:pt x="157" y="153"/>
                    <a:pt x="157" y="153"/>
                  </a:cubicBezTo>
                  <a:cubicBezTo>
                    <a:pt x="156" y="155"/>
                    <a:pt x="156" y="157"/>
                    <a:pt x="156" y="159"/>
                  </a:cubicBezTo>
                  <a:cubicBezTo>
                    <a:pt x="156" y="165"/>
                    <a:pt x="156" y="165"/>
                    <a:pt x="156" y="165"/>
                  </a:cubicBezTo>
                  <a:cubicBezTo>
                    <a:pt x="157" y="169"/>
                    <a:pt x="157" y="169"/>
                    <a:pt x="157" y="169"/>
                  </a:cubicBezTo>
                  <a:cubicBezTo>
                    <a:pt x="157" y="170"/>
                    <a:pt x="157" y="170"/>
                    <a:pt x="157" y="170"/>
                  </a:cubicBezTo>
                  <a:cubicBezTo>
                    <a:pt x="157" y="171"/>
                    <a:pt x="157" y="171"/>
                    <a:pt x="157" y="171"/>
                  </a:cubicBezTo>
                  <a:cubicBezTo>
                    <a:pt x="157" y="172"/>
                    <a:pt x="157" y="172"/>
                    <a:pt x="157" y="172"/>
                  </a:cubicBezTo>
                  <a:cubicBezTo>
                    <a:pt x="156" y="184"/>
                    <a:pt x="156" y="184"/>
                    <a:pt x="156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5"/>
                    <a:pt x="146" y="185"/>
                    <a:pt x="146" y="185"/>
                  </a:cubicBezTo>
                  <a:cubicBezTo>
                    <a:pt x="144" y="186"/>
                    <a:pt x="144" y="186"/>
                    <a:pt x="144" y="186"/>
                  </a:cubicBezTo>
                  <a:cubicBezTo>
                    <a:pt x="141" y="186"/>
                    <a:pt x="139" y="186"/>
                    <a:pt x="137" y="187"/>
                  </a:cubicBezTo>
                  <a:cubicBezTo>
                    <a:pt x="134" y="187"/>
                    <a:pt x="132" y="188"/>
                    <a:pt x="130" y="188"/>
                  </a:cubicBezTo>
                  <a:cubicBezTo>
                    <a:pt x="128" y="189"/>
                    <a:pt x="128" y="189"/>
                    <a:pt x="128" y="189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119" y="191"/>
                    <a:pt x="119" y="191"/>
                    <a:pt x="119" y="191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09" y="178"/>
                    <a:pt x="109" y="178"/>
                    <a:pt x="108" y="178"/>
                  </a:cubicBezTo>
                  <a:cubicBezTo>
                    <a:pt x="108" y="178"/>
                    <a:pt x="108" y="178"/>
                    <a:pt x="107" y="178"/>
                  </a:cubicBezTo>
                  <a:cubicBezTo>
                    <a:pt x="107" y="178"/>
                    <a:pt x="106" y="178"/>
                    <a:pt x="106" y="178"/>
                  </a:cubicBezTo>
                  <a:cubicBezTo>
                    <a:pt x="104" y="178"/>
                    <a:pt x="103" y="178"/>
                    <a:pt x="101" y="179"/>
                  </a:cubicBezTo>
                  <a:cubicBezTo>
                    <a:pt x="100" y="179"/>
                    <a:pt x="99" y="180"/>
                    <a:pt x="99" y="180"/>
                  </a:cubicBezTo>
                  <a:cubicBezTo>
                    <a:pt x="98" y="181"/>
                    <a:pt x="97" y="181"/>
                    <a:pt x="96" y="182"/>
                  </a:cubicBezTo>
                  <a:cubicBezTo>
                    <a:pt x="94" y="183"/>
                    <a:pt x="92" y="184"/>
                    <a:pt x="91" y="186"/>
                  </a:cubicBezTo>
                  <a:cubicBezTo>
                    <a:pt x="89" y="187"/>
                    <a:pt x="88" y="189"/>
                    <a:pt x="86" y="190"/>
                  </a:cubicBezTo>
                  <a:cubicBezTo>
                    <a:pt x="85" y="192"/>
                    <a:pt x="83" y="193"/>
                    <a:pt x="81" y="194"/>
                  </a:cubicBezTo>
                  <a:cubicBezTo>
                    <a:pt x="80" y="195"/>
                    <a:pt x="77" y="195"/>
                    <a:pt x="75" y="195"/>
                  </a:cubicBezTo>
                  <a:cubicBezTo>
                    <a:pt x="74" y="195"/>
                    <a:pt x="73" y="194"/>
                    <a:pt x="72" y="194"/>
                  </a:cubicBezTo>
                  <a:cubicBezTo>
                    <a:pt x="70" y="193"/>
                    <a:pt x="70" y="193"/>
                    <a:pt x="70" y="193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0" y="189"/>
                    <a:pt x="60" y="189"/>
                    <a:pt x="60" y="189"/>
                  </a:cubicBezTo>
                  <a:cubicBezTo>
                    <a:pt x="52" y="185"/>
                    <a:pt x="52" y="185"/>
                    <a:pt x="52" y="185"/>
                  </a:cubicBezTo>
                  <a:cubicBezTo>
                    <a:pt x="50" y="184"/>
                    <a:pt x="49" y="183"/>
                    <a:pt x="48" y="181"/>
                  </a:cubicBezTo>
                  <a:cubicBezTo>
                    <a:pt x="47" y="180"/>
                    <a:pt x="47" y="179"/>
                    <a:pt x="47" y="178"/>
                  </a:cubicBezTo>
                  <a:cubicBezTo>
                    <a:pt x="47" y="178"/>
                    <a:pt x="47" y="177"/>
                    <a:pt x="47" y="177"/>
                  </a:cubicBezTo>
                  <a:cubicBezTo>
                    <a:pt x="47" y="176"/>
                    <a:pt x="47" y="175"/>
                    <a:pt x="47" y="175"/>
                  </a:cubicBezTo>
                  <a:cubicBezTo>
                    <a:pt x="47" y="173"/>
                    <a:pt x="47" y="173"/>
                    <a:pt x="47" y="173"/>
                  </a:cubicBezTo>
                  <a:cubicBezTo>
                    <a:pt x="48" y="173"/>
                    <a:pt x="48" y="172"/>
                    <a:pt x="48" y="172"/>
                  </a:cubicBezTo>
                  <a:cubicBezTo>
                    <a:pt x="48" y="170"/>
                    <a:pt x="48" y="170"/>
                    <a:pt x="48" y="170"/>
                  </a:cubicBezTo>
                  <a:cubicBezTo>
                    <a:pt x="48" y="169"/>
                    <a:pt x="48" y="168"/>
                    <a:pt x="48" y="167"/>
                  </a:cubicBezTo>
                  <a:cubicBezTo>
                    <a:pt x="48" y="165"/>
                    <a:pt x="48" y="163"/>
                    <a:pt x="48" y="161"/>
                  </a:cubicBezTo>
                  <a:cubicBezTo>
                    <a:pt x="48" y="159"/>
                    <a:pt x="47" y="157"/>
                    <a:pt x="47" y="157"/>
                  </a:cubicBezTo>
                  <a:cubicBezTo>
                    <a:pt x="46" y="156"/>
                    <a:pt x="46" y="155"/>
                    <a:pt x="45" y="155"/>
                  </a:cubicBezTo>
                  <a:cubicBezTo>
                    <a:pt x="43" y="154"/>
                    <a:pt x="42" y="154"/>
                    <a:pt x="40" y="154"/>
                  </a:cubicBezTo>
                  <a:cubicBezTo>
                    <a:pt x="38" y="153"/>
                    <a:pt x="36" y="153"/>
                    <a:pt x="34" y="154"/>
                  </a:cubicBezTo>
                  <a:cubicBezTo>
                    <a:pt x="32" y="154"/>
                    <a:pt x="29" y="154"/>
                    <a:pt x="27" y="154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2" y="155"/>
                    <a:pt x="21" y="155"/>
                    <a:pt x="20" y="155"/>
                  </a:cubicBezTo>
                  <a:cubicBezTo>
                    <a:pt x="19" y="155"/>
                    <a:pt x="18" y="155"/>
                    <a:pt x="17" y="155"/>
                  </a:cubicBezTo>
                  <a:cubicBezTo>
                    <a:pt x="16" y="154"/>
                    <a:pt x="15" y="154"/>
                    <a:pt x="14" y="153"/>
                  </a:cubicBezTo>
                  <a:cubicBezTo>
                    <a:pt x="14" y="152"/>
                    <a:pt x="13" y="152"/>
                    <a:pt x="12" y="151"/>
                  </a:cubicBezTo>
                  <a:cubicBezTo>
                    <a:pt x="12" y="150"/>
                    <a:pt x="11" y="149"/>
                    <a:pt x="11" y="148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9" y="144"/>
                    <a:pt x="7" y="141"/>
                    <a:pt x="6" y="138"/>
                  </a:cubicBezTo>
                  <a:cubicBezTo>
                    <a:pt x="6" y="137"/>
                    <a:pt x="6" y="135"/>
                    <a:pt x="5" y="134"/>
                  </a:cubicBezTo>
                  <a:cubicBezTo>
                    <a:pt x="5" y="133"/>
                    <a:pt x="5" y="132"/>
                    <a:pt x="5" y="132"/>
                  </a:cubicBezTo>
                  <a:cubicBezTo>
                    <a:pt x="5" y="131"/>
                    <a:pt x="5" y="131"/>
                    <a:pt x="5" y="131"/>
                  </a:cubicBezTo>
                  <a:cubicBezTo>
                    <a:pt x="5" y="131"/>
                    <a:pt x="5" y="131"/>
                    <a:pt x="5" y="131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5" y="125"/>
                    <a:pt x="5" y="124"/>
                    <a:pt x="5" y="124"/>
                  </a:cubicBezTo>
                  <a:cubicBezTo>
                    <a:pt x="5" y="123"/>
                    <a:pt x="5" y="123"/>
                    <a:pt x="6" y="122"/>
                  </a:cubicBezTo>
                  <a:cubicBezTo>
                    <a:pt x="6" y="121"/>
                    <a:pt x="6" y="121"/>
                    <a:pt x="6" y="121"/>
                  </a:cubicBezTo>
                  <a:cubicBezTo>
                    <a:pt x="6" y="120"/>
                    <a:pt x="7" y="120"/>
                    <a:pt x="7" y="119"/>
                  </a:cubicBezTo>
                  <a:cubicBezTo>
                    <a:pt x="9" y="116"/>
                    <a:pt x="11" y="114"/>
                    <a:pt x="13" y="112"/>
                  </a:cubicBezTo>
                  <a:cubicBezTo>
                    <a:pt x="15" y="111"/>
                    <a:pt x="16" y="109"/>
                    <a:pt x="18" y="108"/>
                  </a:cubicBezTo>
                  <a:cubicBezTo>
                    <a:pt x="18" y="107"/>
                    <a:pt x="19" y="107"/>
                    <a:pt x="19" y="106"/>
                  </a:cubicBezTo>
                  <a:cubicBezTo>
                    <a:pt x="19" y="106"/>
                    <a:pt x="19" y="105"/>
                    <a:pt x="19" y="105"/>
                  </a:cubicBezTo>
                  <a:cubicBezTo>
                    <a:pt x="19" y="105"/>
                    <a:pt x="19" y="105"/>
                    <a:pt x="19" y="104"/>
                  </a:cubicBezTo>
                  <a:cubicBezTo>
                    <a:pt x="19" y="103"/>
                    <a:pt x="19" y="102"/>
                    <a:pt x="19" y="101"/>
                  </a:cubicBezTo>
                  <a:cubicBezTo>
                    <a:pt x="18" y="100"/>
                    <a:pt x="18" y="99"/>
                    <a:pt x="18" y="98"/>
                  </a:cubicBezTo>
                  <a:cubicBezTo>
                    <a:pt x="18" y="98"/>
                    <a:pt x="18" y="97"/>
                    <a:pt x="18" y="97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8" y="96"/>
                    <a:pt x="18" y="95"/>
                    <a:pt x="18" y="95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6" y="88"/>
                    <a:pt x="5" y="87"/>
                    <a:pt x="4" y="87"/>
                  </a:cubicBezTo>
                  <a:cubicBezTo>
                    <a:pt x="2" y="85"/>
                    <a:pt x="1" y="84"/>
                    <a:pt x="0" y="82"/>
                  </a:cubicBezTo>
                  <a:cubicBezTo>
                    <a:pt x="0" y="80"/>
                    <a:pt x="0" y="79"/>
                    <a:pt x="1" y="77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7" y="56"/>
                    <a:pt x="8" y="54"/>
                    <a:pt x="9" y="53"/>
                  </a:cubicBezTo>
                  <a:cubicBezTo>
                    <a:pt x="10" y="52"/>
                    <a:pt x="12" y="51"/>
                    <a:pt x="13" y="50"/>
                  </a:cubicBezTo>
                  <a:cubicBezTo>
                    <a:pt x="14" y="50"/>
                    <a:pt x="15" y="50"/>
                    <a:pt x="15" y="50"/>
                  </a:cubicBezTo>
                  <a:cubicBezTo>
                    <a:pt x="16" y="50"/>
                    <a:pt x="17" y="49"/>
                    <a:pt x="17" y="49"/>
                  </a:cubicBezTo>
                  <a:cubicBezTo>
                    <a:pt x="19" y="49"/>
                    <a:pt x="21" y="49"/>
                    <a:pt x="23" y="49"/>
                  </a:cubicBezTo>
                  <a:cubicBezTo>
                    <a:pt x="27" y="48"/>
                    <a:pt x="30" y="48"/>
                    <a:pt x="32" y="48"/>
                  </a:cubicBezTo>
                  <a:cubicBezTo>
                    <a:pt x="35" y="48"/>
                    <a:pt x="36" y="47"/>
                    <a:pt x="38" y="46"/>
                  </a:cubicBezTo>
                  <a:cubicBezTo>
                    <a:pt x="39" y="44"/>
                    <a:pt x="40" y="43"/>
                    <a:pt x="41" y="41"/>
                  </a:cubicBezTo>
                  <a:cubicBezTo>
                    <a:pt x="41" y="40"/>
                    <a:pt x="41" y="39"/>
                    <a:pt x="41" y="38"/>
                  </a:cubicBezTo>
                  <a:cubicBezTo>
                    <a:pt x="40" y="37"/>
                    <a:pt x="40" y="35"/>
                    <a:pt x="40" y="34"/>
                  </a:cubicBezTo>
                  <a:cubicBezTo>
                    <a:pt x="39" y="32"/>
                    <a:pt x="39" y="30"/>
                    <a:pt x="39" y="28"/>
                  </a:cubicBezTo>
                  <a:cubicBezTo>
                    <a:pt x="38" y="26"/>
                    <a:pt x="39" y="23"/>
                    <a:pt x="39" y="21"/>
                  </a:cubicBezTo>
                  <a:cubicBezTo>
                    <a:pt x="40" y="19"/>
                    <a:pt x="40" y="18"/>
                    <a:pt x="41" y="17"/>
                  </a:cubicBezTo>
                  <a:cubicBezTo>
                    <a:pt x="42" y="15"/>
                    <a:pt x="43" y="14"/>
                    <a:pt x="44" y="13"/>
                  </a:cubicBezTo>
                  <a:cubicBezTo>
                    <a:pt x="45" y="12"/>
                    <a:pt x="47" y="11"/>
                    <a:pt x="48" y="11"/>
                  </a:cubicBezTo>
                  <a:cubicBezTo>
                    <a:pt x="50" y="10"/>
                    <a:pt x="51" y="10"/>
                    <a:pt x="51" y="10"/>
                  </a:cubicBezTo>
                  <a:cubicBezTo>
                    <a:pt x="55" y="9"/>
                    <a:pt x="58" y="8"/>
                    <a:pt x="61" y="8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6"/>
                    <a:pt x="68" y="6"/>
                    <a:pt x="69" y="6"/>
                  </a:cubicBezTo>
                  <a:cubicBezTo>
                    <a:pt x="70" y="6"/>
                    <a:pt x="71" y="6"/>
                    <a:pt x="73" y="6"/>
                  </a:cubicBezTo>
                  <a:cubicBezTo>
                    <a:pt x="74" y="6"/>
                    <a:pt x="75" y="7"/>
                    <a:pt x="76" y="7"/>
                  </a:cubicBezTo>
                  <a:cubicBezTo>
                    <a:pt x="77" y="8"/>
                    <a:pt x="78" y="9"/>
                    <a:pt x="79" y="9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2" y="19"/>
                    <a:pt x="92" y="19"/>
                    <a:pt x="93" y="19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4" y="20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94" y="20"/>
                    <a:pt x="94" y="20"/>
                    <a:pt x="94" y="19"/>
                  </a:cubicBezTo>
                  <a:cubicBezTo>
                    <a:pt x="95" y="19"/>
                    <a:pt x="96" y="18"/>
                    <a:pt x="96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105" y="9"/>
                    <a:pt x="105" y="9"/>
                    <a:pt x="105" y="9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0"/>
                    <a:pt x="116" y="2"/>
                    <a:pt x="118" y="2"/>
                  </a:cubicBezTo>
                  <a:cubicBezTo>
                    <a:pt x="121" y="3"/>
                    <a:pt x="121" y="3"/>
                    <a:pt x="121" y="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6" y="4"/>
                    <a:pt x="128" y="5"/>
                    <a:pt x="131" y="5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6" y="7"/>
                    <a:pt x="137" y="7"/>
                    <a:pt x="138" y="8"/>
                  </a:cubicBezTo>
                  <a:cubicBezTo>
                    <a:pt x="139" y="8"/>
                    <a:pt x="140" y="9"/>
                    <a:pt x="141" y="10"/>
                  </a:cubicBezTo>
                  <a:cubicBezTo>
                    <a:pt x="142" y="11"/>
                    <a:pt x="142" y="12"/>
                    <a:pt x="142" y="13"/>
                  </a:cubicBezTo>
                  <a:cubicBezTo>
                    <a:pt x="143" y="14"/>
                    <a:pt x="143" y="15"/>
                    <a:pt x="143" y="16"/>
                  </a:cubicBezTo>
                  <a:cubicBezTo>
                    <a:pt x="143" y="17"/>
                    <a:pt x="143" y="17"/>
                    <a:pt x="143" y="17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3" y="20"/>
                    <a:pt x="142" y="22"/>
                    <a:pt x="142" y="23"/>
                  </a:cubicBezTo>
                  <a:cubicBezTo>
                    <a:pt x="141" y="23"/>
                    <a:pt x="141" y="23"/>
                    <a:pt x="141" y="22"/>
                  </a:cubicBezTo>
                  <a:cubicBezTo>
                    <a:pt x="140" y="21"/>
                    <a:pt x="140" y="20"/>
                    <a:pt x="140" y="19"/>
                  </a:cubicBezTo>
                  <a:cubicBezTo>
                    <a:pt x="139" y="18"/>
                    <a:pt x="139" y="17"/>
                    <a:pt x="139" y="16"/>
                  </a:cubicBezTo>
                  <a:cubicBezTo>
                    <a:pt x="139" y="15"/>
                    <a:pt x="139" y="14"/>
                    <a:pt x="138" y="12"/>
                  </a:cubicBezTo>
                  <a:cubicBezTo>
                    <a:pt x="137" y="11"/>
                    <a:pt x="135" y="11"/>
                    <a:pt x="134" y="10"/>
                  </a:cubicBezTo>
                  <a:cubicBezTo>
                    <a:pt x="132" y="10"/>
                    <a:pt x="131" y="10"/>
                    <a:pt x="129" y="9"/>
                  </a:cubicBezTo>
                  <a:cubicBezTo>
                    <a:pt x="127" y="9"/>
                    <a:pt x="126" y="8"/>
                    <a:pt x="124" y="7"/>
                  </a:cubicBezTo>
                  <a:cubicBezTo>
                    <a:pt x="123" y="7"/>
                    <a:pt x="122" y="7"/>
                    <a:pt x="121" y="7"/>
                  </a:cubicBezTo>
                  <a:cubicBezTo>
                    <a:pt x="119" y="6"/>
                    <a:pt x="118" y="6"/>
                    <a:pt x="117" y="6"/>
                  </a:cubicBezTo>
                  <a:cubicBezTo>
                    <a:pt x="117" y="6"/>
                    <a:pt x="117" y="7"/>
                    <a:pt x="117" y="7"/>
                  </a:cubicBezTo>
                  <a:cubicBezTo>
                    <a:pt x="119" y="8"/>
                    <a:pt x="121" y="8"/>
                    <a:pt x="122" y="9"/>
                  </a:cubicBezTo>
                  <a:cubicBezTo>
                    <a:pt x="124" y="9"/>
                    <a:pt x="126" y="10"/>
                    <a:pt x="128" y="10"/>
                  </a:cubicBezTo>
                  <a:cubicBezTo>
                    <a:pt x="129" y="11"/>
                    <a:pt x="131" y="11"/>
                    <a:pt x="132" y="12"/>
                  </a:cubicBezTo>
                  <a:cubicBezTo>
                    <a:pt x="133" y="12"/>
                    <a:pt x="134" y="12"/>
                    <a:pt x="134" y="13"/>
                  </a:cubicBezTo>
                  <a:cubicBezTo>
                    <a:pt x="135" y="13"/>
                    <a:pt x="136" y="13"/>
                    <a:pt x="136" y="14"/>
                  </a:cubicBezTo>
                  <a:cubicBezTo>
                    <a:pt x="137" y="15"/>
                    <a:pt x="137" y="16"/>
                    <a:pt x="137" y="16"/>
                  </a:cubicBezTo>
                  <a:cubicBezTo>
                    <a:pt x="137" y="17"/>
                    <a:pt x="137" y="18"/>
                    <a:pt x="137" y="19"/>
                  </a:cubicBezTo>
                  <a:cubicBezTo>
                    <a:pt x="137" y="21"/>
                    <a:pt x="137" y="22"/>
                    <a:pt x="137" y="24"/>
                  </a:cubicBezTo>
                  <a:cubicBezTo>
                    <a:pt x="138" y="27"/>
                    <a:pt x="138" y="30"/>
                    <a:pt x="138" y="32"/>
                  </a:cubicBezTo>
                  <a:cubicBezTo>
                    <a:pt x="138" y="36"/>
                    <a:pt x="138" y="39"/>
                    <a:pt x="137" y="39"/>
                  </a:cubicBezTo>
                  <a:cubicBezTo>
                    <a:pt x="137" y="40"/>
                    <a:pt x="136" y="38"/>
                    <a:pt x="135" y="34"/>
                  </a:cubicBezTo>
                  <a:cubicBezTo>
                    <a:pt x="134" y="32"/>
                    <a:pt x="134" y="30"/>
                    <a:pt x="133" y="26"/>
                  </a:cubicBezTo>
                  <a:cubicBezTo>
                    <a:pt x="133" y="25"/>
                    <a:pt x="132" y="23"/>
                    <a:pt x="132" y="21"/>
                  </a:cubicBezTo>
                  <a:cubicBezTo>
                    <a:pt x="132" y="20"/>
                    <a:pt x="132" y="20"/>
                    <a:pt x="132" y="19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0" y="18"/>
                    <a:pt x="130" y="18"/>
                    <a:pt x="130" y="18"/>
                  </a:cubicBezTo>
                  <a:cubicBezTo>
                    <a:pt x="128" y="17"/>
                    <a:pt x="128" y="17"/>
                    <a:pt x="128" y="17"/>
                  </a:cubicBezTo>
                  <a:cubicBezTo>
                    <a:pt x="127" y="17"/>
                    <a:pt x="126" y="16"/>
                    <a:pt x="124" y="16"/>
                  </a:cubicBezTo>
                  <a:cubicBezTo>
                    <a:pt x="123" y="16"/>
                    <a:pt x="122" y="15"/>
                    <a:pt x="120" y="15"/>
                  </a:cubicBezTo>
                  <a:cubicBezTo>
                    <a:pt x="118" y="15"/>
                    <a:pt x="118" y="15"/>
                    <a:pt x="118" y="15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3" y="19"/>
                    <a:pt x="111" y="21"/>
                    <a:pt x="109" y="23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4" y="28"/>
                    <a:pt x="103" y="30"/>
                    <a:pt x="100" y="31"/>
                  </a:cubicBezTo>
                  <a:cubicBezTo>
                    <a:pt x="98" y="33"/>
                    <a:pt x="94" y="33"/>
                    <a:pt x="91" y="33"/>
                  </a:cubicBezTo>
                  <a:cubicBezTo>
                    <a:pt x="88" y="32"/>
                    <a:pt x="86" y="31"/>
                    <a:pt x="84" y="30"/>
                  </a:cubicBezTo>
                  <a:cubicBezTo>
                    <a:pt x="82" y="29"/>
                    <a:pt x="81" y="28"/>
                    <a:pt x="80" y="27"/>
                  </a:cubicBezTo>
                  <a:cubicBezTo>
                    <a:pt x="78" y="26"/>
                    <a:pt x="77" y="25"/>
                    <a:pt x="76" y="24"/>
                  </a:cubicBezTo>
                  <a:cubicBezTo>
                    <a:pt x="74" y="23"/>
                    <a:pt x="73" y="22"/>
                    <a:pt x="72" y="21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70" y="19"/>
                    <a:pt x="70" y="19"/>
                    <a:pt x="70" y="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6" y="20"/>
                    <a:pt x="64" y="21"/>
                    <a:pt x="63" y="21"/>
                  </a:cubicBezTo>
                  <a:cubicBezTo>
                    <a:pt x="61" y="22"/>
                    <a:pt x="59" y="22"/>
                    <a:pt x="57" y="22"/>
                  </a:cubicBezTo>
                  <a:cubicBezTo>
                    <a:pt x="56" y="23"/>
                    <a:pt x="53" y="23"/>
                    <a:pt x="53" y="24"/>
                  </a:cubicBezTo>
                  <a:cubicBezTo>
                    <a:pt x="53" y="24"/>
                    <a:pt x="53" y="24"/>
                    <a:pt x="52" y="24"/>
                  </a:cubicBezTo>
                  <a:cubicBezTo>
                    <a:pt x="52" y="24"/>
                    <a:pt x="52" y="25"/>
                    <a:pt x="52" y="26"/>
                  </a:cubicBezTo>
                  <a:cubicBezTo>
                    <a:pt x="52" y="27"/>
                    <a:pt x="52" y="27"/>
                    <a:pt x="52" y="28"/>
                  </a:cubicBezTo>
                  <a:cubicBezTo>
                    <a:pt x="52" y="28"/>
                    <a:pt x="53" y="29"/>
                    <a:pt x="53" y="30"/>
                  </a:cubicBezTo>
                  <a:cubicBezTo>
                    <a:pt x="53" y="32"/>
                    <a:pt x="54" y="34"/>
                    <a:pt x="54" y="36"/>
                  </a:cubicBezTo>
                  <a:cubicBezTo>
                    <a:pt x="54" y="38"/>
                    <a:pt x="54" y="41"/>
                    <a:pt x="54" y="44"/>
                  </a:cubicBezTo>
                  <a:cubicBezTo>
                    <a:pt x="53" y="47"/>
                    <a:pt x="52" y="49"/>
                    <a:pt x="50" y="51"/>
                  </a:cubicBezTo>
                  <a:cubicBezTo>
                    <a:pt x="49" y="54"/>
                    <a:pt x="47" y="56"/>
                    <a:pt x="45" y="57"/>
                  </a:cubicBezTo>
                  <a:cubicBezTo>
                    <a:pt x="43" y="59"/>
                    <a:pt x="40" y="60"/>
                    <a:pt x="38" y="60"/>
                  </a:cubicBezTo>
                  <a:cubicBezTo>
                    <a:pt x="33" y="62"/>
                    <a:pt x="29" y="62"/>
                    <a:pt x="25" y="62"/>
                  </a:cubicBezTo>
                  <a:cubicBezTo>
                    <a:pt x="23" y="62"/>
                    <a:pt x="22" y="62"/>
                    <a:pt x="20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8" y="67"/>
                    <a:pt x="17" y="69"/>
                    <a:pt x="17" y="71"/>
                  </a:cubicBezTo>
                  <a:cubicBezTo>
                    <a:pt x="16" y="73"/>
                    <a:pt x="15" y="75"/>
                    <a:pt x="15" y="76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8" y="86"/>
                    <a:pt x="29" y="87"/>
                    <a:pt x="30" y="88"/>
                  </a:cubicBezTo>
                  <a:cubicBezTo>
                    <a:pt x="31" y="89"/>
                    <a:pt x="31" y="90"/>
                    <a:pt x="32" y="92"/>
                  </a:cubicBezTo>
                  <a:cubicBezTo>
                    <a:pt x="32" y="93"/>
                    <a:pt x="32" y="94"/>
                    <a:pt x="32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8"/>
                    <a:pt x="32" y="99"/>
                    <a:pt x="33" y="101"/>
                  </a:cubicBezTo>
                  <a:cubicBezTo>
                    <a:pt x="33" y="102"/>
                    <a:pt x="33" y="104"/>
                    <a:pt x="33" y="105"/>
                  </a:cubicBezTo>
                  <a:cubicBezTo>
                    <a:pt x="33" y="106"/>
                    <a:pt x="33" y="108"/>
                    <a:pt x="33" y="109"/>
                  </a:cubicBezTo>
                  <a:cubicBezTo>
                    <a:pt x="32" y="112"/>
                    <a:pt x="31" y="114"/>
                    <a:pt x="29" y="115"/>
                  </a:cubicBezTo>
                  <a:cubicBezTo>
                    <a:pt x="27" y="119"/>
                    <a:pt x="24" y="121"/>
                    <a:pt x="22" y="123"/>
                  </a:cubicBezTo>
                  <a:cubicBezTo>
                    <a:pt x="21" y="124"/>
                    <a:pt x="20" y="124"/>
                    <a:pt x="20" y="125"/>
                  </a:cubicBezTo>
                  <a:cubicBezTo>
                    <a:pt x="19" y="125"/>
                    <a:pt x="19" y="125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9"/>
                    <a:pt x="19" y="129"/>
                    <a:pt x="19" y="129"/>
                  </a:cubicBezTo>
                  <a:cubicBezTo>
                    <a:pt x="19" y="130"/>
                    <a:pt x="19" y="130"/>
                    <a:pt x="19" y="130"/>
                  </a:cubicBezTo>
                  <a:cubicBezTo>
                    <a:pt x="19" y="130"/>
                    <a:pt x="19" y="131"/>
                    <a:pt x="19" y="131"/>
                  </a:cubicBezTo>
                  <a:cubicBezTo>
                    <a:pt x="19" y="131"/>
                    <a:pt x="19" y="132"/>
                    <a:pt x="19" y="132"/>
                  </a:cubicBezTo>
                  <a:cubicBezTo>
                    <a:pt x="19" y="134"/>
                    <a:pt x="20" y="136"/>
                    <a:pt x="21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25" y="141"/>
                    <a:pt x="26" y="140"/>
                    <a:pt x="28" y="140"/>
                  </a:cubicBezTo>
                  <a:cubicBezTo>
                    <a:pt x="31" y="140"/>
                    <a:pt x="35" y="140"/>
                    <a:pt x="38" y="140"/>
                  </a:cubicBezTo>
                  <a:cubicBezTo>
                    <a:pt x="42" y="140"/>
                    <a:pt x="45" y="140"/>
                    <a:pt x="49" y="142"/>
                  </a:cubicBezTo>
                  <a:cubicBezTo>
                    <a:pt x="52" y="143"/>
                    <a:pt x="54" y="144"/>
                    <a:pt x="56" y="146"/>
                  </a:cubicBezTo>
                  <a:cubicBezTo>
                    <a:pt x="57" y="147"/>
                    <a:pt x="59" y="150"/>
                    <a:pt x="60" y="152"/>
                  </a:cubicBezTo>
                  <a:cubicBezTo>
                    <a:pt x="61" y="154"/>
                    <a:pt x="61" y="156"/>
                    <a:pt x="61" y="158"/>
                  </a:cubicBezTo>
                  <a:cubicBezTo>
                    <a:pt x="61" y="160"/>
                    <a:pt x="61" y="161"/>
                    <a:pt x="62" y="163"/>
                  </a:cubicBezTo>
                  <a:cubicBezTo>
                    <a:pt x="62" y="167"/>
                    <a:pt x="62" y="170"/>
                    <a:pt x="61" y="173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3" y="175"/>
                    <a:pt x="63" y="175"/>
                    <a:pt x="63" y="175"/>
                  </a:cubicBezTo>
                  <a:cubicBezTo>
                    <a:pt x="65" y="176"/>
                    <a:pt x="66" y="177"/>
                    <a:pt x="68" y="177"/>
                  </a:cubicBezTo>
                  <a:cubicBezTo>
                    <a:pt x="70" y="179"/>
                    <a:pt x="73" y="180"/>
                    <a:pt x="76" y="181"/>
                  </a:cubicBezTo>
                  <a:cubicBezTo>
                    <a:pt x="76" y="181"/>
                    <a:pt x="76" y="181"/>
                    <a:pt x="76" y="181"/>
                  </a:cubicBezTo>
                  <a:cubicBezTo>
                    <a:pt x="76" y="181"/>
                    <a:pt x="76" y="181"/>
                    <a:pt x="77" y="181"/>
                  </a:cubicBezTo>
                  <a:cubicBezTo>
                    <a:pt x="77" y="181"/>
                    <a:pt x="77" y="181"/>
                    <a:pt x="77" y="181"/>
                  </a:cubicBezTo>
                  <a:cubicBezTo>
                    <a:pt x="77" y="181"/>
                    <a:pt x="77" y="181"/>
                    <a:pt x="77" y="181"/>
                  </a:cubicBezTo>
                  <a:cubicBezTo>
                    <a:pt x="77" y="181"/>
                    <a:pt x="77" y="181"/>
                    <a:pt x="77" y="181"/>
                  </a:cubicBezTo>
                  <a:cubicBezTo>
                    <a:pt x="80" y="178"/>
                    <a:pt x="82" y="176"/>
                    <a:pt x="85" y="174"/>
                  </a:cubicBezTo>
                  <a:cubicBezTo>
                    <a:pt x="87" y="173"/>
                    <a:pt x="88" y="171"/>
                    <a:pt x="90" y="171"/>
                  </a:cubicBezTo>
                  <a:cubicBezTo>
                    <a:pt x="90" y="170"/>
                    <a:pt x="91" y="170"/>
                    <a:pt x="92" y="169"/>
                  </a:cubicBezTo>
                  <a:cubicBezTo>
                    <a:pt x="93" y="169"/>
                    <a:pt x="94" y="168"/>
                    <a:pt x="95" y="168"/>
                  </a:cubicBezTo>
                  <a:cubicBezTo>
                    <a:pt x="98" y="166"/>
                    <a:pt x="102" y="165"/>
                    <a:pt x="107" y="165"/>
                  </a:cubicBezTo>
                  <a:cubicBezTo>
                    <a:pt x="110" y="165"/>
                    <a:pt x="112" y="166"/>
                    <a:pt x="115" y="167"/>
                  </a:cubicBezTo>
                  <a:cubicBezTo>
                    <a:pt x="116" y="168"/>
                    <a:pt x="117" y="169"/>
                    <a:pt x="118" y="170"/>
                  </a:cubicBezTo>
                  <a:cubicBezTo>
                    <a:pt x="119" y="171"/>
                    <a:pt x="120" y="171"/>
                    <a:pt x="120" y="172"/>
                  </a:cubicBezTo>
                  <a:cubicBezTo>
                    <a:pt x="123" y="176"/>
                    <a:pt x="123" y="176"/>
                    <a:pt x="123" y="176"/>
                  </a:cubicBezTo>
                  <a:cubicBezTo>
                    <a:pt x="124" y="176"/>
                    <a:pt x="124" y="176"/>
                    <a:pt x="124" y="176"/>
                  </a:cubicBezTo>
                  <a:cubicBezTo>
                    <a:pt x="127" y="176"/>
                    <a:pt x="127" y="176"/>
                    <a:pt x="127" y="176"/>
                  </a:cubicBezTo>
                  <a:cubicBezTo>
                    <a:pt x="129" y="175"/>
                    <a:pt x="132" y="175"/>
                    <a:pt x="134" y="174"/>
                  </a:cubicBezTo>
                  <a:cubicBezTo>
                    <a:pt x="137" y="174"/>
                    <a:pt x="139" y="173"/>
                    <a:pt x="142" y="173"/>
                  </a:cubicBezTo>
                  <a:cubicBezTo>
                    <a:pt x="143" y="173"/>
                    <a:pt x="143" y="173"/>
                    <a:pt x="143" y="173"/>
                  </a:cubicBezTo>
                  <a:cubicBezTo>
                    <a:pt x="143" y="173"/>
                    <a:pt x="143" y="173"/>
                    <a:pt x="143" y="173"/>
                  </a:cubicBezTo>
                  <a:cubicBezTo>
                    <a:pt x="143" y="173"/>
                    <a:pt x="143" y="173"/>
                    <a:pt x="143" y="173"/>
                  </a:cubicBezTo>
                  <a:cubicBezTo>
                    <a:pt x="144" y="173"/>
                    <a:pt x="144" y="173"/>
                    <a:pt x="144" y="173"/>
                  </a:cubicBezTo>
                  <a:cubicBezTo>
                    <a:pt x="144" y="173"/>
                    <a:pt x="144" y="172"/>
                    <a:pt x="144" y="172"/>
                  </a:cubicBezTo>
                  <a:cubicBezTo>
                    <a:pt x="144" y="172"/>
                    <a:pt x="144" y="172"/>
                    <a:pt x="144" y="172"/>
                  </a:cubicBezTo>
                  <a:cubicBezTo>
                    <a:pt x="144" y="171"/>
                    <a:pt x="144" y="171"/>
                    <a:pt x="144" y="171"/>
                  </a:cubicBezTo>
                  <a:cubicBezTo>
                    <a:pt x="144" y="171"/>
                    <a:pt x="144" y="171"/>
                    <a:pt x="144" y="171"/>
                  </a:cubicBezTo>
                  <a:cubicBezTo>
                    <a:pt x="144" y="164"/>
                    <a:pt x="144" y="164"/>
                    <a:pt x="144" y="164"/>
                  </a:cubicBezTo>
                  <a:cubicBezTo>
                    <a:pt x="144" y="157"/>
                    <a:pt x="144" y="157"/>
                    <a:pt x="144" y="157"/>
                  </a:cubicBezTo>
                  <a:cubicBezTo>
                    <a:pt x="144" y="154"/>
                    <a:pt x="144" y="151"/>
                    <a:pt x="145" y="147"/>
                  </a:cubicBezTo>
                  <a:cubicBezTo>
                    <a:pt x="147" y="144"/>
                    <a:pt x="149" y="141"/>
                    <a:pt x="152" y="139"/>
                  </a:cubicBezTo>
                  <a:cubicBezTo>
                    <a:pt x="155" y="137"/>
                    <a:pt x="158" y="136"/>
                    <a:pt x="162" y="136"/>
                  </a:cubicBezTo>
                  <a:cubicBezTo>
                    <a:pt x="163" y="136"/>
                    <a:pt x="165" y="136"/>
                    <a:pt x="167" y="136"/>
                  </a:cubicBezTo>
                  <a:cubicBezTo>
                    <a:pt x="168" y="137"/>
                    <a:pt x="170" y="137"/>
                    <a:pt x="171" y="137"/>
                  </a:cubicBezTo>
                  <a:cubicBezTo>
                    <a:pt x="171" y="138"/>
                    <a:pt x="172" y="138"/>
                    <a:pt x="172" y="137"/>
                  </a:cubicBezTo>
                  <a:cubicBezTo>
                    <a:pt x="172" y="137"/>
                    <a:pt x="172" y="137"/>
                    <a:pt x="173" y="137"/>
                  </a:cubicBezTo>
                  <a:cubicBezTo>
                    <a:pt x="174" y="133"/>
                    <a:pt x="174" y="133"/>
                    <a:pt x="174" y="133"/>
                  </a:cubicBezTo>
                  <a:cubicBezTo>
                    <a:pt x="175" y="131"/>
                    <a:pt x="176" y="129"/>
                    <a:pt x="177" y="127"/>
                  </a:cubicBezTo>
                  <a:cubicBezTo>
                    <a:pt x="178" y="124"/>
                    <a:pt x="179" y="122"/>
                    <a:pt x="180" y="120"/>
                  </a:cubicBezTo>
                  <a:cubicBezTo>
                    <a:pt x="181" y="118"/>
                    <a:pt x="181" y="118"/>
                    <a:pt x="181" y="118"/>
                  </a:cubicBezTo>
                  <a:cubicBezTo>
                    <a:pt x="181" y="117"/>
                    <a:pt x="181" y="117"/>
                    <a:pt x="181" y="117"/>
                  </a:cubicBezTo>
                  <a:cubicBezTo>
                    <a:pt x="182" y="117"/>
                    <a:pt x="182" y="117"/>
                    <a:pt x="182" y="117"/>
                  </a:cubicBezTo>
                  <a:cubicBezTo>
                    <a:pt x="182" y="117"/>
                    <a:pt x="182" y="116"/>
                    <a:pt x="182" y="116"/>
                  </a:cubicBezTo>
                  <a:cubicBezTo>
                    <a:pt x="182" y="116"/>
                    <a:pt x="182" y="116"/>
                    <a:pt x="182" y="115"/>
                  </a:cubicBezTo>
                  <a:cubicBezTo>
                    <a:pt x="181" y="115"/>
                    <a:pt x="181" y="115"/>
                    <a:pt x="181" y="115"/>
                  </a:cubicBezTo>
                  <a:cubicBezTo>
                    <a:pt x="181" y="115"/>
                    <a:pt x="181" y="115"/>
                    <a:pt x="181" y="115"/>
                  </a:cubicBezTo>
                  <a:cubicBezTo>
                    <a:pt x="180" y="113"/>
                    <a:pt x="179" y="112"/>
                    <a:pt x="178" y="111"/>
                  </a:cubicBezTo>
                  <a:cubicBezTo>
                    <a:pt x="177" y="110"/>
                    <a:pt x="176" y="109"/>
                    <a:pt x="174" y="108"/>
                  </a:cubicBezTo>
                  <a:cubicBezTo>
                    <a:pt x="173" y="107"/>
                    <a:pt x="171" y="105"/>
                    <a:pt x="170" y="104"/>
                  </a:cubicBezTo>
                  <a:cubicBezTo>
                    <a:pt x="168" y="102"/>
                    <a:pt x="166" y="100"/>
                    <a:pt x="165" y="97"/>
                  </a:cubicBezTo>
                  <a:cubicBezTo>
                    <a:pt x="163" y="94"/>
                    <a:pt x="163" y="91"/>
                    <a:pt x="163" y="88"/>
                  </a:cubicBezTo>
                  <a:cubicBezTo>
                    <a:pt x="163" y="85"/>
                    <a:pt x="164" y="82"/>
                    <a:pt x="165" y="80"/>
                  </a:cubicBezTo>
                  <a:cubicBezTo>
                    <a:pt x="167" y="77"/>
                    <a:pt x="168" y="75"/>
                    <a:pt x="170" y="73"/>
                  </a:cubicBezTo>
                  <a:cubicBezTo>
                    <a:pt x="172" y="71"/>
                    <a:pt x="174" y="70"/>
                    <a:pt x="176" y="68"/>
                  </a:cubicBezTo>
                  <a:cubicBezTo>
                    <a:pt x="176" y="68"/>
                    <a:pt x="177" y="68"/>
                    <a:pt x="177" y="68"/>
                  </a:cubicBezTo>
                  <a:cubicBezTo>
                    <a:pt x="177" y="67"/>
                    <a:pt x="178" y="67"/>
                    <a:pt x="178" y="67"/>
                  </a:cubicBezTo>
                  <a:cubicBezTo>
                    <a:pt x="178" y="67"/>
                    <a:pt x="178" y="66"/>
                    <a:pt x="177" y="66"/>
                  </a:cubicBezTo>
                  <a:cubicBezTo>
                    <a:pt x="177" y="66"/>
                    <a:pt x="177" y="65"/>
                    <a:pt x="177" y="65"/>
                  </a:cubicBezTo>
                  <a:cubicBezTo>
                    <a:pt x="177" y="65"/>
                    <a:pt x="176" y="64"/>
                    <a:pt x="176" y="63"/>
                  </a:cubicBezTo>
                  <a:cubicBezTo>
                    <a:pt x="175" y="61"/>
                    <a:pt x="174" y="58"/>
                    <a:pt x="174" y="56"/>
                  </a:cubicBezTo>
                  <a:cubicBezTo>
                    <a:pt x="173" y="54"/>
                    <a:pt x="173" y="53"/>
                    <a:pt x="173" y="52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2" y="51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72" y="49"/>
                    <a:pt x="171" y="50"/>
                    <a:pt x="171" y="49"/>
                  </a:cubicBezTo>
                  <a:cubicBezTo>
                    <a:pt x="171" y="49"/>
                    <a:pt x="171" y="49"/>
                    <a:pt x="171" y="49"/>
                  </a:cubicBezTo>
                  <a:cubicBezTo>
                    <a:pt x="170" y="49"/>
                    <a:pt x="170" y="49"/>
                    <a:pt x="170" y="49"/>
                  </a:cubicBezTo>
                  <a:cubicBezTo>
                    <a:pt x="170" y="49"/>
                    <a:pt x="170" y="49"/>
                    <a:pt x="170" y="49"/>
                  </a:cubicBezTo>
                  <a:cubicBezTo>
                    <a:pt x="169" y="49"/>
                    <a:pt x="168" y="49"/>
                    <a:pt x="167" y="49"/>
                  </a:cubicBezTo>
                  <a:cubicBezTo>
                    <a:pt x="166" y="49"/>
                    <a:pt x="167" y="49"/>
                    <a:pt x="167" y="48"/>
                  </a:cubicBezTo>
                  <a:cubicBezTo>
                    <a:pt x="171" y="48"/>
                    <a:pt x="171" y="48"/>
                    <a:pt x="171" y="48"/>
                  </a:cubicBezTo>
                  <a:cubicBezTo>
                    <a:pt x="172" y="48"/>
                    <a:pt x="172" y="48"/>
                    <a:pt x="172" y="48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74" y="48"/>
                    <a:pt x="174" y="49"/>
                    <a:pt x="174" y="50"/>
                  </a:cubicBezTo>
                  <a:cubicBezTo>
                    <a:pt x="174" y="51"/>
                    <a:pt x="175" y="52"/>
                    <a:pt x="175" y="54"/>
                  </a:cubicBezTo>
                  <a:cubicBezTo>
                    <a:pt x="176" y="57"/>
                    <a:pt x="177" y="60"/>
                    <a:pt x="178" y="62"/>
                  </a:cubicBezTo>
                  <a:cubicBezTo>
                    <a:pt x="179" y="64"/>
                    <a:pt x="179" y="64"/>
                    <a:pt x="179" y="64"/>
                  </a:cubicBezTo>
                  <a:cubicBezTo>
                    <a:pt x="180" y="66"/>
                    <a:pt x="180" y="66"/>
                    <a:pt x="180" y="66"/>
                  </a:cubicBezTo>
                  <a:cubicBezTo>
                    <a:pt x="180" y="66"/>
                    <a:pt x="180" y="67"/>
                    <a:pt x="181" y="68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6" y="71"/>
                    <a:pt x="176" y="71"/>
                    <a:pt x="176" y="71"/>
                  </a:cubicBezTo>
                  <a:cubicBezTo>
                    <a:pt x="174" y="72"/>
                    <a:pt x="172" y="74"/>
                    <a:pt x="170" y="76"/>
                  </a:cubicBezTo>
                  <a:cubicBezTo>
                    <a:pt x="168" y="78"/>
                    <a:pt x="167" y="81"/>
                    <a:pt x="166" y="84"/>
                  </a:cubicBezTo>
                  <a:cubicBezTo>
                    <a:pt x="165" y="87"/>
                    <a:pt x="164" y="90"/>
                    <a:pt x="165" y="93"/>
                  </a:cubicBezTo>
                  <a:cubicBezTo>
                    <a:pt x="166" y="96"/>
                    <a:pt x="168" y="99"/>
                    <a:pt x="170" y="101"/>
                  </a:cubicBezTo>
                  <a:cubicBezTo>
                    <a:pt x="172" y="103"/>
                    <a:pt x="174" y="105"/>
                    <a:pt x="176" y="106"/>
                  </a:cubicBezTo>
                  <a:cubicBezTo>
                    <a:pt x="177" y="108"/>
                    <a:pt x="179" y="109"/>
                    <a:pt x="181" y="111"/>
                  </a:cubicBezTo>
                  <a:cubicBezTo>
                    <a:pt x="182" y="113"/>
                    <a:pt x="182" y="113"/>
                    <a:pt x="182" y="113"/>
                  </a:cubicBezTo>
                  <a:cubicBezTo>
                    <a:pt x="183" y="114"/>
                    <a:pt x="183" y="114"/>
                    <a:pt x="183" y="114"/>
                  </a:cubicBezTo>
                  <a:cubicBezTo>
                    <a:pt x="183" y="114"/>
                    <a:pt x="184" y="115"/>
                    <a:pt x="184" y="116"/>
                  </a:cubicBezTo>
                  <a:cubicBezTo>
                    <a:pt x="184" y="116"/>
                    <a:pt x="184" y="117"/>
                    <a:pt x="184" y="117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2" y="121"/>
                    <a:pt x="181" y="122"/>
                    <a:pt x="181" y="124"/>
                  </a:cubicBezTo>
                  <a:cubicBezTo>
                    <a:pt x="179" y="128"/>
                    <a:pt x="178" y="131"/>
                    <a:pt x="176" y="134"/>
                  </a:cubicBezTo>
                  <a:cubicBezTo>
                    <a:pt x="175" y="138"/>
                    <a:pt x="175" y="138"/>
                    <a:pt x="175" y="138"/>
                  </a:cubicBezTo>
                  <a:cubicBezTo>
                    <a:pt x="174" y="138"/>
                    <a:pt x="174" y="139"/>
                    <a:pt x="174" y="139"/>
                  </a:cubicBezTo>
                  <a:cubicBezTo>
                    <a:pt x="173" y="140"/>
                    <a:pt x="172" y="140"/>
                    <a:pt x="172" y="140"/>
                  </a:cubicBezTo>
                  <a:cubicBezTo>
                    <a:pt x="171" y="140"/>
                    <a:pt x="171" y="140"/>
                    <a:pt x="170" y="140"/>
                  </a:cubicBezTo>
                  <a:cubicBezTo>
                    <a:pt x="169" y="139"/>
                    <a:pt x="168" y="139"/>
                    <a:pt x="166" y="138"/>
                  </a:cubicBezTo>
                  <a:cubicBezTo>
                    <a:pt x="165" y="138"/>
                    <a:pt x="163" y="138"/>
                    <a:pt x="162" y="138"/>
                  </a:cubicBezTo>
                  <a:cubicBezTo>
                    <a:pt x="158" y="138"/>
                    <a:pt x="156" y="139"/>
                    <a:pt x="153" y="141"/>
                  </a:cubicBezTo>
                  <a:cubicBezTo>
                    <a:pt x="151" y="143"/>
                    <a:pt x="149" y="145"/>
                    <a:pt x="147" y="148"/>
                  </a:cubicBezTo>
                  <a:cubicBezTo>
                    <a:pt x="146" y="151"/>
                    <a:pt x="146" y="154"/>
                    <a:pt x="146" y="157"/>
                  </a:cubicBezTo>
                  <a:cubicBezTo>
                    <a:pt x="146" y="164"/>
                    <a:pt x="146" y="164"/>
                    <a:pt x="146" y="164"/>
                  </a:cubicBezTo>
                  <a:cubicBezTo>
                    <a:pt x="146" y="171"/>
                    <a:pt x="146" y="171"/>
                    <a:pt x="146" y="171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6" y="174"/>
                    <a:pt x="146" y="174"/>
                    <a:pt x="146" y="175"/>
                  </a:cubicBezTo>
                  <a:cubicBezTo>
                    <a:pt x="144" y="175"/>
                    <a:pt x="144" y="175"/>
                    <a:pt x="144" y="175"/>
                  </a:cubicBezTo>
                  <a:cubicBezTo>
                    <a:pt x="144" y="175"/>
                    <a:pt x="144" y="175"/>
                    <a:pt x="144" y="175"/>
                  </a:cubicBezTo>
                  <a:cubicBezTo>
                    <a:pt x="142" y="175"/>
                    <a:pt x="142" y="175"/>
                    <a:pt x="142" y="175"/>
                  </a:cubicBezTo>
                  <a:cubicBezTo>
                    <a:pt x="140" y="176"/>
                    <a:pt x="137" y="176"/>
                    <a:pt x="135" y="176"/>
                  </a:cubicBezTo>
                  <a:cubicBezTo>
                    <a:pt x="132" y="177"/>
                    <a:pt x="130" y="177"/>
                    <a:pt x="128" y="178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21" y="176"/>
                    <a:pt x="121" y="176"/>
                    <a:pt x="121" y="176"/>
                  </a:cubicBezTo>
                  <a:cubicBezTo>
                    <a:pt x="119" y="174"/>
                    <a:pt x="119" y="174"/>
                    <a:pt x="119" y="174"/>
                  </a:cubicBezTo>
                  <a:cubicBezTo>
                    <a:pt x="118" y="173"/>
                    <a:pt x="118" y="172"/>
                    <a:pt x="117" y="171"/>
                  </a:cubicBezTo>
                  <a:cubicBezTo>
                    <a:pt x="115" y="169"/>
                    <a:pt x="112" y="168"/>
                    <a:pt x="109" y="167"/>
                  </a:cubicBezTo>
                  <a:cubicBezTo>
                    <a:pt x="106" y="167"/>
                    <a:pt x="103" y="167"/>
                    <a:pt x="101" y="168"/>
                  </a:cubicBezTo>
                  <a:cubicBezTo>
                    <a:pt x="96" y="169"/>
                    <a:pt x="92" y="171"/>
                    <a:pt x="89" y="174"/>
                  </a:cubicBezTo>
                  <a:cubicBezTo>
                    <a:pt x="85" y="176"/>
                    <a:pt x="82" y="179"/>
                    <a:pt x="79" y="182"/>
                  </a:cubicBezTo>
                  <a:cubicBezTo>
                    <a:pt x="82" y="179"/>
                    <a:pt x="85" y="176"/>
                    <a:pt x="89" y="174"/>
                  </a:cubicBezTo>
                  <a:cubicBezTo>
                    <a:pt x="89" y="173"/>
                    <a:pt x="90" y="172"/>
                    <a:pt x="91" y="172"/>
                  </a:cubicBezTo>
                  <a:cubicBezTo>
                    <a:pt x="92" y="171"/>
                    <a:pt x="93" y="171"/>
                    <a:pt x="94" y="170"/>
                  </a:cubicBezTo>
                  <a:cubicBezTo>
                    <a:pt x="96" y="169"/>
                    <a:pt x="99" y="168"/>
                    <a:pt x="101" y="168"/>
                  </a:cubicBezTo>
                  <a:cubicBezTo>
                    <a:pt x="103" y="167"/>
                    <a:pt x="106" y="167"/>
                    <a:pt x="109" y="167"/>
                  </a:cubicBezTo>
                  <a:cubicBezTo>
                    <a:pt x="110" y="167"/>
                    <a:pt x="112" y="168"/>
                    <a:pt x="113" y="169"/>
                  </a:cubicBezTo>
                  <a:cubicBezTo>
                    <a:pt x="114" y="169"/>
                    <a:pt x="115" y="170"/>
                    <a:pt x="116" y="171"/>
                  </a:cubicBezTo>
                  <a:cubicBezTo>
                    <a:pt x="117" y="172"/>
                    <a:pt x="118" y="173"/>
                    <a:pt x="119" y="174"/>
                  </a:cubicBezTo>
                  <a:cubicBezTo>
                    <a:pt x="121" y="176"/>
                    <a:pt x="121" y="176"/>
                    <a:pt x="121" y="176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30" y="177"/>
                    <a:pt x="132" y="177"/>
                    <a:pt x="135" y="177"/>
                  </a:cubicBezTo>
                  <a:cubicBezTo>
                    <a:pt x="137" y="176"/>
                    <a:pt x="140" y="176"/>
                    <a:pt x="142" y="175"/>
                  </a:cubicBezTo>
                  <a:cubicBezTo>
                    <a:pt x="144" y="175"/>
                    <a:pt x="144" y="175"/>
                    <a:pt x="144" y="175"/>
                  </a:cubicBezTo>
                  <a:cubicBezTo>
                    <a:pt x="146" y="175"/>
                    <a:pt x="146" y="175"/>
                    <a:pt x="146" y="175"/>
                  </a:cubicBezTo>
                  <a:cubicBezTo>
                    <a:pt x="146" y="174"/>
                    <a:pt x="146" y="174"/>
                    <a:pt x="146" y="173"/>
                  </a:cubicBezTo>
                  <a:cubicBezTo>
                    <a:pt x="146" y="171"/>
                    <a:pt x="146" y="171"/>
                    <a:pt x="146" y="171"/>
                  </a:cubicBezTo>
                  <a:cubicBezTo>
                    <a:pt x="146" y="164"/>
                    <a:pt x="146" y="164"/>
                    <a:pt x="146" y="164"/>
                  </a:cubicBezTo>
                  <a:cubicBezTo>
                    <a:pt x="146" y="157"/>
                    <a:pt x="146" y="157"/>
                    <a:pt x="146" y="157"/>
                  </a:cubicBezTo>
                  <a:cubicBezTo>
                    <a:pt x="146" y="154"/>
                    <a:pt x="146" y="151"/>
                    <a:pt x="147" y="148"/>
                  </a:cubicBezTo>
                  <a:cubicBezTo>
                    <a:pt x="149" y="145"/>
                    <a:pt x="151" y="143"/>
                    <a:pt x="153" y="141"/>
                  </a:cubicBezTo>
                  <a:cubicBezTo>
                    <a:pt x="155" y="139"/>
                    <a:pt x="158" y="138"/>
                    <a:pt x="161" y="138"/>
                  </a:cubicBezTo>
                  <a:cubicBezTo>
                    <a:pt x="163" y="138"/>
                    <a:pt x="165" y="138"/>
                    <a:pt x="166" y="138"/>
                  </a:cubicBezTo>
                  <a:cubicBezTo>
                    <a:pt x="168" y="139"/>
                    <a:pt x="169" y="139"/>
                    <a:pt x="170" y="140"/>
                  </a:cubicBezTo>
                  <a:cubicBezTo>
                    <a:pt x="171" y="140"/>
                    <a:pt x="171" y="140"/>
                    <a:pt x="172" y="140"/>
                  </a:cubicBezTo>
                  <a:cubicBezTo>
                    <a:pt x="172" y="140"/>
                    <a:pt x="173" y="140"/>
                    <a:pt x="174" y="139"/>
                  </a:cubicBezTo>
                  <a:cubicBezTo>
                    <a:pt x="174" y="139"/>
                    <a:pt x="174" y="138"/>
                    <a:pt x="175" y="138"/>
                  </a:cubicBezTo>
                  <a:cubicBezTo>
                    <a:pt x="176" y="134"/>
                    <a:pt x="176" y="134"/>
                    <a:pt x="176" y="134"/>
                  </a:cubicBezTo>
                  <a:cubicBezTo>
                    <a:pt x="181" y="124"/>
                    <a:pt x="181" y="124"/>
                    <a:pt x="181" y="124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4" y="117"/>
                    <a:pt x="184" y="117"/>
                    <a:pt x="184" y="117"/>
                  </a:cubicBezTo>
                  <a:cubicBezTo>
                    <a:pt x="184" y="117"/>
                    <a:pt x="184" y="116"/>
                    <a:pt x="184" y="116"/>
                  </a:cubicBezTo>
                  <a:cubicBezTo>
                    <a:pt x="184" y="115"/>
                    <a:pt x="183" y="114"/>
                    <a:pt x="183" y="114"/>
                  </a:cubicBezTo>
                  <a:cubicBezTo>
                    <a:pt x="182" y="113"/>
                    <a:pt x="182" y="113"/>
                    <a:pt x="182" y="113"/>
                  </a:cubicBezTo>
                  <a:cubicBezTo>
                    <a:pt x="181" y="111"/>
                    <a:pt x="181" y="111"/>
                    <a:pt x="181" y="111"/>
                  </a:cubicBezTo>
                  <a:cubicBezTo>
                    <a:pt x="179" y="109"/>
                    <a:pt x="177" y="108"/>
                    <a:pt x="176" y="106"/>
                  </a:cubicBezTo>
                  <a:cubicBezTo>
                    <a:pt x="174" y="104"/>
                    <a:pt x="172" y="103"/>
                    <a:pt x="170" y="101"/>
                  </a:cubicBezTo>
                  <a:cubicBezTo>
                    <a:pt x="168" y="99"/>
                    <a:pt x="166" y="96"/>
                    <a:pt x="165" y="93"/>
                  </a:cubicBezTo>
                  <a:cubicBezTo>
                    <a:pt x="165" y="90"/>
                    <a:pt x="165" y="87"/>
                    <a:pt x="166" y="84"/>
                  </a:cubicBezTo>
                  <a:cubicBezTo>
                    <a:pt x="167" y="81"/>
                    <a:pt x="168" y="78"/>
                    <a:pt x="170" y="76"/>
                  </a:cubicBezTo>
                  <a:cubicBezTo>
                    <a:pt x="172" y="74"/>
                    <a:pt x="174" y="72"/>
                    <a:pt x="177" y="71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81" y="67"/>
                    <a:pt x="180" y="67"/>
                    <a:pt x="180" y="66"/>
                  </a:cubicBezTo>
                  <a:cubicBezTo>
                    <a:pt x="179" y="64"/>
                    <a:pt x="179" y="64"/>
                    <a:pt x="179" y="64"/>
                  </a:cubicBezTo>
                  <a:cubicBezTo>
                    <a:pt x="179" y="62"/>
                    <a:pt x="179" y="62"/>
                    <a:pt x="179" y="62"/>
                  </a:cubicBezTo>
                  <a:cubicBezTo>
                    <a:pt x="178" y="60"/>
                    <a:pt x="177" y="57"/>
                    <a:pt x="176" y="54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49"/>
                    <a:pt x="174" y="48"/>
                  </a:cubicBezTo>
                  <a:cubicBezTo>
                    <a:pt x="174" y="47"/>
                    <a:pt x="174" y="47"/>
                    <a:pt x="173" y="47"/>
                  </a:cubicBezTo>
                  <a:cubicBezTo>
                    <a:pt x="173" y="47"/>
                    <a:pt x="172" y="47"/>
                    <a:pt x="172" y="47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70" y="47"/>
                    <a:pt x="171" y="46"/>
                    <a:pt x="169" y="46"/>
                  </a:cubicBezTo>
                  <a:cubicBezTo>
                    <a:pt x="160" y="46"/>
                    <a:pt x="160" y="46"/>
                    <a:pt x="160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47"/>
                    <a:pt x="153" y="47"/>
                    <a:pt x="152" y="47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50" y="45"/>
                    <a:pt x="150" y="45"/>
                    <a:pt x="149" y="44"/>
                  </a:cubicBezTo>
                  <a:cubicBezTo>
                    <a:pt x="149" y="43"/>
                    <a:pt x="149" y="43"/>
                    <a:pt x="148" y="42"/>
                  </a:cubicBezTo>
                  <a:cubicBezTo>
                    <a:pt x="148" y="41"/>
                    <a:pt x="147" y="40"/>
                    <a:pt x="146" y="39"/>
                  </a:cubicBezTo>
                  <a:cubicBezTo>
                    <a:pt x="145" y="37"/>
                    <a:pt x="145" y="36"/>
                    <a:pt x="144" y="35"/>
                  </a:cubicBezTo>
                  <a:cubicBezTo>
                    <a:pt x="143" y="32"/>
                    <a:pt x="142" y="31"/>
                    <a:pt x="143" y="31"/>
                  </a:cubicBezTo>
                  <a:cubicBezTo>
                    <a:pt x="144" y="30"/>
                    <a:pt x="147" y="33"/>
                    <a:pt x="151" y="38"/>
                  </a:cubicBezTo>
                  <a:cubicBezTo>
                    <a:pt x="152" y="39"/>
                    <a:pt x="152" y="40"/>
                    <a:pt x="153" y="40"/>
                  </a:cubicBezTo>
                  <a:cubicBezTo>
                    <a:pt x="154" y="41"/>
                    <a:pt x="154" y="41"/>
                    <a:pt x="154" y="41"/>
                  </a:cubicBezTo>
                  <a:cubicBezTo>
                    <a:pt x="155" y="41"/>
                    <a:pt x="155" y="41"/>
                    <a:pt x="155" y="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7">
            <a:extLst>
              <a:ext uri="{FF2B5EF4-FFF2-40B4-BE49-F238E27FC236}">
                <a16:creationId xmlns:a16="http://schemas.microsoft.com/office/drawing/2014/main" id="{51D84F66-AC01-4DED-9FB3-9A66CD8A337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6550" y="185738"/>
            <a:ext cx="3235325" cy="1187450"/>
          </a:xfrm>
        </p:spPr>
        <p:txBody>
          <a:bodyPr/>
          <a:lstStyle/>
          <a:p>
            <a:pPr eaLnBrk="1" hangingPunct="1"/>
            <a:r>
              <a:rPr lang="en-US" altLang="en-US">
                <a:solidFill>
                  <a:schemeClr val="bg2"/>
                </a:solidFill>
              </a:rPr>
              <a:t>Sequence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878E00F-C631-4408-8D34-9FAE469AD2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0725" y="2770188"/>
            <a:ext cx="6124575" cy="1317625"/>
          </a:xfrm>
        </p:spPr>
        <p:txBody>
          <a:bodyPr lIns="0" tIns="0" rIns="0" bIns="0" rtlCol="0" anchor="ctr">
            <a:noAutofit/>
          </a:bodyPr>
          <a:lstStyle/>
          <a:p>
            <a:pPr marL="0" indent="0" algn="ctr" eaLnBrk="1" fontAlgn="auto" hangingPunct="1">
              <a:spcBef>
                <a:spcPts val="1800"/>
              </a:spcBef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GB" sz="3200" dirty="0"/>
              <a:t>When we </a:t>
            </a:r>
            <a:r>
              <a:rPr lang="en-GB" sz="3200" b="1" dirty="0">
                <a:latin typeface="+mj-lt"/>
              </a:rPr>
              <a:t>sequence</a:t>
            </a:r>
            <a:r>
              <a:rPr lang="en-GB" sz="3200" dirty="0"/>
              <a:t> things we </a:t>
            </a:r>
            <a:br>
              <a:rPr lang="en-GB" sz="3200" dirty="0"/>
            </a:br>
            <a:r>
              <a:rPr lang="en-GB" sz="3200" dirty="0"/>
              <a:t>arrange them in a </a:t>
            </a:r>
            <a:r>
              <a:rPr lang="en-GB" sz="3200" b="1" dirty="0">
                <a:latin typeface="+mj-lt"/>
              </a:rPr>
              <a:t>particular</a:t>
            </a:r>
            <a:r>
              <a:rPr lang="en-GB" sz="3200" dirty="0"/>
              <a:t> order</a:t>
            </a:r>
          </a:p>
        </p:txBody>
      </p:sp>
      <p:sp>
        <p:nvSpPr>
          <p:cNvPr id="11268" name="Slide Number Placeholder 1">
            <a:extLst>
              <a:ext uri="{FF2B5EF4-FFF2-40B4-BE49-F238E27FC236}">
                <a16:creationId xmlns:a16="http://schemas.microsoft.com/office/drawing/2014/main" id="{C674F574-6339-424D-AB2C-751E915B8DD1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0116DF17-5AC8-46CB-B146-349E116D42D6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3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grpSp>
        <p:nvGrpSpPr>
          <p:cNvPr id="11269" name="Group 21">
            <a:extLst>
              <a:ext uri="{FF2B5EF4-FFF2-40B4-BE49-F238E27FC236}">
                <a16:creationId xmlns:a16="http://schemas.microsoft.com/office/drawing/2014/main" id="{886BFC44-AC1A-4BE4-A4E0-018870386E70}"/>
              </a:ext>
            </a:extLst>
          </p:cNvPr>
          <p:cNvGrpSpPr>
            <a:grpSpLocks/>
          </p:cNvGrpSpPr>
          <p:nvPr/>
        </p:nvGrpSpPr>
        <p:grpSpPr bwMode="auto">
          <a:xfrm>
            <a:off x="839788" y="1730375"/>
            <a:ext cx="4799012" cy="2511425"/>
            <a:chOff x="5346700" y="3340100"/>
            <a:chExt cx="476250" cy="249238"/>
          </a:xfrm>
        </p:grpSpPr>
        <p:sp>
          <p:nvSpPr>
            <p:cNvPr id="11270" name="Rectangle 120">
              <a:extLst>
                <a:ext uri="{FF2B5EF4-FFF2-40B4-BE49-F238E27FC236}">
                  <a16:creationId xmlns:a16="http://schemas.microsoft.com/office/drawing/2014/main" id="{525327D8-7556-48C1-A31B-5318150CCF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6700" y="3465513"/>
              <a:ext cx="125412" cy="123825"/>
            </a:xfrm>
            <a:prstGeom prst="rect">
              <a:avLst/>
            </a:pr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2"/>
                  </a:solidFill>
                  <a:latin typeface="Calibri Light" panose="020F03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2"/>
                  </a:solidFill>
                  <a:latin typeface="Calibri Light" panose="020F03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  <a:latin typeface="Calibri Light" panose="020F03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GB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1271" name="Rectangle 121">
              <a:extLst>
                <a:ext uri="{FF2B5EF4-FFF2-40B4-BE49-F238E27FC236}">
                  <a16:creationId xmlns:a16="http://schemas.microsoft.com/office/drawing/2014/main" id="{9C70F673-A84A-4454-8450-899F11F114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2913" y="3465513"/>
              <a:ext cx="123825" cy="123825"/>
            </a:xfrm>
            <a:prstGeom prst="rect">
              <a:avLst/>
            </a:pr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2"/>
                  </a:solidFill>
                  <a:latin typeface="Calibri Light" panose="020F03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2"/>
                  </a:solidFill>
                  <a:latin typeface="Calibri Light" panose="020F03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  <a:latin typeface="Calibri Light" panose="020F03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GB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1272" name="Rectangle 122">
              <a:extLst>
                <a:ext uri="{FF2B5EF4-FFF2-40B4-BE49-F238E27FC236}">
                  <a16:creationId xmlns:a16="http://schemas.microsoft.com/office/drawing/2014/main" id="{3E98AC0F-643F-4816-875E-7B973E79CD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97538" y="3465513"/>
              <a:ext cx="125412" cy="123825"/>
            </a:xfrm>
            <a:prstGeom prst="rect">
              <a:avLst/>
            </a:prstGeom>
            <a:solidFill>
              <a:srgbClr val="EC00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2"/>
                  </a:solidFill>
                  <a:latin typeface="Calibri Light" panose="020F03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2"/>
                  </a:solidFill>
                  <a:latin typeface="Calibri Light" panose="020F03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600">
                  <a:solidFill>
                    <a:schemeClr val="tx2"/>
                  </a:solidFill>
                  <a:latin typeface="Calibri Light" panose="020F03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400">
                  <a:solidFill>
                    <a:schemeClr val="tx2"/>
                  </a:solidFill>
                  <a:latin typeface="Calibri Light" panose="020F03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endParaRPr lang="en-GB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11273" name="Freeform 123">
              <a:extLst>
                <a:ext uri="{FF2B5EF4-FFF2-40B4-BE49-F238E27FC236}">
                  <a16:creationId xmlns:a16="http://schemas.microsoft.com/office/drawing/2014/main" id="{8B4D4454-1181-422B-B6A9-E4169433A3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500" y="3340100"/>
              <a:ext cx="193675" cy="109538"/>
            </a:xfrm>
            <a:custGeom>
              <a:avLst/>
              <a:gdLst>
                <a:gd name="T0" fmla="*/ 2147483646 w 281"/>
                <a:gd name="T1" fmla="*/ 2147483646 h 158"/>
                <a:gd name="T2" fmla="*/ 2147483646 w 281"/>
                <a:gd name="T3" fmla="*/ 2147483646 h 158"/>
                <a:gd name="T4" fmla="*/ 2147483646 w 281"/>
                <a:gd name="T5" fmla="*/ 2147483646 h 158"/>
                <a:gd name="T6" fmla="*/ 2147483646 w 281"/>
                <a:gd name="T7" fmla="*/ 2147483646 h 158"/>
                <a:gd name="T8" fmla="*/ 2147483646 w 281"/>
                <a:gd name="T9" fmla="*/ 2147483646 h 158"/>
                <a:gd name="T10" fmla="*/ 2147483646 w 281"/>
                <a:gd name="T11" fmla="*/ 2147483646 h 158"/>
                <a:gd name="T12" fmla="*/ 2147483646 w 281"/>
                <a:gd name="T13" fmla="*/ 2147483646 h 158"/>
                <a:gd name="T14" fmla="*/ 2147483646 w 281"/>
                <a:gd name="T15" fmla="*/ 2147483646 h 158"/>
                <a:gd name="T16" fmla="*/ 2147483646 w 281"/>
                <a:gd name="T17" fmla="*/ 2147483646 h 158"/>
                <a:gd name="T18" fmla="*/ 2147483646 w 281"/>
                <a:gd name="T19" fmla="*/ 2147483646 h 158"/>
                <a:gd name="T20" fmla="*/ 2147483646 w 281"/>
                <a:gd name="T21" fmla="*/ 2147483646 h 158"/>
                <a:gd name="T22" fmla="*/ 2147483646 w 281"/>
                <a:gd name="T23" fmla="*/ 2147483646 h 158"/>
                <a:gd name="T24" fmla="*/ 2147483646 w 281"/>
                <a:gd name="T25" fmla="*/ 2147483646 h 158"/>
                <a:gd name="T26" fmla="*/ 2147483646 w 281"/>
                <a:gd name="T27" fmla="*/ 2147483646 h 158"/>
                <a:gd name="T28" fmla="*/ 2147483646 w 281"/>
                <a:gd name="T29" fmla="*/ 2147483646 h 158"/>
                <a:gd name="T30" fmla="*/ 2147483646 w 281"/>
                <a:gd name="T31" fmla="*/ 2147483646 h 158"/>
                <a:gd name="T32" fmla="*/ 2147483646 w 281"/>
                <a:gd name="T33" fmla="*/ 2147483646 h 158"/>
                <a:gd name="T34" fmla="*/ 2147483646 w 281"/>
                <a:gd name="T35" fmla="*/ 2147483646 h 158"/>
                <a:gd name="T36" fmla="*/ 2147483646 w 281"/>
                <a:gd name="T37" fmla="*/ 2147483646 h 158"/>
                <a:gd name="T38" fmla="*/ 2147483646 w 281"/>
                <a:gd name="T39" fmla="*/ 2147483646 h 158"/>
                <a:gd name="T40" fmla="*/ 2147483646 w 281"/>
                <a:gd name="T41" fmla="*/ 2147483646 h 158"/>
                <a:gd name="T42" fmla="*/ 2147483646 w 281"/>
                <a:gd name="T43" fmla="*/ 2147483646 h 158"/>
                <a:gd name="T44" fmla="*/ 2147483646 w 281"/>
                <a:gd name="T45" fmla="*/ 2147483646 h 158"/>
                <a:gd name="T46" fmla="*/ 2147483646 w 281"/>
                <a:gd name="T47" fmla="*/ 2147483646 h 158"/>
                <a:gd name="T48" fmla="*/ 2147483646 w 281"/>
                <a:gd name="T49" fmla="*/ 2147483646 h 158"/>
                <a:gd name="T50" fmla="*/ 2147483646 w 281"/>
                <a:gd name="T51" fmla="*/ 2147483646 h 158"/>
                <a:gd name="T52" fmla="*/ 2147483646 w 281"/>
                <a:gd name="T53" fmla="*/ 2147483646 h 158"/>
                <a:gd name="T54" fmla="*/ 2147483646 w 281"/>
                <a:gd name="T55" fmla="*/ 2147483646 h 158"/>
                <a:gd name="T56" fmla="*/ 1637003820 w 281"/>
                <a:gd name="T57" fmla="*/ 2147483646 h 158"/>
                <a:gd name="T58" fmla="*/ 0 w 281"/>
                <a:gd name="T59" fmla="*/ 2147483646 h 158"/>
                <a:gd name="T60" fmla="*/ 2147483646 w 281"/>
                <a:gd name="T61" fmla="*/ 2147483646 h 158"/>
                <a:gd name="T62" fmla="*/ 2147483646 w 281"/>
                <a:gd name="T63" fmla="*/ 2147483646 h 158"/>
                <a:gd name="T64" fmla="*/ 2147483646 w 281"/>
                <a:gd name="T65" fmla="*/ 1665880942 h 158"/>
                <a:gd name="T66" fmla="*/ 2147483646 w 281"/>
                <a:gd name="T67" fmla="*/ 2147483646 h 158"/>
                <a:gd name="T68" fmla="*/ 2147483646 w 281"/>
                <a:gd name="T69" fmla="*/ 2147483646 h 158"/>
                <a:gd name="T70" fmla="*/ 2147483646 w 281"/>
                <a:gd name="T71" fmla="*/ 2147483646 h 158"/>
                <a:gd name="T72" fmla="*/ 2147483646 w 281"/>
                <a:gd name="T73" fmla="*/ 2147483646 h 158"/>
                <a:gd name="T74" fmla="*/ 2147483646 w 281"/>
                <a:gd name="T75" fmla="*/ 2147483646 h 158"/>
                <a:gd name="T76" fmla="*/ 2147483646 w 281"/>
                <a:gd name="T77" fmla="*/ 2147483646 h 158"/>
                <a:gd name="T78" fmla="*/ 2147483646 w 281"/>
                <a:gd name="T79" fmla="*/ 2147483646 h 158"/>
                <a:gd name="T80" fmla="*/ 2147483646 w 281"/>
                <a:gd name="T81" fmla="*/ 2147483646 h 158"/>
                <a:gd name="T82" fmla="*/ 2147483646 w 281"/>
                <a:gd name="T83" fmla="*/ 2147483646 h 158"/>
                <a:gd name="T84" fmla="*/ 2147483646 w 281"/>
                <a:gd name="T85" fmla="*/ 2147483646 h 158"/>
                <a:gd name="T86" fmla="*/ 2147483646 w 281"/>
                <a:gd name="T87" fmla="*/ 2147483646 h 158"/>
                <a:gd name="T88" fmla="*/ 2147483646 w 281"/>
                <a:gd name="T89" fmla="*/ 2147483646 h 158"/>
                <a:gd name="T90" fmla="*/ 2147483646 w 281"/>
                <a:gd name="T91" fmla="*/ 2147483646 h 158"/>
                <a:gd name="T92" fmla="*/ 2147483646 w 281"/>
                <a:gd name="T93" fmla="*/ 2147483646 h 158"/>
                <a:gd name="T94" fmla="*/ 2147483646 w 281"/>
                <a:gd name="T95" fmla="*/ 2147483646 h 158"/>
                <a:gd name="T96" fmla="*/ 2147483646 w 281"/>
                <a:gd name="T97" fmla="*/ 2147483646 h 158"/>
                <a:gd name="T98" fmla="*/ 2147483646 w 281"/>
                <a:gd name="T99" fmla="*/ 2147483646 h 158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81" h="158">
                  <a:moveTo>
                    <a:pt x="264" y="142"/>
                  </a:moveTo>
                  <a:cubicBezTo>
                    <a:pt x="264" y="140"/>
                    <a:pt x="263" y="138"/>
                    <a:pt x="263" y="137"/>
                  </a:cubicBezTo>
                  <a:cubicBezTo>
                    <a:pt x="261" y="106"/>
                    <a:pt x="246" y="76"/>
                    <a:pt x="220" y="53"/>
                  </a:cubicBezTo>
                  <a:cubicBezTo>
                    <a:pt x="202" y="36"/>
                    <a:pt x="175" y="25"/>
                    <a:pt x="150" y="24"/>
                  </a:cubicBezTo>
                  <a:cubicBezTo>
                    <a:pt x="179" y="26"/>
                    <a:pt x="207" y="39"/>
                    <a:pt x="227" y="61"/>
                  </a:cubicBezTo>
                  <a:cubicBezTo>
                    <a:pt x="248" y="82"/>
                    <a:pt x="260" y="110"/>
                    <a:pt x="262" y="137"/>
                  </a:cubicBezTo>
                  <a:cubicBezTo>
                    <a:pt x="261" y="134"/>
                    <a:pt x="260" y="131"/>
                    <a:pt x="259" y="128"/>
                  </a:cubicBezTo>
                  <a:cubicBezTo>
                    <a:pt x="257" y="125"/>
                    <a:pt x="256" y="122"/>
                    <a:pt x="255" y="118"/>
                  </a:cubicBezTo>
                  <a:cubicBezTo>
                    <a:pt x="251" y="101"/>
                    <a:pt x="242" y="85"/>
                    <a:pt x="231" y="71"/>
                  </a:cubicBezTo>
                  <a:cubicBezTo>
                    <a:pt x="231" y="71"/>
                    <a:pt x="232" y="70"/>
                    <a:pt x="233" y="70"/>
                  </a:cubicBezTo>
                  <a:cubicBezTo>
                    <a:pt x="224" y="60"/>
                    <a:pt x="215" y="52"/>
                    <a:pt x="204" y="45"/>
                  </a:cubicBezTo>
                  <a:cubicBezTo>
                    <a:pt x="194" y="39"/>
                    <a:pt x="183" y="33"/>
                    <a:pt x="171" y="30"/>
                  </a:cubicBezTo>
                  <a:cubicBezTo>
                    <a:pt x="147" y="24"/>
                    <a:pt x="121" y="25"/>
                    <a:pt x="98" y="36"/>
                  </a:cubicBezTo>
                  <a:cubicBezTo>
                    <a:pt x="100" y="36"/>
                    <a:pt x="99" y="37"/>
                    <a:pt x="99" y="37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98" y="38"/>
                    <a:pt x="99" y="38"/>
                    <a:pt x="102" y="37"/>
                  </a:cubicBezTo>
                  <a:cubicBezTo>
                    <a:pt x="99" y="38"/>
                    <a:pt x="98" y="38"/>
                    <a:pt x="99" y="37"/>
                  </a:cubicBezTo>
                  <a:cubicBezTo>
                    <a:pt x="121" y="27"/>
                    <a:pt x="146" y="26"/>
                    <a:pt x="170" y="31"/>
                  </a:cubicBezTo>
                  <a:cubicBezTo>
                    <a:pt x="193" y="37"/>
                    <a:pt x="214" y="51"/>
                    <a:pt x="230" y="70"/>
                  </a:cubicBezTo>
                  <a:cubicBezTo>
                    <a:pt x="205" y="40"/>
                    <a:pt x="166" y="25"/>
                    <a:pt x="129" y="30"/>
                  </a:cubicBezTo>
                  <a:cubicBezTo>
                    <a:pt x="110" y="32"/>
                    <a:pt x="92" y="39"/>
                    <a:pt x="76" y="50"/>
                  </a:cubicBezTo>
                  <a:cubicBezTo>
                    <a:pt x="61" y="62"/>
                    <a:pt x="48" y="77"/>
                    <a:pt x="39" y="94"/>
                  </a:cubicBezTo>
                  <a:cubicBezTo>
                    <a:pt x="37" y="97"/>
                    <a:pt x="34" y="103"/>
                    <a:pt x="33" y="106"/>
                  </a:cubicBezTo>
                  <a:cubicBezTo>
                    <a:pt x="26" y="118"/>
                    <a:pt x="23" y="131"/>
                    <a:pt x="22" y="145"/>
                  </a:cubicBezTo>
                  <a:cubicBezTo>
                    <a:pt x="21" y="143"/>
                    <a:pt x="18" y="145"/>
                    <a:pt x="17" y="145"/>
                  </a:cubicBezTo>
                  <a:cubicBezTo>
                    <a:pt x="15" y="144"/>
                    <a:pt x="14" y="141"/>
                    <a:pt x="17" y="127"/>
                  </a:cubicBezTo>
                  <a:cubicBezTo>
                    <a:pt x="16" y="126"/>
                    <a:pt x="15" y="126"/>
                    <a:pt x="15" y="126"/>
                  </a:cubicBezTo>
                  <a:cubicBezTo>
                    <a:pt x="11" y="140"/>
                    <a:pt x="8" y="150"/>
                    <a:pt x="5" y="153"/>
                  </a:cubicBezTo>
                  <a:cubicBezTo>
                    <a:pt x="3" y="156"/>
                    <a:pt x="0" y="152"/>
                    <a:pt x="0" y="135"/>
                  </a:cubicBezTo>
                  <a:cubicBezTo>
                    <a:pt x="1" y="117"/>
                    <a:pt x="8" y="97"/>
                    <a:pt x="19" y="78"/>
                  </a:cubicBezTo>
                  <a:cubicBezTo>
                    <a:pt x="30" y="59"/>
                    <a:pt x="46" y="41"/>
                    <a:pt x="64" y="28"/>
                  </a:cubicBezTo>
                  <a:cubicBezTo>
                    <a:pt x="90" y="9"/>
                    <a:pt x="124" y="0"/>
                    <a:pt x="156" y="5"/>
                  </a:cubicBezTo>
                  <a:cubicBezTo>
                    <a:pt x="178" y="7"/>
                    <a:pt x="201" y="16"/>
                    <a:pt x="220" y="29"/>
                  </a:cubicBezTo>
                  <a:cubicBezTo>
                    <a:pt x="239" y="42"/>
                    <a:pt x="254" y="60"/>
                    <a:pt x="264" y="79"/>
                  </a:cubicBezTo>
                  <a:cubicBezTo>
                    <a:pt x="265" y="81"/>
                    <a:pt x="266" y="83"/>
                    <a:pt x="267" y="85"/>
                  </a:cubicBezTo>
                  <a:cubicBezTo>
                    <a:pt x="268" y="87"/>
                    <a:pt x="269" y="89"/>
                    <a:pt x="270" y="91"/>
                  </a:cubicBezTo>
                  <a:cubicBezTo>
                    <a:pt x="272" y="96"/>
                    <a:pt x="274" y="100"/>
                    <a:pt x="276" y="105"/>
                  </a:cubicBezTo>
                  <a:cubicBezTo>
                    <a:pt x="277" y="110"/>
                    <a:pt x="279" y="114"/>
                    <a:pt x="279" y="118"/>
                  </a:cubicBezTo>
                  <a:cubicBezTo>
                    <a:pt x="280" y="122"/>
                    <a:pt x="281" y="125"/>
                    <a:pt x="281" y="127"/>
                  </a:cubicBezTo>
                  <a:cubicBezTo>
                    <a:pt x="281" y="133"/>
                    <a:pt x="280" y="133"/>
                    <a:pt x="278" y="132"/>
                  </a:cubicBezTo>
                  <a:cubicBezTo>
                    <a:pt x="275" y="107"/>
                    <a:pt x="264" y="84"/>
                    <a:pt x="249" y="64"/>
                  </a:cubicBezTo>
                  <a:cubicBezTo>
                    <a:pt x="231" y="40"/>
                    <a:pt x="205" y="20"/>
                    <a:pt x="174" y="12"/>
                  </a:cubicBezTo>
                  <a:cubicBezTo>
                    <a:pt x="204" y="21"/>
                    <a:pt x="230" y="39"/>
                    <a:pt x="249" y="64"/>
                  </a:cubicBezTo>
                  <a:cubicBezTo>
                    <a:pt x="264" y="84"/>
                    <a:pt x="274" y="107"/>
                    <a:pt x="277" y="132"/>
                  </a:cubicBezTo>
                  <a:cubicBezTo>
                    <a:pt x="276" y="131"/>
                    <a:pt x="274" y="130"/>
                    <a:pt x="274" y="132"/>
                  </a:cubicBezTo>
                  <a:cubicBezTo>
                    <a:pt x="274" y="132"/>
                    <a:pt x="274" y="134"/>
                    <a:pt x="274" y="136"/>
                  </a:cubicBezTo>
                  <a:cubicBezTo>
                    <a:pt x="275" y="139"/>
                    <a:pt x="275" y="141"/>
                    <a:pt x="275" y="143"/>
                  </a:cubicBezTo>
                  <a:cubicBezTo>
                    <a:pt x="273" y="158"/>
                    <a:pt x="269" y="154"/>
                    <a:pt x="266" y="147"/>
                  </a:cubicBezTo>
                  <a:cubicBezTo>
                    <a:pt x="265" y="146"/>
                    <a:pt x="264" y="144"/>
                    <a:pt x="264" y="142"/>
                  </a:cubicBezTo>
                </a:path>
              </a:pathLst>
            </a:custGeom>
            <a:solidFill>
              <a:srgbClr val="522E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74" name="Freeform 124">
              <a:extLst>
                <a:ext uri="{FF2B5EF4-FFF2-40B4-BE49-F238E27FC236}">
                  <a16:creationId xmlns:a16="http://schemas.microsoft.com/office/drawing/2014/main" id="{FB08CA1E-B79B-454D-B06D-90A520C9452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9763" y="3400425"/>
              <a:ext cx="77787" cy="52388"/>
            </a:xfrm>
            <a:custGeom>
              <a:avLst/>
              <a:gdLst>
                <a:gd name="T0" fmla="*/ 2147483646 w 112"/>
                <a:gd name="T1" fmla="*/ 2147483646 h 76"/>
                <a:gd name="T2" fmla="*/ 2147483646 w 112"/>
                <a:gd name="T3" fmla="*/ 2147483646 h 76"/>
                <a:gd name="T4" fmla="*/ 2147483646 w 112"/>
                <a:gd name="T5" fmla="*/ 2147483646 h 76"/>
                <a:gd name="T6" fmla="*/ 2147483646 w 112"/>
                <a:gd name="T7" fmla="*/ 2147483646 h 76"/>
                <a:gd name="T8" fmla="*/ 2147483646 w 112"/>
                <a:gd name="T9" fmla="*/ 2147483646 h 76"/>
                <a:gd name="T10" fmla="*/ 2147483646 w 112"/>
                <a:gd name="T11" fmla="*/ 2147483646 h 76"/>
                <a:gd name="T12" fmla="*/ 2147483646 w 112"/>
                <a:gd name="T13" fmla="*/ 2147483646 h 76"/>
                <a:gd name="T14" fmla="*/ 2147483646 w 112"/>
                <a:gd name="T15" fmla="*/ 2147483646 h 76"/>
                <a:gd name="T16" fmla="*/ 2147483646 w 112"/>
                <a:gd name="T17" fmla="*/ 2147483646 h 76"/>
                <a:gd name="T18" fmla="*/ 2147483646 w 112"/>
                <a:gd name="T19" fmla="*/ 2147483646 h 76"/>
                <a:gd name="T20" fmla="*/ 2147483646 w 112"/>
                <a:gd name="T21" fmla="*/ 2147483646 h 76"/>
                <a:gd name="T22" fmla="*/ 2147483646 w 112"/>
                <a:gd name="T23" fmla="*/ 2147483646 h 76"/>
                <a:gd name="T24" fmla="*/ 2147483646 w 112"/>
                <a:gd name="T25" fmla="*/ 2147483646 h 76"/>
                <a:gd name="T26" fmla="*/ 2147483646 w 112"/>
                <a:gd name="T27" fmla="*/ 2147483646 h 76"/>
                <a:gd name="T28" fmla="*/ 2147483646 w 112"/>
                <a:gd name="T29" fmla="*/ 2147483646 h 76"/>
                <a:gd name="T30" fmla="*/ 2147483646 w 112"/>
                <a:gd name="T31" fmla="*/ 2147483646 h 76"/>
                <a:gd name="T32" fmla="*/ 2147483646 w 112"/>
                <a:gd name="T33" fmla="*/ 2147483646 h 76"/>
                <a:gd name="T34" fmla="*/ 2147483646 w 112"/>
                <a:gd name="T35" fmla="*/ 2147483646 h 76"/>
                <a:gd name="T36" fmla="*/ 2147483646 w 112"/>
                <a:gd name="T37" fmla="*/ 2147483646 h 76"/>
                <a:gd name="T38" fmla="*/ 2147483646 w 112"/>
                <a:gd name="T39" fmla="*/ 2147483646 h 76"/>
                <a:gd name="T40" fmla="*/ 2147483646 w 112"/>
                <a:gd name="T41" fmla="*/ 2147483646 h 76"/>
                <a:gd name="T42" fmla="*/ 2147483646 w 112"/>
                <a:gd name="T43" fmla="*/ 2147483646 h 76"/>
                <a:gd name="T44" fmla="*/ 2147483646 w 112"/>
                <a:gd name="T45" fmla="*/ 2147483646 h 76"/>
                <a:gd name="T46" fmla="*/ 2147483646 w 112"/>
                <a:gd name="T47" fmla="*/ 2147483646 h 76"/>
                <a:gd name="T48" fmla="*/ 0 w 112"/>
                <a:gd name="T49" fmla="*/ 2147483646 h 76"/>
                <a:gd name="T50" fmla="*/ 2147483646 w 112"/>
                <a:gd name="T51" fmla="*/ 2147483646 h 76"/>
                <a:gd name="T52" fmla="*/ 2147483646 w 112"/>
                <a:gd name="T53" fmla="*/ 2147483646 h 76"/>
                <a:gd name="T54" fmla="*/ 2147483646 w 112"/>
                <a:gd name="T55" fmla="*/ 1965246209 h 76"/>
                <a:gd name="T56" fmla="*/ 2147483646 w 112"/>
                <a:gd name="T57" fmla="*/ 2147483646 h 76"/>
                <a:gd name="T58" fmla="*/ 2147483646 w 112"/>
                <a:gd name="T59" fmla="*/ 2147483646 h 76"/>
                <a:gd name="T60" fmla="*/ 2147483646 w 112"/>
                <a:gd name="T61" fmla="*/ 2147483646 h 76"/>
                <a:gd name="T62" fmla="*/ 2147483646 w 112"/>
                <a:gd name="T63" fmla="*/ 2147483646 h 76"/>
                <a:gd name="T64" fmla="*/ 2147483646 w 112"/>
                <a:gd name="T65" fmla="*/ 2147483646 h 76"/>
                <a:gd name="T66" fmla="*/ 2147483646 w 112"/>
                <a:gd name="T67" fmla="*/ 2147483646 h 76"/>
                <a:gd name="T68" fmla="*/ 2147483646 w 112"/>
                <a:gd name="T69" fmla="*/ 2147483646 h 76"/>
                <a:gd name="T70" fmla="*/ 2147483646 w 112"/>
                <a:gd name="T71" fmla="*/ 2147483646 h 76"/>
                <a:gd name="T72" fmla="*/ 2147483646 w 112"/>
                <a:gd name="T73" fmla="*/ 2147483646 h 76"/>
                <a:gd name="T74" fmla="*/ 2147483646 w 112"/>
                <a:gd name="T75" fmla="*/ 2147483646 h 76"/>
                <a:gd name="T76" fmla="*/ 2147483646 w 112"/>
                <a:gd name="T77" fmla="*/ 2147483646 h 76"/>
                <a:gd name="T78" fmla="*/ 2147483646 w 112"/>
                <a:gd name="T79" fmla="*/ 2147483646 h 76"/>
                <a:gd name="T80" fmla="*/ 2147483646 w 112"/>
                <a:gd name="T81" fmla="*/ 2147483646 h 76"/>
                <a:gd name="T82" fmla="*/ 2147483646 w 112"/>
                <a:gd name="T83" fmla="*/ 327382952 h 76"/>
                <a:gd name="T84" fmla="*/ 2147483646 w 112"/>
                <a:gd name="T85" fmla="*/ 655240153 h 76"/>
                <a:gd name="T86" fmla="*/ 2147483646 w 112"/>
                <a:gd name="T87" fmla="*/ 2147483646 h 76"/>
                <a:gd name="T88" fmla="*/ 2147483646 w 112"/>
                <a:gd name="T89" fmla="*/ 2147483646 h 76"/>
                <a:gd name="T90" fmla="*/ 2147483646 w 112"/>
                <a:gd name="T91" fmla="*/ 2147483646 h 76"/>
                <a:gd name="T92" fmla="*/ 2147483646 w 112"/>
                <a:gd name="T93" fmla="*/ 982623104 h 76"/>
                <a:gd name="T94" fmla="*/ 2147483646 w 112"/>
                <a:gd name="T95" fmla="*/ 1637863947 h 76"/>
                <a:gd name="T96" fmla="*/ 2147483646 w 112"/>
                <a:gd name="T97" fmla="*/ 655240153 h 76"/>
                <a:gd name="T98" fmla="*/ 2147483646 w 112"/>
                <a:gd name="T99" fmla="*/ 2147483646 h 76"/>
                <a:gd name="T100" fmla="*/ 2147483646 w 112"/>
                <a:gd name="T101" fmla="*/ 2147483646 h 7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12" h="76">
                  <a:moveTo>
                    <a:pt x="112" y="10"/>
                  </a:moveTo>
                  <a:cubicBezTo>
                    <a:pt x="112" y="11"/>
                    <a:pt x="111" y="11"/>
                    <a:pt x="111" y="11"/>
                  </a:cubicBezTo>
                  <a:cubicBezTo>
                    <a:pt x="102" y="19"/>
                    <a:pt x="95" y="28"/>
                    <a:pt x="85" y="37"/>
                  </a:cubicBezTo>
                  <a:cubicBezTo>
                    <a:pt x="82" y="41"/>
                    <a:pt x="79" y="44"/>
                    <a:pt x="75" y="48"/>
                  </a:cubicBezTo>
                  <a:cubicBezTo>
                    <a:pt x="71" y="53"/>
                    <a:pt x="67" y="57"/>
                    <a:pt x="63" y="62"/>
                  </a:cubicBezTo>
                  <a:cubicBezTo>
                    <a:pt x="72" y="52"/>
                    <a:pt x="80" y="44"/>
                    <a:pt x="88" y="35"/>
                  </a:cubicBezTo>
                  <a:cubicBezTo>
                    <a:pt x="96" y="27"/>
                    <a:pt x="104" y="19"/>
                    <a:pt x="112" y="13"/>
                  </a:cubicBezTo>
                  <a:cubicBezTo>
                    <a:pt x="112" y="15"/>
                    <a:pt x="111" y="18"/>
                    <a:pt x="109" y="20"/>
                  </a:cubicBezTo>
                  <a:cubicBezTo>
                    <a:pt x="104" y="25"/>
                    <a:pt x="99" y="30"/>
                    <a:pt x="94" y="35"/>
                  </a:cubicBezTo>
                  <a:cubicBezTo>
                    <a:pt x="94" y="34"/>
                    <a:pt x="93" y="34"/>
                    <a:pt x="93" y="33"/>
                  </a:cubicBezTo>
                  <a:cubicBezTo>
                    <a:pt x="83" y="46"/>
                    <a:pt x="76" y="51"/>
                    <a:pt x="58" y="72"/>
                  </a:cubicBezTo>
                  <a:cubicBezTo>
                    <a:pt x="52" y="67"/>
                    <a:pt x="46" y="61"/>
                    <a:pt x="39" y="56"/>
                  </a:cubicBezTo>
                  <a:cubicBezTo>
                    <a:pt x="40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9" y="57"/>
                    <a:pt x="39" y="57"/>
                    <a:pt x="39" y="57"/>
                  </a:cubicBezTo>
                  <a:cubicBezTo>
                    <a:pt x="38" y="58"/>
                    <a:pt x="38" y="57"/>
                    <a:pt x="40" y="59"/>
                  </a:cubicBezTo>
                  <a:cubicBezTo>
                    <a:pt x="38" y="57"/>
                    <a:pt x="38" y="58"/>
                    <a:pt x="39" y="57"/>
                  </a:cubicBezTo>
                  <a:cubicBezTo>
                    <a:pt x="45" y="64"/>
                    <a:pt x="52" y="69"/>
                    <a:pt x="58" y="75"/>
                  </a:cubicBezTo>
                  <a:cubicBezTo>
                    <a:pt x="62" y="70"/>
                    <a:pt x="66" y="65"/>
                    <a:pt x="70" y="61"/>
                  </a:cubicBezTo>
                  <a:cubicBezTo>
                    <a:pt x="73" y="57"/>
                    <a:pt x="76" y="54"/>
                    <a:pt x="79" y="51"/>
                  </a:cubicBezTo>
                  <a:cubicBezTo>
                    <a:pt x="84" y="46"/>
                    <a:pt x="89" y="41"/>
                    <a:pt x="94" y="35"/>
                  </a:cubicBezTo>
                  <a:cubicBezTo>
                    <a:pt x="83" y="47"/>
                    <a:pt x="79" y="52"/>
                    <a:pt x="58" y="76"/>
                  </a:cubicBezTo>
                  <a:cubicBezTo>
                    <a:pt x="44" y="63"/>
                    <a:pt x="29" y="49"/>
                    <a:pt x="14" y="36"/>
                  </a:cubicBezTo>
                  <a:cubicBezTo>
                    <a:pt x="13" y="35"/>
                    <a:pt x="11" y="33"/>
                    <a:pt x="10" y="32"/>
                  </a:cubicBezTo>
                  <a:cubicBezTo>
                    <a:pt x="8" y="27"/>
                    <a:pt x="4" y="24"/>
                    <a:pt x="0" y="20"/>
                  </a:cubicBezTo>
                  <a:cubicBezTo>
                    <a:pt x="3" y="19"/>
                    <a:pt x="3" y="11"/>
                    <a:pt x="10" y="19"/>
                  </a:cubicBezTo>
                  <a:cubicBezTo>
                    <a:pt x="11" y="19"/>
                    <a:pt x="11" y="18"/>
                    <a:pt x="12" y="18"/>
                  </a:cubicBezTo>
                  <a:cubicBezTo>
                    <a:pt x="6" y="8"/>
                    <a:pt x="8" y="0"/>
                    <a:pt x="17" y="6"/>
                  </a:cubicBezTo>
                  <a:cubicBezTo>
                    <a:pt x="28" y="12"/>
                    <a:pt x="37" y="24"/>
                    <a:pt x="49" y="33"/>
                  </a:cubicBezTo>
                  <a:cubicBezTo>
                    <a:pt x="50" y="35"/>
                    <a:pt x="52" y="36"/>
                    <a:pt x="53" y="37"/>
                  </a:cubicBezTo>
                  <a:cubicBezTo>
                    <a:pt x="54" y="38"/>
                    <a:pt x="55" y="38"/>
                    <a:pt x="55" y="39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6" y="39"/>
                    <a:pt x="56" y="39"/>
                    <a:pt x="56" y="39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7" y="40"/>
                    <a:pt x="57" y="40"/>
                    <a:pt x="57" y="40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9" y="38"/>
                    <a:pt x="59" y="38"/>
                    <a:pt x="60" y="37"/>
                  </a:cubicBezTo>
                  <a:cubicBezTo>
                    <a:pt x="63" y="34"/>
                    <a:pt x="65" y="32"/>
                    <a:pt x="68" y="29"/>
                  </a:cubicBezTo>
                  <a:cubicBezTo>
                    <a:pt x="73" y="23"/>
                    <a:pt x="78" y="18"/>
                    <a:pt x="84" y="13"/>
                  </a:cubicBezTo>
                  <a:cubicBezTo>
                    <a:pt x="87" y="10"/>
                    <a:pt x="92" y="2"/>
                    <a:pt x="95" y="1"/>
                  </a:cubicBezTo>
                  <a:cubicBezTo>
                    <a:pt x="97" y="0"/>
                    <a:pt x="98" y="1"/>
                    <a:pt x="99" y="2"/>
                  </a:cubicBezTo>
                  <a:cubicBezTo>
                    <a:pt x="93" y="8"/>
                    <a:pt x="87" y="14"/>
                    <a:pt x="82" y="21"/>
                  </a:cubicBezTo>
                  <a:cubicBezTo>
                    <a:pt x="74" y="28"/>
                    <a:pt x="67" y="36"/>
                    <a:pt x="60" y="43"/>
                  </a:cubicBezTo>
                  <a:cubicBezTo>
                    <a:pt x="67" y="36"/>
                    <a:pt x="75" y="29"/>
                    <a:pt x="82" y="21"/>
                  </a:cubicBezTo>
                  <a:cubicBezTo>
                    <a:pt x="87" y="15"/>
                    <a:pt x="93" y="9"/>
                    <a:pt x="99" y="3"/>
                  </a:cubicBezTo>
                  <a:cubicBezTo>
                    <a:pt x="100" y="4"/>
                    <a:pt x="101" y="5"/>
                    <a:pt x="102" y="5"/>
                  </a:cubicBezTo>
                  <a:cubicBezTo>
                    <a:pt x="102" y="5"/>
                    <a:pt x="104" y="3"/>
                    <a:pt x="104" y="2"/>
                  </a:cubicBezTo>
                  <a:cubicBezTo>
                    <a:pt x="110" y="0"/>
                    <a:pt x="112" y="4"/>
                    <a:pt x="112" y="7"/>
                  </a:cubicBezTo>
                  <a:cubicBezTo>
                    <a:pt x="112" y="8"/>
                    <a:pt x="112" y="9"/>
                    <a:pt x="112" y="10"/>
                  </a:cubicBezTo>
                </a:path>
              </a:pathLst>
            </a:custGeom>
            <a:solidFill>
              <a:srgbClr val="522E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75" name="Freeform 125">
              <a:extLst>
                <a:ext uri="{FF2B5EF4-FFF2-40B4-BE49-F238E27FC236}">
                  <a16:creationId xmlns:a16="http://schemas.microsoft.com/office/drawing/2014/main" id="{683D54BE-AA87-4145-AF53-95DBBACA738D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5300" y="3340100"/>
              <a:ext cx="193675" cy="107950"/>
            </a:xfrm>
            <a:custGeom>
              <a:avLst/>
              <a:gdLst>
                <a:gd name="T0" fmla="*/ 2147483646 w 280"/>
                <a:gd name="T1" fmla="*/ 2147483646 h 155"/>
                <a:gd name="T2" fmla="*/ 2147483646 w 280"/>
                <a:gd name="T3" fmla="*/ 2147483646 h 155"/>
                <a:gd name="T4" fmla="*/ 2147483646 w 280"/>
                <a:gd name="T5" fmla="*/ 2147483646 h 155"/>
                <a:gd name="T6" fmla="*/ 2147483646 w 280"/>
                <a:gd name="T7" fmla="*/ 2147483646 h 155"/>
                <a:gd name="T8" fmla="*/ 2147483646 w 280"/>
                <a:gd name="T9" fmla="*/ 2147483646 h 155"/>
                <a:gd name="T10" fmla="*/ 2147483646 w 280"/>
                <a:gd name="T11" fmla="*/ 2147483646 h 155"/>
                <a:gd name="T12" fmla="*/ 2147483646 w 280"/>
                <a:gd name="T13" fmla="*/ 2147483646 h 155"/>
                <a:gd name="T14" fmla="*/ 2147483646 w 280"/>
                <a:gd name="T15" fmla="*/ 2147483646 h 155"/>
                <a:gd name="T16" fmla="*/ 2147483646 w 280"/>
                <a:gd name="T17" fmla="*/ 2147483646 h 155"/>
                <a:gd name="T18" fmla="*/ 2147483646 w 280"/>
                <a:gd name="T19" fmla="*/ 2147483646 h 155"/>
                <a:gd name="T20" fmla="*/ 2147483646 w 280"/>
                <a:gd name="T21" fmla="*/ 2147483646 h 155"/>
                <a:gd name="T22" fmla="*/ 2147483646 w 280"/>
                <a:gd name="T23" fmla="*/ 2147483646 h 155"/>
                <a:gd name="T24" fmla="*/ 2147483646 w 280"/>
                <a:gd name="T25" fmla="*/ 2147483646 h 155"/>
                <a:gd name="T26" fmla="*/ 2147483646 w 280"/>
                <a:gd name="T27" fmla="*/ 2147483646 h 155"/>
                <a:gd name="T28" fmla="*/ 2147483646 w 280"/>
                <a:gd name="T29" fmla="*/ 2147483646 h 155"/>
                <a:gd name="T30" fmla="*/ 2147483646 w 280"/>
                <a:gd name="T31" fmla="*/ 2147483646 h 155"/>
                <a:gd name="T32" fmla="*/ 2147483646 w 280"/>
                <a:gd name="T33" fmla="*/ 2147483646 h 155"/>
                <a:gd name="T34" fmla="*/ 2147483646 w 280"/>
                <a:gd name="T35" fmla="*/ 2147483646 h 155"/>
                <a:gd name="T36" fmla="*/ 2147483646 w 280"/>
                <a:gd name="T37" fmla="*/ 2147483646 h 155"/>
                <a:gd name="T38" fmla="*/ 2147483646 w 280"/>
                <a:gd name="T39" fmla="*/ 2147483646 h 155"/>
                <a:gd name="T40" fmla="*/ 2147483646 w 280"/>
                <a:gd name="T41" fmla="*/ 2147483646 h 155"/>
                <a:gd name="T42" fmla="*/ 2147483646 w 280"/>
                <a:gd name="T43" fmla="*/ 2147483646 h 155"/>
                <a:gd name="T44" fmla="*/ 2147483646 w 280"/>
                <a:gd name="T45" fmla="*/ 2147483646 h 155"/>
                <a:gd name="T46" fmla="*/ 2147483646 w 280"/>
                <a:gd name="T47" fmla="*/ 2147483646 h 155"/>
                <a:gd name="T48" fmla="*/ 2147483646 w 280"/>
                <a:gd name="T49" fmla="*/ 2147483646 h 155"/>
                <a:gd name="T50" fmla="*/ 2147483646 w 280"/>
                <a:gd name="T51" fmla="*/ 2147483646 h 155"/>
                <a:gd name="T52" fmla="*/ 2147483646 w 280"/>
                <a:gd name="T53" fmla="*/ 2147483646 h 155"/>
                <a:gd name="T54" fmla="*/ 2147483646 w 280"/>
                <a:gd name="T55" fmla="*/ 2147483646 h 155"/>
                <a:gd name="T56" fmla="*/ 2147483646 w 280"/>
                <a:gd name="T57" fmla="*/ 2147483646 h 155"/>
                <a:gd name="T58" fmla="*/ 2147483646 w 280"/>
                <a:gd name="T59" fmla="*/ 2147483646 h 155"/>
                <a:gd name="T60" fmla="*/ 2147483646 w 280"/>
                <a:gd name="T61" fmla="*/ 2147483646 h 155"/>
                <a:gd name="T62" fmla="*/ 1654459004 w 280"/>
                <a:gd name="T63" fmla="*/ 2147483646 h 155"/>
                <a:gd name="T64" fmla="*/ 0 w 280"/>
                <a:gd name="T65" fmla="*/ 2147483646 h 155"/>
                <a:gd name="T66" fmla="*/ 2147483646 w 280"/>
                <a:gd name="T67" fmla="*/ 2147483646 h 155"/>
                <a:gd name="T68" fmla="*/ 2147483646 w 280"/>
                <a:gd name="T69" fmla="*/ 2147483646 h 155"/>
                <a:gd name="T70" fmla="*/ 2147483646 w 280"/>
                <a:gd name="T71" fmla="*/ 1013258398 h 155"/>
                <a:gd name="T72" fmla="*/ 2147483646 w 280"/>
                <a:gd name="T73" fmla="*/ 2147483646 h 155"/>
                <a:gd name="T74" fmla="*/ 2147483646 w 280"/>
                <a:gd name="T75" fmla="*/ 2147483646 h 155"/>
                <a:gd name="T76" fmla="*/ 2147483646 w 280"/>
                <a:gd name="T77" fmla="*/ 2147483646 h 155"/>
                <a:gd name="T78" fmla="*/ 2147483646 w 280"/>
                <a:gd name="T79" fmla="*/ 2147483646 h 155"/>
                <a:gd name="T80" fmla="*/ 2147483646 w 280"/>
                <a:gd name="T81" fmla="*/ 2147483646 h 155"/>
                <a:gd name="T82" fmla="*/ 2147483646 w 280"/>
                <a:gd name="T83" fmla="*/ 2147483646 h 155"/>
                <a:gd name="T84" fmla="*/ 2147483646 w 280"/>
                <a:gd name="T85" fmla="*/ 2147483646 h 155"/>
                <a:gd name="T86" fmla="*/ 2147483646 w 280"/>
                <a:gd name="T87" fmla="*/ 2147483646 h 155"/>
                <a:gd name="T88" fmla="*/ 2147483646 w 280"/>
                <a:gd name="T89" fmla="*/ 2147483646 h 155"/>
                <a:gd name="T90" fmla="*/ 2147483646 w 280"/>
                <a:gd name="T91" fmla="*/ 2147483646 h 155"/>
                <a:gd name="T92" fmla="*/ 2147483646 w 280"/>
                <a:gd name="T93" fmla="*/ 2147483646 h 155"/>
                <a:gd name="T94" fmla="*/ 2147483646 w 280"/>
                <a:gd name="T95" fmla="*/ 2147483646 h 155"/>
                <a:gd name="T96" fmla="*/ 2147483646 w 280"/>
                <a:gd name="T97" fmla="*/ 2147483646 h 155"/>
                <a:gd name="T98" fmla="*/ 2147483646 w 280"/>
                <a:gd name="T99" fmla="*/ 2147483646 h 155"/>
                <a:gd name="T100" fmla="*/ 2147483646 w 280"/>
                <a:gd name="T101" fmla="*/ 2147483646 h 155"/>
                <a:gd name="T102" fmla="*/ 2147483646 w 280"/>
                <a:gd name="T103" fmla="*/ 2147483646 h 155"/>
                <a:gd name="T104" fmla="*/ 2147483646 w 280"/>
                <a:gd name="T105" fmla="*/ 2147483646 h 155"/>
                <a:gd name="T106" fmla="*/ 2147483646 w 280"/>
                <a:gd name="T107" fmla="*/ 2147483646 h 15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80" h="155">
                  <a:moveTo>
                    <a:pt x="263" y="129"/>
                  </a:moveTo>
                  <a:cubicBezTo>
                    <a:pt x="263" y="128"/>
                    <a:pt x="263" y="126"/>
                    <a:pt x="263" y="125"/>
                  </a:cubicBezTo>
                  <a:cubicBezTo>
                    <a:pt x="260" y="94"/>
                    <a:pt x="244" y="66"/>
                    <a:pt x="217" y="46"/>
                  </a:cubicBezTo>
                  <a:cubicBezTo>
                    <a:pt x="198" y="31"/>
                    <a:pt x="170" y="23"/>
                    <a:pt x="146" y="23"/>
                  </a:cubicBezTo>
                  <a:cubicBezTo>
                    <a:pt x="175" y="24"/>
                    <a:pt x="203" y="34"/>
                    <a:pt x="225" y="53"/>
                  </a:cubicBezTo>
                  <a:cubicBezTo>
                    <a:pt x="247" y="71"/>
                    <a:pt x="260" y="98"/>
                    <a:pt x="261" y="125"/>
                  </a:cubicBezTo>
                  <a:cubicBezTo>
                    <a:pt x="260" y="122"/>
                    <a:pt x="259" y="119"/>
                    <a:pt x="258" y="116"/>
                  </a:cubicBezTo>
                  <a:cubicBezTo>
                    <a:pt x="257" y="113"/>
                    <a:pt x="256" y="110"/>
                    <a:pt x="255" y="107"/>
                  </a:cubicBezTo>
                  <a:cubicBezTo>
                    <a:pt x="250" y="90"/>
                    <a:pt x="241" y="75"/>
                    <a:pt x="229" y="63"/>
                  </a:cubicBezTo>
                  <a:cubicBezTo>
                    <a:pt x="230" y="62"/>
                    <a:pt x="230" y="62"/>
                    <a:pt x="231" y="61"/>
                  </a:cubicBezTo>
                  <a:cubicBezTo>
                    <a:pt x="222" y="53"/>
                    <a:pt x="212" y="46"/>
                    <a:pt x="201" y="40"/>
                  </a:cubicBezTo>
                  <a:cubicBezTo>
                    <a:pt x="190" y="35"/>
                    <a:pt x="179" y="30"/>
                    <a:pt x="167" y="28"/>
                  </a:cubicBezTo>
                  <a:cubicBezTo>
                    <a:pt x="155" y="26"/>
                    <a:pt x="142" y="25"/>
                    <a:pt x="130" y="26"/>
                  </a:cubicBezTo>
                  <a:cubicBezTo>
                    <a:pt x="118" y="27"/>
                    <a:pt x="106" y="31"/>
                    <a:pt x="95" y="36"/>
                  </a:cubicBezTo>
                  <a:cubicBezTo>
                    <a:pt x="97" y="36"/>
                    <a:pt x="96" y="37"/>
                    <a:pt x="96" y="37"/>
                  </a:cubicBezTo>
                  <a:cubicBezTo>
                    <a:pt x="95" y="37"/>
                    <a:pt x="95" y="37"/>
                    <a:pt x="95" y="37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5" y="37"/>
                    <a:pt x="96" y="38"/>
                    <a:pt x="99" y="37"/>
                  </a:cubicBezTo>
                  <a:cubicBezTo>
                    <a:pt x="96" y="38"/>
                    <a:pt x="95" y="37"/>
                    <a:pt x="96" y="37"/>
                  </a:cubicBezTo>
                  <a:cubicBezTo>
                    <a:pt x="107" y="32"/>
                    <a:pt x="118" y="29"/>
                    <a:pt x="130" y="28"/>
                  </a:cubicBezTo>
                  <a:cubicBezTo>
                    <a:pt x="142" y="27"/>
                    <a:pt x="154" y="27"/>
                    <a:pt x="166" y="29"/>
                  </a:cubicBezTo>
                  <a:cubicBezTo>
                    <a:pt x="177" y="31"/>
                    <a:pt x="189" y="35"/>
                    <a:pt x="199" y="40"/>
                  </a:cubicBezTo>
                  <a:cubicBezTo>
                    <a:pt x="210" y="46"/>
                    <a:pt x="219" y="53"/>
                    <a:pt x="228" y="61"/>
                  </a:cubicBezTo>
                  <a:cubicBezTo>
                    <a:pt x="201" y="35"/>
                    <a:pt x="161" y="24"/>
                    <a:pt x="125" y="29"/>
                  </a:cubicBezTo>
                  <a:cubicBezTo>
                    <a:pt x="107" y="32"/>
                    <a:pt x="89" y="39"/>
                    <a:pt x="74" y="51"/>
                  </a:cubicBezTo>
                  <a:cubicBezTo>
                    <a:pt x="59" y="62"/>
                    <a:pt x="47" y="77"/>
                    <a:pt x="37" y="94"/>
                  </a:cubicBezTo>
                  <a:cubicBezTo>
                    <a:pt x="36" y="97"/>
                    <a:pt x="33" y="103"/>
                    <a:pt x="32" y="106"/>
                  </a:cubicBezTo>
                  <a:cubicBezTo>
                    <a:pt x="26" y="117"/>
                    <a:pt x="22" y="131"/>
                    <a:pt x="21" y="144"/>
                  </a:cubicBezTo>
                  <a:cubicBezTo>
                    <a:pt x="20" y="142"/>
                    <a:pt x="18" y="145"/>
                    <a:pt x="16" y="144"/>
                  </a:cubicBezTo>
                  <a:cubicBezTo>
                    <a:pt x="15" y="144"/>
                    <a:pt x="13" y="140"/>
                    <a:pt x="16" y="126"/>
                  </a:cubicBezTo>
                  <a:cubicBezTo>
                    <a:pt x="16" y="126"/>
                    <a:pt x="15" y="126"/>
                    <a:pt x="14" y="126"/>
                  </a:cubicBezTo>
                  <a:cubicBezTo>
                    <a:pt x="10" y="139"/>
                    <a:pt x="8" y="150"/>
                    <a:pt x="5" y="152"/>
                  </a:cubicBezTo>
                  <a:cubicBezTo>
                    <a:pt x="2" y="155"/>
                    <a:pt x="0" y="151"/>
                    <a:pt x="0" y="135"/>
                  </a:cubicBezTo>
                  <a:cubicBezTo>
                    <a:pt x="1" y="117"/>
                    <a:pt x="7" y="97"/>
                    <a:pt x="18" y="78"/>
                  </a:cubicBezTo>
                  <a:cubicBezTo>
                    <a:pt x="28" y="59"/>
                    <a:pt x="44" y="42"/>
                    <a:pt x="61" y="29"/>
                  </a:cubicBezTo>
                  <a:cubicBezTo>
                    <a:pt x="87" y="10"/>
                    <a:pt x="120" y="0"/>
                    <a:pt x="151" y="3"/>
                  </a:cubicBezTo>
                  <a:cubicBezTo>
                    <a:pt x="173" y="5"/>
                    <a:pt x="195" y="11"/>
                    <a:pt x="215" y="22"/>
                  </a:cubicBezTo>
                  <a:cubicBezTo>
                    <a:pt x="225" y="28"/>
                    <a:pt x="234" y="35"/>
                    <a:pt x="242" y="42"/>
                  </a:cubicBezTo>
                  <a:cubicBezTo>
                    <a:pt x="250" y="50"/>
                    <a:pt x="257" y="59"/>
                    <a:pt x="262" y="68"/>
                  </a:cubicBezTo>
                  <a:cubicBezTo>
                    <a:pt x="264" y="72"/>
                    <a:pt x="267" y="75"/>
                    <a:pt x="269" y="80"/>
                  </a:cubicBezTo>
                  <a:cubicBezTo>
                    <a:pt x="270" y="82"/>
                    <a:pt x="271" y="84"/>
                    <a:pt x="272" y="86"/>
                  </a:cubicBezTo>
                  <a:cubicBezTo>
                    <a:pt x="273" y="89"/>
                    <a:pt x="274" y="91"/>
                    <a:pt x="275" y="93"/>
                  </a:cubicBezTo>
                  <a:cubicBezTo>
                    <a:pt x="277" y="98"/>
                    <a:pt x="278" y="102"/>
                    <a:pt x="279" y="106"/>
                  </a:cubicBezTo>
                  <a:cubicBezTo>
                    <a:pt x="280" y="110"/>
                    <a:pt x="280" y="113"/>
                    <a:pt x="280" y="115"/>
                  </a:cubicBezTo>
                  <a:cubicBezTo>
                    <a:pt x="280" y="121"/>
                    <a:pt x="279" y="121"/>
                    <a:pt x="278" y="120"/>
                  </a:cubicBezTo>
                  <a:cubicBezTo>
                    <a:pt x="274" y="96"/>
                    <a:pt x="263" y="72"/>
                    <a:pt x="247" y="54"/>
                  </a:cubicBezTo>
                  <a:cubicBezTo>
                    <a:pt x="227" y="31"/>
                    <a:pt x="199" y="16"/>
                    <a:pt x="169" y="9"/>
                  </a:cubicBezTo>
                  <a:cubicBezTo>
                    <a:pt x="198" y="16"/>
                    <a:pt x="226" y="31"/>
                    <a:pt x="247" y="54"/>
                  </a:cubicBezTo>
                  <a:cubicBezTo>
                    <a:pt x="263" y="73"/>
                    <a:pt x="274" y="96"/>
                    <a:pt x="276" y="120"/>
                  </a:cubicBezTo>
                  <a:cubicBezTo>
                    <a:pt x="275" y="119"/>
                    <a:pt x="274" y="119"/>
                    <a:pt x="273" y="120"/>
                  </a:cubicBezTo>
                  <a:cubicBezTo>
                    <a:pt x="273" y="120"/>
                    <a:pt x="273" y="122"/>
                    <a:pt x="274" y="124"/>
                  </a:cubicBezTo>
                  <a:cubicBezTo>
                    <a:pt x="274" y="126"/>
                    <a:pt x="274" y="129"/>
                    <a:pt x="274" y="131"/>
                  </a:cubicBezTo>
                  <a:cubicBezTo>
                    <a:pt x="272" y="146"/>
                    <a:pt x="268" y="142"/>
                    <a:pt x="265" y="135"/>
                  </a:cubicBezTo>
                  <a:cubicBezTo>
                    <a:pt x="264" y="133"/>
                    <a:pt x="264" y="131"/>
                    <a:pt x="263" y="129"/>
                  </a:cubicBezTo>
                </a:path>
              </a:pathLst>
            </a:custGeom>
            <a:solidFill>
              <a:srgbClr val="522E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76" name="Freeform 126">
              <a:extLst>
                <a:ext uri="{FF2B5EF4-FFF2-40B4-BE49-F238E27FC236}">
                  <a16:creationId xmlns:a16="http://schemas.microsoft.com/office/drawing/2014/main" id="{EE2E96DE-C789-40E3-803B-0DDACFEDC8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5275" y="3490913"/>
              <a:ext cx="65087" cy="71438"/>
            </a:xfrm>
            <a:custGeom>
              <a:avLst/>
              <a:gdLst>
                <a:gd name="T0" fmla="*/ 2147483646 w 41"/>
                <a:gd name="T1" fmla="*/ 2147483646 h 45"/>
                <a:gd name="T2" fmla="*/ 2147483646 w 41"/>
                <a:gd name="T3" fmla="*/ 2147483646 h 45"/>
                <a:gd name="T4" fmla="*/ 2147483646 w 41"/>
                <a:gd name="T5" fmla="*/ 2147483646 h 45"/>
                <a:gd name="T6" fmla="*/ 2147483646 w 41"/>
                <a:gd name="T7" fmla="*/ 2147483646 h 45"/>
                <a:gd name="T8" fmla="*/ 2147483646 w 41"/>
                <a:gd name="T9" fmla="*/ 2147483646 h 45"/>
                <a:gd name="T10" fmla="*/ 2147483646 w 41"/>
                <a:gd name="T11" fmla="*/ 2147483646 h 45"/>
                <a:gd name="T12" fmla="*/ 2147483646 w 41"/>
                <a:gd name="T13" fmla="*/ 2147483646 h 45"/>
                <a:gd name="T14" fmla="*/ 0 w 41"/>
                <a:gd name="T15" fmla="*/ 2147483646 h 45"/>
                <a:gd name="T16" fmla="*/ 2147483646 w 41"/>
                <a:gd name="T17" fmla="*/ 0 h 45"/>
                <a:gd name="T18" fmla="*/ 2147483646 w 41"/>
                <a:gd name="T19" fmla="*/ 0 h 45"/>
                <a:gd name="T20" fmla="*/ 2147483646 w 41"/>
                <a:gd name="T21" fmla="*/ 2147483646 h 45"/>
                <a:gd name="T22" fmla="*/ 2147483646 w 41"/>
                <a:gd name="T23" fmla="*/ 2147483646 h 45"/>
                <a:gd name="T24" fmla="*/ 2147483646 w 41"/>
                <a:gd name="T25" fmla="*/ 2147483646 h 4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45">
                  <a:moveTo>
                    <a:pt x="16" y="25"/>
                  </a:moveTo>
                  <a:lnTo>
                    <a:pt x="24" y="25"/>
                  </a:lnTo>
                  <a:lnTo>
                    <a:pt x="20" y="12"/>
                  </a:lnTo>
                  <a:lnTo>
                    <a:pt x="16" y="25"/>
                  </a:lnTo>
                  <a:close/>
                  <a:moveTo>
                    <a:pt x="26" y="34"/>
                  </a:moveTo>
                  <a:lnTo>
                    <a:pt x="14" y="34"/>
                  </a:lnTo>
                  <a:lnTo>
                    <a:pt x="11" y="45"/>
                  </a:lnTo>
                  <a:lnTo>
                    <a:pt x="0" y="45"/>
                  </a:lnTo>
                  <a:lnTo>
                    <a:pt x="15" y="0"/>
                  </a:lnTo>
                  <a:lnTo>
                    <a:pt x="26" y="0"/>
                  </a:lnTo>
                  <a:lnTo>
                    <a:pt x="41" y="45"/>
                  </a:lnTo>
                  <a:lnTo>
                    <a:pt x="29" y="45"/>
                  </a:lnTo>
                  <a:lnTo>
                    <a:pt x="26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77" name="Freeform 127">
              <a:extLst>
                <a:ext uri="{FF2B5EF4-FFF2-40B4-BE49-F238E27FC236}">
                  <a16:creationId xmlns:a16="http://schemas.microsoft.com/office/drawing/2014/main" id="{76FBEB5F-222F-4AB7-A313-A13D03606C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59425" y="3490913"/>
              <a:ext cx="49212" cy="71438"/>
            </a:xfrm>
            <a:custGeom>
              <a:avLst/>
              <a:gdLst>
                <a:gd name="T0" fmla="*/ 2147483646 w 71"/>
                <a:gd name="T1" fmla="*/ 2147483646 h 104"/>
                <a:gd name="T2" fmla="*/ 2147483646 w 71"/>
                <a:gd name="T3" fmla="*/ 2147483646 h 104"/>
                <a:gd name="T4" fmla="*/ 2147483646 w 71"/>
                <a:gd name="T5" fmla="*/ 2147483646 h 104"/>
                <a:gd name="T6" fmla="*/ 2147483646 w 71"/>
                <a:gd name="T7" fmla="*/ 2147483646 h 104"/>
                <a:gd name="T8" fmla="*/ 2147483646 w 71"/>
                <a:gd name="T9" fmla="*/ 2147483646 h 104"/>
                <a:gd name="T10" fmla="*/ 2147483646 w 71"/>
                <a:gd name="T11" fmla="*/ 2147483646 h 104"/>
                <a:gd name="T12" fmla="*/ 2147483646 w 71"/>
                <a:gd name="T13" fmla="*/ 2147483646 h 104"/>
                <a:gd name="T14" fmla="*/ 2147483646 w 71"/>
                <a:gd name="T15" fmla="*/ 2147483646 h 104"/>
                <a:gd name="T16" fmla="*/ 2147483646 w 71"/>
                <a:gd name="T17" fmla="*/ 2147483646 h 104"/>
                <a:gd name="T18" fmla="*/ 2147483646 w 71"/>
                <a:gd name="T19" fmla="*/ 2147483646 h 104"/>
                <a:gd name="T20" fmla="*/ 2147483646 w 71"/>
                <a:gd name="T21" fmla="*/ 2147483646 h 104"/>
                <a:gd name="T22" fmla="*/ 2147483646 w 71"/>
                <a:gd name="T23" fmla="*/ 2147483646 h 104"/>
                <a:gd name="T24" fmla="*/ 2147483646 w 71"/>
                <a:gd name="T25" fmla="*/ 2147483646 h 104"/>
                <a:gd name="T26" fmla="*/ 2147483646 w 71"/>
                <a:gd name="T27" fmla="*/ 2147483646 h 104"/>
                <a:gd name="T28" fmla="*/ 2147483646 w 71"/>
                <a:gd name="T29" fmla="*/ 2147483646 h 104"/>
                <a:gd name="T30" fmla="*/ 2147483646 w 71"/>
                <a:gd name="T31" fmla="*/ 2147483646 h 104"/>
                <a:gd name="T32" fmla="*/ 2147483646 w 71"/>
                <a:gd name="T33" fmla="*/ 2147483646 h 104"/>
                <a:gd name="T34" fmla="*/ 2147483646 w 71"/>
                <a:gd name="T35" fmla="*/ 2147483646 h 104"/>
                <a:gd name="T36" fmla="*/ 2147483646 w 71"/>
                <a:gd name="T37" fmla="*/ 2147483646 h 104"/>
                <a:gd name="T38" fmla="*/ 2147483646 w 71"/>
                <a:gd name="T39" fmla="*/ 2147483646 h 104"/>
                <a:gd name="T40" fmla="*/ 2147483646 w 71"/>
                <a:gd name="T41" fmla="*/ 2147483646 h 104"/>
                <a:gd name="T42" fmla="*/ 0 w 71"/>
                <a:gd name="T43" fmla="*/ 2147483646 h 104"/>
                <a:gd name="T44" fmla="*/ 0 w 71"/>
                <a:gd name="T45" fmla="*/ 0 h 104"/>
                <a:gd name="T46" fmla="*/ 2147483646 w 71"/>
                <a:gd name="T47" fmla="*/ 0 h 104"/>
                <a:gd name="T48" fmla="*/ 2147483646 w 71"/>
                <a:gd name="T49" fmla="*/ 324151986 h 104"/>
                <a:gd name="T50" fmla="*/ 2147483646 w 71"/>
                <a:gd name="T51" fmla="*/ 2147483646 h 104"/>
                <a:gd name="T52" fmla="*/ 2147483646 w 71"/>
                <a:gd name="T53" fmla="*/ 2147483646 h 104"/>
                <a:gd name="T54" fmla="*/ 2147483646 w 71"/>
                <a:gd name="T55" fmla="*/ 2147483646 h 104"/>
                <a:gd name="T56" fmla="*/ 2147483646 w 71"/>
                <a:gd name="T57" fmla="*/ 2147483646 h 104"/>
                <a:gd name="T58" fmla="*/ 2147483646 w 71"/>
                <a:gd name="T59" fmla="*/ 2147483646 h 104"/>
                <a:gd name="T60" fmla="*/ 2147483646 w 71"/>
                <a:gd name="T61" fmla="*/ 2147483646 h 104"/>
                <a:gd name="T62" fmla="*/ 2147483646 w 71"/>
                <a:gd name="T63" fmla="*/ 2147483646 h 104"/>
                <a:gd name="T64" fmla="*/ 2147483646 w 71"/>
                <a:gd name="T65" fmla="*/ 2147483646 h 104"/>
                <a:gd name="T66" fmla="*/ 2147483646 w 71"/>
                <a:gd name="T67" fmla="*/ 2147483646 h 104"/>
                <a:gd name="T68" fmla="*/ 2147483646 w 71"/>
                <a:gd name="T69" fmla="*/ 2147483646 h 104"/>
                <a:gd name="T70" fmla="*/ 2147483646 w 71"/>
                <a:gd name="T71" fmla="*/ 2147483646 h 10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104">
                  <a:moveTo>
                    <a:pt x="44" y="72"/>
                  </a:moveTo>
                  <a:cubicBezTo>
                    <a:pt x="44" y="69"/>
                    <a:pt x="43" y="66"/>
                    <a:pt x="41" y="64"/>
                  </a:cubicBezTo>
                  <a:cubicBezTo>
                    <a:pt x="39" y="62"/>
                    <a:pt x="37" y="61"/>
                    <a:pt x="34" y="61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36" y="83"/>
                    <a:pt x="39" y="83"/>
                    <a:pt x="41" y="81"/>
                  </a:cubicBezTo>
                  <a:cubicBezTo>
                    <a:pt x="43" y="79"/>
                    <a:pt x="44" y="76"/>
                    <a:pt x="44" y="72"/>
                  </a:cubicBezTo>
                  <a:moveTo>
                    <a:pt x="42" y="30"/>
                  </a:moveTo>
                  <a:cubicBezTo>
                    <a:pt x="42" y="27"/>
                    <a:pt x="41" y="25"/>
                    <a:pt x="39" y="23"/>
                  </a:cubicBezTo>
                  <a:cubicBezTo>
                    <a:pt x="38" y="21"/>
                    <a:pt x="36" y="20"/>
                    <a:pt x="3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6" y="40"/>
                    <a:pt x="38" y="40"/>
                    <a:pt x="39" y="38"/>
                  </a:cubicBezTo>
                  <a:cubicBezTo>
                    <a:pt x="41" y="36"/>
                    <a:pt x="42" y="34"/>
                    <a:pt x="42" y="30"/>
                  </a:cubicBezTo>
                  <a:moveTo>
                    <a:pt x="71" y="73"/>
                  </a:moveTo>
                  <a:cubicBezTo>
                    <a:pt x="71" y="78"/>
                    <a:pt x="70" y="82"/>
                    <a:pt x="68" y="86"/>
                  </a:cubicBezTo>
                  <a:cubicBezTo>
                    <a:pt x="67" y="90"/>
                    <a:pt x="64" y="93"/>
                    <a:pt x="61" y="96"/>
                  </a:cubicBezTo>
                  <a:cubicBezTo>
                    <a:pt x="58" y="98"/>
                    <a:pt x="55" y="100"/>
                    <a:pt x="51" y="102"/>
                  </a:cubicBezTo>
                  <a:cubicBezTo>
                    <a:pt x="46" y="103"/>
                    <a:pt x="42" y="104"/>
                    <a:pt x="37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40" y="0"/>
                    <a:pt x="44" y="0"/>
                    <a:pt x="48" y="1"/>
                  </a:cubicBezTo>
                  <a:cubicBezTo>
                    <a:pt x="52" y="3"/>
                    <a:pt x="56" y="5"/>
                    <a:pt x="59" y="7"/>
                  </a:cubicBezTo>
                  <a:cubicBezTo>
                    <a:pt x="62" y="9"/>
                    <a:pt x="64" y="12"/>
                    <a:pt x="66" y="16"/>
                  </a:cubicBezTo>
                  <a:cubicBezTo>
                    <a:pt x="67" y="19"/>
                    <a:pt x="68" y="23"/>
                    <a:pt x="68" y="28"/>
                  </a:cubicBezTo>
                  <a:cubicBezTo>
                    <a:pt x="68" y="30"/>
                    <a:pt x="68" y="32"/>
                    <a:pt x="67" y="34"/>
                  </a:cubicBezTo>
                  <a:cubicBezTo>
                    <a:pt x="66" y="37"/>
                    <a:pt x="65" y="39"/>
                    <a:pt x="64" y="41"/>
                  </a:cubicBezTo>
                  <a:cubicBezTo>
                    <a:pt x="63" y="43"/>
                    <a:pt x="62" y="45"/>
                    <a:pt x="60" y="46"/>
                  </a:cubicBezTo>
                  <a:cubicBezTo>
                    <a:pt x="58" y="48"/>
                    <a:pt x="56" y="49"/>
                    <a:pt x="54" y="50"/>
                  </a:cubicBezTo>
                  <a:cubicBezTo>
                    <a:pt x="57" y="51"/>
                    <a:pt x="60" y="52"/>
                    <a:pt x="62" y="54"/>
                  </a:cubicBezTo>
                  <a:cubicBezTo>
                    <a:pt x="64" y="56"/>
                    <a:pt x="66" y="58"/>
                    <a:pt x="67" y="60"/>
                  </a:cubicBezTo>
                  <a:cubicBezTo>
                    <a:pt x="68" y="62"/>
                    <a:pt x="69" y="64"/>
                    <a:pt x="70" y="66"/>
                  </a:cubicBezTo>
                  <a:cubicBezTo>
                    <a:pt x="70" y="68"/>
                    <a:pt x="71" y="71"/>
                    <a:pt x="71" y="7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278" name="Freeform 128">
              <a:extLst>
                <a:ext uri="{FF2B5EF4-FFF2-40B4-BE49-F238E27FC236}">
                  <a16:creationId xmlns:a16="http://schemas.microsoft.com/office/drawing/2014/main" id="{EC8967FD-F764-4E31-A9CD-589E8681F9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2463" y="3489325"/>
              <a:ext cx="46037" cy="74613"/>
            </a:xfrm>
            <a:custGeom>
              <a:avLst/>
              <a:gdLst>
                <a:gd name="T0" fmla="*/ 2147483646 w 67"/>
                <a:gd name="T1" fmla="*/ 2147483646 h 108"/>
                <a:gd name="T2" fmla="*/ 2147483646 w 67"/>
                <a:gd name="T3" fmla="*/ 2147483646 h 108"/>
                <a:gd name="T4" fmla="*/ 2147483646 w 67"/>
                <a:gd name="T5" fmla="*/ 2147483646 h 108"/>
                <a:gd name="T6" fmla="*/ 2147483646 w 67"/>
                <a:gd name="T7" fmla="*/ 2147483646 h 108"/>
                <a:gd name="T8" fmla="*/ 2147483646 w 67"/>
                <a:gd name="T9" fmla="*/ 2147483646 h 108"/>
                <a:gd name="T10" fmla="*/ 2147483646 w 67"/>
                <a:gd name="T11" fmla="*/ 2147483646 h 108"/>
                <a:gd name="T12" fmla="*/ 2147483646 w 67"/>
                <a:gd name="T13" fmla="*/ 2147483646 h 108"/>
                <a:gd name="T14" fmla="*/ 2147483646 w 67"/>
                <a:gd name="T15" fmla="*/ 2147483646 h 108"/>
                <a:gd name="T16" fmla="*/ 2147483646 w 67"/>
                <a:gd name="T17" fmla="*/ 2147483646 h 108"/>
                <a:gd name="T18" fmla="*/ 2147483646 w 67"/>
                <a:gd name="T19" fmla="*/ 2147483646 h 108"/>
                <a:gd name="T20" fmla="*/ 2147483646 w 67"/>
                <a:gd name="T21" fmla="*/ 2147483646 h 108"/>
                <a:gd name="T22" fmla="*/ 2147483646 w 67"/>
                <a:gd name="T23" fmla="*/ 2147483646 h 108"/>
                <a:gd name="T24" fmla="*/ 2147483646 w 67"/>
                <a:gd name="T25" fmla="*/ 2147483646 h 108"/>
                <a:gd name="T26" fmla="*/ 2147483646 w 67"/>
                <a:gd name="T27" fmla="*/ 2147483646 h 108"/>
                <a:gd name="T28" fmla="*/ 2147483646 w 67"/>
                <a:gd name="T29" fmla="*/ 2147483646 h 108"/>
                <a:gd name="T30" fmla="*/ 2147483646 w 67"/>
                <a:gd name="T31" fmla="*/ 2147483646 h 108"/>
                <a:gd name="T32" fmla="*/ 648710803 w 67"/>
                <a:gd name="T33" fmla="*/ 2147483646 h 108"/>
                <a:gd name="T34" fmla="*/ 0 w 67"/>
                <a:gd name="T35" fmla="*/ 2147483646 h 108"/>
                <a:gd name="T36" fmla="*/ 648710803 w 67"/>
                <a:gd name="T37" fmla="*/ 2147483646 h 108"/>
                <a:gd name="T38" fmla="*/ 2147483646 w 67"/>
                <a:gd name="T39" fmla="*/ 2147483646 h 108"/>
                <a:gd name="T40" fmla="*/ 2147483646 w 67"/>
                <a:gd name="T41" fmla="*/ 1648556273 h 108"/>
                <a:gd name="T42" fmla="*/ 2147483646 w 67"/>
                <a:gd name="T43" fmla="*/ 0 h 108"/>
                <a:gd name="T44" fmla="*/ 2147483646 w 67"/>
                <a:gd name="T45" fmla="*/ 329806732 h 108"/>
                <a:gd name="T46" fmla="*/ 2147483646 w 67"/>
                <a:gd name="T47" fmla="*/ 1318749541 h 108"/>
                <a:gd name="T48" fmla="*/ 2147483646 w 67"/>
                <a:gd name="T49" fmla="*/ 2147483646 h 10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7" h="108">
                  <a:moveTo>
                    <a:pt x="67" y="27"/>
                  </a:moveTo>
                  <a:cubicBezTo>
                    <a:pt x="63" y="25"/>
                    <a:pt x="60" y="24"/>
                    <a:pt x="57" y="23"/>
                  </a:cubicBezTo>
                  <a:cubicBezTo>
                    <a:pt x="54" y="23"/>
                    <a:pt x="51" y="23"/>
                    <a:pt x="49" y="23"/>
                  </a:cubicBezTo>
                  <a:cubicBezTo>
                    <a:pt x="41" y="23"/>
                    <a:pt x="36" y="25"/>
                    <a:pt x="32" y="30"/>
                  </a:cubicBezTo>
                  <a:cubicBezTo>
                    <a:pt x="28" y="36"/>
                    <a:pt x="26" y="44"/>
                    <a:pt x="26" y="55"/>
                  </a:cubicBezTo>
                  <a:cubicBezTo>
                    <a:pt x="26" y="64"/>
                    <a:pt x="28" y="72"/>
                    <a:pt x="32" y="77"/>
                  </a:cubicBezTo>
                  <a:cubicBezTo>
                    <a:pt x="35" y="83"/>
                    <a:pt x="41" y="86"/>
                    <a:pt x="48" y="86"/>
                  </a:cubicBezTo>
                  <a:cubicBezTo>
                    <a:pt x="50" y="86"/>
                    <a:pt x="51" y="85"/>
                    <a:pt x="53" y="85"/>
                  </a:cubicBezTo>
                  <a:cubicBezTo>
                    <a:pt x="54" y="85"/>
                    <a:pt x="56" y="85"/>
                    <a:pt x="57" y="85"/>
                  </a:cubicBezTo>
                  <a:cubicBezTo>
                    <a:pt x="59" y="84"/>
                    <a:pt x="60" y="84"/>
                    <a:pt x="62" y="83"/>
                  </a:cubicBezTo>
                  <a:cubicBezTo>
                    <a:pt x="63" y="83"/>
                    <a:pt x="65" y="82"/>
                    <a:pt x="67" y="81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4" y="105"/>
                    <a:pt x="60" y="106"/>
                    <a:pt x="56" y="107"/>
                  </a:cubicBezTo>
                  <a:cubicBezTo>
                    <a:pt x="52" y="107"/>
                    <a:pt x="47" y="108"/>
                    <a:pt x="44" y="108"/>
                  </a:cubicBezTo>
                  <a:cubicBezTo>
                    <a:pt x="35" y="108"/>
                    <a:pt x="28" y="106"/>
                    <a:pt x="23" y="103"/>
                  </a:cubicBezTo>
                  <a:cubicBezTo>
                    <a:pt x="17" y="100"/>
                    <a:pt x="13" y="96"/>
                    <a:pt x="9" y="91"/>
                  </a:cubicBezTo>
                  <a:cubicBezTo>
                    <a:pt x="6" y="86"/>
                    <a:pt x="4" y="81"/>
                    <a:pt x="2" y="74"/>
                  </a:cubicBezTo>
                  <a:cubicBezTo>
                    <a:pt x="1" y="68"/>
                    <a:pt x="0" y="61"/>
                    <a:pt x="0" y="54"/>
                  </a:cubicBezTo>
                  <a:cubicBezTo>
                    <a:pt x="0" y="48"/>
                    <a:pt x="1" y="42"/>
                    <a:pt x="2" y="35"/>
                  </a:cubicBezTo>
                  <a:cubicBezTo>
                    <a:pt x="4" y="29"/>
                    <a:pt x="6" y="23"/>
                    <a:pt x="10" y="18"/>
                  </a:cubicBezTo>
                  <a:cubicBezTo>
                    <a:pt x="13" y="13"/>
                    <a:pt x="18" y="9"/>
                    <a:pt x="24" y="5"/>
                  </a:cubicBezTo>
                  <a:cubicBezTo>
                    <a:pt x="30" y="2"/>
                    <a:pt x="37" y="0"/>
                    <a:pt x="46" y="0"/>
                  </a:cubicBezTo>
                  <a:cubicBezTo>
                    <a:pt x="49" y="0"/>
                    <a:pt x="52" y="1"/>
                    <a:pt x="56" y="1"/>
                  </a:cubicBezTo>
                  <a:cubicBezTo>
                    <a:pt x="60" y="2"/>
                    <a:pt x="64" y="3"/>
                    <a:pt x="67" y="4"/>
                  </a:cubicBezTo>
                  <a:lnTo>
                    <a:pt x="67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7">
            <a:extLst>
              <a:ext uri="{FF2B5EF4-FFF2-40B4-BE49-F238E27FC236}">
                <a16:creationId xmlns:a16="http://schemas.microsoft.com/office/drawing/2014/main" id="{FD11ECEC-EAC7-4167-A986-8FC19918D8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6550" y="185738"/>
            <a:ext cx="3235325" cy="1187450"/>
          </a:xfrm>
        </p:spPr>
        <p:txBody>
          <a:bodyPr/>
          <a:lstStyle/>
          <a:p>
            <a:pPr eaLnBrk="1" hangingPunct="1"/>
            <a:r>
              <a:rPr lang="en-US" altLang="en-US">
                <a:solidFill>
                  <a:schemeClr val="bg2"/>
                </a:solidFill>
              </a:rPr>
              <a:t>Algorithm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878E00F-C631-4408-8D34-9FAE469AD2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0725" y="2770188"/>
            <a:ext cx="6124575" cy="1317625"/>
          </a:xfrm>
        </p:spPr>
        <p:txBody>
          <a:bodyPr lIns="0" tIns="0" rIns="0" bIns="0" rtlCol="0" anchor="ctr">
            <a:normAutofit/>
          </a:bodyPr>
          <a:lstStyle/>
          <a:p>
            <a:pPr marL="0" indent="0" algn="ctr" eaLnBrk="1" fontAlgn="auto" hangingPunct="1">
              <a:spcBef>
                <a:spcPts val="1800"/>
              </a:spcBef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GB" sz="3200" dirty="0"/>
              <a:t>A </a:t>
            </a:r>
            <a:r>
              <a:rPr lang="en-GB" sz="3200" b="1" dirty="0">
                <a:latin typeface="+mj-lt"/>
              </a:rPr>
              <a:t>sequence</a:t>
            </a:r>
            <a:r>
              <a:rPr lang="en-GB" sz="3200" dirty="0"/>
              <a:t> of instructions or set </a:t>
            </a:r>
            <a:br>
              <a:rPr lang="en-GB" sz="3200" dirty="0"/>
            </a:br>
            <a:r>
              <a:rPr lang="en-GB" sz="3200" dirty="0"/>
              <a:t>of </a:t>
            </a:r>
            <a:r>
              <a:rPr lang="en-GB" sz="3200" b="1" dirty="0">
                <a:latin typeface="+mj-lt"/>
              </a:rPr>
              <a:t>rules</a:t>
            </a:r>
            <a:r>
              <a:rPr lang="en-GB" sz="3200" dirty="0"/>
              <a:t> to get something done</a:t>
            </a:r>
          </a:p>
        </p:txBody>
      </p:sp>
      <p:sp>
        <p:nvSpPr>
          <p:cNvPr id="12292" name="Slide Number Placeholder 1">
            <a:extLst>
              <a:ext uri="{FF2B5EF4-FFF2-40B4-BE49-F238E27FC236}">
                <a16:creationId xmlns:a16="http://schemas.microsoft.com/office/drawing/2014/main" id="{438644D8-99FD-4715-9A9B-C41EC2DD8C4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C404BDF9-F8D1-4450-8B04-14CAF058AD83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4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pic>
        <p:nvPicPr>
          <p:cNvPr id="12293" name="Picture 15">
            <a:extLst>
              <a:ext uri="{FF2B5EF4-FFF2-40B4-BE49-F238E27FC236}">
                <a16:creationId xmlns:a16="http://schemas.microsoft.com/office/drawing/2014/main" id="{615DB63F-EE80-4393-82C5-CFDCAFB2A2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3" y="1758950"/>
            <a:ext cx="4819650" cy="286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7">
            <a:extLst>
              <a:ext uri="{FF2B5EF4-FFF2-40B4-BE49-F238E27FC236}">
                <a16:creationId xmlns:a16="http://schemas.microsoft.com/office/drawing/2014/main" id="{22F43E4D-72D0-4619-8569-C70CDF10731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6550" y="185738"/>
            <a:ext cx="3397250" cy="1187450"/>
          </a:xfrm>
        </p:spPr>
        <p:txBody>
          <a:bodyPr/>
          <a:lstStyle/>
          <a:p>
            <a:pPr eaLnBrk="1" hangingPunct="1"/>
            <a:r>
              <a:rPr lang="en-US" altLang="en-US">
                <a:solidFill>
                  <a:schemeClr val="bg2"/>
                </a:solidFill>
              </a:rPr>
              <a:t>Debugging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878E00F-C631-4408-8D34-9FAE469AD2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00725" y="2865438"/>
            <a:ext cx="6124575" cy="1127125"/>
          </a:xfrm>
        </p:spPr>
        <p:txBody>
          <a:bodyPr lIns="0" tIns="0" rIns="0" bIns="0" rtlCol="0" anchor="ctr">
            <a:normAutofit/>
          </a:bodyPr>
          <a:lstStyle/>
          <a:p>
            <a:pPr marL="0" indent="0" algn="ctr" eaLnBrk="1" fontAlgn="auto" hangingPunct="1">
              <a:spcBef>
                <a:spcPts val="1800"/>
              </a:spcBef>
              <a:spcAft>
                <a:spcPts val="600"/>
              </a:spcAft>
              <a:buFont typeface="Arial" panose="020B0604020202020204" pitchFamily="34" charset="0"/>
              <a:buNone/>
              <a:defRPr/>
            </a:pPr>
            <a:r>
              <a:rPr lang="en-GB" sz="3200" dirty="0"/>
              <a:t>The process of </a:t>
            </a:r>
            <a:r>
              <a:rPr lang="en-GB" sz="3200" b="1" dirty="0">
                <a:latin typeface="+mj-lt"/>
              </a:rPr>
              <a:t>finding</a:t>
            </a:r>
            <a:r>
              <a:rPr lang="en-GB" sz="3200" dirty="0"/>
              <a:t> </a:t>
            </a:r>
            <a:br>
              <a:rPr lang="en-GB" sz="3200" dirty="0"/>
            </a:br>
            <a:r>
              <a:rPr lang="en-GB" sz="3200" dirty="0"/>
              <a:t>and </a:t>
            </a:r>
            <a:r>
              <a:rPr lang="en-GB" sz="3200" b="1" dirty="0">
                <a:latin typeface="+mj-lt"/>
              </a:rPr>
              <a:t>fixing</a:t>
            </a:r>
            <a:r>
              <a:rPr lang="en-GB" sz="3200" dirty="0"/>
              <a:t> errors</a:t>
            </a:r>
          </a:p>
        </p:txBody>
      </p:sp>
      <p:sp>
        <p:nvSpPr>
          <p:cNvPr id="13316" name="Slide Number Placeholder 1">
            <a:extLst>
              <a:ext uri="{FF2B5EF4-FFF2-40B4-BE49-F238E27FC236}">
                <a16:creationId xmlns:a16="http://schemas.microsoft.com/office/drawing/2014/main" id="{71563B68-507D-4D28-8CA5-94D2A078845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F3777354-E70B-4862-9713-9BD9D5D5EB91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5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grpSp>
        <p:nvGrpSpPr>
          <p:cNvPr id="13317" name="Group 5">
            <a:extLst>
              <a:ext uri="{FF2B5EF4-FFF2-40B4-BE49-F238E27FC236}">
                <a16:creationId xmlns:a16="http://schemas.microsoft.com/office/drawing/2014/main" id="{D329C4DE-79C1-4D9D-8574-F193FAC9A257}"/>
              </a:ext>
            </a:extLst>
          </p:cNvPr>
          <p:cNvGrpSpPr>
            <a:grpSpLocks/>
          </p:cNvGrpSpPr>
          <p:nvPr/>
        </p:nvGrpSpPr>
        <p:grpSpPr bwMode="auto">
          <a:xfrm>
            <a:off x="704850" y="1917700"/>
            <a:ext cx="5095875" cy="2074863"/>
            <a:chOff x="7915836" y="6388367"/>
            <a:chExt cx="1411287" cy="574675"/>
          </a:xfrm>
        </p:grpSpPr>
        <p:sp>
          <p:nvSpPr>
            <p:cNvPr id="13318" name="Freeform 54">
              <a:extLst>
                <a:ext uri="{FF2B5EF4-FFF2-40B4-BE49-F238E27FC236}">
                  <a16:creationId xmlns:a16="http://schemas.microsoft.com/office/drawing/2014/main" id="{D51E850D-1C31-4448-83A3-CDF2292F1B13}"/>
                </a:ext>
              </a:extLst>
            </p:cNvPr>
            <p:cNvSpPr>
              <a:spLocks/>
            </p:cNvSpPr>
            <p:nvPr/>
          </p:nvSpPr>
          <p:spPr bwMode="auto">
            <a:xfrm>
              <a:off x="7915836" y="6601092"/>
              <a:ext cx="361950" cy="361950"/>
            </a:xfrm>
            <a:custGeom>
              <a:avLst/>
              <a:gdLst>
                <a:gd name="T0" fmla="*/ 2147483646 w 228"/>
                <a:gd name="T1" fmla="*/ 0 h 228"/>
                <a:gd name="T2" fmla="*/ 0 w 228"/>
                <a:gd name="T3" fmla="*/ 2147483646 h 228"/>
                <a:gd name="T4" fmla="*/ 2147483646 w 228"/>
                <a:gd name="T5" fmla="*/ 2147483646 h 228"/>
                <a:gd name="T6" fmla="*/ 2147483646 w 228"/>
                <a:gd name="T7" fmla="*/ 0 h 22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8" h="228">
                  <a:moveTo>
                    <a:pt x="114" y="0"/>
                  </a:moveTo>
                  <a:lnTo>
                    <a:pt x="0" y="228"/>
                  </a:lnTo>
                  <a:lnTo>
                    <a:pt x="228" y="228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2EBA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19" name="Freeform 55">
              <a:extLst>
                <a:ext uri="{FF2B5EF4-FFF2-40B4-BE49-F238E27FC236}">
                  <a16:creationId xmlns:a16="http://schemas.microsoft.com/office/drawing/2014/main" id="{763D756A-CD8C-4C9E-A8C3-835293B18E37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0648" y="6601092"/>
              <a:ext cx="361950" cy="361950"/>
            </a:xfrm>
            <a:custGeom>
              <a:avLst/>
              <a:gdLst>
                <a:gd name="T0" fmla="*/ 2147483646 w 228"/>
                <a:gd name="T1" fmla="*/ 0 h 228"/>
                <a:gd name="T2" fmla="*/ 0 w 228"/>
                <a:gd name="T3" fmla="*/ 2147483646 h 228"/>
                <a:gd name="T4" fmla="*/ 2147483646 w 228"/>
                <a:gd name="T5" fmla="*/ 2147483646 h 228"/>
                <a:gd name="T6" fmla="*/ 2147483646 w 228"/>
                <a:gd name="T7" fmla="*/ 0 h 22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28" h="228">
                  <a:moveTo>
                    <a:pt x="114" y="0"/>
                  </a:moveTo>
                  <a:lnTo>
                    <a:pt x="0" y="228"/>
                  </a:lnTo>
                  <a:lnTo>
                    <a:pt x="228" y="228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2EBA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20" name="Freeform 56">
              <a:extLst>
                <a:ext uri="{FF2B5EF4-FFF2-40B4-BE49-F238E27FC236}">
                  <a16:creationId xmlns:a16="http://schemas.microsoft.com/office/drawing/2014/main" id="{327A1A16-CB8E-492E-983D-20CBB01A5CE1}"/>
                </a:ext>
              </a:extLst>
            </p:cNvPr>
            <p:cNvSpPr>
              <a:spLocks/>
            </p:cNvSpPr>
            <p:nvPr/>
          </p:nvSpPr>
          <p:spPr bwMode="auto">
            <a:xfrm>
              <a:off x="8927073" y="6616967"/>
              <a:ext cx="400050" cy="346075"/>
            </a:xfrm>
            <a:custGeom>
              <a:avLst/>
              <a:gdLst>
                <a:gd name="T0" fmla="*/ 2147483646 w 252"/>
                <a:gd name="T1" fmla="*/ 2147483646 h 218"/>
                <a:gd name="T2" fmla="*/ 2147483646 w 252"/>
                <a:gd name="T3" fmla="*/ 2147483646 h 218"/>
                <a:gd name="T4" fmla="*/ 0 w 252"/>
                <a:gd name="T5" fmla="*/ 0 h 218"/>
                <a:gd name="T6" fmla="*/ 2147483646 w 252"/>
                <a:gd name="T7" fmla="*/ 2147483646 h 2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2" h="218">
                  <a:moveTo>
                    <a:pt x="252" y="40"/>
                  </a:moveTo>
                  <a:lnTo>
                    <a:pt x="69" y="218"/>
                  </a:lnTo>
                  <a:lnTo>
                    <a:pt x="0" y="0"/>
                  </a:lnTo>
                  <a:lnTo>
                    <a:pt x="252" y="40"/>
                  </a:lnTo>
                  <a:close/>
                </a:path>
              </a:pathLst>
            </a:custGeom>
            <a:solidFill>
              <a:srgbClr val="2EBAA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21" name="Freeform 57">
              <a:extLst>
                <a:ext uri="{FF2B5EF4-FFF2-40B4-BE49-F238E27FC236}">
                  <a16:creationId xmlns:a16="http://schemas.microsoft.com/office/drawing/2014/main" id="{08FAC883-C4A7-4F27-B891-579FF6A48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4823" y="6388367"/>
              <a:ext cx="423863" cy="404813"/>
            </a:xfrm>
            <a:custGeom>
              <a:avLst/>
              <a:gdLst>
                <a:gd name="T0" fmla="*/ 2147483646 w 206"/>
                <a:gd name="T1" fmla="*/ 2147483646 h 197"/>
                <a:gd name="T2" fmla="*/ 2147483646 w 206"/>
                <a:gd name="T3" fmla="*/ 2147483646 h 197"/>
                <a:gd name="T4" fmla="*/ 2147483646 w 206"/>
                <a:gd name="T5" fmla="*/ 2147483646 h 197"/>
                <a:gd name="T6" fmla="*/ 2147483646 w 206"/>
                <a:gd name="T7" fmla="*/ 2147483646 h 197"/>
                <a:gd name="T8" fmla="*/ 2147483646 w 206"/>
                <a:gd name="T9" fmla="*/ 2147483646 h 197"/>
                <a:gd name="T10" fmla="*/ 2147483646 w 206"/>
                <a:gd name="T11" fmla="*/ 2147483646 h 197"/>
                <a:gd name="T12" fmla="*/ 2147483646 w 206"/>
                <a:gd name="T13" fmla="*/ 2147483646 h 197"/>
                <a:gd name="T14" fmla="*/ 2147483646 w 206"/>
                <a:gd name="T15" fmla="*/ 2147483646 h 197"/>
                <a:gd name="T16" fmla="*/ 2147483646 w 206"/>
                <a:gd name="T17" fmla="*/ 2147483646 h 197"/>
                <a:gd name="T18" fmla="*/ 2147483646 w 206"/>
                <a:gd name="T19" fmla="*/ 2147483646 h 197"/>
                <a:gd name="T20" fmla="*/ 2147483646 w 206"/>
                <a:gd name="T21" fmla="*/ 2147483646 h 197"/>
                <a:gd name="T22" fmla="*/ 2147483646 w 206"/>
                <a:gd name="T23" fmla="*/ 2147483646 h 197"/>
                <a:gd name="T24" fmla="*/ 2147483646 w 206"/>
                <a:gd name="T25" fmla="*/ 2147483646 h 197"/>
                <a:gd name="T26" fmla="*/ 2147483646 w 206"/>
                <a:gd name="T27" fmla="*/ 2147483646 h 197"/>
                <a:gd name="T28" fmla="*/ 2147483646 w 206"/>
                <a:gd name="T29" fmla="*/ 2147483646 h 197"/>
                <a:gd name="T30" fmla="*/ 2147483646 w 206"/>
                <a:gd name="T31" fmla="*/ 2147483646 h 197"/>
                <a:gd name="T32" fmla="*/ 2147483646 w 206"/>
                <a:gd name="T33" fmla="*/ 2147483646 h 197"/>
                <a:gd name="T34" fmla="*/ 2147483646 w 206"/>
                <a:gd name="T35" fmla="*/ 2147483646 h 197"/>
                <a:gd name="T36" fmla="*/ 2147483646 w 206"/>
                <a:gd name="T37" fmla="*/ 2147483646 h 197"/>
                <a:gd name="T38" fmla="*/ 2147483646 w 206"/>
                <a:gd name="T39" fmla="*/ 2147483646 h 197"/>
                <a:gd name="T40" fmla="*/ 2147483646 w 206"/>
                <a:gd name="T41" fmla="*/ 2147483646 h 197"/>
                <a:gd name="T42" fmla="*/ 2147483646 w 206"/>
                <a:gd name="T43" fmla="*/ 2147483646 h 197"/>
                <a:gd name="T44" fmla="*/ 2147483646 w 206"/>
                <a:gd name="T45" fmla="*/ 2147483646 h 197"/>
                <a:gd name="T46" fmla="*/ 2147483646 w 206"/>
                <a:gd name="T47" fmla="*/ 2147483646 h 197"/>
                <a:gd name="T48" fmla="*/ 2147483646 w 206"/>
                <a:gd name="T49" fmla="*/ 2147483646 h 197"/>
                <a:gd name="T50" fmla="*/ 2147483646 w 206"/>
                <a:gd name="T51" fmla="*/ 2147483646 h 197"/>
                <a:gd name="T52" fmla="*/ 2147483646 w 206"/>
                <a:gd name="T53" fmla="*/ 2147483646 h 197"/>
                <a:gd name="T54" fmla="*/ 2147483646 w 206"/>
                <a:gd name="T55" fmla="*/ 2147483646 h 197"/>
                <a:gd name="T56" fmla="*/ 2147483646 w 206"/>
                <a:gd name="T57" fmla="*/ 2147483646 h 197"/>
                <a:gd name="T58" fmla="*/ 2147483646 w 206"/>
                <a:gd name="T59" fmla="*/ 2147483646 h 197"/>
                <a:gd name="T60" fmla="*/ 2147483646 w 206"/>
                <a:gd name="T61" fmla="*/ 2147483646 h 197"/>
                <a:gd name="T62" fmla="*/ 2147483646 w 206"/>
                <a:gd name="T63" fmla="*/ 2147483646 h 197"/>
                <a:gd name="T64" fmla="*/ 2147483646 w 206"/>
                <a:gd name="T65" fmla="*/ 2147483646 h 197"/>
                <a:gd name="T66" fmla="*/ 2147483646 w 206"/>
                <a:gd name="T67" fmla="*/ 2147483646 h 197"/>
                <a:gd name="T68" fmla="*/ 2147483646 w 206"/>
                <a:gd name="T69" fmla="*/ 2147483646 h 197"/>
                <a:gd name="T70" fmla="*/ 0 w 206"/>
                <a:gd name="T71" fmla="*/ 2147483646 h 197"/>
                <a:gd name="T72" fmla="*/ 2147483646 w 206"/>
                <a:gd name="T73" fmla="*/ 2147483646 h 197"/>
                <a:gd name="T74" fmla="*/ 2147483646 w 206"/>
                <a:gd name="T75" fmla="*/ 2147483646 h 197"/>
                <a:gd name="T76" fmla="*/ 2147483646 w 206"/>
                <a:gd name="T77" fmla="*/ 2147483646 h 197"/>
                <a:gd name="T78" fmla="*/ 2147483646 w 206"/>
                <a:gd name="T79" fmla="*/ 2147483646 h 197"/>
                <a:gd name="T80" fmla="*/ 2147483646 w 206"/>
                <a:gd name="T81" fmla="*/ 2147483646 h 197"/>
                <a:gd name="T82" fmla="*/ 2147483646 w 206"/>
                <a:gd name="T83" fmla="*/ 2147483646 h 197"/>
                <a:gd name="T84" fmla="*/ 2147483646 w 206"/>
                <a:gd name="T85" fmla="*/ 2147483646 h 197"/>
                <a:gd name="T86" fmla="*/ 2147483646 w 206"/>
                <a:gd name="T87" fmla="*/ 2147483646 h 197"/>
                <a:gd name="T88" fmla="*/ 2147483646 w 206"/>
                <a:gd name="T89" fmla="*/ 2147483646 h 197"/>
                <a:gd name="T90" fmla="*/ 2147483646 w 206"/>
                <a:gd name="T91" fmla="*/ 2147483646 h 197"/>
                <a:gd name="T92" fmla="*/ 2147483646 w 206"/>
                <a:gd name="T93" fmla="*/ 2147483646 h 197"/>
                <a:gd name="T94" fmla="*/ 2147483646 w 206"/>
                <a:gd name="T95" fmla="*/ 2147483646 h 197"/>
                <a:gd name="T96" fmla="*/ 2147483646 w 206"/>
                <a:gd name="T97" fmla="*/ 2147483646 h 197"/>
                <a:gd name="T98" fmla="*/ 2147483646 w 206"/>
                <a:gd name="T99" fmla="*/ 2147483646 h 197"/>
                <a:gd name="T100" fmla="*/ 2147483646 w 206"/>
                <a:gd name="T101" fmla="*/ 2147483646 h 197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06" h="197">
                  <a:moveTo>
                    <a:pt x="192" y="86"/>
                  </a:moveTo>
                  <a:cubicBezTo>
                    <a:pt x="192" y="85"/>
                    <a:pt x="192" y="83"/>
                    <a:pt x="191" y="82"/>
                  </a:cubicBezTo>
                  <a:cubicBezTo>
                    <a:pt x="189" y="75"/>
                    <a:pt x="186" y="68"/>
                    <a:pt x="183" y="62"/>
                  </a:cubicBezTo>
                  <a:cubicBezTo>
                    <a:pt x="182" y="59"/>
                    <a:pt x="179" y="56"/>
                    <a:pt x="178" y="53"/>
                  </a:cubicBezTo>
                  <a:cubicBezTo>
                    <a:pt x="174" y="49"/>
                    <a:pt x="174" y="49"/>
                    <a:pt x="174" y="49"/>
                  </a:cubicBezTo>
                  <a:cubicBezTo>
                    <a:pt x="173" y="46"/>
                    <a:pt x="173" y="46"/>
                    <a:pt x="173" y="46"/>
                  </a:cubicBezTo>
                  <a:cubicBezTo>
                    <a:pt x="171" y="44"/>
                    <a:pt x="171" y="44"/>
                    <a:pt x="171" y="44"/>
                  </a:cubicBezTo>
                  <a:cubicBezTo>
                    <a:pt x="167" y="40"/>
                    <a:pt x="167" y="40"/>
                    <a:pt x="167" y="40"/>
                  </a:cubicBezTo>
                  <a:cubicBezTo>
                    <a:pt x="163" y="37"/>
                    <a:pt x="163" y="37"/>
                    <a:pt x="163" y="37"/>
                  </a:cubicBezTo>
                  <a:cubicBezTo>
                    <a:pt x="161" y="35"/>
                    <a:pt x="161" y="35"/>
                    <a:pt x="161" y="35"/>
                  </a:cubicBezTo>
                  <a:cubicBezTo>
                    <a:pt x="160" y="34"/>
                    <a:pt x="159" y="34"/>
                    <a:pt x="159" y="33"/>
                  </a:cubicBezTo>
                  <a:cubicBezTo>
                    <a:pt x="157" y="32"/>
                    <a:pt x="156" y="31"/>
                    <a:pt x="154" y="30"/>
                  </a:cubicBezTo>
                  <a:cubicBezTo>
                    <a:pt x="153" y="29"/>
                    <a:pt x="151" y="28"/>
                    <a:pt x="149" y="28"/>
                  </a:cubicBezTo>
                  <a:cubicBezTo>
                    <a:pt x="148" y="27"/>
                    <a:pt x="146" y="26"/>
                    <a:pt x="144" y="25"/>
                  </a:cubicBezTo>
                  <a:cubicBezTo>
                    <a:pt x="142" y="24"/>
                    <a:pt x="141" y="24"/>
                    <a:pt x="139" y="23"/>
                  </a:cubicBezTo>
                  <a:cubicBezTo>
                    <a:pt x="138" y="23"/>
                    <a:pt x="137" y="22"/>
                    <a:pt x="136" y="22"/>
                  </a:cubicBezTo>
                  <a:cubicBezTo>
                    <a:pt x="133" y="21"/>
                    <a:pt x="133" y="21"/>
                    <a:pt x="133" y="21"/>
                  </a:cubicBezTo>
                  <a:cubicBezTo>
                    <a:pt x="123" y="18"/>
                    <a:pt x="111" y="16"/>
                    <a:pt x="99" y="17"/>
                  </a:cubicBezTo>
                  <a:cubicBezTo>
                    <a:pt x="87" y="18"/>
                    <a:pt x="75" y="22"/>
                    <a:pt x="65" y="27"/>
                  </a:cubicBezTo>
                  <a:cubicBezTo>
                    <a:pt x="89" y="15"/>
                    <a:pt x="118" y="15"/>
                    <a:pt x="143" y="25"/>
                  </a:cubicBezTo>
                  <a:cubicBezTo>
                    <a:pt x="155" y="30"/>
                    <a:pt x="165" y="38"/>
                    <a:pt x="173" y="48"/>
                  </a:cubicBezTo>
                  <a:cubicBezTo>
                    <a:pt x="181" y="58"/>
                    <a:pt x="186" y="70"/>
                    <a:pt x="190" y="82"/>
                  </a:cubicBezTo>
                  <a:cubicBezTo>
                    <a:pt x="187" y="78"/>
                    <a:pt x="184" y="73"/>
                    <a:pt x="181" y="67"/>
                  </a:cubicBezTo>
                  <a:cubicBezTo>
                    <a:pt x="177" y="59"/>
                    <a:pt x="173" y="53"/>
                    <a:pt x="167" y="47"/>
                  </a:cubicBezTo>
                  <a:cubicBezTo>
                    <a:pt x="165" y="44"/>
                    <a:pt x="162" y="41"/>
                    <a:pt x="159" y="39"/>
                  </a:cubicBezTo>
                  <a:cubicBezTo>
                    <a:pt x="157" y="37"/>
                    <a:pt x="156" y="36"/>
                    <a:pt x="154" y="35"/>
                  </a:cubicBezTo>
                  <a:cubicBezTo>
                    <a:pt x="152" y="33"/>
                    <a:pt x="152" y="33"/>
                    <a:pt x="152" y="33"/>
                  </a:cubicBezTo>
                  <a:cubicBezTo>
                    <a:pt x="151" y="33"/>
                    <a:pt x="150" y="33"/>
                    <a:pt x="149" y="32"/>
                  </a:cubicBezTo>
                  <a:cubicBezTo>
                    <a:pt x="149" y="32"/>
                    <a:pt x="150" y="31"/>
                    <a:pt x="150" y="30"/>
                  </a:cubicBezTo>
                  <a:cubicBezTo>
                    <a:pt x="145" y="28"/>
                    <a:pt x="140" y="26"/>
                    <a:pt x="134" y="24"/>
                  </a:cubicBezTo>
                  <a:cubicBezTo>
                    <a:pt x="132" y="24"/>
                    <a:pt x="129" y="23"/>
                    <a:pt x="126" y="22"/>
                  </a:cubicBezTo>
                  <a:cubicBezTo>
                    <a:pt x="123" y="22"/>
                    <a:pt x="121" y="21"/>
                    <a:pt x="118" y="21"/>
                  </a:cubicBezTo>
                  <a:cubicBezTo>
                    <a:pt x="106" y="20"/>
                    <a:pt x="95" y="20"/>
                    <a:pt x="84" y="23"/>
                  </a:cubicBezTo>
                  <a:cubicBezTo>
                    <a:pt x="73" y="25"/>
                    <a:pt x="63" y="30"/>
                    <a:pt x="54" y="37"/>
                  </a:cubicBezTo>
                  <a:cubicBezTo>
                    <a:pt x="45" y="44"/>
                    <a:pt x="37" y="53"/>
                    <a:pt x="32" y="63"/>
                  </a:cubicBezTo>
                  <a:cubicBezTo>
                    <a:pt x="33" y="62"/>
                    <a:pt x="33" y="63"/>
                    <a:pt x="33" y="63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4" y="63"/>
                    <a:pt x="35" y="61"/>
                  </a:cubicBezTo>
                  <a:cubicBezTo>
                    <a:pt x="34" y="63"/>
                    <a:pt x="33" y="63"/>
                    <a:pt x="33" y="63"/>
                  </a:cubicBezTo>
                  <a:cubicBezTo>
                    <a:pt x="39" y="53"/>
                    <a:pt x="46" y="45"/>
                    <a:pt x="55" y="38"/>
                  </a:cubicBezTo>
                  <a:cubicBezTo>
                    <a:pt x="63" y="31"/>
                    <a:pt x="73" y="27"/>
                    <a:pt x="84" y="24"/>
                  </a:cubicBezTo>
                  <a:cubicBezTo>
                    <a:pt x="94" y="21"/>
                    <a:pt x="105" y="21"/>
                    <a:pt x="116" y="22"/>
                  </a:cubicBezTo>
                  <a:cubicBezTo>
                    <a:pt x="119" y="22"/>
                    <a:pt x="122" y="23"/>
                    <a:pt x="124" y="23"/>
                  </a:cubicBezTo>
                  <a:cubicBezTo>
                    <a:pt x="127" y="23"/>
                    <a:pt x="130" y="24"/>
                    <a:pt x="133" y="25"/>
                  </a:cubicBezTo>
                  <a:cubicBezTo>
                    <a:pt x="135" y="26"/>
                    <a:pt x="138" y="27"/>
                    <a:pt x="140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8" y="31"/>
                    <a:pt x="148" y="31"/>
                    <a:pt x="148" y="31"/>
                  </a:cubicBezTo>
                  <a:cubicBezTo>
                    <a:pt x="144" y="29"/>
                    <a:pt x="140" y="28"/>
                    <a:pt x="136" y="26"/>
                  </a:cubicBezTo>
                  <a:cubicBezTo>
                    <a:pt x="134" y="26"/>
                    <a:pt x="132" y="25"/>
                    <a:pt x="130" y="24"/>
                  </a:cubicBezTo>
                  <a:cubicBezTo>
                    <a:pt x="128" y="24"/>
                    <a:pt x="126" y="23"/>
                    <a:pt x="123" y="23"/>
                  </a:cubicBezTo>
                  <a:cubicBezTo>
                    <a:pt x="119" y="22"/>
                    <a:pt x="115" y="22"/>
                    <a:pt x="111" y="22"/>
                  </a:cubicBezTo>
                  <a:cubicBezTo>
                    <a:pt x="106" y="22"/>
                    <a:pt x="102" y="22"/>
                    <a:pt x="98" y="22"/>
                  </a:cubicBezTo>
                  <a:cubicBezTo>
                    <a:pt x="93" y="23"/>
                    <a:pt x="89" y="24"/>
                    <a:pt x="85" y="24"/>
                  </a:cubicBezTo>
                  <a:cubicBezTo>
                    <a:pt x="81" y="26"/>
                    <a:pt x="77" y="27"/>
                    <a:pt x="73" y="29"/>
                  </a:cubicBezTo>
                  <a:cubicBezTo>
                    <a:pt x="69" y="30"/>
                    <a:pt x="65" y="32"/>
                    <a:pt x="62" y="34"/>
                  </a:cubicBezTo>
                  <a:cubicBezTo>
                    <a:pt x="58" y="37"/>
                    <a:pt x="54" y="39"/>
                    <a:pt x="51" y="42"/>
                  </a:cubicBezTo>
                  <a:cubicBezTo>
                    <a:pt x="38" y="53"/>
                    <a:pt x="30" y="68"/>
                    <a:pt x="25" y="85"/>
                  </a:cubicBezTo>
                  <a:cubicBezTo>
                    <a:pt x="22" y="94"/>
                    <a:pt x="21" y="102"/>
                    <a:pt x="22" y="110"/>
                  </a:cubicBezTo>
                  <a:cubicBezTo>
                    <a:pt x="22" y="119"/>
                    <a:pt x="24" y="128"/>
                    <a:pt x="27" y="136"/>
                  </a:cubicBezTo>
                  <a:cubicBezTo>
                    <a:pt x="28" y="137"/>
                    <a:pt x="29" y="140"/>
                    <a:pt x="30" y="142"/>
                  </a:cubicBezTo>
                  <a:cubicBezTo>
                    <a:pt x="31" y="144"/>
                    <a:pt x="32" y="146"/>
                    <a:pt x="32" y="147"/>
                  </a:cubicBezTo>
                  <a:cubicBezTo>
                    <a:pt x="37" y="159"/>
                    <a:pt x="44" y="170"/>
                    <a:pt x="53" y="179"/>
                  </a:cubicBezTo>
                  <a:cubicBezTo>
                    <a:pt x="51" y="179"/>
                    <a:pt x="51" y="182"/>
                    <a:pt x="50" y="182"/>
                  </a:cubicBezTo>
                  <a:cubicBezTo>
                    <a:pt x="48" y="183"/>
                    <a:pt x="45" y="182"/>
                    <a:pt x="37" y="171"/>
                  </a:cubicBezTo>
                  <a:cubicBezTo>
                    <a:pt x="37" y="171"/>
                    <a:pt x="36" y="172"/>
                    <a:pt x="36" y="172"/>
                  </a:cubicBezTo>
                  <a:cubicBezTo>
                    <a:pt x="43" y="183"/>
                    <a:pt x="48" y="191"/>
                    <a:pt x="49" y="195"/>
                  </a:cubicBezTo>
                  <a:cubicBezTo>
                    <a:pt x="49" y="197"/>
                    <a:pt x="48" y="197"/>
                    <a:pt x="46" y="196"/>
                  </a:cubicBezTo>
                  <a:cubicBezTo>
                    <a:pt x="43" y="195"/>
                    <a:pt x="39" y="192"/>
                    <a:pt x="34" y="187"/>
                  </a:cubicBezTo>
                  <a:cubicBezTo>
                    <a:pt x="22" y="175"/>
                    <a:pt x="11" y="159"/>
                    <a:pt x="5" y="139"/>
                  </a:cubicBezTo>
                  <a:cubicBezTo>
                    <a:pt x="2" y="130"/>
                    <a:pt x="0" y="119"/>
                    <a:pt x="0" y="108"/>
                  </a:cubicBezTo>
                  <a:cubicBezTo>
                    <a:pt x="0" y="106"/>
                    <a:pt x="0" y="103"/>
                    <a:pt x="0" y="100"/>
                  </a:cubicBezTo>
                  <a:cubicBezTo>
                    <a:pt x="0" y="97"/>
                    <a:pt x="0" y="95"/>
                    <a:pt x="1" y="92"/>
                  </a:cubicBezTo>
                  <a:cubicBezTo>
                    <a:pt x="2" y="87"/>
                    <a:pt x="3" y="81"/>
                    <a:pt x="4" y="77"/>
                  </a:cubicBezTo>
                  <a:cubicBezTo>
                    <a:pt x="8" y="62"/>
                    <a:pt x="15" y="49"/>
                    <a:pt x="25" y="37"/>
                  </a:cubicBezTo>
                  <a:cubicBezTo>
                    <a:pt x="35" y="25"/>
                    <a:pt x="47" y="15"/>
                    <a:pt x="61" y="10"/>
                  </a:cubicBezTo>
                  <a:cubicBezTo>
                    <a:pt x="71" y="6"/>
                    <a:pt x="81" y="3"/>
                    <a:pt x="92" y="2"/>
                  </a:cubicBezTo>
                  <a:cubicBezTo>
                    <a:pt x="102" y="0"/>
                    <a:pt x="113" y="1"/>
                    <a:pt x="124" y="2"/>
                  </a:cubicBezTo>
                  <a:cubicBezTo>
                    <a:pt x="134" y="4"/>
                    <a:pt x="145" y="7"/>
                    <a:pt x="154" y="12"/>
                  </a:cubicBezTo>
                  <a:cubicBezTo>
                    <a:pt x="161" y="16"/>
                    <a:pt x="161" y="16"/>
                    <a:pt x="161" y="16"/>
                  </a:cubicBezTo>
                  <a:cubicBezTo>
                    <a:pt x="164" y="17"/>
                    <a:pt x="166" y="19"/>
                    <a:pt x="168" y="20"/>
                  </a:cubicBezTo>
                  <a:cubicBezTo>
                    <a:pt x="169" y="21"/>
                    <a:pt x="170" y="22"/>
                    <a:pt x="171" y="23"/>
                  </a:cubicBezTo>
                  <a:cubicBezTo>
                    <a:pt x="174" y="25"/>
                    <a:pt x="174" y="25"/>
                    <a:pt x="174" y="25"/>
                  </a:cubicBezTo>
                  <a:cubicBezTo>
                    <a:pt x="176" y="27"/>
                    <a:pt x="178" y="29"/>
                    <a:pt x="179" y="31"/>
                  </a:cubicBezTo>
                  <a:cubicBezTo>
                    <a:pt x="184" y="36"/>
                    <a:pt x="191" y="44"/>
                    <a:pt x="196" y="52"/>
                  </a:cubicBezTo>
                  <a:cubicBezTo>
                    <a:pt x="201" y="59"/>
                    <a:pt x="204" y="67"/>
                    <a:pt x="204" y="71"/>
                  </a:cubicBezTo>
                  <a:cubicBezTo>
                    <a:pt x="206" y="76"/>
                    <a:pt x="205" y="76"/>
                    <a:pt x="203" y="76"/>
                  </a:cubicBezTo>
                  <a:cubicBezTo>
                    <a:pt x="199" y="65"/>
                    <a:pt x="194" y="54"/>
                    <a:pt x="187" y="45"/>
                  </a:cubicBezTo>
                  <a:cubicBezTo>
                    <a:pt x="181" y="35"/>
                    <a:pt x="172" y="27"/>
                    <a:pt x="162" y="21"/>
                  </a:cubicBezTo>
                  <a:cubicBezTo>
                    <a:pt x="150" y="13"/>
                    <a:pt x="136" y="8"/>
                    <a:pt x="122" y="6"/>
                  </a:cubicBezTo>
                  <a:cubicBezTo>
                    <a:pt x="108" y="3"/>
                    <a:pt x="94" y="4"/>
                    <a:pt x="79" y="7"/>
                  </a:cubicBezTo>
                  <a:cubicBezTo>
                    <a:pt x="93" y="4"/>
                    <a:pt x="108" y="4"/>
                    <a:pt x="122" y="6"/>
                  </a:cubicBezTo>
                  <a:cubicBezTo>
                    <a:pt x="129" y="7"/>
                    <a:pt x="136" y="9"/>
                    <a:pt x="143" y="11"/>
                  </a:cubicBezTo>
                  <a:cubicBezTo>
                    <a:pt x="150" y="13"/>
                    <a:pt x="156" y="17"/>
                    <a:pt x="162" y="21"/>
                  </a:cubicBezTo>
                  <a:cubicBezTo>
                    <a:pt x="172" y="27"/>
                    <a:pt x="180" y="35"/>
                    <a:pt x="187" y="45"/>
                  </a:cubicBezTo>
                  <a:cubicBezTo>
                    <a:pt x="194" y="54"/>
                    <a:pt x="199" y="65"/>
                    <a:pt x="202" y="75"/>
                  </a:cubicBezTo>
                  <a:cubicBezTo>
                    <a:pt x="201" y="75"/>
                    <a:pt x="200" y="75"/>
                    <a:pt x="199" y="76"/>
                  </a:cubicBezTo>
                  <a:cubicBezTo>
                    <a:pt x="199" y="76"/>
                    <a:pt x="200" y="78"/>
                    <a:pt x="201" y="80"/>
                  </a:cubicBezTo>
                  <a:cubicBezTo>
                    <a:pt x="201" y="82"/>
                    <a:pt x="202" y="84"/>
                    <a:pt x="202" y="86"/>
                  </a:cubicBezTo>
                  <a:cubicBezTo>
                    <a:pt x="203" y="93"/>
                    <a:pt x="202" y="96"/>
                    <a:pt x="200" y="96"/>
                  </a:cubicBezTo>
                  <a:cubicBezTo>
                    <a:pt x="199" y="96"/>
                    <a:pt x="197" y="94"/>
                    <a:pt x="195" y="91"/>
                  </a:cubicBezTo>
                  <a:cubicBezTo>
                    <a:pt x="194" y="90"/>
                    <a:pt x="193" y="88"/>
                    <a:pt x="192" y="86"/>
                  </a:cubicBezTo>
                </a:path>
              </a:pathLst>
            </a:custGeom>
            <a:solidFill>
              <a:srgbClr val="633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322" name="Freeform 58">
              <a:extLst>
                <a:ext uri="{FF2B5EF4-FFF2-40B4-BE49-F238E27FC236}">
                  <a16:creationId xmlns:a16="http://schemas.microsoft.com/office/drawing/2014/main" id="{A4771694-E003-49AB-AE39-60AD99D8F82D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1173" y="6705867"/>
              <a:ext cx="144463" cy="120650"/>
            </a:xfrm>
            <a:custGeom>
              <a:avLst/>
              <a:gdLst>
                <a:gd name="T0" fmla="*/ 2147483646 w 70"/>
                <a:gd name="T1" fmla="*/ 2147483646 h 59"/>
                <a:gd name="T2" fmla="*/ 2147483646 w 70"/>
                <a:gd name="T3" fmla="*/ 2147483646 h 59"/>
                <a:gd name="T4" fmla="*/ 2147483646 w 70"/>
                <a:gd name="T5" fmla="*/ 2147483646 h 59"/>
                <a:gd name="T6" fmla="*/ 2147483646 w 70"/>
                <a:gd name="T7" fmla="*/ 2147483646 h 59"/>
                <a:gd name="T8" fmla="*/ 2147483646 w 70"/>
                <a:gd name="T9" fmla="*/ 2147483646 h 59"/>
                <a:gd name="T10" fmla="*/ 2147483646 w 70"/>
                <a:gd name="T11" fmla="*/ 2147483646 h 59"/>
                <a:gd name="T12" fmla="*/ 2147483646 w 70"/>
                <a:gd name="T13" fmla="*/ 2147483646 h 59"/>
                <a:gd name="T14" fmla="*/ 2147483646 w 70"/>
                <a:gd name="T15" fmla="*/ 2147483646 h 59"/>
                <a:gd name="T16" fmla="*/ 2147483646 w 70"/>
                <a:gd name="T17" fmla="*/ 2147483646 h 59"/>
                <a:gd name="T18" fmla="*/ 2147483646 w 70"/>
                <a:gd name="T19" fmla="*/ 2147483646 h 59"/>
                <a:gd name="T20" fmla="*/ 2147483646 w 70"/>
                <a:gd name="T21" fmla="*/ 2147483646 h 59"/>
                <a:gd name="T22" fmla="*/ 2147483646 w 70"/>
                <a:gd name="T23" fmla="*/ 2147483646 h 59"/>
                <a:gd name="T24" fmla="*/ 2147483646 w 70"/>
                <a:gd name="T25" fmla="*/ 2147483646 h 59"/>
                <a:gd name="T26" fmla="*/ 2147483646 w 70"/>
                <a:gd name="T27" fmla="*/ 2147483646 h 59"/>
                <a:gd name="T28" fmla="*/ 2147483646 w 70"/>
                <a:gd name="T29" fmla="*/ 2147483646 h 59"/>
                <a:gd name="T30" fmla="*/ 2147483646 w 70"/>
                <a:gd name="T31" fmla="*/ 2147483646 h 59"/>
                <a:gd name="T32" fmla="*/ 2147483646 w 70"/>
                <a:gd name="T33" fmla="*/ 2147483646 h 59"/>
                <a:gd name="T34" fmla="*/ 2147483646 w 70"/>
                <a:gd name="T35" fmla="*/ 2147483646 h 59"/>
                <a:gd name="T36" fmla="*/ 2147483646 w 70"/>
                <a:gd name="T37" fmla="*/ 2147483646 h 59"/>
                <a:gd name="T38" fmla="*/ 2147483646 w 70"/>
                <a:gd name="T39" fmla="*/ 2147483646 h 59"/>
                <a:gd name="T40" fmla="*/ 2147483646 w 70"/>
                <a:gd name="T41" fmla="*/ 2147483646 h 59"/>
                <a:gd name="T42" fmla="*/ 2147483646 w 70"/>
                <a:gd name="T43" fmla="*/ 2147483646 h 59"/>
                <a:gd name="T44" fmla="*/ 2147483646 w 70"/>
                <a:gd name="T45" fmla="*/ 2147483646 h 59"/>
                <a:gd name="T46" fmla="*/ 2147483646 w 70"/>
                <a:gd name="T47" fmla="*/ 2147483646 h 59"/>
                <a:gd name="T48" fmla="*/ 2147483646 w 70"/>
                <a:gd name="T49" fmla="*/ 2147483646 h 59"/>
                <a:gd name="T50" fmla="*/ 2147483646 w 70"/>
                <a:gd name="T51" fmla="*/ 2147483646 h 59"/>
                <a:gd name="T52" fmla="*/ 2147483646 w 70"/>
                <a:gd name="T53" fmla="*/ 2147483646 h 59"/>
                <a:gd name="T54" fmla="*/ 2147483646 w 70"/>
                <a:gd name="T55" fmla="*/ 2147483646 h 59"/>
                <a:gd name="T56" fmla="*/ 2147483646 w 70"/>
                <a:gd name="T57" fmla="*/ 2147483646 h 59"/>
                <a:gd name="T58" fmla="*/ 2147483646 w 70"/>
                <a:gd name="T59" fmla="*/ 2147483646 h 59"/>
                <a:gd name="T60" fmla="*/ 2147483646 w 70"/>
                <a:gd name="T61" fmla="*/ 2147483646 h 59"/>
                <a:gd name="T62" fmla="*/ 2147483646 w 70"/>
                <a:gd name="T63" fmla="*/ 2147483646 h 59"/>
                <a:gd name="T64" fmla="*/ 2147483646 w 70"/>
                <a:gd name="T65" fmla="*/ 2147483646 h 59"/>
                <a:gd name="T66" fmla="*/ 2147483646 w 70"/>
                <a:gd name="T67" fmla="*/ 2147483646 h 59"/>
                <a:gd name="T68" fmla="*/ 2147483646 w 70"/>
                <a:gd name="T69" fmla="*/ 2147483646 h 5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70" h="59">
                  <a:moveTo>
                    <a:pt x="5" y="32"/>
                  </a:moveTo>
                  <a:cubicBezTo>
                    <a:pt x="6" y="32"/>
                    <a:pt x="6" y="32"/>
                    <a:pt x="6" y="32"/>
                  </a:cubicBezTo>
                  <a:cubicBezTo>
                    <a:pt x="14" y="35"/>
                    <a:pt x="21" y="35"/>
                    <a:pt x="29" y="37"/>
                  </a:cubicBezTo>
                  <a:cubicBezTo>
                    <a:pt x="32" y="38"/>
                    <a:pt x="35" y="38"/>
                    <a:pt x="39" y="39"/>
                  </a:cubicBezTo>
                  <a:cubicBezTo>
                    <a:pt x="40" y="39"/>
                    <a:pt x="41" y="39"/>
                    <a:pt x="42" y="39"/>
                  </a:cubicBezTo>
                  <a:cubicBezTo>
                    <a:pt x="42" y="39"/>
                    <a:pt x="43" y="39"/>
                    <a:pt x="44" y="39"/>
                  </a:cubicBezTo>
                  <a:cubicBezTo>
                    <a:pt x="43" y="39"/>
                    <a:pt x="42" y="39"/>
                    <a:pt x="41" y="39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37" y="38"/>
                    <a:pt x="37" y="38"/>
                    <a:pt x="37" y="38"/>
                  </a:cubicBezTo>
                  <a:cubicBezTo>
                    <a:pt x="34" y="37"/>
                    <a:pt x="30" y="37"/>
                    <a:pt x="27" y="36"/>
                  </a:cubicBezTo>
                  <a:cubicBezTo>
                    <a:pt x="20" y="35"/>
                    <a:pt x="13" y="33"/>
                    <a:pt x="7" y="31"/>
                  </a:cubicBezTo>
                  <a:cubicBezTo>
                    <a:pt x="8" y="30"/>
                    <a:pt x="10" y="29"/>
                    <a:pt x="12" y="29"/>
                  </a:cubicBezTo>
                  <a:cubicBezTo>
                    <a:pt x="16" y="30"/>
                    <a:pt x="20" y="31"/>
                    <a:pt x="25" y="32"/>
                  </a:cubicBezTo>
                  <a:cubicBezTo>
                    <a:pt x="25" y="32"/>
                    <a:pt x="25" y="33"/>
                    <a:pt x="25" y="34"/>
                  </a:cubicBezTo>
                  <a:cubicBezTo>
                    <a:pt x="29" y="34"/>
                    <a:pt x="34" y="35"/>
                    <a:pt x="38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43" y="37"/>
                    <a:pt x="44" y="37"/>
                  </a:cubicBezTo>
                  <a:cubicBezTo>
                    <a:pt x="44" y="36"/>
                    <a:pt x="44" y="35"/>
                    <a:pt x="44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3"/>
                    <a:pt x="42" y="33"/>
                    <a:pt x="43" y="34"/>
                  </a:cubicBezTo>
                  <a:cubicBezTo>
                    <a:pt x="43" y="34"/>
                    <a:pt x="43" y="35"/>
                    <a:pt x="43" y="35"/>
                  </a:cubicBezTo>
                  <a:cubicBezTo>
                    <a:pt x="42" y="35"/>
                    <a:pt x="42" y="35"/>
                    <a:pt x="41" y="35"/>
                  </a:cubicBezTo>
                  <a:cubicBezTo>
                    <a:pt x="41" y="35"/>
                    <a:pt x="41" y="35"/>
                    <a:pt x="38" y="35"/>
                  </a:cubicBezTo>
                  <a:cubicBezTo>
                    <a:pt x="34" y="34"/>
                    <a:pt x="30" y="33"/>
                    <a:pt x="25" y="32"/>
                  </a:cubicBezTo>
                  <a:cubicBezTo>
                    <a:pt x="30" y="33"/>
                    <a:pt x="34" y="33"/>
                    <a:pt x="38" y="34"/>
                  </a:cubicBezTo>
                  <a:cubicBezTo>
                    <a:pt x="41" y="34"/>
                    <a:pt x="41" y="34"/>
                    <a:pt x="41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4"/>
                    <a:pt x="42" y="34"/>
                    <a:pt x="42" y="34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2" y="33"/>
                    <a:pt x="42" y="33"/>
                    <a:pt x="42" y="33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4" y="24"/>
                    <a:pt x="45" y="19"/>
                    <a:pt x="46" y="14"/>
                  </a:cubicBezTo>
                  <a:cubicBezTo>
                    <a:pt x="46" y="13"/>
                    <a:pt x="46" y="11"/>
                    <a:pt x="47" y="10"/>
                  </a:cubicBezTo>
                  <a:cubicBezTo>
                    <a:pt x="49" y="7"/>
                    <a:pt x="50" y="4"/>
                    <a:pt x="51" y="1"/>
                  </a:cubicBezTo>
                  <a:cubicBezTo>
                    <a:pt x="53" y="2"/>
                    <a:pt x="58" y="0"/>
                    <a:pt x="56" y="6"/>
                  </a:cubicBezTo>
                  <a:cubicBezTo>
                    <a:pt x="56" y="6"/>
                    <a:pt x="57" y="7"/>
                    <a:pt x="58" y="7"/>
                  </a:cubicBezTo>
                  <a:cubicBezTo>
                    <a:pt x="62" y="1"/>
                    <a:pt x="69" y="0"/>
                    <a:pt x="69" y="7"/>
                  </a:cubicBezTo>
                  <a:cubicBezTo>
                    <a:pt x="70" y="14"/>
                    <a:pt x="66" y="24"/>
                    <a:pt x="65" y="33"/>
                  </a:cubicBezTo>
                  <a:cubicBezTo>
                    <a:pt x="65" y="34"/>
                    <a:pt x="64" y="36"/>
                    <a:pt x="64" y="37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4" y="40"/>
                    <a:pt x="64" y="40"/>
                    <a:pt x="64" y="40"/>
                  </a:cubicBezTo>
                  <a:cubicBezTo>
                    <a:pt x="63" y="41"/>
                    <a:pt x="63" y="43"/>
                    <a:pt x="63" y="44"/>
                  </a:cubicBezTo>
                  <a:cubicBezTo>
                    <a:pt x="62" y="49"/>
                    <a:pt x="61" y="54"/>
                    <a:pt x="60" y="59"/>
                  </a:cubicBezTo>
                  <a:cubicBezTo>
                    <a:pt x="57" y="59"/>
                    <a:pt x="54" y="58"/>
                    <a:pt x="51" y="58"/>
                  </a:cubicBezTo>
                  <a:cubicBezTo>
                    <a:pt x="43" y="56"/>
                    <a:pt x="37" y="55"/>
                    <a:pt x="31" y="54"/>
                  </a:cubicBezTo>
                  <a:cubicBezTo>
                    <a:pt x="26" y="53"/>
                    <a:pt x="21" y="52"/>
                    <a:pt x="17" y="51"/>
                  </a:cubicBezTo>
                  <a:cubicBezTo>
                    <a:pt x="13" y="50"/>
                    <a:pt x="7" y="50"/>
                    <a:pt x="6" y="49"/>
                  </a:cubicBezTo>
                  <a:cubicBezTo>
                    <a:pt x="5" y="48"/>
                    <a:pt x="5" y="47"/>
                    <a:pt x="5" y="46"/>
                  </a:cubicBezTo>
                  <a:cubicBezTo>
                    <a:pt x="11" y="46"/>
                    <a:pt x="16" y="47"/>
                    <a:pt x="21" y="48"/>
                  </a:cubicBezTo>
                  <a:cubicBezTo>
                    <a:pt x="25" y="49"/>
                    <a:pt x="28" y="50"/>
                    <a:pt x="31" y="50"/>
                  </a:cubicBezTo>
                  <a:cubicBezTo>
                    <a:pt x="33" y="51"/>
                    <a:pt x="34" y="51"/>
                    <a:pt x="36" y="51"/>
                  </a:cubicBezTo>
                  <a:cubicBezTo>
                    <a:pt x="37" y="52"/>
                    <a:pt x="38" y="52"/>
                    <a:pt x="39" y="52"/>
                  </a:cubicBezTo>
                  <a:cubicBezTo>
                    <a:pt x="40" y="52"/>
                    <a:pt x="41" y="53"/>
                    <a:pt x="43" y="53"/>
                  </a:cubicBezTo>
                  <a:cubicBezTo>
                    <a:pt x="41" y="53"/>
                    <a:pt x="40" y="52"/>
                    <a:pt x="39" y="52"/>
                  </a:cubicBezTo>
                  <a:cubicBezTo>
                    <a:pt x="38" y="52"/>
                    <a:pt x="37" y="52"/>
                    <a:pt x="36" y="51"/>
                  </a:cubicBezTo>
                  <a:cubicBezTo>
                    <a:pt x="35" y="51"/>
                    <a:pt x="33" y="50"/>
                    <a:pt x="31" y="50"/>
                  </a:cubicBezTo>
                  <a:cubicBezTo>
                    <a:pt x="28" y="49"/>
                    <a:pt x="25" y="49"/>
                    <a:pt x="21" y="48"/>
                  </a:cubicBezTo>
                  <a:cubicBezTo>
                    <a:pt x="16" y="47"/>
                    <a:pt x="11" y="46"/>
                    <a:pt x="5" y="45"/>
                  </a:cubicBezTo>
                  <a:cubicBezTo>
                    <a:pt x="6" y="44"/>
                    <a:pt x="6" y="43"/>
                    <a:pt x="6" y="42"/>
                  </a:cubicBezTo>
                  <a:cubicBezTo>
                    <a:pt x="6" y="42"/>
                    <a:pt x="4" y="42"/>
                    <a:pt x="3" y="41"/>
                  </a:cubicBezTo>
                  <a:cubicBezTo>
                    <a:pt x="0" y="39"/>
                    <a:pt x="2" y="35"/>
                    <a:pt x="4" y="33"/>
                  </a:cubicBezTo>
                  <a:cubicBezTo>
                    <a:pt x="4" y="33"/>
                    <a:pt x="5" y="32"/>
                    <a:pt x="5" y="32"/>
                  </a:cubicBezTo>
                </a:path>
              </a:pathLst>
            </a:custGeom>
            <a:solidFill>
              <a:srgbClr val="6332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1">
            <a:extLst>
              <a:ext uri="{FF2B5EF4-FFF2-40B4-BE49-F238E27FC236}">
                <a16:creationId xmlns:a16="http://schemas.microsoft.com/office/drawing/2014/main" id="{362F4945-7BFA-443D-91C6-D59A4D01E953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3D431232-7C04-4D44-B53C-E1977636785C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6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sp>
        <p:nvSpPr>
          <p:cNvPr id="14339" name="Text Placeholder 6">
            <a:extLst>
              <a:ext uri="{FF2B5EF4-FFF2-40B4-BE49-F238E27FC236}">
                <a16:creationId xmlns:a16="http://schemas.microsoft.com/office/drawing/2014/main" id="{B63E9272-EF5D-4A0B-B1FD-CC34E9098044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>
          <a:xfrm>
            <a:off x="766763" y="2365375"/>
            <a:ext cx="4371975" cy="1100138"/>
          </a:xfrm>
        </p:spPr>
        <p:txBody>
          <a:bodyPr/>
          <a:lstStyle/>
          <a:p>
            <a:pPr eaLnBrk="1" hangingPunct="1"/>
            <a:r>
              <a:rPr lang="en-GB" altLang="en-US"/>
              <a:t>Get more</a:t>
            </a: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5_Office Theme">
  <a:themeElements>
    <a:clrScheme name="BT BAREFOOT COLOURS">
      <a:dk1>
        <a:srgbClr val="FFFFFF"/>
      </a:dk1>
      <a:lt1>
        <a:srgbClr val="6400AA"/>
      </a:lt1>
      <a:dk2>
        <a:srgbClr val="6400AA"/>
      </a:dk2>
      <a:lt2>
        <a:srgbClr val="6400AA"/>
      </a:lt2>
      <a:accent1>
        <a:srgbClr val="6400AA"/>
      </a:accent1>
      <a:accent2>
        <a:srgbClr val="FFE100"/>
      </a:accent2>
      <a:accent3>
        <a:srgbClr val="E6007D"/>
      </a:accent3>
      <a:accent4>
        <a:srgbClr val="0AB9F0"/>
      </a:accent4>
      <a:accent5>
        <a:srgbClr val="00C3A5"/>
      </a:accent5>
      <a:accent6>
        <a:srgbClr val="595959"/>
      </a:accent6>
      <a:hlink>
        <a:srgbClr val="FFFFFF"/>
      </a:hlink>
      <a:folHlink>
        <a:srgbClr val="FFFFFF"/>
      </a:folHlink>
    </a:clrScheme>
    <a:fontScheme name="BT - CALIBRI FONT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942</TotalTime>
  <Words>43</Words>
  <Application>Microsoft Office PowerPoint</Application>
  <PresentationFormat>Widescreen</PresentationFormat>
  <Paragraphs>17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BT Font</vt:lpstr>
      <vt:lpstr>Calibri</vt:lpstr>
      <vt:lpstr>Calibri Light</vt:lpstr>
      <vt:lpstr>5_Office Theme</vt:lpstr>
      <vt:lpstr>PowerPoint Presentation</vt:lpstr>
      <vt:lpstr>Learning Objectives </vt:lpstr>
      <vt:lpstr>Sequence</vt:lpstr>
      <vt:lpstr>Algorithm</vt:lpstr>
      <vt:lpstr>Debugging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 Ramsay</dc:creator>
  <cp:lastModifiedBy>Sam Chambers</cp:lastModifiedBy>
  <cp:revision>88</cp:revision>
  <dcterms:created xsi:type="dcterms:W3CDTF">2018-03-14T15:10:09Z</dcterms:created>
  <dcterms:modified xsi:type="dcterms:W3CDTF">2019-09-26T14:49:56Z</dcterms:modified>
</cp:coreProperties>
</file>