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A2C8-D7D8-451D-817F-717A63663A06}" type="datetimeFigureOut">
              <a:rPr lang="en-GB" smtClean="0"/>
              <a:t>25/02/2015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B37EB-2E5C-4D2C-B27D-960ABAB49D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0687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A2C8-D7D8-451D-817F-717A63663A06}" type="datetimeFigureOut">
              <a:rPr lang="en-GB" smtClean="0"/>
              <a:t>25/02/2015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B37EB-2E5C-4D2C-B27D-960ABAB49D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3449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A2C8-D7D8-451D-817F-717A63663A06}" type="datetimeFigureOut">
              <a:rPr lang="en-GB" smtClean="0"/>
              <a:t>25/02/2015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B37EB-2E5C-4D2C-B27D-960ABAB49D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488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A2C8-D7D8-451D-817F-717A63663A06}" type="datetimeFigureOut">
              <a:rPr lang="en-GB" smtClean="0"/>
              <a:t>25/02/2015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B37EB-2E5C-4D2C-B27D-960ABAB49D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1680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A2C8-D7D8-451D-817F-717A63663A06}" type="datetimeFigureOut">
              <a:rPr lang="en-GB" smtClean="0"/>
              <a:t>25/02/2015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B37EB-2E5C-4D2C-B27D-960ABAB49D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300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A2C8-D7D8-451D-817F-717A63663A06}" type="datetimeFigureOut">
              <a:rPr lang="en-GB" smtClean="0"/>
              <a:t>25/02/2015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B37EB-2E5C-4D2C-B27D-960ABAB49D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4733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A2C8-D7D8-451D-817F-717A63663A06}" type="datetimeFigureOut">
              <a:rPr lang="en-GB" smtClean="0"/>
              <a:t>25/02/2015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B37EB-2E5C-4D2C-B27D-960ABAB49D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47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A2C8-D7D8-451D-817F-717A63663A06}" type="datetimeFigureOut">
              <a:rPr lang="en-GB" smtClean="0"/>
              <a:t>25/02/2015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B37EB-2E5C-4D2C-B27D-960ABAB49D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806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A2C8-D7D8-451D-817F-717A63663A06}" type="datetimeFigureOut">
              <a:rPr lang="en-GB" smtClean="0"/>
              <a:t>25/02/2015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B37EB-2E5C-4D2C-B27D-960ABAB49D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932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A2C8-D7D8-451D-817F-717A63663A06}" type="datetimeFigureOut">
              <a:rPr lang="en-GB" smtClean="0"/>
              <a:t>25/02/2015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B37EB-2E5C-4D2C-B27D-960ABAB49D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55511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EA2C8-D7D8-451D-817F-717A63663A06}" type="datetimeFigureOut">
              <a:rPr lang="en-GB" smtClean="0"/>
              <a:t>25/02/2015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B37EB-2E5C-4D2C-B27D-960ABAB49D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0618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5EA2C8-D7D8-451D-817F-717A63663A06}" type="datetimeFigureOut">
              <a:rPr lang="en-GB" smtClean="0"/>
              <a:t>25/02/2015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1B37EB-2E5C-4D2C-B27D-960ABAB49D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0434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Satellites – Help at Disaster Sites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4674" y="4412146"/>
            <a:ext cx="1933401" cy="193340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547938"/>
            <a:ext cx="1490146" cy="1661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8965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018" y="1600200"/>
            <a:ext cx="4525963" cy="4525963"/>
          </a:xfrm>
        </p:spPr>
      </p:pic>
    </p:spTree>
    <p:extLst>
      <p:ext uri="{BB962C8B-B14F-4D97-AF65-F5344CB8AC3E}">
        <p14:creationId xmlns:p14="http://schemas.microsoft.com/office/powerpoint/2010/main" val="1846328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018" y="1600200"/>
            <a:ext cx="4525963" cy="4525963"/>
          </a:xfrm>
        </p:spPr>
      </p:pic>
    </p:spTree>
    <p:extLst>
      <p:ext uri="{BB962C8B-B14F-4D97-AF65-F5344CB8AC3E}">
        <p14:creationId xmlns:p14="http://schemas.microsoft.com/office/powerpoint/2010/main" val="2901997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4624"/>
            <a:ext cx="6696744" cy="6696744"/>
          </a:xfrm>
        </p:spPr>
      </p:pic>
      <p:sp>
        <p:nvSpPr>
          <p:cNvPr id="5" name="TextBox 4"/>
          <p:cNvSpPr txBox="1"/>
          <p:nvPr/>
        </p:nvSpPr>
        <p:spPr>
          <a:xfrm>
            <a:off x="6804248" y="2708920"/>
            <a:ext cx="233975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 smtClean="0"/>
              <a:t>Tornado </a:t>
            </a:r>
            <a:endParaRPr lang="en-GB" sz="2400" dirty="0" smtClean="0"/>
          </a:p>
          <a:p>
            <a:r>
              <a:rPr lang="en-GB" sz="2400" dirty="0" smtClean="0"/>
              <a:t>at Moore, </a:t>
            </a:r>
          </a:p>
          <a:p>
            <a:r>
              <a:rPr lang="en-GB" sz="2400" dirty="0" smtClean="0"/>
              <a:t>Oklahoma USA</a:t>
            </a:r>
          </a:p>
          <a:p>
            <a:endParaRPr lang="en-GB" sz="2400" dirty="0"/>
          </a:p>
          <a:p>
            <a:r>
              <a:rPr lang="en-GB" sz="2400" dirty="0" smtClean="0"/>
              <a:t>May 2013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306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6160"/>
            <a:ext cx="8254326" cy="6851840"/>
          </a:xfrm>
        </p:spPr>
      </p:pic>
    </p:spTree>
    <p:extLst>
      <p:ext uri="{BB962C8B-B14F-4D97-AF65-F5344CB8AC3E}">
        <p14:creationId xmlns:p14="http://schemas.microsoft.com/office/powerpoint/2010/main" val="2352441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29" b="57642"/>
          <a:stretch/>
        </p:blipFill>
        <p:spPr>
          <a:xfrm>
            <a:off x="1547664" y="332656"/>
            <a:ext cx="6192688" cy="6390857"/>
          </a:xfrm>
        </p:spPr>
      </p:pic>
      <p:pic>
        <p:nvPicPr>
          <p:cNvPr id="5" name="Content Placeholder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r="7117" b="57043"/>
          <a:stretch/>
        </p:blipFill>
        <p:spPr>
          <a:xfrm>
            <a:off x="1619671" y="476672"/>
            <a:ext cx="7462783" cy="620548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 rot="16200000">
            <a:off x="-2737118" y="2874024"/>
            <a:ext cx="70446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Before Typhoon Haiyan 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 rot="16200000">
            <a:off x="-2368504" y="3026424"/>
            <a:ext cx="6612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After Typhoon Haiyan 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94920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38" y="1484784"/>
            <a:ext cx="2592288" cy="1282154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Yosemite Wildfire</a:t>
            </a:r>
            <a:br>
              <a:rPr lang="en-GB" dirty="0" smtClean="0"/>
            </a:br>
            <a:r>
              <a:rPr lang="en-GB" dirty="0"/>
              <a:t/>
            </a:r>
            <a:br>
              <a:rPr lang="en-GB" dirty="0"/>
            </a:br>
            <a:r>
              <a:rPr lang="en-GB" sz="3600" dirty="0" smtClean="0"/>
              <a:t>August 2013</a:t>
            </a:r>
            <a:endParaRPr lang="en-GB" sz="36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16632"/>
            <a:ext cx="6337612" cy="6672836"/>
          </a:xfrm>
        </p:spPr>
      </p:pic>
    </p:spTree>
    <p:extLst>
      <p:ext uri="{BB962C8B-B14F-4D97-AF65-F5344CB8AC3E}">
        <p14:creationId xmlns:p14="http://schemas.microsoft.com/office/powerpoint/2010/main" val="2637502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22</Words>
  <Application>Microsoft Office PowerPoint</Application>
  <PresentationFormat>On-screen Show (4:3)</PresentationFormat>
  <Paragraphs>9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Satellites – Help at Disaster Sites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Yosemite Wildfire  August 2013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Satellites – Help at Disaster Sites</dc:title>
  <dc:creator>Dave Gibbs</dc:creator>
  <cp:lastModifiedBy>Dave Gibbs</cp:lastModifiedBy>
  <cp:revision>7</cp:revision>
  <dcterms:created xsi:type="dcterms:W3CDTF">2015-02-09T12:59:58Z</dcterms:created>
  <dcterms:modified xsi:type="dcterms:W3CDTF">2015-02-25T08:24:09Z</dcterms:modified>
</cp:coreProperties>
</file>