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3" autoAdjust="0"/>
    <p:restoredTop sz="94660"/>
  </p:normalViewPr>
  <p:slideViewPr>
    <p:cSldViewPr snapToGrid="0">
      <p:cViewPr>
        <p:scale>
          <a:sx n="50" d="100"/>
          <a:sy n="50" d="100"/>
        </p:scale>
        <p:origin x="141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F4AE31-1569-428E-A5F7-539AA595FBFC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BE255-EB52-4690-A2F9-378F8E3999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198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Can children find the mirror</a:t>
            </a:r>
            <a:r>
              <a:rPr lang="en-GB" baseline="0" dirty="0" smtClean="0"/>
              <a:t> and </a:t>
            </a:r>
            <a:r>
              <a:rPr lang="en-GB" dirty="0" smtClean="0"/>
              <a:t>the sunshield? Which side will face the sun and which side will face into deep</a:t>
            </a:r>
            <a:r>
              <a:rPr lang="en-GB" baseline="0" dirty="0" smtClean="0"/>
              <a:t> space? Which part of the telescope keeps the mirrors and instruments cold? How many layers is the sunshield made from? Where are the solar panels? Hint- you can’t see them on this image.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BE255-EB52-4690-A2F9-378F8E3999C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564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image shows the hot side and cold sides of the telescope. Identify the mirror and the sunshield.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BE255-EB52-4690-A2F9-378F8E3999C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001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What part of the telescope is this? What do they notice about the sunshield? Watch the video until 2:04, then tell your partner 2 things about the sunshield.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BE255-EB52-4690-A2F9-378F8E3999C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138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585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701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2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3103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756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894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935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831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047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160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7444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093C7-C56B-47C3-BE2A-7F800354000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99403-9553-4AB2-B134-E24080BE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152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tv1YsqbMJw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 smtClean="0"/>
              <a:t>James Webb Space Telescope</a:t>
            </a: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/>
              <a:t>Keeping Things Cold</a:t>
            </a:r>
            <a:endParaRPr lang="en-GB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64" y="259076"/>
            <a:ext cx="3061256" cy="176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11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868" y="213081"/>
            <a:ext cx="8069225" cy="56829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19868" y="5896012"/>
            <a:ext cx="29888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Image Credit: NASA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277101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596" y="213081"/>
            <a:ext cx="8205703" cy="57790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4949" y="3917106"/>
            <a:ext cx="254762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Sunshield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825521" y="1786328"/>
            <a:ext cx="254762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Primary mirror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1182783" y="2211414"/>
            <a:ext cx="254762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Secondary mirror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382137" y="6291618"/>
            <a:ext cx="40533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Image Credit: NASA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425103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/>
              <a:t>Hot and Cold</a:t>
            </a:r>
            <a:endParaRPr lang="en-GB" sz="4000" b="1" dirty="0"/>
          </a:p>
        </p:txBody>
      </p:sp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838" y="1477611"/>
            <a:ext cx="6445771" cy="451524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768838" y="6302327"/>
            <a:ext cx="14106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 smtClean="0"/>
              <a:t>Image Credit</a:t>
            </a:r>
            <a:r>
              <a:rPr lang="en-GB" sz="1200" dirty="0"/>
              <a:t>: </a:t>
            </a:r>
            <a:r>
              <a:rPr lang="en-GB" sz="1200" dirty="0" err="1"/>
              <a:t>STScI</a:t>
            </a:r>
            <a:r>
              <a:rPr lang="en-GB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632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7400" y="822960"/>
            <a:ext cx="861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What does the sunshield do?</a:t>
            </a:r>
            <a:endParaRPr lang="en-GB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6431280" y="2682240"/>
            <a:ext cx="55820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Watch this short </a:t>
            </a:r>
            <a:r>
              <a:rPr lang="en-GB" sz="2400" b="1" dirty="0" smtClean="0">
                <a:hlinkClick r:id="rId3"/>
              </a:rPr>
              <a:t>video</a:t>
            </a:r>
            <a:endParaRPr lang="en-GB" sz="2400" b="1" dirty="0" smtClean="0"/>
          </a:p>
          <a:p>
            <a:endParaRPr lang="en-GB" sz="2400" b="1" dirty="0" smtClean="0"/>
          </a:p>
          <a:p>
            <a:endParaRPr lang="en-GB" sz="2400" b="1" dirty="0"/>
          </a:p>
          <a:p>
            <a:r>
              <a:rPr lang="en-GB" sz="2400" b="1" dirty="0" smtClean="0"/>
              <a:t>Tell your partner 2 things about the sunshield</a:t>
            </a:r>
            <a:endParaRPr lang="en-GB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833" y="1893453"/>
            <a:ext cx="5656878" cy="376513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89253" y="6163079"/>
            <a:ext cx="14048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1200" dirty="0" smtClean="0">
                <a:solidFill>
                  <a:prstClr val="black"/>
                </a:solidFill>
              </a:rPr>
              <a:t>Image Credit: NASA</a:t>
            </a:r>
            <a:endParaRPr lang="en-GB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03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6800" y="2087880"/>
            <a:ext cx="9692640" cy="3578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Find </a:t>
            </a:r>
            <a:r>
              <a:rPr lang="en-GB" sz="2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best </a:t>
            </a:r>
            <a:r>
              <a:rPr lang="en-GB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way of keeping an </a:t>
            </a:r>
            <a:r>
              <a:rPr lang="en-GB" sz="2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ice </a:t>
            </a:r>
            <a:r>
              <a:rPr lang="en-GB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cube cold in warm water </a:t>
            </a:r>
            <a:endParaRPr lang="en-GB" sz="24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4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Your group will need to report: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4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material that you choose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sz="24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 number of layers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en-GB" sz="24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material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they </a:t>
            </a:r>
            <a:r>
              <a:rPr lang="en-GB" sz="24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tested this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n-GB" sz="24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can decide how you report this to the class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7240" y="868680"/>
            <a:ext cx="7452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/>
              <a:t>Challenge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378197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21" y="262051"/>
            <a:ext cx="3648008" cy="21001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0" y="3800041"/>
            <a:ext cx="3057959" cy="305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18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210</Words>
  <Application>Microsoft Office PowerPoint</Application>
  <PresentationFormat>Widescreen</PresentationFormat>
  <Paragraphs>29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Symbol</vt:lpstr>
      <vt:lpstr>Times New Roman</vt:lpstr>
      <vt:lpstr>Office Theme</vt:lpstr>
      <vt:lpstr>James Webb Space Telescope</vt:lpstr>
      <vt:lpstr>PowerPoint Presentation</vt:lpstr>
      <vt:lpstr>PowerPoint Presentation</vt:lpstr>
      <vt:lpstr>Hot and Cold</vt:lpstr>
      <vt:lpstr>PowerPoint Presentation</vt:lpstr>
      <vt:lpstr>PowerPoint Presentation</vt:lpstr>
      <vt:lpstr>PowerPoint Presentation</vt:lpstr>
    </vt:vector>
  </TitlesOfParts>
  <Company>STEM Learning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STEM Learning</dc:creator>
  <cp:lastModifiedBy>Rachel Jackson</cp:lastModifiedBy>
  <cp:revision>19</cp:revision>
  <dcterms:created xsi:type="dcterms:W3CDTF">2018-03-26T22:30:30Z</dcterms:created>
  <dcterms:modified xsi:type="dcterms:W3CDTF">2018-12-19T15:29:23Z</dcterms:modified>
</cp:coreProperties>
</file>