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382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Like mother like daughter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4037162" cy="26766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/>
              <a:t>Part 1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Amy </a:t>
            </a:r>
            <a:r>
              <a:rPr lang="en-GB" dirty="0"/>
              <a:t>is good at playing the violin.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Amy’s </a:t>
            </a:r>
            <a:r>
              <a:rPr lang="en-GB" dirty="0"/>
              <a:t>mother is also good at playing the violin.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Which </a:t>
            </a:r>
            <a:r>
              <a:rPr lang="en-GB" dirty="0"/>
              <a:t>statement is true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Amy can play the violin because it runs in the family.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Amy inherited her ability to play the violin from her mother.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Playing the violin is a skill that has to be learnt, not inherited.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was in Amy’s nature to play the violin.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151" y="832164"/>
            <a:ext cx="3082506" cy="2557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Like mother like daughter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4037162" cy="267660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900"/>
              </a:spcAft>
              <a:defRPr/>
            </a:pPr>
            <a:r>
              <a:rPr lang="en-GB" b="1" dirty="0"/>
              <a:t>Part </a:t>
            </a:r>
            <a:r>
              <a:rPr lang="en-GB" b="1" dirty="0" smtClean="0"/>
              <a:t>2</a:t>
            </a:r>
            <a:endParaRPr lang="en-GB" b="1" dirty="0"/>
          </a:p>
          <a:p>
            <a:pPr lvl="0">
              <a:spcAft>
                <a:spcPts val="900"/>
              </a:spcAft>
              <a:defRPr/>
            </a:pPr>
            <a:r>
              <a:rPr lang="en-GB" dirty="0"/>
              <a:t>Amy goes jogging every </a:t>
            </a:r>
            <a:r>
              <a:rPr lang="en-GB" dirty="0" smtClean="0"/>
              <a:t>morning.</a:t>
            </a:r>
          </a:p>
          <a:p>
            <a:pPr lvl="0">
              <a:spcAft>
                <a:spcPts val="900"/>
              </a:spcAft>
              <a:defRPr/>
            </a:pPr>
            <a:r>
              <a:rPr lang="en-GB" dirty="0" smtClean="0"/>
              <a:t>She </a:t>
            </a:r>
            <a:r>
              <a:rPr lang="en-GB" dirty="0"/>
              <a:t>has big strong muscles in her legs</a:t>
            </a:r>
            <a:r>
              <a:rPr lang="en-GB" dirty="0" smtClean="0"/>
              <a:t>.</a:t>
            </a:r>
          </a:p>
          <a:p>
            <a:pPr lvl="0">
              <a:spcAft>
                <a:spcPts val="900"/>
              </a:spcAft>
              <a:defRPr/>
            </a:pPr>
            <a:r>
              <a:rPr lang="en-GB" dirty="0"/>
              <a:t>Will Amy’s children inherit big strong leg muscles?</a:t>
            </a:r>
          </a:p>
        </p:txBody>
      </p:sp>
      <p:sp>
        <p:nvSpPr>
          <p:cNvPr id="5" name="Rectangle 4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No, because big strong muscles are caused by your lifestyle and cannot be inherited.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Possibly, because Amy’s children will inherit some of her features.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Yes, because Amy’s children will inherit her features.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Yes, because Amy’s children will inherit genetic information from her genome.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87" b="2665"/>
          <a:stretch/>
        </p:blipFill>
        <p:spPr>
          <a:xfrm>
            <a:off x="7280695" y="863125"/>
            <a:ext cx="1120886" cy="2582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7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169</Words>
  <Application>Microsoft Office PowerPoint</Application>
  <PresentationFormat>On-screen Show (4:3)</PresentationFormat>
  <Paragraphs>28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2018-12-14T11:32:19Z</dcterms:created>
  <dcterms:modified xsi:type="dcterms:W3CDTF">2018-12-14T11:38:35Z</dcterms:modified>
</cp:coreProperties>
</file>