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will the offspring look like?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59611"/>
            <a:ext cx="8285163" cy="577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These two people are having a child together.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11" y="1361753"/>
            <a:ext cx="4111056" cy="2183998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46489"/>
              </p:ext>
            </p:extLst>
          </p:nvPr>
        </p:nvGraphicFramePr>
        <p:xfrm>
          <a:off x="2302668" y="3692981"/>
          <a:ext cx="4594225" cy="1074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100">
                  <a:extLst>
                    <a:ext uri="{9D8B030D-6E8A-4147-A177-3AD203B41FA5}">
                      <a16:colId xmlns:a16="http://schemas.microsoft.com/office/drawing/2014/main" val="1258666700"/>
                    </a:ext>
                  </a:extLst>
                </a:gridCol>
                <a:gridCol w="2524125">
                  <a:extLst>
                    <a:ext uri="{9D8B030D-6E8A-4147-A177-3AD203B41FA5}">
                      <a16:colId xmlns:a16="http://schemas.microsoft.com/office/drawing/2014/main" val="31654259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 father has: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Brown hair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Dark skin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Blue eyes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 mother has: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Ginger hair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Light skin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Brown eyes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18123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9705" y="5011947"/>
            <a:ext cx="8748828" cy="115072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discuss: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could their child have if it’s a girl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features could their child have if it’s a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boy?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62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2018-12-12T18:49:39Z</dcterms:created>
  <dcterms:modified xsi:type="dcterms:W3CDTF">2018-12-12T18:58:05Z</dcterms:modified>
</cp:coreProperties>
</file>