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37FF"/>
    <a:srgbClr val="FF0000"/>
    <a:srgbClr val="FFFF00"/>
    <a:srgbClr val="007600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19" autoAdjust="0"/>
    <p:restoredTop sz="94651" autoAdjust="0"/>
  </p:normalViewPr>
  <p:slideViewPr>
    <p:cSldViewPr snapToGrid="0">
      <p:cViewPr varScale="1">
        <p:scale>
          <a:sx n="66" d="100"/>
          <a:sy n="66" d="100"/>
        </p:scale>
        <p:origin x="-91" y="-5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Baby’s </a:t>
            </a:r>
            <a:r>
              <a:rPr lang="en-US" dirty="0"/>
              <a:t>eyes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6467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Flo has blue eyes. Her husband Joe has green eyes.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457200" y="5622256"/>
            <a:ext cx="8285163" cy="6467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Flo wants their baby to have </a:t>
            </a:r>
            <a:r>
              <a:rPr lang="en-GB" b="1" dirty="0">
                <a:solidFill>
                  <a:srgbClr val="3737FF"/>
                </a:solidFill>
              </a:rPr>
              <a:t>blue</a:t>
            </a:r>
            <a:r>
              <a:rPr lang="en-GB" dirty="0"/>
              <a:t> eyes.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4620" y="1647218"/>
            <a:ext cx="5578998" cy="2963843"/>
          </a:xfrm>
          <a:prstGeom prst="rect">
            <a:avLst/>
          </a:prstGeom>
        </p:spPr>
      </p:pic>
      <p:sp>
        <p:nvSpPr>
          <p:cNvPr id="8" name="Text Placeholder 16"/>
          <p:cNvSpPr txBox="1">
            <a:spLocks/>
          </p:cNvSpPr>
          <p:nvPr/>
        </p:nvSpPr>
        <p:spPr>
          <a:xfrm>
            <a:off x="2519423" y="4798075"/>
            <a:ext cx="1323372" cy="4772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GB" dirty="0" smtClean="0"/>
              <a:t>Flo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 Placeholder 16"/>
          <p:cNvSpPr txBox="1">
            <a:spLocks/>
          </p:cNvSpPr>
          <p:nvPr/>
        </p:nvSpPr>
        <p:spPr>
          <a:xfrm>
            <a:off x="5577068" y="4798075"/>
            <a:ext cx="1323372" cy="4772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GB" dirty="0" smtClean="0"/>
              <a:t>Joe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Baby’s eyes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1867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Look at the statements in the table. Some are right and some are wrong</a:t>
            </a:r>
            <a:r>
              <a:rPr lang="en-GB" dirty="0" smtClean="0"/>
              <a:t>.</a:t>
            </a:r>
          </a:p>
          <a:p>
            <a:pPr lvl="0">
              <a:defRPr/>
            </a:pPr>
            <a:endParaRPr lang="en-GB" dirty="0" smtClean="0"/>
          </a:p>
          <a:p>
            <a:pPr lvl="0"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is your decision for each statement?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2914258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307887" y="55535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35740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2338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48937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001992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2999663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Flo can have a baby with blue eyes if she decides to.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1" y="36594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64237" y="36570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baby’s eye colour will depend on genetic information it gets from its parents.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03816" y="43192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22992" y="43168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baby’s eye colour will depend on its genome.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90246" y="49790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09422" y="49767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baby will inherit half of its genome from each parent.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03816" y="563251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22992" y="563018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baby’s eyes could be blue or green.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2914258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3574076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233894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4891312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76"/>
          <p:cNvGrpSpPr/>
          <p:nvPr/>
        </p:nvGrpSpPr>
        <p:grpSpPr>
          <a:xfrm>
            <a:off x="6070289" y="5553530"/>
            <a:ext cx="2730061" cy="544860"/>
            <a:chOff x="5846013" y="5553530"/>
            <a:chExt cx="2954337" cy="544860"/>
          </a:xfrm>
        </p:grpSpPr>
        <p:sp>
          <p:nvSpPr>
            <p:cNvPr id="50" name="Rectangle 49"/>
            <p:cNvSpPr/>
            <p:nvPr/>
          </p:nvSpPr>
          <p:spPr>
            <a:xfrm>
              <a:off x="5846013" y="5553530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6" name="Straight Connector 65"/>
            <p:cNvCxnSpPr/>
            <p:nvPr/>
          </p:nvCxnSpPr>
          <p:spPr>
            <a:xfrm>
              <a:off x="7320305" y="55535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6581398" y="555824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8058566" y="555575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1958960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023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9</TotalTime>
  <Words>138</Words>
  <Application>Microsoft Office PowerPoint</Application>
  <PresentationFormat>On-screen Show (4:3)</PresentationFormat>
  <Paragraphs>24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2</cp:revision>
  <dcterms:created xsi:type="dcterms:W3CDTF">2018-12-12T18:06:15Z</dcterms:created>
  <dcterms:modified xsi:type="dcterms:W3CDTF">2018-12-13T18:50:39Z</dcterms:modified>
</cp:coreProperties>
</file>