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Why we look like we do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91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children talk about things that affect the features of an organism.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422140" y="3356289"/>
            <a:ext cx="475615" cy="611505"/>
            <a:chOff x="0" y="0"/>
            <a:chExt cx="527901" cy="688156"/>
          </a:xfrm>
        </p:grpSpPr>
        <p:sp>
          <p:nvSpPr>
            <p:cNvPr id="25" name="Freeform 2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561080" y="3229924"/>
            <a:ext cx="475615" cy="611505"/>
            <a:chOff x="0" y="0"/>
            <a:chExt cx="527901" cy="688156"/>
          </a:xfrm>
        </p:grpSpPr>
        <p:sp>
          <p:nvSpPr>
            <p:cNvPr id="23" name="Freeform 2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902075" y="3426139"/>
            <a:ext cx="475615" cy="611505"/>
            <a:chOff x="0" y="0"/>
            <a:chExt cx="527901" cy="688156"/>
          </a:xfrm>
        </p:grpSpPr>
        <p:sp>
          <p:nvSpPr>
            <p:cNvPr id="21" name="Freeform 2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350591" y="1849414"/>
            <a:ext cx="3098292" cy="1620000"/>
          </a:xfrm>
          <a:prstGeom prst="wedgeRoundRectCallout">
            <a:avLst>
              <a:gd name="adj1" fmla="val 37778"/>
              <a:gd name="adj2" fmla="val 7012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Aaron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All of an organism’s features are due to its lifestyle or its environment.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250565" y="3630609"/>
            <a:ext cx="475615" cy="611505"/>
            <a:chOff x="0" y="0"/>
            <a:chExt cx="527901" cy="688156"/>
          </a:xfrm>
        </p:grpSpPr>
        <p:sp>
          <p:nvSpPr>
            <p:cNvPr id="19" name="Freeform 1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83380" y="3633149"/>
            <a:ext cx="475615" cy="608966"/>
            <a:chOff x="0" y="0"/>
            <a:chExt cx="475615" cy="609416"/>
          </a:xfrm>
        </p:grpSpPr>
        <p:sp>
          <p:nvSpPr>
            <p:cNvPr id="17" name="Freeform 1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4171315" y="4791358"/>
            <a:ext cx="3131820" cy="1440000"/>
          </a:xfrm>
          <a:prstGeom prst="wedgeRoundRectCallout">
            <a:avLst>
              <a:gd name="adj1" fmla="val -38379"/>
              <a:gd name="adj2" fmla="val -8484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John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think it all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comes down to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nature versus nurture.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247396" y="4501630"/>
            <a:ext cx="3789299" cy="1620000"/>
          </a:xfrm>
          <a:prstGeom prst="wedgeRoundRectCallout">
            <a:avLst>
              <a:gd name="adj1" fmla="val 27115"/>
              <a:gd name="adj2" fmla="val -698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Louis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Most features depend on genetic information and they can then be affected by your lifestyle and your surroundings.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 flipH="1">
            <a:off x="4320540" y="1517904"/>
            <a:ext cx="4073652" cy="1288726"/>
          </a:xfrm>
          <a:prstGeom prst="wedgeRoundRectCallout">
            <a:avLst>
              <a:gd name="adj1" fmla="val 37843"/>
              <a:gd name="adj2" fmla="val 75764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Eleanor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pretty sure that all of an organism’s features are due to the genetic information in cells.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5263893" y="3098104"/>
            <a:ext cx="3786411" cy="1486650"/>
          </a:xfrm>
          <a:prstGeom prst="wedgeRoundRectCallout">
            <a:avLst>
              <a:gd name="adj1" fmla="val -59680"/>
              <a:gd name="adj2" fmla="val -15020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Lauren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You could use an organism’s genetic information to work out exactly what it will look like.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Why we look like we do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525764" y="2579049"/>
            <a:ext cx="475615" cy="611505"/>
            <a:chOff x="0" y="0"/>
            <a:chExt cx="527901" cy="688156"/>
          </a:xfrm>
        </p:grpSpPr>
        <p:sp>
          <p:nvSpPr>
            <p:cNvPr id="25" name="Freeform 2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664704" y="2452684"/>
            <a:ext cx="475615" cy="611505"/>
            <a:chOff x="0" y="0"/>
            <a:chExt cx="527901" cy="688156"/>
          </a:xfrm>
        </p:grpSpPr>
        <p:sp>
          <p:nvSpPr>
            <p:cNvPr id="23" name="Freeform 2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005699" y="2648899"/>
            <a:ext cx="475615" cy="611505"/>
            <a:chOff x="0" y="0"/>
            <a:chExt cx="527901" cy="688156"/>
          </a:xfrm>
        </p:grpSpPr>
        <p:sp>
          <p:nvSpPr>
            <p:cNvPr id="21" name="Freeform 2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317055" y="761278"/>
            <a:ext cx="3098292" cy="1177250"/>
          </a:xfrm>
          <a:prstGeom prst="wedgeRoundRectCallout">
            <a:avLst>
              <a:gd name="adj1" fmla="val 36893"/>
              <a:gd name="adj2" fmla="val 7365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Aaron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All of an organism’s features are due to its lifestyle or its environment.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354189" y="2853369"/>
            <a:ext cx="475615" cy="611505"/>
            <a:chOff x="0" y="0"/>
            <a:chExt cx="527901" cy="688156"/>
          </a:xfrm>
        </p:grpSpPr>
        <p:sp>
          <p:nvSpPr>
            <p:cNvPr id="19" name="Freeform 1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004" y="2855909"/>
            <a:ext cx="475615" cy="608966"/>
            <a:chOff x="0" y="0"/>
            <a:chExt cx="475615" cy="609416"/>
          </a:xfrm>
        </p:grpSpPr>
        <p:sp>
          <p:nvSpPr>
            <p:cNvPr id="17" name="Freeform 1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4701897" y="3580765"/>
            <a:ext cx="3274520" cy="908939"/>
          </a:xfrm>
          <a:prstGeom prst="wedgeRoundRectCallout">
            <a:avLst>
              <a:gd name="adj1" fmla="val -40794"/>
              <a:gd name="adj2" fmla="val -7794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John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think it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all comes 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down to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nature versus nurture.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143751" y="2289949"/>
            <a:ext cx="2910345" cy="1620000"/>
          </a:xfrm>
          <a:prstGeom prst="wedgeRoundRectCallout">
            <a:avLst>
              <a:gd name="adj1" fmla="val 57277"/>
              <a:gd name="adj2" fmla="val -21839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Louis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Most features depend on genetic information and they can then be affected by your lifestyle and your surroundings.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 flipH="1">
            <a:off x="3841869" y="761278"/>
            <a:ext cx="4900494" cy="1060126"/>
          </a:xfrm>
          <a:prstGeom prst="wedgeRoundRectCallout">
            <a:avLst>
              <a:gd name="adj1" fmla="val 32805"/>
              <a:gd name="adj2" fmla="val 766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Eleanor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pretty sure that all of an organism’s features are due to the genetic information in cells.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5367517" y="2077379"/>
            <a:ext cx="3786411" cy="1121724"/>
          </a:xfrm>
          <a:prstGeom prst="wedgeRoundRectCallout">
            <a:avLst>
              <a:gd name="adj1" fmla="val -59197"/>
              <a:gd name="adj2" fmla="val -6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Lauren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You could use an organism’s genetic information to work out exactly what it will look like.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 Placeholder 16"/>
          <p:cNvSpPr txBox="1">
            <a:spLocks/>
          </p:cNvSpPr>
          <p:nvPr/>
        </p:nvSpPr>
        <p:spPr>
          <a:xfrm>
            <a:off x="457200" y="4553712"/>
            <a:ext cx="8285163" cy="175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group: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1   Who </a:t>
            </a:r>
            <a:r>
              <a:rPr lang="en-GB" sz="1600" dirty="0"/>
              <a:t>do you agree with?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2   Who </a:t>
            </a:r>
            <a:r>
              <a:rPr lang="en-GB" sz="1600" dirty="0"/>
              <a:t>do you disagree with, and why?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3   How </a:t>
            </a:r>
            <a:r>
              <a:rPr lang="en-GB" sz="1600" dirty="0"/>
              <a:t>would you explain the right ideas to these children?</a:t>
            </a:r>
          </a:p>
        </p:txBody>
      </p:sp>
    </p:spTree>
    <p:extLst>
      <p:ext uri="{BB962C8B-B14F-4D97-AF65-F5344CB8AC3E}">
        <p14:creationId xmlns:p14="http://schemas.microsoft.com/office/powerpoint/2010/main" val="6475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231</Words>
  <Application>Microsoft Office PowerPoint</Application>
  <PresentationFormat>On-screen Show (4:3)</PresentationFormat>
  <Paragraphs>32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2018-12-13T16:15:04Z</dcterms:created>
  <dcterms:modified xsi:type="dcterms:W3CDTF">2018-12-13T16:28:43Z</dcterms:modified>
</cp:coreProperties>
</file>