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Dogs and their puppies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7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photographs show two different breeds of </a:t>
            </a:r>
            <a:r>
              <a:rPr lang="en-GB" dirty="0" smtClean="0"/>
              <a:t>dog.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 smtClean="0"/>
              <a:t>They </a:t>
            </a:r>
            <a:r>
              <a:rPr lang="en-GB" dirty="0"/>
              <a:t>are both fully grown.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51062" y="2563466"/>
            <a:ext cx="5841877" cy="3381401"/>
            <a:chOff x="1651062" y="2563466"/>
            <a:chExt cx="5841877" cy="33814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30"/>
            <a:stretch/>
          </p:blipFill>
          <p:spPr>
            <a:xfrm>
              <a:off x="4913641" y="2563466"/>
              <a:ext cx="2579298" cy="293306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1062" y="3174521"/>
              <a:ext cx="1866648" cy="1650817"/>
            </a:xfrm>
            <a:prstGeom prst="rect">
              <a:avLst/>
            </a:prstGeom>
          </p:spPr>
        </p:pic>
        <p:sp>
          <p:nvSpPr>
            <p:cNvPr id="8" name="Text Placeholder 16"/>
            <p:cNvSpPr txBox="1">
              <a:spLocks/>
            </p:cNvSpPr>
            <p:nvPr/>
          </p:nvSpPr>
          <p:spPr>
            <a:xfrm>
              <a:off x="1833888" y="5401644"/>
              <a:ext cx="1500996" cy="54322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en-GB" dirty="0" smtClean="0"/>
                <a:t>Terrier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Text Placeholder 16"/>
            <p:cNvSpPr txBox="1">
              <a:spLocks/>
            </p:cNvSpPr>
            <p:nvPr/>
          </p:nvSpPr>
          <p:spPr>
            <a:xfrm>
              <a:off x="5375603" y="5401644"/>
              <a:ext cx="1655374" cy="54322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en-GB" dirty="0" smtClean="0"/>
                <a:t>Great Dane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Dogs and their </a:t>
            </a:r>
            <a:r>
              <a:rPr lang="en-US" dirty="0" smtClean="0"/>
              <a:t>puppies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Two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terriers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have a puppy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together.</a:t>
            </a:r>
          </a:p>
          <a:p>
            <a:pPr marL="361950" lvl="0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will the puppy look like?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9708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6307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29052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0562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40538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look like a terrier.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7160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7137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could look like a Great Dane.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37586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3735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could look like any breed of dog.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30"/>
          <a:stretch/>
        </p:blipFill>
        <p:spPr>
          <a:xfrm>
            <a:off x="7083572" y="1171141"/>
            <a:ext cx="1722233" cy="195844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26" y="1579151"/>
            <a:ext cx="1246387" cy="1102273"/>
          </a:xfrm>
          <a:prstGeom prst="rect">
            <a:avLst/>
          </a:prstGeom>
        </p:spPr>
      </p:pic>
      <p:sp>
        <p:nvSpPr>
          <p:cNvPr id="32" name="Text Placeholder 16"/>
          <p:cNvSpPr txBox="1">
            <a:spLocks/>
          </p:cNvSpPr>
          <p:nvPr/>
        </p:nvSpPr>
        <p:spPr>
          <a:xfrm>
            <a:off x="5786301" y="3066232"/>
            <a:ext cx="1002236" cy="362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Terrier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7190025" y="3066232"/>
            <a:ext cx="1586734" cy="362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Great Dane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Dogs and their </a:t>
            </a:r>
            <a:r>
              <a:rPr lang="en-US" dirty="0" smtClean="0"/>
              <a:t>puppies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71798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Dogs give birth to dogs.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terrier is too small to give birth to a Great Dane.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puppy gets its features from its parents.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Terriers can only give birth to terriers.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30"/>
          <a:stretch/>
        </p:blipFill>
        <p:spPr>
          <a:xfrm>
            <a:off x="7083572" y="1171141"/>
            <a:ext cx="1722233" cy="195844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26" y="1579151"/>
            <a:ext cx="1246387" cy="1102273"/>
          </a:xfrm>
          <a:prstGeom prst="rect">
            <a:avLst/>
          </a:prstGeom>
        </p:spPr>
      </p:pic>
      <p:sp>
        <p:nvSpPr>
          <p:cNvPr id="32" name="Text Placeholder 16"/>
          <p:cNvSpPr txBox="1">
            <a:spLocks/>
          </p:cNvSpPr>
          <p:nvPr/>
        </p:nvSpPr>
        <p:spPr>
          <a:xfrm>
            <a:off x="5786301" y="3066232"/>
            <a:ext cx="1002236" cy="362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Terrier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7190025" y="3066232"/>
            <a:ext cx="1586734" cy="362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Great Dane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4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128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2018-12-12T16:27:38Z</dcterms:created>
  <dcterms:modified xsi:type="dcterms:W3CDTF">2018-12-12T16:38:15Z</dcterms:modified>
</cp:coreProperties>
</file>