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>
        <p:scale>
          <a:sx n="96" d="100"/>
          <a:sy n="96" d="100"/>
        </p:scale>
        <p:origin x="-970" y="-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Her mother’s eyes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293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This couple have two children – a daughter and a son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People </a:t>
            </a:r>
            <a:r>
              <a:rPr lang="en-GB" dirty="0" smtClean="0"/>
              <a:t>sometimes </a:t>
            </a:r>
            <a:r>
              <a:rPr lang="en-GB" dirty="0"/>
              <a:t>say that their daughter “has her mother’s eyes”.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14" y="2501932"/>
            <a:ext cx="4311577" cy="307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Her mother’s </a:t>
            </a:r>
            <a:r>
              <a:rPr lang="en-US" dirty="0" smtClean="0"/>
              <a:t>eyes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Look at the statements in the table. Some are right and some are wrong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your decision for each statement?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299966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daughter can only inherit features from her mother.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36570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son can only inherit features from his father.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43168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Children can only inherit features from their mother.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422" y="49767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Children are identical to their parents.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3816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22992" y="5630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Children inherit a mix of features from both of their parents.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23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130</Words>
  <Application>Microsoft Office PowerPoint</Application>
  <PresentationFormat>On-screen Show (4:3)</PresentationFormat>
  <Paragraphs>23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2018-12-12T18:06:15Z</dcterms:created>
  <dcterms:modified xsi:type="dcterms:W3CDTF">2018-12-13T18:49:15Z</dcterms:modified>
</cp:coreProperties>
</file>