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Family resemblance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9" y="678748"/>
            <a:ext cx="9144000" cy="5364000"/>
          </a:xfrm>
          <a:prstGeom prst="rect">
            <a:avLst/>
          </a:prstGeom>
        </p:spPr>
      </p:pic>
      <p:sp>
        <p:nvSpPr>
          <p:cNvPr id="6" name="Text Box 6"/>
          <p:cNvSpPr txBox="1"/>
          <p:nvPr/>
        </p:nvSpPr>
        <p:spPr>
          <a:xfrm>
            <a:off x="799651" y="5921039"/>
            <a:ext cx="1076325" cy="35242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b="1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Arial" panose="020B0604020202020204" pitchFamily="34" charset="0"/>
              </a:rPr>
              <a:t>Harry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Box 7"/>
          <p:cNvSpPr txBox="1"/>
          <p:nvPr/>
        </p:nvSpPr>
        <p:spPr>
          <a:xfrm>
            <a:off x="3030119" y="5921039"/>
            <a:ext cx="1076325" cy="35242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b="1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Arial" panose="020B0604020202020204" pitchFamily="34" charset="0"/>
              </a:rPr>
              <a:t>Dad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Box 8"/>
          <p:cNvSpPr txBox="1"/>
          <p:nvPr/>
        </p:nvSpPr>
        <p:spPr>
          <a:xfrm>
            <a:off x="5258070" y="5921039"/>
            <a:ext cx="1076325" cy="35242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b="1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Arial" panose="020B0604020202020204" pitchFamily="34" charset="0"/>
              </a:rPr>
              <a:t>Louis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 Box 10"/>
          <p:cNvSpPr txBox="1"/>
          <p:nvPr/>
        </p:nvSpPr>
        <p:spPr>
          <a:xfrm>
            <a:off x="7561323" y="5921039"/>
            <a:ext cx="1076325" cy="35242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b="1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Arial" panose="020B0604020202020204" pitchFamily="34" charset="0"/>
              </a:rPr>
              <a:t>Mum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34" name="Rectangle 33"/>
          <p:cNvSpPr/>
          <p:nvPr/>
        </p:nvSpPr>
        <p:spPr>
          <a:xfrm>
            <a:off x="307887" y="3725133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384951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5044769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5704587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812867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3810538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Harry inherited half of his genome from his mum and half from his dad.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1" y="4470285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64237" y="4467956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Similarities are caused by inherited genetic information in their genomes.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03816" y="5130103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22992" y="5127774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Harry inherited a random combination of his dad’s features and his mum’s features.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90246" y="5789921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09422" y="5787592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Some differences are due to Harry’s lifestyle and his environment.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725133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384951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5044769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702187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769835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773518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2773518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2773518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2773518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7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Family resemblance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8" name="Text Placeholder 16"/>
          <p:cNvSpPr txBox="1">
            <a:spLocks/>
          </p:cNvSpPr>
          <p:nvPr/>
        </p:nvSpPr>
        <p:spPr>
          <a:xfrm>
            <a:off x="143752" y="863125"/>
            <a:ext cx="5115928" cy="2738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b="1" dirty="0" smtClean="0">
                <a:solidFill>
                  <a:srgbClr val="1F497D">
                    <a:lumMod val="50000"/>
                  </a:srgbClr>
                </a:solidFill>
              </a:rPr>
              <a:t>Part 1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Harry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looks similar but not identical to his 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mum and dad.</a:t>
            </a:r>
            <a:endParaRPr lang="en-GB" dirty="0">
              <a:solidFill>
                <a:srgbClr val="1F497D">
                  <a:lumMod val="50000"/>
                </a:srgbClr>
              </a:solidFill>
            </a:endParaRPr>
          </a:p>
          <a:p>
            <a:pPr lvl="0">
              <a:spcAft>
                <a:spcPts val="1200"/>
              </a:spcAft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Some of the statements in the table could be used to explain this.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is your decision for each statement?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0219" y="676715"/>
            <a:ext cx="3190131" cy="1871376"/>
          </a:xfrm>
          <a:prstGeom prst="rect">
            <a:avLst/>
          </a:prstGeom>
        </p:spPr>
      </p:pic>
      <p:sp>
        <p:nvSpPr>
          <p:cNvPr id="50" name="Text Box 6"/>
          <p:cNvSpPr txBox="1"/>
          <p:nvPr/>
        </p:nvSpPr>
        <p:spPr>
          <a:xfrm>
            <a:off x="5789445" y="2433770"/>
            <a:ext cx="657250" cy="35242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200" b="1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Arial" panose="020B0604020202020204" pitchFamily="34" charset="0"/>
              </a:rPr>
              <a:t>Harry</a:t>
            </a:r>
            <a:endParaRPr lang="en-GB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 Box 7"/>
          <p:cNvSpPr txBox="1"/>
          <p:nvPr/>
        </p:nvSpPr>
        <p:spPr>
          <a:xfrm>
            <a:off x="6523374" y="2433770"/>
            <a:ext cx="657250" cy="35242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200" b="1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Arial" panose="020B0604020202020204" pitchFamily="34" charset="0"/>
              </a:rPr>
              <a:t>Dad</a:t>
            </a:r>
            <a:endParaRPr lang="en-GB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 Box 8"/>
          <p:cNvSpPr txBox="1"/>
          <p:nvPr/>
        </p:nvSpPr>
        <p:spPr>
          <a:xfrm>
            <a:off x="7321346" y="2433770"/>
            <a:ext cx="657250" cy="35242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200" b="1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Arial" panose="020B0604020202020204" pitchFamily="34" charset="0"/>
              </a:rPr>
              <a:t>Louis</a:t>
            </a:r>
            <a:endParaRPr lang="en-GB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 Box 10"/>
          <p:cNvSpPr txBox="1"/>
          <p:nvPr/>
        </p:nvSpPr>
        <p:spPr>
          <a:xfrm>
            <a:off x="8131955" y="2433770"/>
            <a:ext cx="657250" cy="35242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200" b="1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Arial" panose="020B0604020202020204" pitchFamily="34" charset="0"/>
              </a:rPr>
              <a:t>Mum</a:t>
            </a:r>
            <a:endParaRPr lang="en-GB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10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34" name="Rectangle 33"/>
          <p:cNvSpPr/>
          <p:nvPr/>
        </p:nvSpPr>
        <p:spPr>
          <a:xfrm>
            <a:off x="307887" y="3725133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384951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5044769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5704587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812867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3810538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Similarities are caused by inherited genetic information in their genomes.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1" y="4470285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64237" y="4467956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They both inherited random combinations of features from their mum and dad.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03816" y="5130103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22992" y="5127774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Any differences between brothers must be because one of them is adopted.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90246" y="5789921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09422" y="5787592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Some differences are due to their lifestyles and environments.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725133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384951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5044769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702187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769835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773518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2773518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2773518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2773518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7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Family resemblance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8" name="Text Placeholder 16"/>
          <p:cNvSpPr txBox="1">
            <a:spLocks/>
          </p:cNvSpPr>
          <p:nvPr/>
        </p:nvSpPr>
        <p:spPr>
          <a:xfrm>
            <a:off x="143752" y="863125"/>
            <a:ext cx="5115928" cy="2738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b="1" dirty="0" smtClean="0">
                <a:solidFill>
                  <a:srgbClr val="1F497D">
                    <a:lumMod val="50000"/>
                  </a:srgbClr>
                </a:solidFill>
              </a:rPr>
              <a:t>Part 2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Harry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looks similar but not identical to his brother Louis.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Some of the statements in the table could be used to explain this.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is your decision for each statement?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0219" y="676715"/>
            <a:ext cx="3190131" cy="1871376"/>
          </a:xfrm>
          <a:prstGeom prst="rect">
            <a:avLst/>
          </a:prstGeom>
        </p:spPr>
      </p:pic>
      <p:sp>
        <p:nvSpPr>
          <p:cNvPr id="50" name="Text Box 6"/>
          <p:cNvSpPr txBox="1"/>
          <p:nvPr/>
        </p:nvSpPr>
        <p:spPr>
          <a:xfrm>
            <a:off x="5789445" y="2433770"/>
            <a:ext cx="657250" cy="35242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200" b="1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Arial" panose="020B0604020202020204" pitchFamily="34" charset="0"/>
              </a:rPr>
              <a:t>Harry</a:t>
            </a:r>
            <a:endParaRPr lang="en-GB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 Box 7"/>
          <p:cNvSpPr txBox="1"/>
          <p:nvPr/>
        </p:nvSpPr>
        <p:spPr>
          <a:xfrm>
            <a:off x="6523374" y="2433770"/>
            <a:ext cx="657250" cy="35242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200" b="1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Arial" panose="020B0604020202020204" pitchFamily="34" charset="0"/>
              </a:rPr>
              <a:t>Dad</a:t>
            </a:r>
            <a:endParaRPr lang="en-GB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 Box 8"/>
          <p:cNvSpPr txBox="1"/>
          <p:nvPr/>
        </p:nvSpPr>
        <p:spPr>
          <a:xfrm>
            <a:off x="7321346" y="2433770"/>
            <a:ext cx="657250" cy="35242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200" b="1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Arial" panose="020B0604020202020204" pitchFamily="34" charset="0"/>
              </a:rPr>
              <a:t>Louis</a:t>
            </a:r>
            <a:endParaRPr lang="en-GB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 Box 10"/>
          <p:cNvSpPr txBox="1"/>
          <p:nvPr/>
        </p:nvSpPr>
        <p:spPr>
          <a:xfrm>
            <a:off x="8131955" y="2433770"/>
            <a:ext cx="657250" cy="35242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200" b="1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Arial" panose="020B0604020202020204" pitchFamily="34" charset="0"/>
              </a:rPr>
              <a:t>Mum</a:t>
            </a:r>
            <a:endParaRPr lang="en-GB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675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21</TotalTime>
  <Words>240</Words>
  <Application>Microsoft Office PowerPoint</Application>
  <PresentationFormat>On-screen Show (4:3)</PresentationFormat>
  <Paragraphs>48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Courier New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3</cp:revision>
  <dcterms:created xsi:type="dcterms:W3CDTF">2018-12-14T15:42:18Z</dcterms:created>
  <dcterms:modified xsi:type="dcterms:W3CDTF">2018-12-14T16:04:15Z</dcterms:modified>
</cp:coreProperties>
</file>