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51" autoAdjust="0"/>
  </p:normalViewPr>
  <p:slideViewPr>
    <p:cSldViewPr snapToGrid="0">
      <p:cViewPr varScale="1">
        <p:scale>
          <a:sx n="111" d="100"/>
          <a:sy n="111" d="100"/>
        </p:scale>
        <p:origin x="60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14/12/2018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14/12/2018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14/12/2018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14/12/2018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14/12/2018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The next generation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138022" y="742360"/>
            <a:ext cx="8285163" cy="5602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dirty="0"/>
              <a:t>Look at the advert for a new mobile phone.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0009" y="1383466"/>
            <a:ext cx="3039921" cy="2773188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56710">
            <a:off x="1598589" y="1602146"/>
            <a:ext cx="2853277" cy="1476433"/>
          </a:xfrm>
          <a:prstGeom prst="rect">
            <a:avLst/>
          </a:prstGeom>
        </p:spPr>
      </p:pic>
      <p:sp>
        <p:nvSpPr>
          <p:cNvPr id="7" name="Text Box 8"/>
          <p:cNvSpPr txBox="1"/>
          <p:nvPr/>
        </p:nvSpPr>
        <p:spPr>
          <a:xfrm>
            <a:off x="1768415" y="3420527"/>
            <a:ext cx="3030969" cy="710359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GB" sz="1400" dirty="0">
                <a:effectLst/>
                <a:latin typeface="Tahom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“This phone has inherited all the best features of the earlier models!”</a:t>
            </a:r>
            <a:endParaRPr lang="en-GB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r">
              <a:spcBef>
                <a:spcPts val="600"/>
              </a:spcBef>
              <a:spcAft>
                <a:spcPts val="0"/>
              </a:spcAft>
            </a:pPr>
            <a:r>
              <a:rPr lang="en-GB" sz="1000" dirty="0">
                <a:effectLst/>
                <a:latin typeface="Tahom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SELL PHONES MAGAZINE</a:t>
            </a:r>
            <a:endParaRPr lang="en-GB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432838" y="1216323"/>
            <a:ext cx="6278324" cy="309215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179705" y="4468221"/>
            <a:ext cx="8748828" cy="1784312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noAutofit/>
          </a:bodyPr>
          <a:lstStyle/>
          <a:p>
            <a:pPr>
              <a:spcAft>
                <a:spcPts val="1200"/>
              </a:spcAft>
            </a:pPr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 discuss</a:t>
            </a:r>
          </a:p>
          <a:p>
            <a:pPr marL="342900" indent="-342900">
              <a:spcAft>
                <a:spcPts val="1200"/>
              </a:spcAft>
              <a:buFont typeface="+mj-lt"/>
              <a:buAutoNum type="arabicPeriod"/>
            </a:pP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ways could the advert give the wrong idea about how characteristics are inherited?</a:t>
            </a:r>
          </a:p>
          <a:p>
            <a:pPr marL="342900" indent="-342900">
              <a:spcAft>
                <a:spcPts val="1200"/>
              </a:spcAft>
              <a:buFont typeface="+mj-lt"/>
              <a:buAutoNum type="arabicPeriod"/>
            </a:pP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How 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would you explain biological inheritance to somebody who was confused by the advert?</a:t>
            </a:r>
          </a:p>
        </p:txBody>
      </p: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4</TotalTime>
  <Words>64</Words>
  <Application>Microsoft Office PowerPoint</Application>
  <PresentationFormat>On-screen Show (4:3)</PresentationFormat>
  <Paragraphs>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Tahoma</vt:lpstr>
      <vt:lpstr>Verdana</vt:lpstr>
      <vt:lpstr>Office Theme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3</cp:revision>
  <dcterms:created xsi:type="dcterms:W3CDTF">2018-12-14T10:32:08Z</dcterms:created>
  <dcterms:modified xsi:type="dcterms:W3CDTF">2018-12-14T10:36:10Z</dcterms:modified>
</cp:coreProperties>
</file>