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6395" autoAdjust="0"/>
  </p:normalViewPr>
  <p:slideViewPr>
    <p:cSldViewPr snapToGrid="0">
      <p:cViewPr varScale="1">
        <p:scale>
          <a:sx n="85" d="100"/>
          <a:sy n="85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genetic?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76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drawings of the two men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Some of their features have been labelled.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97" y="5512058"/>
            <a:ext cx="1238885" cy="81153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33" y="2361823"/>
            <a:ext cx="1799590" cy="35998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472" y="2694563"/>
            <a:ext cx="1962785" cy="3244215"/>
          </a:xfrm>
          <a:prstGeom prst="rect">
            <a:avLst/>
          </a:prstGeom>
        </p:spPr>
      </p:pic>
      <p:sp>
        <p:nvSpPr>
          <p:cNvPr id="8" name="Text Box 16"/>
          <p:cNvSpPr txBox="1"/>
          <p:nvPr/>
        </p:nvSpPr>
        <p:spPr>
          <a:xfrm>
            <a:off x="3898440" y="2242443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hair</a:t>
            </a:r>
          </a:p>
        </p:txBody>
      </p:sp>
      <p:sp>
        <p:nvSpPr>
          <p:cNvPr id="9" name="Text Box 10"/>
          <p:cNvSpPr txBox="1"/>
          <p:nvPr/>
        </p:nvSpPr>
        <p:spPr>
          <a:xfrm>
            <a:off x="3783730" y="2629233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eye colour</a:t>
            </a:r>
          </a:p>
        </p:txBody>
      </p:sp>
      <p:sp>
        <p:nvSpPr>
          <p:cNvPr id="10" name="Text Box 11"/>
          <p:cNvSpPr txBox="1"/>
          <p:nvPr/>
        </p:nvSpPr>
        <p:spPr>
          <a:xfrm>
            <a:off x="3948455" y="2981583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muscly </a:t>
            </a: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arms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3975350" y="3463773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tattoo</a:t>
            </a:r>
          </a:p>
        </p:txBody>
      </p:sp>
      <p:sp>
        <p:nvSpPr>
          <p:cNvPr id="14" name="Text Box 13"/>
          <p:cNvSpPr txBox="1"/>
          <p:nvPr/>
        </p:nvSpPr>
        <p:spPr>
          <a:xfrm>
            <a:off x="3992720" y="3795318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scar</a:t>
            </a:r>
          </a:p>
        </p:txBody>
      </p:sp>
      <p:sp>
        <p:nvSpPr>
          <p:cNvPr id="15" name="Text Box 14"/>
          <p:cNvSpPr txBox="1"/>
          <p:nvPr/>
        </p:nvSpPr>
        <p:spPr>
          <a:xfrm>
            <a:off x="4069105" y="5356633"/>
            <a:ext cx="120396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body mass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887508" y="2377698"/>
            <a:ext cx="114300" cy="3562350"/>
            <a:chOff x="0" y="0"/>
            <a:chExt cx="114300" cy="3562350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57150" y="0"/>
              <a:ext cx="0" cy="35585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0" y="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356235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19"/>
          <p:cNvSpPr txBox="1"/>
          <p:nvPr/>
        </p:nvSpPr>
        <p:spPr>
          <a:xfrm>
            <a:off x="1234729" y="3988693"/>
            <a:ext cx="74549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height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2881283" y="2385318"/>
            <a:ext cx="1367155" cy="393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43217" y="2385318"/>
            <a:ext cx="1550035" cy="444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921288" y="2622173"/>
            <a:ext cx="1041400" cy="158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759092" y="2772033"/>
            <a:ext cx="1518285" cy="2781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69607" y="3131443"/>
            <a:ext cx="715010" cy="214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830847" y="3473073"/>
            <a:ext cx="874395" cy="1346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3239423" y="3591818"/>
            <a:ext cx="1113155" cy="3333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85482" y="5499993"/>
            <a:ext cx="882015" cy="1835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3143538" y="3496568"/>
            <a:ext cx="107950" cy="107950"/>
          </a:xfrm>
          <a:prstGeom prst="arc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Picture 2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140">
            <a:off x="5665872" y="3400048"/>
            <a:ext cx="211455" cy="6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22" y="3436212"/>
            <a:ext cx="1053324" cy="689979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353" y="757821"/>
            <a:ext cx="1530046" cy="3060633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690" y="1040723"/>
            <a:ext cx="1668798" cy="2758295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6079859" y="656322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hair</a:t>
            </a:r>
          </a:p>
        </p:txBody>
      </p:sp>
      <p:sp>
        <p:nvSpPr>
          <p:cNvPr id="18" name="Text Box 10"/>
          <p:cNvSpPr txBox="1"/>
          <p:nvPr/>
        </p:nvSpPr>
        <p:spPr>
          <a:xfrm>
            <a:off x="5959464" y="977556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eye colour</a:t>
            </a:r>
          </a:p>
        </p:txBody>
      </p:sp>
      <p:sp>
        <p:nvSpPr>
          <p:cNvPr id="19" name="Text Box 11"/>
          <p:cNvSpPr txBox="1"/>
          <p:nvPr/>
        </p:nvSpPr>
        <p:spPr>
          <a:xfrm>
            <a:off x="6102067" y="1264433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 smtClean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muscly </a:t>
            </a:r>
            <a:r>
              <a:rPr lang="en-GB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arms</a:t>
            </a:r>
          </a:p>
        </p:txBody>
      </p:sp>
      <p:sp>
        <p:nvSpPr>
          <p:cNvPr id="23" name="Text Box 12"/>
          <p:cNvSpPr txBox="1"/>
          <p:nvPr/>
        </p:nvSpPr>
        <p:spPr>
          <a:xfrm>
            <a:off x="6107147" y="1671854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tattoo</a:t>
            </a:r>
          </a:p>
        </p:txBody>
      </p:sp>
      <p:sp>
        <p:nvSpPr>
          <p:cNvPr id="30" name="Text Box 13"/>
          <p:cNvSpPr txBox="1"/>
          <p:nvPr/>
        </p:nvSpPr>
        <p:spPr>
          <a:xfrm>
            <a:off x="6152389" y="1946118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scar</a:t>
            </a:r>
          </a:p>
        </p:txBody>
      </p:sp>
      <p:sp>
        <p:nvSpPr>
          <p:cNvPr id="31" name="Text Box 14"/>
          <p:cNvSpPr txBox="1"/>
          <p:nvPr/>
        </p:nvSpPr>
        <p:spPr>
          <a:xfrm>
            <a:off x="6192918" y="3260883"/>
            <a:ext cx="10236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body mass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423479" y="771318"/>
            <a:ext cx="97180" cy="3028779"/>
            <a:chOff x="0" y="0"/>
            <a:chExt cx="114300" cy="3562350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57150" y="0"/>
              <a:ext cx="0" cy="35585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3562350"/>
              <a:ext cx="114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 Box 19"/>
          <p:cNvSpPr txBox="1"/>
          <p:nvPr/>
        </p:nvSpPr>
        <p:spPr>
          <a:xfrm>
            <a:off x="3868474" y="2141018"/>
            <a:ext cx="633830" cy="2915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height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268406" y="777797"/>
            <a:ext cx="1162382" cy="33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748782" y="794533"/>
            <a:ext cx="1317870" cy="3611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5302420" y="979176"/>
            <a:ext cx="824060" cy="127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823287" y="1123326"/>
            <a:ext cx="1229867" cy="2197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026285" y="1412167"/>
            <a:ext cx="607915" cy="1824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823287" y="1702628"/>
            <a:ext cx="743428" cy="1144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5572903" y="1803587"/>
            <a:ext cx="946426" cy="2834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039782" y="3425954"/>
            <a:ext cx="749906" cy="1560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c 41"/>
          <p:cNvSpPr/>
          <p:nvPr/>
        </p:nvSpPr>
        <p:spPr>
          <a:xfrm rot="5400000">
            <a:off x="5491380" y="1722604"/>
            <a:ext cx="91781" cy="91781"/>
          </a:xfrm>
          <a:prstGeom prst="arc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43" name="Picture 4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140">
            <a:off x="7533241" y="1640540"/>
            <a:ext cx="179783" cy="5506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genetic?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2080011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Answer the questions for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each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feature.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02231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6821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3419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10764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410531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caused by genetic information in cells and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cannot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 changed by lifestyle or the environment.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7674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7651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affected by genetic information in cells and by lifestyle or the environment.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4272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4249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caused by lifestyle or the environment.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 Placeholder 16"/>
          <p:cNvSpPr txBox="1">
            <a:spLocks/>
          </p:cNvSpPr>
          <p:nvPr/>
        </p:nvSpPr>
        <p:spPr>
          <a:xfrm>
            <a:off x="457201" y="2927900"/>
            <a:ext cx="2676718" cy="1157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is true for the feature?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 Placeholder 16"/>
          <p:cNvSpPr txBox="1">
            <a:spLocks/>
          </p:cNvSpPr>
          <p:nvPr/>
        </p:nvSpPr>
        <p:spPr>
          <a:xfrm>
            <a:off x="457200" y="5953531"/>
            <a:ext cx="8285163" cy="514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did you decide?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</TotalTime>
  <Words>111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2018-12-13T13:29:50Z</dcterms:created>
  <dcterms:modified xsi:type="dcterms:W3CDTF">2018-12-13T15:38:04Z</dcterms:modified>
</cp:coreProperties>
</file>