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27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affects an organism’s features?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294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Part 1</a:t>
            </a:r>
          </a:p>
          <a:p>
            <a:pPr lvl="0">
              <a:defRPr/>
            </a:pPr>
            <a:endParaRPr lang="en-GB" sz="1050" dirty="0"/>
          </a:p>
          <a:p>
            <a:pPr lvl="0">
              <a:defRPr/>
            </a:pPr>
            <a:r>
              <a:rPr lang="en-GB" dirty="0"/>
              <a:t>A human is an example of an animal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sz="1050" dirty="0"/>
          </a:p>
          <a:p>
            <a:pPr lvl="0">
              <a:defRPr/>
            </a:pPr>
            <a:r>
              <a:rPr lang="en-GB" dirty="0"/>
              <a:t>Look at the drawing of a human. Some of her features have been labelled.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0"/>
          <a:stretch/>
        </p:blipFill>
        <p:spPr bwMode="auto">
          <a:xfrm>
            <a:off x="3086947" y="3078406"/>
            <a:ext cx="2832377" cy="29048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 Box 6"/>
          <p:cNvSpPr txBox="1"/>
          <p:nvPr/>
        </p:nvSpPr>
        <p:spPr>
          <a:xfrm>
            <a:off x="1070610" y="3726083"/>
            <a:ext cx="1527357" cy="43500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ginger hair</a:t>
            </a:r>
          </a:p>
        </p:txBody>
      </p:sp>
      <p:sp>
        <p:nvSpPr>
          <p:cNvPr id="7" name="Text Box 7"/>
          <p:cNvSpPr txBox="1"/>
          <p:nvPr/>
        </p:nvSpPr>
        <p:spPr>
          <a:xfrm>
            <a:off x="1256361" y="5436806"/>
            <a:ext cx="1527357" cy="43500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scar</a:t>
            </a:r>
          </a:p>
        </p:txBody>
      </p:sp>
      <p:sp>
        <p:nvSpPr>
          <p:cNvPr id="8" name="Text Box 8"/>
          <p:cNvSpPr txBox="1"/>
          <p:nvPr/>
        </p:nvSpPr>
        <p:spPr>
          <a:xfrm>
            <a:off x="6174689" y="4077548"/>
            <a:ext cx="1527357" cy="43500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brown eyes</a:t>
            </a:r>
          </a:p>
        </p:txBody>
      </p:sp>
      <p:sp>
        <p:nvSpPr>
          <p:cNvPr id="9" name="Text Box 10"/>
          <p:cNvSpPr txBox="1"/>
          <p:nvPr/>
        </p:nvSpPr>
        <p:spPr>
          <a:xfrm>
            <a:off x="6009615" y="5562777"/>
            <a:ext cx="1527357" cy="43500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pierced ears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549633" y="3938752"/>
            <a:ext cx="918348" cy="2803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024338" y="4335092"/>
            <a:ext cx="1150351" cy="5896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5440011" y="5252634"/>
            <a:ext cx="551009" cy="4543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 rot="10800000">
            <a:off x="4057656" y="5504776"/>
            <a:ext cx="309338" cy="270671"/>
          </a:xfrm>
          <a:prstGeom prst="arc">
            <a:avLst>
              <a:gd name="adj1" fmla="val 16200000"/>
              <a:gd name="adj2" fmla="val 1166402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757839" y="5668803"/>
            <a:ext cx="12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affects an organism’s features?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3548883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the sentences in the box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2875084"/>
            <a:ext cx="8748828" cy="335933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endParaRPr lang="en-GB" sz="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30000"/>
              </a:lnSpc>
              <a:spcAft>
                <a:spcPts val="18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an animal’s features are caused by genetic information in its cells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lnSpc>
                <a:spcPct val="13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an animal’s features are caused by its lifestyle or its environment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lnSpc>
                <a:spcPct val="13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an animal’s features can be changed by its lifestyle or its environment.</a:t>
            </a:r>
          </a:p>
          <a:p>
            <a:pPr>
              <a:lnSpc>
                <a:spcPct val="130000"/>
              </a:lnSpc>
              <a:spcBef>
                <a:spcPts val="1800"/>
              </a:spcBef>
              <a:spcAft>
                <a:spcPts val="18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554119" y="769552"/>
            <a:ext cx="4464962" cy="1985889"/>
            <a:chOff x="1985010" y="2278380"/>
            <a:chExt cx="5173980" cy="2301240"/>
          </a:xfrm>
        </p:grpSpPr>
        <p:pic>
          <p:nvPicPr>
            <p:cNvPr id="6" name="Picture 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10"/>
            <a:stretch/>
          </p:blipFill>
          <p:spPr bwMode="auto">
            <a:xfrm>
              <a:off x="3574415" y="2278380"/>
              <a:ext cx="2232660" cy="228981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Text Box 6"/>
            <p:cNvSpPr txBox="1"/>
            <p:nvPr/>
          </p:nvSpPr>
          <p:spPr>
            <a:xfrm>
              <a:off x="1985010" y="2788920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ginger hair</a:t>
              </a:r>
            </a:p>
          </p:txBody>
        </p:sp>
        <p:sp>
          <p:nvSpPr>
            <p:cNvPr id="8" name="Text Box 7"/>
            <p:cNvSpPr txBox="1"/>
            <p:nvPr/>
          </p:nvSpPr>
          <p:spPr>
            <a:xfrm>
              <a:off x="2145030" y="4198620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scar</a:t>
              </a:r>
            </a:p>
          </p:txBody>
        </p:sp>
        <p:sp>
          <p:nvSpPr>
            <p:cNvPr id="9" name="Text Box 8"/>
            <p:cNvSpPr txBox="1"/>
            <p:nvPr/>
          </p:nvSpPr>
          <p:spPr>
            <a:xfrm>
              <a:off x="5955030" y="3063240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brown eyes</a:t>
              </a:r>
            </a:p>
          </p:txBody>
        </p:sp>
        <p:sp>
          <p:nvSpPr>
            <p:cNvPr id="10" name="Text Box 10"/>
            <p:cNvSpPr txBox="1"/>
            <p:nvPr/>
          </p:nvSpPr>
          <p:spPr>
            <a:xfrm>
              <a:off x="5810250" y="4236720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pierced ears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150870" y="2956560"/>
              <a:ext cx="723900" cy="2209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5101590" y="3268980"/>
              <a:ext cx="906780" cy="4648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429250" y="3992245"/>
              <a:ext cx="434340" cy="3581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 rot="10800000">
              <a:off x="4339590" y="4191000"/>
              <a:ext cx="243840" cy="213360"/>
            </a:xfrm>
            <a:prstGeom prst="arc">
              <a:avLst>
                <a:gd name="adj1" fmla="val 16200000"/>
                <a:gd name="adj2" fmla="val 1166402"/>
              </a:avLst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287395" y="4350385"/>
              <a:ext cx="10509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23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affects an organism’s features?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294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defRPr/>
            </a:pPr>
            <a:endParaRPr lang="en-GB" sz="1050" dirty="0"/>
          </a:p>
          <a:p>
            <a:pPr lvl="0">
              <a:defRPr/>
            </a:pPr>
            <a:r>
              <a:rPr lang="en-GB" dirty="0" smtClean="0"/>
              <a:t>Look </a:t>
            </a:r>
            <a:r>
              <a:rPr lang="en-GB" dirty="0"/>
              <a:t>at the drawing of a </a:t>
            </a:r>
            <a:r>
              <a:rPr lang="en-GB" dirty="0" smtClean="0"/>
              <a:t>plant. </a:t>
            </a:r>
            <a:r>
              <a:rPr lang="en-GB" dirty="0"/>
              <a:t>Some of </a:t>
            </a:r>
            <a:r>
              <a:rPr lang="en-GB" dirty="0" smtClean="0"/>
              <a:t>its </a:t>
            </a:r>
            <a:r>
              <a:rPr lang="en-GB" dirty="0"/>
              <a:t>features have been labelled.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075" y="2879448"/>
            <a:ext cx="2858231" cy="3012393"/>
          </a:xfrm>
          <a:prstGeom prst="rect">
            <a:avLst/>
          </a:prstGeom>
        </p:spPr>
      </p:pic>
      <p:sp>
        <p:nvSpPr>
          <p:cNvPr id="18" name="Text Box 16"/>
          <p:cNvSpPr txBox="1"/>
          <p:nvPr/>
        </p:nvSpPr>
        <p:spPr>
          <a:xfrm>
            <a:off x="2038447" y="2819747"/>
            <a:ext cx="1445507" cy="39521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tall stem</a:t>
            </a:r>
          </a:p>
        </p:txBody>
      </p:sp>
      <p:sp>
        <p:nvSpPr>
          <p:cNvPr id="19" name="Text Box 22"/>
          <p:cNvSpPr txBox="1"/>
          <p:nvPr/>
        </p:nvSpPr>
        <p:spPr>
          <a:xfrm>
            <a:off x="1328468" y="3890741"/>
            <a:ext cx="1929377" cy="39521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white petals</a:t>
            </a:r>
          </a:p>
        </p:txBody>
      </p:sp>
      <p:sp>
        <p:nvSpPr>
          <p:cNvPr id="20" name="Text Box 17"/>
          <p:cNvSpPr txBox="1"/>
          <p:nvPr/>
        </p:nvSpPr>
        <p:spPr>
          <a:xfrm>
            <a:off x="5356316" y="3407861"/>
            <a:ext cx="2236114" cy="39521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green leaves</a:t>
            </a:r>
          </a:p>
        </p:txBody>
      </p:sp>
      <p:sp>
        <p:nvSpPr>
          <p:cNvPr id="21" name="Text Box 23"/>
          <p:cNvSpPr txBox="1"/>
          <p:nvPr/>
        </p:nvSpPr>
        <p:spPr>
          <a:xfrm>
            <a:off x="5886945" y="4611686"/>
            <a:ext cx="1705485" cy="39521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insect bite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4087" y="3030214"/>
            <a:ext cx="869134" cy="2546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708321" y="3608394"/>
            <a:ext cx="667861" cy="1405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321289" y="4662293"/>
            <a:ext cx="585522" cy="1405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262814" y="4100213"/>
            <a:ext cx="750200" cy="2986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83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503653" y="718242"/>
            <a:ext cx="3553292" cy="2084238"/>
            <a:chOff x="2312670" y="2103755"/>
            <a:chExt cx="4518660" cy="2650490"/>
          </a:xfrm>
        </p:grpSpPr>
        <p:pic>
          <p:nvPicPr>
            <p:cNvPr id="18" name="Picture 17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3460" y="2140585"/>
              <a:ext cx="2380615" cy="2613660"/>
            </a:xfrm>
            <a:prstGeom prst="rect">
              <a:avLst/>
            </a:prstGeom>
          </p:spPr>
        </p:pic>
        <p:sp>
          <p:nvSpPr>
            <p:cNvPr id="19" name="Text Box 16"/>
            <p:cNvSpPr txBox="1"/>
            <p:nvPr/>
          </p:nvSpPr>
          <p:spPr>
            <a:xfrm>
              <a:off x="2465070" y="2103755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tall stem</a:t>
              </a:r>
            </a:p>
          </p:txBody>
        </p:sp>
        <p:sp>
          <p:nvSpPr>
            <p:cNvPr id="20" name="Text Box 22"/>
            <p:cNvSpPr txBox="1"/>
            <p:nvPr/>
          </p:nvSpPr>
          <p:spPr>
            <a:xfrm>
              <a:off x="2312670" y="3010535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white petals</a:t>
              </a:r>
            </a:p>
          </p:txBody>
        </p:sp>
        <p:sp>
          <p:nvSpPr>
            <p:cNvPr id="21" name="Text Box 17"/>
            <p:cNvSpPr txBox="1"/>
            <p:nvPr/>
          </p:nvSpPr>
          <p:spPr>
            <a:xfrm>
              <a:off x="5185410" y="2599055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green leaves</a:t>
              </a:r>
            </a:p>
          </p:txBody>
        </p:sp>
        <p:sp>
          <p:nvSpPr>
            <p:cNvPr id="22" name="Text Box 23"/>
            <p:cNvSpPr txBox="1"/>
            <p:nvPr/>
          </p:nvSpPr>
          <p:spPr>
            <a:xfrm>
              <a:off x="5627370" y="3673475"/>
              <a:ext cx="120396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insect bite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630930" y="2271395"/>
              <a:ext cx="723900" cy="2209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4667250" y="2773045"/>
              <a:ext cx="556260" cy="1219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5177790" y="3687445"/>
              <a:ext cx="487680" cy="1219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463290" y="3199765"/>
              <a:ext cx="624840" cy="2590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affects an organism’s features?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3548883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the sentences in the box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19177" y="2875084"/>
            <a:ext cx="8390229" cy="335933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endParaRPr lang="en-GB" sz="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30000"/>
              </a:lnSpc>
              <a:spcAft>
                <a:spcPts val="18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plant’s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features are caused by genetic information in its cells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lnSpc>
                <a:spcPct val="13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plant’s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features are caused by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environment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lnSpc>
                <a:spcPct val="13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plant’s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features can be changed by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environment.</a:t>
            </a:r>
          </a:p>
          <a:p>
            <a:pPr>
              <a:lnSpc>
                <a:spcPct val="130000"/>
              </a:lnSpc>
              <a:spcBef>
                <a:spcPts val="1800"/>
              </a:spcBef>
              <a:spcAft>
                <a:spcPts val="18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7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227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2018-12-13T11:24:37Z</dcterms:created>
  <dcterms:modified xsi:type="dcterms:W3CDTF">2018-12-13T11:34:54Z</dcterms:modified>
</cp:coreProperties>
</file>