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84" r:id="rId2"/>
  </p:sldMasterIdLst>
  <p:notesMasterIdLst>
    <p:notesMasterId r:id="rId8"/>
  </p:notesMasterIdLst>
  <p:sldIdLst>
    <p:sldId id="256" r:id="rId3"/>
    <p:sldId id="269" r:id="rId4"/>
    <p:sldId id="279" r:id="rId5"/>
    <p:sldId id="281" r:id="rId6"/>
    <p:sldId id="282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0093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44" autoAdjust="0"/>
    <p:restoredTop sz="79078" autoAdjust="0"/>
  </p:normalViewPr>
  <p:slideViewPr>
    <p:cSldViewPr snapToObjects="1" showGuides="1">
      <p:cViewPr varScale="1">
        <p:scale>
          <a:sx n="57" d="100"/>
          <a:sy n="57" d="100"/>
        </p:scale>
        <p:origin x="259" y="48"/>
      </p:cViewPr>
      <p:guideLst>
        <p:guide orient="horz"/>
        <p:guide/>
      </p:guideLst>
    </p:cSldViewPr>
  </p:slideViewPr>
  <p:notesTextViewPr>
    <p:cViewPr>
      <p:scale>
        <a:sx n="100" d="100"/>
        <a:sy n="100" d="100"/>
      </p:scale>
      <p:origin x="0" y="-24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549028-C136-4B59-AFEB-A2A783CA1FA5}" type="datetimeFigureOut">
              <a:rPr lang="en-GB" smtClean="0"/>
              <a:pPr/>
              <a:t>15/09/2018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5513D1-043E-4418-B60F-DDDC6CA78FAA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34568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5513D1-043E-4418-B60F-DDDC6CA78FAA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32505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5513D1-043E-4418-B60F-DDDC6CA78FAA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28001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Learners could be given all the products at once to test, or the teacher may wish to lead through one product at a time, recapping the key tasks and questions for them to consider as they go through.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5513D1-043E-4418-B60F-DDDC6CA78FAA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85212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Materials that the products should be made from and expected results:</a:t>
            </a:r>
          </a:p>
          <a:p>
            <a:r>
              <a:rPr lang="en-GB" dirty="0"/>
              <a:t>Drinks cup – plastic – not magnetic</a:t>
            </a:r>
          </a:p>
          <a:p>
            <a:r>
              <a:rPr lang="en-GB" dirty="0"/>
              <a:t>2p coin – copper plated steel – magnetic as it has iron within the steel core (Note: if a pre-1992 2p coin is used then this will not be magnetic as these were made from copper plated bronze)</a:t>
            </a:r>
          </a:p>
          <a:p>
            <a:r>
              <a:rPr lang="en-GB" dirty="0"/>
              <a:t>Door key – steel – magnetic as steel contains iron (keys made solely from brass are not magnetic)</a:t>
            </a:r>
          </a:p>
          <a:p>
            <a:r>
              <a:rPr lang="en-GB" dirty="0"/>
              <a:t>Drinks can – aluminium – not magnetic (Note: some drinks cans are made from tinplate, which is tin-plated steel, and is magnetic as it contains iron – aluminium cans are typically marked as being aluminium)</a:t>
            </a:r>
          </a:p>
          <a:p>
            <a:r>
              <a:rPr lang="en-GB" dirty="0"/>
              <a:t>Paper clip – steel – magnetic as contains iron</a:t>
            </a:r>
          </a:p>
          <a:p>
            <a:r>
              <a:rPr lang="en-GB" dirty="0"/>
              <a:t>Toy car – wood – not magnetic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5513D1-043E-4418-B60F-DDDC6CA78FAA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14208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Discuss these key questions with learners to assess what they have learnt during the activity.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5513D1-043E-4418-B60F-DDDC6CA78FAA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93495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5225A7-1FCF-4218-B6CF-653056D0AA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F8BA6E-02EE-4B15-A4E6-05734FA5B6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682F4F-CFA7-4E19-B4FE-00788CFC78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9449B-2E27-418B-91DE-5CAA555BBF07}" type="datetimeFigureOut">
              <a:rPr lang="en-GB" smtClean="0"/>
              <a:t>15/09/2018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62784F-07F3-4BEB-90B5-6D835F9D6C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B2E747-6920-41A8-B783-1CE4BB4816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2E7FB-CF86-43A1-B235-544D89561B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47231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FCED71-AF02-49C8-99B1-EAD22473A5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B0719B-FB10-474C-B863-6E05E9CF32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2D224D-A115-4B9B-AC4D-1231CE3A0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9449B-2E27-418B-91DE-5CAA555BBF07}" type="datetimeFigureOut">
              <a:rPr lang="en-GB" smtClean="0"/>
              <a:t>15/09/2018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CEDD1A-54B6-4337-8E56-85CFA6BBF9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61CE53-A9C4-43C2-A397-8043F22E1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2E7FB-CF86-43A1-B235-544D89561B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6842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2C6C72-4BE9-4350-9645-89CB984442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E3BF05-212A-4C62-9DBD-23DAE21129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721974-F671-486D-ADB7-528DAC5A35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9449B-2E27-418B-91DE-5CAA555BBF07}" type="datetimeFigureOut">
              <a:rPr lang="en-GB" smtClean="0"/>
              <a:t>15/09/2018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8FCBFB-82BE-4831-A1C8-C8882EB3B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F80C6E-0714-48E1-AC85-9E8E1B175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2E7FB-CF86-43A1-B235-544D89561B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91501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5ADD6-F8CE-1748-83D1-037D91A2E22A}" type="datetimeFigureOut">
              <a:rPr lang="en-US" smtClean="0"/>
              <a:pPr/>
              <a:t>9/15/2018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DF3C2-0495-F940-AA06-AB01FA4F82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3493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5ADD6-F8CE-1748-83D1-037D91A2E22A}" type="datetimeFigureOut">
              <a:rPr lang="en-US" smtClean="0"/>
              <a:pPr/>
              <a:t>9/15/2018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DF3C2-0495-F940-AA06-AB01FA4F82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0697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5ADD6-F8CE-1748-83D1-037D91A2E22A}" type="datetimeFigureOut">
              <a:rPr lang="en-US" smtClean="0"/>
              <a:pPr/>
              <a:t>9/15/2018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DF3C2-0495-F940-AA06-AB01FA4F82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2303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5ADD6-F8CE-1748-83D1-037D91A2E22A}" type="datetimeFigureOut">
              <a:rPr lang="en-US" smtClean="0"/>
              <a:pPr/>
              <a:t>9/15/2018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DF3C2-0495-F940-AA06-AB01FA4F82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6259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5ADD6-F8CE-1748-83D1-037D91A2E22A}" type="datetimeFigureOut">
              <a:rPr lang="en-US" smtClean="0"/>
              <a:pPr/>
              <a:t>9/15/2018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DF3C2-0495-F940-AA06-AB01FA4F82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8057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5ADD6-F8CE-1748-83D1-037D91A2E22A}" type="datetimeFigureOut">
              <a:rPr lang="en-US" smtClean="0"/>
              <a:pPr/>
              <a:t>9/15/2018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DF3C2-0495-F940-AA06-AB01FA4F82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8966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5ADD6-F8CE-1748-83D1-037D91A2E22A}" type="datetimeFigureOut">
              <a:rPr lang="en-US" smtClean="0"/>
              <a:pPr/>
              <a:t>9/15/2018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DF3C2-0495-F940-AA06-AB01FA4F82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8802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5ADD6-F8CE-1748-83D1-037D91A2E22A}" type="datetimeFigureOut">
              <a:rPr lang="en-US" smtClean="0"/>
              <a:pPr/>
              <a:t>9/15/2018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DF3C2-0495-F940-AA06-AB01FA4F82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807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955AA0-9E44-4569-9715-F41D1A5495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813DA0-9077-456D-BD3C-C34E8A408A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70C380-F0FD-4A5F-AE3E-C45111BCAB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9449B-2E27-418B-91DE-5CAA555BBF07}" type="datetimeFigureOut">
              <a:rPr lang="en-GB" smtClean="0"/>
              <a:t>15/09/2018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153528-18AB-44A9-8AFA-8EA03299CB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65A775-BBC8-41F0-9C7F-D92609B24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2E7FB-CF86-43A1-B235-544D89561B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96121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5ADD6-F8CE-1748-83D1-037D91A2E22A}" type="datetimeFigureOut">
              <a:rPr lang="en-US" smtClean="0"/>
              <a:pPr/>
              <a:t>9/15/2018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DF3C2-0495-F940-AA06-AB01FA4F82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0227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5ADD6-F8CE-1748-83D1-037D91A2E22A}" type="datetimeFigureOut">
              <a:rPr lang="en-US" smtClean="0"/>
              <a:pPr/>
              <a:t>9/15/2018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DF3C2-0495-F940-AA06-AB01FA4F82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4608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5ADD6-F8CE-1748-83D1-037D91A2E22A}" type="datetimeFigureOut">
              <a:rPr lang="en-US" smtClean="0"/>
              <a:pPr/>
              <a:t>9/15/2018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DF3C2-0495-F940-AA06-AB01FA4F82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143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148CDC-BEB6-48DD-9C34-D56F53FB6B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7ACC29-344C-4E95-ABFE-07B31F0634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ED376F-EB65-4E1D-813D-DC7C4DD06B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9449B-2E27-418B-91DE-5CAA555BBF07}" type="datetimeFigureOut">
              <a:rPr lang="en-GB" smtClean="0"/>
              <a:t>15/09/2018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3E503-04D4-4F29-9722-1E253CC720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835B51-12FA-4847-80AD-E4618AB9F3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2E7FB-CF86-43A1-B235-544D89561B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0615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325855-7149-4909-B4F9-AEC74BBFA2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A322DF-C295-40DB-A586-53424A7315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6F80E0-0D3F-4C2B-AB08-597A981385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B66487-24A9-46CF-92AB-69C2194DC3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9449B-2E27-418B-91DE-5CAA555BBF07}" type="datetimeFigureOut">
              <a:rPr lang="en-GB" smtClean="0"/>
              <a:t>15/09/2018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F79E76-39E5-4E92-B246-F94784FD18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B2C0F0-6056-45C4-A78B-2F069ED86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2E7FB-CF86-43A1-B235-544D89561B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9580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5341B3-7194-41CD-9A09-9741194646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ACE4BA-25CC-4401-B2C4-266295BB12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B4D051-1364-4BB9-9B16-950D262A28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00F6878-690F-4975-8FDC-25FFF3F0B5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FAE439E-F4C6-449E-AB06-3986347D84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245EB58-E76E-44F5-8E90-E1BBCBDFE0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9449B-2E27-418B-91DE-5CAA555BBF07}" type="datetimeFigureOut">
              <a:rPr lang="en-GB" smtClean="0"/>
              <a:t>15/09/2018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F98111F-C0CB-437A-9E91-4B57C39E5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A171246-A391-49BC-B8B2-34EB273C2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2E7FB-CF86-43A1-B235-544D89561B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31091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E87E4B-080B-4098-B45F-2FB51C47F4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9A1489A-B93A-4732-B23B-0714064D9D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9449B-2E27-418B-91DE-5CAA555BBF07}" type="datetimeFigureOut">
              <a:rPr lang="en-GB" smtClean="0"/>
              <a:t>15/09/2018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8952CA-5CFB-4D2D-B228-5B2AC4C32B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7FB201A-E422-4CFC-A078-B1813BFF1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2E7FB-CF86-43A1-B235-544D89561B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7785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FA7614B-4BA6-4647-8922-17C90E4BAB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9449B-2E27-418B-91DE-5CAA555BBF07}" type="datetimeFigureOut">
              <a:rPr lang="en-GB" smtClean="0"/>
              <a:t>15/09/2018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C3066E7-8C36-4E7B-8FDF-93F3EC3748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EFB072-02C0-424D-AC90-486B4E6D1A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2E7FB-CF86-43A1-B235-544D89561B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20633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81FB7-1BF1-4B5E-8C69-EEB48EB4C6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042B0F-FE14-471D-8AF0-36D1C3CAE3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25AADD-BA24-46CB-94CD-C2BB58EA5C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BAB4A9-585F-45D0-967B-30D92EE2B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9449B-2E27-418B-91DE-5CAA555BBF07}" type="datetimeFigureOut">
              <a:rPr lang="en-GB" smtClean="0"/>
              <a:t>15/09/2018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9E0003-F7CB-4A26-95EF-5253A8D1DA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A6690E-E82C-4AF5-BA1E-3785E4A91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2E7FB-CF86-43A1-B235-544D89561B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5125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16FAA3-1618-466F-A0E8-D8F96CFD0A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E7920A5-318C-42AF-9027-4ED134D45A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AE4F9D-C849-4BDA-9959-E4D0E5D4CA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F8E3A2-D649-4843-9A1C-2EB87167F0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9449B-2E27-418B-91DE-5CAA555BBF07}" type="datetimeFigureOut">
              <a:rPr lang="en-GB" smtClean="0"/>
              <a:t>15/09/2018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0979A3-BD7F-4AD7-BE1F-32E005387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292BE2-BECA-429B-8C62-9E7FFDCE7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2E7FB-CF86-43A1-B235-544D89561B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05827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80118D3-B488-4A9E-A602-143EDF6534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2D01A5-E65E-4020-A8AD-803061A580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585184-AA2A-4AE6-9F06-3576EA301D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C9449B-2E27-418B-91DE-5CAA555BBF07}" type="datetimeFigureOut">
              <a:rPr lang="en-GB" smtClean="0"/>
              <a:t>15/09/2018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039341-FB01-49F3-9763-722F36FAF5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EA139B-3922-4387-A320-585E1688F0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02E7FB-CF86-43A1-B235-544D89561B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5595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C9449B-2E27-418B-91DE-5CAA555BBF07}" type="datetimeFigureOut">
              <a:rPr lang="en-GB" smtClean="0"/>
              <a:t>15/09/2018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02E7FB-CF86-43A1-B235-544D89561B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7752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jpeg"/><Relationship Id="rId7" Type="http://schemas.microsoft.com/office/2007/relationships/hdphoto" Target="../media/hdphoto1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2813447"/>
            <a:ext cx="7128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solidFill>
                  <a:srgbClr val="0093D3"/>
                </a:solidFill>
                <a:latin typeface="Arial"/>
                <a:cs typeface="Arial"/>
              </a:rPr>
              <a:t>Magnetic Materials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83557-E0FA-4717-BC03-55234762300F}"/>
              </a:ext>
            </a:extLst>
          </p:cNvPr>
          <p:cNvSpPr txBox="1"/>
          <p:nvPr/>
        </p:nvSpPr>
        <p:spPr>
          <a:xfrm>
            <a:off x="1691680" y="3717032"/>
            <a:ext cx="56166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Investigating everyday products to see if they are magnetic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D5F7D4F-C388-41B2-8156-098AD28184B2}"/>
              </a:ext>
            </a:extLst>
          </p:cNvPr>
          <p:cNvSpPr txBox="1"/>
          <p:nvPr/>
        </p:nvSpPr>
        <p:spPr>
          <a:xfrm>
            <a:off x="124339" y="1250335"/>
            <a:ext cx="7703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/>
              <a:t>Magnetic materials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78DBF1-CD54-4289-AFD0-A4B78114B42D}"/>
              </a:ext>
            </a:extLst>
          </p:cNvPr>
          <p:cNvSpPr txBox="1"/>
          <p:nvPr/>
        </p:nvSpPr>
        <p:spPr>
          <a:xfrm>
            <a:off x="98579" y="1923695"/>
            <a:ext cx="4617437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800" dirty="0"/>
              <a:t>Magnets are made from materials such as </a:t>
            </a:r>
            <a:r>
              <a:rPr lang="en-GB" sz="2800" b="1" dirty="0"/>
              <a:t>iron</a:t>
            </a:r>
            <a:r>
              <a:rPr lang="en-GB" sz="2800" dirty="0"/>
              <a:t> and </a:t>
            </a:r>
            <a:r>
              <a:rPr lang="en-GB" sz="2800" b="1" dirty="0"/>
              <a:t>nickel.</a:t>
            </a:r>
          </a:p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800" dirty="0"/>
              <a:t>They can </a:t>
            </a:r>
            <a:r>
              <a:rPr lang="en-GB" sz="2800" b="1" dirty="0"/>
              <a:t>stick</a:t>
            </a:r>
            <a:r>
              <a:rPr lang="en-GB" sz="2800" dirty="0"/>
              <a:t> to </a:t>
            </a:r>
            <a:r>
              <a:rPr lang="en-GB" sz="2800" b="1" dirty="0"/>
              <a:t>some </a:t>
            </a:r>
            <a:r>
              <a:rPr lang="en-GB" sz="2800" dirty="0"/>
              <a:t>materials, but </a:t>
            </a:r>
            <a:r>
              <a:rPr lang="en-GB" sz="2800" b="1" dirty="0"/>
              <a:t>not others.</a:t>
            </a:r>
          </a:p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800" dirty="0"/>
              <a:t>You are going it </a:t>
            </a:r>
            <a:r>
              <a:rPr lang="en-GB" sz="2800" b="1" dirty="0"/>
              <a:t>test different products </a:t>
            </a:r>
            <a:r>
              <a:rPr lang="en-GB" sz="2800" dirty="0"/>
              <a:t>to see if they are </a:t>
            </a:r>
            <a:r>
              <a:rPr lang="en-GB" sz="2800" b="1" dirty="0"/>
              <a:t>magnetic!</a:t>
            </a:r>
          </a:p>
        </p:txBody>
      </p:sp>
      <p:pic>
        <p:nvPicPr>
          <p:cNvPr id="1026" name="Picture 2" descr="Magnet, Horseshoe, Attraction, Attract, Metal">
            <a:extLst>
              <a:ext uri="{FF2B5EF4-FFF2-40B4-BE49-F238E27FC236}">
                <a16:creationId xmlns:a16="http://schemas.microsoft.com/office/drawing/2014/main" id="{1886FDAB-9D23-427C-A8AE-839A4625D0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990" y="1600824"/>
            <a:ext cx="3292351" cy="3738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69253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D5F7D4F-C388-41B2-8156-098AD28184B2}"/>
              </a:ext>
            </a:extLst>
          </p:cNvPr>
          <p:cNvSpPr txBox="1"/>
          <p:nvPr/>
        </p:nvSpPr>
        <p:spPr>
          <a:xfrm>
            <a:off x="124339" y="1250335"/>
            <a:ext cx="7703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/>
              <a:t>Which products are magnetic?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78DBF1-CD54-4289-AFD0-A4B78114B42D}"/>
              </a:ext>
            </a:extLst>
          </p:cNvPr>
          <p:cNvSpPr txBox="1"/>
          <p:nvPr/>
        </p:nvSpPr>
        <p:spPr>
          <a:xfrm>
            <a:off x="124339" y="1921776"/>
            <a:ext cx="8768141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GB" sz="2800" dirty="0"/>
              <a:t>For </a:t>
            </a:r>
            <a:r>
              <a:rPr lang="en-GB" sz="2800" b="1" dirty="0"/>
              <a:t>each</a:t>
            </a:r>
            <a:r>
              <a:rPr lang="en-GB" sz="2800" dirty="0"/>
              <a:t> of the </a:t>
            </a:r>
            <a:r>
              <a:rPr lang="en-GB" sz="2800" b="1" dirty="0"/>
              <a:t>products given to you:</a:t>
            </a:r>
          </a:p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800" dirty="0"/>
              <a:t>Write down the </a:t>
            </a:r>
            <a:r>
              <a:rPr lang="en-GB" sz="2800" b="1" dirty="0"/>
              <a:t>name </a:t>
            </a:r>
            <a:r>
              <a:rPr lang="en-GB" sz="2800" dirty="0"/>
              <a:t>of the product and the </a:t>
            </a:r>
            <a:r>
              <a:rPr lang="en-GB" sz="2800" b="1" dirty="0"/>
              <a:t>material </a:t>
            </a:r>
            <a:r>
              <a:rPr lang="en-GB" sz="2800" dirty="0"/>
              <a:t>that you think it is </a:t>
            </a:r>
            <a:r>
              <a:rPr lang="en-GB" sz="2800" b="1" dirty="0"/>
              <a:t>made</a:t>
            </a:r>
            <a:r>
              <a:rPr lang="en-GB" sz="2800" dirty="0"/>
              <a:t> from.</a:t>
            </a:r>
          </a:p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800" dirty="0"/>
              <a:t>Write down whether you think the product will be </a:t>
            </a:r>
            <a:r>
              <a:rPr lang="en-GB" sz="2800" b="1" dirty="0"/>
              <a:t>attracted</a:t>
            </a:r>
            <a:r>
              <a:rPr lang="en-GB" sz="2800" dirty="0"/>
              <a:t> to the </a:t>
            </a:r>
            <a:r>
              <a:rPr lang="en-GB" sz="2800" b="1" dirty="0"/>
              <a:t>magnet</a:t>
            </a:r>
            <a:r>
              <a:rPr lang="en-GB" sz="2800" dirty="0"/>
              <a:t> and </a:t>
            </a:r>
            <a:r>
              <a:rPr lang="en-GB" sz="2800" b="1" dirty="0"/>
              <a:t>why.</a:t>
            </a:r>
          </a:p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800" dirty="0"/>
              <a:t>Place your </a:t>
            </a:r>
            <a:r>
              <a:rPr lang="en-GB" sz="2800" b="1" dirty="0"/>
              <a:t>magnet</a:t>
            </a:r>
            <a:r>
              <a:rPr lang="en-GB" sz="2800" dirty="0"/>
              <a:t> near the product.</a:t>
            </a:r>
          </a:p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800" dirty="0"/>
              <a:t>Write down </a:t>
            </a:r>
            <a:r>
              <a:rPr lang="en-GB" sz="2800" b="1" dirty="0"/>
              <a:t>whether or not </a:t>
            </a:r>
            <a:r>
              <a:rPr lang="en-GB" sz="2800" dirty="0"/>
              <a:t>the product is </a:t>
            </a:r>
            <a:r>
              <a:rPr lang="en-GB" sz="2800" b="1" dirty="0"/>
              <a:t>attracted </a:t>
            </a:r>
            <a:r>
              <a:rPr lang="en-GB" sz="2800" dirty="0"/>
              <a:t>to the </a:t>
            </a:r>
            <a:r>
              <a:rPr lang="en-GB" sz="2800" b="1" dirty="0"/>
              <a:t>magnet </a:t>
            </a:r>
            <a:r>
              <a:rPr lang="en-GB" sz="2800" dirty="0"/>
              <a:t>and </a:t>
            </a:r>
            <a:r>
              <a:rPr lang="en-GB" sz="2800" b="1" dirty="0"/>
              <a:t>why</a:t>
            </a:r>
            <a:r>
              <a:rPr lang="en-GB" sz="2800" dirty="0"/>
              <a:t> you think this happened. </a:t>
            </a:r>
          </a:p>
        </p:txBody>
      </p:sp>
      <p:pic>
        <p:nvPicPr>
          <p:cNvPr id="9" name="Picture 2" descr="Magnet, Horseshoe, Attraction, Attract, Metal">
            <a:extLst>
              <a:ext uri="{FF2B5EF4-FFF2-40B4-BE49-F238E27FC236}">
                <a16:creationId xmlns:a16="http://schemas.microsoft.com/office/drawing/2014/main" id="{4D24E859-4223-4681-95E9-CFD047CCA5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312685" y="1338390"/>
            <a:ext cx="983186" cy="1116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Skeleton Key, Lock, Key, Door Key">
            <a:extLst>
              <a:ext uri="{FF2B5EF4-FFF2-40B4-BE49-F238E27FC236}">
                <a16:creationId xmlns:a16="http://schemas.microsoft.com/office/drawing/2014/main" id="{808286A2-4DAC-4C72-9B24-295F3760DA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048305" y="1222957"/>
            <a:ext cx="596872" cy="1345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38299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D5F7D4F-C388-41B2-8156-098AD28184B2}"/>
              </a:ext>
            </a:extLst>
          </p:cNvPr>
          <p:cNvSpPr txBox="1"/>
          <p:nvPr/>
        </p:nvSpPr>
        <p:spPr>
          <a:xfrm>
            <a:off x="124339" y="1250335"/>
            <a:ext cx="7703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/>
              <a:t>Products to test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77A559C-7ED9-4780-BA16-4DC2A982FA2D}"/>
              </a:ext>
            </a:extLst>
          </p:cNvPr>
          <p:cNvSpPr txBox="1"/>
          <p:nvPr/>
        </p:nvSpPr>
        <p:spPr>
          <a:xfrm>
            <a:off x="6853079" y="3791083"/>
            <a:ext cx="16325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Drinks can</a:t>
            </a:r>
          </a:p>
        </p:txBody>
      </p:sp>
      <p:pic>
        <p:nvPicPr>
          <p:cNvPr id="3076" name="Picture 4" descr="Glass, Plastic Cup, Vessel For Carrying">
            <a:extLst>
              <a:ext uri="{FF2B5EF4-FFF2-40B4-BE49-F238E27FC236}">
                <a16:creationId xmlns:a16="http://schemas.microsoft.com/office/drawing/2014/main" id="{935DA813-2764-4905-85F7-356B76F792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206" y="2122284"/>
            <a:ext cx="1309514" cy="177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ECC081D-67E2-4454-A2D1-296DFF0ADFDC}"/>
              </a:ext>
            </a:extLst>
          </p:cNvPr>
          <p:cNvSpPr txBox="1"/>
          <p:nvPr/>
        </p:nvSpPr>
        <p:spPr>
          <a:xfrm>
            <a:off x="185710" y="3935511"/>
            <a:ext cx="16325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Drinks cup</a:t>
            </a:r>
          </a:p>
        </p:txBody>
      </p:sp>
      <p:pic>
        <p:nvPicPr>
          <p:cNvPr id="3078" name="Picture 6" descr="Paperclip, Paper-Clip, Office, Clip, Metal">
            <a:extLst>
              <a:ext uri="{FF2B5EF4-FFF2-40B4-BE49-F238E27FC236}">
                <a16:creationId xmlns:a16="http://schemas.microsoft.com/office/drawing/2014/main" id="{F7E61329-0483-4C6C-A2A2-8DB45B63B7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916424" y="3744428"/>
            <a:ext cx="1138436" cy="2276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A063681C-3BB1-456B-9B89-7D3BCE57A344}"/>
              </a:ext>
            </a:extLst>
          </p:cNvPr>
          <p:cNvSpPr txBox="1"/>
          <p:nvPr/>
        </p:nvSpPr>
        <p:spPr>
          <a:xfrm>
            <a:off x="669389" y="5341924"/>
            <a:ext cx="16325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Paper clip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9D5783F-9B10-49C6-AA12-BB1F0E47C796}"/>
              </a:ext>
            </a:extLst>
          </p:cNvPr>
          <p:cNvSpPr txBox="1"/>
          <p:nvPr/>
        </p:nvSpPr>
        <p:spPr>
          <a:xfrm>
            <a:off x="2468920" y="3797011"/>
            <a:ext cx="15070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2p coin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1FD6930-8567-4029-BE5D-A1E962C986E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32150" t="30400" r="31100" b="22001"/>
          <a:stretch/>
        </p:blipFill>
        <p:spPr>
          <a:xfrm>
            <a:off x="2319806" y="2029826"/>
            <a:ext cx="1799048" cy="1747647"/>
          </a:xfrm>
          <a:prstGeom prst="rect">
            <a:avLst/>
          </a:prstGeom>
        </p:spPr>
      </p:pic>
      <p:pic>
        <p:nvPicPr>
          <p:cNvPr id="3080" name="Picture 8" descr="Door, Key, Lock, Open, Security">
            <a:extLst>
              <a:ext uri="{FF2B5EF4-FFF2-40B4-BE49-F238E27FC236}">
                <a16:creationId xmlns:a16="http://schemas.microsoft.com/office/drawing/2014/main" id="{9497578A-01EB-4C7A-AAF1-C5D8CF3129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1074" y="1961944"/>
            <a:ext cx="1997658" cy="1747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BDC9E74F-4DE9-4712-9D33-F1AD7103ACB6}"/>
              </a:ext>
            </a:extLst>
          </p:cNvPr>
          <p:cNvSpPr txBox="1"/>
          <p:nvPr/>
        </p:nvSpPr>
        <p:spPr>
          <a:xfrm>
            <a:off x="4847525" y="3797010"/>
            <a:ext cx="15070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Door key</a:t>
            </a:r>
          </a:p>
        </p:txBody>
      </p:sp>
      <p:pic>
        <p:nvPicPr>
          <p:cNvPr id="3082" name="Picture 10" descr="Toy, Car, Wooden, Toy Car, Childhood, Fun, Learning">
            <a:extLst>
              <a:ext uri="{FF2B5EF4-FFF2-40B4-BE49-F238E27FC236}">
                <a16:creationId xmlns:a16="http://schemas.microsoft.com/office/drawing/2014/main" id="{D6E659B4-5A85-413A-9EF2-4CF38A72FB9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49" t="16338" r="7146"/>
          <a:stretch/>
        </p:blipFill>
        <p:spPr bwMode="auto">
          <a:xfrm>
            <a:off x="3008384" y="4268403"/>
            <a:ext cx="2044706" cy="1687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4E3DEBEF-81C5-4C58-B336-B1C1AD5C3205}"/>
              </a:ext>
            </a:extLst>
          </p:cNvPr>
          <p:cNvSpPr txBox="1"/>
          <p:nvPr/>
        </p:nvSpPr>
        <p:spPr>
          <a:xfrm>
            <a:off x="4717854" y="4972592"/>
            <a:ext cx="16325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Toy car</a:t>
            </a:r>
          </a:p>
        </p:txBody>
      </p:sp>
      <p:pic>
        <p:nvPicPr>
          <p:cNvPr id="3086" name="Picture 14" descr="Soda, Pop, Can, Aluminum, Cola, Beer, Tin, Red, Juice">
            <a:extLst>
              <a:ext uri="{FF2B5EF4-FFF2-40B4-BE49-F238E27FC236}">
                <a16:creationId xmlns:a16="http://schemas.microsoft.com/office/drawing/2014/main" id="{DEF6DEA6-7A51-45BF-B014-DB29B3F357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2608" y="1789163"/>
            <a:ext cx="1112956" cy="1935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00023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D5F7D4F-C388-41B2-8156-098AD28184B2}"/>
              </a:ext>
            </a:extLst>
          </p:cNvPr>
          <p:cNvSpPr txBox="1"/>
          <p:nvPr/>
        </p:nvSpPr>
        <p:spPr>
          <a:xfrm>
            <a:off x="124339" y="1250335"/>
            <a:ext cx="7703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/>
              <a:t>What have we learnt?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78DBF1-CD54-4289-AFD0-A4B78114B42D}"/>
              </a:ext>
            </a:extLst>
          </p:cNvPr>
          <p:cNvSpPr txBox="1"/>
          <p:nvPr/>
        </p:nvSpPr>
        <p:spPr>
          <a:xfrm>
            <a:off x="124339" y="1992704"/>
            <a:ext cx="8768141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800" dirty="0"/>
              <a:t>What do we mean when we say that a </a:t>
            </a:r>
            <a:r>
              <a:rPr lang="en-GB" sz="2800" b="1" dirty="0"/>
              <a:t>material</a:t>
            </a:r>
            <a:r>
              <a:rPr lang="en-GB" sz="2800" dirty="0"/>
              <a:t> is </a:t>
            </a:r>
            <a:r>
              <a:rPr lang="en-GB" sz="2800" b="1" dirty="0"/>
              <a:t>magnetic?</a:t>
            </a:r>
          </a:p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800" dirty="0"/>
              <a:t>Which </a:t>
            </a:r>
            <a:r>
              <a:rPr lang="en-GB" sz="2800" b="1" dirty="0"/>
              <a:t>materials</a:t>
            </a:r>
            <a:r>
              <a:rPr lang="en-GB" sz="2800" dirty="0"/>
              <a:t> are </a:t>
            </a:r>
            <a:r>
              <a:rPr lang="en-GB" sz="2800" b="1" dirty="0"/>
              <a:t>magnetic?</a:t>
            </a:r>
          </a:p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800" dirty="0"/>
              <a:t>Which </a:t>
            </a:r>
            <a:r>
              <a:rPr lang="en-GB" sz="2800" b="1" dirty="0"/>
              <a:t>materials</a:t>
            </a:r>
            <a:r>
              <a:rPr lang="en-GB" sz="2800" dirty="0"/>
              <a:t> are </a:t>
            </a:r>
            <a:r>
              <a:rPr lang="en-GB" sz="2800" b="1" dirty="0"/>
              <a:t>not magnetic?</a:t>
            </a:r>
          </a:p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800" dirty="0"/>
              <a:t>Why are </a:t>
            </a:r>
            <a:r>
              <a:rPr lang="en-GB" sz="2800" b="1" dirty="0"/>
              <a:t>some materials </a:t>
            </a:r>
            <a:r>
              <a:rPr lang="en-GB" sz="2800" dirty="0"/>
              <a:t>magnetic, but not </a:t>
            </a:r>
            <a:r>
              <a:rPr lang="en-GB" sz="2800" b="1" dirty="0"/>
              <a:t>others?</a:t>
            </a:r>
          </a:p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800" dirty="0"/>
              <a:t>What </a:t>
            </a:r>
            <a:r>
              <a:rPr lang="en-GB" sz="2800" b="1" dirty="0"/>
              <a:t>uses</a:t>
            </a:r>
            <a:r>
              <a:rPr lang="en-GB" sz="2800" dirty="0"/>
              <a:t> could </a:t>
            </a:r>
            <a:r>
              <a:rPr lang="en-GB" sz="2800" b="1" dirty="0"/>
              <a:t>magnetic materials </a:t>
            </a:r>
            <a:r>
              <a:rPr lang="en-GB" sz="2800" dirty="0"/>
              <a:t>have in </a:t>
            </a:r>
            <a:r>
              <a:rPr lang="en-GB" sz="2800" b="1" dirty="0"/>
              <a:t>products?</a:t>
            </a:r>
          </a:p>
        </p:txBody>
      </p:sp>
    </p:spTree>
    <p:extLst>
      <p:ext uri="{BB962C8B-B14F-4D97-AF65-F5344CB8AC3E}">
        <p14:creationId xmlns:p14="http://schemas.microsoft.com/office/powerpoint/2010/main" val="2969110333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resentation testing vehicle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4733</TotalTime>
  <Words>384</Words>
  <Application>Microsoft Office PowerPoint</Application>
  <PresentationFormat>On-screen Show (4:3)</PresentationFormat>
  <Paragraphs>39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Custom Design</vt:lpstr>
      <vt:lpstr>Presentation testing vehicles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Investigating electricity</dc:title>
  <dc:creator>Attainment in Education</dc:creator>
  <cp:lastModifiedBy>Paul Anderson</cp:lastModifiedBy>
  <cp:revision>244</cp:revision>
  <dcterms:created xsi:type="dcterms:W3CDTF">2012-08-07T14:34:21Z</dcterms:created>
  <dcterms:modified xsi:type="dcterms:W3CDTF">2018-09-15T11:04:00Z</dcterms:modified>
</cp:coreProperties>
</file>