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120" y="2963213"/>
            <a:ext cx="756169" cy="1215472"/>
          </a:xfrm>
          <a:prstGeom prst="rect">
            <a:avLst/>
          </a:prstGeom>
          <a:ln>
            <a:noFill/>
          </a:ln>
          <a:scene3d>
            <a:camera prst="orthographicFront">
              <a:rot lat="1500000" lon="3300000" rev="0"/>
            </a:camera>
            <a:lightRig rig="threePt" dir="t"/>
          </a:scene3d>
          <a:sp3d/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Pinhole penguin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02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bright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lamp that is the shape of a penguin is turned 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put in front of a tiny cross-shaped hole.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75072" y="1866782"/>
            <a:ext cx="7849418" cy="3770073"/>
            <a:chOff x="675072" y="1866782"/>
            <a:chExt cx="7849418" cy="3770073"/>
          </a:xfrm>
        </p:grpSpPr>
        <p:grpSp>
          <p:nvGrpSpPr>
            <p:cNvPr id="47" name="Group 46"/>
            <p:cNvGrpSpPr/>
            <p:nvPr/>
          </p:nvGrpSpPr>
          <p:grpSpPr>
            <a:xfrm>
              <a:off x="675072" y="1866782"/>
              <a:ext cx="7849418" cy="3770073"/>
              <a:chOff x="675072" y="1930088"/>
              <a:chExt cx="7849418" cy="3770073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675072" y="1930088"/>
                <a:ext cx="7849418" cy="3770073"/>
                <a:chOff x="675072" y="1871469"/>
                <a:chExt cx="7849418" cy="3770073"/>
              </a:xfrm>
            </p:grpSpPr>
            <p:grpSp>
              <p:nvGrpSpPr>
                <p:cNvPr id="40" name="Group 39"/>
                <p:cNvGrpSpPr/>
                <p:nvPr/>
              </p:nvGrpSpPr>
              <p:grpSpPr>
                <a:xfrm>
                  <a:off x="675072" y="1871469"/>
                  <a:ext cx="7849418" cy="3770073"/>
                  <a:chOff x="675072" y="1685912"/>
                  <a:chExt cx="7849418" cy="3770073"/>
                </a:xfrm>
              </p:grpSpPr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675072" y="1685912"/>
                    <a:ext cx="7849418" cy="3770073"/>
                    <a:chOff x="629410" y="1869332"/>
                    <a:chExt cx="7849418" cy="3770073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629410" y="1869332"/>
                      <a:ext cx="7849418" cy="3770073"/>
                      <a:chOff x="617521" y="1784627"/>
                      <a:chExt cx="7849418" cy="3770073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617521" y="1784627"/>
                        <a:ext cx="7573994" cy="3770073"/>
                        <a:chOff x="552450" y="1742536"/>
                        <a:chExt cx="7944570" cy="4315364"/>
                      </a:xfrm>
                    </p:grpSpPr>
                    <p:sp>
                      <p:nvSpPr>
                        <p:cNvPr id="21" name="Rectangle 20"/>
                        <p:cNvSpPr/>
                        <p:nvPr/>
                      </p:nvSpPr>
                      <p:spPr>
                        <a:xfrm>
                          <a:off x="552450" y="1742536"/>
                          <a:ext cx="7944570" cy="4315364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>
                          <a:off x="3993879" y="5552628"/>
                          <a:ext cx="3049010" cy="42275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dirty="0" smtClean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Tiny cross-sha</a:t>
                          </a:r>
                          <a:r>
                            <a:rPr lang="en-GB" dirty="0" smtClean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ped hole</a:t>
                          </a:r>
                          <a:endParaRPr lang="en-GB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23" name="Rectangle 22"/>
                        <p:cNvSpPr/>
                        <p:nvPr/>
                      </p:nvSpPr>
                      <p:spPr>
                        <a:xfrm>
                          <a:off x="4187885" y="2366072"/>
                          <a:ext cx="2191110" cy="295023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cene3d>
                          <a:camera prst="orthographicFront">
                            <a:rot lat="1500000" lon="3300000" rev="0"/>
                          </a:camera>
                          <a:lightRig rig="threePt" dir="t"/>
                        </a:scene3d>
                        <a:sp3d extrusionH="2540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7" name="Rectangle 6"/>
                      <p:cNvSpPr/>
                      <p:nvPr/>
                    </p:nvSpPr>
                    <p:spPr>
                      <a:xfrm>
                        <a:off x="6378034" y="2339492"/>
                        <a:ext cx="2088905" cy="257744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  <a:scene3d>
                        <a:camera prst="orthographicFront">
                          <a:rot lat="1500000" lon="3300000" rev="0"/>
                        </a:camera>
                        <a:lightRig rig="threePt" dir="t"/>
                      </a:scene3d>
                      <a:sp3d extrusionH="2540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" name="Trapezoid 8"/>
                      <p:cNvSpPr/>
                      <p:nvPr/>
                    </p:nvSpPr>
                    <p:spPr>
                      <a:xfrm rot="16200000">
                        <a:off x="6288607" y="2779098"/>
                        <a:ext cx="578644" cy="1677989"/>
                      </a:xfrm>
                      <a:prstGeom prst="trapezoid">
                        <a:avLst>
                          <a:gd name="adj" fmla="val 38534"/>
                        </a:avLst>
                      </a:prstGeom>
                      <a:solidFill>
                        <a:schemeClr val="bg1">
                          <a:alpha val="14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" name="TextBox 1"/>
                    <p:cNvSpPr txBox="1"/>
                    <p:nvPr/>
                  </p:nvSpPr>
                  <p:spPr>
                    <a:xfrm>
                      <a:off x="7147809" y="3158918"/>
                      <a:ext cx="522527" cy="1107996"/>
                    </a:xfrm>
                    <a:prstGeom prst="rect">
                      <a:avLst/>
                    </a:prstGeom>
                    <a:noFill/>
                    <a:scene3d>
                      <a:camera prst="orthographicFront">
                        <a:rot lat="1500000" lon="3300000" rev="0"/>
                      </a:camera>
                      <a:lightRig rig="threePt" dir="t"/>
                    </a:scene3d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66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?</a:t>
                      </a:r>
                      <a:endParaRPr lang="en-GB" sz="66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1662930" y="5016301"/>
                    <a:ext cx="21567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Penguin lamp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2131195" y="2833272"/>
                  <a:ext cx="1446365" cy="1799561"/>
                  <a:chOff x="2179751" y="2997610"/>
                  <a:chExt cx="1150656" cy="1565518"/>
                </a:xfrm>
              </p:grpSpPr>
              <p:sp>
                <p:nvSpPr>
                  <p:cNvPr id="41" name="Oval 40"/>
                  <p:cNvSpPr/>
                  <p:nvPr/>
                </p:nvSpPr>
                <p:spPr>
                  <a:xfrm>
                    <a:off x="2414257" y="2997610"/>
                    <a:ext cx="647137" cy="781766"/>
                  </a:xfrm>
                  <a:prstGeom prst="ellipse">
                    <a:avLst/>
                  </a:prstGeom>
                  <a:solidFill>
                    <a:schemeClr val="bg1">
                      <a:alpha val="20000"/>
                    </a:schemeClr>
                  </a:solidFill>
                  <a:ln>
                    <a:noFill/>
                  </a:ln>
                  <a:scene3d>
                    <a:camera prst="orthographicFront">
                      <a:rot lat="1500000" lon="33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>
                    <a:off x="2179751" y="3123994"/>
                    <a:ext cx="1150656" cy="1439134"/>
                  </a:xfrm>
                  <a:prstGeom prst="ellipse">
                    <a:avLst/>
                  </a:prstGeom>
                  <a:solidFill>
                    <a:schemeClr val="bg1">
                      <a:alpha val="20000"/>
                    </a:schemeClr>
                  </a:solidFill>
                  <a:ln>
                    <a:noFill/>
                  </a:ln>
                  <a:scene3d>
                    <a:camera prst="orthographicFront">
                      <a:rot lat="1500000" lon="33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66545" y="3144083"/>
                <a:ext cx="756169" cy="1215472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500000" lon="3300000" rev="0"/>
                </a:camera>
                <a:lightRig rig="threePt" dir="t"/>
              </a:scene3d>
              <a:sp3d/>
            </p:spPr>
          </p:pic>
        </p:grpSp>
        <p:sp>
          <p:nvSpPr>
            <p:cNvPr id="48" name="Cross 47"/>
            <p:cNvSpPr/>
            <p:nvPr/>
          </p:nvSpPr>
          <p:spPr>
            <a:xfrm>
              <a:off x="5113383" y="3680380"/>
              <a:ext cx="72000" cy="71438"/>
            </a:xfrm>
            <a:prstGeom prst="plus">
              <a:avLst>
                <a:gd name="adj" fmla="val 40415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1500000" lon="33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penguin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886450" cy="79093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expect to see on the screen?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516215" y="314336"/>
            <a:ext cx="2458913" cy="1348658"/>
            <a:chOff x="6673083" y="200025"/>
            <a:chExt cx="2394717" cy="1226271"/>
          </a:xfrm>
        </p:grpSpPr>
        <p:sp>
          <p:nvSpPr>
            <p:cNvPr id="3" name="Rectangle 2"/>
            <p:cNvSpPr/>
            <p:nvPr/>
          </p:nvSpPr>
          <p:spPr>
            <a:xfrm>
              <a:off x="6673083" y="200025"/>
              <a:ext cx="2394717" cy="8967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14673" y="266811"/>
              <a:ext cx="2311537" cy="1159485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2133600" y="2261435"/>
            <a:ext cx="2257425" cy="1546474"/>
            <a:chOff x="2133600" y="2261435"/>
            <a:chExt cx="2257425" cy="1546474"/>
          </a:xfrm>
        </p:grpSpPr>
        <p:sp>
          <p:nvSpPr>
            <p:cNvPr id="6" name="Rectangle 5"/>
            <p:cNvSpPr/>
            <p:nvPr/>
          </p:nvSpPr>
          <p:spPr>
            <a:xfrm>
              <a:off x="2133600" y="2261435"/>
              <a:ext cx="2257425" cy="15464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Cross 6"/>
            <p:cNvSpPr/>
            <p:nvPr/>
          </p:nvSpPr>
          <p:spPr>
            <a:xfrm>
              <a:off x="2812312" y="2586535"/>
              <a:ext cx="900000" cy="900000"/>
            </a:xfrm>
            <a:prstGeom prst="plus">
              <a:avLst>
                <a:gd name="adj" fmla="val 4242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023100" y="2261435"/>
            <a:ext cx="2257425" cy="1546474"/>
            <a:chOff x="5023100" y="2261435"/>
            <a:chExt cx="2257425" cy="1546474"/>
          </a:xfrm>
        </p:grpSpPr>
        <p:sp>
          <p:nvSpPr>
            <p:cNvPr id="40" name="Rectangle 39"/>
            <p:cNvSpPr/>
            <p:nvPr/>
          </p:nvSpPr>
          <p:spPr>
            <a:xfrm>
              <a:off x="5023100" y="2261435"/>
              <a:ext cx="2257425" cy="15464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Cross 50"/>
            <p:cNvSpPr/>
            <p:nvPr/>
          </p:nvSpPr>
          <p:spPr>
            <a:xfrm>
              <a:off x="5701810" y="2576983"/>
              <a:ext cx="900000" cy="900000"/>
            </a:xfrm>
            <a:prstGeom prst="plus">
              <a:avLst>
                <a:gd name="adj" fmla="val 4242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71855" y="2585962"/>
              <a:ext cx="559911" cy="900000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5554796" y="2395814"/>
              <a:ext cx="529298" cy="5661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219526" y="2398195"/>
              <a:ext cx="529298" cy="5661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54796" y="3096318"/>
              <a:ext cx="529298" cy="5661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216503" y="3096317"/>
              <a:ext cx="529298" cy="5661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133600" y="4129522"/>
            <a:ext cx="2257425" cy="1546474"/>
            <a:chOff x="2133600" y="4129522"/>
            <a:chExt cx="2257425" cy="1546474"/>
          </a:xfrm>
        </p:grpSpPr>
        <p:sp>
          <p:nvSpPr>
            <p:cNvPr id="38" name="Rectangle 37"/>
            <p:cNvSpPr/>
            <p:nvPr/>
          </p:nvSpPr>
          <p:spPr>
            <a:xfrm>
              <a:off x="2133600" y="4129522"/>
              <a:ext cx="2257425" cy="15464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82356" y="4456809"/>
              <a:ext cx="559911" cy="900000"/>
            </a:xfrm>
            <a:prstGeom prst="rect">
              <a:avLst/>
            </a:prstGeom>
          </p:spPr>
        </p:pic>
      </p:grpSp>
      <p:grpSp>
        <p:nvGrpSpPr>
          <p:cNvPr id="71" name="Group 70"/>
          <p:cNvGrpSpPr/>
          <p:nvPr/>
        </p:nvGrpSpPr>
        <p:grpSpPr>
          <a:xfrm>
            <a:off x="5023099" y="4132444"/>
            <a:ext cx="2257425" cy="1546474"/>
            <a:chOff x="5023099" y="4132444"/>
            <a:chExt cx="2257425" cy="1546474"/>
          </a:xfrm>
        </p:grpSpPr>
        <p:sp>
          <p:nvSpPr>
            <p:cNvPr id="39" name="Rectangle 38"/>
            <p:cNvSpPr/>
            <p:nvPr/>
          </p:nvSpPr>
          <p:spPr>
            <a:xfrm>
              <a:off x="5023099" y="4132444"/>
              <a:ext cx="2257425" cy="15464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5871854" y="4450596"/>
              <a:ext cx="559911" cy="9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632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Pinhole penguin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7" y="863125"/>
            <a:ext cx="8496534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Rays of light show which way light moves from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penguin lamp.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baseline="0" dirty="0" smtClean="0"/>
              <a:t>b.</a:t>
            </a:r>
            <a:r>
              <a:rPr lang="en-US" dirty="0" smtClean="0"/>
              <a:t> 	</a:t>
            </a:r>
            <a:r>
              <a:rPr lang="en-US" baseline="0" dirty="0" smtClean="0"/>
              <a:t>What</a:t>
            </a:r>
            <a:r>
              <a:rPr lang="en-US" dirty="0" smtClean="0"/>
              <a:t> can you say about rays to explain what you see on the screen?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14258"/>
            <a:ext cx="5331120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Rays from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corners of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penguin are blocked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578794"/>
            <a:ext cx="5331120" cy="53542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ray from each point of the penguin goes through the cross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240656"/>
            <a:ext cx="5331120" cy="51833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rays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each point of the penguin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through the cross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893712"/>
            <a:ext cx="5331120" cy="5377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moving along each ray lights up a point on the screen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47094" y="5558248"/>
            <a:ext cx="5331120" cy="53542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moving along rays from one point of the penguin go through the hole at a particular angle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69" y="1783830"/>
            <a:ext cx="1204648" cy="8280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129" y="1796764"/>
            <a:ext cx="1204648" cy="8280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6389" y="1783830"/>
            <a:ext cx="1204648" cy="828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9650" y="1795772"/>
            <a:ext cx="1204648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55</TotalTime>
  <Words>160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2019-03-26T07:53:28Z</dcterms:created>
  <dcterms:modified xsi:type="dcterms:W3CDTF">2019-03-26T08:49:08Z</dcterms:modified>
</cp:coreProperties>
</file>