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turns round?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1622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Writing looks different when it is reflected in a mirror.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 smtClean="0"/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</a:pPr>
            <a:endParaRPr lang="en-GB" altLang="en-US" b="1" dirty="0" smtClean="0">
              <a:solidFill>
                <a:schemeClr val="tx1"/>
              </a:solidFill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en-GB" altLang="en-US" b="1" dirty="0" smtClean="0">
                <a:solidFill>
                  <a:schemeClr val="tx1"/>
                </a:solidFill>
              </a:rPr>
              <a:t>To </a:t>
            </a:r>
            <a:r>
              <a:rPr lang="en-GB" altLang="en-US" b="1" dirty="0">
                <a:solidFill>
                  <a:schemeClr val="tx1"/>
                </a:solidFill>
              </a:rPr>
              <a:t>answer</a:t>
            </a:r>
            <a:endParaRPr lang="en-GB" altLang="en-US" dirty="0">
              <a:solidFill>
                <a:schemeClr val="tx1"/>
              </a:solidFill>
            </a:endParaRP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altLang="en-US" dirty="0">
                <a:solidFill>
                  <a:schemeClr val="tx1"/>
                </a:solidFill>
                <a:cs typeface="Arial" panose="020B0604020202020204" pitchFamily="34" charset="0"/>
              </a:rPr>
              <a:t>Write the word ‘FIRE’ as is appears in a flat mirror. </a:t>
            </a:r>
            <a:endParaRPr lang="en-GB" altLang="en-US" dirty="0">
              <a:solidFill>
                <a:schemeClr val="tx1"/>
              </a:solidFill>
            </a:endParaRP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altLang="en-US" dirty="0">
                <a:solidFill>
                  <a:schemeClr val="tx1"/>
                </a:solidFill>
                <a:cs typeface="Arial" panose="020B0604020202020204" pitchFamily="34" charset="0"/>
              </a:rPr>
              <a:t>Describe how the reflection of ‘FIRE’ is different to ‘FIRE’ when it is written down.</a:t>
            </a:r>
            <a:endParaRPr lang="en-GB" altLang="en-US" dirty="0">
              <a:solidFill>
                <a:schemeClr val="tx1"/>
              </a:solidFill>
            </a:endParaRP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altLang="en-US" dirty="0" smtClean="0">
                <a:solidFill>
                  <a:schemeClr val="tx1"/>
                </a:solidFill>
                <a:cs typeface="Arial" panose="020B0604020202020204" pitchFamily="34" charset="0"/>
              </a:rPr>
              <a:t>What </a:t>
            </a:r>
            <a:r>
              <a:rPr lang="en-GB" altLang="en-US" dirty="0">
                <a:solidFill>
                  <a:schemeClr val="tx1"/>
                </a:solidFill>
                <a:cs typeface="Arial" panose="020B0604020202020204" pitchFamily="34" charset="0"/>
              </a:rPr>
              <a:t>does a mirror do when it reflects the word ‘FIRE’?</a:t>
            </a:r>
            <a:endParaRPr lang="en-GB" altLang="en-US" dirty="0">
              <a:solidFill>
                <a:schemeClr val="tx1"/>
              </a:solidFill>
            </a:endParaRP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altLang="en-US" dirty="0" smtClean="0">
                <a:solidFill>
                  <a:schemeClr val="tx1"/>
                </a:solidFill>
                <a:cs typeface="Arial" panose="020B0604020202020204" pitchFamily="34" charset="0"/>
              </a:rPr>
              <a:t>What </a:t>
            </a:r>
            <a:r>
              <a:rPr lang="en-GB" altLang="en-US" dirty="0">
                <a:solidFill>
                  <a:schemeClr val="tx1"/>
                </a:solidFill>
                <a:cs typeface="Arial" panose="020B0604020202020204" pitchFamily="34" charset="0"/>
              </a:rPr>
              <a:t>does a person reading the word ‘FIRE’ need to do </a:t>
            </a:r>
            <a:r>
              <a:rPr lang="en-GB" altLang="en-US" dirty="0" smtClean="0">
                <a:solidFill>
                  <a:schemeClr val="tx1"/>
                </a:solidFill>
                <a:cs typeface="Arial" panose="020B0604020202020204" pitchFamily="34" charset="0"/>
              </a:rPr>
              <a:t>to the paper it is written on in </a:t>
            </a:r>
            <a:r>
              <a:rPr lang="en-GB" altLang="en-US" dirty="0">
                <a:solidFill>
                  <a:schemeClr val="tx1"/>
                </a:solidFill>
                <a:cs typeface="Arial" panose="020B0604020202020204" pitchFamily="34" charset="0"/>
              </a:rPr>
              <a:t>order to see its reflection in a mirror?</a:t>
            </a:r>
            <a:endParaRPr lang="en-GB" altLang="en-US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2837" y="1373267"/>
            <a:ext cx="4202564" cy="1820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13</TotalTime>
  <Words>95</Words>
  <Application>Microsoft Office PowerPoint</Application>
  <PresentationFormat>On-screen Show (4:3)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4</cp:revision>
  <dcterms:created xsi:type="dcterms:W3CDTF">2019-03-27T16:21:31Z</dcterms:created>
  <dcterms:modified xsi:type="dcterms:W3CDTF">2019-04-09T08:10:55Z</dcterms:modified>
</cp:coreProperties>
</file>