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https://pixabay.com/vectors/hedgehog-animal-spikes-mammal-156172/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99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Mirror reflection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119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Harry the hedgehog looks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at himself in a mirror.</a:t>
            </a: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5200094"/>
            <a:ext cx="8285163" cy="8211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mirror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has a special name because it is flat.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It is called a </a:t>
            </a:r>
            <a:r>
              <a:rPr lang="en-US" b="1" dirty="0" smtClean="0"/>
              <a:t>plane mirror</a:t>
            </a:r>
            <a:r>
              <a:rPr lang="en-US" dirty="0" smtClean="0"/>
              <a:t>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593165" y="1886809"/>
            <a:ext cx="4422118" cy="2577441"/>
            <a:chOff x="2593165" y="1886809"/>
            <a:chExt cx="4422118" cy="2577441"/>
          </a:xfrm>
        </p:grpSpPr>
        <p:sp>
          <p:nvSpPr>
            <p:cNvPr id="5" name="Rectangle 4"/>
            <p:cNvSpPr/>
            <p:nvPr/>
          </p:nvSpPr>
          <p:spPr>
            <a:xfrm>
              <a:off x="4926378" y="1886809"/>
              <a:ext cx="2088905" cy="2577441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solidFill>
                <a:schemeClr val="bg1">
                  <a:lumMod val="75000"/>
                </a:schemeClr>
              </a:solidFill>
            </a:ln>
            <a:scene3d>
              <a:camera prst="orthographicFront">
                <a:rot lat="1500000" lon="3300000" rev="0"/>
              </a:camera>
              <a:lightRig rig="threePt" dir="t"/>
            </a:scene3d>
            <a:sp3d extrusionH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600" b="1" dirty="0" smtClean="0">
                  <a:solidFill>
                    <a:schemeClr val="bg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?</a:t>
              </a:r>
              <a:endParaRPr lang="en-GB" sz="16600" b="1" dirty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1028" name="Picture 4" descr="Hedgehog, Animal, Spikes, Mammal, Cartoon, Happy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593165" y="2236761"/>
              <a:ext cx="1822064" cy="22274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Mirror reflection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6"/>
            <a:ext cx="8492463" cy="5262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can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you describe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Harry’s reflection?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Harry’s reflection is </a:t>
            </a:r>
            <a:r>
              <a:rPr lang="en-GB" i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the mirror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Harry’s reflection looks back to front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Harry’s reflection is the same size as Harry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1" y="5486460"/>
            <a:ext cx="5581067" cy="5402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Everyone looking at the mirror sees the same  reflection that Harry sees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0438" y="1299394"/>
            <a:ext cx="2699032" cy="2092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04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34</TotalTime>
  <Words>104</Words>
  <Application>Microsoft Office PowerPoint</Application>
  <PresentationFormat>On-screen Show (4:3)</PresentationFormat>
  <Paragraphs>22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2019-03-26T15:25:04Z</dcterms:created>
  <dcterms:modified xsi:type="dcterms:W3CDTF">2019-04-09T07:29:58Z</dcterms:modified>
</cp:coreProperties>
</file>