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818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Light through a hole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40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bright yellow lamp is placed in front of a pinhole.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There is a screen behind the hole.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29410" y="1869332"/>
            <a:ext cx="7849418" cy="3770073"/>
            <a:chOff x="617521" y="1784627"/>
            <a:chExt cx="7849418" cy="3770073"/>
          </a:xfrm>
        </p:grpSpPr>
        <p:grpSp>
          <p:nvGrpSpPr>
            <p:cNvPr id="4" name="Group 3"/>
            <p:cNvGrpSpPr/>
            <p:nvPr/>
          </p:nvGrpSpPr>
          <p:grpSpPr>
            <a:xfrm>
              <a:off x="617521" y="1784627"/>
              <a:ext cx="7573994" cy="3770073"/>
              <a:chOff x="812784" y="1770340"/>
              <a:chExt cx="7573994" cy="377007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812784" y="1770340"/>
                <a:ext cx="7573994" cy="3770073"/>
                <a:chOff x="788447" y="2070340"/>
                <a:chExt cx="7573994" cy="3770073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788447" y="2070340"/>
                  <a:ext cx="7573994" cy="3770073"/>
                  <a:chOff x="552450" y="1742536"/>
                  <a:chExt cx="7944570" cy="4315364"/>
                </a:xfrm>
              </p:grpSpPr>
              <p:sp>
                <p:nvSpPr>
                  <p:cNvPr id="17" name="Rectangle 16"/>
                  <p:cNvSpPr/>
                  <p:nvPr/>
                </p:nvSpPr>
                <p:spPr>
                  <a:xfrm>
                    <a:off x="552450" y="1742536"/>
                    <a:ext cx="7944570" cy="4315364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293610" y="5554622"/>
                    <a:ext cx="2085384" cy="42275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Pinhole in card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4187885" y="2366072"/>
                    <a:ext cx="2191110" cy="2950234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  <a:scene3d>
                    <a:camera prst="orthographicFront">
                      <a:rot lat="1500000" lon="3300000" rev="0"/>
                    </a:camera>
                    <a:lightRig rig="threePt" dir="t"/>
                  </a:scene3d>
                  <a:sp3d extrusionH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6" name="Oval 15"/>
                <p:cNvSpPr/>
                <p:nvPr/>
              </p:nvSpPr>
              <p:spPr>
                <a:xfrm>
                  <a:off x="5215870" y="3800347"/>
                  <a:ext cx="36000" cy="36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773444" y="3230347"/>
                <a:ext cx="1060667" cy="1130550"/>
                <a:chOff x="2291379" y="2960727"/>
                <a:chExt cx="1060667" cy="1130550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2551346" y="2960727"/>
                  <a:ext cx="540736" cy="540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  <a:scene3d>
                  <a:camera prst="orthographicFront">
                    <a:rot lat="0" lon="0" rev="27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ound Same Side Corner Rectangle 8"/>
                <p:cNvSpPr/>
                <p:nvPr/>
              </p:nvSpPr>
              <p:spPr>
                <a:xfrm>
                  <a:off x="2641014" y="3500727"/>
                  <a:ext cx="361399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ound Same Side Corner Rectangle 9"/>
                <p:cNvSpPr/>
                <p:nvPr/>
              </p:nvSpPr>
              <p:spPr>
                <a:xfrm>
                  <a:off x="2386929" y="3732903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3102644" y="3732903"/>
                  <a:ext cx="149170" cy="63099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ound Same Side Corner Rectangle 13"/>
                <p:cNvSpPr/>
                <p:nvPr/>
              </p:nvSpPr>
              <p:spPr>
                <a:xfrm>
                  <a:off x="2291379" y="3796002"/>
                  <a:ext cx="1060667" cy="295275"/>
                </a:xfrm>
                <a:prstGeom prst="round2SameRect">
                  <a:avLst>
                    <a:gd name="adj1" fmla="val 2957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7" name="Rectangle 36"/>
            <p:cNvSpPr/>
            <p:nvPr/>
          </p:nvSpPr>
          <p:spPr>
            <a:xfrm>
              <a:off x="6378034" y="2339492"/>
              <a:ext cx="2088905" cy="25774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1500000" lon="3300000" rev="0"/>
              </a:camera>
              <a:lightRig rig="threePt" dir="t"/>
            </a:scene3d>
            <a:sp3d extrusionH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7184649" y="3279467"/>
              <a:ext cx="540000" cy="540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>
                <a:rot lat="1500000" lon="33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rapezoid 40"/>
            <p:cNvSpPr/>
            <p:nvPr/>
          </p:nvSpPr>
          <p:spPr>
            <a:xfrm rot="16200000">
              <a:off x="6340604" y="2703160"/>
              <a:ext cx="506934" cy="1677989"/>
            </a:xfrm>
            <a:prstGeom prst="trapezoid">
              <a:avLst>
                <a:gd name="adj" fmla="val 34830"/>
              </a:avLst>
            </a:prstGeom>
            <a:solidFill>
              <a:srgbClr val="FFFF00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through a hole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498214" y="1754206"/>
            <a:ext cx="3915022" cy="1147982"/>
          </a:xfrm>
          <a:prstGeom prst="wedgeRoundRectCallout">
            <a:avLst>
              <a:gd name="adj1" fmla="val 36519"/>
              <a:gd name="adj2" fmla="val 6689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each part of the bulb goes through the pinhole at different angles.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278648" y="5040884"/>
            <a:ext cx="5132717" cy="829938"/>
          </a:xfrm>
          <a:prstGeom prst="wedgeRoundRectCallout">
            <a:avLst>
              <a:gd name="adj1" fmla="val -28763"/>
              <a:gd name="adj2" fmla="val -10570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Isabella: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Most of the light from the lamp does not go through the pinhole.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146481" y="3078880"/>
            <a:ext cx="2818008" cy="1578634"/>
          </a:xfrm>
          <a:prstGeom prst="wedgeRoundRectCallout">
            <a:avLst>
              <a:gd name="adj1" fmla="val -65273"/>
              <a:gd name="adj2" fmla="val 894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the hole is lit up the hole is like a lamp. </a:t>
            </a:r>
          </a:p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moves from it in all directions.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58793" y="3305218"/>
            <a:ext cx="2790844" cy="1862006"/>
          </a:xfrm>
          <a:prstGeom prst="wedgeRoundRectCallout">
            <a:avLst>
              <a:gd name="adj1" fmla="val 65612"/>
              <a:gd name="adj2" fmla="val -295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Jessica: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the top of the bulb moves in a straight line towards the bottom half of the screen.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777518" y="1659025"/>
            <a:ext cx="3145795" cy="1044765"/>
          </a:xfrm>
          <a:prstGeom prst="wedgeRoundRectCallout">
            <a:avLst>
              <a:gd name="adj1" fmla="val -38132"/>
              <a:gd name="adj2" fmla="val 770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squeezes through the pinhole and spreads out after it.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487300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en-US" dirty="0"/>
              <a:t>Some students are discussing why they see a circle of light on the screen.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71308" y="111222"/>
            <a:ext cx="2693180" cy="1325719"/>
            <a:chOff x="6271308" y="111222"/>
            <a:chExt cx="2693180" cy="1325719"/>
          </a:xfrm>
        </p:grpSpPr>
        <p:sp>
          <p:nvSpPr>
            <p:cNvPr id="4" name="Rectangle 3"/>
            <p:cNvSpPr/>
            <p:nvPr/>
          </p:nvSpPr>
          <p:spPr>
            <a:xfrm>
              <a:off x="6271308" y="485332"/>
              <a:ext cx="2693180" cy="340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3243" y="111222"/>
              <a:ext cx="2649309" cy="1325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04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Light through a hole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842272" y="2180570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249053" y="1600653"/>
            <a:ext cx="3425821" cy="953552"/>
          </a:xfrm>
          <a:prstGeom prst="wedgeRoundRectCallout">
            <a:avLst>
              <a:gd name="adj1" fmla="val 58155"/>
              <a:gd name="adj2" fmla="val 1644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each part of the bulb goes through the pinhole at different angles.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731852" y="3780520"/>
            <a:ext cx="4615133" cy="735483"/>
          </a:xfrm>
          <a:prstGeom prst="wedgeRoundRectCallout">
            <a:avLst>
              <a:gd name="adj1" fmla="val -32622"/>
              <a:gd name="adj2" fmla="val -9973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Isabella: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Most of the light from the lamp does not go through the pinhole.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840718" y="2039927"/>
            <a:ext cx="2650559" cy="1489291"/>
          </a:xfrm>
          <a:prstGeom prst="wedgeRoundRectCallout">
            <a:avLst>
              <a:gd name="adj1" fmla="val -65377"/>
              <a:gd name="adj2" fmla="val -1159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the hole is lit up the hole is like a lamp. 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moves from it in all directions.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943747" y="2866386"/>
            <a:ext cx="2445908" cy="1646363"/>
          </a:xfrm>
          <a:prstGeom prst="wedgeRoundRectCallout">
            <a:avLst>
              <a:gd name="adj1" fmla="val 62811"/>
              <a:gd name="adj2" fmla="val -4547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Jessica: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the top of the bulb moves in a straight line towards the bottom half of the screen.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4338099" cy="7247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en-US" sz="1600" dirty="0"/>
              <a:t>Some students are discussing why they see a circle of light on the screen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light?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the light?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562" y="151706"/>
            <a:ext cx="2045926" cy="1009076"/>
          </a:xfrm>
          <a:prstGeom prst="rect">
            <a:avLst/>
          </a:prstGeom>
        </p:spPr>
      </p:pic>
      <p:sp>
        <p:nvSpPr>
          <p:cNvPr id="32" name="Rounded Rectangular Callout 31"/>
          <p:cNvSpPr/>
          <p:nvPr/>
        </p:nvSpPr>
        <p:spPr>
          <a:xfrm>
            <a:off x="4717246" y="878448"/>
            <a:ext cx="2908744" cy="910178"/>
          </a:xfrm>
          <a:prstGeom prst="wedgeRoundRectCallout">
            <a:avLst>
              <a:gd name="adj1" fmla="val -38863"/>
              <a:gd name="adj2" fmla="val 9196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squeezes through the pinhole and spreads out after it.</a:t>
            </a:r>
          </a:p>
        </p:txBody>
      </p:sp>
    </p:spTree>
    <p:extLst>
      <p:ext uri="{BB962C8B-B14F-4D97-AF65-F5344CB8AC3E}">
        <p14:creationId xmlns:p14="http://schemas.microsoft.com/office/powerpoint/2010/main" val="259839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90</TotalTime>
  <Words>272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2019-03-25T14:30:17Z</dcterms:created>
  <dcterms:modified xsi:type="dcterms:W3CDTF">2019-04-08T14:56:17Z</dcterms:modified>
</cp:coreProperties>
</file>