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DEDEDE"/>
    <a:srgbClr val="F0F0F0"/>
    <a:srgbClr val="EAE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Mirror writing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55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In a mirror writing looks back-to-front.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2400" y="1607313"/>
            <a:ext cx="7694762" cy="3329796"/>
            <a:chOff x="752400" y="1607313"/>
            <a:chExt cx="7694762" cy="3329796"/>
          </a:xfrm>
        </p:grpSpPr>
        <p:sp>
          <p:nvSpPr>
            <p:cNvPr id="14" name="Rectangle 13"/>
            <p:cNvSpPr/>
            <p:nvPr/>
          </p:nvSpPr>
          <p:spPr>
            <a:xfrm>
              <a:off x="752400" y="1607313"/>
              <a:ext cx="7694762" cy="33297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65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894084" y="2624211"/>
              <a:ext cx="7355831" cy="1296000"/>
              <a:chOff x="1068535" y="2269230"/>
              <a:chExt cx="7355831" cy="12960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104366" y="2269230"/>
                <a:ext cx="4320000" cy="1296000"/>
                <a:chOff x="3983682" y="1707253"/>
                <a:chExt cx="4320000" cy="129600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3983682" y="1707253"/>
                  <a:ext cx="4320000" cy="1296000"/>
                </a:xfrm>
                <a:prstGeom prst="rect">
                  <a:avLst/>
                </a:prstGeom>
                <a:blipFill>
                  <a:blip r:embed="rId4"/>
                  <a:tile tx="0" ty="0" sx="100000" sy="100000" flip="none" algn="tl"/>
                </a:blipFill>
                <a:scene3d>
                  <a:camera prst="orthographicFront">
                    <a:rot lat="600000" lon="3000000" rev="0"/>
                  </a:camera>
                  <a:lightRig rig="threePt" dir="t"/>
                </a:scene3d>
                <a:sp3d extrusionH="184150" prstMaterial="metal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4073343" y="1803403"/>
                  <a:ext cx="4140679" cy="11037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74000">
                      <a:srgbClr val="EAEAEA"/>
                    </a:gs>
                    <a:gs pos="83000">
                      <a:srgbClr val="DEDEDE"/>
                    </a:gs>
                    <a:gs pos="100000">
                      <a:srgbClr val="F0F0F0"/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  <a:scene3d>
                  <a:camera prst="orthographicFront">
                    <a:rot lat="21000000" lon="7800000" rev="0"/>
                  </a:camera>
                  <a:lightRig rig="contrasting" dir="t"/>
                </a:scene3d>
                <a:sp3d prstMaterial="metal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163683" y="1995253"/>
                  <a:ext cx="3960000" cy="720000"/>
                </a:xfrm>
                <a:prstGeom prst="rect">
                  <a:avLst/>
                </a:prstGeom>
                <a:noFill/>
                <a:scene3d>
                  <a:camera prst="orthographicFront">
                    <a:rot lat="20999999" lon="780000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4000" b="1" dirty="0" smtClean="0">
                      <a:latin typeface="Arial Black" panose="020B0A04020102020204" pitchFamily="34" charset="0"/>
                      <a:ea typeface="Verdana" panose="020B0604030504040204" pitchFamily="34" charset="0"/>
                    </a:rPr>
                    <a:t>AMBULANCE</a:t>
                  </a:r>
                  <a:endParaRPr lang="en-GB" sz="4000" b="1" dirty="0">
                    <a:latin typeface="Arial Black" panose="020B0A0402010202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068535" y="2269230"/>
                <a:ext cx="4320000" cy="1296000"/>
                <a:chOff x="240442" y="1707253"/>
                <a:chExt cx="4320000" cy="1296000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240442" y="1707253"/>
                  <a:ext cx="4320000" cy="129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scene3d>
                  <a:camera prst="orthographicFront">
                    <a:rot lat="600000" lon="186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" name="TextBox 1"/>
                <p:cNvSpPr txBox="1"/>
                <p:nvPr/>
              </p:nvSpPr>
              <p:spPr>
                <a:xfrm>
                  <a:off x="457200" y="1975430"/>
                  <a:ext cx="3960000" cy="720000"/>
                </a:xfrm>
                <a:prstGeom prst="rect">
                  <a:avLst/>
                </a:prstGeom>
                <a:noFill/>
                <a:scene3d>
                  <a:camera prst="orthographicFront">
                    <a:rot lat="600000" lon="1860000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4000" b="1" dirty="0" smtClean="0">
                      <a:latin typeface="Arial Black" panose="020B0A04020102020204" pitchFamily="34" charset="0"/>
                      <a:ea typeface="Verdana" panose="020B0604030504040204" pitchFamily="34" charset="0"/>
                    </a:rPr>
                    <a:t>AMBULANCE</a:t>
                  </a:r>
                  <a:endParaRPr lang="en-GB" sz="4000" b="1" dirty="0">
                    <a:latin typeface="Arial Black" panose="020B0A0402010202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Mirror writing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8492462" cy="2767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say about the reflection?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07596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mirror turns the reflection round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7595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mirror reflects back what is in front of it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344220"/>
            <a:ext cx="5331120" cy="54937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Looking through the back of the writing, we see the same as the reflection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92" y="1508637"/>
            <a:ext cx="5032753" cy="21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61</TotalTime>
  <Words>78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2019-03-27T13:45:18Z</dcterms:created>
  <dcterms:modified xsi:type="dcterms:W3CDTF">2019-04-09T07:55:06Z</dcterms:modified>
</cp:coreProperties>
</file>