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7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Temperature change 2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spatula of citric acid is added to a test tube containing sodium hydrogen carbonate solution.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temperature of the chemical decreases.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reaction finishes and the test tube is left.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1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What will happen to the temperature of the chemicals in the test tube?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remain the same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gradually decrease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continue to increase</a:t>
            </a:r>
          </a:p>
        </p:txBody>
      </p:sp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Temperature change 2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Explain your answer.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reaction will keep cooling the chemicals.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 is transferred to the surroundings.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 is transferred from the surroundings.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products of the reaction are cooler than the reactants.</a:t>
            </a:r>
          </a:p>
        </p:txBody>
      </p:sp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4</TotalTime>
  <Words>114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2</cp:revision>
  <dcterms:created xsi:type="dcterms:W3CDTF">2019-03-12T09:57:13Z</dcterms:created>
  <dcterms:modified xsi:type="dcterms:W3CDTF">2019-03-18T10:31:56Z</dcterms:modified>
</cp:coreProperties>
</file>