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Endothermic reaction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899D0051-6513-43FA-9438-F93DE781ECDB}"/>
              </a:ext>
            </a:extLst>
          </p:cNvPr>
          <p:cNvSpPr txBox="1">
            <a:spLocks/>
          </p:cNvSpPr>
          <p:nvPr/>
        </p:nvSpPr>
        <p:spPr>
          <a:xfrm>
            <a:off x="268668" y="1183615"/>
            <a:ext cx="7408568" cy="4210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During an exothermic reaction, the temperature of the chemicals in the test tube </a:t>
            </a:r>
            <a:r>
              <a:rPr lang="en-US" dirty="0"/>
              <a:t>decreases.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When the reaction has finished, the test tube contains the products of the reaction, any unreacted reactant and water (if the chemicals are in solution).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chemicals then gradually warm until they are at the same temperature as the surroundings.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going on?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B1FAEC-9E42-4349-B146-F9FBB946DD9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984" y="812940"/>
            <a:ext cx="1220232" cy="394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44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Endothermic reaction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853327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explain what happens when the chemicals warm.</a:t>
            </a:r>
          </a:p>
          <a:p>
            <a:pPr>
              <a:spcAft>
                <a:spcPts val="1200"/>
              </a:spcAft>
            </a:pPr>
            <a:r>
              <a:rPr lang="en-GB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</a:t>
            </a:r>
            <a:r>
              <a:rPr lang="en-GB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</a:t>
            </a:r>
            <a:r>
              <a:rPr lang="en-GB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5660" y="3040499"/>
            <a:ext cx="8748828" cy="326753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An endothermic reaction takes in ______ from the chemicals in the test tube.  This makes the particles move more slowly. The chemicals now have a lower ___________. 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Some particles that make up the air collide with the chemical particles and make them move faster. ___________ is transferred from the surrounding air to the chemicals. Gaining ___________ means the ___________ of the chemicals goes up.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Eventually the ___________ of the chemicals is the same as the surrounding air. ______ has been transferred from the surroundings.</a:t>
            </a: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B1FAEC-9E42-4349-B146-F9FBB946DD9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708" y="812941"/>
            <a:ext cx="679507" cy="216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575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22</TotalTime>
  <Words>190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2019-03-18T10:32:21Z</dcterms:created>
  <dcterms:modified xsi:type="dcterms:W3CDTF">2019-03-29T14:29:29Z</dcterms:modified>
</cp:coreProperties>
</file>