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and rearrangement of atoms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Coal is made up of carbon atoms that are joined together in one giant molecule.</a:t>
            </a:r>
          </a:p>
          <a:p>
            <a:endParaRPr lang="en-GB" dirty="0"/>
          </a:p>
          <a:p>
            <a:r>
              <a:rPr lang="en-GB" dirty="0"/>
              <a:t>Oxygen is made up of oxygen atoms that are joined in pairs to make small molecules.</a:t>
            </a:r>
          </a:p>
          <a:p>
            <a:endParaRPr lang="en-GB" dirty="0"/>
          </a:p>
          <a:p>
            <a:r>
              <a:rPr lang="en-GB" dirty="0"/>
              <a:t>When coal burns in oxygen the atoms must separate. </a:t>
            </a:r>
          </a:p>
          <a:p>
            <a:endParaRPr lang="en-GB" dirty="0"/>
          </a:p>
          <a:p>
            <a:r>
              <a:rPr lang="en-GB" dirty="0"/>
              <a:t>They then rearrange and are combined in a different way to make carbon dioxide (CO</a:t>
            </a:r>
            <a:r>
              <a:rPr lang="en-GB" baseline="-25000" dirty="0"/>
              <a:t>2</a:t>
            </a:r>
            <a:r>
              <a:rPr lang="en-GB" dirty="0"/>
              <a:t>) and water (H</a:t>
            </a:r>
            <a:r>
              <a:rPr lang="en-GB" baseline="-25000" dirty="0"/>
              <a:t>2</a:t>
            </a:r>
            <a:r>
              <a:rPr lang="en-GB" dirty="0"/>
              <a:t>O).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and the rearrangement of atoms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336530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energy stored in the coal will be let out when the atoms separate.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578634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is released when the atoms are attracted to each other.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Yeasmin: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is needed to pull the atoms apart from each other.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3145795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Grace: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is need to stick the atoms together.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237304" cy="6362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the energy changes that take place when coal burns.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20</TotalTime>
  <Words>152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2019-03-20T08:55:52Z</dcterms:created>
  <dcterms:modified xsi:type="dcterms:W3CDTF">2019-03-29T14:46:21Z</dcterms:modified>
</cp:coreProperties>
</file>