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Molecule models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5387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make models of a hydrogen molecule.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4316015"/>
            <a:ext cx="8748828" cy="166343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buAutoNum type="arabicPeriod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model do you think best helps to explain that energy must be transferred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the molecule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order to break it apart AND that energy is transferred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the surroundings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 atoms combine?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58C6C3-8D61-49DF-8ABB-A7ED171C45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6" t="35754" r="5169" b="33528"/>
          <a:stretch/>
        </p:blipFill>
        <p:spPr>
          <a:xfrm>
            <a:off x="6480929" y="1444488"/>
            <a:ext cx="2305878" cy="10974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CC2968-6F6E-483C-90AC-C4D53CDEE0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29" b="27922"/>
          <a:stretch/>
        </p:blipFill>
        <p:spPr>
          <a:xfrm>
            <a:off x="3058211" y="1444488"/>
            <a:ext cx="3062080" cy="11288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C41A6F-418C-4182-B0A6-85DABDC0A978}"/>
              </a:ext>
            </a:extLst>
          </p:cNvPr>
          <p:cNvSpPr/>
          <p:nvPr/>
        </p:nvSpPr>
        <p:spPr>
          <a:xfrm>
            <a:off x="215661" y="1493800"/>
            <a:ext cx="26648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first model is made by pushing the parts together.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5D9AD-7A1C-49D3-AD26-3A110C3004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8" t="43092" r="6458" b="35245"/>
          <a:stretch/>
        </p:blipFill>
        <p:spPr>
          <a:xfrm>
            <a:off x="6480928" y="2921217"/>
            <a:ext cx="2305877" cy="8154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9F5746-8050-43A4-B74C-5DD7BA08111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52" b="27375"/>
          <a:stretch/>
        </p:blipFill>
        <p:spPr>
          <a:xfrm>
            <a:off x="3058211" y="2921217"/>
            <a:ext cx="3062080" cy="81545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A3D24E4-1712-4AD1-8ACF-C981A71D1385}"/>
              </a:ext>
            </a:extLst>
          </p:cNvPr>
          <p:cNvSpPr/>
          <p:nvPr/>
        </p:nvSpPr>
        <p:spPr>
          <a:xfrm>
            <a:off x="215661" y="2811954"/>
            <a:ext cx="2664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second model is made of magnets which are attracted to each other.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76</TotalTime>
  <Words>72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2019-03-14T16:19:00Z</dcterms:created>
  <dcterms:modified xsi:type="dcterms:W3CDTF">2019-03-20T09:32:36Z</dcterms:modified>
</cp:coreProperties>
</file>