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Exothermic reaction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43948" y="1161001"/>
            <a:ext cx="5767431" cy="4590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During an exothermic reaction the temperature of the chemicals increases.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When the reaction has finished, the test tube contains the products of the reaction, any unreacted reactant and water (if the chemicals are in solution).</a:t>
            </a:r>
          </a:p>
          <a:p>
            <a:pPr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chemicals in the test tube gradually cool until they are at the same temperature as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is going on?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BC8248-6914-4ACC-8D59-3696A0114FC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985" y="1161001"/>
            <a:ext cx="1204892" cy="275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Exothermic reaction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what happens when chemicals cool down.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5660" y="2417869"/>
            <a:ext cx="8748828" cy="331254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exothermic reaction heats the chemicals in the test tube which gives them a lot of ___________. This makes the particles move very quickly. The chemicals now have a higher ___________. 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particles of the chemicals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collide with the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that make up the air and make them move faster. ___________ is transferred from the chemicals to the surrounding air. Losing ___________ means the ___________ of the chemicals goes down.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Eventually the ___________ of the chemicals reaches the same ________ as the surrounding air. ______ has been transferred to the surroundings.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17</TotalTime>
  <Words>194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2019-03-18T10:18:41Z</dcterms:created>
  <dcterms:modified xsi:type="dcterms:W3CDTF">2019-03-29T14:14:14Z</dcterms:modified>
</cp:coreProperties>
</file>