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Overall energy change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94C2F521-3BAD-488B-AF5B-A966E68C239A}"/>
              </a:ext>
            </a:extLst>
          </p:cNvPr>
          <p:cNvSpPr txBox="1">
            <a:spLocks/>
          </p:cNvSpPr>
          <p:nvPr/>
        </p:nvSpPr>
        <p:spPr>
          <a:xfrm>
            <a:off x="308872" y="1045270"/>
            <a:ext cx="8285163" cy="2932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reacts with oxygen.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C+O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→ CO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During the chemical reaction atoms are rearranged.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This requires the transfer of energy from and to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3913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Overall energy change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11537" y="722011"/>
            <a:ext cx="5021055" cy="1413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change A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separation of carbon and oxygen atoms requires the transfer of energy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from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the surroundings.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3713" y="438007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93713" y="503989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93713" y="569971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8528" y="446541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9169" y="446308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A=B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7283" y="512522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27924" y="512290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A&gt;B	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3713" y="578504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14354" y="578271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A&lt;B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88BB16-E5B1-4C81-A3E7-8593AA33A189}"/>
              </a:ext>
            </a:extLst>
          </p:cNvPr>
          <p:cNvSpPr txBox="1">
            <a:spLocks/>
          </p:cNvSpPr>
          <p:nvPr/>
        </p:nvSpPr>
        <p:spPr>
          <a:xfrm>
            <a:off x="365154" y="2067349"/>
            <a:ext cx="5021055" cy="1379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change B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combining of atoms to form carbon dioxide results in the transfer of energy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to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surroundings.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28D98F-3517-42B7-B476-FF55AA384D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851" y="814338"/>
            <a:ext cx="3233616" cy="11454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E9059A-2711-40FB-9D0B-6435968F7F0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10" y="2142502"/>
            <a:ext cx="2850897" cy="98326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653F77-F2E5-4916-A630-852DC7A63ED1}"/>
              </a:ext>
            </a:extLst>
          </p:cNvPr>
          <p:cNvSpPr/>
          <p:nvPr/>
        </p:nvSpPr>
        <p:spPr>
          <a:xfrm>
            <a:off x="411537" y="3450362"/>
            <a:ext cx="8063313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Overall, the chemical reaction results in the transfer of energy </a:t>
            </a:r>
            <a:r>
              <a:rPr lang="en-US" sz="17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en-US" sz="17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surroundings.</a:t>
            </a:r>
          </a:p>
          <a:p>
            <a:r>
              <a:rPr lang="en-US" sz="17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do the sizes of energy change A and B compare?</a:t>
            </a:r>
            <a:endParaRPr lang="en-GB" sz="1700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262</TotalTime>
  <Words>121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2019-03-21T10:59:11Z</dcterms:created>
  <dcterms:modified xsi:type="dcterms:W3CDTF">2019-03-29T15:11:37Z</dcterms:modified>
</cp:coreProperties>
</file>