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change diagram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13186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reacts with oxygen.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C+O</a:t>
            </a:r>
            <a:r>
              <a:rPr lang="en-US" baseline="-25000" dirty="0"/>
              <a:t>2</a:t>
            </a:r>
            <a:r>
              <a:rPr lang="en-US" dirty="0"/>
              <a:t> → CO</a:t>
            </a:r>
            <a:r>
              <a:rPr lang="en-US" baseline="-25000" dirty="0"/>
              <a:t>2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a result of this chemical reaction, energy is transferred to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Which diagram best shows the energy changes that take place when the atoms rearrange?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7"/>
          <p:cNvSpPr txBox="1">
            <a:spLocks/>
          </p:cNvSpPr>
          <p:nvPr/>
        </p:nvSpPr>
        <p:spPr>
          <a:xfrm>
            <a:off x="588771" y="532905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3370575" y="5309043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F18AEB-E43B-4FE9-9338-B7757381BF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540" y="3423227"/>
            <a:ext cx="2754386" cy="18544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14C5B0-5A82-4227-AF48-5FD32CF051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681" y="3486230"/>
            <a:ext cx="2669640" cy="1850999"/>
          </a:xfrm>
          <a:prstGeom prst="rect">
            <a:avLst/>
          </a:prstGeom>
        </p:spPr>
      </p:pic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1EAD23E6-6A73-440C-B760-D0FF49B150DC}"/>
              </a:ext>
            </a:extLst>
          </p:cNvPr>
          <p:cNvSpPr txBox="1">
            <a:spLocks/>
          </p:cNvSpPr>
          <p:nvPr/>
        </p:nvSpPr>
        <p:spPr>
          <a:xfrm>
            <a:off x="6259134" y="5337229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C2C8EA-1ABB-412C-A32C-2501888A53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15683"/>
            <a:ext cx="2669640" cy="185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189</TotalTime>
  <Words>46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2019-03-21T11:47:54Z</dcterms:created>
  <dcterms:modified xsi:type="dcterms:W3CDTF">2019-03-21T14:57:46Z</dcterms:modified>
</cp:coreProperties>
</file>