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0253F"/>
    <a:srgbClr val="FAFAE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1350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29/03/2019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70593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29/03/2019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940662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29/03/2019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332175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29/03/2019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248403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29/03/2019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75568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29/03/2019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6049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29/03/2019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29217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29/03/2019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409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29/03/2019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77574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29/03/2019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69317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29/03/2019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971884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87AF6C-7182-4671-9606-DEF14C6BFFD2}" type="datetimeFigureOut">
              <a:rPr lang="en-GB" smtClean="0"/>
              <a:t>29/03/2019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11732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889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Magnesium powder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5"/>
            <a:ext cx="8285163" cy="233779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 small amount of magnesium powder is added to a test tube containing copper sulfate.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dirty="0">
                <a:solidFill>
                  <a:srgbClr val="1F497D">
                    <a:lumMod val="50000"/>
                  </a:srgbClr>
                </a:solidFill>
              </a:rPr>
              <a:t>The temperature of the chemicals inside the </a:t>
            </a:r>
            <a:r>
              <a:rPr lang="en-US">
                <a:solidFill>
                  <a:srgbClr val="1F497D">
                    <a:lumMod val="50000"/>
                  </a:srgbClr>
                </a:solidFill>
              </a:rPr>
              <a:t>test tube </a:t>
            </a:r>
            <a:r>
              <a:rPr lang="en-US" dirty="0">
                <a:solidFill>
                  <a:srgbClr val="1F497D">
                    <a:lumMod val="50000"/>
                  </a:srgbClr>
                </a:solidFill>
              </a:rPr>
              <a:t>increases.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lang="en-US" dirty="0">
              <a:solidFill>
                <a:srgbClr val="1F497D">
                  <a:lumMod val="50000"/>
                </a:srgbClr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Which sentence about energy to you think is best?</a:t>
            </a:r>
          </a:p>
        </p:txBody>
      </p:sp>
      <p:sp>
        <p:nvSpPr>
          <p:cNvPr id="19" name="Rectangle 18"/>
          <p:cNvSpPr/>
          <p:nvPr/>
        </p:nvSpPr>
        <p:spPr>
          <a:xfrm>
            <a:off x="402385" y="5553530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 19"/>
          <p:cNvSpPr/>
          <p:nvPr/>
        </p:nvSpPr>
        <p:spPr>
          <a:xfrm>
            <a:off x="402385" y="3574076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/>
          <p:cNvSpPr/>
          <p:nvPr/>
        </p:nvSpPr>
        <p:spPr>
          <a:xfrm>
            <a:off x="402385" y="4233894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/>
          <p:cNvSpPr/>
          <p:nvPr/>
        </p:nvSpPr>
        <p:spPr>
          <a:xfrm>
            <a:off x="402385" y="4893712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TextBox 23"/>
          <p:cNvSpPr txBox="1"/>
          <p:nvPr/>
        </p:nvSpPr>
        <p:spPr>
          <a:xfrm>
            <a:off x="457200" y="3659410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977841" y="3657081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</a:rPr>
              <a:t>The chemical reaction releases energy stored in the magnesium.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15955" y="4319228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936596" y="4316899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</a:rPr>
              <a:t>The chemical reaction uses up energy stored in the reactants.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402385" y="4979046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923026" y="4976717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</a:rPr>
              <a:t>The chemical reaction transfers energy to the surroundings.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415955" y="5632516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936596" y="5630187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 fontScale="85000" lnSpcReduction="10000"/>
          </a:bodyPr>
          <a:lstStyle/>
          <a:p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</a:rPr>
              <a:t>The chemical reaction between magnesium and copper sulfate makes energy.</a:t>
            </a:r>
          </a:p>
        </p:txBody>
      </p:sp>
    </p:spTree>
    <p:extLst>
      <p:ext uri="{BB962C8B-B14F-4D97-AF65-F5344CB8AC3E}">
        <p14:creationId xmlns:p14="http://schemas.microsoft.com/office/powerpoint/2010/main" val="345448806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.BEST_PowerPoint Template_Oct 20182.potx" id="{9B1E480F-8D1E-404F-8809-1FFDD0AB24A1}" vid="{93EB9601-02DB-41A3-A0A2-592BF7AFE6E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.BEST_PowerPoint Template_Oct 2018</Template>
  <TotalTime>20</TotalTime>
  <Words>84</Words>
  <Application>Microsoft Office PowerPoint</Application>
  <PresentationFormat>On-screen Show (4:3)</PresentationFormat>
  <Paragraphs>13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Verdana</vt:lpstr>
      <vt:lpstr>Office Theme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HEC Harden</dc:creator>
  <cp:lastModifiedBy>HEC Harden</cp:lastModifiedBy>
  <cp:revision>3</cp:revision>
  <dcterms:created xsi:type="dcterms:W3CDTF">2019-03-19T13:02:59Z</dcterms:created>
  <dcterms:modified xsi:type="dcterms:W3CDTF">2019-03-29T13:45:08Z</dcterms:modified>
</cp:coreProperties>
</file>