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 change 1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9466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amount of magnesium powder is added to a test tube containing copper sulfate solution.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temperature of the chemicals increases.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reaction finishes and the test tube is left.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1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What will happen to the temperature of the chemicals in the test tube?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remain the same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gradually decrease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continue to increase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 change 1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Explain you answer.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reaction will keep heating the chemicals.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is transferred to the surroundings.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is transferred from the surroundings.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products of the reaction are hotter than the reactants.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19</TotalTime>
  <Words>114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2019-03-18T10:07:11Z</dcterms:created>
  <dcterms:modified xsi:type="dcterms:W3CDTF">2019-03-29T14:01:35Z</dcterms:modified>
</cp:coreProperties>
</file>