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Burning fuel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595592" y="1748624"/>
            <a:ext cx="2863600" cy="1336530"/>
          </a:xfrm>
          <a:prstGeom prst="wedgeRoundRectCallout">
            <a:avLst>
              <a:gd name="adj1" fmla="val 54027"/>
              <a:gd name="adj2" fmla="val 7590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Connor: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Burning makes energy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6323163" y="2916009"/>
            <a:ext cx="2392726" cy="1578634"/>
          </a:xfrm>
          <a:prstGeom prst="wedgeRoundRectCallout">
            <a:avLst>
              <a:gd name="adj1" fmla="val -75375"/>
              <a:gd name="adj2" fmla="val 512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Jodie: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energy in the fuel is used up when it burns.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345870" y="3539837"/>
            <a:ext cx="2519271" cy="1578634"/>
          </a:xfrm>
          <a:prstGeom prst="wedgeRoundRectCallout">
            <a:avLst>
              <a:gd name="adj1" fmla="val 71209"/>
              <a:gd name="adj2" fmla="val -3203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Stacey: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Burning releases the energy that is stored in the fuel.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3966366" y="1469116"/>
            <a:ext cx="3145795" cy="1141742"/>
          </a:xfrm>
          <a:prstGeom prst="wedgeRoundRectCallout">
            <a:avLst>
              <a:gd name="adj1" fmla="val -26616"/>
              <a:gd name="adj2" fmla="val 8945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Will: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When a fuel burns, energy is transferred to the surroundings.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8882160" cy="5405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are discussing what happens when a fuel burns.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E60EB7CE-23F0-4016-8A73-B0AA260D8EE1}"/>
              </a:ext>
            </a:extLst>
          </p:cNvPr>
          <p:cNvSpPr txBox="1">
            <a:spLocks/>
          </p:cNvSpPr>
          <p:nvPr/>
        </p:nvSpPr>
        <p:spPr>
          <a:xfrm>
            <a:off x="3568973" y="5159234"/>
            <a:ext cx="5005184" cy="114174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dirty="0">
                <a:solidFill>
                  <a:srgbClr val="1F497D">
                    <a:lumMod val="50000"/>
                  </a:srgbClr>
                </a:solidFill>
              </a:rPr>
              <a:t>1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do you agree with?</a:t>
            </a:r>
          </a:p>
          <a:p>
            <a:pPr lvl="0">
              <a:defRPr/>
            </a:pPr>
            <a:r>
              <a:rPr lang="en-GB" b="1" dirty="0">
                <a:solidFill>
                  <a:srgbClr val="1F497D">
                    <a:lumMod val="50000"/>
                  </a:srgbClr>
                </a:solidFill>
              </a:rPr>
              <a:t>2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 Who do you disagree with, and why?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626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8</TotalTime>
  <Words>76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3</cp:revision>
  <dcterms:created xsi:type="dcterms:W3CDTF">2019-03-19T13:08:46Z</dcterms:created>
  <dcterms:modified xsi:type="dcterms:W3CDTF">2019-03-29T12:31:29Z</dcterms:modified>
</cp:coreProperties>
</file>