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Phytoplankton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17443" y="716139"/>
            <a:ext cx="8504238" cy="403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Tom looks at the following diagram: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2492286"/>
            <a:ext cx="4003645" cy="611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statement do you agree with?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128027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3787845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4447663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24181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211032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Phytoplankton must be producers.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125" y="390162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3870850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Phytoplankton must be consumers.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8125" y="456144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4530668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Phytoplankton could be producers or consumers.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469562" y="2492287"/>
            <a:ext cx="4003645" cy="63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sz="1400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 explanation for your answer to question 1?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5287" y="5107481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55287" y="3128027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55287" y="3787845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55287" y="4447663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24377" y="324181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49768" y="3211032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Food chains always start with a producer.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24377" y="390162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08523" y="3870850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Food chains always start with a consumer.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24377" y="456144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94952" y="4530668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food in a food chain is made by the first organism in the chain.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24377" y="521491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08523" y="5184138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and carbon dioxide could not get through the ocean water.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 Box 11"/>
          <p:cNvSpPr txBox="1"/>
          <p:nvPr/>
        </p:nvSpPr>
        <p:spPr>
          <a:xfrm>
            <a:off x="1293330" y="1071286"/>
            <a:ext cx="1499289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phytoplankton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Box 12"/>
          <p:cNvSpPr txBox="1"/>
          <p:nvPr/>
        </p:nvSpPr>
        <p:spPr>
          <a:xfrm>
            <a:off x="3234873" y="1071286"/>
            <a:ext cx="1499289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zooplankton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Box 13"/>
          <p:cNvSpPr txBox="1"/>
          <p:nvPr/>
        </p:nvSpPr>
        <p:spPr>
          <a:xfrm>
            <a:off x="6734670" y="1071286"/>
            <a:ext cx="111600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billfish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 Box 10"/>
          <p:cNvSpPr txBox="1"/>
          <p:nvPr/>
        </p:nvSpPr>
        <p:spPr>
          <a:xfrm>
            <a:off x="5176416" y="1071286"/>
            <a:ext cx="111600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herring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743871" y="1209398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685414" y="1209398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243668" y="1209398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6"/>
          <p:cNvSpPr txBox="1">
            <a:spLocks/>
          </p:cNvSpPr>
          <p:nvPr/>
        </p:nvSpPr>
        <p:spPr>
          <a:xfrm>
            <a:off x="217443" y="1435866"/>
            <a:ext cx="8504238" cy="9687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400" dirty="0"/>
              <a:t>The diagram shows a complete food chain from the Atlantic Ocean</a:t>
            </a:r>
            <a:r>
              <a:rPr lang="en-GB" sz="1400" dirty="0" smtClean="0"/>
              <a:t>.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dirty="0"/>
              <a:t>Tom doesn’t recognise the names in the food chain. But he thinks phytoplankton might be </a:t>
            </a:r>
            <a:r>
              <a:rPr lang="en-GB" sz="1400" b="1" dirty="0"/>
              <a:t>producers</a:t>
            </a:r>
            <a:r>
              <a:rPr lang="en-GB" sz="1400" dirty="0"/>
              <a:t>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555287" y="5771143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524377" y="587857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08523" y="5847800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Producers need carbon dioxide from air, and there is no air under water.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69036" y="5095932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38125" y="520971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8701" y="5178937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not possible to decide from the food chain diagram.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65</TotalTime>
  <Words>161</Words>
  <Application>Microsoft Office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2019-03-07T15:44:23Z</dcterms:created>
  <dcterms:modified xsi:type="dcterms:W3CDTF">2019-03-25T10:33:12Z</dcterms:modified>
</cp:coreProperties>
</file>