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099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23/03/2019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Ecosystem words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36" y="741873"/>
            <a:ext cx="7949528" cy="558951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601" y="1508315"/>
            <a:ext cx="1840100" cy="1273231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3313">
            <a:off x="1425311" y="4429722"/>
            <a:ext cx="1009087" cy="92202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070" y="4610764"/>
            <a:ext cx="682618" cy="108130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492" y="5411109"/>
            <a:ext cx="505533" cy="741976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751" y="5584237"/>
            <a:ext cx="504544" cy="56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Ecosystem words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15661" y="698741"/>
            <a:ext cx="8628194" cy="18796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400"/>
              </a:spcAft>
              <a:defRPr/>
            </a:pPr>
            <a:r>
              <a:rPr lang="en-GB" sz="1500" dirty="0" smtClean="0"/>
              <a:t>What </a:t>
            </a:r>
            <a:r>
              <a:rPr lang="en-GB" sz="1500" dirty="0" smtClean="0"/>
              <a:t>is </a:t>
            </a:r>
            <a:r>
              <a:rPr lang="en-GB" sz="1500" dirty="0"/>
              <a:t>the correct </a:t>
            </a:r>
            <a:r>
              <a:rPr lang="en-GB" sz="1500" b="1" dirty="0" smtClean="0"/>
              <a:t>example from the picture</a:t>
            </a:r>
            <a:r>
              <a:rPr lang="en-GB" sz="1500" dirty="0" smtClean="0"/>
              <a:t> </a:t>
            </a:r>
            <a:r>
              <a:rPr lang="en-GB" sz="1500" dirty="0" smtClean="0"/>
              <a:t>for each </a:t>
            </a:r>
            <a:r>
              <a:rPr lang="en-GB" sz="1500" b="1" dirty="0" smtClean="0"/>
              <a:t>scientific word</a:t>
            </a:r>
            <a:r>
              <a:rPr lang="en-GB" sz="1500" dirty="0" smtClean="0"/>
              <a:t>?</a:t>
            </a:r>
            <a:endParaRPr lang="en-GB" sz="1500" dirty="0"/>
          </a:p>
        </p:txBody>
      </p:sp>
      <p:sp>
        <p:nvSpPr>
          <p:cNvPr id="6" name="TextBox 5"/>
          <p:cNvSpPr txBox="1"/>
          <p:nvPr/>
        </p:nvSpPr>
        <p:spPr>
          <a:xfrm>
            <a:off x="6208882" y="1644098"/>
            <a:ext cx="2786332" cy="3665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Example from the picture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9094" y="2743379"/>
            <a:ext cx="293476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of the living organisms and their surroundings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09094" y="4191837"/>
            <a:ext cx="293476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of the geese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09094" y="5640293"/>
            <a:ext cx="293476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of the animals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11674" y="2896329"/>
            <a:ext cx="402867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11674" y="4356091"/>
            <a:ext cx="402867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11674" y="5815851"/>
            <a:ext cx="402867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09093" y="3467608"/>
            <a:ext cx="293476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of the living organisms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1673" y="3626210"/>
            <a:ext cx="402867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09092" y="2019150"/>
            <a:ext cx="293476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ground and the air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11672" y="2166448"/>
            <a:ext cx="402867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09092" y="4916066"/>
            <a:ext cx="293476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deer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11672" y="5085972"/>
            <a:ext cx="402867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3686" y="4730393"/>
            <a:ext cx="4833368" cy="36930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Scientific word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3756" y="5141610"/>
            <a:ext cx="2346379" cy="43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ecosystem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53753" y="5822867"/>
            <a:ext cx="2346379" cy="43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population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53753" y="519931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53750" y="5891342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3688" y="5822867"/>
            <a:ext cx="2346379" cy="43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ndividual organism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3686" y="588595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3687" y="5134096"/>
            <a:ext cx="2346379" cy="43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community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3686" y="5186422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13" y="1233528"/>
            <a:ext cx="4766087" cy="3351155"/>
          </a:xfrm>
          <a:prstGeom prst="rect">
            <a:avLst/>
          </a:prstGeom>
        </p:spPr>
      </p:pic>
      <p:pic>
        <p:nvPicPr>
          <p:cNvPr id="37" name="Picture 3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800" y="1693043"/>
            <a:ext cx="1103220" cy="763357"/>
          </a:xfrm>
          <a:prstGeom prst="rect">
            <a:avLst/>
          </a:prstGeom>
        </p:spPr>
      </p:pic>
      <p:pic>
        <p:nvPicPr>
          <p:cNvPr id="38" name="Picture 3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3313">
            <a:off x="1022680" y="3444553"/>
            <a:ext cx="604992" cy="552796"/>
          </a:xfrm>
          <a:prstGeom prst="rect">
            <a:avLst/>
          </a:prstGeom>
        </p:spPr>
      </p:pic>
      <p:pic>
        <p:nvPicPr>
          <p:cNvPr id="39" name="Picture 3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532" y="3553096"/>
            <a:ext cx="409259" cy="648290"/>
          </a:xfrm>
          <a:prstGeom prst="rect">
            <a:avLst/>
          </a:prstGeom>
        </p:spPr>
      </p:pic>
      <p:pic>
        <p:nvPicPr>
          <p:cNvPr id="40" name="Picture 39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959" y="4032937"/>
            <a:ext cx="303089" cy="444847"/>
          </a:xfrm>
          <a:prstGeom prst="rect">
            <a:avLst/>
          </a:prstGeom>
        </p:spPr>
      </p:pic>
      <p:pic>
        <p:nvPicPr>
          <p:cNvPr id="41" name="Picture 4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630" y="4136735"/>
            <a:ext cx="302496" cy="34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8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24</TotalTime>
  <Words>68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10</cp:revision>
  <dcterms:created xsi:type="dcterms:W3CDTF">2019-01-05T17:41:40Z</dcterms:created>
  <dcterms:modified xsi:type="dcterms:W3CDTF">2019-03-23T17:10:05Z</dcterms:modified>
</cp:coreProperties>
</file>