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976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758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bees are disappearing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 Placeholder 16"/>
          <p:cNvSpPr txBox="1">
            <a:spLocks/>
          </p:cNvSpPr>
          <p:nvPr/>
        </p:nvSpPr>
        <p:spPr>
          <a:xfrm>
            <a:off x="217443" y="944162"/>
            <a:ext cx="8504238" cy="4878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600" dirty="0"/>
              <a:t>The diagram shows a </a:t>
            </a:r>
            <a:r>
              <a:rPr lang="en-GB" sz="1600" dirty="0" smtClean="0"/>
              <a:t>food chain.</a:t>
            </a:r>
            <a:endParaRPr lang="en-GB" sz="1600" dirty="0"/>
          </a:p>
        </p:txBody>
      </p:sp>
      <p:sp>
        <p:nvSpPr>
          <p:cNvPr id="52" name="Text Box 17"/>
          <p:cNvSpPr txBox="1"/>
          <p:nvPr/>
        </p:nvSpPr>
        <p:spPr>
          <a:xfrm>
            <a:off x="847860" y="4944566"/>
            <a:ext cx="1663037" cy="50480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flowering </a:t>
            </a:r>
            <a:r>
              <a:rPr lang="en-GB" sz="1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plants</a:t>
            </a:r>
          </a:p>
          <a:p>
            <a:pPr algn="ctr">
              <a:spcAft>
                <a:spcPts val="0"/>
              </a:spcAft>
            </a:pPr>
            <a:r>
              <a:rPr lang="en-GB" sz="1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and </a:t>
            </a: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crops</a:t>
            </a:r>
          </a:p>
        </p:txBody>
      </p:sp>
      <p:sp>
        <p:nvSpPr>
          <p:cNvPr id="53" name="Text Box 16"/>
          <p:cNvSpPr txBox="1"/>
          <p:nvPr/>
        </p:nvSpPr>
        <p:spPr>
          <a:xfrm>
            <a:off x="3625485" y="4936310"/>
            <a:ext cx="1663037" cy="51306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bees</a:t>
            </a:r>
          </a:p>
        </p:txBody>
      </p:sp>
      <p:sp>
        <p:nvSpPr>
          <p:cNvPr id="54" name="Text Box 13"/>
          <p:cNvSpPr txBox="1"/>
          <p:nvPr/>
        </p:nvSpPr>
        <p:spPr>
          <a:xfrm>
            <a:off x="6633104" y="4936310"/>
            <a:ext cx="1663037" cy="51306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birds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2563972" y="3537472"/>
            <a:ext cx="100254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500824" y="3537472"/>
            <a:ext cx="100254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549" y="3326693"/>
            <a:ext cx="724188" cy="475814"/>
          </a:xfrm>
          <a:prstGeom prst="rect">
            <a:avLst/>
          </a:prstGeom>
        </p:spPr>
      </p:pic>
      <p:pic>
        <p:nvPicPr>
          <p:cNvPr id="61" name="Picture 6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967" y="3131763"/>
            <a:ext cx="1205407" cy="869211"/>
          </a:xfrm>
          <a:prstGeom prst="rect">
            <a:avLst/>
          </a:prstGeom>
        </p:spPr>
      </p:pic>
      <p:pic>
        <p:nvPicPr>
          <p:cNvPr id="62" name="Picture 6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60" y="1947603"/>
            <a:ext cx="1503810" cy="291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bees are disappearing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17443" y="716139"/>
            <a:ext cx="3164112" cy="24502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b="1" dirty="0"/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400" dirty="0"/>
              <a:t>Populations of bees are getting smaller very </a:t>
            </a:r>
            <a:r>
              <a:rPr lang="en-GB" sz="1400" dirty="0" smtClean="0"/>
              <a:t>quickly.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400" dirty="0" smtClean="0"/>
              <a:t>You </a:t>
            </a:r>
            <a:r>
              <a:rPr lang="en-GB" sz="1400" dirty="0"/>
              <a:t>might have heard about it on the news.</a:t>
            </a:r>
            <a:endParaRPr lang="en-GB" sz="1400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83310" y="3208277"/>
            <a:ext cx="3198245" cy="611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Could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this affect other populations of organisms?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9036" y="3800883"/>
            <a:ext cx="324204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9036" y="4460701"/>
            <a:ext cx="324204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9036" y="5120519"/>
            <a:ext cx="324204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8125" y="391466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517" y="3883888"/>
            <a:ext cx="288194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not affect any other organisms.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8125" y="4574484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271" y="4543706"/>
            <a:ext cx="2902383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only affect the birds.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8125" y="5234302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701" y="5203524"/>
            <a:ext cx="29023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only affect the flowering plants and crops.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3848465" y="3208278"/>
            <a:ext cx="4003645" cy="635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is the </a:t>
            </a:r>
            <a:r>
              <a:rPr lang="en-GB" sz="1400" b="1" dirty="0">
                <a:solidFill>
                  <a:srgbClr val="1F497D">
                    <a:lumMod val="50000"/>
                  </a:srgbClr>
                </a:solidFill>
              </a:rPr>
              <a:t>best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 explanation for your answer to question 1?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34190" y="5780337"/>
            <a:ext cx="503029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934190" y="3800883"/>
            <a:ext cx="503029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934190" y="4460701"/>
            <a:ext cx="503029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934190" y="5120519"/>
            <a:ext cx="503029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903280" y="391466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28671" y="3883888"/>
            <a:ext cx="45763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doesn’t matter if one population gets smaller.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03280" y="4574484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7425" y="4543706"/>
            <a:ext cx="460876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birds need the bees for food, but the flowering plants and crops don’t need them.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03280" y="5234302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73855" y="5203524"/>
            <a:ext cx="460876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flowering plants and crops need the bees to help them reproduce, but the birds don’t need them.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03280" y="5887772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87425" y="5856994"/>
            <a:ext cx="460876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birds and the flowering plants and crops all need the bees.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69036" y="5768788"/>
            <a:ext cx="324204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238125" y="5882571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8701" y="5851793"/>
            <a:ext cx="29023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will affect the birds </a:t>
            </a:r>
            <a:r>
              <a:rPr lang="en-GB" sz="13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flowering plants and crops.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4894952" y="2404416"/>
            <a:ext cx="895350" cy="657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flowering plants and crops</a:t>
            </a:r>
          </a:p>
        </p:txBody>
      </p:sp>
      <p:sp>
        <p:nvSpPr>
          <p:cNvPr id="64" name="Text Box 12"/>
          <p:cNvSpPr txBox="1"/>
          <p:nvPr/>
        </p:nvSpPr>
        <p:spPr>
          <a:xfrm>
            <a:off x="6390377" y="2399971"/>
            <a:ext cx="89535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bees</a:t>
            </a:r>
          </a:p>
        </p:txBody>
      </p:sp>
      <p:sp>
        <p:nvSpPr>
          <p:cNvPr id="65" name="Text Box 10"/>
          <p:cNvSpPr txBox="1"/>
          <p:nvPr/>
        </p:nvSpPr>
        <p:spPr>
          <a:xfrm>
            <a:off x="8009627" y="2399971"/>
            <a:ext cx="89535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birds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818877" y="1646861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400027" y="1646861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6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602" y="1532561"/>
            <a:ext cx="389890" cy="257810"/>
          </a:xfrm>
          <a:prstGeom prst="rect">
            <a:avLst/>
          </a:prstGeom>
        </p:spPr>
      </p:pic>
      <p:pic>
        <p:nvPicPr>
          <p:cNvPr id="69" name="Picture 6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907" y="1428421"/>
            <a:ext cx="648970" cy="467995"/>
          </a:xfrm>
          <a:prstGeom prst="rect">
            <a:avLst/>
          </a:prstGeom>
        </p:spPr>
      </p:pic>
      <p:pic>
        <p:nvPicPr>
          <p:cNvPr id="70" name="Picture 6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952" y="790881"/>
            <a:ext cx="809625" cy="156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57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bees are disappearing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17443" y="716139"/>
            <a:ext cx="3164112" cy="24502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b="1" dirty="0"/>
              <a:t>Part </a:t>
            </a:r>
            <a:r>
              <a:rPr lang="en-GB" sz="1400" b="1" dirty="0" smtClean="0"/>
              <a:t>2</a:t>
            </a:r>
            <a:endParaRPr lang="en-GB" sz="1400" b="1" dirty="0"/>
          </a:p>
          <a:p>
            <a:pPr lvl="0">
              <a:spcAft>
                <a:spcPts val="1200"/>
              </a:spcAft>
              <a:defRPr/>
            </a:pPr>
            <a:r>
              <a:rPr lang="en-GB" sz="1400" dirty="0"/>
              <a:t>Populations of bees are getting smaller very </a:t>
            </a:r>
            <a:r>
              <a:rPr lang="en-GB" sz="1400" dirty="0" smtClean="0"/>
              <a:t>quickly.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83310" y="3208277"/>
            <a:ext cx="3198245" cy="611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Could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this cause the human population to decrease?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9036" y="3800883"/>
            <a:ext cx="324204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9036" y="4460701"/>
            <a:ext cx="324204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8125" y="391466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517" y="3883888"/>
            <a:ext cx="288194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No, it will not affect humans.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8125" y="4574484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271" y="4543706"/>
            <a:ext cx="2902383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it could affect humans.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3848465" y="3208278"/>
            <a:ext cx="4003645" cy="635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is the </a:t>
            </a:r>
            <a:r>
              <a:rPr lang="en-GB" sz="1400" b="1" dirty="0">
                <a:solidFill>
                  <a:srgbClr val="1F497D">
                    <a:lumMod val="50000"/>
                  </a:srgbClr>
                </a:solidFill>
              </a:rPr>
              <a:t>best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 explanation for your answer to question 1?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34190" y="5780337"/>
            <a:ext cx="503029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934190" y="3800883"/>
            <a:ext cx="503029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934190" y="4460701"/>
            <a:ext cx="503029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934190" y="5120519"/>
            <a:ext cx="5030298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903280" y="391466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28671" y="3883888"/>
            <a:ext cx="45763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Humans aren’t part of the food chain.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03280" y="4574484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7425" y="4543706"/>
            <a:ext cx="460876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Humans depend on many crops that are pollinated by </a:t>
            </a:r>
            <a:r>
              <a:rPr lang="en-GB" sz="13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birds.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03280" y="5234302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73855" y="5203524"/>
            <a:ext cx="460876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Humans depend on many crops that are pollinated by </a:t>
            </a:r>
            <a:r>
              <a:rPr lang="en-GB" sz="13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bees.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03280" y="5887772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87425" y="5856994"/>
            <a:ext cx="460876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3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Humans only depend on organisms they eat.</a:t>
            </a:r>
            <a:endParaRPr lang="en-GB" sz="13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4894952" y="2404416"/>
            <a:ext cx="895350" cy="657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flowering plants and crops</a:t>
            </a:r>
          </a:p>
        </p:txBody>
      </p:sp>
      <p:sp>
        <p:nvSpPr>
          <p:cNvPr id="64" name="Text Box 12"/>
          <p:cNvSpPr txBox="1"/>
          <p:nvPr/>
        </p:nvSpPr>
        <p:spPr>
          <a:xfrm>
            <a:off x="6390377" y="2399971"/>
            <a:ext cx="89535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bees</a:t>
            </a:r>
          </a:p>
        </p:txBody>
      </p:sp>
      <p:sp>
        <p:nvSpPr>
          <p:cNvPr id="65" name="Text Box 10"/>
          <p:cNvSpPr txBox="1"/>
          <p:nvPr/>
        </p:nvSpPr>
        <p:spPr>
          <a:xfrm>
            <a:off x="8009627" y="2399971"/>
            <a:ext cx="89535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birds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818877" y="1646861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400027" y="1646861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6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602" y="1532561"/>
            <a:ext cx="389890" cy="257810"/>
          </a:xfrm>
          <a:prstGeom prst="rect">
            <a:avLst/>
          </a:prstGeom>
        </p:spPr>
      </p:pic>
      <p:pic>
        <p:nvPicPr>
          <p:cNvPr id="69" name="Picture 6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907" y="1428421"/>
            <a:ext cx="648970" cy="467995"/>
          </a:xfrm>
          <a:prstGeom prst="rect">
            <a:avLst/>
          </a:prstGeom>
        </p:spPr>
      </p:pic>
      <p:pic>
        <p:nvPicPr>
          <p:cNvPr id="70" name="Picture 6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952" y="790881"/>
            <a:ext cx="809625" cy="156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78</TotalTime>
  <Words>277</Words>
  <Application>Microsoft Office PowerPoint</Application>
  <PresentationFormat>On-screen Show (4:3)</PresentationFormat>
  <Paragraphs>54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13</cp:revision>
  <dcterms:created xsi:type="dcterms:W3CDTF">2019-03-07T15:44:23Z</dcterms:created>
  <dcterms:modified xsi:type="dcterms:W3CDTF">2019-03-27T16:59:16Z</dcterms:modified>
</cp:coreProperties>
</file>