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79" d="100"/>
          <a:sy n="79" d="100"/>
        </p:scale>
        <p:origin x="11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65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makes up an ecosystem?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026" y="705324"/>
            <a:ext cx="7539487" cy="5619114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3134">
            <a:off x="5120447" y="5706310"/>
            <a:ext cx="472784" cy="49450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51687">
            <a:off x="5508865" y="5740558"/>
            <a:ext cx="472784" cy="49450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151" y="3449309"/>
            <a:ext cx="710012" cy="40763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74350">
            <a:off x="4623439" y="4150968"/>
            <a:ext cx="710012" cy="40763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8704">
            <a:off x="4065453" y="3520310"/>
            <a:ext cx="710012" cy="40763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576" y="2797769"/>
            <a:ext cx="710012" cy="40763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739" y="5604403"/>
            <a:ext cx="1148548" cy="628151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70" y="5560132"/>
            <a:ext cx="745930" cy="676599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85" y="980975"/>
            <a:ext cx="1477659" cy="2345544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419" y="5455718"/>
            <a:ext cx="1252962" cy="793542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702" y="5845807"/>
            <a:ext cx="472784" cy="428513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4411">
            <a:off x="2046999" y="5852343"/>
            <a:ext cx="1272593" cy="50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makes up an ecosystem?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610726"/>
            <a:ext cx="8285163" cy="26520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sz="1600" b="1" dirty="0"/>
              <a:t>To talk about in your group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600" dirty="0" smtClean="0"/>
              <a:t>Which </a:t>
            </a:r>
            <a:r>
              <a:rPr lang="en-GB" sz="1600" dirty="0"/>
              <a:t>cards would you put under the heading “Things that make up the ecosystem”?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600" dirty="0" smtClean="0"/>
              <a:t>Which </a:t>
            </a:r>
            <a:r>
              <a:rPr lang="en-GB" sz="1600" dirty="0"/>
              <a:t>cards would you put under the headings “Biotic” and “Abiotic”?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600" dirty="0" smtClean="0"/>
              <a:t>Which </a:t>
            </a:r>
            <a:r>
              <a:rPr lang="en-GB" sz="1600" dirty="0"/>
              <a:t>cards would you put under the heading “Community”?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600" dirty="0" smtClean="0"/>
              <a:t>Which </a:t>
            </a:r>
            <a:r>
              <a:rPr lang="en-GB" sz="1600" dirty="0"/>
              <a:t>cards would you put under the heading “Population</a:t>
            </a:r>
            <a:r>
              <a:rPr lang="en-GB" sz="1600" dirty="0" smtClean="0"/>
              <a:t>”?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600" dirty="0" smtClean="0"/>
              <a:t>How did you decide which cards to put under each heading?</a:t>
            </a:r>
            <a:endParaRPr lang="en-GB" sz="1600" dirty="0"/>
          </a:p>
        </p:txBody>
      </p:sp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708" y="771466"/>
            <a:ext cx="3711601" cy="276622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3134">
            <a:off x="4580049" y="3233394"/>
            <a:ext cx="232746" cy="24343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51687">
            <a:off x="4771262" y="3250254"/>
            <a:ext cx="232746" cy="243438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368" y="2122299"/>
            <a:ext cx="349531" cy="200671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74350">
            <a:off x="4335378" y="2467717"/>
            <a:ext cx="349531" cy="200671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8704">
            <a:off x="4060688" y="2157252"/>
            <a:ext cx="349531" cy="200671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299" y="1801553"/>
            <a:ext cx="349531" cy="200671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061" y="3183226"/>
            <a:ext cx="565417" cy="309232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231" y="3161432"/>
            <a:ext cx="367212" cy="333082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133" y="907166"/>
            <a:ext cx="727434" cy="1154684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176" y="3110030"/>
            <a:ext cx="616818" cy="390652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643" y="3302067"/>
            <a:ext cx="232746" cy="21095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4411">
            <a:off x="3038960" y="3287484"/>
            <a:ext cx="649503" cy="27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7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17</TotalTime>
  <Words>85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2019-03-24T12:00:07Z</dcterms:created>
  <dcterms:modified xsi:type="dcterms:W3CDTF">2019-03-25T12:04:08Z</dcterms:modified>
</cp:coreProperties>
</file>