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Pollen and seeds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03716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plants depend upon animals to pollinate them and spread their seeds.</a:t>
            </a:r>
          </a:p>
          <a:p>
            <a:pPr>
              <a:spcAft>
                <a:spcPts val="12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sentences in the box.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pollen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seeds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2786503"/>
            <a:ext cx="8748828" cy="354528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animals such as insects are attracted to brightly-coloured flowers. They visit the flowers to feed on nectar.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While the insect feeds on nectar, its body gets covered in ………………………………… 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insect visits another flower, it transfers the ………………………………… to that flower.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Inside the …………………………………  is a male gamete. It fertilises a female gamete in the flower.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After fertilisation, parts of the flower develop into a fruit.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047" y="819512"/>
            <a:ext cx="4154486" cy="18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Pollen and seeds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819512"/>
            <a:ext cx="4037163" cy="18374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plants depend upon animals to pollinate them and spread their seeds.</a:t>
            </a:r>
          </a:p>
          <a:p>
            <a:pPr>
              <a:spcAft>
                <a:spcPts val="12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sentences in the box.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only use the words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pollen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seeds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2786503"/>
            <a:ext cx="8748828" cy="354528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 sz="2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animals such as birds eat fruit.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fruit contains ………………………………… 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………………………………… can pass through the animal’s digestive system undamaged.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………………………………… in the animal’s faeces can germinate and grow to make a new plant.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helps to spread the ………………………………… away from the parent plant.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reduces competition for space, light, water and nutrients.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047" y="819512"/>
            <a:ext cx="4154486" cy="18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5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23</TotalTime>
  <Words>215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2018-12-23T12:06:18Z</dcterms:created>
  <dcterms:modified xsi:type="dcterms:W3CDTF">2019-03-27T14:06:44Z</dcterms:modified>
</cp:coreProperties>
</file>