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556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Producers and consumers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906256"/>
            <a:ext cx="8285163" cy="525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diagram shows a complete food chain.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4698998"/>
            <a:ext cx="8285163" cy="1089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Lavender plants are producers.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Bees, blackbirds and owls are consumers.</a:t>
            </a: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565913" y="1912622"/>
            <a:ext cx="8012174" cy="1788106"/>
            <a:chOff x="1642745" y="2775267"/>
            <a:chExt cx="5858510" cy="1307465"/>
          </a:xfrm>
        </p:grpSpPr>
        <p:sp>
          <p:nvSpPr>
            <p:cNvPr id="19" name="Text Box 11"/>
            <p:cNvSpPr txBox="1"/>
            <p:nvPr/>
          </p:nvSpPr>
          <p:spPr>
            <a:xfrm>
              <a:off x="1642745" y="3805872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lavender</a:t>
              </a:r>
            </a:p>
          </p:txBody>
        </p:sp>
        <p:sp>
          <p:nvSpPr>
            <p:cNvPr id="20" name="Text Box 12"/>
            <p:cNvSpPr txBox="1"/>
            <p:nvPr/>
          </p:nvSpPr>
          <p:spPr>
            <a:xfrm>
              <a:off x="3176270" y="3805872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caterpillars</a:t>
              </a:r>
            </a:p>
          </p:txBody>
        </p:sp>
        <p:sp>
          <p:nvSpPr>
            <p:cNvPr id="21" name="Text Box 13"/>
            <p:cNvSpPr txBox="1"/>
            <p:nvPr/>
          </p:nvSpPr>
          <p:spPr>
            <a:xfrm>
              <a:off x="6605905" y="3806507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owls</a:t>
              </a:r>
            </a:p>
          </p:txBody>
        </p:sp>
        <p:sp>
          <p:nvSpPr>
            <p:cNvPr id="22" name="Text Box 10"/>
            <p:cNvSpPr txBox="1"/>
            <p:nvPr/>
          </p:nvSpPr>
          <p:spPr>
            <a:xfrm>
              <a:off x="4757420" y="3805872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chaffinches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2566670" y="3319462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4147820" y="3319462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5938520" y="3319462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26"/>
            <p:cNvPicPr/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1470" y="2775267"/>
              <a:ext cx="619125" cy="1026160"/>
            </a:xfrm>
            <a:prstGeom prst="rect">
              <a:avLst/>
            </a:prstGeom>
          </p:spPr>
        </p:pic>
        <p:pic>
          <p:nvPicPr>
            <p:cNvPr id="28" name="Picture 27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7070" y="2972752"/>
              <a:ext cx="329565" cy="659130"/>
            </a:xfrm>
            <a:prstGeom prst="rect">
              <a:avLst/>
            </a:prstGeom>
          </p:spPr>
        </p:pic>
        <p:pic>
          <p:nvPicPr>
            <p:cNvPr id="29" name="Picture 28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6770" y="3271837"/>
              <a:ext cx="503555" cy="125730"/>
            </a:xfrm>
            <a:prstGeom prst="rect">
              <a:avLst/>
            </a:prstGeom>
          </p:spPr>
        </p:pic>
        <p:pic>
          <p:nvPicPr>
            <p:cNvPr id="30" name="Picture 29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8870" y="3144202"/>
              <a:ext cx="623570" cy="3771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Producers and consumers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3816" y="2363008"/>
            <a:ext cx="5691541" cy="4249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each 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4892" y="758790"/>
            <a:ext cx="5858510" cy="1307465"/>
            <a:chOff x="1642745" y="2775267"/>
            <a:chExt cx="5858510" cy="1307465"/>
          </a:xfrm>
        </p:grpSpPr>
        <p:sp>
          <p:nvSpPr>
            <p:cNvPr id="18" name="Text Box 11"/>
            <p:cNvSpPr txBox="1"/>
            <p:nvPr/>
          </p:nvSpPr>
          <p:spPr>
            <a:xfrm>
              <a:off x="1642745" y="3805872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lavender</a:t>
              </a:r>
            </a:p>
          </p:txBody>
        </p:sp>
        <p:sp>
          <p:nvSpPr>
            <p:cNvPr id="19" name="Text Box 12"/>
            <p:cNvSpPr txBox="1"/>
            <p:nvPr/>
          </p:nvSpPr>
          <p:spPr>
            <a:xfrm>
              <a:off x="3176270" y="3805872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caterpillars</a:t>
              </a:r>
            </a:p>
          </p:txBody>
        </p:sp>
        <p:sp>
          <p:nvSpPr>
            <p:cNvPr id="20" name="Text Box 13"/>
            <p:cNvSpPr txBox="1"/>
            <p:nvPr/>
          </p:nvSpPr>
          <p:spPr>
            <a:xfrm>
              <a:off x="6605905" y="3806507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owls</a:t>
              </a:r>
            </a:p>
          </p:txBody>
        </p:sp>
        <p:sp>
          <p:nvSpPr>
            <p:cNvPr id="21" name="Text Box 10"/>
            <p:cNvSpPr txBox="1"/>
            <p:nvPr/>
          </p:nvSpPr>
          <p:spPr>
            <a:xfrm>
              <a:off x="4757420" y="3805872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chaffinches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2566670" y="3319462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4147820" y="3319462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5938520" y="3319462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/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1470" y="2775267"/>
              <a:ext cx="619125" cy="1026160"/>
            </a:xfrm>
            <a:prstGeom prst="rect">
              <a:avLst/>
            </a:prstGeom>
          </p:spPr>
        </p:pic>
        <p:pic>
          <p:nvPicPr>
            <p:cNvPr id="27" name="Picture 26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7070" y="2972752"/>
              <a:ext cx="329565" cy="659130"/>
            </a:xfrm>
            <a:prstGeom prst="rect">
              <a:avLst/>
            </a:prstGeom>
          </p:spPr>
        </p:pic>
        <p:pic>
          <p:nvPicPr>
            <p:cNvPr id="28" name="Picture 27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6770" y="3271837"/>
              <a:ext cx="503555" cy="125730"/>
            </a:xfrm>
            <a:prstGeom prst="rect">
              <a:avLst/>
            </a:prstGeom>
          </p:spPr>
        </p:pic>
        <p:pic>
          <p:nvPicPr>
            <p:cNvPr id="29" name="Picture 28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8870" y="3144202"/>
              <a:ext cx="623570" cy="377190"/>
            </a:xfrm>
            <a:prstGeom prst="rect">
              <a:avLst/>
            </a:prstGeom>
          </p:spPr>
        </p:pic>
      </p:grpSp>
      <p:sp>
        <p:nvSpPr>
          <p:cNvPr id="30" name="Rectangle 29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4238" y="299966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consumers get food from the producers.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5062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consumers depend on the producers.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5062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lavender grows to make food for the caterpillars.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9422" y="49767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Caterpillars could survive without lavender.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Chaffinches could survive without lavender.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46" name="Rectangle 45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56" name="Rectangle 55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61" name="Rectangle 60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66" name="Rectangle 65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71" name="Rectangle 70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3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127</TotalTime>
  <Words>109</Words>
  <Application>Microsoft Office PowerPoint</Application>
  <PresentationFormat>On-screen Show (4:3)</PresentationFormat>
  <Paragraphs>30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9</cp:revision>
  <dcterms:created xsi:type="dcterms:W3CDTF">2019-03-25T12:49:52Z</dcterms:created>
  <dcterms:modified xsi:type="dcterms:W3CDTF">2019-03-25T16:25:05Z</dcterms:modified>
</cp:coreProperties>
</file>