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603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Food chain </a:t>
            </a:r>
            <a:r>
              <a:rPr lang="en-US" dirty="0" err="1"/>
              <a:t>Jenga</a:t>
            </a:r>
            <a:r>
              <a:rPr lang="en-US" dirty="0"/>
              <a:t>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4011762"/>
            <a:ext cx="8285163" cy="218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2400"/>
              </a:spcAft>
              <a:defRPr/>
            </a:pPr>
            <a:r>
              <a:rPr lang="en-GB" dirty="0" err="1"/>
              <a:t>Jenga</a:t>
            </a:r>
            <a:r>
              <a:rPr lang="en-GB" dirty="0"/>
              <a:t> can be used as a model of a food chain.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The different blocks represent the organisms in the food chain.</a:t>
            </a:r>
          </a:p>
          <a:p>
            <a:pPr marL="449263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The </a:t>
            </a:r>
            <a:r>
              <a:rPr lang="en-GB" dirty="0"/>
              <a:t>blocks at the bottom are the producers.</a:t>
            </a:r>
          </a:p>
          <a:p>
            <a:pPr marL="449263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The </a:t>
            </a:r>
            <a:r>
              <a:rPr lang="en-GB" dirty="0"/>
              <a:t>blocks on top of the producers are layers of consumers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280" y="981712"/>
            <a:ext cx="3901440" cy="259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Food chain </a:t>
            </a:r>
            <a:r>
              <a:rPr lang="en-US" dirty="0" err="1"/>
              <a:t>Jenga</a:t>
            </a:r>
            <a:r>
              <a:rPr lang="en-US" dirty="0"/>
              <a:t>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1926" y="810882"/>
            <a:ext cx="4796286" cy="55036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b="1" dirty="0"/>
              <a:t>To talk about in your group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happens to the </a:t>
            </a:r>
            <a:r>
              <a:rPr lang="en-GB" dirty="0" err="1"/>
              <a:t>Jenga</a:t>
            </a:r>
            <a:r>
              <a:rPr lang="en-GB" dirty="0"/>
              <a:t> tower when the number of ‘producer’ blocks decreases?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would happen in a real food chain if the number of producers decreased? And can you explain why this would happen?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happens to the </a:t>
            </a:r>
            <a:r>
              <a:rPr lang="en-GB" dirty="0" err="1"/>
              <a:t>Jenga</a:t>
            </a:r>
            <a:r>
              <a:rPr lang="en-GB" dirty="0"/>
              <a:t> tower when the number of ‘consumer’ blocks increases?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would happen in a real food chain if the number of consumers increased? And can you explain why this would happen?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411" y="897147"/>
            <a:ext cx="3389671" cy="2258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00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140</Words>
  <Application>Microsoft Office PowerPoint</Application>
  <PresentationFormat>On-screen Show (4:3)</PresentationFormat>
  <Paragraphs>13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2019-03-25T17:27:45Z</dcterms:created>
  <dcterms:modified xsi:type="dcterms:W3CDTF">2019-03-25T17:33:17Z</dcterms:modified>
</cp:coreProperties>
</file>