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Ecosystem connections role play</a:t>
            </a:r>
            <a:endParaRPr lang="en-US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891177"/>
            <a:ext cx="8260325" cy="14664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800"/>
              </a:spcAft>
              <a:defRPr/>
            </a:pPr>
            <a:r>
              <a:rPr lang="en-GB" dirty="0"/>
              <a:t>The pictures show some different organisms.</a:t>
            </a:r>
          </a:p>
          <a:p>
            <a:pPr lvl="0" algn="ctr">
              <a:defRPr/>
            </a:pPr>
            <a:r>
              <a:rPr lang="en-GB" dirty="0"/>
              <a:t>You are going to role play as the </a:t>
            </a:r>
            <a:r>
              <a:rPr lang="en-GB" dirty="0" smtClean="0"/>
              <a:t>organisms</a:t>
            </a:r>
          </a:p>
          <a:p>
            <a:pPr lvl="0" algn="ctr">
              <a:spcAft>
                <a:spcPts val="1800"/>
              </a:spcAft>
              <a:defRPr/>
            </a:pPr>
            <a:r>
              <a:rPr lang="en-GB" dirty="0" smtClean="0"/>
              <a:t>and </a:t>
            </a:r>
            <a:r>
              <a:rPr lang="en-GB" dirty="0"/>
              <a:t>map out how they depend on each other.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183" y="810883"/>
            <a:ext cx="4821634" cy="373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19</TotalTime>
  <Words>31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7</cp:revision>
  <dcterms:created xsi:type="dcterms:W3CDTF">2019-03-09T16:03:31Z</dcterms:created>
  <dcterms:modified xsi:type="dcterms:W3CDTF">2019-03-28T14:55:59Z</dcterms:modified>
</cp:coreProperties>
</file>