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>
        <p:scale>
          <a:sx n="100" d="100"/>
          <a:sy n="100" d="100"/>
        </p:scale>
        <p:origin x="1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8391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Steady force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9829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A dynamics trolley is pulled with a steady force.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is pulled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 a weight hanging over a pulley.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Flowchart: Punched Tape 19"/>
          <p:cNvSpPr/>
          <p:nvPr/>
        </p:nvSpPr>
        <p:spPr>
          <a:xfrm rot="4740220">
            <a:off x="8349009" y="2125148"/>
            <a:ext cx="320147" cy="199723"/>
          </a:xfrm>
          <a:prstGeom prst="flowChartPunchedTap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200145" y="2666150"/>
            <a:ext cx="6058272" cy="3657278"/>
            <a:chOff x="200145" y="2666150"/>
            <a:chExt cx="6058272" cy="3657278"/>
          </a:xfrm>
        </p:grpSpPr>
        <p:sp>
          <p:nvSpPr>
            <p:cNvPr id="34" name="Freeform 33"/>
            <p:cNvSpPr/>
            <p:nvPr/>
          </p:nvSpPr>
          <p:spPr>
            <a:xfrm flipH="1">
              <a:off x="200145" y="2666150"/>
              <a:ext cx="3296045" cy="3383014"/>
            </a:xfrm>
            <a:custGeom>
              <a:avLst/>
              <a:gdLst>
                <a:gd name="connsiteX0" fmla="*/ 1890712 w 2659175"/>
                <a:gd name="connsiteY0" fmla="*/ 21016 h 3394505"/>
                <a:gd name="connsiteX1" fmla="*/ 2395537 w 2659175"/>
                <a:gd name="connsiteY1" fmla="*/ 111504 h 3394505"/>
                <a:gd name="connsiteX2" fmla="*/ 2652712 w 2659175"/>
                <a:gd name="connsiteY2" fmla="*/ 883029 h 3394505"/>
                <a:gd name="connsiteX3" fmla="*/ 2143125 w 2659175"/>
                <a:gd name="connsiteY3" fmla="*/ 1892679 h 3394505"/>
                <a:gd name="connsiteX4" fmla="*/ 1223962 w 2659175"/>
                <a:gd name="connsiteY4" fmla="*/ 3235704 h 3394505"/>
                <a:gd name="connsiteX5" fmla="*/ 0 w 2659175"/>
                <a:gd name="connsiteY5" fmla="*/ 3316666 h 3394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59175" h="3394505">
                  <a:moveTo>
                    <a:pt x="1890712" y="21016"/>
                  </a:moveTo>
                  <a:cubicBezTo>
                    <a:pt x="2079624" y="-5575"/>
                    <a:pt x="2268537" y="-32165"/>
                    <a:pt x="2395537" y="111504"/>
                  </a:cubicBezTo>
                  <a:cubicBezTo>
                    <a:pt x="2522537" y="255173"/>
                    <a:pt x="2694781" y="586167"/>
                    <a:pt x="2652712" y="883029"/>
                  </a:cubicBezTo>
                  <a:cubicBezTo>
                    <a:pt x="2610643" y="1179891"/>
                    <a:pt x="2381250" y="1500567"/>
                    <a:pt x="2143125" y="1892679"/>
                  </a:cubicBezTo>
                  <a:cubicBezTo>
                    <a:pt x="1905000" y="2284792"/>
                    <a:pt x="1581149" y="2998373"/>
                    <a:pt x="1223962" y="3235704"/>
                  </a:cubicBezTo>
                  <a:cubicBezTo>
                    <a:pt x="866775" y="3473035"/>
                    <a:pt x="433387" y="3394850"/>
                    <a:pt x="0" y="3316666"/>
                  </a:cubicBezTo>
                </a:path>
              </a:pathLst>
            </a:cu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rapezoid 28"/>
            <p:cNvSpPr/>
            <p:nvPr/>
          </p:nvSpPr>
          <p:spPr>
            <a:xfrm rot="5400000" flipV="1">
              <a:off x="3351745" y="5751817"/>
              <a:ext cx="212394" cy="474410"/>
            </a:xfrm>
            <a:prstGeom prst="trapezoid">
              <a:avLst>
                <a:gd name="adj" fmla="val 15609"/>
              </a:avLst>
            </a:prstGeom>
            <a:solidFill>
              <a:schemeClr val="bg2">
                <a:lumMod val="2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rapezoid 29"/>
            <p:cNvSpPr/>
            <p:nvPr/>
          </p:nvSpPr>
          <p:spPr>
            <a:xfrm rot="10800000">
              <a:off x="3586305" y="5355688"/>
              <a:ext cx="2288254" cy="967740"/>
            </a:xfrm>
            <a:prstGeom prst="trapezoid">
              <a:avLst>
                <a:gd name="adj" fmla="val 10681"/>
              </a:avLst>
            </a:prstGeom>
            <a:solidFill>
              <a:srgbClr val="2F76B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3235563" y="3259729"/>
              <a:ext cx="3022854" cy="2545079"/>
            </a:xfrm>
            <a:prstGeom prst="roundRect">
              <a:avLst>
                <a:gd name="adj" fmla="val 10978"/>
              </a:avLst>
            </a:prstGeom>
            <a:solidFill>
              <a:srgbClr val="2F76B7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3448907" y="3495948"/>
              <a:ext cx="2596166" cy="2072640"/>
            </a:xfrm>
            <a:prstGeom prst="roundRect">
              <a:avLst>
                <a:gd name="adj" fmla="val 1593"/>
              </a:avLst>
            </a:prstGeom>
            <a:solidFill>
              <a:schemeClr val="bg2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48907" y="3492536"/>
              <a:ext cx="2599544" cy="2066370"/>
            </a:xfrm>
            <a:prstGeom prst="rect">
              <a:avLst/>
            </a:prstGeom>
          </p:spPr>
        </p:pic>
      </p:grpSp>
      <p:grpSp>
        <p:nvGrpSpPr>
          <p:cNvPr id="9" name="Group 8"/>
          <p:cNvGrpSpPr/>
          <p:nvPr/>
        </p:nvGrpSpPr>
        <p:grpSpPr>
          <a:xfrm>
            <a:off x="1096589" y="2219325"/>
            <a:ext cx="7412493" cy="1978692"/>
            <a:chOff x="1096589" y="2219325"/>
            <a:chExt cx="7412493" cy="1978692"/>
          </a:xfrm>
        </p:grpSpPr>
        <p:sp>
          <p:nvSpPr>
            <p:cNvPr id="135" name="Arc 134"/>
            <p:cNvSpPr/>
            <p:nvPr/>
          </p:nvSpPr>
          <p:spPr>
            <a:xfrm>
              <a:off x="8068048" y="2570766"/>
              <a:ext cx="234000" cy="234000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1" name="Straight Connector 140"/>
            <p:cNvCxnSpPr>
              <a:stCxn id="135" idx="2"/>
            </p:cNvCxnSpPr>
            <p:nvPr/>
          </p:nvCxnSpPr>
          <p:spPr>
            <a:xfrm>
              <a:off x="8302048" y="2687766"/>
              <a:ext cx="0" cy="5707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oup 7"/>
            <p:cNvGrpSpPr/>
            <p:nvPr/>
          </p:nvGrpSpPr>
          <p:grpSpPr>
            <a:xfrm>
              <a:off x="1096589" y="2219325"/>
              <a:ext cx="7412493" cy="1978692"/>
              <a:chOff x="1096589" y="2219325"/>
              <a:chExt cx="7412493" cy="1978692"/>
            </a:xfrm>
          </p:grpSpPr>
          <p:grpSp>
            <p:nvGrpSpPr>
              <p:cNvPr id="129" name="Group 128"/>
              <p:cNvGrpSpPr/>
              <p:nvPr/>
            </p:nvGrpSpPr>
            <p:grpSpPr>
              <a:xfrm>
                <a:off x="8095014" y="3235396"/>
                <a:ext cx="414068" cy="962621"/>
                <a:chOff x="8099616" y="3569647"/>
                <a:chExt cx="414068" cy="962621"/>
              </a:xfrm>
            </p:grpSpPr>
            <p:grpSp>
              <p:nvGrpSpPr>
                <p:cNvPr id="127" name="Group 126"/>
                <p:cNvGrpSpPr/>
                <p:nvPr/>
              </p:nvGrpSpPr>
              <p:grpSpPr>
                <a:xfrm>
                  <a:off x="8099616" y="3692823"/>
                  <a:ext cx="414068" cy="839445"/>
                  <a:chOff x="8150039" y="3187567"/>
                  <a:chExt cx="414068" cy="839445"/>
                </a:xfrm>
              </p:grpSpPr>
              <p:sp>
                <p:nvSpPr>
                  <p:cNvPr id="124" name="Rectangle 123"/>
                  <p:cNvSpPr/>
                  <p:nvPr/>
                </p:nvSpPr>
                <p:spPr>
                  <a:xfrm>
                    <a:off x="8150039" y="3932122"/>
                    <a:ext cx="414068" cy="94890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126" name="Straight Connector 125"/>
                  <p:cNvCxnSpPr/>
                  <p:nvPr/>
                </p:nvCxnSpPr>
                <p:spPr>
                  <a:xfrm flipH="1">
                    <a:off x="8357073" y="3187567"/>
                    <a:ext cx="0" cy="792000"/>
                  </a:xfrm>
                  <a:prstGeom prst="line">
                    <a:avLst/>
                  </a:prstGeom>
                  <a:ln w="381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28" name="Arc 127"/>
                <p:cNvSpPr/>
                <p:nvPr/>
              </p:nvSpPr>
              <p:spPr>
                <a:xfrm>
                  <a:off x="8243551" y="3569647"/>
                  <a:ext cx="144000" cy="144000"/>
                </a:xfrm>
                <a:prstGeom prst="arc">
                  <a:avLst>
                    <a:gd name="adj1" fmla="val 6016010"/>
                    <a:gd name="adj2" fmla="val 21522507"/>
                  </a:avLst>
                </a:prstGeom>
                <a:ln w="38100" cap="sq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" name="Group 5"/>
              <p:cNvGrpSpPr/>
              <p:nvPr/>
            </p:nvGrpSpPr>
            <p:grpSpPr>
              <a:xfrm>
                <a:off x="1156066" y="2286424"/>
                <a:ext cx="6914190" cy="617025"/>
                <a:chOff x="1072489" y="2270990"/>
                <a:chExt cx="6914190" cy="617025"/>
              </a:xfrm>
            </p:grpSpPr>
            <p:sp>
              <p:nvSpPr>
                <p:cNvPr id="38" name="Rectangle 37"/>
                <p:cNvSpPr/>
                <p:nvPr/>
              </p:nvSpPr>
              <p:spPr>
                <a:xfrm>
                  <a:off x="1072489" y="2801609"/>
                  <a:ext cx="6914190" cy="86406"/>
                </a:xfrm>
                <a:prstGeom prst="rect">
                  <a:avLst/>
                </a:prstGeom>
                <a:blipFill>
                  <a:blip r:embed="rId5"/>
                  <a:tile tx="0" ty="0" sx="100000" sy="100000" flip="none" algn="tl"/>
                </a:blipFill>
                <a:ln w="635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39" name="Picture 38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642066" y="2270990"/>
                  <a:ext cx="1860662" cy="533796"/>
                </a:xfrm>
                <a:prstGeom prst="rect">
                  <a:avLst/>
                </a:prstGeom>
              </p:spPr>
            </p:pic>
          </p:grpSp>
          <p:grpSp>
            <p:nvGrpSpPr>
              <p:cNvPr id="122" name="Group 121"/>
              <p:cNvGrpSpPr/>
              <p:nvPr/>
            </p:nvGrpSpPr>
            <p:grpSpPr>
              <a:xfrm>
                <a:off x="7962256" y="2594150"/>
                <a:ext cx="311494" cy="458599"/>
                <a:chOff x="8306392" y="2605762"/>
                <a:chExt cx="311494" cy="458599"/>
              </a:xfrm>
            </p:grpSpPr>
            <p:grpSp>
              <p:nvGrpSpPr>
                <p:cNvPr id="115" name="Group 114"/>
                <p:cNvGrpSpPr/>
                <p:nvPr/>
              </p:nvGrpSpPr>
              <p:grpSpPr>
                <a:xfrm>
                  <a:off x="8388391" y="2605762"/>
                  <a:ext cx="229495" cy="311727"/>
                  <a:chOff x="8388391" y="2605762"/>
                  <a:chExt cx="229495" cy="311727"/>
                </a:xfrm>
              </p:grpSpPr>
              <p:grpSp>
                <p:nvGrpSpPr>
                  <p:cNvPr id="113" name="Group 112"/>
                  <p:cNvGrpSpPr/>
                  <p:nvPr/>
                </p:nvGrpSpPr>
                <p:grpSpPr>
                  <a:xfrm>
                    <a:off x="8388391" y="2605762"/>
                    <a:ext cx="229495" cy="311727"/>
                    <a:chOff x="8390273" y="2607951"/>
                    <a:chExt cx="229495" cy="311727"/>
                  </a:xfrm>
                </p:grpSpPr>
                <p:sp>
                  <p:nvSpPr>
                    <p:cNvPr id="3" name="Oval 2"/>
                    <p:cNvSpPr/>
                    <p:nvPr/>
                  </p:nvSpPr>
                  <p:spPr>
                    <a:xfrm>
                      <a:off x="8439768" y="2607951"/>
                      <a:ext cx="180000" cy="180000"/>
                    </a:xfrm>
                    <a:prstGeom prst="ellipse">
                      <a:avLst/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508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" name="Trapezoid 3"/>
                    <p:cNvSpPr/>
                    <p:nvPr/>
                  </p:nvSpPr>
                  <p:spPr>
                    <a:xfrm rot="2668783">
                      <a:off x="8390273" y="2638284"/>
                      <a:ext cx="115756" cy="281394"/>
                    </a:xfrm>
                    <a:prstGeom prst="trapezoid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14" name="Oval 113"/>
                  <p:cNvSpPr/>
                  <p:nvPr/>
                </p:nvSpPr>
                <p:spPr>
                  <a:xfrm>
                    <a:off x="8507200" y="2677762"/>
                    <a:ext cx="36000" cy="36000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16" name="Rectangle 115"/>
                <p:cNvSpPr/>
                <p:nvPr/>
              </p:nvSpPr>
              <p:spPr>
                <a:xfrm>
                  <a:off x="8306392" y="2757473"/>
                  <a:ext cx="108157" cy="207183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0" name="Rectangle 119"/>
                <p:cNvSpPr/>
                <p:nvPr/>
              </p:nvSpPr>
              <p:spPr>
                <a:xfrm>
                  <a:off x="8306392" y="3039161"/>
                  <a:ext cx="108000" cy="2520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1" name="Rectangle 120"/>
                <p:cNvSpPr/>
                <p:nvPr/>
              </p:nvSpPr>
              <p:spPr>
                <a:xfrm>
                  <a:off x="8347792" y="2905066"/>
                  <a:ext cx="25200" cy="14400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31" name="Straight Connector 130"/>
              <p:cNvCxnSpPr>
                <a:endCxn id="135" idx="0"/>
              </p:cNvCxnSpPr>
              <p:nvPr/>
            </p:nvCxnSpPr>
            <p:spPr>
              <a:xfrm>
                <a:off x="3479376" y="2553270"/>
                <a:ext cx="4705672" cy="1749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6" name="Round Same Side Corner Rectangle 145"/>
              <p:cNvSpPr/>
              <p:nvPr/>
            </p:nvSpPr>
            <p:spPr>
              <a:xfrm>
                <a:off x="3468673" y="2546131"/>
                <a:ext cx="108000" cy="10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96589" y="2219325"/>
                <a:ext cx="396265" cy="607301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Steady force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6" y="1346205"/>
            <a:ext cx="3278037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What do you think a distance-time graph of the trolley’s movement will look like?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663835"/>
            <a:ext cx="3968151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Why do you think the graph will look like this?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grpSp>
        <p:nvGrpSpPr>
          <p:cNvPr id="95" name="Group 94"/>
          <p:cNvGrpSpPr/>
          <p:nvPr/>
        </p:nvGrpSpPr>
        <p:grpSpPr>
          <a:xfrm>
            <a:off x="3471750" y="2087065"/>
            <a:ext cx="5341144" cy="3269939"/>
            <a:chOff x="3471750" y="2087065"/>
            <a:chExt cx="5341144" cy="326993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71750" y="2087065"/>
              <a:ext cx="5341144" cy="2828128"/>
            </a:xfrm>
            <a:prstGeom prst="rect">
              <a:avLst/>
            </a:prstGeom>
          </p:spPr>
        </p:pic>
        <p:sp>
          <p:nvSpPr>
            <p:cNvPr id="6" name="Wave 5"/>
            <p:cNvSpPr/>
            <p:nvPr/>
          </p:nvSpPr>
          <p:spPr>
            <a:xfrm>
              <a:off x="5262113" y="4811676"/>
              <a:ext cx="2001329" cy="545328"/>
            </a:xfrm>
            <a:prstGeom prst="wave">
              <a:avLst>
                <a:gd name="adj1" fmla="val 6172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70010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Steady force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191109"/>
            <a:ext cx="3079631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Sketch a distance-time graph of how the trolley moves.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3" y="4176529"/>
            <a:ext cx="4684146" cy="184470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 smtClean="0"/>
              <a:t>Were your prediction and explanation correct?</a:t>
            </a:r>
          </a:p>
          <a:p>
            <a:pPr lvl="0">
              <a:defRPr/>
            </a:pPr>
            <a:r>
              <a:rPr lang="en-US" dirty="0" smtClean="0"/>
              <a:t>Try to improve your first explanation to explain what happens more clearly.</a:t>
            </a:r>
            <a:endParaRPr lang="en-US" dirty="0"/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Watch the demonstration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3471750" y="2087065"/>
            <a:ext cx="5341144" cy="3269939"/>
            <a:chOff x="3471750" y="2087065"/>
            <a:chExt cx="5341144" cy="3269939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71750" y="2087065"/>
              <a:ext cx="5341144" cy="2828128"/>
            </a:xfrm>
            <a:prstGeom prst="rect">
              <a:avLst/>
            </a:prstGeom>
          </p:spPr>
        </p:pic>
        <p:sp>
          <p:nvSpPr>
            <p:cNvPr id="17" name="Wave 16"/>
            <p:cNvSpPr/>
            <p:nvPr/>
          </p:nvSpPr>
          <p:spPr>
            <a:xfrm>
              <a:off x="5262113" y="4811676"/>
              <a:ext cx="2001329" cy="545328"/>
            </a:xfrm>
            <a:prstGeom prst="wave">
              <a:avLst>
                <a:gd name="adj1" fmla="val 6172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4568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88</TotalTime>
  <Words>91</Words>
  <Application>Microsoft Office PowerPoint</Application>
  <PresentationFormat>On-screen Show (4:3)</PresentationFormat>
  <Paragraphs>16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9</cp:revision>
  <dcterms:created xsi:type="dcterms:W3CDTF">2019-02-18T09:37:18Z</dcterms:created>
  <dcterms:modified xsi:type="dcterms:W3CDTF">2019-02-20T10:55:50Z</dcterms:modified>
</cp:coreProperties>
</file>