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0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Counter force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017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dynamics trolley speeds up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 it moves down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slope.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It then rolls along a level desk and slows to a stop.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2" name="Group 71"/>
          <p:cNvGrpSpPr/>
          <p:nvPr/>
        </p:nvGrpSpPr>
        <p:grpSpPr>
          <a:xfrm>
            <a:off x="502796" y="2155255"/>
            <a:ext cx="8438117" cy="4251533"/>
            <a:chOff x="502796" y="2155255"/>
            <a:chExt cx="8438117" cy="4251533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7954602" y="2420480"/>
              <a:ext cx="225481" cy="378648"/>
            </a:xfrm>
            <a:prstGeom prst="rect">
              <a:avLst/>
            </a:prstGeom>
          </p:spPr>
        </p:pic>
        <p:grpSp>
          <p:nvGrpSpPr>
            <p:cNvPr id="71" name="Group 70"/>
            <p:cNvGrpSpPr/>
            <p:nvPr/>
          </p:nvGrpSpPr>
          <p:grpSpPr>
            <a:xfrm>
              <a:off x="502796" y="2155255"/>
              <a:ext cx="8438117" cy="4251533"/>
              <a:chOff x="502796" y="2155255"/>
              <a:chExt cx="8438117" cy="4251533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3235563" y="3259729"/>
                <a:ext cx="3022854" cy="3147059"/>
                <a:chOff x="3235563" y="3259729"/>
                <a:chExt cx="3022854" cy="3147059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3235563" y="3259729"/>
                  <a:ext cx="3022854" cy="3147059"/>
                  <a:chOff x="3211750" y="3230881"/>
                  <a:chExt cx="3022854" cy="3147059"/>
                </a:xfrm>
              </p:grpSpPr>
              <p:sp>
                <p:nvSpPr>
                  <p:cNvPr id="32" name="Trapezoid 31"/>
                  <p:cNvSpPr/>
                  <p:nvPr/>
                </p:nvSpPr>
                <p:spPr>
                  <a:xfrm rot="5400000">
                    <a:off x="5934865" y="5734277"/>
                    <a:ext cx="139945" cy="459531"/>
                  </a:xfrm>
                  <a:prstGeom prst="trapezoid">
                    <a:avLst>
                      <a:gd name="adj" fmla="val 15609"/>
                    </a:avLst>
                  </a:prstGeom>
                  <a:solidFill>
                    <a:schemeClr val="bg2">
                      <a:lumMod val="2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33" name="Group 32"/>
                  <p:cNvGrpSpPr/>
                  <p:nvPr/>
                </p:nvGrpSpPr>
                <p:grpSpPr>
                  <a:xfrm>
                    <a:off x="3211750" y="3230881"/>
                    <a:ext cx="3022854" cy="3147059"/>
                    <a:chOff x="3187414" y="3250771"/>
                    <a:chExt cx="3022854" cy="3147059"/>
                  </a:xfrm>
                </p:grpSpPr>
                <p:sp>
                  <p:nvSpPr>
                    <p:cNvPr id="34" name="Trapezoid 33"/>
                    <p:cNvSpPr/>
                    <p:nvPr/>
                  </p:nvSpPr>
                  <p:spPr>
                    <a:xfrm rot="10800000">
                      <a:off x="3554714" y="5430090"/>
                      <a:ext cx="2288254" cy="967740"/>
                    </a:xfrm>
                    <a:prstGeom prst="trapezoid">
                      <a:avLst>
                        <a:gd name="adj" fmla="val 10681"/>
                      </a:avLst>
                    </a:prstGeom>
                    <a:solidFill>
                      <a:srgbClr val="2F76B7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5" name="Rounded Rectangle 34"/>
                    <p:cNvSpPr/>
                    <p:nvPr/>
                  </p:nvSpPr>
                  <p:spPr>
                    <a:xfrm>
                      <a:off x="3187414" y="3250771"/>
                      <a:ext cx="3022854" cy="2545079"/>
                    </a:xfrm>
                    <a:prstGeom prst="roundRect">
                      <a:avLst>
                        <a:gd name="adj" fmla="val 10978"/>
                      </a:avLst>
                    </a:prstGeom>
                    <a:solidFill>
                      <a:srgbClr val="2F76B7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6" name="Rounded Rectangle 35"/>
                    <p:cNvSpPr/>
                    <p:nvPr/>
                  </p:nvSpPr>
                  <p:spPr>
                    <a:xfrm>
                      <a:off x="3400758" y="3486990"/>
                      <a:ext cx="2596166" cy="2072640"/>
                    </a:xfrm>
                    <a:prstGeom prst="roundRect">
                      <a:avLst>
                        <a:gd name="adj" fmla="val 1593"/>
                      </a:avLst>
                    </a:prstGeom>
                    <a:solidFill>
                      <a:schemeClr val="bg2"/>
                    </a:solid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pic>
              <p:nvPicPr>
                <p:cNvPr id="31" name="Picture 30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445529" y="3512622"/>
                  <a:ext cx="2599544" cy="2066370"/>
                </a:xfrm>
                <a:prstGeom prst="rect">
                  <a:avLst/>
                </a:prstGeom>
              </p:spPr>
            </p:pic>
          </p:grpSp>
          <p:grpSp>
            <p:nvGrpSpPr>
              <p:cNvPr id="69" name="Group 68"/>
              <p:cNvGrpSpPr/>
              <p:nvPr/>
            </p:nvGrpSpPr>
            <p:grpSpPr>
              <a:xfrm>
                <a:off x="502796" y="2155255"/>
                <a:ext cx="7751388" cy="707136"/>
                <a:chOff x="502796" y="2155255"/>
                <a:chExt cx="7751388" cy="707136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502796" y="2155255"/>
                  <a:ext cx="7751388" cy="707136"/>
                  <a:chOff x="504091" y="2730151"/>
                  <a:chExt cx="7751388" cy="707136"/>
                </a:xfrm>
              </p:grpSpPr>
              <p:sp>
                <p:nvSpPr>
                  <p:cNvPr id="5" name="Rectangle 4"/>
                  <p:cNvSpPr/>
                  <p:nvPr/>
                </p:nvSpPr>
                <p:spPr>
                  <a:xfrm rot="347760" flipV="1">
                    <a:off x="504091" y="3149803"/>
                    <a:ext cx="3309974" cy="45719"/>
                  </a:xfrm>
                  <a:prstGeom prst="rect">
                    <a:avLst/>
                  </a:prstGeom>
                  <a:blipFill>
                    <a:blip r:embed="rId5"/>
                    <a:tile tx="0" ty="0" sx="100000" sy="100000" flip="none" algn="tl"/>
                  </a:blipFill>
                  <a:ln w="6350">
                    <a:solidFill>
                      <a:schemeClr val="accent4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" name="Rectangle 5"/>
                  <p:cNvSpPr/>
                  <p:nvPr/>
                </p:nvSpPr>
                <p:spPr>
                  <a:xfrm flipV="1">
                    <a:off x="696921" y="3365287"/>
                    <a:ext cx="7558558" cy="72000"/>
                  </a:xfrm>
                  <a:prstGeom prst="rect">
                    <a:avLst/>
                  </a:prstGeom>
                  <a:blipFill>
                    <a:blip r:embed="rId6"/>
                    <a:tile tx="0" ty="0" sx="100000" sy="100000" flip="none" algn="tl"/>
                  </a:blipFill>
                  <a:ln w="6350">
                    <a:solidFill>
                      <a:schemeClr val="accent4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pic>
                <p:nvPicPr>
                  <p:cNvPr id="3" name="Picture 2"/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4205306" y="3090556"/>
                    <a:ext cx="952190" cy="274730"/>
                  </a:xfrm>
                  <a:prstGeom prst="rect">
                    <a:avLst/>
                  </a:prstGeom>
                </p:spPr>
              </p:pic>
              <p:sp>
                <p:nvSpPr>
                  <p:cNvPr id="4" name="Arc 3"/>
                  <p:cNvSpPr/>
                  <p:nvPr/>
                </p:nvSpPr>
                <p:spPr>
                  <a:xfrm>
                    <a:off x="3400136" y="2730151"/>
                    <a:ext cx="1380227" cy="369286"/>
                  </a:xfrm>
                  <a:prstGeom prst="arc">
                    <a:avLst>
                      <a:gd name="adj1" fmla="val 5287665"/>
                      <a:gd name="adj2" fmla="val 9421994"/>
                    </a:avLst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4" name="Arc 13"/>
                  <p:cNvSpPr/>
                  <p:nvPr/>
                </p:nvSpPr>
                <p:spPr>
                  <a:xfrm>
                    <a:off x="3239109" y="2867664"/>
                    <a:ext cx="1380227" cy="369286"/>
                  </a:xfrm>
                  <a:prstGeom prst="arc">
                    <a:avLst>
                      <a:gd name="adj1" fmla="val 5287665"/>
                      <a:gd name="adj2" fmla="val 9462909"/>
                    </a:avLst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pic>
              <p:nvPicPr>
                <p:cNvPr id="68" name="Picture 67"/>
                <p:cNvPicPr>
                  <a:picLocks noChangeAspect="1"/>
                </p:cNvPicPr>
                <p:nvPr/>
              </p:nvPicPr>
              <p:blipFill rotWithShape="1">
                <a:blip r:embed="rId8"/>
                <a:srcRect r="11352"/>
                <a:stretch/>
              </p:blipFill>
              <p:spPr>
                <a:xfrm rot="10800000">
                  <a:off x="714689" y="2548841"/>
                  <a:ext cx="749283" cy="250287"/>
                </a:xfrm>
                <a:prstGeom prst="rect">
                  <a:avLst/>
                </a:prstGeom>
              </p:spPr>
            </p:pic>
          </p:grpSp>
          <p:sp>
            <p:nvSpPr>
              <p:cNvPr id="70" name="Freeform 69"/>
              <p:cNvSpPr/>
              <p:nvPr/>
            </p:nvSpPr>
            <p:spPr>
              <a:xfrm>
                <a:off x="6258416" y="2695575"/>
                <a:ext cx="2682497" cy="3383014"/>
              </a:xfrm>
              <a:custGeom>
                <a:avLst/>
                <a:gdLst>
                  <a:gd name="connsiteX0" fmla="*/ 1890712 w 2659175"/>
                  <a:gd name="connsiteY0" fmla="*/ 21016 h 3394505"/>
                  <a:gd name="connsiteX1" fmla="*/ 2395537 w 2659175"/>
                  <a:gd name="connsiteY1" fmla="*/ 111504 h 3394505"/>
                  <a:gd name="connsiteX2" fmla="*/ 2652712 w 2659175"/>
                  <a:gd name="connsiteY2" fmla="*/ 883029 h 3394505"/>
                  <a:gd name="connsiteX3" fmla="*/ 2143125 w 2659175"/>
                  <a:gd name="connsiteY3" fmla="*/ 1892679 h 3394505"/>
                  <a:gd name="connsiteX4" fmla="*/ 1223962 w 2659175"/>
                  <a:gd name="connsiteY4" fmla="*/ 3235704 h 3394505"/>
                  <a:gd name="connsiteX5" fmla="*/ 0 w 2659175"/>
                  <a:gd name="connsiteY5" fmla="*/ 3316666 h 3394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59175" h="3394505">
                    <a:moveTo>
                      <a:pt x="1890712" y="21016"/>
                    </a:moveTo>
                    <a:cubicBezTo>
                      <a:pt x="2079624" y="-5575"/>
                      <a:pt x="2268537" y="-32165"/>
                      <a:pt x="2395537" y="111504"/>
                    </a:cubicBezTo>
                    <a:cubicBezTo>
                      <a:pt x="2522537" y="255173"/>
                      <a:pt x="2694781" y="586167"/>
                      <a:pt x="2652712" y="883029"/>
                    </a:cubicBezTo>
                    <a:cubicBezTo>
                      <a:pt x="2610643" y="1179891"/>
                      <a:pt x="2381250" y="1500567"/>
                      <a:pt x="2143125" y="1892679"/>
                    </a:cubicBezTo>
                    <a:cubicBezTo>
                      <a:pt x="1905000" y="2284792"/>
                      <a:pt x="1581149" y="2998373"/>
                      <a:pt x="1223962" y="3235704"/>
                    </a:cubicBezTo>
                    <a:cubicBezTo>
                      <a:pt x="866775" y="3473035"/>
                      <a:pt x="433387" y="3394850"/>
                      <a:pt x="0" y="3316666"/>
                    </a:cubicBezTo>
                  </a:path>
                </a:pathLst>
              </a:custGeom>
              <a:noFill/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1947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Counter force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944409"/>
            <a:ext cx="8446904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When the trolley rolls along the level desk, what do you think a distance-time graph of its movement will look like?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5" y="3663835"/>
            <a:ext cx="3347050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Why do you think the graph will look like this?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1864486" y="2340741"/>
            <a:ext cx="5753100" cy="3478136"/>
            <a:chOff x="2752725" y="2332114"/>
            <a:chExt cx="5753100" cy="3478136"/>
          </a:xfrm>
        </p:grpSpPr>
        <p:grpSp>
          <p:nvGrpSpPr>
            <p:cNvPr id="7" name="Group 6"/>
            <p:cNvGrpSpPr/>
            <p:nvPr/>
          </p:nvGrpSpPr>
          <p:grpSpPr>
            <a:xfrm>
              <a:off x="2752725" y="2543238"/>
              <a:ext cx="5753100" cy="3267012"/>
              <a:chOff x="3132291" y="1390713"/>
              <a:chExt cx="5782266" cy="3216507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132291" y="1390713"/>
                <a:ext cx="5782266" cy="2743137"/>
              </a:xfrm>
              <a:prstGeom prst="rect">
                <a:avLst/>
              </a:prstGeom>
            </p:spPr>
          </p:pic>
          <p:sp>
            <p:nvSpPr>
              <p:cNvPr id="6" name="Wave 5"/>
              <p:cNvSpPr/>
              <p:nvPr/>
            </p:nvSpPr>
            <p:spPr>
              <a:xfrm>
                <a:off x="5045868" y="4061892"/>
                <a:ext cx="2001329" cy="545328"/>
              </a:xfrm>
              <a:prstGeom prst="wave">
                <a:avLst>
                  <a:gd name="adj1" fmla="val 6172"/>
                  <a:gd name="adj2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4980179" y="2332114"/>
              <a:ext cx="649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Start</a:t>
              </a:r>
              <a:endParaRPr lang="en-GB" sz="12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000433" y="2332115"/>
              <a:ext cx="8001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Finish</a:t>
              </a:r>
              <a:endParaRPr lang="en-GB" sz="12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cxnSp>
          <p:nvCxnSpPr>
            <p:cNvPr id="53" name="Straight Arrow Connector 52"/>
            <p:cNvCxnSpPr>
              <a:stCxn id="50" idx="3"/>
              <a:endCxn id="52" idx="1"/>
            </p:cNvCxnSpPr>
            <p:nvPr/>
          </p:nvCxnSpPr>
          <p:spPr>
            <a:xfrm>
              <a:off x="5629275" y="2470614"/>
              <a:ext cx="1371158" cy="1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0010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Counter force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2191109"/>
            <a:ext cx="4140680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Sketch a distance-time graph of how the trolley moves along the level desk.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31392" y="3898459"/>
            <a:ext cx="4606508" cy="184470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 smtClean="0"/>
              <a:t>Were your prediction and explanation correct?</a:t>
            </a:r>
          </a:p>
          <a:p>
            <a:pPr lvl="0">
              <a:defRPr/>
            </a:pPr>
            <a:r>
              <a:rPr lang="en-US" dirty="0" smtClean="0"/>
              <a:t>Try to improve your first explanation to explain what happens more clearly.</a:t>
            </a:r>
            <a:endParaRPr lang="en-US" dirty="0"/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Watch the demonstration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460854" y="2123279"/>
            <a:ext cx="4503634" cy="4173780"/>
            <a:chOff x="4460854" y="2123279"/>
            <a:chExt cx="4503634" cy="417378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60854" y="2123279"/>
              <a:ext cx="4503634" cy="2728896"/>
            </a:xfrm>
            <a:prstGeom prst="rect">
              <a:avLst/>
            </a:prstGeom>
          </p:spPr>
        </p:pic>
        <p:grpSp>
          <p:nvGrpSpPr>
            <p:cNvPr id="6" name="Group 5"/>
            <p:cNvGrpSpPr/>
            <p:nvPr/>
          </p:nvGrpSpPr>
          <p:grpSpPr>
            <a:xfrm>
              <a:off x="5234834" y="2700211"/>
              <a:ext cx="3022854" cy="3596848"/>
              <a:chOff x="5234834" y="2700211"/>
              <a:chExt cx="3022854" cy="3596848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5234834" y="2700211"/>
                <a:ext cx="3022854" cy="3319902"/>
                <a:chOff x="5234834" y="2700211"/>
                <a:chExt cx="3022854" cy="3319902"/>
              </a:xfrm>
            </p:grpSpPr>
            <p:sp>
              <p:nvSpPr>
                <p:cNvPr id="30" name="Trapezoid 29"/>
                <p:cNvSpPr/>
                <p:nvPr/>
              </p:nvSpPr>
              <p:spPr>
                <a:xfrm rot="10800000">
                  <a:off x="5602135" y="5052373"/>
                  <a:ext cx="2288254" cy="967740"/>
                </a:xfrm>
                <a:prstGeom prst="trapezoid">
                  <a:avLst>
                    <a:gd name="adj" fmla="val 10681"/>
                  </a:avLst>
                </a:prstGeom>
                <a:solidFill>
                  <a:srgbClr val="2F76B7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3" name="Group 2"/>
                <p:cNvGrpSpPr/>
                <p:nvPr/>
              </p:nvGrpSpPr>
              <p:grpSpPr>
                <a:xfrm>
                  <a:off x="5234834" y="2700211"/>
                  <a:ext cx="3022854" cy="2545079"/>
                  <a:chOff x="5149901" y="3097026"/>
                  <a:chExt cx="3022854" cy="2545079"/>
                </a:xfrm>
              </p:grpSpPr>
              <p:sp>
                <p:nvSpPr>
                  <p:cNvPr id="26" name="Rounded Rectangle 25"/>
                  <p:cNvSpPr/>
                  <p:nvPr/>
                </p:nvSpPr>
                <p:spPr>
                  <a:xfrm>
                    <a:off x="5149901" y="3097026"/>
                    <a:ext cx="3022854" cy="2545079"/>
                  </a:xfrm>
                  <a:prstGeom prst="roundRect">
                    <a:avLst>
                      <a:gd name="adj" fmla="val 10978"/>
                    </a:avLst>
                  </a:prstGeom>
                  <a:solidFill>
                    <a:srgbClr val="2F76B7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7" name="Rounded Rectangle 26"/>
                  <p:cNvSpPr/>
                  <p:nvPr/>
                </p:nvSpPr>
                <p:spPr>
                  <a:xfrm>
                    <a:off x="5373581" y="3312027"/>
                    <a:ext cx="2596166" cy="2072640"/>
                  </a:xfrm>
                  <a:prstGeom prst="roundRect">
                    <a:avLst>
                      <a:gd name="adj" fmla="val 1593"/>
                    </a:avLst>
                  </a:prstGeom>
                  <a:solidFill>
                    <a:schemeClr val="bg2"/>
                  </a:solidFill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pic>
                <p:nvPicPr>
                  <p:cNvPr id="28" name="Picture 27"/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5369545" y="3333246"/>
                    <a:ext cx="2596166" cy="2072640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31" name="Wave 30"/>
              <p:cNvSpPr/>
              <p:nvPr/>
            </p:nvSpPr>
            <p:spPr>
              <a:xfrm>
                <a:off x="5454478" y="5743168"/>
                <a:ext cx="2596166" cy="553891"/>
              </a:xfrm>
              <a:prstGeom prst="wave">
                <a:avLst>
                  <a:gd name="adj1" fmla="val 6172"/>
                  <a:gd name="adj2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568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91</TotalTime>
  <Words>108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13</cp:revision>
  <dcterms:created xsi:type="dcterms:W3CDTF">2019-02-18T09:37:18Z</dcterms:created>
  <dcterms:modified xsi:type="dcterms:W3CDTF">2019-03-22T14:23:22Z</dcterms:modified>
</cp:coreProperties>
</file>