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CCFF99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8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Supermarket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3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Sophie is running through a car park with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full shopping trolley.</a:t>
            </a:r>
          </a:p>
          <a:p>
            <a:pPr>
              <a:defRPr/>
            </a:pPr>
            <a:r>
              <a:rPr lang="en-US" dirty="0" smtClean="0"/>
              <a:t>She </a:t>
            </a:r>
            <a:r>
              <a:rPr lang="en-US" dirty="0"/>
              <a:t>pushes the trolley </a:t>
            </a:r>
            <a:r>
              <a:rPr lang="en-US" dirty="0" smtClean="0"/>
              <a:t>at a constant speed.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750638" y="1915228"/>
            <a:ext cx="5606962" cy="2720696"/>
            <a:chOff x="2679338" y="2291252"/>
            <a:chExt cx="5606962" cy="2720696"/>
          </a:xfrm>
        </p:grpSpPr>
        <p:grpSp>
          <p:nvGrpSpPr>
            <p:cNvPr id="49" name="Group 48"/>
            <p:cNvGrpSpPr/>
            <p:nvPr/>
          </p:nvGrpSpPr>
          <p:grpSpPr>
            <a:xfrm>
              <a:off x="2971438" y="2291252"/>
              <a:ext cx="5314862" cy="2720696"/>
              <a:chOff x="2971438" y="2291252"/>
              <a:chExt cx="5314862" cy="2720696"/>
            </a:xfrm>
          </p:grpSpPr>
          <p:cxnSp>
            <p:nvCxnSpPr>
              <p:cNvPr id="365" name="Straight Connector 364"/>
              <p:cNvCxnSpPr/>
              <p:nvPr/>
            </p:nvCxnSpPr>
            <p:spPr>
              <a:xfrm flipV="1">
                <a:off x="3826443" y="5011948"/>
                <a:ext cx="4459857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/>
              <p:cNvCxnSpPr/>
              <p:nvPr/>
            </p:nvCxnSpPr>
            <p:spPr>
              <a:xfrm flipV="1">
                <a:off x="3087997" y="2851967"/>
                <a:ext cx="339320" cy="0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3362120" y="3341079"/>
                <a:ext cx="324000" cy="0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 flipV="1">
                <a:off x="2971438" y="4001692"/>
                <a:ext cx="233117" cy="0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 flipV="1">
                <a:off x="3427317" y="2432459"/>
                <a:ext cx="193606" cy="0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>
              <a:xfrm>
                <a:off x="4407574" y="3308059"/>
                <a:ext cx="2392753" cy="1463183"/>
                <a:chOff x="4315927" y="3300247"/>
                <a:chExt cx="2392753" cy="1463183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4315927" y="3300247"/>
                  <a:ext cx="2392753" cy="1463183"/>
                  <a:chOff x="4315927" y="3300247"/>
                  <a:chExt cx="2392753" cy="1463183"/>
                </a:xfrm>
              </p:grpSpPr>
              <p:grpSp>
                <p:nvGrpSpPr>
                  <p:cNvPr id="340" name="Group 339"/>
                  <p:cNvGrpSpPr/>
                  <p:nvPr/>
                </p:nvGrpSpPr>
                <p:grpSpPr>
                  <a:xfrm>
                    <a:off x="4315927" y="3300247"/>
                    <a:ext cx="2392753" cy="1463183"/>
                    <a:chOff x="2176045" y="2396869"/>
                    <a:chExt cx="2392753" cy="1463183"/>
                  </a:xfrm>
                </p:grpSpPr>
                <p:grpSp>
                  <p:nvGrpSpPr>
                    <p:cNvPr id="331" name="Group 330"/>
                    <p:cNvGrpSpPr/>
                    <p:nvPr/>
                  </p:nvGrpSpPr>
                  <p:grpSpPr>
                    <a:xfrm>
                      <a:off x="2176045" y="2396869"/>
                      <a:ext cx="2392753" cy="1463183"/>
                      <a:chOff x="4389489" y="2034997"/>
                      <a:chExt cx="2392753" cy="1463183"/>
                    </a:xfrm>
                  </p:grpSpPr>
                  <p:grpSp>
                    <p:nvGrpSpPr>
                      <p:cNvPr id="329" name="Group 328"/>
                      <p:cNvGrpSpPr/>
                      <p:nvPr/>
                    </p:nvGrpSpPr>
                    <p:grpSpPr>
                      <a:xfrm>
                        <a:off x="4421279" y="2034997"/>
                        <a:ext cx="2360963" cy="1463183"/>
                        <a:chOff x="4421279" y="2034997"/>
                        <a:chExt cx="2360963" cy="1463183"/>
                      </a:xfrm>
                    </p:grpSpPr>
                    <p:grpSp>
                      <p:nvGrpSpPr>
                        <p:cNvPr id="290" name="Group 289"/>
                        <p:cNvGrpSpPr/>
                        <p:nvPr/>
                      </p:nvGrpSpPr>
                      <p:grpSpPr>
                        <a:xfrm>
                          <a:off x="4421279" y="2034997"/>
                          <a:ext cx="2360963" cy="1307461"/>
                          <a:chOff x="4467239" y="2340647"/>
                          <a:chExt cx="2360963" cy="1307461"/>
                        </a:xfrm>
                      </p:grpSpPr>
                      <p:grpSp>
                        <p:nvGrpSpPr>
                          <p:cNvPr id="276" name="Group 275"/>
                          <p:cNvGrpSpPr/>
                          <p:nvPr/>
                        </p:nvGrpSpPr>
                        <p:grpSpPr>
                          <a:xfrm>
                            <a:off x="4755200" y="2498718"/>
                            <a:ext cx="2073002" cy="1149390"/>
                            <a:chOff x="5053250" y="4158706"/>
                            <a:chExt cx="2073002" cy="1149390"/>
                          </a:xfrm>
                        </p:grpSpPr>
                        <p:grpSp>
                          <p:nvGrpSpPr>
                            <p:cNvPr id="237" name="Group 236"/>
                            <p:cNvGrpSpPr/>
                            <p:nvPr/>
                          </p:nvGrpSpPr>
                          <p:grpSpPr>
                            <a:xfrm>
                              <a:off x="5053250" y="4158706"/>
                              <a:ext cx="2073002" cy="1149148"/>
                              <a:chOff x="5056131" y="4151765"/>
                              <a:chExt cx="2073002" cy="1149148"/>
                            </a:xfrm>
                          </p:grpSpPr>
                          <p:grpSp>
                            <p:nvGrpSpPr>
                              <p:cNvPr id="90" name="Group 89"/>
                              <p:cNvGrpSpPr/>
                              <p:nvPr/>
                            </p:nvGrpSpPr>
                            <p:grpSpPr>
                              <a:xfrm>
                                <a:off x="5437133" y="4151765"/>
                                <a:ext cx="1692000" cy="889475"/>
                                <a:chOff x="5283200" y="4394883"/>
                                <a:chExt cx="1692000" cy="889475"/>
                              </a:xfrm>
                            </p:grpSpPr>
                            <p:sp>
                              <p:nvSpPr>
                                <p:cNvPr id="91" name="Rectangle 90"/>
                                <p:cNvSpPr/>
                                <p:nvPr/>
                              </p:nvSpPr>
                              <p:spPr>
                                <a:xfrm>
                                  <a:off x="5283200" y="4394883"/>
                                  <a:ext cx="1692000" cy="889473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grpSp>
                              <p:nvGrpSpPr>
                                <p:cNvPr id="92" name="Group 91"/>
                                <p:cNvGrpSpPr/>
                                <p:nvPr/>
                              </p:nvGrpSpPr>
                              <p:grpSpPr>
                                <a:xfrm>
                                  <a:off x="5283200" y="4395297"/>
                                  <a:ext cx="1692000" cy="889061"/>
                                  <a:chOff x="4864100" y="4292598"/>
                                  <a:chExt cx="1692000" cy="900002"/>
                                </a:xfrm>
                              </p:grpSpPr>
                              <p:grpSp>
                                <p:nvGrpSpPr>
                                  <p:cNvPr id="93" name="Group 92"/>
                                  <p:cNvGrpSpPr/>
                                  <p:nvPr/>
                                </p:nvGrpSpPr>
                                <p:grpSpPr>
                                  <a:xfrm>
                                    <a:off x="4864100" y="4292600"/>
                                    <a:ext cx="1692000" cy="900000"/>
                                    <a:chOff x="4864100" y="4292600"/>
                                    <a:chExt cx="1692000" cy="900000"/>
                                  </a:xfrm>
                                </p:grpSpPr>
                                <p:cxnSp>
                                  <p:nvCxnSpPr>
                                    <p:cNvPr id="109" name="Straight Connector 108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059331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0" name="Straight Connector 109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189485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1" name="Straight Connector 110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319639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2" name="Straight Connector 111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449793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3" name="Straight Connector 11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579947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4" name="Straight Connector 11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710101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5" name="Straight Connector 114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840255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6" name="Straight Connector 115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035486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7" name="Straight Connector 116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100563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8" name="Straight Connector 117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425948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19" name="Straight Connector 118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124408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0" name="Straight Connector 119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254562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1" name="Straight Connector 120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384716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2" name="Straight Connector 121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514870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3" name="Straight Connector 12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645024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4" name="Straight Connector 12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775178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5" name="Straight Connector 124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905332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6" name="Straight Connector 125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5970409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7" name="Straight Connector 126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165640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8" name="Straight Connector 127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295794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29" name="Straight Connector 128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4929177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0" name="Straight Connector 129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4994254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1" name="Straight Connector 130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491025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2" name="Straight Connector 131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230717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3" name="Straight Connector 132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360871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4" name="Straight Connector 133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4864100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cxnSp>
                                  <p:nvCxnSpPr>
                                    <p:cNvPr id="135" name="Straight Connector 134"/>
                                    <p:cNvCxnSpPr/>
                                    <p:nvPr/>
                                  </p:nvCxnSpPr>
                                  <p:spPr>
                                    <a:xfrm flipH="1">
                                      <a:off x="6556100" y="4292600"/>
                                      <a:ext cx="0" cy="900000"/>
                                    </a:xfrm>
                                    <a:prstGeom prst="line">
                                      <a:avLst/>
                                    </a:prstGeom>
                                    <a:ln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94" name="Straight Connector 93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292599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95" name="Straight Connector 94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162445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96" name="Straight Connector 95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967214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97" name="Straight Connector 96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902137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98" name="Straight Connector 97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576752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99" name="Straight Connector 98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346600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0" name="Straight Connector 99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227522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1" name="Straight Connector 100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097368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2" name="Straight Connector 101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4032291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3" name="Straight Connector 102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837060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4" name="Straight Connector 103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706906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5" name="Straight Connector 104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511675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6" name="Straight Connector 105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771983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7" name="Straight Connector 106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641827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08" name="Straight Connector 107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710100" y="3446598"/>
                                    <a:ext cx="0" cy="16920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  <p:grpSp>
                            <p:nvGrpSpPr>
                              <p:cNvPr id="210" name="Group 209"/>
                              <p:cNvGrpSpPr/>
                              <p:nvPr/>
                            </p:nvGrpSpPr>
                            <p:grpSpPr>
                              <a:xfrm>
                                <a:off x="5056131" y="4151765"/>
                                <a:ext cx="381000" cy="1146732"/>
                                <a:chOff x="5056131" y="4151765"/>
                                <a:chExt cx="381000" cy="1146732"/>
                              </a:xfrm>
                            </p:grpSpPr>
                            <p:grpSp>
                              <p:nvGrpSpPr>
                                <p:cNvPr id="198" name="Group 197"/>
                                <p:cNvGrpSpPr/>
                                <p:nvPr/>
                              </p:nvGrpSpPr>
                              <p:grpSpPr>
                                <a:xfrm>
                                  <a:off x="5056131" y="4151765"/>
                                  <a:ext cx="381000" cy="1146732"/>
                                  <a:chOff x="5053753" y="4154762"/>
                                  <a:chExt cx="381000" cy="1146732"/>
                                </a:xfrm>
                              </p:grpSpPr>
                              <p:cxnSp>
                                <p:nvCxnSpPr>
                                  <p:cNvPr id="183" name="Straight Connector 18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15476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 w="1270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4" name="Straight Connector 183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21892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5" name="Straight Connector 184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28309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6" name="Straight Connector 185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34725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7" name="Straight Connector 186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411418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8" name="Straight Connector 187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47558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89" name="Straight Connector 188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53974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0" name="Straight Connector 189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60391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1" name="Straight Connector 190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66807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2" name="Straight Connector 191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732238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3" name="Straight Connector 19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79640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4" name="Straight Connector 193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86056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5" name="Straight Connector 194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92473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6" name="Straight Connector 195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98889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97" name="Straight Connector 196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5046325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 w="1270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209" name="Group 208"/>
                                <p:cNvGrpSpPr/>
                                <p:nvPr/>
                              </p:nvGrpSpPr>
                              <p:grpSpPr>
                                <a:xfrm>
                                  <a:off x="5099716" y="4185218"/>
                                  <a:ext cx="292893" cy="1085187"/>
                                  <a:chOff x="5099716" y="4185218"/>
                                  <a:chExt cx="292893" cy="1085187"/>
                                </a:xfrm>
                              </p:grpSpPr>
                              <p:cxnSp>
                                <p:nvCxnSpPr>
                                  <p:cNvPr id="200" name="Straight Connector 19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92609" y="4185218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2" name="Straight Connector 201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50768" y="4212773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3" name="Straight Connector 202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08926" y="4234335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4" name="Straight Connector 203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267084" y="4260650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5" name="Straight Connector 204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225242" y="4294597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6" name="Straight Connector 205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183400" y="4333781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7" name="Straight Connector 206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141558" y="4343513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08" name="Straight Connector 207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099716" y="4381205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  <p:grpSp>
                            <p:nvGrpSpPr>
                              <p:cNvPr id="211" name="Group 210"/>
                              <p:cNvGrpSpPr/>
                              <p:nvPr/>
                            </p:nvGrpSpPr>
                            <p:grpSpPr>
                              <a:xfrm>
                                <a:off x="6748133" y="4154181"/>
                                <a:ext cx="381000" cy="1146732"/>
                                <a:chOff x="5056131" y="4151765"/>
                                <a:chExt cx="381000" cy="1146732"/>
                              </a:xfrm>
                            </p:grpSpPr>
                            <p:grpSp>
                              <p:nvGrpSpPr>
                                <p:cNvPr id="212" name="Group 211"/>
                                <p:cNvGrpSpPr/>
                                <p:nvPr/>
                              </p:nvGrpSpPr>
                              <p:grpSpPr>
                                <a:xfrm>
                                  <a:off x="5056131" y="4151765"/>
                                  <a:ext cx="381000" cy="1146732"/>
                                  <a:chOff x="5053753" y="4154762"/>
                                  <a:chExt cx="381000" cy="1146732"/>
                                </a:xfrm>
                              </p:grpSpPr>
                              <p:cxnSp>
                                <p:nvCxnSpPr>
                                  <p:cNvPr id="223" name="Straight Connector 22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21892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4" name="Straight Connector 223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28309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5" name="Straight Connector 224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34725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6" name="Straight Connector 225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411418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7" name="Straight Connector 226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47558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8" name="Straight Connector 227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53974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9" name="Straight Connector 228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60391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0" name="Straight Connector 229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66807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1" name="Straight Connector 230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732238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2" name="Straight Connector 231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79640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3" name="Straight Connector 232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860566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4" name="Straight Connector 233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924730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5" name="Straight Connector 234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988894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36" name="Straight Connector 235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5046325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 w="1270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2" name="Straight Connector 221"/>
                                  <p:cNvCxnSpPr/>
                                  <p:nvPr/>
                                </p:nvCxnSpPr>
                                <p:spPr>
                                  <a:xfrm flipV="1">
                                    <a:off x="5053753" y="4154762"/>
                                    <a:ext cx="381000" cy="255169"/>
                                  </a:xfrm>
                                  <a:prstGeom prst="line">
                                    <a:avLst/>
                                  </a:prstGeom>
                                  <a:ln w="1270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213" name="Group 212"/>
                                <p:cNvGrpSpPr/>
                                <p:nvPr/>
                              </p:nvGrpSpPr>
                              <p:grpSpPr>
                                <a:xfrm>
                                  <a:off x="5099716" y="4185218"/>
                                  <a:ext cx="292893" cy="1085187"/>
                                  <a:chOff x="5099716" y="4185218"/>
                                  <a:chExt cx="292893" cy="1085187"/>
                                </a:xfrm>
                              </p:grpSpPr>
                              <p:cxnSp>
                                <p:nvCxnSpPr>
                                  <p:cNvPr id="214" name="Straight Connector 213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92609" y="4185218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15" name="Straight Connector 214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50768" y="4212773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16" name="Straight Connector 215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308926" y="4234335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17" name="Straight Connector 216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267084" y="4260650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18" name="Straight Connector 217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225242" y="4294597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19" name="Straight Connector 218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183400" y="4333781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0" name="Straight Connector 219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141558" y="4343513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221" name="Straight Connector 220"/>
                                  <p:cNvCxnSpPr/>
                                  <p:nvPr/>
                                </p:nvCxnSpPr>
                                <p:spPr>
                                  <a:xfrm flipH="1">
                                    <a:off x="5099716" y="4381205"/>
                                    <a:ext cx="0" cy="88920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275" name="Group 274"/>
                            <p:cNvGrpSpPr/>
                            <p:nvPr/>
                          </p:nvGrpSpPr>
                          <p:grpSpPr>
                            <a:xfrm>
                              <a:off x="5092574" y="5050837"/>
                              <a:ext cx="1984895" cy="257259"/>
                              <a:chOff x="5099716" y="5041238"/>
                              <a:chExt cx="1984895" cy="257259"/>
                            </a:xfrm>
                          </p:grpSpPr>
                          <p:grpSp>
                            <p:nvGrpSpPr>
                              <p:cNvPr id="247" name="Group 246"/>
                              <p:cNvGrpSpPr/>
                              <p:nvPr/>
                            </p:nvGrpSpPr>
                            <p:grpSpPr>
                              <a:xfrm>
                                <a:off x="5099716" y="5074418"/>
                                <a:ext cx="1984895" cy="192812"/>
                                <a:chOff x="5099716" y="5074418"/>
                                <a:chExt cx="1984895" cy="192812"/>
                              </a:xfrm>
                            </p:grpSpPr>
                            <p:cxnSp>
                              <p:nvCxnSpPr>
                                <p:cNvPr id="239" name="Straight Connector 238"/>
                                <p:cNvCxnSpPr/>
                                <p:nvPr/>
                              </p:nvCxnSpPr>
                              <p:spPr>
                                <a:xfrm>
                                  <a:off x="5392609" y="5074418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0" name="Straight Connector 239"/>
                                <p:cNvCxnSpPr/>
                                <p:nvPr/>
                              </p:nvCxnSpPr>
                              <p:spPr>
                                <a:xfrm>
                                  <a:off x="5352066" y="5101963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1" name="Straight Connector 240"/>
                                <p:cNvCxnSpPr/>
                                <p:nvPr/>
                              </p:nvCxnSpPr>
                              <p:spPr>
                                <a:xfrm>
                                  <a:off x="5306979" y="5129508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2" name="Straight Connector 241"/>
                                <p:cNvCxnSpPr/>
                                <p:nvPr/>
                              </p:nvCxnSpPr>
                              <p:spPr>
                                <a:xfrm>
                                  <a:off x="5267084" y="5157053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3" name="Straight Connector 242"/>
                                <p:cNvCxnSpPr/>
                                <p:nvPr/>
                              </p:nvCxnSpPr>
                              <p:spPr>
                                <a:xfrm>
                                  <a:off x="5225241" y="5184598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4" name="Straight Connector 243"/>
                                <p:cNvCxnSpPr/>
                                <p:nvPr/>
                              </p:nvCxnSpPr>
                              <p:spPr>
                                <a:xfrm>
                                  <a:off x="5184698" y="5212143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5" name="Straight Connector 244"/>
                                <p:cNvCxnSpPr/>
                                <p:nvPr/>
                              </p:nvCxnSpPr>
                              <p:spPr>
                                <a:xfrm>
                                  <a:off x="5139611" y="5239688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6" name="Straight Connector 245"/>
                                <p:cNvCxnSpPr/>
                                <p:nvPr/>
                              </p:nvCxnSpPr>
                              <p:spPr>
                                <a:xfrm>
                                  <a:off x="5099716" y="5267230"/>
                                  <a:ext cx="1692002" cy="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grpSp>
                            <p:nvGrpSpPr>
                              <p:cNvPr id="274" name="Group 273"/>
                              <p:cNvGrpSpPr/>
                              <p:nvPr/>
                            </p:nvGrpSpPr>
                            <p:grpSpPr>
                              <a:xfrm>
                                <a:off x="5118006" y="5041238"/>
                                <a:ext cx="1946052" cy="257259"/>
                                <a:chOff x="5118006" y="5041238"/>
                                <a:chExt cx="1946052" cy="257259"/>
                              </a:xfrm>
                            </p:grpSpPr>
                            <p:cxnSp>
                              <p:nvCxnSpPr>
                                <p:cNvPr id="249" name="Straight Connector 248"/>
                                <p:cNvCxnSpPr/>
                                <p:nvPr/>
                              </p:nvCxnSpPr>
                              <p:spPr>
                                <a:xfrm flipV="1">
                                  <a:off x="6680175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0" name="Straight Connector 249"/>
                                <p:cNvCxnSpPr/>
                                <p:nvPr/>
                              </p:nvCxnSpPr>
                              <p:spPr>
                                <a:xfrm flipV="1">
                                  <a:off x="511800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1" name="Straight Connector 250"/>
                                <p:cNvCxnSpPr/>
                                <p:nvPr/>
                              </p:nvCxnSpPr>
                              <p:spPr>
                                <a:xfrm flipV="1">
                                  <a:off x="518309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2" name="Straight Connector 251"/>
                                <p:cNvCxnSpPr/>
                                <p:nvPr/>
                              </p:nvCxnSpPr>
                              <p:spPr>
                                <a:xfrm flipV="1">
                                  <a:off x="524818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3" name="Straight Connector 252"/>
                                <p:cNvCxnSpPr/>
                                <p:nvPr/>
                              </p:nvCxnSpPr>
                              <p:spPr>
                                <a:xfrm flipV="1">
                                  <a:off x="531327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4" name="Straight Connector 253"/>
                                <p:cNvCxnSpPr/>
                                <p:nvPr/>
                              </p:nvCxnSpPr>
                              <p:spPr>
                                <a:xfrm flipV="1">
                                  <a:off x="537836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5" name="Straight Connector 254"/>
                                <p:cNvCxnSpPr/>
                                <p:nvPr/>
                              </p:nvCxnSpPr>
                              <p:spPr>
                                <a:xfrm flipV="1">
                                  <a:off x="544345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6" name="Straight Connector 255"/>
                                <p:cNvCxnSpPr/>
                                <p:nvPr/>
                              </p:nvCxnSpPr>
                              <p:spPr>
                                <a:xfrm flipV="1">
                                  <a:off x="550854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7" name="Straight Connector 256"/>
                                <p:cNvCxnSpPr/>
                                <p:nvPr/>
                              </p:nvCxnSpPr>
                              <p:spPr>
                                <a:xfrm flipV="1">
                                  <a:off x="557363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8" name="Straight Connector 257"/>
                                <p:cNvCxnSpPr/>
                                <p:nvPr/>
                              </p:nvCxnSpPr>
                              <p:spPr>
                                <a:xfrm flipV="1">
                                  <a:off x="563872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59" name="Straight Connector 258"/>
                                <p:cNvCxnSpPr/>
                                <p:nvPr/>
                              </p:nvCxnSpPr>
                              <p:spPr>
                                <a:xfrm flipV="1">
                                  <a:off x="570381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0" name="Straight Connector 259"/>
                                <p:cNvCxnSpPr/>
                                <p:nvPr/>
                              </p:nvCxnSpPr>
                              <p:spPr>
                                <a:xfrm flipV="1">
                                  <a:off x="576890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1" name="Straight Connector 260"/>
                                <p:cNvCxnSpPr/>
                                <p:nvPr/>
                              </p:nvCxnSpPr>
                              <p:spPr>
                                <a:xfrm flipV="1">
                                  <a:off x="583399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2" name="Straight Connector 261"/>
                                <p:cNvCxnSpPr/>
                                <p:nvPr/>
                              </p:nvCxnSpPr>
                              <p:spPr>
                                <a:xfrm flipV="1">
                                  <a:off x="589908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3" name="Straight Connector 262"/>
                                <p:cNvCxnSpPr/>
                                <p:nvPr/>
                              </p:nvCxnSpPr>
                              <p:spPr>
                                <a:xfrm flipV="1">
                                  <a:off x="596417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4" name="Straight Connector 263"/>
                                <p:cNvCxnSpPr/>
                                <p:nvPr/>
                              </p:nvCxnSpPr>
                              <p:spPr>
                                <a:xfrm flipV="1">
                                  <a:off x="602926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5" name="Straight Connector 264"/>
                                <p:cNvCxnSpPr/>
                                <p:nvPr/>
                              </p:nvCxnSpPr>
                              <p:spPr>
                                <a:xfrm flipV="1">
                                  <a:off x="609435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6" name="Straight Connector 265"/>
                                <p:cNvCxnSpPr/>
                                <p:nvPr/>
                              </p:nvCxnSpPr>
                              <p:spPr>
                                <a:xfrm flipV="1">
                                  <a:off x="615944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7" name="Straight Connector 266"/>
                                <p:cNvCxnSpPr/>
                                <p:nvPr/>
                              </p:nvCxnSpPr>
                              <p:spPr>
                                <a:xfrm flipV="1">
                                  <a:off x="622453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8" name="Straight Connector 267"/>
                                <p:cNvCxnSpPr/>
                                <p:nvPr/>
                              </p:nvCxnSpPr>
                              <p:spPr>
                                <a:xfrm flipV="1">
                                  <a:off x="628962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69" name="Straight Connector 268"/>
                                <p:cNvCxnSpPr/>
                                <p:nvPr/>
                              </p:nvCxnSpPr>
                              <p:spPr>
                                <a:xfrm flipV="1">
                                  <a:off x="635471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0" name="Straight Connector 269"/>
                                <p:cNvCxnSpPr/>
                                <p:nvPr/>
                              </p:nvCxnSpPr>
                              <p:spPr>
                                <a:xfrm flipV="1">
                                  <a:off x="641980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1" name="Straight Connector 270"/>
                                <p:cNvCxnSpPr/>
                                <p:nvPr/>
                              </p:nvCxnSpPr>
                              <p:spPr>
                                <a:xfrm flipV="1">
                                  <a:off x="648489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2" name="Straight Connector 271"/>
                                <p:cNvCxnSpPr/>
                                <p:nvPr/>
                              </p:nvCxnSpPr>
                              <p:spPr>
                                <a:xfrm flipV="1">
                                  <a:off x="654998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73" name="Straight Connector 272"/>
                                <p:cNvCxnSpPr/>
                                <p:nvPr/>
                              </p:nvCxnSpPr>
                              <p:spPr>
                                <a:xfrm flipV="1">
                                  <a:off x="6615076" y="5041238"/>
                                  <a:ext cx="383883" cy="257259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  <p:cxnSp>
                        <p:nvCxnSpPr>
                          <p:cNvPr id="278" name="Straight Connector 277"/>
                          <p:cNvCxnSpPr/>
                          <p:nvPr/>
                        </p:nvCxnSpPr>
                        <p:spPr>
                          <a:xfrm flipH="1" flipV="1">
                            <a:off x="4854840" y="2340647"/>
                            <a:ext cx="280097" cy="158072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81" name="Straight Connector 280"/>
                          <p:cNvCxnSpPr/>
                          <p:nvPr/>
                        </p:nvCxnSpPr>
                        <p:spPr>
                          <a:xfrm flipV="1">
                            <a:off x="4471704" y="2340978"/>
                            <a:ext cx="387095" cy="239900"/>
                          </a:xfrm>
                          <a:prstGeom prst="line">
                            <a:avLst/>
                          </a:prstGeom>
                          <a:ln w="50800" cap="rnd">
                            <a:solidFill>
                              <a:schemeClr val="accent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79" name="Straight Connector 278"/>
                          <p:cNvCxnSpPr/>
                          <p:nvPr/>
                        </p:nvCxnSpPr>
                        <p:spPr>
                          <a:xfrm flipH="1" flipV="1">
                            <a:off x="4467239" y="2578254"/>
                            <a:ext cx="300516" cy="168268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328" name="Group 327"/>
                        <p:cNvGrpSpPr/>
                        <p:nvPr/>
                      </p:nvGrpSpPr>
                      <p:grpSpPr>
                        <a:xfrm>
                          <a:off x="4888684" y="3140800"/>
                          <a:ext cx="1381841" cy="357380"/>
                          <a:chOff x="4896858" y="3447677"/>
                          <a:chExt cx="1381841" cy="357380"/>
                        </a:xfrm>
                      </p:grpSpPr>
                      <p:grpSp>
                        <p:nvGrpSpPr>
                          <p:cNvPr id="313" name="Group 312"/>
                          <p:cNvGrpSpPr/>
                          <p:nvPr/>
                        </p:nvGrpSpPr>
                        <p:grpSpPr>
                          <a:xfrm>
                            <a:off x="4896858" y="3447677"/>
                            <a:ext cx="965211" cy="357380"/>
                            <a:chOff x="4896858" y="3447677"/>
                            <a:chExt cx="965211" cy="357380"/>
                          </a:xfrm>
                        </p:grpSpPr>
                        <p:cxnSp>
                          <p:nvCxnSpPr>
                            <p:cNvPr id="295" name="Straight Connector 294"/>
                            <p:cNvCxnSpPr/>
                            <p:nvPr/>
                          </p:nvCxnSpPr>
                          <p:spPr>
                            <a:xfrm>
                              <a:off x="5089212" y="3601547"/>
                              <a:ext cx="546754" cy="10213"/>
                            </a:xfrm>
                            <a:prstGeom prst="line">
                              <a:avLst/>
                            </a:prstGeom>
                            <a:ln w="444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8" name="Group 307"/>
                            <p:cNvGrpSpPr/>
                            <p:nvPr/>
                          </p:nvGrpSpPr>
                          <p:grpSpPr>
                            <a:xfrm>
                              <a:off x="4896858" y="3447677"/>
                              <a:ext cx="402302" cy="357380"/>
                              <a:chOff x="4896858" y="3447677"/>
                              <a:chExt cx="402302" cy="357380"/>
                            </a:xfrm>
                          </p:grpSpPr>
                          <p:sp>
                            <p:nvSpPr>
                              <p:cNvPr id="305" name="Oval 304"/>
                              <p:cNvSpPr/>
                              <p:nvPr/>
                            </p:nvSpPr>
                            <p:spPr>
                              <a:xfrm>
                                <a:off x="5128122" y="3503123"/>
                                <a:ext cx="134880" cy="133505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n w="4445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303" name="Straight Connector 302"/>
                              <p:cNvCxnSpPr/>
                              <p:nvPr/>
                            </p:nvCxnSpPr>
                            <p:spPr>
                              <a:xfrm flipH="1">
                                <a:off x="5191906" y="3452852"/>
                                <a:ext cx="105694" cy="120500"/>
                              </a:xfrm>
                              <a:prstGeom prst="line">
                                <a:avLst/>
                              </a:prstGeom>
                              <a:ln w="444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96" name="Straight Connector 295"/>
                              <p:cNvCxnSpPr/>
                              <p:nvPr/>
                            </p:nvCxnSpPr>
                            <p:spPr>
                              <a:xfrm flipH="1">
                                <a:off x="5078530" y="3447677"/>
                                <a:ext cx="220630" cy="152385"/>
                              </a:xfrm>
                              <a:prstGeom prst="line">
                                <a:avLst/>
                              </a:prstGeom>
                              <a:ln w="444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304" name="Oval 303"/>
                              <p:cNvSpPr/>
                              <p:nvPr/>
                            </p:nvSpPr>
                            <p:spPr>
                              <a:xfrm>
                                <a:off x="4896858" y="3671552"/>
                                <a:ext cx="134880" cy="133505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n w="4445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291" name="Straight Connector 290"/>
                              <p:cNvCxnSpPr/>
                              <p:nvPr/>
                            </p:nvCxnSpPr>
                            <p:spPr>
                              <a:xfrm flipH="1">
                                <a:off x="4964714" y="3612744"/>
                                <a:ext cx="105694" cy="120500"/>
                              </a:xfrm>
                              <a:prstGeom prst="line">
                                <a:avLst/>
                              </a:prstGeom>
                              <a:ln w="44450" cap="rnd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311" name="Straight Connector 310"/>
                            <p:cNvCxnSpPr/>
                            <p:nvPr/>
                          </p:nvCxnSpPr>
                          <p:spPr>
                            <a:xfrm>
                              <a:off x="5315315" y="3447745"/>
                              <a:ext cx="546754" cy="10213"/>
                            </a:xfrm>
                            <a:prstGeom prst="line">
                              <a:avLst/>
                            </a:prstGeom>
                            <a:ln w="444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12" name="Straight Connector 311"/>
                            <p:cNvCxnSpPr/>
                            <p:nvPr/>
                          </p:nvCxnSpPr>
                          <p:spPr>
                            <a:xfrm flipH="1">
                              <a:off x="5640529" y="3460168"/>
                              <a:ext cx="220630" cy="152385"/>
                            </a:xfrm>
                            <a:prstGeom prst="line">
                              <a:avLst/>
                            </a:prstGeom>
                            <a:ln w="44450" cap="rnd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314" name="Oval 313"/>
                          <p:cNvSpPr/>
                          <p:nvPr/>
                        </p:nvSpPr>
                        <p:spPr>
                          <a:xfrm>
                            <a:off x="5935145" y="3661836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315" name="Straight Connector 314"/>
                          <p:cNvCxnSpPr/>
                          <p:nvPr/>
                        </p:nvCxnSpPr>
                        <p:spPr>
                          <a:xfrm>
                            <a:off x="5662492" y="3618354"/>
                            <a:ext cx="337743" cy="108983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26" name="Oval 325"/>
                          <p:cNvSpPr/>
                          <p:nvPr/>
                        </p:nvSpPr>
                        <p:spPr>
                          <a:xfrm>
                            <a:off x="6143819" y="3506037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327" name="Straight Connector 326"/>
                          <p:cNvCxnSpPr/>
                          <p:nvPr/>
                        </p:nvCxnSpPr>
                        <p:spPr>
                          <a:xfrm>
                            <a:off x="5871166" y="3462555"/>
                            <a:ext cx="337743" cy="108983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330" name="TextBox 329"/>
                      <p:cNvSpPr txBox="1"/>
                      <p:nvPr/>
                    </p:nvSpPr>
                    <p:spPr>
                      <a:xfrm rot="8852792">
                        <a:off x="4389489" y="2125433"/>
                        <a:ext cx="485775" cy="4616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GB" sz="300" b="1" dirty="0" smtClean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U  Y  S  E  G</a:t>
                        </a:r>
                        <a:endParaRPr lang="en-GB" sz="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34" name="Can 333"/>
                    <p:cNvSpPr/>
                    <p:nvPr/>
                  </p:nvSpPr>
                  <p:spPr>
                    <a:xfrm>
                      <a:off x="2793038" y="3068350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67000"/>
                          </a:schemeClr>
                        </a:gs>
                        <a:gs pos="48000">
                          <a:schemeClr val="accent4">
                            <a:lumMod val="97000"/>
                            <a:lumOff val="3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6" name="Can 335"/>
                    <p:cNvSpPr/>
                    <p:nvPr/>
                  </p:nvSpPr>
                  <p:spPr>
                    <a:xfrm>
                      <a:off x="3068473" y="3076479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</a:schemeClr>
                        </a:gs>
                        <a:gs pos="46000">
                          <a:schemeClr val="accent6">
                            <a:lumMod val="95000"/>
                            <a:lumOff val="5000"/>
                          </a:schemeClr>
                        </a:gs>
                        <a:gs pos="100000">
                          <a:schemeClr val="accent6">
                            <a:lumMod val="60000"/>
                          </a:schemeClr>
                        </a:gs>
                      </a:gsLst>
                      <a:lin ang="108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Can 336"/>
                    <p:cNvSpPr/>
                    <p:nvPr/>
                  </p:nvSpPr>
                  <p:spPr>
                    <a:xfrm>
                      <a:off x="3323082" y="3129171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67000"/>
                          </a:schemeClr>
                        </a:gs>
                        <a:gs pos="48000">
                          <a:schemeClr val="accent4">
                            <a:lumMod val="97000"/>
                            <a:lumOff val="3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8" name="Can 337"/>
                    <p:cNvSpPr/>
                    <p:nvPr/>
                  </p:nvSpPr>
                  <p:spPr>
                    <a:xfrm>
                      <a:off x="2644200" y="3141676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46000">
                          <a:schemeClr val="accent5">
                            <a:lumMod val="95000"/>
                            <a:lumOff val="5000"/>
                          </a:schemeClr>
                        </a:gs>
                        <a:gs pos="100000">
                          <a:schemeClr val="accent5">
                            <a:lumMod val="60000"/>
                          </a:schemeClr>
                        </a:gs>
                      </a:gsLst>
                      <a:lin ang="108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9" name="Can 338"/>
                    <p:cNvSpPr/>
                    <p:nvPr/>
                  </p:nvSpPr>
                  <p:spPr>
                    <a:xfrm>
                      <a:off x="3144997" y="3195836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4">
                            <a:lumMod val="67000"/>
                          </a:schemeClr>
                        </a:gs>
                        <a:gs pos="48000">
                          <a:schemeClr val="accent4">
                            <a:lumMod val="97000"/>
                            <a:lumOff val="3000"/>
                          </a:schemeClr>
                        </a:gs>
                        <a:gs pos="100000">
                          <a:schemeClr val="accent4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Can 334"/>
                    <p:cNvSpPr/>
                    <p:nvPr/>
                  </p:nvSpPr>
                  <p:spPr>
                    <a:xfrm>
                      <a:off x="2888848" y="3187755"/>
                      <a:ext cx="260307" cy="477404"/>
                    </a:xfrm>
                    <a:prstGeom prst="can">
                      <a:avLst/>
                    </a:prstGeom>
                    <a:gradFill flip="none" rotWithShape="1">
                      <a:gsLst>
                        <a:gs pos="0">
                          <a:schemeClr val="accent2">
                            <a:lumMod val="67000"/>
                          </a:schemeClr>
                        </a:gs>
                        <a:gs pos="48000">
                          <a:schemeClr val="accent2">
                            <a:lumMod val="97000"/>
                            <a:lumOff val="3000"/>
                          </a:schemeClr>
                        </a:gs>
                        <a:gs pos="100000">
                          <a:schemeClr val="accent2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48" name="Can 247"/>
                  <p:cNvSpPr/>
                  <p:nvPr/>
                </p:nvSpPr>
                <p:spPr>
                  <a:xfrm>
                    <a:off x="5789626" y="4037146"/>
                    <a:ext cx="260307" cy="477404"/>
                  </a:xfrm>
                  <a:prstGeom prst="can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67000"/>
                        </a:schemeClr>
                      </a:gs>
                      <a:gs pos="48000">
                        <a:schemeClr val="accent4">
                          <a:lumMod val="97000"/>
                          <a:lumOff val="3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7" name="Can 276"/>
                  <p:cNvSpPr/>
                  <p:nvPr/>
                </p:nvSpPr>
                <p:spPr>
                  <a:xfrm>
                    <a:off x="5838420" y="4200131"/>
                    <a:ext cx="260307" cy="352004"/>
                  </a:xfrm>
                  <a:prstGeom prst="can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40000"/>
                          <a:lumOff val="60000"/>
                        </a:schemeClr>
                      </a:gs>
                      <a:gs pos="46000">
                        <a:schemeClr val="accent6">
                          <a:lumMod val="95000"/>
                          <a:lumOff val="5000"/>
                        </a:schemeClr>
                      </a:gs>
                      <a:gs pos="100000">
                        <a:schemeClr val="accent6">
                          <a:lumMod val="60000"/>
                        </a:schemeClr>
                      </a:gs>
                    </a:gsLst>
                    <a:lin ang="108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2" name="Can 281"/>
                  <p:cNvSpPr/>
                  <p:nvPr/>
                </p:nvSpPr>
                <p:spPr>
                  <a:xfrm>
                    <a:off x="5569522" y="4099214"/>
                    <a:ext cx="260307" cy="477404"/>
                  </a:xfrm>
                  <a:prstGeom prst="can">
                    <a:avLst/>
                  </a:prstGeom>
                  <a:gradFill flip="none" rotWithShape="1">
                    <a:gsLst>
                      <a:gs pos="0">
                        <a:schemeClr val="accent5">
                          <a:lumMod val="40000"/>
                          <a:lumOff val="60000"/>
                        </a:schemeClr>
                      </a:gs>
                      <a:gs pos="46000">
                        <a:schemeClr val="accent5">
                          <a:lumMod val="95000"/>
                          <a:lumOff val="5000"/>
                        </a:schemeClr>
                      </a:gs>
                      <a:gs pos="100000">
                        <a:schemeClr val="accent5">
                          <a:lumMod val="60000"/>
                        </a:schemeClr>
                      </a:gs>
                    </a:gsLst>
                    <a:lin ang="108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Cube 1"/>
                  <p:cNvSpPr/>
                  <p:nvPr/>
                </p:nvSpPr>
                <p:spPr>
                  <a:xfrm>
                    <a:off x="5957028" y="4039692"/>
                    <a:ext cx="239990" cy="545199"/>
                  </a:xfrm>
                  <a:prstGeom prst="cub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4638009" y="3713566"/>
                  <a:ext cx="1692000" cy="889475"/>
                  <a:chOff x="5283200" y="4394883"/>
                  <a:chExt cx="1692000" cy="889477"/>
                </a:xfrm>
              </p:grpSpPr>
              <p:sp>
                <p:nvSpPr>
                  <p:cNvPr id="4" name="Rectangle 3"/>
                  <p:cNvSpPr/>
                  <p:nvPr/>
                </p:nvSpPr>
                <p:spPr>
                  <a:xfrm>
                    <a:off x="5283200" y="4394883"/>
                    <a:ext cx="1692000" cy="889473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5283200" y="4395297"/>
                    <a:ext cx="1692000" cy="889063"/>
                    <a:chOff x="4864100" y="4292598"/>
                    <a:chExt cx="1692000" cy="900004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4864100" y="4292600"/>
                      <a:ext cx="1692000" cy="900002"/>
                      <a:chOff x="4864100" y="4292600"/>
                      <a:chExt cx="1692000" cy="900002"/>
                    </a:xfrm>
                  </p:grpSpPr>
                  <p:cxnSp>
                    <p:nvCxnSpPr>
                      <p:cNvPr id="7" name="Straight Connector 6"/>
                      <p:cNvCxnSpPr/>
                      <p:nvPr/>
                    </p:nvCxnSpPr>
                    <p:spPr>
                      <a:xfrm flipH="1">
                        <a:off x="5059331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" name="Straight Connector 14"/>
                      <p:cNvCxnSpPr/>
                      <p:nvPr/>
                    </p:nvCxnSpPr>
                    <p:spPr>
                      <a:xfrm flipH="1">
                        <a:off x="5189485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 flipH="1">
                        <a:off x="5319639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Straight Connector 16"/>
                      <p:cNvCxnSpPr/>
                      <p:nvPr/>
                    </p:nvCxnSpPr>
                    <p:spPr>
                      <a:xfrm flipH="1">
                        <a:off x="5449793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" name="Straight Connector 17"/>
                      <p:cNvCxnSpPr/>
                      <p:nvPr/>
                    </p:nvCxnSpPr>
                    <p:spPr>
                      <a:xfrm flipH="1">
                        <a:off x="5579947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 flipH="1">
                        <a:off x="5710101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0" name="Straight Connector 19"/>
                      <p:cNvCxnSpPr/>
                      <p:nvPr/>
                    </p:nvCxnSpPr>
                    <p:spPr>
                      <a:xfrm flipH="1">
                        <a:off x="5840255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" name="Straight Connector 20"/>
                      <p:cNvCxnSpPr/>
                      <p:nvPr/>
                    </p:nvCxnSpPr>
                    <p:spPr>
                      <a:xfrm flipH="1">
                        <a:off x="6035486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Straight Connector 21"/>
                      <p:cNvCxnSpPr/>
                      <p:nvPr/>
                    </p:nvCxnSpPr>
                    <p:spPr>
                      <a:xfrm flipH="1">
                        <a:off x="6100563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3" name="Straight Connector 22"/>
                      <p:cNvCxnSpPr/>
                      <p:nvPr/>
                    </p:nvCxnSpPr>
                    <p:spPr>
                      <a:xfrm flipH="1">
                        <a:off x="6425948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Straight Connector 24"/>
                      <p:cNvCxnSpPr/>
                      <p:nvPr/>
                    </p:nvCxnSpPr>
                    <p:spPr>
                      <a:xfrm flipH="1">
                        <a:off x="5124408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Straight Connector 26"/>
                      <p:cNvCxnSpPr/>
                      <p:nvPr/>
                    </p:nvCxnSpPr>
                    <p:spPr>
                      <a:xfrm flipH="1">
                        <a:off x="5254562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/>
                      <p:nvPr/>
                    </p:nvCxnSpPr>
                    <p:spPr>
                      <a:xfrm flipH="1">
                        <a:off x="5384716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/>
                      <p:nvPr/>
                    </p:nvCxnSpPr>
                    <p:spPr>
                      <a:xfrm flipH="1">
                        <a:off x="5514870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/>
                      <p:nvPr/>
                    </p:nvCxnSpPr>
                    <p:spPr>
                      <a:xfrm flipH="1">
                        <a:off x="5645024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>
                      <a:xfrm flipH="1">
                        <a:off x="5775178" y="4292602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>
                      <a:xfrm flipH="1">
                        <a:off x="5905332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/>
                      <p:cNvCxnSpPr/>
                      <p:nvPr/>
                    </p:nvCxnSpPr>
                    <p:spPr>
                      <a:xfrm flipH="1">
                        <a:off x="5970409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Connector 33"/>
                      <p:cNvCxnSpPr/>
                      <p:nvPr/>
                    </p:nvCxnSpPr>
                    <p:spPr>
                      <a:xfrm flipH="1">
                        <a:off x="6165640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 flipH="1">
                        <a:off x="6295794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Straight Connector 35"/>
                      <p:cNvCxnSpPr/>
                      <p:nvPr/>
                    </p:nvCxnSpPr>
                    <p:spPr>
                      <a:xfrm flipH="1">
                        <a:off x="4929177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 flipH="1">
                        <a:off x="4994254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 flipH="1">
                        <a:off x="6491025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 flipH="1">
                        <a:off x="6230717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 flipH="1">
                        <a:off x="6360871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 flipH="1">
                        <a:off x="4864100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/>
                      <p:cNvCxnSpPr/>
                      <p:nvPr/>
                    </p:nvCxnSpPr>
                    <p:spPr>
                      <a:xfrm flipH="1">
                        <a:off x="6556100" y="4292600"/>
                        <a:ext cx="0" cy="900000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16200000" flipH="1">
                      <a:off x="5710100" y="4292599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16200000" flipH="1">
                      <a:off x="5710100" y="4162445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 rot="16200000" flipH="1">
                      <a:off x="5710100" y="3967214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rot="16200000" flipH="1">
                      <a:off x="5710100" y="3902137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 rot="16200000" flipH="1">
                      <a:off x="5710100" y="3576752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 rot="16200000" flipH="1">
                      <a:off x="5710100" y="4346600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 rot="16200000" flipH="1">
                      <a:off x="5710100" y="4227522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/>
                    <p:cNvCxnSpPr/>
                    <p:nvPr/>
                  </p:nvCxnSpPr>
                  <p:spPr>
                    <a:xfrm rot="16200000" flipH="1">
                      <a:off x="5710100" y="4097368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 rot="16200000" flipH="1">
                      <a:off x="5710100" y="4032291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/>
                    <p:cNvCxnSpPr/>
                    <p:nvPr/>
                  </p:nvCxnSpPr>
                  <p:spPr>
                    <a:xfrm rot="16200000" flipH="1">
                      <a:off x="5710100" y="3837060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/>
                    <p:cNvCxnSpPr/>
                    <p:nvPr/>
                  </p:nvCxnSpPr>
                  <p:spPr>
                    <a:xfrm rot="16200000" flipH="1">
                      <a:off x="5710100" y="3706906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/>
                    <p:cNvCxnSpPr/>
                    <p:nvPr/>
                  </p:nvCxnSpPr>
                  <p:spPr>
                    <a:xfrm rot="16200000" flipH="1">
                      <a:off x="5710100" y="3511675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Connector 67"/>
                    <p:cNvCxnSpPr/>
                    <p:nvPr/>
                  </p:nvCxnSpPr>
                  <p:spPr>
                    <a:xfrm rot="16200000" flipH="1">
                      <a:off x="5710100" y="3771983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 rot="16200000" flipH="1">
                      <a:off x="5710100" y="3641827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/>
                    <p:cNvCxnSpPr/>
                    <p:nvPr/>
                  </p:nvCxnSpPr>
                  <p:spPr>
                    <a:xfrm rot="16200000" flipH="1">
                      <a:off x="5710100" y="3446598"/>
                      <a:ext cx="0" cy="1692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284" name="Group 283"/>
              <p:cNvGrpSpPr/>
              <p:nvPr/>
            </p:nvGrpSpPr>
            <p:grpSpPr>
              <a:xfrm>
                <a:off x="3550781" y="2291252"/>
                <a:ext cx="1275624" cy="2336769"/>
                <a:chOff x="3171554" y="2427493"/>
                <a:chExt cx="1275624" cy="2336769"/>
              </a:xfrm>
            </p:grpSpPr>
            <p:sp>
              <p:nvSpPr>
                <p:cNvPr id="285" name="Freeform 284"/>
                <p:cNvSpPr/>
                <p:nvPr/>
              </p:nvSpPr>
              <p:spPr>
                <a:xfrm rot="21332422">
                  <a:off x="3758792" y="3751437"/>
                  <a:ext cx="400050" cy="1012825"/>
                </a:xfrm>
                <a:custGeom>
                  <a:avLst/>
                  <a:gdLst>
                    <a:gd name="connsiteX0" fmla="*/ 0 w 400050"/>
                    <a:gd name="connsiteY0" fmla="*/ 0 h 1012825"/>
                    <a:gd name="connsiteX1" fmla="*/ 139700 w 400050"/>
                    <a:gd name="connsiteY1" fmla="*/ 488950 h 1012825"/>
                    <a:gd name="connsiteX2" fmla="*/ 142875 w 400050"/>
                    <a:gd name="connsiteY2" fmla="*/ 1009650 h 1012825"/>
                    <a:gd name="connsiteX3" fmla="*/ 400050 w 400050"/>
                    <a:gd name="connsiteY3" fmla="*/ 1012825 h 101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0050" h="1012825">
                      <a:moveTo>
                        <a:pt x="0" y="0"/>
                      </a:moveTo>
                      <a:lnTo>
                        <a:pt x="139700" y="488950"/>
                      </a:lnTo>
                      <a:cubicBezTo>
                        <a:pt x="140758" y="662517"/>
                        <a:pt x="141817" y="836083"/>
                        <a:pt x="142875" y="1009650"/>
                      </a:cubicBezTo>
                      <a:lnTo>
                        <a:pt x="400050" y="1012825"/>
                      </a:lnTo>
                    </a:path>
                  </a:pathLst>
                </a:custGeom>
                <a:noFill/>
                <a:ln w="50800" cap="rnd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" name="Freeform 285"/>
                <p:cNvSpPr/>
                <p:nvPr/>
              </p:nvSpPr>
              <p:spPr>
                <a:xfrm rot="1766247">
                  <a:off x="3171554" y="3595851"/>
                  <a:ext cx="369859" cy="908050"/>
                </a:xfrm>
                <a:custGeom>
                  <a:avLst/>
                  <a:gdLst>
                    <a:gd name="connsiteX0" fmla="*/ 390525 w 441325"/>
                    <a:gd name="connsiteY0" fmla="*/ 0 h 908050"/>
                    <a:gd name="connsiteX1" fmla="*/ 441325 w 441325"/>
                    <a:gd name="connsiteY1" fmla="*/ 485775 h 908050"/>
                    <a:gd name="connsiteX2" fmla="*/ 0 w 441325"/>
                    <a:gd name="connsiteY2" fmla="*/ 679450 h 908050"/>
                    <a:gd name="connsiteX3" fmla="*/ 6350 w 441325"/>
                    <a:gd name="connsiteY3" fmla="*/ 908050 h 908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1325" h="908050">
                      <a:moveTo>
                        <a:pt x="390525" y="0"/>
                      </a:moveTo>
                      <a:lnTo>
                        <a:pt x="441325" y="485775"/>
                      </a:lnTo>
                      <a:lnTo>
                        <a:pt x="0" y="679450"/>
                      </a:lnTo>
                      <a:lnTo>
                        <a:pt x="6350" y="908050"/>
                      </a:lnTo>
                    </a:path>
                  </a:pathLst>
                </a:custGeom>
                <a:noFill/>
                <a:ln w="50800" cap="rnd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87" name="Group 286"/>
                <p:cNvGrpSpPr/>
                <p:nvPr/>
              </p:nvGrpSpPr>
              <p:grpSpPr>
                <a:xfrm>
                  <a:off x="3578847" y="2427493"/>
                  <a:ext cx="868331" cy="1479586"/>
                  <a:chOff x="3660245" y="2041396"/>
                  <a:chExt cx="868331" cy="1479586"/>
                </a:xfrm>
              </p:grpSpPr>
              <p:sp>
                <p:nvSpPr>
                  <p:cNvPr id="288" name="Freeform 287"/>
                  <p:cNvSpPr/>
                  <p:nvPr/>
                </p:nvSpPr>
                <p:spPr>
                  <a:xfrm rot="722149">
                    <a:off x="3875028" y="2689179"/>
                    <a:ext cx="653548" cy="366487"/>
                  </a:xfrm>
                  <a:custGeom>
                    <a:avLst/>
                    <a:gdLst>
                      <a:gd name="connsiteX0" fmla="*/ 0 w 853440"/>
                      <a:gd name="connsiteY0" fmla="*/ 0 h 449580"/>
                      <a:gd name="connsiteX1" fmla="*/ 198120 w 853440"/>
                      <a:gd name="connsiteY1" fmla="*/ 419100 h 449580"/>
                      <a:gd name="connsiteX2" fmla="*/ 640080 w 853440"/>
                      <a:gd name="connsiteY2" fmla="*/ 403860 h 449580"/>
                      <a:gd name="connsiteX3" fmla="*/ 853440 w 853440"/>
                      <a:gd name="connsiteY3" fmla="*/ 449580 h 449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53440" h="449580">
                        <a:moveTo>
                          <a:pt x="0" y="0"/>
                        </a:moveTo>
                        <a:lnTo>
                          <a:pt x="198120" y="419100"/>
                        </a:lnTo>
                        <a:lnTo>
                          <a:pt x="640080" y="403860"/>
                        </a:lnTo>
                        <a:lnTo>
                          <a:pt x="853440" y="44958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9" name="Freeform 288"/>
                  <p:cNvSpPr/>
                  <p:nvPr/>
                </p:nvSpPr>
                <p:spPr>
                  <a:xfrm>
                    <a:off x="3782937" y="2440440"/>
                    <a:ext cx="90870" cy="904116"/>
                  </a:xfrm>
                  <a:custGeom>
                    <a:avLst/>
                    <a:gdLst>
                      <a:gd name="connsiteX0" fmla="*/ 0 w 129396"/>
                      <a:gd name="connsiteY0" fmla="*/ 1017917 h 1017917"/>
                      <a:gd name="connsiteX1" fmla="*/ 69012 w 129396"/>
                      <a:gd name="connsiteY1" fmla="*/ 103517 h 1017917"/>
                      <a:gd name="connsiteX2" fmla="*/ 129396 w 129396"/>
                      <a:gd name="connsiteY2" fmla="*/ 0 h 1017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9396" h="1017917">
                        <a:moveTo>
                          <a:pt x="0" y="1017917"/>
                        </a:moveTo>
                        <a:lnTo>
                          <a:pt x="69012" y="103517"/>
                        </a:lnTo>
                        <a:lnTo>
                          <a:pt x="129396" y="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tx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2" name="Oval 291"/>
                  <p:cNvSpPr/>
                  <p:nvPr/>
                </p:nvSpPr>
                <p:spPr>
                  <a:xfrm rot="880475">
                    <a:off x="3766659" y="2041396"/>
                    <a:ext cx="290008" cy="506273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 w="50800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93" name="Group 292"/>
                  <p:cNvGrpSpPr/>
                  <p:nvPr/>
                </p:nvGrpSpPr>
                <p:grpSpPr>
                  <a:xfrm>
                    <a:off x="3683004" y="3251218"/>
                    <a:ext cx="178571" cy="269764"/>
                    <a:chOff x="1982222" y="3659368"/>
                    <a:chExt cx="178571" cy="269764"/>
                  </a:xfrm>
                </p:grpSpPr>
                <p:sp>
                  <p:nvSpPr>
                    <p:cNvPr id="316" name="Rectangle 315"/>
                    <p:cNvSpPr/>
                    <p:nvPr/>
                  </p:nvSpPr>
                  <p:spPr>
                    <a:xfrm rot="1288213">
                      <a:off x="1982222" y="3706385"/>
                      <a:ext cx="108000" cy="222747"/>
                    </a:xfrm>
                    <a:prstGeom prst="rect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7" name="Rectangle 316"/>
                    <p:cNvSpPr/>
                    <p:nvPr/>
                  </p:nvSpPr>
                  <p:spPr>
                    <a:xfrm rot="4224659">
                      <a:off x="2014175" y="3771575"/>
                      <a:ext cx="185452" cy="107784"/>
                    </a:xfrm>
                    <a:prstGeom prst="rect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18" name="Rectangle 317"/>
                    <p:cNvSpPr/>
                    <p:nvPr/>
                  </p:nvSpPr>
                  <p:spPr>
                    <a:xfrm rot="5400000">
                      <a:off x="2007109" y="3678305"/>
                      <a:ext cx="144000" cy="106125"/>
                    </a:xfrm>
                    <a:prstGeom prst="rect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94" name="Group 293"/>
                  <p:cNvGrpSpPr/>
                  <p:nvPr/>
                </p:nvGrpSpPr>
                <p:grpSpPr>
                  <a:xfrm>
                    <a:off x="3721075" y="2602495"/>
                    <a:ext cx="206181" cy="669699"/>
                    <a:chOff x="2020579" y="2908574"/>
                    <a:chExt cx="206181" cy="733702"/>
                  </a:xfrm>
                </p:grpSpPr>
                <p:sp>
                  <p:nvSpPr>
                    <p:cNvPr id="298" name="Rectangle 297"/>
                    <p:cNvSpPr/>
                    <p:nvPr/>
                  </p:nvSpPr>
                  <p:spPr>
                    <a:xfrm rot="281421">
                      <a:off x="2050266" y="2911769"/>
                      <a:ext cx="108000" cy="730507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635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299" name="Group 298"/>
                    <p:cNvGrpSpPr/>
                    <p:nvPr/>
                  </p:nvGrpSpPr>
                  <p:grpSpPr>
                    <a:xfrm>
                      <a:off x="2020579" y="2908574"/>
                      <a:ext cx="206181" cy="75404"/>
                      <a:chOff x="2020579" y="2908574"/>
                      <a:chExt cx="206181" cy="75404"/>
                    </a:xfrm>
                  </p:grpSpPr>
                  <p:sp>
                    <p:nvSpPr>
                      <p:cNvPr id="309" name="Rectangle 308"/>
                      <p:cNvSpPr/>
                      <p:nvPr/>
                    </p:nvSpPr>
                    <p:spPr>
                      <a:xfrm>
                        <a:off x="2020579" y="2908625"/>
                        <a:ext cx="206181" cy="72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635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10" name="Rectangle 309"/>
                      <p:cNvSpPr/>
                      <p:nvPr/>
                    </p:nvSpPr>
                    <p:spPr>
                      <a:xfrm>
                        <a:off x="2066503" y="2908574"/>
                        <a:ext cx="120979" cy="7540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300" name="Rectangle 299"/>
                    <p:cNvSpPr/>
                    <p:nvPr/>
                  </p:nvSpPr>
                  <p:spPr>
                    <a:xfrm rot="277688">
                      <a:off x="2066427" y="3033346"/>
                      <a:ext cx="108000" cy="72000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1" name="Rectangle 300"/>
                    <p:cNvSpPr/>
                    <p:nvPr/>
                  </p:nvSpPr>
                  <p:spPr>
                    <a:xfrm rot="277688">
                      <a:off x="2056891" y="3158234"/>
                      <a:ext cx="108000" cy="72000"/>
                    </a:xfrm>
                    <a:prstGeom prst="rect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2" name="Rectangle 301"/>
                    <p:cNvSpPr/>
                    <p:nvPr/>
                  </p:nvSpPr>
                  <p:spPr>
                    <a:xfrm rot="277688">
                      <a:off x="2046309" y="3283122"/>
                      <a:ext cx="108000" cy="72000"/>
                    </a:xfrm>
                    <a:prstGeom prst="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6" name="Rectangle 305"/>
                    <p:cNvSpPr/>
                    <p:nvPr/>
                  </p:nvSpPr>
                  <p:spPr>
                    <a:xfrm rot="277688">
                      <a:off x="2038383" y="3408010"/>
                      <a:ext cx="108000" cy="72000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7" name="Rectangle 306"/>
                    <p:cNvSpPr/>
                    <p:nvPr/>
                  </p:nvSpPr>
                  <p:spPr>
                    <a:xfrm rot="277688">
                      <a:off x="2024077" y="3532897"/>
                      <a:ext cx="108000" cy="72000"/>
                    </a:xfrm>
                    <a:prstGeom prst="rect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97" name="Freeform 296"/>
                  <p:cNvSpPr/>
                  <p:nvPr/>
                </p:nvSpPr>
                <p:spPr>
                  <a:xfrm rot="914299">
                    <a:off x="3660245" y="2711735"/>
                    <a:ext cx="701405" cy="449580"/>
                  </a:xfrm>
                  <a:custGeom>
                    <a:avLst/>
                    <a:gdLst>
                      <a:gd name="connsiteX0" fmla="*/ 0 w 853440"/>
                      <a:gd name="connsiteY0" fmla="*/ 0 h 449580"/>
                      <a:gd name="connsiteX1" fmla="*/ 198120 w 853440"/>
                      <a:gd name="connsiteY1" fmla="*/ 419100 h 449580"/>
                      <a:gd name="connsiteX2" fmla="*/ 640080 w 853440"/>
                      <a:gd name="connsiteY2" fmla="*/ 403860 h 449580"/>
                      <a:gd name="connsiteX3" fmla="*/ 853440 w 853440"/>
                      <a:gd name="connsiteY3" fmla="*/ 449580 h 449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53440" h="449580">
                        <a:moveTo>
                          <a:pt x="0" y="0"/>
                        </a:moveTo>
                        <a:lnTo>
                          <a:pt x="198120" y="419100"/>
                        </a:lnTo>
                        <a:lnTo>
                          <a:pt x="640080" y="403860"/>
                        </a:lnTo>
                        <a:lnTo>
                          <a:pt x="853440" y="449580"/>
                        </a:lnTo>
                      </a:path>
                    </a:pathLst>
                  </a:custGeom>
                  <a:noFill/>
                  <a:ln w="50800" cap="rnd"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cxnSp>
          <p:nvCxnSpPr>
            <p:cNvPr id="319" name="Straight Connector 318"/>
            <p:cNvCxnSpPr/>
            <p:nvPr/>
          </p:nvCxnSpPr>
          <p:spPr>
            <a:xfrm flipV="1">
              <a:off x="2679338" y="4234611"/>
              <a:ext cx="108000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Supermarket dash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097547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defRPr/>
            </a:pPr>
            <a:r>
              <a:rPr lang="en-US" b="1" dirty="0" smtClean="0"/>
              <a:t>1.</a:t>
            </a:r>
            <a:r>
              <a:rPr lang="en-US" dirty="0" smtClean="0"/>
              <a:t>	Sophie pushes the trolley</a:t>
            </a:r>
            <a:r>
              <a:rPr lang="en-US" dirty="0"/>
              <a:t> </a:t>
            </a:r>
            <a:r>
              <a:rPr lang="en-US" dirty="0" smtClean="0"/>
              <a:t>horizontally. </a:t>
            </a:r>
          </a:p>
          <a:p>
            <a:pPr marL="361950" lvl="0">
              <a:defRPr/>
            </a:pPr>
            <a:r>
              <a:rPr lang="en-US" dirty="0" smtClean="0"/>
              <a:t>How big is the force of Sophie on the trolley?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Equal to the weight of the trolley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Greater than the weight of the trolley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Exactly equal to the friction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trolley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tiny bit bigger than the friction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trolley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lot bigger than the friction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trolley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438737" y="863126"/>
            <a:ext cx="3997897" cy="1962052"/>
            <a:chOff x="4240329" y="863126"/>
            <a:chExt cx="3997897" cy="196205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0329" y="863126"/>
              <a:ext cx="3997897" cy="196205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104794" y="1018719"/>
              <a:ext cx="1936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constant speed</a:t>
              </a:r>
              <a:endParaRPr lang="en-GB" sz="1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466195" y="1492370"/>
              <a:ext cx="1213946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29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003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Supermarket dash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Sophie doubles her force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the trolley.</a:t>
            </a:r>
          </a:p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How does the trolley move now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a constant speed, twice as fast as before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a constant speed, faster than before but not twice as fast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a continuously increasing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TextBox 243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an increasing speed at first, then at a faster constant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6" name="Picture 2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227" y="1505372"/>
            <a:ext cx="4079384" cy="192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480</TotalTime>
  <Words>131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42</cp:revision>
  <dcterms:created xsi:type="dcterms:W3CDTF">2019-02-18T10:32:31Z</dcterms:created>
  <dcterms:modified xsi:type="dcterms:W3CDTF">2019-02-21T11:32:34Z</dcterms:modified>
</cp:coreProperties>
</file>