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FF"/>
    <a:srgbClr val="FF0000"/>
    <a:srgbClr val="FFFF00"/>
    <a:srgbClr val="007600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3" autoAdjust="0"/>
    <p:restoredTop sz="94651" autoAdjust="0"/>
  </p:normalViewPr>
  <p:slideViewPr>
    <p:cSldViewPr snapToGrid="0">
      <p:cViewPr varScale="1">
        <p:scale>
          <a:sx n="96" d="100"/>
          <a:sy n="96" d="100"/>
        </p:scale>
        <p:origin x="1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https://pixabay.com/en/automobile-beetle-blue-car-profile-1298012/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 smtClean="0"/>
              <a:t>Click to add instructions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heading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heading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key term or statement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add heading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93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579848"/>
            <a:ext cx="9150889" cy="621236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285163" cy="399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resultant force is the </a:t>
            </a:r>
          </a:p>
          <a:p>
            <a:r>
              <a:rPr lang="en-GB" dirty="0"/>
              <a:t>difference between the two forces.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					   But two forces in the same </a:t>
            </a:r>
          </a:p>
          <a:p>
            <a:r>
              <a:rPr lang="en-GB" dirty="0"/>
              <a:t>					   direction add together.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How much is left over</a:t>
            </a:r>
            <a:r>
              <a:rPr lang="en-US" dirty="0"/>
              <a:t>?</a:t>
            </a:r>
            <a:r>
              <a:rPr lang="en-US" sz="1400" dirty="0"/>
              <a:t> </a:t>
            </a:r>
            <a:r>
              <a:rPr lang="en-US" sz="1400" b="0" baseline="30000" dirty="0"/>
              <a:t>(2)</a:t>
            </a:r>
            <a:r>
              <a:rPr lang="en-US" sz="1400" dirty="0"/>
              <a:t> 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7796" y="2876245"/>
            <a:ext cx="6629400" cy="1936895"/>
            <a:chOff x="-117304" y="2939648"/>
            <a:chExt cx="6629400" cy="1936895"/>
          </a:xfrm>
        </p:grpSpPr>
        <p:grpSp>
          <p:nvGrpSpPr>
            <p:cNvPr id="21" name="Group 20"/>
            <p:cNvGrpSpPr/>
            <p:nvPr/>
          </p:nvGrpSpPr>
          <p:grpSpPr>
            <a:xfrm>
              <a:off x="1115455" y="2939648"/>
              <a:ext cx="4163076" cy="1781454"/>
              <a:chOff x="755455" y="2780898"/>
              <a:chExt cx="4163076" cy="1781454"/>
            </a:xfrm>
          </p:grpSpPr>
          <p:pic>
            <p:nvPicPr>
              <p:cNvPr id="6" name="Picture 2" descr="Automobile, Beetle, Blue, Car, Profile, Ride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504"/>
              <a:stretch/>
            </p:blipFill>
            <p:spPr bwMode="auto">
              <a:xfrm rot="1340040">
                <a:off x="1101205" y="3103549"/>
                <a:ext cx="3364002" cy="14548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0" name="Group 9"/>
              <p:cNvGrpSpPr/>
              <p:nvPr/>
            </p:nvGrpSpPr>
            <p:grpSpPr>
              <a:xfrm rot="1360566">
                <a:off x="755455" y="2780898"/>
                <a:ext cx="937634" cy="743712"/>
                <a:chOff x="1025278" y="2319603"/>
                <a:chExt cx="937634" cy="743712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674095" y="2319603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025278" y="2629638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096461" y="3063315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Right Arrow 21"/>
              <p:cNvSpPr/>
              <p:nvPr/>
            </p:nvSpPr>
            <p:spPr>
              <a:xfrm rot="1322093">
                <a:off x="3478531" y="4202352"/>
                <a:ext cx="1440000" cy="360000"/>
              </a:xfrm>
              <a:prstGeom prst="rightArrow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ight Arrow 22"/>
              <p:cNvSpPr/>
              <p:nvPr/>
            </p:nvSpPr>
            <p:spPr>
              <a:xfrm rot="1421093">
                <a:off x="1120579" y="3101229"/>
                <a:ext cx="720000" cy="360000"/>
              </a:xfrm>
              <a:prstGeom prst="rightArrow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Rectangle 1"/>
            <p:cNvSpPr/>
            <p:nvPr/>
          </p:nvSpPr>
          <p:spPr>
            <a:xfrm rot="1350700">
              <a:off x="-117304" y="4794247"/>
              <a:ext cx="6629400" cy="82296"/>
            </a:xfrm>
            <a:prstGeom prst="rect">
              <a:avLst/>
            </a:prstGeom>
            <a:blipFill>
              <a:blip r:embed="rId5"/>
              <a:tile tx="0" ty="0" sx="100000" sy="100000" flip="none" algn="tl"/>
            </a:blipFill>
            <a:ln w="6350">
              <a:solidFill>
                <a:schemeClr val="accent2">
                  <a:lumMod val="50000"/>
                </a:schemeClr>
              </a:solidFill>
            </a:ln>
            <a:scene3d>
              <a:camera prst="orthographicFront">
                <a:rot lat="0" lon="0" rev="3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65302" y="1099155"/>
            <a:ext cx="4108332" cy="1682002"/>
            <a:chOff x="4265302" y="1099155"/>
            <a:chExt cx="4108332" cy="1682002"/>
          </a:xfrm>
        </p:grpSpPr>
        <p:grpSp>
          <p:nvGrpSpPr>
            <p:cNvPr id="9" name="Group 8"/>
            <p:cNvGrpSpPr/>
            <p:nvPr/>
          </p:nvGrpSpPr>
          <p:grpSpPr>
            <a:xfrm>
              <a:off x="4265302" y="1099155"/>
              <a:ext cx="3774519" cy="1682002"/>
              <a:chOff x="4265302" y="1099155"/>
              <a:chExt cx="3774519" cy="1682002"/>
            </a:xfrm>
          </p:grpSpPr>
          <p:pic>
            <p:nvPicPr>
              <p:cNvPr id="1026" name="Picture 2" descr="Automobile, Beetle, Blue, Car, Profile, Rid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819" y="1099155"/>
                <a:ext cx="3364002" cy="16820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4914119" y="1353387"/>
                <a:ext cx="288817" cy="0"/>
              </a:xfrm>
              <a:prstGeom prst="line">
                <a:avLst/>
              </a:prstGeom>
              <a:ln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4265302" y="1663422"/>
                <a:ext cx="288817" cy="0"/>
              </a:xfrm>
              <a:prstGeom prst="line">
                <a:avLst/>
              </a:prstGeom>
              <a:ln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336485" y="2097099"/>
                <a:ext cx="288817" cy="0"/>
              </a:xfrm>
              <a:prstGeom prst="line">
                <a:avLst/>
              </a:prstGeom>
              <a:ln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Left Arrow 3"/>
            <p:cNvSpPr/>
            <p:nvPr/>
          </p:nvSpPr>
          <p:spPr>
            <a:xfrm>
              <a:off x="4554119" y="1642011"/>
              <a:ext cx="720000" cy="360000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ight Arrow 4"/>
            <p:cNvSpPr/>
            <p:nvPr/>
          </p:nvSpPr>
          <p:spPr>
            <a:xfrm>
              <a:off x="6933634" y="1642011"/>
              <a:ext cx="1440000" cy="36000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91" name="Text Placeholder 16"/>
          <p:cNvSpPr txBox="1">
            <a:spLocks/>
          </p:cNvSpPr>
          <p:nvPr/>
        </p:nvSpPr>
        <p:spPr>
          <a:xfrm>
            <a:off x="209245" y="738370"/>
            <a:ext cx="8285163" cy="58503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600" dirty="0"/>
              <a:t>Work out the resultant force on each toy car.</a:t>
            </a:r>
          </a:p>
          <a:p>
            <a:r>
              <a:rPr lang="en-GB" sz="5600" dirty="0"/>
              <a:t>Link each car to the size and direction of the resultant force on it.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					</a:t>
            </a: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much is left over? </a:t>
            </a:r>
            <a:r>
              <a:rPr lang="en-US" sz="1400" b="0" baseline="30000" dirty="0" smtClean="0"/>
              <a:t>(2)</a:t>
            </a:r>
            <a:r>
              <a:rPr lang="en-US" dirty="0" smtClean="0"/>
              <a:t>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57"/>
          </p:nvPr>
        </p:nvSpPr>
        <p:spPr>
          <a:xfrm>
            <a:off x="6766684" y="4824995"/>
            <a:ext cx="2195082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backwards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58"/>
          </p:nvPr>
        </p:nvSpPr>
        <p:spPr>
          <a:xfrm>
            <a:off x="6767822" y="3740040"/>
            <a:ext cx="2195082" cy="538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forwards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59"/>
          </p:nvPr>
        </p:nvSpPr>
        <p:spPr>
          <a:xfrm>
            <a:off x="6766684" y="2655086"/>
            <a:ext cx="2195082" cy="538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-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917407" y="6400809"/>
            <a:ext cx="2133600" cy="299358"/>
          </a:xfrm>
        </p:spPr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4779033" y="1502387"/>
            <a:ext cx="1253851" cy="286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Size of force</a:t>
            </a:r>
            <a:endParaRPr lang="en-GB" sz="1300" b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3"/>
          </p:nvPr>
        </p:nvSpPr>
        <p:spPr>
          <a:xfrm>
            <a:off x="4779429" y="1920692"/>
            <a:ext cx="1253455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0N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4"/>
          </p:nvPr>
        </p:nvSpPr>
        <p:spPr>
          <a:xfrm>
            <a:off x="4778291" y="2655086"/>
            <a:ext cx="1253455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15N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45"/>
          </p:nvPr>
        </p:nvSpPr>
        <p:spPr>
          <a:xfrm>
            <a:off x="4778291" y="3372233"/>
            <a:ext cx="1253455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30N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6"/>
          </p:nvPr>
        </p:nvSpPr>
        <p:spPr>
          <a:xfrm>
            <a:off x="4779429" y="4093429"/>
            <a:ext cx="1253455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45N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47"/>
          </p:nvPr>
        </p:nvSpPr>
        <p:spPr>
          <a:xfrm>
            <a:off x="4779429" y="4824996"/>
            <a:ext cx="1253455" cy="53816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60N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48"/>
          </p:nvPr>
        </p:nvSpPr>
        <p:spPr>
          <a:xfrm>
            <a:off x="4779429" y="5623307"/>
            <a:ext cx="1253455" cy="538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75N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49"/>
          </p:nvPr>
        </p:nvSpPr>
        <p:spPr>
          <a:xfrm>
            <a:off x="164147" y="1502387"/>
            <a:ext cx="3881773" cy="286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Forces on the car</a:t>
            </a:r>
            <a:endParaRPr lang="en-GB" sz="1300" b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56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3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Direction of force</a:t>
            </a:r>
            <a:endParaRPr lang="en-GB" sz="1300" b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158098" y="3292967"/>
            <a:ext cx="279918" cy="301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133325" y="5472733"/>
            <a:ext cx="279918" cy="301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215052" y="1928580"/>
            <a:ext cx="4118384" cy="900000"/>
            <a:chOff x="215052" y="1928580"/>
            <a:chExt cx="4118384" cy="900000"/>
          </a:xfrm>
        </p:grpSpPr>
        <p:sp>
          <p:nvSpPr>
            <p:cNvPr id="32" name="TextBox 31"/>
            <p:cNvSpPr txBox="1"/>
            <p:nvPr/>
          </p:nvSpPr>
          <p:spPr>
            <a:xfrm>
              <a:off x="3433436" y="2160402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30N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15052" y="2160402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57" name="Group 56"/>
            <p:cNvGrpSpPr>
              <a:grpSpLocks noChangeAspect="1"/>
            </p:cNvGrpSpPr>
            <p:nvPr/>
          </p:nvGrpSpPr>
          <p:grpSpPr>
            <a:xfrm>
              <a:off x="1129383" y="1928580"/>
              <a:ext cx="2147761" cy="900000"/>
              <a:chOff x="4265302" y="1099155"/>
              <a:chExt cx="4013936" cy="1682002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265302" y="1099155"/>
                <a:ext cx="3774519" cy="1682002"/>
                <a:chOff x="4265302" y="1099155"/>
                <a:chExt cx="3774519" cy="1682002"/>
              </a:xfrm>
            </p:grpSpPr>
            <p:pic>
              <p:nvPicPr>
                <p:cNvPr id="61" name="Picture 2" descr="Automobile, Beetle, Blue, Car, Profile, Ride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819" y="1099155"/>
                  <a:ext cx="3364002" cy="16820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62" name="Straight Connector 61"/>
                <p:cNvCxnSpPr/>
                <p:nvPr/>
              </p:nvCxnSpPr>
              <p:spPr>
                <a:xfrm>
                  <a:off x="4914119" y="1353387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4265302" y="1663422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4336485" y="2097099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Left Arrow 58"/>
              <p:cNvSpPr/>
              <p:nvPr/>
            </p:nvSpPr>
            <p:spPr>
              <a:xfrm>
                <a:off x="4654845" y="1642012"/>
                <a:ext cx="672802" cy="470961"/>
              </a:xfrm>
              <a:prstGeom prst="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Right Arrow 59"/>
              <p:cNvSpPr/>
              <p:nvPr/>
            </p:nvSpPr>
            <p:spPr>
              <a:xfrm>
                <a:off x="6933635" y="1642012"/>
                <a:ext cx="1345603" cy="470961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-109916" y="3033806"/>
            <a:ext cx="4631218" cy="900000"/>
            <a:chOff x="-109916" y="3033806"/>
            <a:chExt cx="4631218" cy="900000"/>
          </a:xfrm>
        </p:grpSpPr>
        <p:sp>
          <p:nvSpPr>
            <p:cNvPr id="42" name="TextBox 41"/>
            <p:cNvSpPr txBox="1"/>
            <p:nvPr/>
          </p:nvSpPr>
          <p:spPr>
            <a:xfrm>
              <a:off x="3621302" y="3247209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09916" y="3255563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30N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65" name="Group 64"/>
            <p:cNvGrpSpPr>
              <a:grpSpLocks noChangeAspect="1"/>
            </p:cNvGrpSpPr>
            <p:nvPr/>
          </p:nvGrpSpPr>
          <p:grpSpPr>
            <a:xfrm>
              <a:off x="997928" y="3033806"/>
              <a:ext cx="2639215" cy="900000"/>
              <a:chOff x="4019627" y="1099155"/>
              <a:chExt cx="4932410" cy="1682002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4265302" y="1099155"/>
                <a:ext cx="3774519" cy="1682002"/>
                <a:chOff x="4265302" y="1099155"/>
                <a:chExt cx="3774519" cy="1682002"/>
              </a:xfrm>
            </p:grpSpPr>
            <p:pic>
              <p:nvPicPr>
                <p:cNvPr id="69" name="Picture 2" descr="Automobile, Beetle, Blue, Car, Profile, Ride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819" y="1099155"/>
                  <a:ext cx="3364002" cy="16820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914119" y="1353387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4265302" y="1663422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4336485" y="2097099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Left Arrow 66"/>
              <p:cNvSpPr/>
              <p:nvPr/>
            </p:nvSpPr>
            <p:spPr>
              <a:xfrm>
                <a:off x="4019627" y="1593398"/>
                <a:ext cx="1345603" cy="470961"/>
              </a:xfrm>
              <a:prstGeom prst="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ight Arrow 67"/>
              <p:cNvSpPr/>
              <p:nvPr/>
            </p:nvSpPr>
            <p:spPr>
              <a:xfrm>
                <a:off x="6933633" y="1642012"/>
                <a:ext cx="2018404" cy="470961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04736" y="4139032"/>
            <a:ext cx="4438141" cy="900000"/>
            <a:chOff x="104736" y="4139032"/>
            <a:chExt cx="4438141" cy="900000"/>
          </a:xfrm>
        </p:grpSpPr>
        <p:sp>
          <p:nvSpPr>
            <p:cNvPr id="43" name="TextBox 42"/>
            <p:cNvSpPr txBox="1"/>
            <p:nvPr/>
          </p:nvSpPr>
          <p:spPr>
            <a:xfrm>
              <a:off x="3642877" y="4369806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4736" y="4362510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73" name="Group 72"/>
            <p:cNvGrpSpPr>
              <a:grpSpLocks noChangeAspect="1"/>
            </p:cNvGrpSpPr>
            <p:nvPr/>
          </p:nvGrpSpPr>
          <p:grpSpPr>
            <a:xfrm>
              <a:off x="739931" y="4139032"/>
              <a:ext cx="2897214" cy="900000"/>
              <a:chOff x="3537456" y="1099155"/>
              <a:chExt cx="5414583" cy="1682002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4265302" y="1099155"/>
                <a:ext cx="3774519" cy="1682002"/>
                <a:chOff x="4265302" y="1099155"/>
                <a:chExt cx="3774519" cy="1682002"/>
              </a:xfrm>
            </p:grpSpPr>
            <p:pic>
              <p:nvPicPr>
                <p:cNvPr id="77" name="Picture 2" descr="Automobile, Beetle, Blue, Car, Profile, Ride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819" y="1099155"/>
                  <a:ext cx="3364002" cy="16820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8" name="Straight Connector 77"/>
                <p:cNvCxnSpPr/>
                <p:nvPr/>
              </p:nvCxnSpPr>
              <p:spPr>
                <a:xfrm>
                  <a:off x="4914119" y="1353387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4265302" y="1663422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4336485" y="2097099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Left Arrow 74"/>
              <p:cNvSpPr/>
              <p:nvPr/>
            </p:nvSpPr>
            <p:spPr>
              <a:xfrm>
                <a:off x="3537456" y="1640548"/>
                <a:ext cx="2018404" cy="470961"/>
              </a:xfrm>
              <a:prstGeom prst="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ight Arrow 75"/>
              <p:cNvSpPr/>
              <p:nvPr/>
            </p:nvSpPr>
            <p:spPr>
              <a:xfrm>
                <a:off x="6933635" y="1642012"/>
                <a:ext cx="2018404" cy="470961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70142" y="5244259"/>
            <a:ext cx="3888541" cy="900000"/>
            <a:chOff x="70142" y="5244259"/>
            <a:chExt cx="3888541" cy="900000"/>
          </a:xfrm>
        </p:grpSpPr>
        <p:sp>
          <p:nvSpPr>
            <p:cNvPr id="44" name="TextBox 43"/>
            <p:cNvSpPr txBox="1"/>
            <p:nvPr/>
          </p:nvSpPr>
          <p:spPr>
            <a:xfrm>
              <a:off x="70142" y="5488670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8683" y="5438641"/>
              <a:ext cx="9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15N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731551" y="5244259"/>
              <a:ext cx="2417485" cy="900000"/>
              <a:chOff x="3521799" y="1099155"/>
              <a:chExt cx="4518022" cy="1682002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4265302" y="1099155"/>
                <a:ext cx="3774519" cy="1682002"/>
                <a:chOff x="4265302" y="1099155"/>
                <a:chExt cx="3774519" cy="1682002"/>
              </a:xfrm>
            </p:grpSpPr>
            <p:pic>
              <p:nvPicPr>
                <p:cNvPr id="85" name="Picture 2" descr="Automobile, Beetle, Blue, Car, Profile, Ride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819" y="1099155"/>
                  <a:ext cx="3364002" cy="168200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86" name="Straight Connector 85"/>
                <p:cNvCxnSpPr/>
                <p:nvPr/>
              </p:nvCxnSpPr>
              <p:spPr>
                <a:xfrm>
                  <a:off x="4914119" y="1353387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4265302" y="1663422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4336485" y="2097099"/>
                  <a:ext cx="288817" cy="0"/>
                </a:xfrm>
                <a:prstGeom prst="line">
                  <a:avLst/>
                </a:prstGeom>
                <a:ln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3" name="Left Arrow 82"/>
              <p:cNvSpPr/>
              <p:nvPr/>
            </p:nvSpPr>
            <p:spPr>
              <a:xfrm>
                <a:off x="3521799" y="1624676"/>
                <a:ext cx="2018405" cy="470961"/>
              </a:xfrm>
              <a:prstGeom prst="lef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ight Arrow 83"/>
              <p:cNvSpPr/>
              <p:nvPr/>
            </p:nvSpPr>
            <p:spPr>
              <a:xfrm>
                <a:off x="6959974" y="1624676"/>
                <a:ext cx="672802" cy="470961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8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132</TotalTime>
  <Words>87</Words>
  <Application>Microsoft Office PowerPoint</Application>
  <PresentationFormat>On-screen Show (4:3)</PresentationFormat>
  <Paragraphs>42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2019-02-13T11:13:44Z</dcterms:created>
  <dcterms:modified xsi:type="dcterms:W3CDTF">2019-03-04T08:52:52Z</dcterms:modified>
</cp:coreProperties>
</file>