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CCFF99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8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035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Shopping trolley disaster!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91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Isobel is running through a car park with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full shopping trolley.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She pushes it at a constant speed.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81" name="Group 380"/>
          <p:cNvGrpSpPr/>
          <p:nvPr/>
        </p:nvGrpSpPr>
        <p:grpSpPr>
          <a:xfrm>
            <a:off x="2044328" y="2427193"/>
            <a:ext cx="5110905" cy="2638691"/>
            <a:chOff x="2137682" y="2021189"/>
            <a:chExt cx="5110905" cy="2638691"/>
          </a:xfrm>
        </p:grpSpPr>
        <p:grpSp>
          <p:nvGrpSpPr>
            <p:cNvPr id="341" name="Group 340"/>
            <p:cNvGrpSpPr/>
            <p:nvPr/>
          </p:nvGrpSpPr>
          <p:grpSpPr>
            <a:xfrm>
              <a:off x="4409281" y="2894243"/>
              <a:ext cx="2392753" cy="1463183"/>
              <a:chOff x="3013434" y="2308218"/>
              <a:chExt cx="2392753" cy="1463183"/>
            </a:xfrm>
          </p:grpSpPr>
          <p:grpSp>
            <p:nvGrpSpPr>
              <p:cNvPr id="340" name="Group 339"/>
              <p:cNvGrpSpPr/>
              <p:nvPr/>
            </p:nvGrpSpPr>
            <p:grpSpPr>
              <a:xfrm>
                <a:off x="3013434" y="2308218"/>
                <a:ext cx="2392753" cy="1463183"/>
                <a:chOff x="2176045" y="2396869"/>
                <a:chExt cx="2392753" cy="1463183"/>
              </a:xfrm>
            </p:grpSpPr>
            <p:grpSp>
              <p:nvGrpSpPr>
                <p:cNvPr id="331" name="Group 330"/>
                <p:cNvGrpSpPr/>
                <p:nvPr/>
              </p:nvGrpSpPr>
              <p:grpSpPr>
                <a:xfrm>
                  <a:off x="2176045" y="2396869"/>
                  <a:ext cx="2392753" cy="1463183"/>
                  <a:chOff x="4389489" y="2034997"/>
                  <a:chExt cx="2392753" cy="1463183"/>
                </a:xfrm>
              </p:grpSpPr>
              <p:grpSp>
                <p:nvGrpSpPr>
                  <p:cNvPr id="329" name="Group 328"/>
                  <p:cNvGrpSpPr/>
                  <p:nvPr/>
                </p:nvGrpSpPr>
                <p:grpSpPr>
                  <a:xfrm>
                    <a:off x="4421279" y="2034997"/>
                    <a:ext cx="2360963" cy="1463183"/>
                    <a:chOff x="4421279" y="2034997"/>
                    <a:chExt cx="2360963" cy="1463183"/>
                  </a:xfrm>
                </p:grpSpPr>
                <p:grpSp>
                  <p:nvGrpSpPr>
                    <p:cNvPr id="290" name="Group 289"/>
                    <p:cNvGrpSpPr/>
                    <p:nvPr/>
                  </p:nvGrpSpPr>
                  <p:grpSpPr>
                    <a:xfrm>
                      <a:off x="4421279" y="2034997"/>
                      <a:ext cx="2360963" cy="1307461"/>
                      <a:chOff x="4467239" y="2340647"/>
                      <a:chExt cx="2360963" cy="1307461"/>
                    </a:xfrm>
                  </p:grpSpPr>
                  <p:grpSp>
                    <p:nvGrpSpPr>
                      <p:cNvPr id="276" name="Group 275"/>
                      <p:cNvGrpSpPr/>
                      <p:nvPr/>
                    </p:nvGrpSpPr>
                    <p:grpSpPr>
                      <a:xfrm>
                        <a:off x="4755200" y="2498718"/>
                        <a:ext cx="2073002" cy="1149390"/>
                        <a:chOff x="5053250" y="4158706"/>
                        <a:chExt cx="2073002" cy="1149390"/>
                      </a:xfrm>
                    </p:grpSpPr>
                    <p:grpSp>
                      <p:nvGrpSpPr>
                        <p:cNvPr id="237" name="Group 236"/>
                        <p:cNvGrpSpPr/>
                        <p:nvPr/>
                      </p:nvGrpSpPr>
                      <p:grpSpPr>
                        <a:xfrm>
                          <a:off x="5053250" y="4158706"/>
                          <a:ext cx="2073002" cy="1149148"/>
                          <a:chOff x="5056131" y="4151765"/>
                          <a:chExt cx="2073002" cy="1149148"/>
                        </a:xfrm>
                      </p:grpSpPr>
                      <p:grpSp>
                        <p:nvGrpSpPr>
                          <p:cNvPr id="90" name="Group 89"/>
                          <p:cNvGrpSpPr/>
                          <p:nvPr/>
                        </p:nvGrpSpPr>
                        <p:grpSpPr>
                          <a:xfrm>
                            <a:off x="5437133" y="4151765"/>
                            <a:ext cx="1692000" cy="889475"/>
                            <a:chOff x="5283200" y="4394883"/>
                            <a:chExt cx="1692000" cy="889475"/>
                          </a:xfrm>
                        </p:grpSpPr>
                        <p:sp>
                          <p:nvSpPr>
                            <p:cNvPr id="91" name="Rectangle 90"/>
                            <p:cNvSpPr/>
                            <p:nvPr/>
                          </p:nvSpPr>
                          <p:spPr>
                            <a:xfrm>
                              <a:off x="5283200" y="4394883"/>
                              <a:ext cx="1692000" cy="88947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92" name="Group 91"/>
                            <p:cNvGrpSpPr/>
                            <p:nvPr/>
                          </p:nvGrpSpPr>
                          <p:grpSpPr>
                            <a:xfrm>
                              <a:off x="5283200" y="4395297"/>
                              <a:ext cx="1692000" cy="889061"/>
                              <a:chOff x="4864100" y="4292598"/>
                              <a:chExt cx="1692000" cy="900002"/>
                            </a:xfrm>
                          </p:grpSpPr>
                          <p:grpSp>
                            <p:nvGrpSpPr>
                              <p:cNvPr id="93" name="Group 92"/>
                              <p:cNvGrpSpPr/>
                              <p:nvPr/>
                            </p:nvGrpSpPr>
                            <p:grpSpPr>
                              <a:xfrm>
                                <a:off x="4864100" y="4292600"/>
                                <a:ext cx="1692000" cy="900000"/>
                                <a:chOff x="4864100" y="4292600"/>
                                <a:chExt cx="1692000" cy="900000"/>
                              </a:xfrm>
                            </p:grpSpPr>
                            <p:cxnSp>
                              <p:nvCxnSpPr>
                                <p:cNvPr id="109" name="Straight Connector 108"/>
                                <p:cNvCxnSpPr/>
                                <p:nvPr/>
                              </p:nvCxnSpPr>
                              <p:spPr>
                                <a:xfrm flipH="1">
                                  <a:off x="505933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0" name="Straight Connector 109"/>
                                <p:cNvCxnSpPr/>
                                <p:nvPr/>
                              </p:nvCxnSpPr>
                              <p:spPr>
                                <a:xfrm flipH="1">
                                  <a:off x="518948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1" name="Straight Connector 110"/>
                                <p:cNvCxnSpPr/>
                                <p:nvPr/>
                              </p:nvCxnSpPr>
                              <p:spPr>
                                <a:xfrm flipH="1">
                                  <a:off x="5319639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2" name="Straight Connector 111"/>
                                <p:cNvCxnSpPr/>
                                <p:nvPr/>
                              </p:nvCxnSpPr>
                              <p:spPr>
                                <a:xfrm flipH="1">
                                  <a:off x="5449793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3" name="Straight Connector 112"/>
                                <p:cNvCxnSpPr/>
                                <p:nvPr/>
                              </p:nvCxnSpPr>
                              <p:spPr>
                                <a:xfrm flipH="1">
                                  <a:off x="557994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4" name="Straight Connector 113"/>
                                <p:cNvCxnSpPr/>
                                <p:nvPr/>
                              </p:nvCxnSpPr>
                              <p:spPr>
                                <a:xfrm flipH="1">
                                  <a:off x="571010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5" name="Straight Connector 114"/>
                                <p:cNvCxnSpPr/>
                                <p:nvPr/>
                              </p:nvCxnSpPr>
                              <p:spPr>
                                <a:xfrm flipH="1">
                                  <a:off x="584025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6" name="Straight Connector 115"/>
                                <p:cNvCxnSpPr/>
                                <p:nvPr/>
                              </p:nvCxnSpPr>
                              <p:spPr>
                                <a:xfrm flipH="1">
                                  <a:off x="6035486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7" name="Straight Connector 116"/>
                                <p:cNvCxnSpPr/>
                                <p:nvPr/>
                              </p:nvCxnSpPr>
                              <p:spPr>
                                <a:xfrm flipH="1">
                                  <a:off x="6100563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8" name="Straight Connector 117"/>
                                <p:cNvCxnSpPr/>
                                <p:nvPr/>
                              </p:nvCxnSpPr>
                              <p:spPr>
                                <a:xfrm flipH="1">
                                  <a:off x="642594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19" name="Straight Connector 118"/>
                                <p:cNvCxnSpPr/>
                                <p:nvPr/>
                              </p:nvCxnSpPr>
                              <p:spPr>
                                <a:xfrm flipH="1">
                                  <a:off x="512440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0" name="Straight Connector 119"/>
                                <p:cNvCxnSpPr/>
                                <p:nvPr/>
                              </p:nvCxnSpPr>
                              <p:spPr>
                                <a:xfrm flipH="1">
                                  <a:off x="5254562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1" name="Straight Connector 120"/>
                                <p:cNvCxnSpPr/>
                                <p:nvPr/>
                              </p:nvCxnSpPr>
                              <p:spPr>
                                <a:xfrm flipH="1">
                                  <a:off x="5384716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2" name="Straight Connector 121"/>
                                <p:cNvCxnSpPr/>
                                <p:nvPr/>
                              </p:nvCxnSpPr>
                              <p:spPr>
                                <a:xfrm flipH="1">
                                  <a:off x="551487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3" name="Straight Connector 122"/>
                                <p:cNvCxnSpPr/>
                                <p:nvPr/>
                              </p:nvCxnSpPr>
                              <p:spPr>
                                <a:xfrm flipH="1">
                                  <a:off x="564502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4" name="Straight Connector 123"/>
                                <p:cNvCxnSpPr/>
                                <p:nvPr/>
                              </p:nvCxnSpPr>
                              <p:spPr>
                                <a:xfrm flipH="1">
                                  <a:off x="577517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5" name="Straight Connector 124"/>
                                <p:cNvCxnSpPr/>
                                <p:nvPr/>
                              </p:nvCxnSpPr>
                              <p:spPr>
                                <a:xfrm flipH="1">
                                  <a:off x="5905332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6" name="Straight Connector 125"/>
                                <p:cNvCxnSpPr/>
                                <p:nvPr/>
                              </p:nvCxnSpPr>
                              <p:spPr>
                                <a:xfrm flipH="1">
                                  <a:off x="5970409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7" name="Straight Connector 126"/>
                                <p:cNvCxnSpPr/>
                                <p:nvPr/>
                              </p:nvCxnSpPr>
                              <p:spPr>
                                <a:xfrm flipH="1">
                                  <a:off x="616564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8" name="Straight Connector 127"/>
                                <p:cNvCxnSpPr/>
                                <p:nvPr/>
                              </p:nvCxnSpPr>
                              <p:spPr>
                                <a:xfrm flipH="1">
                                  <a:off x="629579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29" name="Straight Connector 128"/>
                                <p:cNvCxnSpPr/>
                                <p:nvPr/>
                              </p:nvCxnSpPr>
                              <p:spPr>
                                <a:xfrm flipH="1">
                                  <a:off x="492917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0" name="Straight Connector 129"/>
                                <p:cNvCxnSpPr/>
                                <p:nvPr/>
                              </p:nvCxnSpPr>
                              <p:spPr>
                                <a:xfrm flipH="1">
                                  <a:off x="499425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1" name="Straight Connector 130"/>
                                <p:cNvCxnSpPr/>
                                <p:nvPr/>
                              </p:nvCxnSpPr>
                              <p:spPr>
                                <a:xfrm flipH="1">
                                  <a:off x="649102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2" name="Straight Connector 131"/>
                                <p:cNvCxnSpPr/>
                                <p:nvPr/>
                              </p:nvCxnSpPr>
                              <p:spPr>
                                <a:xfrm flipH="1">
                                  <a:off x="623071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3" name="Straight Connector 132"/>
                                <p:cNvCxnSpPr/>
                                <p:nvPr/>
                              </p:nvCxnSpPr>
                              <p:spPr>
                                <a:xfrm flipH="1">
                                  <a:off x="636087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4" name="Straight Connector 133"/>
                                <p:cNvCxnSpPr/>
                                <p:nvPr/>
                              </p:nvCxnSpPr>
                              <p:spPr>
                                <a:xfrm flipH="1">
                                  <a:off x="486410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135" name="Straight Connector 134"/>
                                <p:cNvCxnSpPr/>
                                <p:nvPr/>
                              </p:nvCxnSpPr>
                              <p:spPr>
                                <a:xfrm flipH="1">
                                  <a:off x="655610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94" name="Straight Connector 93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292599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95" name="Straight Connector 94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162445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96" name="Straight Connector 95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967214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97" name="Straight Connector 96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902137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98" name="Straight Connector 97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576752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99" name="Straight Connector 98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346600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0" name="Straight Connector 99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227522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1" name="Straight Connector 100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097368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2" name="Straight Connector 101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032291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3" name="Straight Connector 102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837060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4" name="Straight Connector 103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706906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5" name="Straight Connector 104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511675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6" name="Straight Connector 105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771983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7" name="Straight Connector 106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641827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08" name="Straight Connector 107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446598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210" name="Group 209"/>
                          <p:cNvGrpSpPr/>
                          <p:nvPr/>
                        </p:nvGrpSpPr>
                        <p:grpSpPr>
                          <a:xfrm>
                            <a:off x="5056131" y="4151765"/>
                            <a:ext cx="381000" cy="1146732"/>
                            <a:chOff x="5056131" y="4151765"/>
                            <a:chExt cx="381000" cy="1146732"/>
                          </a:xfrm>
                        </p:grpSpPr>
                        <p:grpSp>
                          <p:nvGrpSpPr>
                            <p:cNvPr id="198" name="Group 197"/>
                            <p:cNvGrpSpPr/>
                            <p:nvPr/>
                          </p:nvGrpSpPr>
                          <p:grpSpPr>
                            <a:xfrm>
                              <a:off x="5056131" y="4151765"/>
                              <a:ext cx="381000" cy="1146732"/>
                              <a:chOff x="5053753" y="4154762"/>
                              <a:chExt cx="381000" cy="1146732"/>
                            </a:xfrm>
                          </p:grpSpPr>
                          <p:cxnSp>
                            <p:nvCxnSpPr>
                              <p:cNvPr id="183" name="Straight Connector 182"/>
                              <p:cNvCxnSpPr/>
                              <p:nvPr/>
                            </p:nvCxnSpPr>
                            <p:spPr>
                              <a:xfrm flipV="1">
                                <a:off x="5053753" y="415476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4" name="Straight Connector 183"/>
                              <p:cNvCxnSpPr/>
                              <p:nvPr/>
                            </p:nvCxnSpPr>
                            <p:spPr>
                              <a:xfrm flipV="1">
                                <a:off x="5053753" y="421892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5" name="Straight Connector 184"/>
                              <p:cNvCxnSpPr/>
                              <p:nvPr/>
                            </p:nvCxnSpPr>
                            <p:spPr>
                              <a:xfrm flipV="1">
                                <a:off x="5053753" y="428309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6" name="Straight Connector 185"/>
                              <p:cNvCxnSpPr/>
                              <p:nvPr/>
                            </p:nvCxnSpPr>
                            <p:spPr>
                              <a:xfrm flipV="1">
                                <a:off x="5053753" y="434725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7" name="Straight Connector 186"/>
                              <p:cNvCxnSpPr/>
                              <p:nvPr/>
                            </p:nvCxnSpPr>
                            <p:spPr>
                              <a:xfrm flipV="1">
                                <a:off x="5053753" y="441141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8" name="Straight Connector 187"/>
                              <p:cNvCxnSpPr/>
                              <p:nvPr/>
                            </p:nvCxnSpPr>
                            <p:spPr>
                              <a:xfrm flipV="1">
                                <a:off x="5053753" y="447558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9" name="Straight Connector 188"/>
                              <p:cNvCxnSpPr/>
                              <p:nvPr/>
                            </p:nvCxnSpPr>
                            <p:spPr>
                              <a:xfrm flipV="1">
                                <a:off x="5053753" y="453974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0" name="Straight Connector 189"/>
                              <p:cNvCxnSpPr/>
                              <p:nvPr/>
                            </p:nvCxnSpPr>
                            <p:spPr>
                              <a:xfrm flipV="1">
                                <a:off x="5053753" y="460391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1" name="Straight Connector 190"/>
                              <p:cNvCxnSpPr/>
                              <p:nvPr/>
                            </p:nvCxnSpPr>
                            <p:spPr>
                              <a:xfrm flipV="1">
                                <a:off x="5053753" y="466807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2" name="Straight Connector 191"/>
                              <p:cNvCxnSpPr/>
                              <p:nvPr/>
                            </p:nvCxnSpPr>
                            <p:spPr>
                              <a:xfrm flipV="1">
                                <a:off x="5053753" y="473223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3" name="Straight Connector 192"/>
                              <p:cNvCxnSpPr/>
                              <p:nvPr/>
                            </p:nvCxnSpPr>
                            <p:spPr>
                              <a:xfrm flipV="1">
                                <a:off x="5053753" y="479640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4" name="Straight Connector 193"/>
                              <p:cNvCxnSpPr/>
                              <p:nvPr/>
                            </p:nvCxnSpPr>
                            <p:spPr>
                              <a:xfrm flipV="1">
                                <a:off x="5053753" y="486056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5" name="Straight Connector 194"/>
                              <p:cNvCxnSpPr/>
                              <p:nvPr/>
                            </p:nvCxnSpPr>
                            <p:spPr>
                              <a:xfrm flipV="1">
                                <a:off x="5053753" y="492473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6" name="Straight Connector 195"/>
                              <p:cNvCxnSpPr/>
                              <p:nvPr/>
                            </p:nvCxnSpPr>
                            <p:spPr>
                              <a:xfrm flipV="1">
                                <a:off x="5053753" y="498889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7" name="Straight Connector 196"/>
                              <p:cNvCxnSpPr/>
                              <p:nvPr/>
                            </p:nvCxnSpPr>
                            <p:spPr>
                              <a:xfrm flipV="1">
                                <a:off x="5053753" y="5046325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209" name="Group 208"/>
                            <p:cNvGrpSpPr/>
                            <p:nvPr/>
                          </p:nvGrpSpPr>
                          <p:grpSpPr>
                            <a:xfrm>
                              <a:off x="5099716" y="4185218"/>
                              <a:ext cx="292893" cy="1085187"/>
                              <a:chOff x="5099716" y="4185218"/>
                              <a:chExt cx="292893" cy="1085187"/>
                            </a:xfrm>
                          </p:grpSpPr>
                          <p:cxnSp>
                            <p:nvCxnSpPr>
                              <p:cNvPr id="200" name="Straight Connector 199"/>
                              <p:cNvCxnSpPr/>
                              <p:nvPr/>
                            </p:nvCxnSpPr>
                            <p:spPr>
                              <a:xfrm flipH="1">
                                <a:off x="5392609" y="4185218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2" name="Straight Connector 201"/>
                              <p:cNvCxnSpPr/>
                              <p:nvPr/>
                            </p:nvCxnSpPr>
                            <p:spPr>
                              <a:xfrm flipH="1">
                                <a:off x="5350768" y="421277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3" name="Straight Connector 202"/>
                              <p:cNvCxnSpPr/>
                              <p:nvPr/>
                            </p:nvCxnSpPr>
                            <p:spPr>
                              <a:xfrm flipH="1">
                                <a:off x="5308926" y="423433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4" name="Straight Connector 203"/>
                              <p:cNvCxnSpPr/>
                              <p:nvPr/>
                            </p:nvCxnSpPr>
                            <p:spPr>
                              <a:xfrm flipH="1">
                                <a:off x="5267084" y="4260650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5" name="Straight Connector 204"/>
                              <p:cNvCxnSpPr/>
                              <p:nvPr/>
                            </p:nvCxnSpPr>
                            <p:spPr>
                              <a:xfrm flipH="1">
                                <a:off x="5225242" y="4294597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6" name="Straight Connector 205"/>
                              <p:cNvCxnSpPr/>
                              <p:nvPr/>
                            </p:nvCxnSpPr>
                            <p:spPr>
                              <a:xfrm flipH="1">
                                <a:off x="5183400" y="4333781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7" name="Straight Connector 206"/>
                              <p:cNvCxnSpPr/>
                              <p:nvPr/>
                            </p:nvCxnSpPr>
                            <p:spPr>
                              <a:xfrm flipH="1">
                                <a:off x="5141558" y="434351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8" name="Straight Connector 207"/>
                              <p:cNvCxnSpPr/>
                              <p:nvPr/>
                            </p:nvCxnSpPr>
                            <p:spPr>
                              <a:xfrm flipH="1">
                                <a:off x="5099716" y="438120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211" name="Group 210"/>
                          <p:cNvGrpSpPr/>
                          <p:nvPr/>
                        </p:nvGrpSpPr>
                        <p:grpSpPr>
                          <a:xfrm>
                            <a:off x="6748133" y="4154181"/>
                            <a:ext cx="381000" cy="1146732"/>
                            <a:chOff x="5056131" y="4151765"/>
                            <a:chExt cx="381000" cy="1146732"/>
                          </a:xfrm>
                        </p:grpSpPr>
                        <p:grpSp>
                          <p:nvGrpSpPr>
                            <p:cNvPr id="212" name="Group 211"/>
                            <p:cNvGrpSpPr/>
                            <p:nvPr/>
                          </p:nvGrpSpPr>
                          <p:grpSpPr>
                            <a:xfrm>
                              <a:off x="5056131" y="4151765"/>
                              <a:ext cx="381000" cy="1146732"/>
                              <a:chOff x="5053753" y="4154762"/>
                              <a:chExt cx="381000" cy="1146732"/>
                            </a:xfrm>
                          </p:grpSpPr>
                          <p:cxnSp>
                            <p:nvCxnSpPr>
                              <p:cNvPr id="222" name="Straight Connector 221"/>
                              <p:cNvCxnSpPr/>
                              <p:nvPr/>
                            </p:nvCxnSpPr>
                            <p:spPr>
                              <a:xfrm flipV="1">
                                <a:off x="5053753" y="415476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3" name="Straight Connector 222"/>
                              <p:cNvCxnSpPr/>
                              <p:nvPr/>
                            </p:nvCxnSpPr>
                            <p:spPr>
                              <a:xfrm flipV="1">
                                <a:off x="5053753" y="421892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4" name="Straight Connector 223"/>
                              <p:cNvCxnSpPr/>
                              <p:nvPr/>
                            </p:nvCxnSpPr>
                            <p:spPr>
                              <a:xfrm flipV="1">
                                <a:off x="5053753" y="428309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5" name="Straight Connector 224"/>
                              <p:cNvCxnSpPr/>
                              <p:nvPr/>
                            </p:nvCxnSpPr>
                            <p:spPr>
                              <a:xfrm flipV="1">
                                <a:off x="5053753" y="434725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6" name="Straight Connector 225"/>
                              <p:cNvCxnSpPr/>
                              <p:nvPr/>
                            </p:nvCxnSpPr>
                            <p:spPr>
                              <a:xfrm flipV="1">
                                <a:off x="5053753" y="441141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7" name="Straight Connector 226"/>
                              <p:cNvCxnSpPr/>
                              <p:nvPr/>
                            </p:nvCxnSpPr>
                            <p:spPr>
                              <a:xfrm flipV="1">
                                <a:off x="5053753" y="447558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8" name="Straight Connector 227"/>
                              <p:cNvCxnSpPr/>
                              <p:nvPr/>
                            </p:nvCxnSpPr>
                            <p:spPr>
                              <a:xfrm flipV="1">
                                <a:off x="5053753" y="453974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9" name="Straight Connector 228"/>
                              <p:cNvCxnSpPr/>
                              <p:nvPr/>
                            </p:nvCxnSpPr>
                            <p:spPr>
                              <a:xfrm flipV="1">
                                <a:off x="5053753" y="460391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0" name="Straight Connector 229"/>
                              <p:cNvCxnSpPr/>
                              <p:nvPr/>
                            </p:nvCxnSpPr>
                            <p:spPr>
                              <a:xfrm flipV="1">
                                <a:off x="5053753" y="466807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1" name="Straight Connector 230"/>
                              <p:cNvCxnSpPr/>
                              <p:nvPr/>
                            </p:nvCxnSpPr>
                            <p:spPr>
                              <a:xfrm flipV="1">
                                <a:off x="5053753" y="473223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2" name="Straight Connector 231"/>
                              <p:cNvCxnSpPr/>
                              <p:nvPr/>
                            </p:nvCxnSpPr>
                            <p:spPr>
                              <a:xfrm flipV="1">
                                <a:off x="5053753" y="479640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3" name="Straight Connector 232"/>
                              <p:cNvCxnSpPr/>
                              <p:nvPr/>
                            </p:nvCxnSpPr>
                            <p:spPr>
                              <a:xfrm flipV="1">
                                <a:off x="5053753" y="486056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4" name="Straight Connector 233"/>
                              <p:cNvCxnSpPr/>
                              <p:nvPr/>
                            </p:nvCxnSpPr>
                            <p:spPr>
                              <a:xfrm flipV="1">
                                <a:off x="5053753" y="492473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5" name="Straight Connector 234"/>
                              <p:cNvCxnSpPr/>
                              <p:nvPr/>
                            </p:nvCxnSpPr>
                            <p:spPr>
                              <a:xfrm flipV="1">
                                <a:off x="5053753" y="498889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36" name="Straight Connector 235"/>
                              <p:cNvCxnSpPr/>
                              <p:nvPr/>
                            </p:nvCxnSpPr>
                            <p:spPr>
                              <a:xfrm flipV="1">
                                <a:off x="5053753" y="5046325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213" name="Group 212"/>
                            <p:cNvGrpSpPr/>
                            <p:nvPr/>
                          </p:nvGrpSpPr>
                          <p:grpSpPr>
                            <a:xfrm>
                              <a:off x="5099716" y="4185218"/>
                              <a:ext cx="292893" cy="1085187"/>
                              <a:chOff x="5099716" y="4185218"/>
                              <a:chExt cx="292893" cy="1085187"/>
                            </a:xfrm>
                          </p:grpSpPr>
                          <p:cxnSp>
                            <p:nvCxnSpPr>
                              <p:cNvPr id="214" name="Straight Connector 213"/>
                              <p:cNvCxnSpPr/>
                              <p:nvPr/>
                            </p:nvCxnSpPr>
                            <p:spPr>
                              <a:xfrm flipH="1">
                                <a:off x="5392609" y="4185218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5" name="Straight Connector 214"/>
                              <p:cNvCxnSpPr/>
                              <p:nvPr/>
                            </p:nvCxnSpPr>
                            <p:spPr>
                              <a:xfrm flipH="1">
                                <a:off x="5350768" y="421277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6" name="Straight Connector 215"/>
                              <p:cNvCxnSpPr/>
                              <p:nvPr/>
                            </p:nvCxnSpPr>
                            <p:spPr>
                              <a:xfrm flipH="1">
                                <a:off x="5308926" y="423433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7" name="Straight Connector 216"/>
                              <p:cNvCxnSpPr/>
                              <p:nvPr/>
                            </p:nvCxnSpPr>
                            <p:spPr>
                              <a:xfrm flipH="1">
                                <a:off x="5267084" y="4260650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8" name="Straight Connector 217"/>
                              <p:cNvCxnSpPr/>
                              <p:nvPr/>
                            </p:nvCxnSpPr>
                            <p:spPr>
                              <a:xfrm flipH="1">
                                <a:off x="5225242" y="4294597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9" name="Straight Connector 218"/>
                              <p:cNvCxnSpPr/>
                              <p:nvPr/>
                            </p:nvCxnSpPr>
                            <p:spPr>
                              <a:xfrm flipH="1">
                                <a:off x="5183400" y="4333781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0" name="Straight Connector 219"/>
                              <p:cNvCxnSpPr/>
                              <p:nvPr/>
                            </p:nvCxnSpPr>
                            <p:spPr>
                              <a:xfrm flipH="1">
                                <a:off x="5141558" y="434351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21" name="Straight Connector 220"/>
                              <p:cNvCxnSpPr/>
                              <p:nvPr/>
                            </p:nvCxnSpPr>
                            <p:spPr>
                              <a:xfrm flipH="1">
                                <a:off x="5099716" y="438120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grpSp>
                      <p:nvGrpSpPr>
                        <p:cNvPr id="275" name="Group 274"/>
                        <p:cNvGrpSpPr/>
                        <p:nvPr/>
                      </p:nvGrpSpPr>
                      <p:grpSpPr>
                        <a:xfrm>
                          <a:off x="5092574" y="5050837"/>
                          <a:ext cx="1984895" cy="257259"/>
                          <a:chOff x="5099716" y="5041238"/>
                          <a:chExt cx="1984895" cy="257259"/>
                        </a:xfrm>
                      </p:grpSpPr>
                      <p:grpSp>
                        <p:nvGrpSpPr>
                          <p:cNvPr id="247" name="Group 246"/>
                          <p:cNvGrpSpPr/>
                          <p:nvPr/>
                        </p:nvGrpSpPr>
                        <p:grpSpPr>
                          <a:xfrm>
                            <a:off x="5099716" y="5074418"/>
                            <a:ext cx="1984895" cy="192812"/>
                            <a:chOff x="5099716" y="5074418"/>
                            <a:chExt cx="1984895" cy="192812"/>
                          </a:xfrm>
                        </p:grpSpPr>
                        <p:cxnSp>
                          <p:nvCxnSpPr>
                            <p:cNvPr id="239" name="Straight Connector 238"/>
                            <p:cNvCxnSpPr/>
                            <p:nvPr/>
                          </p:nvCxnSpPr>
                          <p:spPr>
                            <a:xfrm>
                              <a:off x="5392609" y="507441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0" name="Straight Connector 239"/>
                            <p:cNvCxnSpPr/>
                            <p:nvPr/>
                          </p:nvCxnSpPr>
                          <p:spPr>
                            <a:xfrm>
                              <a:off x="5352066" y="510196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1" name="Straight Connector 240"/>
                            <p:cNvCxnSpPr/>
                            <p:nvPr/>
                          </p:nvCxnSpPr>
                          <p:spPr>
                            <a:xfrm>
                              <a:off x="5306979" y="512950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2" name="Straight Connector 241"/>
                            <p:cNvCxnSpPr/>
                            <p:nvPr/>
                          </p:nvCxnSpPr>
                          <p:spPr>
                            <a:xfrm>
                              <a:off x="5267084" y="515705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3" name="Straight Connector 242"/>
                            <p:cNvCxnSpPr/>
                            <p:nvPr/>
                          </p:nvCxnSpPr>
                          <p:spPr>
                            <a:xfrm>
                              <a:off x="5225241" y="518459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4" name="Straight Connector 243"/>
                            <p:cNvCxnSpPr/>
                            <p:nvPr/>
                          </p:nvCxnSpPr>
                          <p:spPr>
                            <a:xfrm>
                              <a:off x="5184698" y="521214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5" name="Straight Connector 244"/>
                            <p:cNvCxnSpPr/>
                            <p:nvPr/>
                          </p:nvCxnSpPr>
                          <p:spPr>
                            <a:xfrm>
                              <a:off x="5139611" y="523968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6" name="Straight Connector 245"/>
                            <p:cNvCxnSpPr/>
                            <p:nvPr/>
                          </p:nvCxnSpPr>
                          <p:spPr>
                            <a:xfrm>
                              <a:off x="5099716" y="5267230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274" name="Group 273"/>
                          <p:cNvGrpSpPr/>
                          <p:nvPr/>
                        </p:nvGrpSpPr>
                        <p:grpSpPr>
                          <a:xfrm>
                            <a:off x="5118006" y="5041238"/>
                            <a:ext cx="1946052" cy="257259"/>
                            <a:chOff x="5118006" y="5041238"/>
                            <a:chExt cx="1946052" cy="257259"/>
                          </a:xfrm>
                        </p:grpSpPr>
                        <p:cxnSp>
                          <p:nvCxnSpPr>
                            <p:cNvPr id="249" name="Straight Connector 248"/>
                            <p:cNvCxnSpPr/>
                            <p:nvPr/>
                          </p:nvCxnSpPr>
                          <p:spPr>
                            <a:xfrm flipV="1">
                              <a:off x="6680175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0" name="Straight Connector 249"/>
                            <p:cNvCxnSpPr/>
                            <p:nvPr/>
                          </p:nvCxnSpPr>
                          <p:spPr>
                            <a:xfrm flipV="1">
                              <a:off x="51180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1" name="Straight Connector 250"/>
                            <p:cNvCxnSpPr/>
                            <p:nvPr/>
                          </p:nvCxnSpPr>
                          <p:spPr>
                            <a:xfrm flipV="1">
                              <a:off x="51830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2" name="Straight Connector 251"/>
                            <p:cNvCxnSpPr/>
                            <p:nvPr/>
                          </p:nvCxnSpPr>
                          <p:spPr>
                            <a:xfrm flipV="1">
                              <a:off x="52481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3" name="Straight Connector 252"/>
                            <p:cNvCxnSpPr/>
                            <p:nvPr/>
                          </p:nvCxnSpPr>
                          <p:spPr>
                            <a:xfrm flipV="1">
                              <a:off x="53132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4" name="Straight Connector 253"/>
                            <p:cNvCxnSpPr/>
                            <p:nvPr/>
                          </p:nvCxnSpPr>
                          <p:spPr>
                            <a:xfrm flipV="1">
                              <a:off x="537836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5" name="Straight Connector 254"/>
                            <p:cNvCxnSpPr/>
                            <p:nvPr/>
                          </p:nvCxnSpPr>
                          <p:spPr>
                            <a:xfrm flipV="1">
                              <a:off x="544345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6" name="Straight Connector 255"/>
                            <p:cNvCxnSpPr/>
                            <p:nvPr/>
                          </p:nvCxnSpPr>
                          <p:spPr>
                            <a:xfrm flipV="1">
                              <a:off x="550854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7" name="Straight Connector 256"/>
                            <p:cNvCxnSpPr/>
                            <p:nvPr/>
                          </p:nvCxnSpPr>
                          <p:spPr>
                            <a:xfrm flipV="1">
                              <a:off x="557363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8" name="Straight Connector 257"/>
                            <p:cNvCxnSpPr/>
                            <p:nvPr/>
                          </p:nvCxnSpPr>
                          <p:spPr>
                            <a:xfrm flipV="1">
                              <a:off x="563872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9" name="Straight Connector 258"/>
                            <p:cNvCxnSpPr/>
                            <p:nvPr/>
                          </p:nvCxnSpPr>
                          <p:spPr>
                            <a:xfrm flipV="1">
                              <a:off x="570381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0" name="Straight Connector 259"/>
                            <p:cNvCxnSpPr/>
                            <p:nvPr/>
                          </p:nvCxnSpPr>
                          <p:spPr>
                            <a:xfrm flipV="1">
                              <a:off x="57689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1" name="Straight Connector 260"/>
                            <p:cNvCxnSpPr/>
                            <p:nvPr/>
                          </p:nvCxnSpPr>
                          <p:spPr>
                            <a:xfrm flipV="1">
                              <a:off x="58339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2" name="Straight Connector 261"/>
                            <p:cNvCxnSpPr/>
                            <p:nvPr/>
                          </p:nvCxnSpPr>
                          <p:spPr>
                            <a:xfrm flipV="1">
                              <a:off x="58990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3" name="Straight Connector 262"/>
                            <p:cNvCxnSpPr/>
                            <p:nvPr/>
                          </p:nvCxnSpPr>
                          <p:spPr>
                            <a:xfrm flipV="1">
                              <a:off x="59641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4" name="Straight Connector 263"/>
                            <p:cNvCxnSpPr/>
                            <p:nvPr/>
                          </p:nvCxnSpPr>
                          <p:spPr>
                            <a:xfrm flipV="1">
                              <a:off x="602926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5" name="Straight Connector 264"/>
                            <p:cNvCxnSpPr/>
                            <p:nvPr/>
                          </p:nvCxnSpPr>
                          <p:spPr>
                            <a:xfrm flipV="1">
                              <a:off x="609435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6" name="Straight Connector 265"/>
                            <p:cNvCxnSpPr/>
                            <p:nvPr/>
                          </p:nvCxnSpPr>
                          <p:spPr>
                            <a:xfrm flipV="1">
                              <a:off x="615944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7" name="Straight Connector 266"/>
                            <p:cNvCxnSpPr/>
                            <p:nvPr/>
                          </p:nvCxnSpPr>
                          <p:spPr>
                            <a:xfrm flipV="1">
                              <a:off x="622453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8" name="Straight Connector 267"/>
                            <p:cNvCxnSpPr/>
                            <p:nvPr/>
                          </p:nvCxnSpPr>
                          <p:spPr>
                            <a:xfrm flipV="1">
                              <a:off x="628962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69" name="Straight Connector 268"/>
                            <p:cNvCxnSpPr/>
                            <p:nvPr/>
                          </p:nvCxnSpPr>
                          <p:spPr>
                            <a:xfrm flipV="1">
                              <a:off x="635471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0" name="Straight Connector 269"/>
                            <p:cNvCxnSpPr/>
                            <p:nvPr/>
                          </p:nvCxnSpPr>
                          <p:spPr>
                            <a:xfrm flipV="1">
                              <a:off x="64198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1" name="Straight Connector 270"/>
                            <p:cNvCxnSpPr/>
                            <p:nvPr/>
                          </p:nvCxnSpPr>
                          <p:spPr>
                            <a:xfrm flipV="1">
                              <a:off x="64848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2" name="Straight Connector 271"/>
                            <p:cNvCxnSpPr/>
                            <p:nvPr/>
                          </p:nvCxnSpPr>
                          <p:spPr>
                            <a:xfrm flipV="1">
                              <a:off x="65499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73" name="Straight Connector 272"/>
                            <p:cNvCxnSpPr/>
                            <p:nvPr/>
                          </p:nvCxnSpPr>
                          <p:spPr>
                            <a:xfrm flipV="1">
                              <a:off x="66150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278" name="Straight Connector 277"/>
                      <p:cNvCxnSpPr/>
                      <p:nvPr/>
                    </p:nvCxnSpPr>
                    <p:spPr>
                      <a:xfrm flipH="1" flipV="1">
                        <a:off x="4854840" y="2340647"/>
                        <a:ext cx="280097" cy="158072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1" name="Straight Connector 280"/>
                      <p:cNvCxnSpPr/>
                      <p:nvPr/>
                    </p:nvCxnSpPr>
                    <p:spPr>
                      <a:xfrm flipV="1">
                        <a:off x="4471704" y="2340978"/>
                        <a:ext cx="387095" cy="239900"/>
                      </a:xfrm>
                      <a:prstGeom prst="line">
                        <a:avLst/>
                      </a:prstGeom>
                      <a:ln w="50800" cap="rnd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9" name="Straight Connector 278"/>
                      <p:cNvCxnSpPr/>
                      <p:nvPr/>
                    </p:nvCxnSpPr>
                    <p:spPr>
                      <a:xfrm flipH="1" flipV="1">
                        <a:off x="4467239" y="2578254"/>
                        <a:ext cx="300516" cy="168268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28" name="Group 327"/>
                    <p:cNvGrpSpPr/>
                    <p:nvPr/>
                  </p:nvGrpSpPr>
                  <p:grpSpPr>
                    <a:xfrm>
                      <a:off x="4888684" y="3140800"/>
                      <a:ext cx="1381841" cy="357380"/>
                      <a:chOff x="4896858" y="3447677"/>
                      <a:chExt cx="1381841" cy="357380"/>
                    </a:xfrm>
                  </p:grpSpPr>
                  <p:grpSp>
                    <p:nvGrpSpPr>
                      <p:cNvPr id="313" name="Group 312"/>
                      <p:cNvGrpSpPr/>
                      <p:nvPr/>
                    </p:nvGrpSpPr>
                    <p:grpSpPr>
                      <a:xfrm>
                        <a:off x="4896858" y="3447677"/>
                        <a:ext cx="965211" cy="357380"/>
                        <a:chOff x="4896858" y="3447677"/>
                        <a:chExt cx="965211" cy="357380"/>
                      </a:xfrm>
                    </p:grpSpPr>
                    <p:cxnSp>
                      <p:nvCxnSpPr>
                        <p:cNvPr id="295" name="Straight Connector 294"/>
                        <p:cNvCxnSpPr/>
                        <p:nvPr/>
                      </p:nvCxnSpPr>
                      <p:spPr>
                        <a:xfrm>
                          <a:off x="5089212" y="3601547"/>
                          <a:ext cx="546754" cy="10213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308" name="Group 307"/>
                        <p:cNvGrpSpPr/>
                        <p:nvPr/>
                      </p:nvGrpSpPr>
                      <p:grpSpPr>
                        <a:xfrm>
                          <a:off x="4896858" y="3447677"/>
                          <a:ext cx="402302" cy="357380"/>
                          <a:chOff x="4896858" y="3447677"/>
                          <a:chExt cx="402302" cy="357380"/>
                        </a:xfrm>
                      </p:grpSpPr>
                      <p:sp>
                        <p:nvSpPr>
                          <p:cNvPr id="305" name="Oval 304"/>
                          <p:cNvSpPr/>
                          <p:nvPr/>
                        </p:nvSpPr>
                        <p:spPr>
                          <a:xfrm>
                            <a:off x="5128122" y="3503123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303" name="Straight Connector 302"/>
                          <p:cNvCxnSpPr/>
                          <p:nvPr/>
                        </p:nvCxnSpPr>
                        <p:spPr>
                          <a:xfrm flipH="1">
                            <a:off x="5191906" y="3452852"/>
                            <a:ext cx="105694" cy="120500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96" name="Straight Connector 295"/>
                          <p:cNvCxnSpPr/>
                          <p:nvPr/>
                        </p:nvCxnSpPr>
                        <p:spPr>
                          <a:xfrm flipH="1">
                            <a:off x="5078530" y="3447677"/>
                            <a:ext cx="220630" cy="152385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04" name="Oval 303"/>
                          <p:cNvSpPr/>
                          <p:nvPr/>
                        </p:nvSpPr>
                        <p:spPr>
                          <a:xfrm>
                            <a:off x="4896858" y="3671552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291" name="Straight Connector 290"/>
                          <p:cNvCxnSpPr/>
                          <p:nvPr/>
                        </p:nvCxnSpPr>
                        <p:spPr>
                          <a:xfrm flipH="1">
                            <a:off x="4964714" y="3612744"/>
                            <a:ext cx="105694" cy="120500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11" name="Straight Connector 310"/>
                        <p:cNvCxnSpPr/>
                        <p:nvPr/>
                      </p:nvCxnSpPr>
                      <p:spPr>
                        <a:xfrm>
                          <a:off x="5315315" y="3447745"/>
                          <a:ext cx="546754" cy="10213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12" name="Straight Connector 311"/>
                        <p:cNvCxnSpPr/>
                        <p:nvPr/>
                      </p:nvCxnSpPr>
                      <p:spPr>
                        <a:xfrm flipH="1">
                          <a:off x="5640529" y="3460168"/>
                          <a:ext cx="220630" cy="152385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14" name="Oval 313"/>
                      <p:cNvSpPr/>
                      <p:nvPr/>
                    </p:nvSpPr>
                    <p:spPr>
                      <a:xfrm>
                        <a:off x="5935145" y="3661836"/>
                        <a:ext cx="134880" cy="13350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444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315" name="Straight Connector 314"/>
                      <p:cNvCxnSpPr/>
                      <p:nvPr/>
                    </p:nvCxnSpPr>
                    <p:spPr>
                      <a:xfrm>
                        <a:off x="5662492" y="3618354"/>
                        <a:ext cx="337743" cy="108983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26" name="Oval 325"/>
                      <p:cNvSpPr/>
                      <p:nvPr/>
                    </p:nvSpPr>
                    <p:spPr>
                      <a:xfrm>
                        <a:off x="6143819" y="3506037"/>
                        <a:ext cx="134880" cy="13350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444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327" name="Straight Connector 326"/>
                      <p:cNvCxnSpPr/>
                      <p:nvPr/>
                    </p:nvCxnSpPr>
                    <p:spPr>
                      <a:xfrm>
                        <a:off x="5871166" y="3462555"/>
                        <a:ext cx="337743" cy="108983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330" name="TextBox 329"/>
                  <p:cNvSpPr txBox="1"/>
                  <p:nvPr/>
                </p:nvSpPr>
                <p:spPr>
                  <a:xfrm rot="8852792">
                    <a:off x="4389489" y="2125433"/>
                    <a:ext cx="485775" cy="461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3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  Y  S  E  G</a:t>
                    </a:r>
                    <a:endParaRPr lang="en-GB" sz="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34" name="Can 333"/>
                <p:cNvSpPr/>
                <p:nvPr/>
              </p:nvSpPr>
              <p:spPr>
                <a:xfrm>
                  <a:off x="2913280" y="305906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6" name="Can 335"/>
                <p:cNvSpPr/>
                <p:nvPr/>
              </p:nvSpPr>
              <p:spPr>
                <a:xfrm>
                  <a:off x="3292929" y="3066533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46000">
                      <a:schemeClr val="accent6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60000"/>
                      </a:schemeClr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7" name="Can 336"/>
                <p:cNvSpPr/>
                <p:nvPr/>
              </p:nvSpPr>
              <p:spPr>
                <a:xfrm>
                  <a:off x="3617197" y="305906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8" name="Can 337"/>
                <p:cNvSpPr/>
                <p:nvPr/>
              </p:nvSpPr>
              <p:spPr>
                <a:xfrm>
                  <a:off x="2739184" y="3158471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46000">
                      <a:schemeClr val="accent5">
                        <a:lumMod val="95000"/>
                        <a:lumOff val="5000"/>
                      </a:schemeClr>
                    </a:gs>
                    <a:gs pos="100000">
                      <a:schemeClr val="accent5">
                        <a:lumMod val="60000"/>
                      </a:schemeClr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9" name="Can 338"/>
                <p:cNvSpPr/>
                <p:nvPr/>
              </p:nvSpPr>
              <p:spPr>
                <a:xfrm>
                  <a:off x="3412321" y="3177653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5" name="Can 334"/>
                <p:cNvSpPr/>
                <p:nvPr/>
              </p:nvSpPr>
              <p:spPr>
                <a:xfrm>
                  <a:off x="3070430" y="316897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333181" y="2725868"/>
                <a:ext cx="1692000" cy="889475"/>
                <a:chOff x="5283200" y="4394883"/>
                <a:chExt cx="1692000" cy="889475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5283200" y="4394883"/>
                  <a:ext cx="1692000" cy="889473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8" name="Group 87"/>
                <p:cNvGrpSpPr/>
                <p:nvPr/>
              </p:nvGrpSpPr>
              <p:grpSpPr>
                <a:xfrm>
                  <a:off x="5283200" y="4395297"/>
                  <a:ext cx="1692000" cy="889061"/>
                  <a:chOff x="4864100" y="4292598"/>
                  <a:chExt cx="1692000" cy="900002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4864100" y="4292600"/>
                    <a:ext cx="1692000" cy="900000"/>
                    <a:chOff x="4864100" y="4292600"/>
                    <a:chExt cx="1692000" cy="900000"/>
                  </a:xfrm>
                </p:grpSpPr>
                <p:cxnSp>
                  <p:nvCxnSpPr>
                    <p:cNvPr id="7" name="Straight Connector 6"/>
                    <p:cNvCxnSpPr/>
                    <p:nvPr/>
                  </p:nvCxnSpPr>
                  <p:spPr>
                    <a:xfrm flipH="1">
                      <a:off x="505933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 flipH="1">
                      <a:off x="518948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 flipH="1">
                      <a:off x="5319639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flipH="1">
                      <a:off x="5449793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flipH="1">
                      <a:off x="557994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flipH="1">
                      <a:off x="571010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H="1">
                      <a:off x="584025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flipH="1">
                      <a:off x="6035486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 flipH="1">
                      <a:off x="6100563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 flipH="1">
                      <a:off x="642594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flipH="1">
                      <a:off x="512440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flipH="1">
                      <a:off x="5254562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flipH="1">
                      <a:off x="5384716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flipH="1">
                      <a:off x="551487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 flipH="1">
                      <a:off x="564502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flipH="1">
                      <a:off x="577517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flipH="1">
                      <a:off x="5905332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flipH="1">
                      <a:off x="5970409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/>
                    <p:cNvCxnSpPr/>
                    <p:nvPr/>
                  </p:nvCxnSpPr>
                  <p:spPr>
                    <a:xfrm flipH="1">
                      <a:off x="616564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 flipH="1">
                      <a:off x="629579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 flipH="1">
                      <a:off x="492917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/>
                    <p:cNvCxnSpPr/>
                    <p:nvPr/>
                  </p:nvCxnSpPr>
                  <p:spPr>
                    <a:xfrm flipH="1">
                      <a:off x="499425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 flipH="1">
                      <a:off x="649102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 flipH="1">
                      <a:off x="623071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/>
                    <p:cNvCxnSpPr/>
                    <p:nvPr/>
                  </p:nvCxnSpPr>
                  <p:spPr>
                    <a:xfrm flipH="1">
                      <a:off x="636087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 flipH="1">
                      <a:off x="486410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 flipH="1">
                      <a:off x="655610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Straight Connector 49"/>
                  <p:cNvCxnSpPr/>
                  <p:nvPr/>
                </p:nvCxnSpPr>
                <p:spPr>
                  <a:xfrm rot="16200000" flipH="1">
                    <a:off x="5710100" y="4292599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rot="16200000" flipH="1">
                    <a:off x="5710100" y="4162445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rot="16200000" flipH="1">
                    <a:off x="5710100" y="3967214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rot="16200000" flipH="1">
                    <a:off x="5710100" y="3902137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rot="16200000" flipH="1">
                    <a:off x="5710100" y="3576752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 rot="16200000" flipH="1">
                    <a:off x="5710100" y="4346600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rot="16200000" flipH="1">
                    <a:off x="5710100" y="4227522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 rot="16200000" flipH="1">
                    <a:off x="5710100" y="4097368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rot="16200000" flipH="1">
                    <a:off x="5710100" y="4032291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 rot="16200000" flipH="1">
                    <a:off x="5710100" y="3837060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 rot="16200000" flipH="1">
                    <a:off x="5710100" y="3706906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rot="16200000" flipH="1">
                    <a:off x="5710100" y="3511675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 rot="16200000" flipH="1">
                    <a:off x="5710100" y="3771983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rot="16200000" flipH="1">
                    <a:off x="5710100" y="3641827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/>
                  <p:nvPr/>
                </p:nvCxnSpPr>
                <p:spPr>
                  <a:xfrm rot="16200000" flipH="1">
                    <a:off x="5710100" y="3446598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365" name="Straight Connector 364"/>
            <p:cNvCxnSpPr/>
            <p:nvPr/>
          </p:nvCxnSpPr>
          <p:spPr>
            <a:xfrm flipV="1">
              <a:off x="3873550" y="4651214"/>
              <a:ext cx="3375037" cy="866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2807656" y="2440440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>
              <a:off x="2137682" y="2877905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>
              <a:off x="2688671" y="3244062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/>
          </p:nvCxnSpPr>
          <p:spPr>
            <a:xfrm>
              <a:off x="2221413" y="3913729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/>
          </p:nvCxnSpPr>
          <p:spPr>
            <a:xfrm flipV="1">
              <a:off x="2407763" y="2140755"/>
              <a:ext cx="193606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0" name="Group 379"/>
            <p:cNvGrpSpPr/>
            <p:nvPr/>
          </p:nvGrpSpPr>
          <p:grpSpPr>
            <a:xfrm>
              <a:off x="3055591" y="2021189"/>
              <a:ext cx="1725119" cy="2210498"/>
              <a:chOff x="3053733" y="2041396"/>
              <a:chExt cx="1725119" cy="2210498"/>
            </a:xfrm>
          </p:grpSpPr>
          <p:sp>
            <p:nvSpPr>
              <p:cNvPr id="378" name="Freeform 377"/>
              <p:cNvSpPr/>
              <p:nvPr/>
            </p:nvSpPr>
            <p:spPr>
              <a:xfrm>
                <a:off x="3925412" y="2627560"/>
                <a:ext cx="853440" cy="366487"/>
              </a:xfrm>
              <a:custGeom>
                <a:avLst/>
                <a:gdLst>
                  <a:gd name="connsiteX0" fmla="*/ 0 w 853440"/>
                  <a:gd name="connsiteY0" fmla="*/ 0 h 449580"/>
                  <a:gd name="connsiteX1" fmla="*/ 198120 w 853440"/>
                  <a:gd name="connsiteY1" fmla="*/ 419100 h 449580"/>
                  <a:gd name="connsiteX2" fmla="*/ 640080 w 853440"/>
                  <a:gd name="connsiteY2" fmla="*/ 403860 h 449580"/>
                  <a:gd name="connsiteX3" fmla="*/ 853440 w 853440"/>
                  <a:gd name="connsiteY3" fmla="*/ 449580 h 44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3440" h="449580">
                    <a:moveTo>
                      <a:pt x="0" y="0"/>
                    </a:moveTo>
                    <a:lnTo>
                      <a:pt x="198120" y="419100"/>
                    </a:lnTo>
                    <a:lnTo>
                      <a:pt x="640080" y="403860"/>
                    </a:lnTo>
                    <a:lnTo>
                      <a:pt x="853440" y="449580"/>
                    </a:lnTo>
                  </a:path>
                </a:pathLst>
              </a:custGeom>
              <a:noFill/>
              <a:ln w="50800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0" name="Freeform 369"/>
              <p:cNvSpPr/>
              <p:nvPr/>
            </p:nvSpPr>
            <p:spPr>
              <a:xfrm rot="1406827">
                <a:off x="3053733" y="3185301"/>
                <a:ext cx="568618" cy="852102"/>
              </a:xfrm>
              <a:custGeom>
                <a:avLst/>
                <a:gdLst>
                  <a:gd name="connsiteX0" fmla="*/ 0 w 1147313"/>
                  <a:gd name="connsiteY0" fmla="*/ 1078302 h 1078302"/>
                  <a:gd name="connsiteX1" fmla="*/ 155275 w 1147313"/>
                  <a:gd name="connsiteY1" fmla="*/ 715992 h 1078302"/>
                  <a:gd name="connsiteX2" fmla="*/ 802256 w 1147313"/>
                  <a:gd name="connsiteY2" fmla="*/ 595223 h 1078302"/>
                  <a:gd name="connsiteX3" fmla="*/ 1147313 w 1147313"/>
                  <a:gd name="connsiteY3" fmla="*/ 0 h 1078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7313" h="1078302">
                    <a:moveTo>
                      <a:pt x="0" y="1078302"/>
                    </a:moveTo>
                    <a:lnTo>
                      <a:pt x="155275" y="715992"/>
                    </a:lnTo>
                    <a:lnTo>
                      <a:pt x="802256" y="595223"/>
                    </a:lnTo>
                    <a:lnTo>
                      <a:pt x="1147313" y="0"/>
                    </a:lnTo>
                  </a:path>
                </a:pathLst>
              </a:custGeom>
              <a:noFill/>
              <a:ln w="50800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1" name="Freeform 370"/>
              <p:cNvSpPr/>
              <p:nvPr/>
            </p:nvSpPr>
            <p:spPr>
              <a:xfrm rot="19946665">
                <a:off x="4058640" y="3281598"/>
                <a:ext cx="234667" cy="970296"/>
              </a:xfrm>
              <a:custGeom>
                <a:avLst/>
                <a:gdLst>
                  <a:gd name="connsiteX0" fmla="*/ 0 w 603849"/>
                  <a:gd name="connsiteY0" fmla="*/ 0 h 1233578"/>
                  <a:gd name="connsiteX1" fmla="*/ 560717 w 603849"/>
                  <a:gd name="connsiteY1" fmla="*/ 310551 h 1233578"/>
                  <a:gd name="connsiteX2" fmla="*/ 241539 w 603849"/>
                  <a:gd name="connsiteY2" fmla="*/ 1043797 h 1233578"/>
                  <a:gd name="connsiteX3" fmla="*/ 603849 w 603849"/>
                  <a:gd name="connsiteY3" fmla="*/ 1233578 h 1233578"/>
                  <a:gd name="connsiteX4" fmla="*/ 603849 w 603849"/>
                  <a:gd name="connsiteY4" fmla="*/ 1233578 h 1233578"/>
                  <a:gd name="connsiteX5" fmla="*/ 586596 w 603849"/>
                  <a:gd name="connsiteY5" fmla="*/ 1233578 h 12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3849" h="1233578">
                    <a:moveTo>
                      <a:pt x="0" y="0"/>
                    </a:moveTo>
                    <a:lnTo>
                      <a:pt x="560717" y="310551"/>
                    </a:lnTo>
                    <a:lnTo>
                      <a:pt x="241539" y="1043797"/>
                    </a:lnTo>
                    <a:lnTo>
                      <a:pt x="603849" y="1233578"/>
                    </a:lnTo>
                    <a:lnTo>
                      <a:pt x="603849" y="1233578"/>
                    </a:lnTo>
                    <a:lnTo>
                      <a:pt x="586596" y="1233578"/>
                    </a:lnTo>
                  </a:path>
                </a:pathLst>
              </a:custGeom>
              <a:noFill/>
              <a:ln w="50800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2" name="Freeform 371"/>
              <p:cNvSpPr/>
              <p:nvPr/>
            </p:nvSpPr>
            <p:spPr>
              <a:xfrm>
                <a:off x="3782937" y="2440440"/>
                <a:ext cx="90870" cy="904116"/>
              </a:xfrm>
              <a:custGeom>
                <a:avLst/>
                <a:gdLst>
                  <a:gd name="connsiteX0" fmla="*/ 0 w 129396"/>
                  <a:gd name="connsiteY0" fmla="*/ 1017917 h 1017917"/>
                  <a:gd name="connsiteX1" fmla="*/ 69012 w 129396"/>
                  <a:gd name="connsiteY1" fmla="*/ 103517 h 1017917"/>
                  <a:gd name="connsiteX2" fmla="*/ 129396 w 129396"/>
                  <a:gd name="connsiteY2" fmla="*/ 0 h 1017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9396" h="1017917">
                    <a:moveTo>
                      <a:pt x="0" y="1017917"/>
                    </a:moveTo>
                    <a:lnTo>
                      <a:pt x="69012" y="103517"/>
                    </a:lnTo>
                    <a:lnTo>
                      <a:pt x="129396" y="0"/>
                    </a:lnTo>
                  </a:path>
                </a:pathLst>
              </a:custGeom>
              <a:noFill/>
              <a:ln w="50800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3" name="Oval 372"/>
              <p:cNvSpPr/>
              <p:nvPr/>
            </p:nvSpPr>
            <p:spPr>
              <a:xfrm rot="880475">
                <a:off x="3766659" y="2041396"/>
                <a:ext cx="290008" cy="506273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508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48" name="Group 347"/>
              <p:cNvGrpSpPr/>
              <p:nvPr/>
            </p:nvGrpSpPr>
            <p:grpSpPr>
              <a:xfrm>
                <a:off x="3649361" y="3247845"/>
                <a:ext cx="287482" cy="265193"/>
                <a:chOff x="1948579" y="3655995"/>
                <a:chExt cx="287482" cy="265193"/>
              </a:xfrm>
            </p:grpSpPr>
            <p:sp>
              <p:nvSpPr>
                <p:cNvPr id="359" name="Rectangle 358"/>
                <p:cNvSpPr/>
                <p:nvPr/>
              </p:nvSpPr>
              <p:spPr>
                <a:xfrm rot="2444995">
                  <a:off x="1948579" y="3698441"/>
                  <a:ext cx="108000" cy="222747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0" name="Rectangle 359"/>
                <p:cNvSpPr/>
                <p:nvPr/>
              </p:nvSpPr>
              <p:spPr>
                <a:xfrm rot="1357826">
                  <a:off x="2050609" y="3759279"/>
                  <a:ext cx="185452" cy="107784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1" name="Rectangle 360"/>
                <p:cNvSpPr/>
                <p:nvPr/>
              </p:nvSpPr>
              <p:spPr>
                <a:xfrm rot="5400000">
                  <a:off x="2001615" y="3678545"/>
                  <a:ext cx="144000" cy="98899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49" name="Group 348"/>
              <p:cNvGrpSpPr/>
              <p:nvPr/>
            </p:nvGrpSpPr>
            <p:grpSpPr>
              <a:xfrm>
                <a:off x="3721075" y="2602495"/>
                <a:ext cx="206181" cy="669699"/>
                <a:chOff x="2020579" y="2908574"/>
                <a:chExt cx="206181" cy="733702"/>
              </a:xfrm>
            </p:grpSpPr>
            <p:sp>
              <p:nvSpPr>
                <p:cNvPr id="350" name="Rectangle 349"/>
                <p:cNvSpPr/>
                <p:nvPr/>
              </p:nvSpPr>
              <p:spPr>
                <a:xfrm rot="281421">
                  <a:off x="2050266" y="2911769"/>
                  <a:ext cx="108000" cy="730507"/>
                </a:xfrm>
                <a:prstGeom prst="rect">
                  <a:avLst/>
                </a:prstGeom>
                <a:solidFill>
                  <a:srgbClr val="FFCCFF"/>
                </a:solidFill>
                <a:ln w="6350">
                  <a:solidFill>
                    <a:srgbClr val="FF66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51" name="Group 350"/>
                <p:cNvGrpSpPr/>
                <p:nvPr/>
              </p:nvGrpSpPr>
              <p:grpSpPr>
                <a:xfrm>
                  <a:off x="2020579" y="2908574"/>
                  <a:ext cx="206181" cy="75404"/>
                  <a:chOff x="2020579" y="2908574"/>
                  <a:chExt cx="206181" cy="75404"/>
                </a:xfrm>
              </p:grpSpPr>
              <p:sp>
                <p:nvSpPr>
                  <p:cNvPr id="357" name="Rectangle 356"/>
                  <p:cNvSpPr/>
                  <p:nvPr/>
                </p:nvSpPr>
                <p:spPr>
                  <a:xfrm>
                    <a:off x="2020579" y="2908625"/>
                    <a:ext cx="206181" cy="72000"/>
                  </a:xfrm>
                  <a:prstGeom prst="rect">
                    <a:avLst/>
                  </a:prstGeom>
                  <a:solidFill>
                    <a:srgbClr val="FFCCFF"/>
                  </a:solidFill>
                  <a:ln w="6350">
                    <a:solidFill>
                      <a:srgbClr val="FF66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8" name="Rectangle 357"/>
                  <p:cNvSpPr/>
                  <p:nvPr/>
                </p:nvSpPr>
                <p:spPr>
                  <a:xfrm>
                    <a:off x="2066503" y="2908574"/>
                    <a:ext cx="120979" cy="75404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52" name="Rectangle 351"/>
                <p:cNvSpPr/>
                <p:nvPr/>
              </p:nvSpPr>
              <p:spPr>
                <a:xfrm rot="277688">
                  <a:off x="2066427" y="3033346"/>
                  <a:ext cx="108000" cy="72000"/>
                </a:xfrm>
                <a:prstGeom prst="rect">
                  <a:avLst/>
                </a:prstGeom>
                <a:solidFill>
                  <a:srgbClr val="FF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3" name="Rectangle 352"/>
                <p:cNvSpPr/>
                <p:nvPr/>
              </p:nvSpPr>
              <p:spPr>
                <a:xfrm rot="277688">
                  <a:off x="2056891" y="3158234"/>
                  <a:ext cx="108000" cy="72000"/>
                </a:xfrm>
                <a:prstGeom prst="rect">
                  <a:avLst/>
                </a:prstGeom>
                <a:solidFill>
                  <a:srgbClr val="FF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4" name="Rectangle 353"/>
                <p:cNvSpPr/>
                <p:nvPr/>
              </p:nvSpPr>
              <p:spPr>
                <a:xfrm rot="277688">
                  <a:off x="2046309" y="3283122"/>
                  <a:ext cx="108000" cy="72000"/>
                </a:xfrm>
                <a:prstGeom prst="rect">
                  <a:avLst/>
                </a:prstGeom>
                <a:solidFill>
                  <a:srgbClr val="FF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 rot="277688">
                  <a:off x="2038383" y="3408010"/>
                  <a:ext cx="108000" cy="72000"/>
                </a:xfrm>
                <a:prstGeom prst="rect">
                  <a:avLst/>
                </a:prstGeom>
                <a:solidFill>
                  <a:srgbClr val="FF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 rot="277688">
                  <a:off x="2024077" y="3532897"/>
                  <a:ext cx="108000" cy="72000"/>
                </a:xfrm>
                <a:prstGeom prst="rect">
                  <a:avLst/>
                </a:prstGeom>
                <a:solidFill>
                  <a:srgbClr val="FF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77" name="Freeform 376"/>
              <p:cNvSpPr/>
              <p:nvPr/>
            </p:nvSpPr>
            <p:spPr>
              <a:xfrm>
                <a:off x="3718560" y="2636520"/>
                <a:ext cx="853440" cy="449580"/>
              </a:xfrm>
              <a:custGeom>
                <a:avLst/>
                <a:gdLst>
                  <a:gd name="connsiteX0" fmla="*/ 0 w 853440"/>
                  <a:gd name="connsiteY0" fmla="*/ 0 h 449580"/>
                  <a:gd name="connsiteX1" fmla="*/ 198120 w 853440"/>
                  <a:gd name="connsiteY1" fmla="*/ 419100 h 449580"/>
                  <a:gd name="connsiteX2" fmla="*/ 640080 w 853440"/>
                  <a:gd name="connsiteY2" fmla="*/ 403860 h 449580"/>
                  <a:gd name="connsiteX3" fmla="*/ 853440 w 853440"/>
                  <a:gd name="connsiteY3" fmla="*/ 449580 h 449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3440" h="449580">
                    <a:moveTo>
                      <a:pt x="0" y="0"/>
                    </a:moveTo>
                    <a:lnTo>
                      <a:pt x="198120" y="419100"/>
                    </a:lnTo>
                    <a:lnTo>
                      <a:pt x="640080" y="403860"/>
                    </a:lnTo>
                    <a:lnTo>
                      <a:pt x="853440" y="449580"/>
                    </a:lnTo>
                  </a:path>
                </a:pathLst>
              </a:custGeom>
              <a:noFill/>
              <a:ln w="50800" cap="rnd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Shopping trolley disaster!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She trips and </a:t>
            </a:r>
            <a:r>
              <a:rPr lang="en-US" dirty="0" smtClean="0"/>
              <a:t>leaves </a:t>
            </a:r>
            <a:r>
              <a:rPr lang="en-US" dirty="0"/>
              <a:t>go of </a:t>
            </a:r>
            <a:r>
              <a:rPr lang="en-US" dirty="0" smtClean="0"/>
              <a:t>the shopping </a:t>
            </a:r>
            <a:r>
              <a:rPr lang="en-US" dirty="0"/>
              <a:t>trolley!  </a:t>
            </a:r>
            <a:endParaRPr lang="en-US" dirty="0" smtClean="0"/>
          </a:p>
          <a:p>
            <a:pPr lvl="0">
              <a:defRPr/>
            </a:pPr>
            <a:r>
              <a:rPr lang="en-US" b="1" dirty="0" smtClean="0"/>
              <a:t>a. </a:t>
            </a:r>
            <a:r>
              <a:rPr lang="en-US" dirty="0" smtClean="0"/>
              <a:t>What happens to the trolley now?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immediately comes to a stop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moves at a steady speed for a while and then slows to a stop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immediately starts slowing down to a stop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continues at a constant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speed increases for a while and then starts slowing to a stop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56615" y="1288586"/>
            <a:ext cx="5358710" cy="1495992"/>
            <a:chOff x="2956615" y="1288586"/>
            <a:chExt cx="5358710" cy="14959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3864" y="1288586"/>
              <a:ext cx="2861461" cy="149599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33169">
              <a:off x="2956615" y="1563544"/>
              <a:ext cx="2136140" cy="1147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293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2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Shopping trolley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disaster!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explain what happens?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forwards force is used up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forwards force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a backwards force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867753" y="1529300"/>
            <a:ext cx="3464056" cy="1806777"/>
            <a:chOff x="4201679" y="2852676"/>
            <a:chExt cx="3464056" cy="1806777"/>
          </a:xfrm>
        </p:grpSpPr>
        <p:grpSp>
          <p:nvGrpSpPr>
            <p:cNvPr id="16" name="Group 15"/>
            <p:cNvGrpSpPr/>
            <p:nvPr/>
          </p:nvGrpSpPr>
          <p:grpSpPr>
            <a:xfrm>
              <a:off x="4826429" y="2893816"/>
              <a:ext cx="2392753" cy="1463183"/>
              <a:chOff x="3013434" y="2308218"/>
              <a:chExt cx="2392753" cy="1463183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3013434" y="2308218"/>
                <a:ext cx="2392753" cy="1463183"/>
                <a:chOff x="2176045" y="2396869"/>
                <a:chExt cx="2392753" cy="1463183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2176045" y="2396869"/>
                  <a:ext cx="2392753" cy="1463183"/>
                  <a:chOff x="4389489" y="2034997"/>
                  <a:chExt cx="2392753" cy="1463183"/>
                </a:xfrm>
              </p:grpSpPr>
              <p:grpSp>
                <p:nvGrpSpPr>
                  <p:cNvPr id="85" name="Group 84"/>
                  <p:cNvGrpSpPr/>
                  <p:nvPr/>
                </p:nvGrpSpPr>
                <p:grpSpPr>
                  <a:xfrm>
                    <a:off x="4421279" y="2034997"/>
                    <a:ext cx="2360963" cy="1463183"/>
                    <a:chOff x="4421279" y="2034997"/>
                    <a:chExt cx="2360963" cy="1463183"/>
                  </a:xfrm>
                </p:grpSpPr>
                <p:grpSp>
                  <p:nvGrpSpPr>
                    <p:cNvPr id="87" name="Group 86"/>
                    <p:cNvGrpSpPr/>
                    <p:nvPr/>
                  </p:nvGrpSpPr>
                  <p:grpSpPr>
                    <a:xfrm>
                      <a:off x="4421279" y="2034997"/>
                      <a:ext cx="2360963" cy="1307461"/>
                      <a:chOff x="4467239" y="2340647"/>
                      <a:chExt cx="2360963" cy="1307461"/>
                    </a:xfrm>
                  </p:grpSpPr>
                  <p:grpSp>
                    <p:nvGrpSpPr>
                      <p:cNvPr id="103" name="Group 102"/>
                      <p:cNvGrpSpPr/>
                      <p:nvPr/>
                    </p:nvGrpSpPr>
                    <p:grpSpPr>
                      <a:xfrm>
                        <a:off x="4755200" y="2498718"/>
                        <a:ext cx="2073002" cy="1149390"/>
                        <a:chOff x="5053250" y="4158706"/>
                        <a:chExt cx="2073002" cy="1149390"/>
                      </a:xfrm>
                    </p:grpSpPr>
                    <p:grpSp>
                      <p:nvGrpSpPr>
                        <p:cNvPr id="107" name="Group 106"/>
                        <p:cNvGrpSpPr/>
                        <p:nvPr/>
                      </p:nvGrpSpPr>
                      <p:grpSpPr>
                        <a:xfrm>
                          <a:off x="5053250" y="4158706"/>
                          <a:ext cx="2073002" cy="1149148"/>
                          <a:chOff x="5056131" y="4151765"/>
                          <a:chExt cx="2073002" cy="1149148"/>
                        </a:xfrm>
                      </p:grpSpPr>
                      <p:grpSp>
                        <p:nvGrpSpPr>
                          <p:cNvPr id="144" name="Group 143"/>
                          <p:cNvGrpSpPr/>
                          <p:nvPr/>
                        </p:nvGrpSpPr>
                        <p:grpSpPr>
                          <a:xfrm>
                            <a:off x="5437133" y="4151765"/>
                            <a:ext cx="1692000" cy="889475"/>
                            <a:chOff x="5283200" y="4394883"/>
                            <a:chExt cx="1692000" cy="889475"/>
                          </a:xfrm>
                        </p:grpSpPr>
                        <p:sp>
                          <p:nvSpPr>
                            <p:cNvPr id="197" name="Rectangle 196"/>
                            <p:cNvSpPr/>
                            <p:nvPr/>
                          </p:nvSpPr>
                          <p:spPr>
                            <a:xfrm>
                              <a:off x="5283200" y="4394883"/>
                              <a:ext cx="1692000" cy="88947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98" name="Group 197"/>
                            <p:cNvGrpSpPr/>
                            <p:nvPr/>
                          </p:nvGrpSpPr>
                          <p:grpSpPr>
                            <a:xfrm>
                              <a:off x="5283200" y="4395297"/>
                              <a:ext cx="1692000" cy="889061"/>
                              <a:chOff x="4864100" y="4292598"/>
                              <a:chExt cx="1692000" cy="900002"/>
                            </a:xfrm>
                          </p:grpSpPr>
                          <p:grpSp>
                            <p:nvGrpSpPr>
                              <p:cNvPr id="199" name="Group 198"/>
                              <p:cNvGrpSpPr/>
                              <p:nvPr/>
                            </p:nvGrpSpPr>
                            <p:grpSpPr>
                              <a:xfrm>
                                <a:off x="4864100" y="4292600"/>
                                <a:ext cx="1692000" cy="900000"/>
                                <a:chOff x="4864100" y="4292600"/>
                                <a:chExt cx="1692000" cy="900000"/>
                              </a:xfrm>
                            </p:grpSpPr>
                            <p:cxnSp>
                              <p:nvCxnSpPr>
                                <p:cNvPr id="215" name="Straight Connector 214"/>
                                <p:cNvCxnSpPr/>
                                <p:nvPr/>
                              </p:nvCxnSpPr>
                              <p:spPr>
                                <a:xfrm flipH="1">
                                  <a:off x="505933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16" name="Straight Connector 215"/>
                                <p:cNvCxnSpPr/>
                                <p:nvPr/>
                              </p:nvCxnSpPr>
                              <p:spPr>
                                <a:xfrm flipH="1">
                                  <a:off x="518948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17" name="Straight Connector 216"/>
                                <p:cNvCxnSpPr/>
                                <p:nvPr/>
                              </p:nvCxnSpPr>
                              <p:spPr>
                                <a:xfrm flipH="1">
                                  <a:off x="5319639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18" name="Straight Connector 217"/>
                                <p:cNvCxnSpPr/>
                                <p:nvPr/>
                              </p:nvCxnSpPr>
                              <p:spPr>
                                <a:xfrm flipH="1">
                                  <a:off x="5449793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19" name="Straight Connector 218"/>
                                <p:cNvCxnSpPr/>
                                <p:nvPr/>
                              </p:nvCxnSpPr>
                              <p:spPr>
                                <a:xfrm flipH="1">
                                  <a:off x="557994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0" name="Straight Connector 219"/>
                                <p:cNvCxnSpPr/>
                                <p:nvPr/>
                              </p:nvCxnSpPr>
                              <p:spPr>
                                <a:xfrm flipH="1">
                                  <a:off x="571010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1" name="Straight Connector 220"/>
                                <p:cNvCxnSpPr/>
                                <p:nvPr/>
                              </p:nvCxnSpPr>
                              <p:spPr>
                                <a:xfrm flipH="1">
                                  <a:off x="584025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2" name="Straight Connector 221"/>
                                <p:cNvCxnSpPr/>
                                <p:nvPr/>
                              </p:nvCxnSpPr>
                              <p:spPr>
                                <a:xfrm flipH="1">
                                  <a:off x="6035486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3" name="Straight Connector 222"/>
                                <p:cNvCxnSpPr/>
                                <p:nvPr/>
                              </p:nvCxnSpPr>
                              <p:spPr>
                                <a:xfrm flipH="1">
                                  <a:off x="6100563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4" name="Straight Connector 223"/>
                                <p:cNvCxnSpPr/>
                                <p:nvPr/>
                              </p:nvCxnSpPr>
                              <p:spPr>
                                <a:xfrm flipH="1">
                                  <a:off x="642594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5" name="Straight Connector 224"/>
                                <p:cNvCxnSpPr/>
                                <p:nvPr/>
                              </p:nvCxnSpPr>
                              <p:spPr>
                                <a:xfrm flipH="1">
                                  <a:off x="512440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6" name="Straight Connector 225"/>
                                <p:cNvCxnSpPr/>
                                <p:nvPr/>
                              </p:nvCxnSpPr>
                              <p:spPr>
                                <a:xfrm flipH="1">
                                  <a:off x="5254562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7" name="Straight Connector 226"/>
                                <p:cNvCxnSpPr/>
                                <p:nvPr/>
                              </p:nvCxnSpPr>
                              <p:spPr>
                                <a:xfrm flipH="1">
                                  <a:off x="5384716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8" name="Straight Connector 227"/>
                                <p:cNvCxnSpPr/>
                                <p:nvPr/>
                              </p:nvCxnSpPr>
                              <p:spPr>
                                <a:xfrm flipH="1">
                                  <a:off x="551487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29" name="Straight Connector 228"/>
                                <p:cNvCxnSpPr/>
                                <p:nvPr/>
                              </p:nvCxnSpPr>
                              <p:spPr>
                                <a:xfrm flipH="1">
                                  <a:off x="564502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0" name="Straight Connector 229"/>
                                <p:cNvCxnSpPr/>
                                <p:nvPr/>
                              </p:nvCxnSpPr>
                              <p:spPr>
                                <a:xfrm flipH="1">
                                  <a:off x="5775178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1" name="Straight Connector 230"/>
                                <p:cNvCxnSpPr/>
                                <p:nvPr/>
                              </p:nvCxnSpPr>
                              <p:spPr>
                                <a:xfrm flipH="1">
                                  <a:off x="5905332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2" name="Straight Connector 231"/>
                                <p:cNvCxnSpPr/>
                                <p:nvPr/>
                              </p:nvCxnSpPr>
                              <p:spPr>
                                <a:xfrm flipH="1">
                                  <a:off x="5970409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3" name="Straight Connector 232"/>
                                <p:cNvCxnSpPr/>
                                <p:nvPr/>
                              </p:nvCxnSpPr>
                              <p:spPr>
                                <a:xfrm flipH="1">
                                  <a:off x="616564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4" name="Straight Connector 233"/>
                                <p:cNvCxnSpPr/>
                                <p:nvPr/>
                              </p:nvCxnSpPr>
                              <p:spPr>
                                <a:xfrm flipH="1">
                                  <a:off x="629579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5" name="Straight Connector 234"/>
                                <p:cNvCxnSpPr/>
                                <p:nvPr/>
                              </p:nvCxnSpPr>
                              <p:spPr>
                                <a:xfrm flipH="1">
                                  <a:off x="492917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6" name="Straight Connector 235"/>
                                <p:cNvCxnSpPr/>
                                <p:nvPr/>
                              </p:nvCxnSpPr>
                              <p:spPr>
                                <a:xfrm flipH="1">
                                  <a:off x="4994254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7" name="Straight Connector 236"/>
                                <p:cNvCxnSpPr/>
                                <p:nvPr/>
                              </p:nvCxnSpPr>
                              <p:spPr>
                                <a:xfrm flipH="1">
                                  <a:off x="6491025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8" name="Straight Connector 237"/>
                                <p:cNvCxnSpPr/>
                                <p:nvPr/>
                              </p:nvCxnSpPr>
                              <p:spPr>
                                <a:xfrm flipH="1">
                                  <a:off x="6230717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39" name="Straight Connector 238"/>
                                <p:cNvCxnSpPr/>
                                <p:nvPr/>
                              </p:nvCxnSpPr>
                              <p:spPr>
                                <a:xfrm flipH="1">
                                  <a:off x="6360871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0" name="Straight Connector 239"/>
                                <p:cNvCxnSpPr/>
                                <p:nvPr/>
                              </p:nvCxnSpPr>
                              <p:spPr>
                                <a:xfrm flipH="1">
                                  <a:off x="486410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241" name="Straight Connector 240"/>
                                <p:cNvCxnSpPr/>
                                <p:nvPr/>
                              </p:nvCxnSpPr>
                              <p:spPr>
                                <a:xfrm flipH="1">
                                  <a:off x="6556100" y="4292600"/>
                                  <a:ext cx="0" cy="900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00" name="Straight Connector 199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292599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1" name="Straight Connector 200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162445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2" name="Straight Connector 201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967214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3" name="Straight Connector 202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902137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4" name="Straight Connector 203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576752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5" name="Straight Connector 204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346600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6" name="Straight Connector 205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227522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7" name="Straight Connector 206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097368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8" name="Straight Connector 207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4032291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9" name="Straight Connector 208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837060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0" name="Straight Connector 209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706906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1" name="Straight Connector 210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511675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2" name="Straight Connector 211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771983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3" name="Straight Connector 212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641827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14" name="Straight Connector 213"/>
                              <p:cNvCxnSpPr/>
                              <p:nvPr/>
                            </p:nvCxnSpPr>
                            <p:spPr>
                              <a:xfrm rot="16200000" flipH="1">
                                <a:off x="5710100" y="3446598"/>
                                <a:ext cx="0" cy="16920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145" name="Group 144"/>
                          <p:cNvGrpSpPr/>
                          <p:nvPr/>
                        </p:nvGrpSpPr>
                        <p:grpSpPr>
                          <a:xfrm>
                            <a:off x="5056131" y="4151765"/>
                            <a:ext cx="381000" cy="1146732"/>
                            <a:chOff x="5056131" y="4151765"/>
                            <a:chExt cx="381000" cy="1146732"/>
                          </a:xfrm>
                        </p:grpSpPr>
                        <p:grpSp>
                          <p:nvGrpSpPr>
                            <p:cNvPr id="172" name="Group 171"/>
                            <p:cNvGrpSpPr/>
                            <p:nvPr/>
                          </p:nvGrpSpPr>
                          <p:grpSpPr>
                            <a:xfrm>
                              <a:off x="5056131" y="4151765"/>
                              <a:ext cx="381000" cy="1146732"/>
                              <a:chOff x="5053753" y="4154762"/>
                              <a:chExt cx="381000" cy="1146732"/>
                            </a:xfrm>
                          </p:grpSpPr>
                          <p:cxnSp>
                            <p:nvCxnSpPr>
                              <p:cNvPr id="182" name="Straight Connector 181"/>
                              <p:cNvCxnSpPr/>
                              <p:nvPr/>
                            </p:nvCxnSpPr>
                            <p:spPr>
                              <a:xfrm flipV="1">
                                <a:off x="5053753" y="415476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3" name="Straight Connector 182"/>
                              <p:cNvCxnSpPr/>
                              <p:nvPr/>
                            </p:nvCxnSpPr>
                            <p:spPr>
                              <a:xfrm flipV="1">
                                <a:off x="5053753" y="421892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4" name="Straight Connector 183"/>
                              <p:cNvCxnSpPr/>
                              <p:nvPr/>
                            </p:nvCxnSpPr>
                            <p:spPr>
                              <a:xfrm flipV="1">
                                <a:off x="5053753" y="428309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5" name="Straight Connector 184"/>
                              <p:cNvCxnSpPr/>
                              <p:nvPr/>
                            </p:nvCxnSpPr>
                            <p:spPr>
                              <a:xfrm flipV="1">
                                <a:off x="5053753" y="434725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6" name="Straight Connector 185"/>
                              <p:cNvCxnSpPr/>
                              <p:nvPr/>
                            </p:nvCxnSpPr>
                            <p:spPr>
                              <a:xfrm flipV="1">
                                <a:off x="5053753" y="441141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7" name="Straight Connector 186"/>
                              <p:cNvCxnSpPr/>
                              <p:nvPr/>
                            </p:nvCxnSpPr>
                            <p:spPr>
                              <a:xfrm flipV="1">
                                <a:off x="5053753" y="447558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8" name="Straight Connector 187"/>
                              <p:cNvCxnSpPr/>
                              <p:nvPr/>
                            </p:nvCxnSpPr>
                            <p:spPr>
                              <a:xfrm flipV="1">
                                <a:off x="5053753" y="453974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9" name="Straight Connector 188"/>
                              <p:cNvCxnSpPr/>
                              <p:nvPr/>
                            </p:nvCxnSpPr>
                            <p:spPr>
                              <a:xfrm flipV="1">
                                <a:off x="5053753" y="460391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0" name="Straight Connector 189"/>
                              <p:cNvCxnSpPr/>
                              <p:nvPr/>
                            </p:nvCxnSpPr>
                            <p:spPr>
                              <a:xfrm flipV="1">
                                <a:off x="5053753" y="466807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1" name="Straight Connector 190"/>
                              <p:cNvCxnSpPr/>
                              <p:nvPr/>
                            </p:nvCxnSpPr>
                            <p:spPr>
                              <a:xfrm flipV="1">
                                <a:off x="5053753" y="473223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2" name="Straight Connector 191"/>
                              <p:cNvCxnSpPr/>
                              <p:nvPr/>
                            </p:nvCxnSpPr>
                            <p:spPr>
                              <a:xfrm flipV="1">
                                <a:off x="5053753" y="479640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3" name="Straight Connector 192"/>
                              <p:cNvCxnSpPr/>
                              <p:nvPr/>
                            </p:nvCxnSpPr>
                            <p:spPr>
                              <a:xfrm flipV="1">
                                <a:off x="5053753" y="486056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4" name="Straight Connector 193"/>
                              <p:cNvCxnSpPr/>
                              <p:nvPr/>
                            </p:nvCxnSpPr>
                            <p:spPr>
                              <a:xfrm flipV="1">
                                <a:off x="5053753" y="492473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5" name="Straight Connector 194"/>
                              <p:cNvCxnSpPr/>
                              <p:nvPr/>
                            </p:nvCxnSpPr>
                            <p:spPr>
                              <a:xfrm flipV="1">
                                <a:off x="5053753" y="498889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96" name="Straight Connector 195"/>
                              <p:cNvCxnSpPr/>
                              <p:nvPr/>
                            </p:nvCxnSpPr>
                            <p:spPr>
                              <a:xfrm flipV="1">
                                <a:off x="5053753" y="5046325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173" name="Group 172"/>
                            <p:cNvGrpSpPr/>
                            <p:nvPr/>
                          </p:nvGrpSpPr>
                          <p:grpSpPr>
                            <a:xfrm>
                              <a:off x="5099716" y="4185218"/>
                              <a:ext cx="292893" cy="1085187"/>
                              <a:chOff x="5099716" y="4185218"/>
                              <a:chExt cx="292893" cy="1085187"/>
                            </a:xfrm>
                          </p:grpSpPr>
                          <p:cxnSp>
                            <p:nvCxnSpPr>
                              <p:cNvPr id="174" name="Straight Connector 173"/>
                              <p:cNvCxnSpPr/>
                              <p:nvPr/>
                            </p:nvCxnSpPr>
                            <p:spPr>
                              <a:xfrm flipH="1">
                                <a:off x="5392609" y="4185218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5" name="Straight Connector 174"/>
                              <p:cNvCxnSpPr/>
                              <p:nvPr/>
                            </p:nvCxnSpPr>
                            <p:spPr>
                              <a:xfrm flipH="1">
                                <a:off x="5350768" y="421277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6" name="Straight Connector 175"/>
                              <p:cNvCxnSpPr/>
                              <p:nvPr/>
                            </p:nvCxnSpPr>
                            <p:spPr>
                              <a:xfrm flipH="1">
                                <a:off x="5308926" y="423433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7" name="Straight Connector 176"/>
                              <p:cNvCxnSpPr/>
                              <p:nvPr/>
                            </p:nvCxnSpPr>
                            <p:spPr>
                              <a:xfrm flipH="1">
                                <a:off x="5267084" y="4260650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8" name="Straight Connector 177"/>
                              <p:cNvCxnSpPr/>
                              <p:nvPr/>
                            </p:nvCxnSpPr>
                            <p:spPr>
                              <a:xfrm flipH="1">
                                <a:off x="5225242" y="4294597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9" name="Straight Connector 178"/>
                              <p:cNvCxnSpPr/>
                              <p:nvPr/>
                            </p:nvCxnSpPr>
                            <p:spPr>
                              <a:xfrm flipH="1">
                                <a:off x="5183400" y="4333781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0" name="Straight Connector 179"/>
                              <p:cNvCxnSpPr/>
                              <p:nvPr/>
                            </p:nvCxnSpPr>
                            <p:spPr>
                              <a:xfrm flipH="1">
                                <a:off x="5141558" y="434351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81" name="Straight Connector 180"/>
                              <p:cNvCxnSpPr/>
                              <p:nvPr/>
                            </p:nvCxnSpPr>
                            <p:spPr>
                              <a:xfrm flipH="1">
                                <a:off x="5099716" y="438120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146" name="Group 145"/>
                          <p:cNvGrpSpPr/>
                          <p:nvPr/>
                        </p:nvGrpSpPr>
                        <p:grpSpPr>
                          <a:xfrm>
                            <a:off x="6748133" y="4154181"/>
                            <a:ext cx="381000" cy="1146732"/>
                            <a:chOff x="5056131" y="4151765"/>
                            <a:chExt cx="381000" cy="1146732"/>
                          </a:xfrm>
                        </p:grpSpPr>
                        <p:grpSp>
                          <p:nvGrpSpPr>
                            <p:cNvPr id="147" name="Group 146"/>
                            <p:cNvGrpSpPr/>
                            <p:nvPr/>
                          </p:nvGrpSpPr>
                          <p:grpSpPr>
                            <a:xfrm>
                              <a:off x="5056131" y="4151765"/>
                              <a:ext cx="381000" cy="1146732"/>
                              <a:chOff x="5053753" y="4154762"/>
                              <a:chExt cx="381000" cy="1146732"/>
                            </a:xfrm>
                          </p:grpSpPr>
                          <p:cxnSp>
                            <p:nvCxnSpPr>
                              <p:cNvPr id="157" name="Straight Connector 156"/>
                              <p:cNvCxnSpPr/>
                              <p:nvPr/>
                            </p:nvCxnSpPr>
                            <p:spPr>
                              <a:xfrm flipV="1">
                                <a:off x="5053753" y="415476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8" name="Straight Connector 157"/>
                              <p:cNvCxnSpPr/>
                              <p:nvPr/>
                            </p:nvCxnSpPr>
                            <p:spPr>
                              <a:xfrm flipV="1">
                                <a:off x="5053753" y="421892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9" name="Straight Connector 158"/>
                              <p:cNvCxnSpPr/>
                              <p:nvPr/>
                            </p:nvCxnSpPr>
                            <p:spPr>
                              <a:xfrm flipV="1">
                                <a:off x="5053753" y="428309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0" name="Straight Connector 159"/>
                              <p:cNvCxnSpPr/>
                              <p:nvPr/>
                            </p:nvCxnSpPr>
                            <p:spPr>
                              <a:xfrm flipV="1">
                                <a:off x="5053753" y="434725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1" name="Straight Connector 160"/>
                              <p:cNvCxnSpPr/>
                              <p:nvPr/>
                            </p:nvCxnSpPr>
                            <p:spPr>
                              <a:xfrm flipV="1">
                                <a:off x="5053753" y="441141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2" name="Straight Connector 161"/>
                              <p:cNvCxnSpPr/>
                              <p:nvPr/>
                            </p:nvCxnSpPr>
                            <p:spPr>
                              <a:xfrm flipV="1">
                                <a:off x="5053753" y="447558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3" name="Straight Connector 162"/>
                              <p:cNvCxnSpPr/>
                              <p:nvPr/>
                            </p:nvCxnSpPr>
                            <p:spPr>
                              <a:xfrm flipV="1">
                                <a:off x="5053753" y="453974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4" name="Straight Connector 163"/>
                              <p:cNvCxnSpPr/>
                              <p:nvPr/>
                            </p:nvCxnSpPr>
                            <p:spPr>
                              <a:xfrm flipV="1">
                                <a:off x="5053753" y="460391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5" name="Straight Connector 164"/>
                              <p:cNvCxnSpPr/>
                              <p:nvPr/>
                            </p:nvCxnSpPr>
                            <p:spPr>
                              <a:xfrm flipV="1">
                                <a:off x="5053753" y="466807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6" name="Straight Connector 165"/>
                              <p:cNvCxnSpPr/>
                              <p:nvPr/>
                            </p:nvCxnSpPr>
                            <p:spPr>
                              <a:xfrm flipV="1">
                                <a:off x="5053753" y="4732238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7" name="Straight Connector 166"/>
                              <p:cNvCxnSpPr/>
                              <p:nvPr/>
                            </p:nvCxnSpPr>
                            <p:spPr>
                              <a:xfrm flipV="1">
                                <a:off x="5053753" y="4796402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8" name="Straight Connector 167"/>
                              <p:cNvCxnSpPr/>
                              <p:nvPr/>
                            </p:nvCxnSpPr>
                            <p:spPr>
                              <a:xfrm flipV="1">
                                <a:off x="5053753" y="4860566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69" name="Straight Connector 168"/>
                              <p:cNvCxnSpPr/>
                              <p:nvPr/>
                            </p:nvCxnSpPr>
                            <p:spPr>
                              <a:xfrm flipV="1">
                                <a:off x="5053753" y="4924730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0" name="Straight Connector 169"/>
                              <p:cNvCxnSpPr/>
                              <p:nvPr/>
                            </p:nvCxnSpPr>
                            <p:spPr>
                              <a:xfrm flipV="1">
                                <a:off x="5053753" y="4988894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71" name="Straight Connector 170"/>
                              <p:cNvCxnSpPr/>
                              <p:nvPr/>
                            </p:nvCxnSpPr>
                            <p:spPr>
                              <a:xfrm flipV="1">
                                <a:off x="5053753" y="5046325"/>
                                <a:ext cx="381000" cy="255169"/>
                              </a:xfrm>
                              <a:prstGeom prst="line">
                                <a:avLst/>
                              </a:prstGeom>
                              <a:ln w="127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148" name="Group 147"/>
                            <p:cNvGrpSpPr/>
                            <p:nvPr/>
                          </p:nvGrpSpPr>
                          <p:grpSpPr>
                            <a:xfrm>
                              <a:off x="5099716" y="4185218"/>
                              <a:ext cx="292893" cy="1085187"/>
                              <a:chOff x="5099716" y="4185218"/>
                              <a:chExt cx="292893" cy="1085187"/>
                            </a:xfrm>
                          </p:grpSpPr>
                          <p:cxnSp>
                            <p:nvCxnSpPr>
                              <p:cNvPr id="149" name="Straight Connector 148"/>
                              <p:cNvCxnSpPr/>
                              <p:nvPr/>
                            </p:nvCxnSpPr>
                            <p:spPr>
                              <a:xfrm flipH="1">
                                <a:off x="5392609" y="4185218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0" name="Straight Connector 149"/>
                              <p:cNvCxnSpPr/>
                              <p:nvPr/>
                            </p:nvCxnSpPr>
                            <p:spPr>
                              <a:xfrm flipH="1">
                                <a:off x="5350768" y="421277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1" name="Straight Connector 150"/>
                              <p:cNvCxnSpPr/>
                              <p:nvPr/>
                            </p:nvCxnSpPr>
                            <p:spPr>
                              <a:xfrm flipH="1">
                                <a:off x="5308926" y="423433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2" name="Straight Connector 151"/>
                              <p:cNvCxnSpPr/>
                              <p:nvPr/>
                            </p:nvCxnSpPr>
                            <p:spPr>
                              <a:xfrm flipH="1">
                                <a:off x="5267084" y="4260650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3" name="Straight Connector 152"/>
                              <p:cNvCxnSpPr/>
                              <p:nvPr/>
                            </p:nvCxnSpPr>
                            <p:spPr>
                              <a:xfrm flipH="1">
                                <a:off x="5225242" y="4294597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4" name="Straight Connector 153"/>
                              <p:cNvCxnSpPr/>
                              <p:nvPr/>
                            </p:nvCxnSpPr>
                            <p:spPr>
                              <a:xfrm flipH="1">
                                <a:off x="5183400" y="4333781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5" name="Straight Connector 154"/>
                              <p:cNvCxnSpPr/>
                              <p:nvPr/>
                            </p:nvCxnSpPr>
                            <p:spPr>
                              <a:xfrm flipH="1">
                                <a:off x="5141558" y="4343513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156" name="Straight Connector 155"/>
                              <p:cNvCxnSpPr/>
                              <p:nvPr/>
                            </p:nvCxnSpPr>
                            <p:spPr>
                              <a:xfrm flipH="1">
                                <a:off x="5099716" y="4381205"/>
                                <a:ext cx="0" cy="8892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grpSp>
                      <p:nvGrpSpPr>
                        <p:cNvPr id="108" name="Group 107"/>
                        <p:cNvGrpSpPr/>
                        <p:nvPr/>
                      </p:nvGrpSpPr>
                      <p:grpSpPr>
                        <a:xfrm>
                          <a:off x="5092574" y="5050837"/>
                          <a:ext cx="1984895" cy="257259"/>
                          <a:chOff x="5099716" y="5041238"/>
                          <a:chExt cx="1984895" cy="257259"/>
                        </a:xfrm>
                      </p:grpSpPr>
                      <p:grpSp>
                        <p:nvGrpSpPr>
                          <p:cNvPr id="109" name="Group 108"/>
                          <p:cNvGrpSpPr/>
                          <p:nvPr/>
                        </p:nvGrpSpPr>
                        <p:grpSpPr>
                          <a:xfrm>
                            <a:off x="5099716" y="5074418"/>
                            <a:ext cx="1984895" cy="192812"/>
                            <a:chOff x="5099716" y="5074418"/>
                            <a:chExt cx="1984895" cy="192812"/>
                          </a:xfrm>
                        </p:grpSpPr>
                        <p:cxnSp>
                          <p:nvCxnSpPr>
                            <p:cNvPr id="136" name="Straight Connector 135"/>
                            <p:cNvCxnSpPr/>
                            <p:nvPr/>
                          </p:nvCxnSpPr>
                          <p:spPr>
                            <a:xfrm>
                              <a:off x="5392609" y="507441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7" name="Straight Connector 136"/>
                            <p:cNvCxnSpPr/>
                            <p:nvPr/>
                          </p:nvCxnSpPr>
                          <p:spPr>
                            <a:xfrm>
                              <a:off x="5352066" y="510196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8" name="Straight Connector 137"/>
                            <p:cNvCxnSpPr/>
                            <p:nvPr/>
                          </p:nvCxnSpPr>
                          <p:spPr>
                            <a:xfrm>
                              <a:off x="5306979" y="512950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9" name="Straight Connector 138"/>
                            <p:cNvCxnSpPr/>
                            <p:nvPr/>
                          </p:nvCxnSpPr>
                          <p:spPr>
                            <a:xfrm>
                              <a:off x="5267084" y="515705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0" name="Straight Connector 139"/>
                            <p:cNvCxnSpPr/>
                            <p:nvPr/>
                          </p:nvCxnSpPr>
                          <p:spPr>
                            <a:xfrm>
                              <a:off x="5225241" y="518459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1" name="Straight Connector 140"/>
                            <p:cNvCxnSpPr/>
                            <p:nvPr/>
                          </p:nvCxnSpPr>
                          <p:spPr>
                            <a:xfrm>
                              <a:off x="5184698" y="5212143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2" name="Straight Connector 141"/>
                            <p:cNvCxnSpPr/>
                            <p:nvPr/>
                          </p:nvCxnSpPr>
                          <p:spPr>
                            <a:xfrm>
                              <a:off x="5139611" y="5239688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43" name="Straight Connector 142"/>
                            <p:cNvCxnSpPr/>
                            <p:nvPr/>
                          </p:nvCxnSpPr>
                          <p:spPr>
                            <a:xfrm>
                              <a:off x="5099716" y="5267230"/>
                              <a:ext cx="1692002" cy="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10" name="Group 109"/>
                          <p:cNvGrpSpPr/>
                          <p:nvPr/>
                        </p:nvGrpSpPr>
                        <p:grpSpPr>
                          <a:xfrm>
                            <a:off x="5118006" y="5041238"/>
                            <a:ext cx="1946052" cy="257259"/>
                            <a:chOff x="5118006" y="5041238"/>
                            <a:chExt cx="1946052" cy="257259"/>
                          </a:xfrm>
                        </p:grpSpPr>
                        <p:cxnSp>
                          <p:nvCxnSpPr>
                            <p:cNvPr id="111" name="Straight Connector 110"/>
                            <p:cNvCxnSpPr/>
                            <p:nvPr/>
                          </p:nvCxnSpPr>
                          <p:spPr>
                            <a:xfrm flipV="1">
                              <a:off x="6680175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2" name="Straight Connector 111"/>
                            <p:cNvCxnSpPr/>
                            <p:nvPr/>
                          </p:nvCxnSpPr>
                          <p:spPr>
                            <a:xfrm flipV="1">
                              <a:off x="51180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3" name="Straight Connector 112"/>
                            <p:cNvCxnSpPr/>
                            <p:nvPr/>
                          </p:nvCxnSpPr>
                          <p:spPr>
                            <a:xfrm flipV="1">
                              <a:off x="51830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4" name="Straight Connector 113"/>
                            <p:cNvCxnSpPr/>
                            <p:nvPr/>
                          </p:nvCxnSpPr>
                          <p:spPr>
                            <a:xfrm flipV="1">
                              <a:off x="52481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5" name="Straight Connector 114"/>
                            <p:cNvCxnSpPr/>
                            <p:nvPr/>
                          </p:nvCxnSpPr>
                          <p:spPr>
                            <a:xfrm flipV="1">
                              <a:off x="53132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6" name="Straight Connector 115"/>
                            <p:cNvCxnSpPr/>
                            <p:nvPr/>
                          </p:nvCxnSpPr>
                          <p:spPr>
                            <a:xfrm flipV="1">
                              <a:off x="537836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7" name="Straight Connector 116"/>
                            <p:cNvCxnSpPr/>
                            <p:nvPr/>
                          </p:nvCxnSpPr>
                          <p:spPr>
                            <a:xfrm flipV="1">
                              <a:off x="544345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8" name="Straight Connector 117"/>
                            <p:cNvCxnSpPr/>
                            <p:nvPr/>
                          </p:nvCxnSpPr>
                          <p:spPr>
                            <a:xfrm flipV="1">
                              <a:off x="550854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9" name="Straight Connector 118"/>
                            <p:cNvCxnSpPr/>
                            <p:nvPr/>
                          </p:nvCxnSpPr>
                          <p:spPr>
                            <a:xfrm flipV="1">
                              <a:off x="557363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0" name="Straight Connector 119"/>
                            <p:cNvCxnSpPr/>
                            <p:nvPr/>
                          </p:nvCxnSpPr>
                          <p:spPr>
                            <a:xfrm flipV="1">
                              <a:off x="563872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1" name="Straight Connector 120"/>
                            <p:cNvCxnSpPr/>
                            <p:nvPr/>
                          </p:nvCxnSpPr>
                          <p:spPr>
                            <a:xfrm flipV="1">
                              <a:off x="570381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2" name="Straight Connector 121"/>
                            <p:cNvCxnSpPr/>
                            <p:nvPr/>
                          </p:nvCxnSpPr>
                          <p:spPr>
                            <a:xfrm flipV="1">
                              <a:off x="57689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3" name="Straight Connector 122"/>
                            <p:cNvCxnSpPr/>
                            <p:nvPr/>
                          </p:nvCxnSpPr>
                          <p:spPr>
                            <a:xfrm flipV="1">
                              <a:off x="58339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4" name="Straight Connector 123"/>
                            <p:cNvCxnSpPr/>
                            <p:nvPr/>
                          </p:nvCxnSpPr>
                          <p:spPr>
                            <a:xfrm flipV="1">
                              <a:off x="58990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5" name="Straight Connector 124"/>
                            <p:cNvCxnSpPr/>
                            <p:nvPr/>
                          </p:nvCxnSpPr>
                          <p:spPr>
                            <a:xfrm flipV="1">
                              <a:off x="59641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6" name="Straight Connector 125"/>
                            <p:cNvCxnSpPr/>
                            <p:nvPr/>
                          </p:nvCxnSpPr>
                          <p:spPr>
                            <a:xfrm flipV="1">
                              <a:off x="602926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7" name="Straight Connector 126"/>
                            <p:cNvCxnSpPr/>
                            <p:nvPr/>
                          </p:nvCxnSpPr>
                          <p:spPr>
                            <a:xfrm flipV="1">
                              <a:off x="609435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8" name="Straight Connector 127"/>
                            <p:cNvCxnSpPr/>
                            <p:nvPr/>
                          </p:nvCxnSpPr>
                          <p:spPr>
                            <a:xfrm flipV="1">
                              <a:off x="615944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9" name="Straight Connector 128"/>
                            <p:cNvCxnSpPr/>
                            <p:nvPr/>
                          </p:nvCxnSpPr>
                          <p:spPr>
                            <a:xfrm flipV="1">
                              <a:off x="622453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0" name="Straight Connector 129"/>
                            <p:cNvCxnSpPr/>
                            <p:nvPr/>
                          </p:nvCxnSpPr>
                          <p:spPr>
                            <a:xfrm flipV="1">
                              <a:off x="628962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1" name="Straight Connector 130"/>
                            <p:cNvCxnSpPr/>
                            <p:nvPr/>
                          </p:nvCxnSpPr>
                          <p:spPr>
                            <a:xfrm flipV="1">
                              <a:off x="635471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2" name="Straight Connector 131"/>
                            <p:cNvCxnSpPr/>
                            <p:nvPr/>
                          </p:nvCxnSpPr>
                          <p:spPr>
                            <a:xfrm flipV="1">
                              <a:off x="641980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3" name="Straight Connector 132"/>
                            <p:cNvCxnSpPr/>
                            <p:nvPr/>
                          </p:nvCxnSpPr>
                          <p:spPr>
                            <a:xfrm flipV="1">
                              <a:off x="648489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4" name="Straight Connector 133"/>
                            <p:cNvCxnSpPr/>
                            <p:nvPr/>
                          </p:nvCxnSpPr>
                          <p:spPr>
                            <a:xfrm flipV="1">
                              <a:off x="654998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35" name="Straight Connector 134"/>
                            <p:cNvCxnSpPr/>
                            <p:nvPr/>
                          </p:nvCxnSpPr>
                          <p:spPr>
                            <a:xfrm flipV="1">
                              <a:off x="6615076" y="5041238"/>
                              <a:ext cx="383883" cy="257259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</p:grpSp>
                  <p:cxnSp>
                    <p:nvCxnSpPr>
                      <p:cNvPr id="104" name="Straight Connector 103"/>
                      <p:cNvCxnSpPr/>
                      <p:nvPr/>
                    </p:nvCxnSpPr>
                    <p:spPr>
                      <a:xfrm flipH="1" flipV="1">
                        <a:off x="4854840" y="2340647"/>
                        <a:ext cx="280097" cy="158072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5" name="Straight Connector 104"/>
                      <p:cNvCxnSpPr/>
                      <p:nvPr/>
                    </p:nvCxnSpPr>
                    <p:spPr>
                      <a:xfrm flipV="1">
                        <a:off x="4471704" y="2340978"/>
                        <a:ext cx="387095" cy="239900"/>
                      </a:xfrm>
                      <a:prstGeom prst="line">
                        <a:avLst/>
                      </a:prstGeom>
                      <a:ln w="50800" cap="rnd">
                        <a:solidFill>
                          <a:schemeClr val="accent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6" name="Straight Connector 105"/>
                      <p:cNvCxnSpPr/>
                      <p:nvPr/>
                    </p:nvCxnSpPr>
                    <p:spPr>
                      <a:xfrm flipH="1" flipV="1">
                        <a:off x="4467239" y="2578254"/>
                        <a:ext cx="300516" cy="168268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88" name="Group 87"/>
                    <p:cNvGrpSpPr/>
                    <p:nvPr/>
                  </p:nvGrpSpPr>
                  <p:grpSpPr>
                    <a:xfrm>
                      <a:off x="4888684" y="3140800"/>
                      <a:ext cx="1381841" cy="357380"/>
                      <a:chOff x="4896858" y="3447677"/>
                      <a:chExt cx="1381841" cy="357380"/>
                    </a:xfrm>
                  </p:grpSpPr>
                  <p:grpSp>
                    <p:nvGrpSpPr>
                      <p:cNvPr id="89" name="Group 88"/>
                      <p:cNvGrpSpPr/>
                      <p:nvPr/>
                    </p:nvGrpSpPr>
                    <p:grpSpPr>
                      <a:xfrm>
                        <a:off x="4896858" y="3447677"/>
                        <a:ext cx="965211" cy="357380"/>
                        <a:chOff x="4896858" y="3447677"/>
                        <a:chExt cx="965211" cy="357380"/>
                      </a:xfrm>
                    </p:grpSpPr>
                    <p:cxnSp>
                      <p:nvCxnSpPr>
                        <p:cNvPr id="94" name="Straight Connector 93"/>
                        <p:cNvCxnSpPr/>
                        <p:nvPr/>
                      </p:nvCxnSpPr>
                      <p:spPr>
                        <a:xfrm>
                          <a:off x="5089212" y="3601547"/>
                          <a:ext cx="546754" cy="10213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95" name="Group 94"/>
                        <p:cNvGrpSpPr/>
                        <p:nvPr/>
                      </p:nvGrpSpPr>
                      <p:grpSpPr>
                        <a:xfrm>
                          <a:off x="4896858" y="3447677"/>
                          <a:ext cx="402302" cy="357380"/>
                          <a:chOff x="4896858" y="3447677"/>
                          <a:chExt cx="402302" cy="357380"/>
                        </a:xfrm>
                      </p:grpSpPr>
                      <p:sp>
                        <p:nvSpPr>
                          <p:cNvPr id="98" name="Oval 97"/>
                          <p:cNvSpPr/>
                          <p:nvPr/>
                        </p:nvSpPr>
                        <p:spPr>
                          <a:xfrm>
                            <a:off x="5128122" y="3503123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99" name="Straight Connector 98"/>
                          <p:cNvCxnSpPr/>
                          <p:nvPr/>
                        </p:nvCxnSpPr>
                        <p:spPr>
                          <a:xfrm flipH="1">
                            <a:off x="5191906" y="3452852"/>
                            <a:ext cx="105694" cy="120500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00" name="Straight Connector 99"/>
                          <p:cNvCxnSpPr/>
                          <p:nvPr/>
                        </p:nvCxnSpPr>
                        <p:spPr>
                          <a:xfrm flipH="1">
                            <a:off x="5078530" y="3447677"/>
                            <a:ext cx="220630" cy="152385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101" name="Oval 100"/>
                          <p:cNvSpPr/>
                          <p:nvPr/>
                        </p:nvSpPr>
                        <p:spPr>
                          <a:xfrm>
                            <a:off x="4896858" y="3671552"/>
                            <a:ext cx="134880" cy="133505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65000"/>
                            </a:schemeClr>
                          </a:solidFill>
                          <a:ln w="4445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102" name="Straight Connector 101"/>
                          <p:cNvCxnSpPr/>
                          <p:nvPr/>
                        </p:nvCxnSpPr>
                        <p:spPr>
                          <a:xfrm flipH="1">
                            <a:off x="4964714" y="3612744"/>
                            <a:ext cx="105694" cy="120500"/>
                          </a:xfrm>
                          <a:prstGeom prst="line">
                            <a:avLst/>
                          </a:prstGeom>
                          <a:ln w="44450" cap="rnd"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96" name="Straight Connector 95"/>
                        <p:cNvCxnSpPr/>
                        <p:nvPr/>
                      </p:nvCxnSpPr>
                      <p:spPr>
                        <a:xfrm>
                          <a:off x="5315315" y="3447745"/>
                          <a:ext cx="546754" cy="10213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7" name="Straight Connector 96"/>
                        <p:cNvCxnSpPr/>
                        <p:nvPr/>
                      </p:nvCxnSpPr>
                      <p:spPr>
                        <a:xfrm flipH="1">
                          <a:off x="5640529" y="3460168"/>
                          <a:ext cx="220630" cy="152385"/>
                        </a:xfrm>
                        <a:prstGeom prst="line">
                          <a:avLst/>
                        </a:prstGeom>
                        <a:ln w="44450" cap="rnd"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90" name="Oval 89"/>
                      <p:cNvSpPr/>
                      <p:nvPr/>
                    </p:nvSpPr>
                    <p:spPr>
                      <a:xfrm>
                        <a:off x="5935145" y="3661836"/>
                        <a:ext cx="134880" cy="13350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444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91" name="Straight Connector 90"/>
                      <p:cNvCxnSpPr/>
                      <p:nvPr/>
                    </p:nvCxnSpPr>
                    <p:spPr>
                      <a:xfrm>
                        <a:off x="5662492" y="3618354"/>
                        <a:ext cx="337743" cy="108983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92" name="Oval 91"/>
                      <p:cNvSpPr/>
                      <p:nvPr/>
                    </p:nvSpPr>
                    <p:spPr>
                      <a:xfrm>
                        <a:off x="6143819" y="3506037"/>
                        <a:ext cx="134880" cy="13350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444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93" name="Straight Connector 92"/>
                      <p:cNvCxnSpPr/>
                      <p:nvPr/>
                    </p:nvCxnSpPr>
                    <p:spPr>
                      <a:xfrm>
                        <a:off x="5871166" y="3462555"/>
                        <a:ext cx="337743" cy="108983"/>
                      </a:xfrm>
                      <a:prstGeom prst="line">
                        <a:avLst/>
                      </a:prstGeom>
                      <a:ln w="44450" cap="rnd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86" name="TextBox 85"/>
                  <p:cNvSpPr txBox="1"/>
                  <p:nvPr/>
                </p:nvSpPr>
                <p:spPr>
                  <a:xfrm rot="8852792">
                    <a:off x="4389489" y="2125433"/>
                    <a:ext cx="485775" cy="461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3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  Y  S  E  G</a:t>
                    </a:r>
                    <a:endParaRPr lang="en-GB" sz="3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9" name="Can 78"/>
                <p:cNvSpPr/>
                <p:nvPr/>
              </p:nvSpPr>
              <p:spPr>
                <a:xfrm>
                  <a:off x="2913280" y="305906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Can 79"/>
                <p:cNvSpPr/>
                <p:nvPr/>
              </p:nvSpPr>
              <p:spPr>
                <a:xfrm>
                  <a:off x="3292929" y="3066533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46000">
                      <a:schemeClr val="accent6">
                        <a:lumMod val="95000"/>
                        <a:lumOff val="5000"/>
                      </a:schemeClr>
                    </a:gs>
                    <a:gs pos="100000">
                      <a:schemeClr val="accent6">
                        <a:lumMod val="60000"/>
                      </a:schemeClr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Can 80"/>
                <p:cNvSpPr/>
                <p:nvPr/>
              </p:nvSpPr>
              <p:spPr>
                <a:xfrm>
                  <a:off x="3617197" y="305906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Can 81"/>
                <p:cNvSpPr/>
                <p:nvPr/>
              </p:nvSpPr>
              <p:spPr>
                <a:xfrm>
                  <a:off x="2739184" y="3158471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46000">
                      <a:schemeClr val="accent5">
                        <a:lumMod val="95000"/>
                        <a:lumOff val="5000"/>
                      </a:schemeClr>
                    </a:gs>
                    <a:gs pos="100000">
                      <a:schemeClr val="accent5">
                        <a:lumMod val="60000"/>
                      </a:schemeClr>
                    </a:gs>
                  </a:gsLst>
                  <a:lin ang="108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Can 82"/>
                <p:cNvSpPr/>
                <p:nvPr/>
              </p:nvSpPr>
              <p:spPr>
                <a:xfrm>
                  <a:off x="3412321" y="3177653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4">
                        <a:lumMod val="67000"/>
                      </a:schemeClr>
                    </a:gs>
                    <a:gs pos="48000">
                      <a:schemeClr val="accent4">
                        <a:lumMod val="97000"/>
                        <a:lumOff val="3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Can 83"/>
                <p:cNvSpPr/>
                <p:nvPr/>
              </p:nvSpPr>
              <p:spPr>
                <a:xfrm>
                  <a:off x="3070430" y="3168974"/>
                  <a:ext cx="260307" cy="477404"/>
                </a:xfrm>
                <a:prstGeom prst="can">
                  <a:avLst/>
                </a:prstGeom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3333181" y="2725868"/>
                <a:ext cx="1692000" cy="889475"/>
                <a:chOff x="5283200" y="4394883"/>
                <a:chExt cx="1692000" cy="889475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5283200" y="4394883"/>
                  <a:ext cx="1692000" cy="889473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" name="Group 33"/>
                <p:cNvGrpSpPr/>
                <p:nvPr/>
              </p:nvGrpSpPr>
              <p:grpSpPr>
                <a:xfrm>
                  <a:off x="5283200" y="4395297"/>
                  <a:ext cx="1692000" cy="889061"/>
                  <a:chOff x="4864100" y="4292598"/>
                  <a:chExt cx="1692000" cy="900002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4864100" y="4292600"/>
                    <a:ext cx="1692000" cy="900000"/>
                    <a:chOff x="4864100" y="4292600"/>
                    <a:chExt cx="1692000" cy="900000"/>
                  </a:xfrm>
                </p:grpSpPr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flipH="1">
                      <a:off x="505933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 flipH="1">
                      <a:off x="518948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flipH="1">
                      <a:off x="5319639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 flipH="1">
                      <a:off x="5449793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 flipH="1">
                      <a:off x="557994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 flipH="1">
                      <a:off x="571010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/>
                    <p:cNvCxnSpPr/>
                    <p:nvPr/>
                  </p:nvCxnSpPr>
                  <p:spPr>
                    <a:xfrm flipH="1">
                      <a:off x="584025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 flipH="1">
                      <a:off x="6035486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 flipH="1">
                      <a:off x="6100563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 flipH="1">
                      <a:off x="642594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/>
                    <p:cNvCxnSpPr/>
                    <p:nvPr/>
                  </p:nvCxnSpPr>
                  <p:spPr>
                    <a:xfrm flipH="1">
                      <a:off x="512440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 flipH="1">
                      <a:off x="5254562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/>
                    <p:cNvCxnSpPr/>
                    <p:nvPr/>
                  </p:nvCxnSpPr>
                  <p:spPr>
                    <a:xfrm flipH="1">
                      <a:off x="5384716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/>
                    <p:cNvCxnSpPr/>
                    <p:nvPr/>
                  </p:nvCxnSpPr>
                  <p:spPr>
                    <a:xfrm flipH="1">
                      <a:off x="551487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/>
                    <p:cNvCxnSpPr/>
                    <p:nvPr/>
                  </p:nvCxnSpPr>
                  <p:spPr>
                    <a:xfrm flipH="1">
                      <a:off x="564502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/>
                    <p:cNvCxnSpPr/>
                    <p:nvPr/>
                  </p:nvCxnSpPr>
                  <p:spPr>
                    <a:xfrm flipH="1">
                      <a:off x="5775178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/>
                    <p:cNvCxnSpPr/>
                    <p:nvPr/>
                  </p:nvCxnSpPr>
                  <p:spPr>
                    <a:xfrm flipH="1">
                      <a:off x="5905332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Connector 67"/>
                    <p:cNvCxnSpPr/>
                    <p:nvPr/>
                  </p:nvCxnSpPr>
                  <p:spPr>
                    <a:xfrm flipH="1">
                      <a:off x="5970409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 flipH="1">
                      <a:off x="616564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Connector 69"/>
                    <p:cNvCxnSpPr/>
                    <p:nvPr/>
                  </p:nvCxnSpPr>
                  <p:spPr>
                    <a:xfrm flipH="1">
                      <a:off x="629579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/>
                    <p:cNvCxnSpPr/>
                    <p:nvPr/>
                  </p:nvCxnSpPr>
                  <p:spPr>
                    <a:xfrm flipH="1">
                      <a:off x="492917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/>
                    <p:cNvCxnSpPr/>
                    <p:nvPr/>
                  </p:nvCxnSpPr>
                  <p:spPr>
                    <a:xfrm flipH="1">
                      <a:off x="4994254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/>
                    <p:cNvCxnSpPr/>
                    <p:nvPr/>
                  </p:nvCxnSpPr>
                  <p:spPr>
                    <a:xfrm flipH="1">
                      <a:off x="6491025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/>
                    <p:cNvCxnSpPr/>
                    <p:nvPr/>
                  </p:nvCxnSpPr>
                  <p:spPr>
                    <a:xfrm flipH="1">
                      <a:off x="6230717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 flipH="1">
                      <a:off x="6360871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>
                    <a:xfrm flipH="1">
                      <a:off x="486410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 flipH="1">
                      <a:off x="6556100" y="4292600"/>
                      <a:ext cx="0" cy="90000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6" name="Straight Connector 35"/>
                  <p:cNvCxnSpPr/>
                  <p:nvPr/>
                </p:nvCxnSpPr>
                <p:spPr>
                  <a:xfrm rot="16200000" flipH="1">
                    <a:off x="5710100" y="4292599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rot="16200000" flipH="1">
                    <a:off x="5710100" y="4162445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rot="16200000" flipH="1">
                    <a:off x="5710100" y="3967214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rot="16200000" flipH="1">
                    <a:off x="5710100" y="3902137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rot="16200000" flipH="1">
                    <a:off x="5710100" y="3576752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rot="16200000" flipH="1">
                    <a:off x="5710100" y="4346600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 rot="16200000" flipH="1">
                    <a:off x="5710100" y="4227522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rot="16200000" flipH="1">
                    <a:off x="5710100" y="4097368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 rot="16200000" flipH="1">
                    <a:off x="5710100" y="4032291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rot="16200000" flipH="1">
                    <a:off x="5710100" y="3837060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rot="16200000" flipH="1">
                    <a:off x="5710100" y="3706906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rot="16200000" flipH="1">
                    <a:off x="5710100" y="3511675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rot="16200000" flipH="1">
                    <a:off x="5710100" y="3771983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rot="16200000" flipH="1">
                    <a:off x="5710100" y="3641827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rot="16200000" flipH="1">
                    <a:off x="5710100" y="3446598"/>
                    <a:ext cx="0" cy="169200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Straight Connector 16"/>
            <p:cNvCxnSpPr/>
            <p:nvPr/>
          </p:nvCxnSpPr>
          <p:spPr>
            <a:xfrm flipV="1">
              <a:off x="4290698" y="4650787"/>
              <a:ext cx="3375037" cy="866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325805" y="3077855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201679" y="3371220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422014" y="4223494"/>
              <a:ext cx="440670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901769" y="2852676"/>
              <a:ext cx="193606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0953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361</TotalTime>
  <Words>147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21</cp:revision>
  <dcterms:created xsi:type="dcterms:W3CDTF">2019-02-18T10:32:31Z</dcterms:created>
  <dcterms:modified xsi:type="dcterms:W3CDTF">2019-02-20T11:24:13Z</dcterms:modified>
</cp:coreProperties>
</file>