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074" autoAdjust="0"/>
    <p:restoredTop sz="96144" autoAdjust="0"/>
  </p:normalViewPr>
  <p:slideViewPr>
    <p:cSldViewPr snapToGrid="0">
      <p:cViewPr varScale="1">
        <p:scale>
          <a:sx n="67" d="100"/>
          <a:sy n="67" d="100"/>
        </p:scale>
        <p:origin x="6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Rolling stone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956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large round stone is rolled down a steep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slope.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There is a marker flag every 10m.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4"/>
          <a:srcRect r="21453"/>
          <a:stretch/>
        </p:blipFill>
        <p:spPr>
          <a:xfrm>
            <a:off x="205877" y="2038058"/>
            <a:ext cx="8775084" cy="3691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285750" y="1131333"/>
            <a:ext cx="7200062" cy="2373518"/>
            <a:chOff x="285750" y="1131333"/>
            <a:chExt cx="7200062" cy="237351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5750" y="1131333"/>
              <a:ext cx="7086221" cy="2373518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5995357" y="2569604"/>
              <a:ext cx="1490455" cy="8846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Rolling stone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586038" y="863125"/>
            <a:ext cx="6214312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These statements are about the speed of the ball.</a:t>
            </a:r>
          </a:p>
          <a:p>
            <a:pPr marL="0" marR="0" lvl="0" indent="0" algn="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do you think about each one?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Speed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faster than speed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Speed at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faster than speed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Speed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faster than speed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Speed at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faster than speed at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16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28</TotalTime>
  <Words>104</Words>
  <Application>Microsoft Office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8</cp:revision>
  <dcterms:created xsi:type="dcterms:W3CDTF">2019-02-14T14:23:56Z</dcterms:created>
  <dcterms:modified xsi:type="dcterms:W3CDTF">2019-02-14T14:52:11Z</dcterms:modified>
</cp:coreProperties>
</file>