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00"/>
    <a:srgbClr val="CC0000"/>
    <a:srgbClr val="005800"/>
    <a:srgbClr val="002774"/>
    <a:srgbClr val="0049DA"/>
    <a:srgbClr val="007600"/>
    <a:srgbClr val="FF0000"/>
    <a:srgbClr val="FFFF00"/>
    <a:srgbClr val="3737FF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3" y="645785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Drag race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129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Two cars are racing from a standing start.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green car is pushed with a bigger force.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" y="2382109"/>
            <a:ext cx="6952784" cy="2956656"/>
            <a:chOff x="1" y="2382109"/>
            <a:chExt cx="6952784" cy="2956656"/>
          </a:xfrm>
        </p:grpSpPr>
        <p:grpSp>
          <p:nvGrpSpPr>
            <p:cNvPr id="103" name="Group 102"/>
            <p:cNvGrpSpPr/>
            <p:nvPr/>
          </p:nvGrpSpPr>
          <p:grpSpPr>
            <a:xfrm>
              <a:off x="1" y="2382109"/>
              <a:ext cx="6952784" cy="2956656"/>
              <a:chOff x="0" y="2220184"/>
              <a:chExt cx="6952784" cy="2956656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2862174" y="2220184"/>
                <a:ext cx="4090610" cy="1233394"/>
                <a:chOff x="2862174" y="2220184"/>
                <a:chExt cx="4090610" cy="1233394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3325559" y="2220184"/>
                  <a:ext cx="3627225" cy="1233394"/>
                  <a:chOff x="2343188" y="1650052"/>
                  <a:chExt cx="3627225" cy="1233394"/>
                </a:xfrm>
              </p:grpSpPr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2343188" y="1650052"/>
                    <a:ext cx="3627225" cy="932111"/>
                    <a:chOff x="2343188" y="1650052"/>
                    <a:chExt cx="3627225" cy="932111"/>
                  </a:xfrm>
                </p:grpSpPr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2343188" y="1650052"/>
                      <a:ext cx="2017303" cy="718498"/>
                      <a:chOff x="2366008" y="1642100"/>
                      <a:chExt cx="2017303" cy="718498"/>
                    </a:xfrm>
                  </p:grpSpPr>
                  <p:sp>
                    <p:nvSpPr>
                      <p:cNvPr id="38" name="Rectangle 37"/>
                      <p:cNvSpPr/>
                      <p:nvPr/>
                    </p:nvSpPr>
                    <p:spPr>
                      <a:xfrm>
                        <a:off x="2505252" y="2035342"/>
                        <a:ext cx="1141741" cy="325256"/>
                      </a:xfrm>
                      <a:prstGeom prst="rect">
                        <a:avLst/>
                      </a:prstGeom>
                      <a:solidFill>
                        <a:srgbClr val="0058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39" name="Group 38"/>
                      <p:cNvGrpSpPr/>
                      <p:nvPr/>
                    </p:nvGrpSpPr>
                    <p:grpSpPr>
                      <a:xfrm>
                        <a:off x="2366008" y="1642100"/>
                        <a:ext cx="2017303" cy="457839"/>
                        <a:chOff x="2366008" y="1642100"/>
                        <a:chExt cx="2017303" cy="457839"/>
                      </a:xfrm>
                    </p:grpSpPr>
                    <p:grpSp>
                      <p:nvGrpSpPr>
                        <p:cNvPr id="40" name="Group 39"/>
                        <p:cNvGrpSpPr/>
                        <p:nvPr/>
                      </p:nvGrpSpPr>
                      <p:grpSpPr>
                        <a:xfrm>
                          <a:off x="2506669" y="1642100"/>
                          <a:ext cx="1876642" cy="457839"/>
                          <a:chOff x="2506669" y="1642100"/>
                          <a:chExt cx="1876642" cy="457839"/>
                        </a:xfrm>
                      </p:grpSpPr>
                      <p:sp>
                        <p:nvSpPr>
                          <p:cNvPr id="43" name="Right Triangle 42"/>
                          <p:cNvSpPr/>
                          <p:nvPr/>
                        </p:nvSpPr>
                        <p:spPr>
                          <a:xfrm rot="16200000">
                            <a:off x="2803136" y="1345633"/>
                            <a:ext cx="392901" cy="985836"/>
                          </a:xfrm>
                          <a:prstGeom prst="rtTriangle">
                            <a:avLst/>
                          </a:prstGeom>
                          <a:solidFill>
                            <a:srgbClr val="0058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44" name="Round Single Corner Rectangle 43"/>
                          <p:cNvSpPr/>
                          <p:nvPr/>
                        </p:nvSpPr>
                        <p:spPr>
                          <a:xfrm>
                            <a:off x="3492505" y="1642101"/>
                            <a:ext cx="890806" cy="457838"/>
                          </a:xfrm>
                          <a:prstGeom prst="round1Rect">
                            <a:avLst>
                              <a:gd name="adj" fmla="val 15983"/>
                            </a:avLst>
                          </a:prstGeom>
                          <a:solidFill>
                            <a:srgbClr val="0058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41" name="Trapezoid 40"/>
                        <p:cNvSpPr/>
                        <p:nvPr/>
                      </p:nvSpPr>
                      <p:spPr>
                        <a:xfrm rot="5687882">
                          <a:off x="2495783" y="1650792"/>
                          <a:ext cx="101523" cy="361074"/>
                        </a:xfrm>
                        <a:prstGeom prst="trapezoid">
                          <a:avLst/>
                        </a:prstGeom>
                        <a:solidFill>
                          <a:srgbClr val="0058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2" name="Trapezoid 41"/>
                        <p:cNvSpPr/>
                        <p:nvPr/>
                      </p:nvSpPr>
                      <p:spPr>
                        <a:xfrm rot="20236965">
                          <a:off x="2503454" y="1814853"/>
                          <a:ext cx="133417" cy="201476"/>
                        </a:xfrm>
                        <a:prstGeom prst="trapezoid">
                          <a:avLst/>
                        </a:prstGeom>
                        <a:solidFill>
                          <a:srgbClr val="0058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sp>
                  <p:nvSpPr>
                    <p:cNvPr id="36" name="Trapezoid 35"/>
                    <p:cNvSpPr/>
                    <p:nvPr/>
                  </p:nvSpPr>
                  <p:spPr>
                    <a:xfrm rot="5746579">
                      <a:off x="5203016" y="1814767"/>
                      <a:ext cx="439817" cy="1094976"/>
                    </a:xfrm>
                    <a:prstGeom prst="trapezoid">
                      <a:avLst/>
                    </a:prstGeom>
                    <a:solidFill>
                      <a:srgbClr val="0058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" name="Snip and Round Single Corner Rectangle 36"/>
                    <p:cNvSpPr/>
                    <p:nvPr/>
                  </p:nvSpPr>
                  <p:spPr>
                    <a:xfrm rot="10800000">
                      <a:off x="2482432" y="2225290"/>
                      <a:ext cx="2432468" cy="301068"/>
                    </a:xfrm>
                    <a:prstGeom prst="snipRoundRect">
                      <a:avLst>
                        <a:gd name="adj1" fmla="val 0"/>
                        <a:gd name="adj2" fmla="val 50000"/>
                      </a:avLst>
                    </a:prstGeom>
                    <a:solidFill>
                      <a:srgbClr val="0058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2777828" y="1675884"/>
                    <a:ext cx="2626565" cy="1207562"/>
                    <a:chOff x="2777828" y="1675884"/>
                    <a:chExt cx="2626565" cy="1207562"/>
                  </a:xfrm>
                </p:grpSpPr>
                <p:grpSp>
                  <p:nvGrpSpPr>
                    <p:cNvPr id="9" name="Group 8"/>
                    <p:cNvGrpSpPr/>
                    <p:nvPr/>
                  </p:nvGrpSpPr>
                  <p:grpSpPr>
                    <a:xfrm>
                      <a:off x="2777828" y="1675884"/>
                      <a:ext cx="2626565" cy="1207562"/>
                      <a:chOff x="2777828" y="1675884"/>
                      <a:chExt cx="2626565" cy="1207562"/>
                    </a:xfrm>
                  </p:grpSpPr>
                  <p:grpSp>
                    <p:nvGrpSpPr>
                      <p:cNvPr id="14" name="Group 13"/>
                      <p:cNvGrpSpPr/>
                      <p:nvPr/>
                    </p:nvGrpSpPr>
                    <p:grpSpPr>
                      <a:xfrm>
                        <a:off x="2777828" y="1675884"/>
                        <a:ext cx="2626565" cy="1207562"/>
                        <a:chOff x="2777828" y="1675884"/>
                        <a:chExt cx="2626565" cy="1207562"/>
                      </a:xfrm>
                    </p:grpSpPr>
                    <p:grpSp>
                      <p:nvGrpSpPr>
                        <p:cNvPr id="16" name="Group 15"/>
                        <p:cNvGrpSpPr/>
                        <p:nvPr/>
                      </p:nvGrpSpPr>
                      <p:grpSpPr>
                        <a:xfrm>
                          <a:off x="3336567" y="1675884"/>
                          <a:ext cx="1534207" cy="495922"/>
                          <a:chOff x="3336567" y="1675884"/>
                          <a:chExt cx="1534207" cy="495922"/>
                        </a:xfrm>
                      </p:grpSpPr>
                      <p:grpSp>
                        <p:nvGrpSpPr>
                          <p:cNvPr id="21" name="Group 20"/>
                          <p:cNvGrpSpPr/>
                          <p:nvPr/>
                        </p:nvGrpSpPr>
                        <p:grpSpPr>
                          <a:xfrm>
                            <a:off x="3602801" y="1675884"/>
                            <a:ext cx="1267973" cy="495922"/>
                            <a:chOff x="3577670" y="1669417"/>
                            <a:chExt cx="1267973" cy="495922"/>
                          </a:xfrm>
                        </p:grpSpPr>
                        <p:sp>
                          <p:nvSpPr>
                            <p:cNvPr id="27" name="Right Triangle 26"/>
                            <p:cNvSpPr/>
                            <p:nvPr/>
                          </p:nvSpPr>
                          <p:spPr>
                            <a:xfrm>
                              <a:off x="4305643" y="1677181"/>
                              <a:ext cx="540000" cy="396000"/>
                            </a:xfrm>
                            <a:prstGeom prst="rtTriangle">
                              <a:avLst/>
                            </a:prstGeom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n w="2540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28" name="Rectangle 27"/>
                            <p:cNvSpPr/>
                            <p:nvPr/>
                          </p:nvSpPr>
                          <p:spPr>
                            <a:xfrm>
                              <a:off x="3577670" y="1669417"/>
                              <a:ext cx="710311" cy="396000"/>
                            </a:xfrm>
                            <a:prstGeom prst="rect">
                              <a:avLst/>
                            </a:prstGeom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n w="2540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29" name="Oval 28"/>
                            <p:cNvSpPr/>
                            <p:nvPr/>
                          </p:nvSpPr>
                          <p:spPr>
                            <a:xfrm rot="20812139">
                              <a:off x="3815516" y="1726148"/>
                              <a:ext cx="202367" cy="307402"/>
                            </a:xfrm>
                            <a:prstGeom prst="ellipse">
                              <a:avLst/>
                            </a:prstGeom>
                            <a:solidFill>
                              <a:srgbClr val="0049DA"/>
                            </a:solidFill>
                            <a:ln w="25400">
                              <a:solidFill>
                                <a:srgbClr val="002774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30" name="Straight Connector 29"/>
                            <p:cNvCxnSpPr>
                              <a:stCxn id="29" idx="4"/>
                            </p:cNvCxnSpPr>
                            <p:nvPr/>
                          </p:nvCxnSpPr>
                          <p:spPr>
                            <a:xfrm>
                              <a:off x="3951618" y="2029531"/>
                              <a:ext cx="33421" cy="89712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2774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31" name="Group 30"/>
                            <p:cNvGrpSpPr/>
                            <p:nvPr/>
                          </p:nvGrpSpPr>
                          <p:grpSpPr>
                            <a:xfrm>
                              <a:off x="4276536" y="1941979"/>
                              <a:ext cx="208163" cy="223360"/>
                              <a:chOff x="4235393" y="1941196"/>
                              <a:chExt cx="208163" cy="223360"/>
                            </a:xfrm>
                          </p:grpSpPr>
                          <p:cxnSp>
                            <p:nvCxnSpPr>
                              <p:cNvPr id="32" name="Straight Connector 31"/>
                              <p:cNvCxnSpPr/>
                              <p:nvPr/>
                            </p:nvCxnSpPr>
                            <p:spPr>
                              <a:xfrm>
                                <a:off x="4402504" y="1966402"/>
                                <a:ext cx="41052" cy="168484"/>
                              </a:xfrm>
                              <a:prstGeom prst="line">
                                <a:avLst/>
                              </a:prstGeom>
                              <a:ln w="38100" cap="rnd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33" name="Arc 32"/>
                              <p:cNvSpPr/>
                              <p:nvPr/>
                            </p:nvSpPr>
                            <p:spPr>
                              <a:xfrm>
                                <a:off x="4263279" y="1941196"/>
                                <a:ext cx="172331" cy="90962"/>
                              </a:xfrm>
                              <a:prstGeom prst="arc">
                                <a:avLst>
                                  <a:gd name="adj1" fmla="val 21066638"/>
                                  <a:gd name="adj2" fmla="val 4570205"/>
                                </a:avLst>
                              </a:prstGeom>
                              <a:ln w="25400" cap="rnd">
                                <a:solidFill>
                                  <a:srgbClr val="002774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34" name="Straight Connector 33"/>
                              <p:cNvCxnSpPr>
                                <a:stCxn id="33" idx="2"/>
                              </p:cNvCxnSpPr>
                              <p:nvPr/>
                            </p:nvCxnSpPr>
                            <p:spPr>
                              <a:xfrm flipH="1">
                                <a:off x="4235393" y="2031779"/>
                                <a:ext cx="125155" cy="132777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2774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grpSp>
                        <p:nvGrpSpPr>
                          <p:cNvPr id="22" name="Group 21"/>
                          <p:cNvGrpSpPr/>
                          <p:nvPr/>
                        </p:nvGrpSpPr>
                        <p:grpSpPr>
                          <a:xfrm>
                            <a:off x="3336567" y="1744509"/>
                            <a:ext cx="109537" cy="216000"/>
                            <a:chOff x="3336567" y="1744509"/>
                            <a:chExt cx="109537" cy="216000"/>
                          </a:xfrm>
                        </p:grpSpPr>
                        <p:cxnSp>
                          <p:nvCxnSpPr>
                            <p:cNvPr id="23" name="Straight Connector 22"/>
                            <p:cNvCxnSpPr/>
                            <p:nvPr/>
                          </p:nvCxnSpPr>
                          <p:spPr>
                            <a:xfrm>
                              <a:off x="3446104" y="1744509"/>
                              <a:ext cx="0" cy="216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4" name="Straight Connector 23"/>
                            <p:cNvCxnSpPr/>
                            <p:nvPr/>
                          </p:nvCxnSpPr>
                          <p:spPr>
                            <a:xfrm>
                              <a:off x="3390145" y="1766109"/>
                              <a:ext cx="2382" cy="1944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25" name="Straight Connector 24"/>
                            <p:cNvCxnSpPr/>
                            <p:nvPr/>
                          </p:nvCxnSpPr>
                          <p:spPr>
                            <a:xfrm>
                              <a:off x="3336567" y="1787709"/>
                              <a:ext cx="0" cy="1728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17" name="Pie 16"/>
                        <p:cNvSpPr/>
                        <p:nvPr/>
                      </p:nvSpPr>
                      <p:spPr>
                        <a:xfrm>
                          <a:off x="2777828" y="2163446"/>
                          <a:ext cx="648000" cy="720000"/>
                        </a:xfrm>
                        <a:prstGeom prst="pie">
                          <a:avLst>
                            <a:gd name="adj1" fmla="val 10764287"/>
                            <a:gd name="adj2" fmla="val 6001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8" name="Pie 17"/>
                        <p:cNvSpPr/>
                        <p:nvPr/>
                      </p:nvSpPr>
                      <p:spPr>
                        <a:xfrm>
                          <a:off x="4792393" y="2271446"/>
                          <a:ext cx="612000" cy="504000"/>
                        </a:xfrm>
                        <a:prstGeom prst="pie">
                          <a:avLst>
                            <a:gd name="adj1" fmla="val 10786869"/>
                            <a:gd name="adj2" fmla="val 6001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9" name="Oval 18"/>
                        <p:cNvSpPr/>
                        <p:nvPr/>
                      </p:nvSpPr>
                      <p:spPr>
                        <a:xfrm>
                          <a:off x="2867828" y="2251487"/>
                          <a:ext cx="468000" cy="46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889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0" name="Oval 19"/>
                        <p:cNvSpPr/>
                        <p:nvPr/>
                      </p:nvSpPr>
                      <p:spPr>
                        <a:xfrm>
                          <a:off x="4898795" y="2334260"/>
                          <a:ext cx="404079" cy="389936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762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15" name="Round Same Side Corner Rectangle 14"/>
                      <p:cNvSpPr/>
                      <p:nvPr/>
                    </p:nvSpPr>
                    <p:spPr>
                      <a:xfrm rot="20902058">
                        <a:off x="3741254" y="1737368"/>
                        <a:ext cx="90000" cy="417349"/>
                      </a:xfrm>
                      <a:prstGeom prst="round2SameRect">
                        <a:avLst>
                          <a:gd name="adj1" fmla="val 42128"/>
                          <a:gd name="adj2" fmla="val 0"/>
                        </a:avLst>
                      </a:prstGeom>
                      <a:solidFill>
                        <a:schemeClr val="accent2">
                          <a:lumMod val="50000"/>
                        </a:schemeClr>
                      </a:solidFill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0" name="Rectangle 9"/>
                    <p:cNvSpPr/>
                    <p:nvPr/>
                  </p:nvSpPr>
                  <p:spPr>
                    <a:xfrm>
                      <a:off x="3502363" y="2089905"/>
                      <a:ext cx="1412537" cy="193105"/>
                    </a:xfrm>
                    <a:prstGeom prst="rect">
                      <a:avLst/>
                    </a:prstGeom>
                    <a:solidFill>
                      <a:srgbClr val="0058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" name="Straight Connector 12"/>
                    <p:cNvCxnSpPr/>
                    <p:nvPr/>
                  </p:nvCxnSpPr>
                  <p:spPr>
                    <a:xfrm>
                      <a:off x="3602801" y="2075849"/>
                      <a:ext cx="1267973" cy="7090"/>
                    </a:xfrm>
                    <a:prstGeom prst="line">
                      <a:avLst/>
                    </a:prstGeom>
                    <a:ln w="25400" cap="rnd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3634199" y="2220184"/>
                  <a:ext cx="252000" cy="0"/>
                </a:xfrm>
                <a:prstGeom prst="line">
                  <a:avLst/>
                </a:prstGeom>
                <a:ln w="3175">
                  <a:solidFill>
                    <a:srgbClr val="009E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2862174" y="2416635"/>
                  <a:ext cx="252000" cy="0"/>
                </a:xfrm>
                <a:prstGeom prst="line">
                  <a:avLst/>
                </a:prstGeom>
                <a:ln w="3175">
                  <a:solidFill>
                    <a:srgbClr val="009E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3393264" y="3015226"/>
                  <a:ext cx="252000" cy="0"/>
                </a:xfrm>
                <a:prstGeom prst="line">
                  <a:avLst/>
                </a:prstGeom>
                <a:ln w="3175">
                  <a:solidFill>
                    <a:srgbClr val="009E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/>
              <p:cNvGrpSpPr/>
              <p:nvPr/>
            </p:nvGrpSpPr>
            <p:grpSpPr>
              <a:xfrm>
                <a:off x="2205084" y="3943446"/>
                <a:ext cx="4080161" cy="1233394"/>
                <a:chOff x="2205084" y="3943446"/>
                <a:chExt cx="4080161" cy="1233394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2658020" y="3943446"/>
                  <a:ext cx="3627225" cy="1233394"/>
                  <a:chOff x="2357420" y="4119522"/>
                  <a:chExt cx="3627225" cy="1233394"/>
                </a:xfrm>
              </p:grpSpPr>
              <p:grpSp>
                <p:nvGrpSpPr>
                  <p:cNvPr id="46" name="Group 45"/>
                  <p:cNvGrpSpPr/>
                  <p:nvPr/>
                </p:nvGrpSpPr>
                <p:grpSpPr>
                  <a:xfrm>
                    <a:off x="2357420" y="4119522"/>
                    <a:ext cx="3627225" cy="932111"/>
                    <a:chOff x="2343188" y="1650052"/>
                    <a:chExt cx="3627225" cy="932111"/>
                  </a:xfrm>
                  <a:solidFill>
                    <a:srgbClr val="CC0000"/>
                  </a:solidFill>
                </p:grpSpPr>
                <p:grpSp>
                  <p:nvGrpSpPr>
                    <p:cNvPr id="71" name="Group 70"/>
                    <p:cNvGrpSpPr/>
                    <p:nvPr/>
                  </p:nvGrpSpPr>
                  <p:grpSpPr>
                    <a:xfrm>
                      <a:off x="2343188" y="1650052"/>
                      <a:ext cx="2017303" cy="718498"/>
                      <a:chOff x="2366008" y="1642100"/>
                      <a:chExt cx="2017303" cy="718498"/>
                    </a:xfrm>
                    <a:grpFill/>
                  </p:grpSpPr>
                  <p:sp>
                    <p:nvSpPr>
                      <p:cNvPr id="74" name="Rectangle 73"/>
                      <p:cNvSpPr/>
                      <p:nvPr/>
                    </p:nvSpPr>
                    <p:spPr>
                      <a:xfrm>
                        <a:off x="2505252" y="2035342"/>
                        <a:ext cx="1141741" cy="325256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75" name="Group 74"/>
                      <p:cNvGrpSpPr/>
                      <p:nvPr/>
                    </p:nvGrpSpPr>
                    <p:grpSpPr>
                      <a:xfrm>
                        <a:off x="2366008" y="1642100"/>
                        <a:ext cx="2017303" cy="457839"/>
                        <a:chOff x="2366008" y="1642100"/>
                        <a:chExt cx="2017303" cy="457839"/>
                      </a:xfrm>
                      <a:grpFill/>
                    </p:grpSpPr>
                    <p:grpSp>
                      <p:nvGrpSpPr>
                        <p:cNvPr id="76" name="Group 75"/>
                        <p:cNvGrpSpPr/>
                        <p:nvPr/>
                      </p:nvGrpSpPr>
                      <p:grpSpPr>
                        <a:xfrm>
                          <a:off x="2506669" y="1642100"/>
                          <a:ext cx="1876642" cy="457839"/>
                          <a:chOff x="2506669" y="1642100"/>
                          <a:chExt cx="1876642" cy="457839"/>
                        </a:xfrm>
                        <a:grpFill/>
                      </p:grpSpPr>
                      <p:sp>
                        <p:nvSpPr>
                          <p:cNvPr id="79" name="Right Triangle 78"/>
                          <p:cNvSpPr/>
                          <p:nvPr/>
                        </p:nvSpPr>
                        <p:spPr>
                          <a:xfrm rot="16200000">
                            <a:off x="2803136" y="1345633"/>
                            <a:ext cx="392901" cy="985836"/>
                          </a:xfrm>
                          <a:prstGeom prst="rtTriangle">
                            <a:avLst/>
                          </a:prstGeom>
                          <a:grpFill/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80" name="Round Single Corner Rectangle 79"/>
                          <p:cNvSpPr/>
                          <p:nvPr/>
                        </p:nvSpPr>
                        <p:spPr>
                          <a:xfrm>
                            <a:off x="3492505" y="1642101"/>
                            <a:ext cx="890806" cy="457838"/>
                          </a:xfrm>
                          <a:prstGeom prst="round1Rect">
                            <a:avLst>
                              <a:gd name="adj" fmla="val 15983"/>
                            </a:avLst>
                          </a:prstGeom>
                          <a:grpFill/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77" name="Trapezoid 76"/>
                        <p:cNvSpPr/>
                        <p:nvPr/>
                      </p:nvSpPr>
                      <p:spPr>
                        <a:xfrm rot="5687882">
                          <a:off x="2495783" y="1650792"/>
                          <a:ext cx="101523" cy="361074"/>
                        </a:xfrm>
                        <a:prstGeom prst="trapezoid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8" name="Trapezoid 77"/>
                        <p:cNvSpPr/>
                        <p:nvPr/>
                      </p:nvSpPr>
                      <p:spPr>
                        <a:xfrm rot="20236965">
                          <a:off x="2503454" y="1814853"/>
                          <a:ext cx="133417" cy="201476"/>
                        </a:xfrm>
                        <a:prstGeom prst="trapezoid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sp>
                  <p:nvSpPr>
                    <p:cNvPr id="72" name="Trapezoid 71"/>
                    <p:cNvSpPr/>
                    <p:nvPr/>
                  </p:nvSpPr>
                  <p:spPr>
                    <a:xfrm rot="5746579">
                      <a:off x="5203016" y="1814767"/>
                      <a:ext cx="439817" cy="1094976"/>
                    </a:xfrm>
                    <a:prstGeom prst="trapezoid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3" name="Snip and Round Single Corner Rectangle 72"/>
                    <p:cNvSpPr/>
                    <p:nvPr/>
                  </p:nvSpPr>
                  <p:spPr>
                    <a:xfrm rot="10800000">
                      <a:off x="2482432" y="2225290"/>
                      <a:ext cx="2432468" cy="301068"/>
                    </a:xfrm>
                    <a:prstGeom prst="snipRound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2792060" y="4145354"/>
                    <a:ext cx="2626565" cy="1207562"/>
                    <a:chOff x="2777828" y="1675884"/>
                    <a:chExt cx="2626565" cy="1207562"/>
                  </a:xfrm>
                </p:grpSpPr>
                <p:grpSp>
                  <p:nvGrpSpPr>
                    <p:cNvPr id="48" name="Group 47"/>
                    <p:cNvGrpSpPr/>
                    <p:nvPr/>
                  </p:nvGrpSpPr>
                  <p:grpSpPr>
                    <a:xfrm>
                      <a:off x="2777828" y="1675884"/>
                      <a:ext cx="2626565" cy="1207562"/>
                      <a:chOff x="2777828" y="1675884"/>
                      <a:chExt cx="2626565" cy="1207562"/>
                    </a:xfrm>
                  </p:grpSpPr>
                  <p:grpSp>
                    <p:nvGrpSpPr>
                      <p:cNvPr id="51" name="Group 50"/>
                      <p:cNvGrpSpPr/>
                      <p:nvPr/>
                    </p:nvGrpSpPr>
                    <p:grpSpPr>
                      <a:xfrm>
                        <a:off x="2777828" y="1675884"/>
                        <a:ext cx="2626565" cy="1207562"/>
                        <a:chOff x="2777828" y="1675884"/>
                        <a:chExt cx="2626565" cy="1207562"/>
                      </a:xfrm>
                    </p:grpSpPr>
                    <p:grpSp>
                      <p:nvGrpSpPr>
                        <p:cNvPr id="53" name="Group 52"/>
                        <p:cNvGrpSpPr/>
                        <p:nvPr/>
                      </p:nvGrpSpPr>
                      <p:grpSpPr>
                        <a:xfrm>
                          <a:off x="3336567" y="1675884"/>
                          <a:ext cx="1534207" cy="495922"/>
                          <a:chOff x="3336567" y="1675884"/>
                          <a:chExt cx="1534207" cy="495922"/>
                        </a:xfrm>
                      </p:grpSpPr>
                      <p:grpSp>
                        <p:nvGrpSpPr>
                          <p:cNvPr id="58" name="Group 57"/>
                          <p:cNvGrpSpPr/>
                          <p:nvPr/>
                        </p:nvGrpSpPr>
                        <p:grpSpPr>
                          <a:xfrm>
                            <a:off x="3602801" y="1675884"/>
                            <a:ext cx="1267973" cy="495922"/>
                            <a:chOff x="3577670" y="1669417"/>
                            <a:chExt cx="1267973" cy="495922"/>
                          </a:xfrm>
                        </p:grpSpPr>
                        <p:sp>
                          <p:nvSpPr>
                            <p:cNvPr id="63" name="Right Triangle 62"/>
                            <p:cNvSpPr/>
                            <p:nvPr/>
                          </p:nvSpPr>
                          <p:spPr>
                            <a:xfrm>
                              <a:off x="4305643" y="1677181"/>
                              <a:ext cx="540000" cy="396000"/>
                            </a:xfrm>
                            <a:prstGeom prst="rtTriangle">
                              <a:avLst/>
                            </a:prstGeom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n w="2540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64" name="Rectangle 63"/>
                            <p:cNvSpPr/>
                            <p:nvPr/>
                          </p:nvSpPr>
                          <p:spPr>
                            <a:xfrm>
                              <a:off x="3577670" y="1669417"/>
                              <a:ext cx="710311" cy="396000"/>
                            </a:xfrm>
                            <a:prstGeom prst="rect">
                              <a:avLst/>
                            </a:prstGeom>
                            <a:solidFill>
                              <a:schemeClr val="accent1">
                                <a:lumMod val="20000"/>
                                <a:lumOff val="80000"/>
                              </a:schemeClr>
                            </a:solidFill>
                            <a:ln w="2540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65" name="Oval 64"/>
                            <p:cNvSpPr/>
                            <p:nvPr/>
                          </p:nvSpPr>
                          <p:spPr>
                            <a:xfrm rot="20812139">
                              <a:off x="3815516" y="1726148"/>
                              <a:ext cx="202367" cy="307402"/>
                            </a:xfrm>
                            <a:prstGeom prst="ellipse">
                              <a:avLst/>
                            </a:prstGeom>
                            <a:solidFill>
                              <a:srgbClr val="0049DA"/>
                            </a:solidFill>
                            <a:ln w="25400">
                              <a:solidFill>
                                <a:srgbClr val="002774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cxnSp>
                          <p:nvCxnSpPr>
                            <p:cNvPr id="66" name="Straight Connector 65"/>
                            <p:cNvCxnSpPr>
                              <a:stCxn id="65" idx="4"/>
                            </p:cNvCxnSpPr>
                            <p:nvPr/>
                          </p:nvCxnSpPr>
                          <p:spPr>
                            <a:xfrm>
                              <a:off x="3951618" y="2029531"/>
                              <a:ext cx="33421" cy="89712"/>
                            </a:xfrm>
                            <a:prstGeom prst="line">
                              <a:avLst/>
                            </a:prstGeom>
                            <a:ln w="25400">
                              <a:solidFill>
                                <a:srgbClr val="002774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67" name="Group 66"/>
                            <p:cNvGrpSpPr/>
                            <p:nvPr/>
                          </p:nvGrpSpPr>
                          <p:grpSpPr>
                            <a:xfrm>
                              <a:off x="4276536" y="1941979"/>
                              <a:ext cx="208163" cy="223360"/>
                              <a:chOff x="4235393" y="1941196"/>
                              <a:chExt cx="208163" cy="223360"/>
                            </a:xfrm>
                          </p:grpSpPr>
                          <p:cxnSp>
                            <p:nvCxnSpPr>
                              <p:cNvPr id="68" name="Straight Connector 67"/>
                              <p:cNvCxnSpPr/>
                              <p:nvPr/>
                            </p:nvCxnSpPr>
                            <p:spPr>
                              <a:xfrm>
                                <a:off x="4402504" y="1966402"/>
                                <a:ext cx="41052" cy="168484"/>
                              </a:xfrm>
                              <a:prstGeom prst="line">
                                <a:avLst/>
                              </a:prstGeom>
                              <a:ln w="38100" cap="rnd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69" name="Arc 68"/>
                              <p:cNvSpPr/>
                              <p:nvPr/>
                            </p:nvSpPr>
                            <p:spPr>
                              <a:xfrm>
                                <a:off x="4263279" y="1941196"/>
                                <a:ext cx="172331" cy="90962"/>
                              </a:xfrm>
                              <a:prstGeom prst="arc">
                                <a:avLst>
                                  <a:gd name="adj1" fmla="val 21066638"/>
                                  <a:gd name="adj2" fmla="val 4570205"/>
                                </a:avLst>
                              </a:prstGeom>
                              <a:ln w="25400" cap="rnd">
                                <a:solidFill>
                                  <a:srgbClr val="002774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cxnSp>
                            <p:nvCxnSpPr>
                              <p:cNvPr id="70" name="Straight Connector 69"/>
                              <p:cNvCxnSpPr>
                                <a:stCxn id="69" idx="2"/>
                              </p:cNvCxnSpPr>
                              <p:nvPr/>
                            </p:nvCxnSpPr>
                            <p:spPr>
                              <a:xfrm flipH="1">
                                <a:off x="4235393" y="2031779"/>
                                <a:ext cx="125155" cy="132777"/>
                              </a:xfrm>
                              <a:prstGeom prst="line">
                                <a:avLst/>
                              </a:prstGeom>
                              <a:ln w="25400">
                                <a:solidFill>
                                  <a:srgbClr val="002774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grpSp>
                        <p:nvGrpSpPr>
                          <p:cNvPr id="59" name="Group 58"/>
                          <p:cNvGrpSpPr/>
                          <p:nvPr/>
                        </p:nvGrpSpPr>
                        <p:grpSpPr>
                          <a:xfrm>
                            <a:off x="3336567" y="1744509"/>
                            <a:ext cx="109537" cy="216000"/>
                            <a:chOff x="3336567" y="1744509"/>
                            <a:chExt cx="109537" cy="216000"/>
                          </a:xfrm>
                        </p:grpSpPr>
                        <p:cxnSp>
                          <p:nvCxnSpPr>
                            <p:cNvPr id="60" name="Straight Connector 59"/>
                            <p:cNvCxnSpPr/>
                            <p:nvPr/>
                          </p:nvCxnSpPr>
                          <p:spPr>
                            <a:xfrm>
                              <a:off x="3446104" y="1744509"/>
                              <a:ext cx="0" cy="2160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1" name="Straight Connector 60"/>
                            <p:cNvCxnSpPr/>
                            <p:nvPr/>
                          </p:nvCxnSpPr>
                          <p:spPr>
                            <a:xfrm>
                              <a:off x="3390145" y="1766109"/>
                              <a:ext cx="2382" cy="1944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62" name="Straight Connector 61"/>
                            <p:cNvCxnSpPr/>
                            <p:nvPr/>
                          </p:nvCxnSpPr>
                          <p:spPr>
                            <a:xfrm>
                              <a:off x="3336567" y="1787709"/>
                              <a:ext cx="0" cy="172800"/>
                            </a:xfrm>
                            <a:prstGeom prst="line">
                              <a:avLst/>
                            </a:prstGeom>
                            <a:ln w="19050" cap="rnd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54" name="Pie 53"/>
                        <p:cNvSpPr/>
                        <p:nvPr/>
                      </p:nvSpPr>
                      <p:spPr>
                        <a:xfrm>
                          <a:off x="2777828" y="2163446"/>
                          <a:ext cx="648000" cy="720000"/>
                        </a:xfrm>
                        <a:prstGeom prst="pie">
                          <a:avLst>
                            <a:gd name="adj1" fmla="val 10764287"/>
                            <a:gd name="adj2" fmla="val 6001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55" name="Pie 54"/>
                        <p:cNvSpPr/>
                        <p:nvPr/>
                      </p:nvSpPr>
                      <p:spPr>
                        <a:xfrm>
                          <a:off x="4792393" y="2271446"/>
                          <a:ext cx="612000" cy="504000"/>
                        </a:xfrm>
                        <a:prstGeom prst="pie">
                          <a:avLst>
                            <a:gd name="adj1" fmla="val 10786869"/>
                            <a:gd name="adj2" fmla="val 6001"/>
                          </a:avLst>
                        </a:prstGeom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56" name="Oval 55"/>
                        <p:cNvSpPr/>
                        <p:nvPr/>
                      </p:nvSpPr>
                      <p:spPr>
                        <a:xfrm>
                          <a:off x="2867828" y="2251487"/>
                          <a:ext cx="468000" cy="46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889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7" name="Oval 56"/>
                        <p:cNvSpPr/>
                        <p:nvPr/>
                      </p:nvSpPr>
                      <p:spPr>
                        <a:xfrm>
                          <a:off x="4898795" y="2334260"/>
                          <a:ext cx="404079" cy="389936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ln w="762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52" name="Round Same Side Corner Rectangle 51"/>
                      <p:cNvSpPr/>
                      <p:nvPr/>
                    </p:nvSpPr>
                    <p:spPr>
                      <a:xfrm rot="20902058">
                        <a:off x="3741254" y="1737368"/>
                        <a:ext cx="90000" cy="417349"/>
                      </a:xfrm>
                      <a:prstGeom prst="round2SameRect">
                        <a:avLst>
                          <a:gd name="adj1" fmla="val 42128"/>
                          <a:gd name="adj2" fmla="val 0"/>
                        </a:avLst>
                      </a:prstGeom>
                      <a:solidFill>
                        <a:schemeClr val="accent2">
                          <a:lumMod val="50000"/>
                        </a:schemeClr>
                      </a:solidFill>
                      <a:ln w="63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3502363" y="2089905"/>
                      <a:ext cx="1412537" cy="193105"/>
                    </a:xfrm>
                    <a:prstGeom prst="rect">
                      <a:avLst/>
                    </a:prstGeom>
                    <a:solidFill>
                      <a:srgbClr val="CC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>
                      <a:off x="3602801" y="2075849"/>
                      <a:ext cx="1267973" cy="7090"/>
                    </a:xfrm>
                    <a:prstGeom prst="line">
                      <a:avLst/>
                    </a:prstGeom>
                    <a:ln w="25400" cap="rnd"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2977109" y="3953734"/>
                  <a:ext cx="252000" cy="0"/>
                </a:xfrm>
                <a:prstGeom prst="line">
                  <a:avLst/>
                </a:prstGeom>
                <a:ln w="31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>
                  <a:off x="2205084" y="4150185"/>
                  <a:ext cx="252000" cy="0"/>
                </a:xfrm>
                <a:prstGeom prst="line">
                  <a:avLst/>
                </a:prstGeom>
                <a:ln w="31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2736174" y="4748776"/>
                  <a:ext cx="252000" cy="0"/>
                </a:xfrm>
                <a:prstGeom prst="line">
                  <a:avLst/>
                </a:prstGeom>
                <a:ln w="31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Right Arrow 93"/>
              <p:cNvSpPr/>
              <p:nvPr/>
            </p:nvSpPr>
            <p:spPr>
              <a:xfrm>
                <a:off x="1504263" y="4297547"/>
                <a:ext cx="1352687" cy="568151"/>
              </a:xfrm>
              <a:prstGeom prst="rightArrow">
                <a:avLst/>
              </a:prstGeom>
              <a:solidFill>
                <a:schemeClr val="bg1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8400 N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 flipV="1">
                <a:off x="323850" y="2220184"/>
                <a:ext cx="1333500" cy="0"/>
              </a:xfrm>
              <a:prstGeom prst="line">
                <a:avLst/>
              </a:prstGeom>
              <a:ln w="3175">
                <a:solidFill>
                  <a:srgbClr val="009E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892800" y="2904392"/>
                <a:ext cx="936000" cy="0"/>
              </a:xfrm>
              <a:prstGeom prst="line">
                <a:avLst/>
              </a:prstGeom>
              <a:ln w="3175">
                <a:solidFill>
                  <a:srgbClr val="009E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0" y="3996053"/>
                <a:ext cx="1088400" cy="0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323850" y="4680261"/>
                <a:ext cx="936000" cy="0"/>
              </a:xfrm>
              <a:prstGeom prst="line">
                <a:avLst/>
              </a:prstGeom>
              <a:ln w="31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Right Arrow 85"/>
              <p:cNvSpPr/>
              <p:nvPr/>
            </p:nvSpPr>
            <p:spPr>
              <a:xfrm>
                <a:off x="2040128" y="2553676"/>
                <a:ext cx="1474362" cy="568151"/>
              </a:xfrm>
              <a:prstGeom prst="rightArrow">
                <a:avLst/>
              </a:prstGeom>
              <a:solidFill>
                <a:schemeClr val="accent3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8600 N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97" name="Text Box 2"/>
            <p:cNvSpPr txBox="1">
              <a:spLocks noChangeArrowheads="1"/>
            </p:cNvSpPr>
            <p:nvPr/>
          </p:nvSpPr>
          <p:spPr bwMode="auto">
            <a:xfrm>
              <a:off x="4497869" y="2838051"/>
              <a:ext cx="940955" cy="438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000" b="1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GREEN</a:t>
              </a:r>
              <a:endPara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 Box 2"/>
            <p:cNvSpPr txBox="1">
              <a:spLocks noChangeArrowheads="1"/>
            </p:cNvSpPr>
            <p:nvPr/>
          </p:nvSpPr>
          <p:spPr bwMode="auto">
            <a:xfrm>
              <a:off x="3818683" y="4551005"/>
              <a:ext cx="940955" cy="438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000" b="1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RED</a:t>
              </a:r>
              <a:endPara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Drag race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8248650" cy="7413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After three seconds the green car is going faster than the red one.</a:t>
            </a:r>
          </a:p>
          <a:p>
            <a:pPr lvl="0"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best reason to explain why the green car is faster?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bigger force pushes at a bigger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bigger force increases speed more each second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bigger force is made by a faster car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bigger force increases speed to a bigger top speed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3568" y="1647815"/>
            <a:ext cx="4441100" cy="181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6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146</TotalTime>
  <Words>97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15</cp:revision>
  <dcterms:created xsi:type="dcterms:W3CDTF">2019-02-14T08:31:45Z</dcterms:created>
  <dcterms:modified xsi:type="dcterms:W3CDTF">2019-03-22T14:15:53Z</dcterms:modified>
</cp:coreProperties>
</file>