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9" autoAdjust="0"/>
    <p:restoredTop sz="94651" autoAdjust="0"/>
  </p:normalViewPr>
  <p:slideViewPr>
    <p:cSldViewPr snapToGrid="0">
      <p:cViewPr varScale="1">
        <p:scale>
          <a:sx n="105" d="100"/>
          <a:sy n="105" d="100"/>
        </p:scale>
        <p:origin x="152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 fossil record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3154681"/>
            <a:ext cx="8285163" cy="2795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2400"/>
              </a:spcAft>
              <a:defRPr/>
            </a:pPr>
            <a:r>
              <a:rPr lang="en-GB" dirty="0"/>
              <a:t>Scientists have found many thousands of fossils over the years.</a:t>
            </a:r>
          </a:p>
          <a:p>
            <a:pPr lvl="0">
              <a:spcAft>
                <a:spcPts val="2400"/>
              </a:spcAft>
              <a:defRPr/>
            </a:pPr>
            <a:r>
              <a:rPr lang="en-GB" dirty="0"/>
              <a:t>Together, all the fossils are known as the </a:t>
            </a:r>
            <a:r>
              <a:rPr lang="en-GB" b="1" dirty="0"/>
              <a:t>fossil record</a:t>
            </a:r>
            <a:r>
              <a:rPr lang="en-GB" dirty="0"/>
              <a:t>.</a:t>
            </a:r>
          </a:p>
          <a:p>
            <a:pPr lvl="0">
              <a:spcAft>
                <a:spcPts val="2400"/>
              </a:spcAft>
              <a:defRPr/>
            </a:pPr>
            <a:r>
              <a:rPr lang="en-GB" dirty="0"/>
              <a:t>The fossil record is a source of evidence. Scientists make conclusions from the evidence</a:t>
            </a:r>
            <a:r>
              <a:rPr lang="en-GB" dirty="0" smtClean="0"/>
              <a:t>.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280911" y="1092163"/>
            <a:ext cx="8584976" cy="1620000"/>
            <a:chOff x="280911" y="1092163"/>
            <a:chExt cx="8584976" cy="16200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911" y="1092163"/>
              <a:ext cx="2244155" cy="162000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7660" y="1092163"/>
              <a:ext cx="2160000" cy="16200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6650" y="1092163"/>
              <a:ext cx="1499237" cy="1620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0254" y="1092163"/>
              <a:ext cx="2433803" cy="162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 fossil record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787401"/>
            <a:ext cx="8285163" cy="685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 smtClean="0"/>
              <a:t>Which </a:t>
            </a:r>
            <a:r>
              <a:rPr lang="en-GB" b="1" dirty="0" smtClean="0"/>
              <a:t>conclusion</a:t>
            </a:r>
            <a:r>
              <a:rPr lang="en-GB" dirty="0" smtClean="0"/>
              <a:t> could you make from </a:t>
            </a:r>
            <a:r>
              <a:rPr lang="en-GB" dirty="0"/>
              <a:t>each piece of </a:t>
            </a:r>
            <a:r>
              <a:rPr lang="en-GB" b="1" dirty="0" smtClean="0"/>
              <a:t>evidence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27100" y="2318324"/>
            <a:ext cx="2926053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Fossils and living organisms of the same species have different features.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27100" y="3115249"/>
            <a:ext cx="2926053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Fossils and living organisms of the same species are found in different locations.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27100" y="3912174"/>
            <a:ext cx="2926053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Many fossils are of species that no longer exist.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27100" y="4709099"/>
            <a:ext cx="2926053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Older fossils do not have features seen in newer fossils.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27100" y="5506024"/>
            <a:ext cx="2926053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fossils have features of both older and newer species.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27099" y="1556324"/>
            <a:ext cx="2926053" cy="80010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</a:t>
            </a:r>
          </a:p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the fossil record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46700" y="2318324"/>
            <a:ext cx="2926053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species has adapted to a new habitat.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46700" y="3115249"/>
            <a:ext cx="2926053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Many species have become extinct.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46700" y="3912174"/>
            <a:ext cx="2926053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order in which adaptations evolved.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46700" y="4709099"/>
            <a:ext cx="2926053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 species have evolved gradually from older species.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46700" y="5506024"/>
            <a:ext cx="2926053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characteristics of organisms in a species change over time.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46699" y="1556324"/>
            <a:ext cx="2926053" cy="80010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Conclusion</a:t>
            </a:r>
          </a:p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that you could make</a:t>
            </a:r>
          </a:p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the evidence</a:t>
            </a:r>
          </a:p>
        </p:txBody>
      </p:sp>
      <p:cxnSp>
        <p:nvCxnSpPr>
          <p:cNvPr id="7" name="Straight Connector 6"/>
          <p:cNvCxnSpPr>
            <a:stCxn id="9" idx="3"/>
            <a:endCxn id="21" idx="1"/>
          </p:cNvCxnSpPr>
          <p:nvPr/>
        </p:nvCxnSpPr>
        <p:spPr>
          <a:xfrm>
            <a:off x="3853153" y="2635051"/>
            <a:ext cx="1493547" cy="3187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69901" y="3231951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9901" y="4028876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69901" y="4825801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69901" y="5622726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85163" y="2435026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285163" y="3231951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272752" y="4028876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285163" y="4825801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2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32</TotalTime>
  <Words>179</Words>
  <Application>Microsoft Office PowerPoint</Application>
  <PresentationFormat>On-screen Show (4:3)</PresentationFormat>
  <Paragraphs>31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.BEST_PPt_First slide ready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7</cp:revision>
  <dcterms:created xsi:type="dcterms:W3CDTF">2018-12-30T20:41:14Z</dcterms:created>
  <dcterms:modified xsi:type="dcterms:W3CDTF">2019-04-10T13:58:32Z</dcterms:modified>
</cp:coreProperties>
</file>