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59" r:id="rId4"/>
    <p:sldId id="261" r:id="rId5"/>
    <p:sldId id="260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51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99020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14860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7245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4980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029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Could it become a fossil?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742353"/>
            <a:ext cx="8220973" cy="38353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2000" b="1" dirty="0"/>
              <a:t>Animal</a:t>
            </a:r>
            <a:endParaRPr lang="en-GB" b="1" dirty="0"/>
          </a:p>
          <a:p>
            <a:pPr lvl="0">
              <a:defRPr/>
            </a:pPr>
            <a:r>
              <a:rPr lang="en-GB" dirty="0"/>
              <a:t>The photograph shows an iguana. It is a type of lizard</a:t>
            </a:r>
            <a:r>
              <a:rPr lang="en-GB" dirty="0" smtClean="0"/>
              <a:t>.</a:t>
            </a:r>
          </a:p>
          <a:p>
            <a:pPr lvl="0">
              <a:defRPr/>
            </a:pPr>
            <a:endParaRPr lang="en-GB" sz="800" dirty="0"/>
          </a:p>
          <a:p>
            <a:pPr marL="342900" lvl="0" indent="-342900">
              <a:buAutoNum type="arabicPeriod"/>
              <a:defRPr/>
            </a:pPr>
            <a:r>
              <a:rPr lang="en-GB" dirty="0" smtClean="0"/>
              <a:t>Could </a:t>
            </a:r>
            <a:r>
              <a:rPr lang="en-GB" dirty="0"/>
              <a:t>the iguana </a:t>
            </a:r>
            <a:r>
              <a:rPr lang="en-GB" dirty="0" smtClean="0"/>
              <a:t>become </a:t>
            </a:r>
            <a:r>
              <a:rPr lang="en-GB" dirty="0"/>
              <a:t>a fossil</a:t>
            </a:r>
            <a:r>
              <a:rPr lang="en-GB" dirty="0" smtClean="0"/>
              <a:t>?</a:t>
            </a:r>
          </a:p>
          <a:p>
            <a:pPr marL="342900" lvl="0" indent="-342900">
              <a:buAutoNum type="arabicPeriod"/>
              <a:defRPr/>
            </a:pPr>
            <a:endParaRPr lang="en-GB" dirty="0"/>
          </a:p>
          <a:p>
            <a:pPr marL="342900" lvl="0" indent="-342900">
              <a:buAutoNum type="arabicPeriod"/>
              <a:defRPr/>
            </a:pPr>
            <a:endParaRPr lang="en-GB" dirty="0" smtClean="0"/>
          </a:p>
          <a:p>
            <a:pPr marL="342900" lvl="0" indent="-342900">
              <a:buAutoNum type="arabicPeriod"/>
              <a:defRPr/>
            </a:pPr>
            <a:endParaRPr lang="en-GB" dirty="0"/>
          </a:p>
          <a:p>
            <a:pPr marL="342900" lvl="0" indent="-342900">
              <a:buAutoNum type="arabicPeriod"/>
              <a:defRPr/>
            </a:pPr>
            <a:endParaRPr lang="en-GB" dirty="0" smtClean="0"/>
          </a:p>
          <a:p>
            <a:pPr marL="342900" lvl="0" indent="-342900">
              <a:buAutoNum type="arabicPeriod"/>
              <a:defRPr/>
            </a:pPr>
            <a:endParaRPr lang="en-GB" dirty="0" smtClean="0"/>
          </a:p>
          <a:p>
            <a:pPr marL="342900" lvl="0" indent="-342900">
              <a:buAutoNum type="arabicPeriod"/>
              <a:defRPr/>
            </a:pPr>
            <a:r>
              <a:rPr lang="en-GB" dirty="0" smtClean="0"/>
              <a:t>How would you explain your answer to question 1?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92159" y="2142104"/>
            <a:ext cx="4872090" cy="396000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46973" y="2149804"/>
            <a:ext cx="273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67615" y="2147475"/>
            <a:ext cx="4296634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will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definitely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become a fossil.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3822" y="1716008"/>
            <a:ext cx="2708010" cy="1673466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592159" y="2624368"/>
            <a:ext cx="4872090" cy="396000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646973" y="2632068"/>
            <a:ext cx="273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167615" y="2629739"/>
            <a:ext cx="4296634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could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become a fossil.</a:t>
            </a:r>
          </a:p>
        </p:txBody>
      </p:sp>
      <p:sp>
        <p:nvSpPr>
          <p:cNvPr id="32" name="Rectangle 31"/>
          <p:cNvSpPr/>
          <p:nvPr/>
        </p:nvSpPr>
        <p:spPr>
          <a:xfrm>
            <a:off x="592159" y="3109022"/>
            <a:ext cx="4872090" cy="396000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/>
          <p:cNvSpPr txBox="1"/>
          <p:nvPr/>
        </p:nvSpPr>
        <p:spPr>
          <a:xfrm>
            <a:off x="646973" y="3116722"/>
            <a:ext cx="273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167615" y="3114393"/>
            <a:ext cx="4296634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will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not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become a fossil.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92159" y="4356336"/>
            <a:ext cx="8154536" cy="396000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/>
          <p:cNvSpPr txBox="1"/>
          <p:nvPr/>
        </p:nvSpPr>
        <p:spPr>
          <a:xfrm>
            <a:off x="646973" y="4364036"/>
            <a:ext cx="457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167614" y="4361707"/>
            <a:ext cx="7579081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few dead organisms are preserved as fossils.</a:t>
            </a:r>
          </a:p>
        </p:txBody>
      </p:sp>
      <p:sp>
        <p:nvSpPr>
          <p:cNvPr id="38" name="Rectangle 37"/>
          <p:cNvSpPr/>
          <p:nvPr/>
        </p:nvSpPr>
        <p:spPr>
          <a:xfrm>
            <a:off x="592159" y="4838600"/>
            <a:ext cx="8154536" cy="396000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646973" y="4846300"/>
            <a:ext cx="457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167614" y="4843971"/>
            <a:ext cx="7579081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 dead organisms are preserved as fossils.</a:t>
            </a:r>
          </a:p>
        </p:txBody>
      </p:sp>
      <p:sp>
        <p:nvSpPr>
          <p:cNvPr id="41" name="Rectangle 40"/>
          <p:cNvSpPr/>
          <p:nvPr/>
        </p:nvSpPr>
        <p:spPr>
          <a:xfrm>
            <a:off x="592159" y="5323254"/>
            <a:ext cx="8154536" cy="396000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/>
          <p:cNvSpPr txBox="1"/>
          <p:nvPr/>
        </p:nvSpPr>
        <p:spPr>
          <a:xfrm>
            <a:off x="646973" y="5330954"/>
            <a:ext cx="457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167614" y="5328625"/>
            <a:ext cx="7579081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not a living organism.</a:t>
            </a:r>
          </a:p>
        </p:txBody>
      </p:sp>
      <p:sp>
        <p:nvSpPr>
          <p:cNvPr id="44" name="Rectangle 43"/>
          <p:cNvSpPr/>
          <p:nvPr/>
        </p:nvSpPr>
        <p:spPr>
          <a:xfrm>
            <a:off x="592159" y="5792698"/>
            <a:ext cx="8154536" cy="396000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/>
          <p:cNvSpPr txBox="1"/>
          <p:nvPr/>
        </p:nvSpPr>
        <p:spPr>
          <a:xfrm>
            <a:off x="646973" y="5800398"/>
            <a:ext cx="457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167614" y="5798069"/>
            <a:ext cx="7579081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too small to become a fossil.</a:t>
            </a:r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Could it become a fossil?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742353"/>
            <a:ext cx="8220973" cy="38353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2000" b="1" dirty="0" smtClean="0"/>
              <a:t>Plant</a:t>
            </a:r>
            <a:endParaRPr lang="en-GB" b="1" dirty="0"/>
          </a:p>
          <a:p>
            <a:pPr lvl="0">
              <a:defRPr/>
            </a:pPr>
            <a:r>
              <a:rPr lang="en-GB" dirty="0"/>
              <a:t>The photograph shows </a:t>
            </a:r>
            <a:r>
              <a:rPr lang="en-GB" dirty="0" smtClean="0"/>
              <a:t>a fern. </a:t>
            </a:r>
            <a:r>
              <a:rPr lang="en-GB" dirty="0"/>
              <a:t>It is a type of </a:t>
            </a:r>
            <a:r>
              <a:rPr lang="en-GB" dirty="0" smtClean="0"/>
              <a:t>plant.</a:t>
            </a:r>
          </a:p>
          <a:p>
            <a:pPr lvl="0">
              <a:defRPr/>
            </a:pPr>
            <a:endParaRPr lang="en-GB" sz="800" dirty="0"/>
          </a:p>
          <a:p>
            <a:pPr marL="342900" lvl="0" indent="-342900">
              <a:buAutoNum type="arabicPeriod"/>
              <a:defRPr/>
            </a:pPr>
            <a:r>
              <a:rPr lang="en-GB" dirty="0" smtClean="0"/>
              <a:t>Could </a:t>
            </a:r>
            <a:r>
              <a:rPr lang="en-GB" dirty="0"/>
              <a:t>the </a:t>
            </a:r>
            <a:r>
              <a:rPr lang="en-GB" dirty="0" smtClean="0"/>
              <a:t>fern become </a:t>
            </a:r>
            <a:r>
              <a:rPr lang="en-GB" dirty="0"/>
              <a:t>a fossil</a:t>
            </a:r>
            <a:r>
              <a:rPr lang="en-GB" dirty="0" smtClean="0"/>
              <a:t>?</a:t>
            </a:r>
          </a:p>
          <a:p>
            <a:pPr marL="342900" lvl="0" indent="-342900">
              <a:buAutoNum type="arabicPeriod"/>
              <a:defRPr/>
            </a:pPr>
            <a:endParaRPr lang="en-GB" dirty="0"/>
          </a:p>
          <a:p>
            <a:pPr marL="342900" lvl="0" indent="-342900">
              <a:buAutoNum type="arabicPeriod"/>
              <a:defRPr/>
            </a:pPr>
            <a:endParaRPr lang="en-GB" dirty="0" smtClean="0"/>
          </a:p>
          <a:p>
            <a:pPr marL="342900" lvl="0" indent="-342900">
              <a:buAutoNum type="arabicPeriod"/>
              <a:defRPr/>
            </a:pPr>
            <a:endParaRPr lang="en-GB" dirty="0"/>
          </a:p>
          <a:p>
            <a:pPr marL="342900" lvl="0" indent="-342900">
              <a:buAutoNum type="arabicPeriod"/>
              <a:defRPr/>
            </a:pPr>
            <a:endParaRPr lang="en-GB" dirty="0" smtClean="0"/>
          </a:p>
          <a:p>
            <a:pPr marL="342900" lvl="0" indent="-342900">
              <a:buAutoNum type="arabicPeriod"/>
              <a:defRPr/>
            </a:pPr>
            <a:endParaRPr lang="en-GB" dirty="0" smtClean="0"/>
          </a:p>
          <a:p>
            <a:pPr marL="342900" lvl="0" indent="-342900">
              <a:buAutoNum type="arabicPeriod"/>
              <a:defRPr/>
            </a:pPr>
            <a:r>
              <a:rPr lang="en-GB" dirty="0" smtClean="0"/>
              <a:t>How would you explain your answer to question 1?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92159" y="2142104"/>
            <a:ext cx="4872090" cy="396000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46973" y="2149804"/>
            <a:ext cx="273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67615" y="2147475"/>
            <a:ext cx="4296634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will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definitely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become a fossil.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92159" y="2624368"/>
            <a:ext cx="4872090" cy="396000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646973" y="2632068"/>
            <a:ext cx="273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167615" y="2629739"/>
            <a:ext cx="4296634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could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become a fossil.</a:t>
            </a:r>
          </a:p>
        </p:txBody>
      </p:sp>
      <p:sp>
        <p:nvSpPr>
          <p:cNvPr id="32" name="Rectangle 31"/>
          <p:cNvSpPr/>
          <p:nvPr/>
        </p:nvSpPr>
        <p:spPr>
          <a:xfrm>
            <a:off x="592159" y="3109022"/>
            <a:ext cx="4872090" cy="396000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/>
          <p:cNvSpPr txBox="1"/>
          <p:nvPr/>
        </p:nvSpPr>
        <p:spPr>
          <a:xfrm>
            <a:off x="646973" y="3116722"/>
            <a:ext cx="273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167615" y="3114393"/>
            <a:ext cx="4296634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will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not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become a fossil.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92159" y="4356336"/>
            <a:ext cx="8154536" cy="396000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/>
          <p:cNvSpPr txBox="1"/>
          <p:nvPr/>
        </p:nvSpPr>
        <p:spPr>
          <a:xfrm>
            <a:off x="646973" y="4364036"/>
            <a:ext cx="457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167614" y="4361707"/>
            <a:ext cx="7579081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Plants cannot be preserved as fossils.</a:t>
            </a:r>
          </a:p>
        </p:txBody>
      </p:sp>
      <p:sp>
        <p:nvSpPr>
          <p:cNvPr id="38" name="Rectangle 37"/>
          <p:cNvSpPr/>
          <p:nvPr/>
        </p:nvSpPr>
        <p:spPr>
          <a:xfrm>
            <a:off x="592159" y="4838600"/>
            <a:ext cx="8154536" cy="396000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646973" y="4846300"/>
            <a:ext cx="457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167614" y="4843971"/>
            <a:ext cx="7579081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could be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trapped in sediment and replaced by minerals.</a:t>
            </a:r>
          </a:p>
        </p:txBody>
      </p:sp>
      <p:sp>
        <p:nvSpPr>
          <p:cNvPr id="41" name="Rectangle 40"/>
          <p:cNvSpPr/>
          <p:nvPr/>
        </p:nvSpPr>
        <p:spPr>
          <a:xfrm>
            <a:off x="592159" y="5323254"/>
            <a:ext cx="8154536" cy="396000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/>
          <p:cNvSpPr txBox="1"/>
          <p:nvPr/>
        </p:nvSpPr>
        <p:spPr>
          <a:xfrm>
            <a:off x="646973" y="5330954"/>
            <a:ext cx="457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167614" y="5328625"/>
            <a:ext cx="7579081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not a living organism.</a:t>
            </a:r>
          </a:p>
        </p:txBody>
      </p:sp>
      <p:sp>
        <p:nvSpPr>
          <p:cNvPr id="44" name="Rectangle 43"/>
          <p:cNvSpPr/>
          <p:nvPr/>
        </p:nvSpPr>
        <p:spPr>
          <a:xfrm>
            <a:off x="592159" y="5792698"/>
            <a:ext cx="8154536" cy="396000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/>
          <p:cNvSpPr txBox="1"/>
          <p:nvPr/>
        </p:nvSpPr>
        <p:spPr>
          <a:xfrm>
            <a:off x="646973" y="5800398"/>
            <a:ext cx="457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167614" y="5798069"/>
            <a:ext cx="7579081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will be preserved as a fossil if it grows bigger.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9851" y="1688906"/>
            <a:ext cx="2693281" cy="1794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17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Could it become a fossil?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742353"/>
            <a:ext cx="8220973" cy="38353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2000" b="1" dirty="0"/>
              <a:t>Microorganism</a:t>
            </a:r>
            <a:endParaRPr lang="en-GB" b="1" dirty="0"/>
          </a:p>
          <a:p>
            <a:pPr lvl="0">
              <a:defRPr/>
            </a:pPr>
            <a:r>
              <a:rPr lang="en-GB" dirty="0"/>
              <a:t>The photograph shows </a:t>
            </a:r>
            <a:r>
              <a:rPr lang="en-GB" dirty="0" smtClean="0"/>
              <a:t>an amoeba. </a:t>
            </a:r>
            <a:r>
              <a:rPr lang="en-GB" dirty="0"/>
              <a:t>It is a type of </a:t>
            </a:r>
            <a:r>
              <a:rPr lang="en-GB" dirty="0" smtClean="0"/>
              <a:t>microorganism</a:t>
            </a:r>
            <a:r>
              <a:rPr lang="en-GB" dirty="0"/>
              <a:t>.</a:t>
            </a:r>
            <a:endParaRPr lang="en-GB" dirty="0" smtClean="0"/>
          </a:p>
          <a:p>
            <a:pPr lvl="0">
              <a:defRPr/>
            </a:pPr>
            <a:endParaRPr lang="en-GB" sz="800" dirty="0"/>
          </a:p>
          <a:p>
            <a:pPr marL="342900" lvl="0" indent="-342900">
              <a:buAutoNum type="arabicPeriod"/>
              <a:defRPr/>
            </a:pPr>
            <a:r>
              <a:rPr lang="en-GB" dirty="0" smtClean="0"/>
              <a:t>Could </a:t>
            </a:r>
            <a:r>
              <a:rPr lang="en-GB" dirty="0"/>
              <a:t>the </a:t>
            </a:r>
            <a:r>
              <a:rPr lang="en-GB" dirty="0" smtClean="0"/>
              <a:t>amoeba become </a:t>
            </a:r>
            <a:r>
              <a:rPr lang="en-GB" dirty="0"/>
              <a:t>a fossil</a:t>
            </a:r>
            <a:r>
              <a:rPr lang="en-GB" dirty="0" smtClean="0"/>
              <a:t>?</a:t>
            </a:r>
          </a:p>
          <a:p>
            <a:pPr marL="342900" lvl="0" indent="-342900">
              <a:buAutoNum type="arabicPeriod"/>
              <a:defRPr/>
            </a:pPr>
            <a:endParaRPr lang="en-GB" dirty="0"/>
          </a:p>
          <a:p>
            <a:pPr marL="342900" lvl="0" indent="-342900">
              <a:buAutoNum type="arabicPeriod"/>
              <a:defRPr/>
            </a:pPr>
            <a:endParaRPr lang="en-GB" dirty="0" smtClean="0"/>
          </a:p>
          <a:p>
            <a:pPr marL="342900" lvl="0" indent="-342900">
              <a:buAutoNum type="arabicPeriod"/>
              <a:defRPr/>
            </a:pPr>
            <a:endParaRPr lang="en-GB" dirty="0"/>
          </a:p>
          <a:p>
            <a:pPr marL="342900" lvl="0" indent="-342900">
              <a:buAutoNum type="arabicPeriod"/>
              <a:defRPr/>
            </a:pPr>
            <a:endParaRPr lang="en-GB" dirty="0" smtClean="0"/>
          </a:p>
          <a:p>
            <a:pPr marL="342900" lvl="0" indent="-342900">
              <a:buAutoNum type="arabicPeriod"/>
              <a:defRPr/>
            </a:pPr>
            <a:endParaRPr lang="en-GB" dirty="0" smtClean="0"/>
          </a:p>
          <a:p>
            <a:pPr marL="342900" lvl="0" indent="-342900">
              <a:buAutoNum type="arabicPeriod"/>
              <a:defRPr/>
            </a:pPr>
            <a:r>
              <a:rPr lang="en-GB" dirty="0" smtClean="0"/>
              <a:t>How would you explain your answer to question 1?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92159" y="2142104"/>
            <a:ext cx="4872090" cy="396000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46973" y="2149804"/>
            <a:ext cx="273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67615" y="2147475"/>
            <a:ext cx="4296634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will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definitely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become a fossil.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92159" y="2624368"/>
            <a:ext cx="4872090" cy="396000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646973" y="2632068"/>
            <a:ext cx="273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167615" y="2629739"/>
            <a:ext cx="4296634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could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become a fossil.</a:t>
            </a:r>
          </a:p>
        </p:txBody>
      </p:sp>
      <p:sp>
        <p:nvSpPr>
          <p:cNvPr id="32" name="Rectangle 31"/>
          <p:cNvSpPr/>
          <p:nvPr/>
        </p:nvSpPr>
        <p:spPr>
          <a:xfrm>
            <a:off x="592159" y="3109022"/>
            <a:ext cx="4872090" cy="396000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/>
          <p:cNvSpPr txBox="1"/>
          <p:nvPr/>
        </p:nvSpPr>
        <p:spPr>
          <a:xfrm>
            <a:off x="646973" y="3116722"/>
            <a:ext cx="273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167615" y="3114393"/>
            <a:ext cx="4296634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will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not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become a fossil.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92159" y="4356336"/>
            <a:ext cx="8154536" cy="396000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/>
          <p:cNvSpPr txBox="1"/>
          <p:nvPr/>
        </p:nvSpPr>
        <p:spPr>
          <a:xfrm>
            <a:off x="646973" y="4364036"/>
            <a:ext cx="457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167614" y="4361707"/>
            <a:ext cx="7579081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too small to become a fossil.</a:t>
            </a:r>
          </a:p>
        </p:txBody>
      </p:sp>
      <p:sp>
        <p:nvSpPr>
          <p:cNvPr id="38" name="Rectangle 37"/>
          <p:cNvSpPr/>
          <p:nvPr/>
        </p:nvSpPr>
        <p:spPr>
          <a:xfrm>
            <a:off x="592159" y="4838600"/>
            <a:ext cx="8154536" cy="396000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646973" y="4846300"/>
            <a:ext cx="457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167614" y="4843971"/>
            <a:ext cx="7579081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Only animals can be preserved as fossils.</a:t>
            </a:r>
          </a:p>
        </p:txBody>
      </p:sp>
      <p:sp>
        <p:nvSpPr>
          <p:cNvPr id="41" name="Rectangle 40"/>
          <p:cNvSpPr/>
          <p:nvPr/>
        </p:nvSpPr>
        <p:spPr>
          <a:xfrm>
            <a:off x="592159" y="5323254"/>
            <a:ext cx="8154536" cy="396000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/>
          <p:cNvSpPr txBox="1"/>
          <p:nvPr/>
        </p:nvSpPr>
        <p:spPr>
          <a:xfrm>
            <a:off x="646973" y="5330954"/>
            <a:ext cx="457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167614" y="5328625"/>
            <a:ext cx="7579081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could be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trapped in sediment and replaced by minerals.</a:t>
            </a:r>
          </a:p>
        </p:txBody>
      </p:sp>
      <p:sp>
        <p:nvSpPr>
          <p:cNvPr id="44" name="Rectangle 43"/>
          <p:cNvSpPr/>
          <p:nvPr/>
        </p:nvSpPr>
        <p:spPr>
          <a:xfrm>
            <a:off x="592159" y="5792698"/>
            <a:ext cx="8154536" cy="396000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/>
          <p:cNvSpPr txBox="1"/>
          <p:nvPr/>
        </p:nvSpPr>
        <p:spPr>
          <a:xfrm>
            <a:off x="646973" y="5800398"/>
            <a:ext cx="457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167614" y="5798069"/>
            <a:ext cx="7579081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does not have any hard parts such as bones or a shell.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88"/>
          <a:stretch/>
        </p:blipFill>
        <p:spPr>
          <a:xfrm>
            <a:off x="6241442" y="1773399"/>
            <a:ext cx="2436731" cy="1701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6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Could it become a fossil?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742353"/>
            <a:ext cx="8220973" cy="38353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2000" b="1" dirty="0" smtClean="0"/>
              <a:t>Poo</a:t>
            </a:r>
            <a:endParaRPr lang="en-GB" b="1" dirty="0"/>
          </a:p>
          <a:p>
            <a:pPr lvl="0">
              <a:defRPr/>
            </a:pPr>
            <a:r>
              <a:rPr lang="en-GB" dirty="0"/>
              <a:t>The photograph shows </a:t>
            </a:r>
            <a:r>
              <a:rPr lang="en-GB" dirty="0" smtClean="0"/>
              <a:t>some animal poo.</a:t>
            </a:r>
          </a:p>
          <a:p>
            <a:pPr lvl="0">
              <a:defRPr/>
            </a:pPr>
            <a:endParaRPr lang="en-GB" sz="800" dirty="0"/>
          </a:p>
          <a:p>
            <a:pPr marL="342900" lvl="0" indent="-342900">
              <a:buAutoNum type="arabicPeriod"/>
              <a:defRPr/>
            </a:pPr>
            <a:r>
              <a:rPr lang="en-GB" dirty="0" smtClean="0"/>
              <a:t>Could </a:t>
            </a:r>
            <a:r>
              <a:rPr lang="en-GB" dirty="0"/>
              <a:t>the </a:t>
            </a:r>
            <a:r>
              <a:rPr lang="en-GB" dirty="0" smtClean="0"/>
              <a:t>poo become </a:t>
            </a:r>
            <a:r>
              <a:rPr lang="en-GB" dirty="0"/>
              <a:t>a fossil</a:t>
            </a:r>
            <a:r>
              <a:rPr lang="en-GB" dirty="0" smtClean="0"/>
              <a:t>?</a:t>
            </a:r>
          </a:p>
          <a:p>
            <a:pPr marL="342900" lvl="0" indent="-342900">
              <a:buAutoNum type="arabicPeriod"/>
              <a:defRPr/>
            </a:pPr>
            <a:endParaRPr lang="en-GB" dirty="0"/>
          </a:p>
          <a:p>
            <a:pPr marL="342900" lvl="0" indent="-342900">
              <a:buAutoNum type="arabicPeriod"/>
              <a:defRPr/>
            </a:pPr>
            <a:endParaRPr lang="en-GB" dirty="0" smtClean="0"/>
          </a:p>
          <a:p>
            <a:pPr marL="342900" lvl="0" indent="-342900">
              <a:buAutoNum type="arabicPeriod"/>
              <a:defRPr/>
            </a:pPr>
            <a:endParaRPr lang="en-GB" dirty="0"/>
          </a:p>
          <a:p>
            <a:pPr marL="342900" lvl="0" indent="-342900">
              <a:buAutoNum type="arabicPeriod"/>
              <a:defRPr/>
            </a:pPr>
            <a:endParaRPr lang="en-GB" dirty="0" smtClean="0"/>
          </a:p>
          <a:p>
            <a:pPr marL="342900" lvl="0" indent="-342900">
              <a:buAutoNum type="arabicPeriod"/>
              <a:defRPr/>
            </a:pPr>
            <a:endParaRPr lang="en-GB" dirty="0" smtClean="0"/>
          </a:p>
          <a:p>
            <a:pPr marL="342900" lvl="0" indent="-342900">
              <a:buAutoNum type="arabicPeriod"/>
              <a:defRPr/>
            </a:pPr>
            <a:r>
              <a:rPr lang="en-GB" dirty="0" smtClean="0"/>
              <a:t>How would you explain your answer to question 1?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92159" y="2142104"/>
            <a:ext cx="4872090" cy="396000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46973" y="2149804"/>
            <a:ext cx="273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67615" y="2147475"/>
            <a:ext cx="4296634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will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definitely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become a fossil.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92159" y="2624368"/>
            <a:ext cx="4872090" cy="396000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646973" y="2632068"/>
            <a:ext cx="273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167615" y="2629739"/>
            <a:ext cx="4296634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could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become a fossil.</a:t>
            </a:r>
          </a:p>
        </p:txBody>
      </p:sp>
      <p:sp>
        <p:nvSpPr>
          <p:cNvPr id="32" name="Rectangle 31"/>
          <p:cNvSpPr/>
          <p:nvPr/>
        </p:nvSpPr>
        <p:spPr>
          <a:xfrm>
            <a:off x="592159" y="3109022"/>
            <a:ext cx="4872090" cy="396000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/>
          <p:cNvSpPr txBox="1"/>
          <p:nvPr/>
        </p:nvSpPr>
        <p:spPr>
          <a:xfrm>
            <a:off x="646973" y="3116722"/>
            <a:ext cx="273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167615" y="3114393"/>
            <a:ext cx="4296634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will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not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become a fossil.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92159" y="4356336"/>
            <a:ext cx="8154536" cy="396000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/>
          <p:cNvSpPr txBox="1"/>
          <p:nvPr/>
        </p:nvSpPr>
        <p:spPr>
          <a:xfrm>
            <a:off x="646973" y="4364036"/>
            <a:ext cx="457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167614" y="4361707"/>
            <a:ext cx="7579081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Only living organisms can be preserved as fossils.</a:t>
            </a:r>
          </a:p>
        </p:txBody>
      </p:sp>
      <p:sp>
        <p:nvSpPr>
          <p:cNvPr id="38" name="Rectangle 37"/>
          <p:cNvSpPr/>
          <p:nvPr/>
        </p:nvSpPr>
        <p:spPr>
          <a:xfrm>
            <a:off x="592159" y="4838600"/>
            <a:ext cx="8154536" cy="396000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646973" y="4846300"/>
            <a:ext cx="457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167614" y="4843971"/>
            <a:ext cx="7579081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does not have any hard parts such as bones or a shell.</a:t>
            </a:r>
          </a:p>
        </p:txBody>
      </p:sp>
      <p:sp>
        <p:nvSpPr>
          <p:cNvPr id="41" name="Rectangle 40"/>
          <p:cNvSpPr/>
          <p:nvPr/>
        </p:nvSpPr>
        <p:spPr>
          <a:xfrm>
            <a:off x="592159" y="5323254"/>
            <a:ext cx="8154536" cy="396000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/>
          <p:cNvSpPr txBox="1"/>
          <p:nvPr/>
        </p:nvSpPr>
        <p:spPr>
          <a:xfrm>
            <a:off x="646973" y="5330954"/>
            <a:ext cx="457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167614" y="5328625"/>
            <a:ext cx="7579081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was made by a living organism.</a:t>
            </a:r>
          </a:p>
        </p:txBody>
      </p:sp>
      <p:sp>
        <p:nvSpPr>
          <p:cNvPr id="44" name="Rectangle 43"/>
          <p:cNvSpPr/>
          <p:nvPr/>
        </p:nvSpPr>
        <p:spPr>
          <a:xfrm>
            <a:off x="592159" y="5792698"/>
            <a:ext cx="8154536" cy="396000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/>
          <p:cNvSpPr txBox="1"/>
          <p:nvPr/>
        </p:nvSpPr>
        <p:spPr>
          <a:xfrm>
            <a:off x="646973" y="5800398"/>
            <a:ext cx="457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167614" y="5798069"/>
            <a:ext cx="7579081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will just decompose.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9940" y="1664898"/>
            <a:ext cx="2729307" cy="1818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11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Could it become a fossil?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742353"/>
            <a:ext cx="8220973" cy="38353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2000" b="1" dirty="0" smtClean="0"/>
              <a:t>Rock</a:t>
            </a:r>
            <a:endParaRPr lang="en-GB" b="1" dirty="0"/>
          </a:p>
          <a:p>
            <a:pPr lvl="0">
              <a:defRPr/>
            </a:pPr>
            <a:r>
              <a:rPr lang="en-GB" dirty="0"/>
              <a:t>The photograph shows </a:t>
            </a:r>
            <a:r>
              <a:rPr lang="en-GB" dirty="0" smtClean="0"/>
              <a:t>a pebble. </a:t>
            </a:r>
            <a:r>
              <a:rPr lang="en-GB" dirty="0"/>
              <a:t>It is a type of </a:t>
            </a:r>
            <a:r>
              <a:rPr lang="en-GB" dirty="0" smtClean="0"/>
              <a:t>rock.</a:t>
            </a:r>
          </a:p>
          <a:p>
            <a:pPr lvl="0">
              <a:defRPr/>
            </a:pPr>
            <a:endParaRPr lang="en-GB" sz="800" dirty="0"/>
          </a:p>
          <a:p>
            <a:pPr marL="342900" lvl="0" indent="-342900">
              <a:buAutoNum type="arabicPeriod"/>
              <a:defRPr/>
            </a:pPr>
            <a:r>
              <a:rPr lang="en-GB" dirty="0" smtClean="0"/>
              <a:t>Could </a:t>
            </a:r>
            <a:r>
              <a:rPr lang="en-GB" dirty="0"/>
              <a:t>the </a:t>
            </a:r>
            <a:r>
              <a:rPr lang="en-GB" dirty="0" smtClean="0"/>
              <a:t>pebble become </a:t>
            </a:r>
            <a:r>
              <a:rPr lang="en-GB" dirty="0"/>
              <a:t>a fossil</a:t>
            </a:r>
            <a:r>
              <a:rPr lang="en-GB" dirty="0" smtClean="0"/>
              <a:t>?</a:t>
            </a:r>
          </a:p>
          <a:p>
            <a:pPr marL="342900" lvl="0" indent="-342900">
              <a:buAutoNum type="arabicPeriod"/>
              <a:defRPr/>
            </a:pPr>
            <a:endParaRPr lang="en-GB" dirty="0"/>
          </a:p>
          <a:p>
            <a:pPr marL="342900" lvl="0" indent="-342900">
              <a:buAutoNum type="arabicPeriod"/>
              <a:defRPr/>
            </a:pPr>
            <a:endParaRPr lang="en-GB" dirty="0" smtClean="0"/>
          </a:p>
          <a:p>
            <a:pPr marL="342900" lvl="0" indent="-342900">
              <a:buAutoNum type="arabicPeriod"/>
              <a:defRPr/>
            </a:pPr>
            <a:endParaRPr lang="en-GB" dirty="0"/>
          </a:p>
          <a:p>
            <a:pPr marL="342900" lvl="0" indent="-342900">
              <a:buAutoNum type="arabicPeriod"/>
              <a:defRPr/>
            </a:pPr>
            <a:endParaRPr lang="en-GB" dirty="0" smtClean="0"/>
          </a:p>
          <a:p>
            <a:pPr marL="342900" lvl="0" indent="-342900">
              <a:buAutoNum type="arabicPeriod"/>
              <a:defRPr/>
            </a:pPr>
            <a:endParaRPr lang="en-GB" dirty="0" smtClean="0"/>
          </a:p>
          <a:p>
            <a:pPr marL="342900" lvl="0" indent="-342900">
              <a:buAutoNum type="arabicPeriod"/>
              <a:defRPr/>
            </a:pPr>
            <a:r>
              <a:rPr lang="en-GB" dirty="0" smtClean="0"/>
              <a:t>How would you explain your answer to question 1?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92159" y="2142104"/>
            <a:ext cx="4872090" cy="396000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46973" y="2149804"/>
            <a:ext cx="273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67615" y="2147475"/>
            <a:ext cx="4296634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will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definitely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become a fossil.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92159" y="2624368"/>
            <a:ext cx="4872090" cy="396000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646973" y="2632068"/>
            <a:ext cx="273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167615" y="2629739"/>
            <a:ext cx="4296634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could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become a fossil.</a:t>
            </a:r>
          </a:p>
        </p:txBody>
      </p:sp>
      <p:sp>
        <p:nvSpPr>
          <p:cNvPr id="32" name="Rectangle 31"/>
          <p:cNvSpPr/>
          <p:nvPr/>
        </p:nvSpPr>
        <p:spPr>
          <a:xfrm>
            <a:off x="592159" y="3109022"/>
            <a:ext cx="4872090" cy="396000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/>
          <p:cNvSpPr txBox="1"/>
          <p:nvPr/>
        </p:nvSpPr>
        <p:spPr>
          <a:xfrm>
            <a:off x="646973" y="3116722"/>
            <a:ext cx="273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167615" y="3114393"/>
            <a:ext cx="4296634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will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not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become a fossil.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92159" y="4356336"/>
            <a:ext cx="8154536" cy="396000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/>
          <p:cNvSpPr txBox="1"/>
          <p:nvPr/>
        </p:nvSpPr>
        <p:spPr>
          <a:xfrm>
            <a:off x="646973" y="4364036"/>
            <a:ext cx="457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167614" y="4361707"/>
            <a:ext cx="7579081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Only living organisms can be preserved as fossils.</a:t>
            </a:r>
          </a:p>
        </p:txBody>
      </p:sp>
      <p:sp>
        <p:nvSpPr>
          <p:cNvPr id="38" name="Rectangle 37"/>
          <p:cNvSpPr/>
          <p:nvPr/>
        </p:nvSpPr>
        <p:spPr>
          <a:xfrm>
            <a:off x="592159" y="4838600"/>
            <a:ext cx="8154536" cy="396000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646973" y="4846300"/>
            <a:ext cx="457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167614" y="4843971"/>
            <a:ext cx="7579081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Very few things are preserved as fossils.</a:t>
            </a:r>
          </a:p>
        </p:txBody>
      </p:sp>
      <p:sp>
        <p:nvSpPr>
          <p:cNvPr id="41" name="Rectangle 40"/>
          <p:cNvSpPr/>
          <p:nvPr/>
        </p:nvSpPr>
        <p:spPr>
          <a:xfrm>
            <a:off x="592159" y="5323254"/>
            <a:ext cx="8154536" cy="396000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/>
          <p:cNvSpPr txBox="1"/>
          <p:nvPr/>
        </p:nvSpPr>
        <p:spPr>
          <a:xfrm>
            <a:off x="646973" y="5330954"/>
            <a:ext cx="457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167614" y="5328625"/>
            <a:ext cx="7579081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already a fossil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92159" y="5792698"/>
            <a:ext cx="8154536" cy="396000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/>
          <p:cNvSpPr txBox="1"/>
          <p:nvPr/>
        </p:nvSpPr>
        <p:spPr>
          <a:xfrm>
            <a:off x="646973" y="5800398"/>
            <a:ext cx="457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167614" y="5798069"/>
            <a:ext cx="7579081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was not made by a living organism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498" y="1782783"/>
            <a:ext cx="2570490" cy="170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47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Could it become a fossil?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742353"/>
            <a:ext cx="8220973" cy="38353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2000" b="1" dirty="0" smtClean="0"/>
              <a:t>Footprint</a:t>
            </a:r>
            <a:endParaRPr lang="en-GB" b="1" dirty="0"/>
          </a:p>
          <a:p>
            <a:pPr lvl="0">
              <a:defRPr/>
            </a:pPr>
            <a:r>
              <a:rPr lang="en-GB" dirty="0"/>
              <a:t>The photograph shows </a:t>
            </a:r>
            <a:r>
              <a:rPr lang="en-GB" dirty="0" smtClean="0"/>
              <a:t>an animal’s footprint in some dry mud.</a:t>
            </a:r>
          </a:p>
          <a:p>
            <a:pPr lvl="0">
              <a:defRPr/>
            </a:pPr>
            <a:endParaRPr lang="en-GB" sz="800" dirty="0"/>
          </a:p>
          <a:p>
            <a:pPr marL="342900" lvl="0" indent="-342900">
              <a:buAutoNum type="arabicPeriod"/>
              <a:defRPr/>
            </a:pPr>
            <a:r>
              <a:rPr lang="en-GB" dirty="0" smtClean="0"/>
              <a:t>Could </a:t>
            </a:r>
            <a:r>
              <a:rPr lang="en-GB" dirty="0"/>
              <a:t>the </a:t>
            </a:r>
            <a:r>
              <a:rPr lang="en-GB" dirty="0" smtClean="0"/>
              <a:t>footprint become </a:t>
            </a:r>
            <a:r>
              <a:rPr lang="en-GB" dirty="0"/>
              <a:t>a fossil</a:t>
            </a:r>
            <a:r>
              <a:rPr lang="en-GB" dirty="0" smtClean="0"/>
              <a:t>?</a:t>
            </a:r>
          </a:p>
          <a:p>
            <a:pPr marL="342900" lvl="0" indent="-342900">
              <a:buAutoNum type="arabicPeriod"/>
              <a:defRPr/>
            </a:pPr>
            <a:endParaRPr lang="en-GB" dirty="0"/>
          </a:p>
          <a:p>
            <a:pPr marL="342900" lvl="0" indent="-342900">
              <a:buAutoNum type="arabicPeriod"/>
              <a:defRPr/>
            </a:pPr>
            <a:endParaRPr lang="en-GB" dirty="0" smtClean="0"/>
          </a:p>
          <a:p>
            <a:pPr marL="342900" lvl="0" indent="-342900">
              <a:buAutoNum type="arabicPeriod"/>
              <a:defRPr/>
            </a:pPr>
            <a:endParaRPr lang="en-GB" dirty="0"/>
          </a:p>
          <a:p>
            <a:pPr marL="342900" lvl="0" indent="-342900">
              <a:buAutoNum type="arabicPeriod"/>
              <a:defRPr/>
            </a:pPr>
            <a:endParaRPr lang="en-GB" dirty="0" smtClean="0"/>
          </a:p>
          <a:p>
            <a:pPr marL="342900" lvl="0" indent="-342900">
              <a:buAutoNum type="arabicPeriod"/>
              <a:defRPr/>
            </a:pPr>
            <a:endParaRPr lang="en-GB" dirty="0" smtClean="0"/>
          </a:p>
          <a:p>
            <a:pPr marL="342900" lvl="0" indent="-342900">
              <a:buAutoNum type="arabicPeriod"/>
              <a:defRPr/>
            </a:pPr>
            <a:r>
              <a:rPr lang="en-GB" dirty="0" smtClean="0"/>
              <a:t>How would you explain your answer to question 1?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92159" y="2142104"/>
            <a:ext cx="4872090" cy="396000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46973" y="2149804"/>
            <a:ext cx="273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67615" y="2147475"/>
            <a:ext cx="4296634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will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definitely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become a fossil.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92159" y="2624368"/>
            <a:ext cx="4872090" cy="396000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646973" y="2632068"/>
            <a:ext cx="273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167615" y="2629739"/>
            <a:ext cx="4296634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could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become a fossil.</a:t>
            </a:r>
          </a:p>
        </p:txBody>
      </p:sp>
      <p:sp>
        <p:nvSpPr>
          <p:cNvPr id="32" name="Rectangle 31"/>
          <p:cNvSpPr/>
          <p:nvPr/>
        </p:nvSpPr>
        <p:spPr>
          <a:xfrm>
            <a:off x="592159" y="3109022"/>
            <a:ext cx="4872090" cy="396000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/>
          <p:cNvSpPr txBox="1"/>
          <p:nvPr/>
        </p:nvSpPr>
        <p:spPr>
          <a:xfrm>
            <a:off x="646973" y="3116722"/>
            <a:ext cx="273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167615" y="3114393"/>
            <a:ext cx="4296634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will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not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become a fossil.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92159" y="4356336"/>
            <a:ext cx="8154536" cy="396000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/>
          <p:cNvSpPr txBox="1"/>
          <p:nvPr/>
        </p:nvSpPr>
        <p:spPr>
          <a:xfrm>
            <a:off x="646973" y="4364036"/>
            <a:ext cx="457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167614" y="4361707"/>
            <a:ext cx="7579081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was made by a living organism.</a:t>
            </a:r>
          </a:p>
        </p:txBody>
      </p:sp>
      <p:sp>
        <p:nvSpPr>
          <p:cNvPr id="38" name="Rectangle 37"/>
          <p:cNvSpPr/>
          <p:nvPr/>
        </p:nvSpPr>
        <p:spPr>
          <a:xfrm>
            <a:off x="592159" y="4838600"/>
            <a:ext cx="8154536" cy="396000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646973" y="4846300"/>
            <a:ext cx="457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167614" y="4843971"/>
            <a:ext cx="7579081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Only living organisms can be preserved as fossils.</a:t>
            </a:r>
          </a:p>
        </p:txBody>
      </p:sp>
      <p:sp>
        <p:nvSpPr>
          <p:cNvPr id="41" name="Rectangle 40"/>
          <p:cNvSpPr/>
          <p:nvPr/>
        </p:nvSpPr>
        <p:spPr>
          <a:xfrm>
            <a:off x="592159" y="5323254"/>
            <a:ext cx="8154536" cy="396000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/>
          <p:cNvSpPr txBox="1"/>
          <p:nvPr/>
        </p:nvSpPr>
        <p:spPr>
          <a:xfrm>
            <a:off x="646973" y="5330954"/>
            <a:ext cx="457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167614" y="5328625"/>
            <a:ext cx="7579081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will just break down.</a:t>
            </a:r>
          </a:p>
        </p:txBody>
      </p:sp>
      <p:sp>
        <p:nvSpPr>
          <p:cNvPr id="44" name="Rectangle 43"/>
          <p:cNvSpPr/>
          <p:nvPr/>
        </p:nvSpPr>
        <p:spPr>
          <a:xfrm>
            <a:off x="592159" y="5792698"/>
            <a:ext cx="8154536" cy="396000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/>
          <p:cNvSpPr txBox="1"/>
          <p:nvPr/>
        </p:nvSpPr>
        <p:spPr>
          <a:xfrm>
            <a:off x="646973" y="5800398"/>
            <a:ext cx="457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167614" y="5798069"/>
            <a:ext cx="7579081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does not have any hard parts such as bones or a shell.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0399" y="1772719"/>
            <a:ext cx="2697774" cy="1774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74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29</TotalTime>
  <Words>599</Words>
  <Application>Microsoft Office PowerPoint</Application>
  <PresentationFormat>On-screen Show (4:3)</PresentationFormat>
  <Paragraphs>156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10</cp:revision>
  <dcterms:created xsi:type="dcterms:W3CDTF">2018-12-30T14:55:17Z</dcterms:created>
  <dcterms:modified xsi:type="dcterms:W3CDTF">2019-04-10T13:38:27Z</dcterms:modified>
</cp:coreProperties>
</file>