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29/12/2018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29/12/2018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can we learn from fossils?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82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Scientists have found many fossils of organisms that lived a very long time ago.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46"/>
          <a:stretch/>
        </p:blipFill>
        <p:spPr>
          <a:xfrm>
            <a:off x="1255144" y="1887962"/>
            <a:ext cx="6633713" cy="407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GB" dirty="0"/>
              <a:t>What can we learn from fossils</a:t>
            </a:r>
            <a:r>
              <a:rPr lang="en-GB" dirty="0" smtClean="0"/>
              <a:t>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What can fossils help us to work out?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r>
              <a:rPr lang="en-GB" dirty="0" smtClean="0"/>
              <a:t>Choose </a:t>
            </a:r>
            <a:r>
              <a:rPr lang="en-GB" b="1" dirty="0"/>
              <a:t>one</a:t>
            </a:r>
            <a:r>
              <a:rPr lang="en-GB" dirty="0"/>
              <a:t> </a:t>
            </a:r>
            <a:r>
              <a:rPr lang="en-GB" dirty="0" smtClean="0"/>
              <a:t>option </a:t>
            </a:r>
            <a:r>
              <a:rPr lang="en-GB" dirty="0"/>
              <a:t>for each answer.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shape and size of the organisms.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structure of the organisms’ bodies.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Where the organisms lived.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How long ago the organisms died.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7" r="20395" b="15273"/>
          <a:stretch/>
        </p:blipFill>
        <p:spPr>
          <a:xfrm>
            <a:off x="6272463" y="852478"/>
            <a:ext cx="2335548" cy="149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39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100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</cp:revision>
  <dcterms:created xsi:type="dcterms:W3CDTF">2018-12-29T18:59:28Z</dcterms:created>
  <dcterms:modified xsi:type="dcterms:W3CDTF">2018-12-29T19:02:50Z</dcterms:modified>
</cp:coreProperties>
</file>