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200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849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327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 year of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784650" cy="2044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oldest rocks on Earth are approximately 4.4 billion years old.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This evidence makes scientists think that the Earth is approximately 4.5 billion years old.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83" y="863125"/>
            <a:ext cx="2303520" cy="23266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2601">
            <a:off x="624296" y="3590629"/>
            <a:ext cx="1991579" cy="21062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 Placeholder 16"/>
          <p:cNvSpPr txBox="1">
            <a:spLocks/>
          </p:cNvSpPr>
          <p:nvPr/>
        </p:nvSpPr>
        <p:spPr>
          <a:xfrm>
            <a:off x="3654552" y="3538728"/>
            <a:ext cx="5096255" cy="2734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Imagine if that 4.5 billion years was compressed into one single year.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In this imaginary year: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The </a:t>
            </a:r>
            <a:r>
              <a:rPr lang="en-GB" dirty="0"/>
              <a:t>Earth was formed on </a:t>
            </a:r>
            <a:r>
              <a:rPr lang="en-GB" b="1" dirty="0"/>
              <a:t>1st January</a:t>
            </a:r>
            <a:r>
              <a:rPr lang="en-GB" dirty="0"/>
              <a:t>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The </a:t>
            </a:r>
            <a:r>
              <a:rPr lang="en-GB" dirty="0"/>
              <a:t>present day is at the very end of </a:t>
            </a:r>
            <a:r>
              <a:rPr lang="en-GB" b="1" dirty="0" smtClean="0"/>
              <a:t>31st </a:t>
            </a:r>
            <a:r>
              <a:rPr lang="en-GB" b="1" dirty="0"/>
              <a:t>December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30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 year of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321040" cy="5254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oldest fossils ever discovered are of organisms that lived approximately 3.5 billion years ago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 smtClean="0"/>
          </a:p>
          <a:p>
            <a:pPr lvl="0">
              <a:spcAft>
                <a:spcPts val="1200"/>
              </a:spcAft>
              <a:defRPr/>
            </a:pP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This fossil evidence makes scientists think that the first living organisms appeared on Earth approximately 3.8 billion years </a:t>
            </a:r>
            <a:r>
              <a:rPr lang="en-GB" dirty="0" smtClean="0"/>
              <a:t>ago.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In </a:t>
            </a:r>
            <a:r>
              <a:rPr lang="en-GB" dirty="0"/>
              <a:t>our imaginary year, this would be </a:t>
            </a:r>
            <a:r>
              <a:rPr lang="en-GB" b="1" dirty="0"/>
              <a:t>25th February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21" y="2223516"/>
            <a:ext cx="4317997" cy="139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7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 year of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907792"/>
            <a:ext cx="8321040" cy="328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Your teacher will give you some events from the history of life on Earth.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Where </a:t>
            </a:r>
            <a:r>
              <a:rPr lang="en-GB" dirty="0"/>
              <a:t>in the imaginary year would you put each event from the history of life?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are your reasons for putting each event where you did?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5"/>
            <a:ext cx="3493008" cy="1541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We could use fossil evidence to add other events from the history of life to our imaginary year</a:t>
            </a:r>
            <a:r>
              <a:rPr lang="en-GB" dirty="0" smtClean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9660">
            <a:off x="6239705" y="911894"/>
            <a:ext cx="1808262" cy="19124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669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195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12</cp:revision>
  <dcterms:created xsi:type="dcterms:W3CDTF">2018-12-29T21:01:52Z</dcterms:created>
  <dcterms:modified xsi:type="dcterms:W3CDTF">2018-12-30T12:14:43Z</dcterms:modified>
</cp:coreProperties>
</file>