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86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How do we know?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02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Dinosaurs lived on Earth a very long time </a:t>
            </a:r>
            <a:r>
              <a:rPr lang="en-GB" dirty="0" smtClean="0"/>
              <a:t>ago.</a:t>
            </a:r>
          </a:p>
          <a:p>
            <a:pPr lvl="0">
              <a:defRPr/>
            </a:pPr>
            <a:endParaRPr lang="en-GB" sz="1000" dirty="0"/>
          </a:p>
          <a:p>
            <a:pPr lvl="0">
              <a:defRPr/>
            </a:pPr>
            <a:r>
              <a:rPr lang="en-GB" dirty="0" smtClean="0"/>
              <a:t>They </a:t>
            </a:r>
            <a:r>
              <a:rPr lang="en-GB" dirty="0"/>
              <a:t>have been extinct for millions of years.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22" y="2061714"/>
            <a:ext cx="7163757" cy="402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How do we know?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097546" cy="2207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We know a lot about dinosaurs and other organisms that lived and died so long ago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Where does our knowledge of them come from?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11" y="863125"/>
            <a:ext cx="3598173" cy="20239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photographs of the living organisms.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observations made by people alive at that time.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fossils of their remains.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books and museums.</a:t>
            </a:r>
          </a:p>
        </p:txBody>
      </p:sp>
    </p:spTree>
    <p:extLst>
      <p:ext uri="{BB962C8B-B14F-4D97-AF65-F5344CB8AC3E}">
        <p14:creationId xmlns:p14="http://schemas.microsoft.com/office/powerpoint/2010/main" val="399716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89</Words>
  <Application>Microsoft Office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2018-12-29T18:44:44Z</dcterms:created>
  <dcterms:modified xsi:type="dcterms:W3CDTF">2019-04-10T13:07:37Z</dcterms:modified>
</cp:coreProperties>
</file>