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9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989" autoAdjust="0"/>
    <p:restoredTop sz="94651" autoAdjust="0"/>
  </p:normalViewPr>
  <p:slideViewPr>
    <p:cSldViewPr snapToGrid="0">
      <p:cViewPr varScale="1">
        <p:scale>
          <a:sx n="105" d="100"/>
          <a:sy n="105" d="100"/>
        </p:scale>
        <p:origin x="1524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defRPr/>
            </a:pPr>
            <a:r>
              <a:rPr lang="en-US" dirty="0"/>
              <a:t>How old are </a:t>
            </a:r>
            <a:r>
              <a:rPr lang="en-US" dirty="0" smtClean="0"/>
              <a:t>fossils</a:t>
            </a:r>
            <a:r>
              <a:rPr lang="en-US" dirty="0"/>
              <a:t>?</a:t>
            </a:r>
            <a:endParaRPr lang="en-GB" sz="2400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4617720"/>
            <a:ext cx="8285163" cy="15636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800"/>
              </a:spcAft>
              <a:defRPr/>
            </a:pPr>
            <a:r>
              <a:rPr lang="en-GB" dirty="0"/>
              <a:t>The photograph shows one example of some </a:t>
            </a:r>
            <a:r>
              <a:rPr lang="en-GB" dirty="0" smtClean="0"/>
              <a:t>fossils.</a:t>
            </a:r>
          </a:p>
          <a:p>
            <a:pPr lvl="0">
              <a:spcAft>
                <a:spcPts val="1800"/>
              </a:spcAft>
              <a:defRPr/>
            </a:pPr>
            <a:r>
              <a:rPr lang="en-GB" dirty="0" smtClean="0"/>
              <a:t>Many </a:t>
            </a:r>
            <a:r>
              <a:rPr lang="en-GB" dirty="0"/>
              <a:t>different fossils have been found all over the world.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981692" y="189400"/>
            <a:ext cx="3187503" cy="4783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7501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How old are fossils?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02385" y="1038225"/>
            <a:ext cx="8248649" cy="11942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GB" dirty="0" smtClean="0"/>
              <a:t>Think </a:t>
            </a:r>
            <a:r>
              <a:rPr lang="en-GB" dirty="0"/>
              <a:t>about the </a:t>
            </a:r>
            <a:r>
              <a:rPr lang="en-GB" b="1" dirty="0"/>
              <a:t>oldest</a:t>
            </a:r>
            <a:r>
              <a:rPr lang="en-GB" dirty="0"/>
              <a:t> fossils ever </a:t>
            </a:r>
            <a:r>
              <a:rPr lang="en-GB" dirty="0" smtClean="0"/>
              <a:t>found.</a:t>
            </a:r>
          </a:p>
          <a:p>
            <a:pPr marL="361950" lvl="0">
              <a:spcAft>
                <a:spcPts val="1200"/>
              </a:spcAft>
              <a:defRPr/>
            </a:pPr>
            <a:r>
              <a:rPr lang="en-GB" dirty="0" smtClean="0"/>
              <a:t>How </a:t>
            </a:r>
            <a:r>
              <a:rPr lang="en-GB" dirty="0"/>
              <a:t>long ago did the organisms preserved in these fossils die?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02385" y="42367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402385" y="225734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402385" y="2917158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402385" y="35769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457200" y="2342674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77841" y="2340345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Almost four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hundred (400) years ago.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57200" y="3002492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36596" y="3000163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Almost four thousand (4000) years ago.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57200" y="36623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23026" y="36599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Almost four million (4</a:t>
            </a:r>
            <a:r>
              <a:rPr lang="en-GB" baseline="300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000</a:t>
            </a:r>
            <a:r>
              <a:rPr lang="en-GB" baseline="300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000) years ago.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57200" y="431578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36596" y="431345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Almost four billion (4</a:t>
            </a:r>
            <a:r>
              <a:rPr lang="en-GB" baseline="300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000</a:t>
            </a:r>
            <a:r>
              <a:rPr lang="en-GB" baseline="300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000</a:t>
            </a:r>
            <a:r>
              <a:rPr lang="en-GB" baseline="300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000) years ago.</a:t>
            </a:r>
          </a:p>
        </p:txBody>
      </p:sp>
    </p:spTree>
    <p:extLst>
      <p:ext uri="{BB962C8B-B14F-4D97-AF65-F5344CB8AC3E}">
        <p14:creationId xmlns:p14="http://schemas.microsoft.com/office/powerpoint/2010/main" val="853018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How old are fossils?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02385" y="42367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402385" y="225734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402385" y="2917158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402385" y="35769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457200" y="2342674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77841" y="2340345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Around ten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(10) years ago.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57200" y="3002492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36596" y="3000163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Around one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thousand (1000) years ago.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57200" y="36623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23026" y="36599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Around ten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thousand (10</a:t>
            </a:r>
            <a:r>
              <a:rPr lang="en-GB" baseline="300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000) years ago.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57200" y="431578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36596" y="431345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Around one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million (1</a:t>
            </a:r>
            <a:r>
              <a:rPr lang="en-GB" baseline="300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000</a:t>
            </a:r>
            <a:r>
              <a:rPr lang="en-GB" baseline="300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000) years ago.</a:t>
            </a:r>
          </a:p>
        </p:txBody>
      </p:sp>
      <p:sp>
        <p:nvSpPr>
          <p:cNvPr id="19" name="Text Placeholder 16"/>
          <p:cNvSpPr txBox="1">
            <a:spLocks/>
          </p:cNvSpPr>
          <p:nvPr/>
        </p:nvSpPr>
        <p:spPr>
          <a:xfrm>
            <a:off x="402385" y="1038225"/>
            <a:ext cx="8248649" cy="11942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spcAft>
                <a:spcPts val="1200"/>
              </a:spcAft>
              <a:buFont typeface="+mj-lt"/>
              <a:buAutoNum type="arabicPeriod" startAt="2"/>
              <a:defRPr/>
            </a:pPr>
            <a:r>
              <a:rPr lang="en-GB" dirty="0" smtClean="0"/>
              <a:t>Think </a:t>
            </a:r>
            <a:r>
              <a:rPr lang="en-GB" dirty="0"/>
              <a:t>about the </a:t>
            </a:r>
            <a:r>
              <a:rPr lang="en-GB" b="1" dirty="0" smtClean="0"/>
              <a:t>youngest </a:t>
            </a:r>
            <a:r>
              <a:rPr lang="en-GB" dirty="0" smtClean="0"/>
              <a:t>fossils </a:t>
            </a:r>
            <a:r>
              <a:rPr lang="en-GB" dirty="0"/>
              <a:t>ever </a:t>
            </a:r>
            <a:r>
              <a:rPr lang="en-GB" dirty="0" smtClean="0"/>
              <a:t>found.</a:t>
            </a:r>
          </a:p>
          <a:p>
            <a:pPr marL="361950" lvl="0">
              <a:spcAft>
                <a:spcPts val="1200"/>
              </a:spcAft>
              <a:defRPr/>
            </a:pPr>
            <a:r>
              <a:rPr lang="en-GB" dirty="0" smtClean="0"/>
              <a:t>How </a:t>
            </a:r>
            <a:r>
              <a:rPr lang="en-GB" dirty="0"/>
              <a:t>long ago did the organisms preserved in these fossils die?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.BEST_PPt_First slide ready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9</TotalTime>
  <Words>165</Words>
  <Application>Microsoft Office PowerPoint</Application>
  <PresentationFormat>On-screen Show (4:3)</PresentationFormat>
  <Paragraphs>28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.BEST_PPt_First slide ready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8</cp:revision>
  <dcterms:created xsi:type="dcterms:W3CDTF">2018-12-29T21:01:52Z</dcterms:created>
  <dcterms:modified xsi:type="dcterms:W3CDTF">2019-04-10T13:04:58Z</dcterms:modified>
</cp:coreProperties>
</file>