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i="1" dirty="0"/>
              <a:t>Archaeopteryx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19996"/>
            <a:ext cx="8285163" cy="1606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Photograph 1 shows a famous fossil of an animal called </a:t>
            </a:r>
            <a:r>
              <a:rPr lang="en-GB" i="1" dirty="0" smtClean="0"/>
              <a:t>Archaeopteryx</a:t>
            </a:r>
            <a:r>
              <a:rPr lang="en-GB" dirty="0" smtClean="0"/>
              <a:t>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Photograph </a:t>
            </a:r>
            <a:r>
              <a:rPr lang="en-GB" dirty="0"/>
              <a:t>2 shows an artist’s idea of what </a:t>
            </a:r>
            <a:r>
              <a:rPr lang="en-GB" i="1" dirty="0" smtClean="0"/>
              <a:t>Archaeopteryx</a:t>
            </a:r>
            <a:r>
              <a:rPr lang="en-GB" dirty="0" smtClean="0"/>
              <a:t> </a:t>
            </a:r>
            <a:r>
              <a:rPr lang="en-GB" dirty="0"/>
              <a:t>looked </a:t>
            </a:r>
            <a:r>
              <a:rPr lang="en-GB" dirty="0" smtClean="0"/>
              <a:t>like, </a:t>
            </a:r>
            <a:r>
              <a:rPr lang="en-GB" dirty="0"/>
              <a:t>based on fossil evidence.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7" t="2488" r="3002" b="2714"/>
          <a:stretch/>
        </p:blipFill>
        <p:spPr>
          <a:xfrm>
            <a:off x="940279" y="3021876"/>
            <a:ext cx="2441275" cy="31965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119" y="3021876"/>
            <a:ext cx="3901440" cy="2926080"/>
          </a:xfrm>
          <a:prstGeom prst="rect">
            <a:avLst/>
          </a:prstGeom>
        </p:spPr>
      </p:pic>
      <p:sp>
        <p:nvSpPr>
          <p:cNvPr id="7" name="Text Placeholder 16"/>
          <p:cNvSpPr txBox="1">
            <a:spLocks/>
          </p:cNvSpPr>
          <p:nvPr/>
        </p:nvSpPr>
        <p:spPr>
          <a:xfrm>
            <a:off x="815195" y="2570674"/>
            <a:ext cx="2691442" cy="540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1200"/>
              </a:spcAft>
              <a:defRPr/>
            </a:pPr>
            <a:r>
              <a:rPr lang="en-GB" b="1" dirty="0"/>
              <a:t>Photograph 1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5159118" y="2570674"/>
            <a:ext cx="2691442" cy="540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1200"/>
              </a:spcAft>
              <a:defRPr/>
            </a:pPr>
            <a:r>
              <a:rPr lang="en-GB" b="1" dirty="0"/>
              <a:t>Photograph </a:t>
            </a:r>
            <a:r>
              <a:rPr lang="en-GB" b="1" dirty="0" smtClean="0"/>
              <a:t>2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i="1" dirty="0"/>
              <a:t>Archaeopteryx</a:t>
            </a:r>
            <a:endParaRPr lang="en-GB" sz="2400" i="1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00998"/>
            <a:ext cx="8492463" cy="2069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i="1" dirty="0"/>
              <a:t>Archaeopteryx</a:t>
            </a:r>
            <a:r>
              <a:rPr lang="en-GB" dirty="0"/>
              <a:t> is </a:t>
            </a:r>
            <a:r>
              <a:rPr lang="en-GB" dirty="0" smtClean="0"/>
              <a:t>extinct.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Only </a:t>
            </a:r>
            <a:r>
              <a:rPr lang="en-GB" dirty="0"/>
              <a:t>twelve </a:t>
            </a:r>
            <a:r>
              <a:rPr lang="en-GB" i="1" dirty="0"/>
              <a:t>Archaeopteryx</a:t>
            </a:r>
            <a:r>
              <a:rPr lang="en-GB" dirty="0"/>
              <a:t> fossils have ever been found</a:t>
            </a:r>
            <a:r>
              <a:rPr lang="en-GB" dirty="0" smtClean="0"/>
              <a:t>.</a:t>
            </a:r>
          </a:p>
          <a:p>
            <a:pPr lvl="0">
              <a:defRPr/>
            </a:pPr>
            <a:r>
              <a:rPr lang="en-GB" dirty="0"/>
              <a:t>Why might the artist’s idea not </a:t>
            </a:r>
            <a:r>
              <a:rPr lang="en-GB" dirty="0" smtClean="0"/>
              <a:t>look exactly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defRPr/>
            </a:pPr>
            <a:r>
              <a:rPr lang="en-GB" dirty="0" smtClean="0"/>
              <a:t>like </a:t>
            </a:r>
            <a:r>
              <a:rPr lang="en-GB" dirty="0"/>
              <a:t>a real </a:t>
            </a:r>
            <a:r>
              <a:rPr lang="en-GB" i="1" dirty="0"/>
              <a:t>Archaeopteryx</a:t>
            </a:r>
            <a:r>
              <a:rPr lang="en-GB" dirty="0"/>
              <a:t>?</a:t>
            </a:r>
          </a:p>
          <a:p>
            <a:pPr lvl="0">
              <a:defRPr/>
            </a:pPr>
            <a:r>
              <a:rPr lang="en-GB" dirty="0" smtClean="0"/>
              <a:t>Choose </a:t>
            </a:r>
            <a:r>
              <a:rPr lang="en-GB" b="1" dirty="0"/>
              <a:t>one</a:t>
            </a:r>
            <a:r>
              <a:rPr lang="en-GB" dirty="0"/>
              <a:t> </a:t>
            </a:r>
            <a:r>
              <a:rPr lang="en-GB" dirty="0" smtClean="0"/>
              <a:t>option </a:t>
            </a:r>
            <a:r>
              <a:rPr lang="en-GB" dirty="0"/>
              <a:t>for each answer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307887" y="307815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07887" y="571742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373797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397793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05761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165891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316356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are no living </a:t>
            </a:r>
            <a:r>
              <a:rPr lang="en-GB" sz="1700" i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Archaeopteryx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to look at.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3823309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382098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Fossils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are often incomplete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organisms.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4483127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480798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would be variation between individual </a:t>
            </a:r>
            <a:r>
              <a:rPr lang="en-GB" sz="1700" i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Archaeopteryx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45062" y="514294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14061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artist had to use imagination.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45062" y="579641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2992" y="579408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Fossils cannot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show us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 colour an organism was.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078157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737975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397793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055211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70289" y="5717429"/>
            <a:ext cx="2730061" cy="544860"/>
            <a:chOff x="5846013" y="5553530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122859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126542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126542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126542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126542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49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136</Words>
  <Application>Microsoft Office PowerPoint</Application>
  <PresentationFormat>On-screen Show (4:3)</PresentationFormat>
  <Paragraphs>26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2018-12-31T10:22:28Z</dcterms:created>
  <dcterms:modified xsi:type="dcterms:W3CDTF">2019-04-10T14:04:12Z</dcterms:modified>
</cp:coreProperties>
</file>