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30/12/2018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30/12/2018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84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err="1"/>
              <a:t>Fossilisation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8721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The photograph shows a fossil of an animal.</a:t>
            </a:r>
          </a:p>
          <a:p>
            <a:pPr lvl="0">
              <a:lnSpc>
                <a:spcPct val="100000"/>
              </a:lnSpc>
              <a:defRPr/>
            </a:pPr>
            <a:r>
              <a:rPr lang="en-GB" dirty="0"/>
              <a:t>Some of the statements in the boxes </a:t>
            </a:r>
            <a:r>
              <a:rPr lang="en-GB" dirty="0" smtClean="0"/>
              <a:t>below</a:t>
            </a:r>
          </a:p>
          <a:p>
            <a:pPr lvl="0">
              <a:defRPr/>
            </a:pPr>
            <a:r>
              <a:rPr lang="en-GB" dirty="0" smtClean="0"/>
              <a:t>link </a:t>
            </a:r>
            <a:r>
              <a:rPr lang="en-GB" dirty="0"/>
              <a:t>together to explain how this fossil was made.</a:t>
            </a:r>
          </a:p>
          <a:p>
            <a:pPr lvl="0">
              <a:defRPr/>
            </a:pPr>
            <a:endParaRPr lang="en-GB" sz="1400" dirty="0"/>
          </a:p>
          <a:p>
            <a:pPr lvl="0">
              <a:defRPr/>
            </a:pPr>
            <a:r>
              <a:rPr lang="en-GB" b="1" dirty="0"/>
              <a:t>To talk about in your group</a:t>
            </a:r>
          </a:p>
          <a:p>
            <a:pPr marL="342900" lvl="0" indent="-342900">
              <a:buFont typeface="+mj-lt"/>
              <a:buAutoNum type="arabicPeriod"/>
              <a:defRPr/>
            </a:pPr>
            <a:r>
              <a:rPr lang="en-GB" dirty="0" smtClean="0"/>
              <a:t>Which </a:t>
            </a:r>
            <a:r>
              <a:rPr lang="en-GB" dirty="0"/>
              <a:t>statements are part of the correct explanation?</a:t>
            </a:r>
          </a:p>
          <a:p>
            <a:pPr marL="342900" lvl="0" indent="-342900">
              <a:buFont typeface="+mj-lt"/>
              <a:buAutoNum type="arabicPeriod"/>
              <a:defRPr/>
            </a:pPr>
            <a:r>
              <a:rPr lang="en-GB" dirty="0" smtClean="0"/>
              <a:t>What </a:t>
            </a:r>
            <a:r>
              <a:rPr lang="en-GB" dirty="0"/>
              <a:t>is the correct order for the statements you have chosen?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4950" y="786714"/>
            <a:ext cx="1492665" cy="20858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9247" y="3639123"/>
            <a:ext cx="2160000" cy="1266909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t" anchorCtr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</a:p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parts of the animal decomposed</a:t>
            </a: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59838" y="3639124"/>
            <a:ext cx="2160000" cy="1266909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t" anchorCtr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</a:p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animal's remains were submerged in water.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10429" y="3639124"/>
            <a:ext cx="2160000" cy="1266909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t" anchorCtr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</a:p>
          <a:p>
            <a:pPr algn="ctr"/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animal's remains were dissolved by water seeping through the rock.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61019" y="3639123"/>
            <a:ext cx="2160000" cy="1266909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t" anchorCtr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</a:p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animal </a:t>
            </a: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died.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9247" y="4995967"/>
            <a:ext cx="2160000" cy="1266909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t" anchorCtr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</a:p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material around the animal was compacted to form rock.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59838" y="4995968"/>
            <a:ext cx="2160000" cy="1266909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t" anchorCtr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</a:t>
            </a:r>
          </a:p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animal's remains were buried in </a:t>
            </a: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sediment.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10429" y="4995968"/>
            <a:ext cx="2160000" cy="1266909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t" anchorCtr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</a:t>
            </a:r>
          </a:p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animal's remains turned to rock.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61019" y="4995967"/>
            <a:ext cx="2160000" cy="1266909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t" anchorCtr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</a:t>
            </a:r>
          </a:p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animal's remains were replaced by minerals.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7</TotalTime>
  <Words>129</Words>
  <Application>Microsoft Office PowerPoint</Application>
  <PresentationFormat>On-screen Show (4:3)</PresentationFormat>
  <Paragraphs>25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4</cp:revision>
  <dcterms:created xsi:type="dcterms:W3CDTF">2018-12-30T16:22:57Z</dcterms:created>
  <dcterms:modified xsi:type="dcterms:W3CDTF">2018-12-30T16:30:48Z</dcterms:modified>
</cp:coreProperties>
</file>