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200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Billions of years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784650" cy="2571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Earth was formed approximately 4.5 billion years ago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oldest fossils are of organisms that lived approximately 3.5 billion years ago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How long is a billion years?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Ten million (10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hundred million (100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thousand million (1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million </a:t>
            </a:r>
            <a:r>
              <a:rPr lang="en-GB" dirty="0" err="1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million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(1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000) years.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984" y="863125"/>
            <a:ext cx="2303520" cy="232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81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.BEST_PPt_First slide ready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2018-12-29T21:01:52Z</dcterms:created>
  <dcterms:modified xsi:type="dcterms:W3CDTF">2019-04-10T13:07:18Z</dcterms:modified>
</cp:coreProperties>
</file>