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1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90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3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354329" y="4805396"/>
            <a:ext cx="4209691" cy="1248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Charlotte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Brassey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scientist.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 has studied the fossil of Sophie the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r>
              <a:rPr lang="en-US" dirty="0" smtClean="0"/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60000">
            <a:off x="608842" y="3841104"/>
            <a:ext cx="2136643" cy="21366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4120467" y="1078785"/>
            <a:ext cx="4619313" cy="30795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279489" y="998272"/>
            <a:ext cx="3429869" cy="219637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fossil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a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dinosaur is kept at the Natural History Museum</a:t>
            </a:r>
            <a:r>
              <a:rPr lang="en-US" dirty="0" smtClean="0"/>
              <a:t> in London, UK.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has been given the nickname Sophie.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6159066" y="2428923"/>
            <a:ext cx="2427627" cy="2427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Placeholder 16"/>
          <p:cNvSpPr txBox="1">
            <a:spLocks/>
          </p:cNvSpPr>
          <p:nvPr/>
        </p:nvSpPr>
        <p:spPr>
          <a:xfrm>
            <a:off x="279489" y="998272"/>
            <a:ext cx="3429869" cy="37702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Brassey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says: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00332" y="1759788"/>
            <a:ext cx="5443268" cy="4045789"/>
          </a:xfrm>
          <a:prstGeom prst="wedgeEllipseCallout">
            <a:avLst>
              <a:gd name="adj1" fmla="val 64904"/>
              <a:gd name="adj2" fmla="val -1686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Stegosaurus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very</a:t>
            </a:r>
          </a:p>
          <a:p>
            <a:pPr algn="ctr">
              <a:spcAft>
                <a:spcPts val="3600"/>
              </a:spcAft>
            </a:pP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well-known type of dinosaur.</a:t>
            </a:r>
          </a:p>
          <a:p>
            <a:pPr algn="ctr">
              <a:spcAft>
                <a:spcPts val="3600"/>
              </a:spcAft>
            </a:pP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But we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have only found fossils from fewer 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 ten individual </a:t>
            </a:r>
            <a:r>
              <a:rPr lang="en-GB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Stegosaurus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Sophie is the most complete </a:t>
            </a:r>
            <a:r>
              <a:rPr lang="en-GB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Stegosaurus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fossil 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 </a:t>
            </a:r>
            <a:r>
              <a:rPr lang="en-GB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discovered.</a:t>
            </a:r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5057" y="4641496"/>
            <a:ext cx="8436634" cy="1248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fossilized skull of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Sophie the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was found in many small pieces.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Scientists had to work out how to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</a:t>
            </a:r>
            <a:r>
              <a:rPr lang="en-US" dirty="0" smtClean="0"/>
              <a:t>t the skull back together.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07" y="1079077"/>
            <a:ext cx="6538823" cy="3001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306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925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44514" y="3093057"/>
            <a:ext cx="4943504" cy="293073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talk about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your group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were these pictures of 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made?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Could you</a:t>
            </a:r>
            <a:r>
              <a:rPr lang="en-US" dirty="0" smtClean="0"/>
              <a:t> decide w</a:t>
            </a:r>
            <a:r>
              <a:rPr lang="en-US" baseline="0" dirty="0" smtClean="0"/>
              <a:t>hich</a:t>
            </a:r>
            <a:r>
              <a:rPr lang="en-US" dirty="0" smtClean="0"/>
              <a:t> picture looks the most like a real </a:t>
            </a:r>
            <a:r>
              <a:rPr lang="en-US" i="1" dirty="0" smtClean="0"/>
              <a:t>Stegosaurus</a:t>
            </a:r>
            <a:r>
              <a:rPr lang="en-US" dirty="0" smtClean="0"/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might none of the pictures look exactly like a real </a:t>
            </a: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Stegosaurus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60000">
            <a:off x="3887296" y="912478"/>
            <a:ext cx="2691216" cy="1614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 Placeholder 16"/>
          <p:cNvSpPr txBox="1">
            <a:spLocks/>
          </p:cNvSpPr>
          <p:nvPr/>
        </p:nvSpPr>
        <p:spPr>
          <a:xfrm>
            <a:off x="244513" y="971476"/>
            <a:ext cx="3384453" cy="103970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Many different pictures of </a:t>
            </a:r>
            <a:r>
              <a:rPr lang="en-US" i="1" noProof="0" dirty="0" smtClean="0"/>
              <a:t>Stegosaurus</a:t>
            </a:r>
            <a:r>
              <a:rPr lang="en-US" noProof="0" dirty="0" smtClean="0"/>
              <a:t> have been made.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5112289" y="4757556"/>
            <a:ext cx="2880000" cy="15187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1361">
            <a:off x="6693684" y="3522055"/>
            <a:ext cx="2270854" cy="14050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1694">
            <a:off x="4763700" y="2690723"/>
            <a:ext cx="2265515" cy="14265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6377">
            <a:off x="6569485" y="1171292"/>
            <a:ext cx="2422386" cy="14231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38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88</TotalTime>
  <Words>164</Words>
  <Application>Microsoft Office PowerPoint</Application>
  <PresentationFormat>On-screen Show (4:3)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13</cp:revision>
  <dcterms:created xsi:type="dcterms:W3CDTF">2018-12-31T10:52:37Z</dcterms:created>
  <dcterms:modified xsi:type="dcterms:W3CDTF">2019-01-05T16:39:12Z</dcterms:modified>
</cp:coreProperties>
</file>