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is a </a:t>
            </a:r>
            <a:r>
              <a:rPr lang="en-GB" dirty="0" smtClean="0"/>
              <a:t>species?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966642"/>
            <a:ext cx="8285163" cy="64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Lions (</a:t>
            </a:r>
            <a:r>
              <a:rPr lang="en-GB" i="1" dirty="0" err="1"/>
              <a:t>Panthera</a:t>
            </a:r>
            <a:r>
              <a:rPr lang="en-GB" i="1" dirty="0"/>
              <a:t> </a:t>
            </a:r>
            <a:r>
              <a:rPr lang="en-GB" i="1" dirty="0" err="1"/>
              <a:t>leo</a:t>
            </a:r>
            <a:r>
              <a:rPr lang="en-GB" dirty="0"/>
              <a:t>) are one </a:t>
            </a:r>
            <a:r>
              <a:rPr lang="en-GB" b="1" dirty="0"/>
              <a:t>species</a:t>
            </a:r>
            <a:r>
              <a:rPr lang="en-GB" dirty="0"/>
              <a:t> of animal.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178" y="2051389"/>
            <a:ext cx="5107988" cy="34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is a species?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127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2400"/>
              </a:spcAft>
              <a:defRPr/>
            </a:pPr>
            <a:r>
              <a:rPr lang="en-GB" dirty="0"/>
              <a:t>Read the statements in the </a:t>
            </a:r>
            <a:r>
              <a:rPr lang="en-GB" dirty="0" smtClean="0"/>
              <a:t>table.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 smtClean="0"/>
              <a:t>Some </a:t>
            </a:r>
            <a:r>
              <a:rPr lang="en-GB" dirty="0"/>
              <a:t>are right and some are wrong.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 of a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species have many characteristics in common.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the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 of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species live together in the same place.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 of the same species can breed to make fertile offspring.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 of </a:t>
            </a:r>
            <a:r>
              <a:rPr lang="en-GB" sz="1700" i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different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species cannot breed to make fertile offspring.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characteristics of a species stay the same forever.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836" y="195332"/>
            <a:ext cx="2370170" cy="157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129</Words>
  <Application>Microsoft Office PowerPoint</Application>
  <PresentationFormat>On-screen Show (4:3)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2018-12-22T14:49:28Z</dcterms:created>
  <dcterms:modified xsi:type="dcterms:W3CDTF">2019-04-10T11:42:38Z</dcterms:modified>
</cp:coreProperties>
</file>