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6"/>
  </p:notesMasterIdLst>
  <p:sldIdLst>
    <p:sldId id="257" r:id="rId2"/>
    <p:sldId id="258" r:id="rId3"/>
    <p:sldId id="259" r:id="rId4"/>
    <p:sldId id="260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FF00"/>
    <a:srgbClr val="007600"/>
    <a:srgbClr val="3737FF"/>
    <a:srgbClr val="5B5BFF"/>
    <a:srgbClr val="000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51" autoAdjust="0"/>
  </p:normalViewPr>
  <p:slideViewPr>
    <p:cSldViewPr snapToGrid="0">
      <p:cViewPr varScale="1">
        <p:scale>
          <a:sx n="111" d="100"/>
          <a:sy n="111" d="100"/>
        </p:scale>
        <p:origin x="128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3BC92B-20E3-4759-9EA2-4291CE070368}" type="datetimeFigureOut">
              <a:rPr lang="en-GB" smtClean="0"/>
              <a:t>23/12/2018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E7C73D-9F36-4409-AC4D-B1068866F4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4129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24406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792606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23/12/2018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9756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23/12/2018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2113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23/12/2018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2509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23/12/2018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4748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23/12/2018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9058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23/12/2018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9895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23/12/2018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8137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23/12/2018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775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23/12/2018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576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23/12/2018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3256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23/12/2018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9729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045666-C2DB-4374-98FD-31A24254EBAB}" type="datetimeFigureOut">
              <a:rPr lang="en-GB" smtClean="0"/>
              <a:t>23/12/2018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752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4244"/>
            <a:ext cx="9150889" cy="6212362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01613"/>
            <a:ext cx="9144000" cy="4793456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/>
              <a:t>What causes variation?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232914" y="785004"/>
            <a:ext cx="8509450" cy="136297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GB" dirty="0" smtClean="0"/>
              <a:t>Humans </a:t>
            </a:r>
            <a:r>
              <a:rPr lang="en-GB" dirty="0"/>
              <a:t>are all one species (</a:t>
            </a:r>
            <a:r>
              <a:rPr lang="en-GB" i="1" dirty="0"/>
              <a:t>Homo sapiens</a:t>
            </a:r>
            <a:r>
              <a:rPr lang="en-GB" dirty="0"/>
              <a:t>).</a:t>
            </a:r>
          </a:p>
          <a:p>
            <a:pPr lvl="0">
              <a:defRPr/>
            </a:pPr>
            <a:r>
              <a:rPr lang="en-GB" dirty="0"/>
              <a:t>There are differences between individual humans.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00577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807" y="645638"/>
            <a:ext cx="9150889" cy="6212362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/>
              <a:t>What causes variation?</a:t>
            </a:r>
            <a:endParaRPr lang="en-GB" sz="2400" dirty="0"/>
          </a:p>
        </p:txBody>
      </p:sp>
      <p:sp>
        <p:nvSpPr>
          <p:cNvPr id="3" name="TextBox 2"/>
          <p:cNvSpPr txBox="1"/>
          <p:nvPr/>
        </p:nvSpPr>
        <p:spPr>
          <a:xfrm>
            <a:off x="215660" y="819512"/>
            <a:ext cx="4701397" cy="1837427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spcAft>
                <a:spcPts val="1200"/>
              </a:spcAft>
            </a:pPr>
            <a:r>
              <a:rPr lang="en-GB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Differences between members of a species are called variation</a:t>
            </a:r>
            <a:r>
              <a:rPr lang="en-GB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  <a:endParaRPr lang="en-GB" sz="1200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spcAft>
                <a:spcPts val="1200"/>
              </a:spcAft>
            </a:pPr>
            <a:r>
              <a:rPr lang="en-GB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Complete the sentences in the box.</a:t>
            </a:r>
          </a:p>
          <a:p>
            <a:pPr>
              <a:spcAft>
                <a:spcPts val="1200"/>
              </a:spcAft>
            </a:pPr>
            <a:r>
              <a:rPr lang="en-GB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You can only use the words </a:t>
            </a:r>
            <a:r>
              <a:rPr lang="en-GB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all</a:t>
            </a:r>
            <a:r>
              <a:rPr lang="en-GB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</a:t>
            </a:r>
            <a:r>
              <a:rPr lang="en-GB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some</a:t>
            </a:r>
            <a:r>
              <a:rPr lang="en-GB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and </a:t>
            </a:r>
            <a:r>
              <a:rPr lang="en-GB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none</a:t>
            </a:r>
            <a:r>
              <a:rPr lang="en-GB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to fill the gaps.</a:t>
            </a:r>
            <a:endParaRPr lang="en-GB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179705" y="2786503"/>
            <a:ext cx="8748828" cy="3545286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>
            <a:noAutofit/>
          </a:bodyPr>
          <a:lstStyle/>
          <a:p>
            <a:endParaRPr lang="en-GB" sz="200" dirty="0" smtClean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GB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………………………………… </a:t>
            </a:r>
            <a:r>
              <a:rPr lang="en-GB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of the variation between humans is caused by differences in their genomes.</a:t>
            </a: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GB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………………………………… of the variation between humans is caused by differences in their lifestyles or environment.</a:t>
            </a: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GB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………………………………… of the variation between humans is inherited from their parents.</a:t>
            </a: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GB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………………………………… of the variation between humans appears because they are created by sexual reproduction.</a:t>
            </a:r>
          </a:p>
          <a:p>
            <a:pPr>
              <a:spcBef>
                <a:spcPts val="1200"/>
              </a:spcBef>
              <a:spcAft>
                <a:spcPts val="1200"/>
              </a:spcAft>
            </a:pPr>
            <a:endParaRPr lang="en-GB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7389" y="734220"/>
            <a:ext cx="3640346" cy="19083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7681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4244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/>
              <a:t>What causes variation?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155276" y="785004"/>
            <a:ext cx="8833448" cy="10524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GB" dirty="0"/>
              <a:t>The sunflowers in the photograph are all one species (</a:t>
            </a:r>
            <a:r>
              <a:rPr lang="en-GB" i="1" dirty="0"/>
              <a:t>Helianthus </a:t>
            </a:r>
            <a:r>
              <a:rPr lang="en-GB" i="1" dirty="0" err="1"/>
              <a:t>annuus</a:t>
            </a:r>
            <a:r>
              <a:rPr lang="en-GB" dirty="0"/>
              <a:t>).</a:t>
            </a:r>
          </a:p>
          <a:p>
            <a:pPr lvl="0">
              <a:defRPr/>
            </a:pPr>
            <a:r>
              <a:rPr lang="en-GB" dirty="0"/>
              <a:t>There are differences </a:t>
            </a:r>
            <a:r>
              <a:rPr lang="en-GB" dirty="0" smtClean="0"/>
              <a:t>between the </a:t>
            </a:r>
            <a:r>
              <a:rPr lang="en-GB" dirty="0"/>
              <a:t>individual </a:t>
            </a:r>
            <a:r>
              <a:rPr lang="en-GB" dirty="0" smtClean="0"/>
              <a:t>sunflowers.</a:t>
            </a:r>
            <a:endParaRPr lang="en-GB" dirty="0"/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5069" y="1623921"/>
            <a:ext cx="6185139" cy="46388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4628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807" y="645638"/>
            <a:ext cx="9150889" cy="6212362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/>
              <a:t>What causes variation?</a:t>
            </a:r>
            <a:endParaRPr lang="en-GB" sz="2400" dirty="0"/>
          </a:p>
        </p:txBody>
      </p:sp>
      <p:sp>
        <p:nvSpPr>
          <p:cNvPr id="3" name="TextBox 2"/>
          <p:cNvSpPr txBox="1"/>
          <p:nvPr/>
        </p:nvSpPr>
        <p:spPr>
          <a:xfrm>
            <a:off x="215660" y="819512"/>
            <a:ext cx="4701397" cy="1837427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spcAft>
                <a:spcPts val="1200"/>
              </a:spcAft>
            </a:pPr>
            <a:r>
              <a:rPr lang="en-GB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Differences between members of a species are called variation</a:t>
            </a:r>
            <a:r>
              <a:rPr lang="en-GB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  <a:endParaRPr lang="en-GB" sz="1200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spcAft>
                <a:spcPts val="1200"/>
              </a:spcAft>
            </a:pPr>
            <a:r>
              <a:rPr lang="en-GB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Complete the sentences in the box.</a:t>
            </a:r>
          </a:p>
          <a:p>
            <a:pPr>
              <a:spcAft>
                <a:spcPts val="1200"/>
              </a:spcAft>
            </a:pPr>
            <a:r>
              <a:rPr lang="en-GB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You can only use the words </a:t>
            </a:r>
            <a:r>
              <a:rPr lang="en-GB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all</a:t>
            </a:r>
            <a:r>
              <a:rPr lang="en-GB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</a:t>
            </a:r>
            <a:r>
              <a:rPr lang="en-GB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some</a:t>
            </a:r>
            <a:r>
              <a:rPr lang="en-GB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and </a:t>
            </a:r>
            <a:r>
              <a:rPr lang="en-GB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none</a:t>
            </a:r>
            <a:r>
              <a:rPr lang="en-GB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to fill the gaps.</a:t>
            </a:r>
            <a:endParaRPr lang="en-GB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179705" y="2786503"/>
            <a:ext cx="8748828" cy="3545286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>
            <a:noAutofit/>
          </a:bodyPr>
          <a:lstStyle/>
          <a:p>
            <a:endParaRPr lang="en-GB" sz="200" dirty="0" smtClean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GB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………………………………… of the variation between the sunflowers was caused by differences in their genomes.</a:t>
            </a: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GB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………………………………… of the variation between the sunflowers was caused by differences in their environment.</a:t>
            </a: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GB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………………………………… of the variation appeared because the sunflowers were created by sexual reproduction.</a:t>
            </a: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GB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………………………………… of the sunflowers varied on purpose so that they </a:t>
            </a:r>
            <a:r>
              <a:rPr lang="en-GB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could </a:t>
            </a:r>
            <a:r>
              <a:rPr lang="en-GB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absorb more light.</a:t>
            </a:r>
            <a:endParaRPr lang="en-GB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GB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</a:p>
          <a:p>
            <a:pPr>
              <a:spcBef>
                <a:spcPts val="1200"/>
              </a:spcBef>
              <a:spcAft>
                <a:spcPts val="1200"/>
              </a:spcAft>
            </a:pPr>
            <a:endParaRPr lang="en-GB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6614" y="731900"/>
            <a:ext cx="2566719" cy="19250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7936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.BEST_PPt_First slide ready.pptx" id="{381E4D17-69CB-42C3-85C1-2E8F8736608A}" vid="{03D53ADA-BC75-4EEB-AF83-964927EF2CE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.BEST_PPt_First slide ready</Template>
  <TotalTime>14</TotalTime>
  <Words>238</Words>
  <Application>Microsoft Office PowerPoint</Application>
  <PresentationFormat>On-screen Show (4:3)</PresentationFormat>
  <Paragraphs>27</Paragraphs>
  <Slides>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Verdana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Alistair Moore</dc:creator>
  <cp:lastModifiedBy>Alistair Moore</cp:lastModifiedBy>
  <cp:revision>5</cp:revision>
  <dcterms:created xsi:type="dcterms:W3CDTF">2018-12-23T12:06:18Z</dcterms:created>
  <dcterms:modified xsi:type="dcterms:W3CDTF">2018-12-23T12:20:54Z</dcterms:modified>
</cp:coreProperties>
</file>