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970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Continuous and discontinuous variation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2914" y="4485730"/>
            <a:ext cx="8509450" cy="543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There is variation between members of the same species.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757"/>
            <a:ext cx="9144000" cy="245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Continuous and discontinuous </a:t>
            </a:r>
            <a:r>
              <a:rPr lang="en-US" dirty="0" smtClean="0"/>
              <a:t>variation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03716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sentences in the box.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continuous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discontinuous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2786503"/>
            <a:ext cx="8748828" cy="354528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characteristic that shows ………………………………… variation can only have particular values with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in-betweens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characteristic that shows ………………………………… variation can have any value within a range.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Height is an example of a characteristic in humans that shows ………………………………… variation.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Eye colour is an example of a characteristic in humans that shows ………………………………… variation.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8" r="5911"/>
          <a:stretch/>
        </p:blipFill>
        <p:spPr>
          <a:xfrm>
            <a:off x="4394538" y="891673"/>
            <a:ext cx="4456165" cy="145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Continuous and discontinuous variation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03716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sentences in the box.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continuous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discontinuous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105513"/>
            <a:ext cx="8748828" cy="274320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Measurements of ………………………………… variation can be plotted using a bar chart.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Measurements of ………………………………… variation can be plotted using a histogram.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Characteristics that are caused by the genome and are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affected by the environment usually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variation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8" r="5911"/>
          <a:stretch/>
        </p:blipFill>
        <p:spPr>
          <a:xfrm>
            <a:off x="4394538" y="891673"/>
            <a:ext cx="4456165" cy="145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165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2018-12-23T12:06:18Z</dcterms:created>
  <dcterms:modified xsi:type="dcterms:W3CDTF">2019-01-05T21:48:53Z</dcterms:modified>
</cp:coreProperties>
</file>