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23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https://pixabay.com/en/sprinter-athletes-jesse-owens-63157/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Measuring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top speed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4901184" cy="29324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Jessie Owens won four gold medals in the 1936 Olympic Games:</a:t>
            </a:r>
          </a:p>
          <a:p>
            <a:pPr marL="0" marR="0" lvl="0" indent="0" algn="l" defTabSz="914400" rtl="0" eaLnBrk="1" fontAlgn="auto" latinLnBrk="0" hangingPunct="1">
              <a:lnSpc>
                <a:spcPct val="123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	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100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m sprint</a:t>
            </a:r>
          </a:p>
          <a:p>
            <a:pPr marL="0" marR="0" lvl="0" indent="0" algn="l" defTabSz="914400" rtl="0" eaLnBrk="1" fontAlgn="auto" latinLnBrk="0" hangingPunct="1">
              <a:lnSpc>
                <a:spcPct val="123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/>
              <a:t>	</a:t>
            </a:r>
            <a:r>
              <a:rPr lang="en-US" baseline="0" dirty="0" smtClean="0"/>
              <a:t>200</a:t>
            </a:r>
            <a:r>
              <a:rPr lang="en-US" dirty="0" smtClean="0"/>
              <a:t>m sprint</a:t>
            </a:r>
          </a:p>
          <a:p>
            <a:pPr marL="0" marR="0" lvl="0" indent="0" algn="l" defTabSz="914400" rtl="0" eaLnBrk="1" fontAlgn="auto" latinLnBrk="0" hangingPunct="1">
              <a:lnSpc>
                <a:spcPct val="123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	</a:t>
            </a:r>
            <a:r>
              <a:rPr lang="en-US" dirty="0" smtClean="0"/>
              <a:t>Long </a:t>
            </a:r>
            <a:r>
              <a:rPr lang="en-US" dirty="0" smtClean="0"/>
              <a:t>jump</a:t>
            </a:r>
          </a:p>
          <a:p>
            <a:pPr marL="0" marR="0" lvl="0" indent="0" algn="l" defTabSz="914400" rtl="0" eaLnBrk="1" fontAlgn="auto" latinLnBrk="0" hangingPunct="1">
              <a:lnSpc>
                <a:spcPct val="123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	</a:t>
            </a:r>
            <a:r>
              <a:rPr lang="en-US" dirty="0" smtClean="0"/>
              <a:t>4 x 100m relay</a:t>
            </a:r>
          </a:p>
          <a:p>
            <a:pPr marL="0" marR="0" lvl="0" indent="0" algn="l" defTabSz="914400" rtl="0" eaLnBrk="1" fontAlgn="auto" latinLnBrk="0" hangingPunct="1">
              <a:lnSpc>
                <a:spcPct val="123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23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How would you measure his top speed?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1026" name="Picture 2" descr="Sprinter, Athletes, Jesse Owens, Olympiad, Black, Neg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369" y="863125"/>
            <a:ext cx="3152994" cy="433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89369" y="5195484"/>
            <a:ext cx="3152994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50" dirty="0" smtClean="0">
                <a:latin typeface="Verdana" panose="020B0604030504040204" pitchFamily="34" charset="0"/>
                <a:ea typeface="Verdana" panose="020B0604030504040204" pitchFamily="34" charset="0"/>
              </a:rPr>
              <a:t>Jesse Owens – Berlin Olympics 1936</a:t>
            </a:r>
            <a:endParaRPr lang="en-GB" sz="125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59119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Measuring top speed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250183" y="863126"/>
            <a:ext cx="8607872" cy="11565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/>
              <a:t>Use </a:t>
            </a:r>
            <a:r>
              <a:rPr lang="en-US" sz="1600" dirty="0" smtClean="0"/>
              <a:t>these </a:t>
            </a:r>
            <a:r>
              <a:rPr lang="en-US" sz="1600" dirty="0"/>
              <a:t>statements to </a:t>
            </a:r>
            <a:r>
              <a:rPr lang="en-US" sz="1600" dirty="0" smtClean="0"/>
              <a:t>describe </a:t>
            </a:r>
            <a:r>
              <a:rPr lang="en-US" sz="1600" b="1" dirty="0" smtClean="0"/>
              <a:t>how </a:t>
            </a:r>
            <a:r>
              <a:rPr lang="en-US" sz="1600" b="1" dirty="0"/>
              <a:t>to measure the top speed of a runner</a:t>
            </a:r>
            <a:r>
              <a:rPr lang="en-US" sz="1600" dirty="0"/>
              <a:t>.</a:t>
            </a:r>
          </a:p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 smtClean="0"/>
              <a:t>Some of the statements are </a:t>
            </a:r>
            <a:r>
              <a:rPr lang="en-US" i="1" dirty="0" smtClean="0"/>
              <a:t>not</a:t>
            </a:r>
            <a:r>
              <a:rPr lang="en-US" sz="1600" i="1" dirty="0" smtClean="0"/>
              <a:t> </a:t>
            </a:r>
            <a:r>
              <a:rPr lang="en-US" sz="1600" dirty="0" smtClean="0"/>
              <a:t>needed.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56616" y="1724358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a tape measure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626590" y="3241894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Measure a distance of ten metres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4626590" y="4000662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Mark the start and finish with a pole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4626590" y="5518196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Let the runner have a run up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356616" y="5518196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a timer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356616" y="4759430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Measure the time taken to run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10m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56616" y="4000662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Divide the distance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(10m)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 time taken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356616" y="3241894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Put the runner on the start line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26590" y="1724358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Count down: ready, steady, go!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626590" y="4759430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Divide the time taken by ten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626590" y="2483126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a metre rule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56616" y="2483126"/>
            <a:ext cx="4068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Repeat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three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times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average</a:t>
            </a:r>
          </a:p>
        </p:txBody>
      </p:sp>
    </p:spTree>
    <p:extLst>
      <p:ext uri="{BB962C8B-B14F-4D97-AF65-F5344CB8AC3E}">
        <p14:creationId xmlns:p14="http://schemas.microsoft.com/office/powerpoint/2010/main" val="111769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74</TotalTime>
  <Words>129</Words>
  <Application>Microsoft Office PowerPoint</Application>
  <PresentationFormat>On-screen Show (4:3)</PresentationFormat>
  <Paragraphs>26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8</cp:revision>
  <dcterms:created xsi:type="dcterms:W3CDTF">2019-01-24T10:28:10Z</dcterms:created>
  <dcterms:modified xsi:type="dcterms:W3CDTF">2019-03-01T09:37:02Z</dcterms:modified>
</cp:coreProperties>
</file>