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things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of these things are moving.</a:t>
            </a:r>
          </a:p>
        </p:txBody>
      </p:sp>
      <p:pic>
        <p:nvPicPr>
          <p:cNvPr id="8" name="Picture 7" descr="Van, Camper, Vw, Volkswagen, Car, Automobile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112" y="3968928"/>
            <a:ext cx="3445938" cy="2157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Space Shuttle, Atlantis, Nasa, Space Travel, Rocket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92" y="694022"/>
            <a:ext cx="5450562" cy="2725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Car, Vintage, Red, Old, Automobile, Vehicle, Aut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874" y="3419304"/>
            <a:ext cx="3125145" cy="1562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Sports, Runner, Health, Fitness, Athlete, Run, Exercise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787" y="940787"/>
            <a:ext cx="1795678" cy="2777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Animal, Reptile, Creature, Shell, Snail, Wirbello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483568" y="4604420"/>
            <a:ext cx="3370869" cy="20602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87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 things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65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statement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the odd one out?</a:t>
            </a:r>
          </a:p>
        </p:txBody>
      </p:sp>
      <p:sp>
        <p:nvSpPr>
          <p:cNvPr id="2" name="Rectangle 1"/>
          <p:cNvSpPr/>
          <p:nvPr/>
        </p:nvSpPr>
        <p:spPr>
          <a:xfrm>
            <a:off x="402385" y="29142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57201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7842" y="29996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Miles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car travels in one hour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Kilometres a space craft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travels in one second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Metres an athlete runs each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second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Hours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minibus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takes to complete a journey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Centimetres a snail crawls each minute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6" name="Picture 35" descr="Van, Camper, Vw, Volkswagen, Car, Automobil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889" y="1027024"/>
            <a:ext cx="1477102" cy="924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Picture 36" descr="Space Shuttle, Atlantis, Nasa, Space Travel, Rocket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12" y="1250219"/>
            <a:ext cx="2336385" cy="1168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7" descr="Car, Vintage, Red, Old, Automobile, Vehicle, Aut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251" y="2083513"/>
            <a:ext cx="1339594" cy="669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Picture 38" descr="Sports, Runner, Health, Fitness, Athlete, Run, Exercise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712" y="904859"/>
            <a:ext cx="769718" cy="1190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 descr="Animal, Reptile, Creature, Shell, Snail, Wirbellos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97440" y="2095294"/>
            <a:ext cx="1444923" cy="8831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351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64</TotalTime>
  <Words>60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2019-01-24T08:48:17Z</dcterms:created>
  <dcterms:modified xsi:type="dcterms:W3CDTF">2019-01-28T14:15:13Z</dcterms:modified>
</cp:coreProperties>
</file>