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69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Courtesy Ronald Reagan Library.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100m world record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621792" y="947555"/>
            <a:ext cx="4206239" cy="4474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US" dirty="0" smtClean="0"/>
              <a:t>Florence Griffith-Joyner broke the 100m world record on </a:t>
            </a:r>
            <a:r>
              <a:rPr lang="en-US" dirty="0"/>
              <a:t>July 16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1988. </a:t>
            </a:r>
          </a:p>
          <a:p>
            <a:pPr>
              <a:spcAft>
                <a:spcPts val="1200"/>
              </a:spcAft>
              <a:defRPr/>
            </a:pPr>
            <a:r>
              <a:rPr lang="en-US" dirty="0"/>
              <a:t>Her fans called her ‘Flo-Jo’.</a:t>
            </a:r>
            <a:endParaRPr lang="en-GB" dirty="0"/>
          </a:p>
          <a:p>
            <a:pPr>
              <a:spcAft>
                <a:spcPts val="1200"/>
              </a:spcAft>
              <a:defRPr/>
            </a:pPr>
            <a:r>
              <a:rPr lang="en-US" dirty="0" smtClean="0"/>
              <a:t>More than thirty years later, her record still stands.</a:t>
            </a:r>
          </a:p>
        </p:txBody>
      </p:sp>
      <p:pic>
        <p:nvPicPr>
          <p:cNvPr id="1026" name="Picture 2" descr="Image result for florence griffith joy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103" y="947555"/>
            <a:ext cx="3090545" cy="472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04103" y="5668278"/>
            <a:ext cx="309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Florence Griffith-Joyner meeting the US President in the Oval Office, 1988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100m world record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Flo-Jo’s world record breaking 100m race.</a:t>
            </a:r>
          </a:p>
          <a:p>
            <a:pPr>
              <a:spcAft>
                <a:spcPts val="1200"/>
              </a:spcAft>
            </a:pP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average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instantaneous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race: 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1988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Flo-Jo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 the 100m in 10.49 seconds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 a new world record.  Her _______________ speed for the race was 9.5 m/s.  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starting gun went off her _______________ speed was zero.  She quickly sped up and at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50m point her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_______________ speed was 11.0 m/s.  For the first half of the race her _______________ speed was 8.6 m/s.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the half-way point Flo-Jo slowed a little.  Her _______________ speed for the second half of the race was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10.7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m/s.  In the last few metres she sped up again and on the finish line her _______________ speed was 11.2 m/s.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18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100m world record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Flo-Jo’s world record breaking 100m race.</a:t>
            </a:r>
          </a:p>
          <a:p>
            <a:pPr>
              <a:spcAft>
                <a:spcPts val="1200"/>
              </a:spcAft>
            </a:pP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average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instantaneous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race: 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1988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Flo-Jo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 the 100m in 10.49 seconds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 a new world record.  Her _______________ speed for the race was 9.5 m/s.  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starting gun went off her _______________ speed was zero.  She quickly sped up and at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50m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 her _______________ speed was 11.0 m/s.  For the first half of the race her _______________ speed was 8.6 m/s.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the half-way point Flo-Jo slowed a little.  Her _______________ speed for the second half of the race was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10.7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m/s.  In the last few metres she sped up again and on the finish line her _______________ speed was 11.2 m/s.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4792" y="2532888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3464" y="3009907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instantaneous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9596" y="3332604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instantaneous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5494" y="3650469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5728" y="4429899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9077" y="5065145"/>
            <a:ext cx="21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instantaneous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6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339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2019-01-24T13:53:08Z</dcterms:created>
  <dcterms:modified xsi:type="dcterms:W3CDTF">2019-01-25T08:12:39Z</dcterms:modified>
</cp:coreProperties>
</file>