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61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DBD"/>
    <a:srgbClr val="A80000"/>
    <a:srgbClr val="1D6524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0796" autoAdjust="0"/>
  </p:normalViewPr>
  <p:slideViewPr>
    <p:cSldViewPr snapToGrid="0">
      <p:cViewPr varScale="1">
        <p:scale>
          <a:sx n="94" d="100"/>
          <a:sy n="94" d="100"/>
        </p:scale>
        <p:origin x="378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animal-reptile-creature-shell-708246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0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https://pixabay.com/en/animal-reptile-creature-shell-708246/</a:t>
            </a: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https://pixabay.com/en/green-leaf-natural-leaves-structure-176722/ </a:t>
            </a:r>
            <a:endParaRPr lang="en-GB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741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Acceleration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356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If something changes its speed, we say that it accelerates.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It has an acceleration.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Each of these things can accelerate.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266966" y="3467845"/>
            <a:ext cx="2366968" cy="2140240"/>
            <a:chOff x="2886806" y="1236223"/>
            <a:chExt cx="2366968" cy="2140240"/>
          </a:xfrm>
        </p:grpSpPr>
        <p:grpSp>
          <p:nvGrpSpPr>
            <p:cNvPr id="6" name="Group 5"/>
            <p:cNvGrpSpPr/>
            <p:nvPr/>
          </p:nvGrpSpPr>
          <p:grpSpPr>
            <a:xfrm>
              <a:off x="3692216" y="2026352"/>
              <a:ext cx="549679" cy="865940"/>
              <a:chOff x="3692216" y="2026352"/>
              <a:chExt cx="549679" cy="865940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3860769" y="2712231"/>
                <a:ext cx="105724" cy="180061"/>
              </a:xfrm>
              <a:prstGeom prst="line">
                <a:avLst/>
              </a:prstGeom>
              <a:ln w="317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" name="Group 37"/>
              <p:cNvGrpSpPr/>
              <p:nvPr/>
            </p:nvGrpSpPr>
            <p:grpSpPr>
              <a:xfrm>
                <a:off x="3692216" y="2026352"/>
                <a:ext cx="549679" cy="719785"/>
                <a:chOff x="3692216" y="2026352"/>
                <a:chExt cx="549679" cy="719785"/>
              </a:xfrm>
            </p:grpSpPr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746728" y="2638137"/>
                  <a:ext cx="180000" cy="108000"/>
                </a:xfrm>
                <a:prstGeom prst="lin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47625" cap="rnd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flipH="1">
                  <a:off x="3746727" y="2269634"/>
                  <a:ext cx="491863" cy="363733"/>
                </a:xfrm>
                <a:prstGeom prst="lin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38100" cap="rnd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3692216" y="2026352"/>
                  <a:ext cx="549679" cy="243650"/>
                </a:xfrm>
                <a:prstGeom prst="lin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38100" cap="rnd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" name="Group 6"/>
            <p:cNvGrpSpPr/>
            <p:nvPr/>
          </p:nvGrpSpPr>
          <p:grpSpPr>
            <a:xfrm>
              <a:off x="2886806" y="1236223"/>
              <a:ext cx="2366968" cy="2140240"/>
              <a:chOff x="2889981" y="1239398"/>
              <a:chExt cx="2366968" cy="2140240"/>
            </a:xfrm>
          </p:grpSpPr>
          <p:cxnSp>
            <p:nvCxnSpPr>
              <p:cNvPr id="8" name="Straight Connector 7"/>
              <p:cNvCxnSpPr/>
              <p:nvPr/>
            </p:nvCxnSpPr>
            <p:spPr>
              <a:xfrm flipH="1" flipV="1">
                <a:off x="3703501" y="2289168"/>
                <a:ext cx="276178" cy="641134"/>
              </a:xfrm>
              <a:prstGeom prst="line">
                <a:avLst/>
              </a:prstGeom>
              <a:ln w="38100">
                <a:solidFill>
                  <a:srgbClr val="1D652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Freeform 8"/>
              <p:cNvSpPr/>
              <p:nvPr/>
            </p:nvSpPr>
            <p:spPr>
              <a:xfrm>
                <a:off x="4276725" y="1683544"/>
                <a:ext cx="509588" cy="500062"/>
              </a:xfrm>
              <a:custGeom>
                <a:avLst/>
                <a:gdLst>
                  <a:gd name="connsiteX0" fmla="*/ 0 w 509588"/>
                  <a:gd name="connsiteY0" fmla="*/ 0 h 500062"/>
                  <a:gd name="connsiteX1" fmla="*/ 28575 w 509588"/>
                  <a:gd name="connsiteY1" fmla="*/ 423862 h 500062"/>
                  <a:gd name="connsiteX2" fmla="*/ 359569 w 509588"/>
                  <a:gd name="connsiteY2" fmla="*/ 500062 h 500062"/>
                  <a:gd name="connsiteX3" fmla="*/ 497681 w 509588"/>
                  <a:gd name="connsiteY3" fmla="*/ 488156 h 500062"/>
                  <a:gd name="connsiteX4" fmla="*/ 509588 w 509588"/>
                  <a:gd name="connsiteY4" fmla="*/ 497681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588" h="500062">
                    <a:moveTo>
                      <a:pt x="0" y="0"/>
                    </a:moveTo>
                    <a:lnTo>
                      <a:pt x="28575" y="423862"/>
                    </a:lnTo>
                    <a:lnTo>
                      <a:pt x="359569" y="500062"/>
                    </a:lnTo>
                    <a:lnTo>
                      <a:pt x="497681" y="488156"/>
                    </a:lnTo>
                    <a:lnTo>
                      <a:pt x="509588" y="497681"/>
                    </a:lnTo>
                  </a:path>
                </a:pathLst>
              </a:custGeom>
              <a:noFill/>
              <a:ln w="381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889981" y="2479638"/>
                <a:ext cx="900000" cy="900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508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356949" y="2479638"/>
                <a:ext cx="900000" cy="900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508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 flipV="1">
                <a:off x="3353947" y="2166651"/>
                <a:ext cx="407152" cy="754284"/>
              </a:xfrm>
              <a:prstGeom prst="line">
                <a:avLst/>
              </a:prstGeom>
              <a:ln w="38100">
                <a:solidFill>
                  <a:srgbClr val="1D652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3339981" y="2912186"/>
                <a:ext cx="619678" cy="17452"/>
              </a:xfrm>
              <a:prstGeom prst="line">
                <a:avLst/>
              </a:prstGeom>
              <a:ln w="38100">
                <a:solidFill>
                  <a:srgbClr val="1D652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3267981" y="2856737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flipV="1">
                <a:off x="3981556" y="2374935"/>
                <a:ext cx="545071" cy="572855"/>
              </a:xfrm>
              <a:prstGeom prst="line">
                <a:avLst/>
              </a:prstGeom>
              <a:ln w="38100">
                <a:solidFill>
                  <a:srgbClr val="1D652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3683613" y="2280782"/>
                <a:ext cx="802661" cy="9684"/>
              </a:xfrm>
              <a:prstGeom prst="line">
                <a:avLst/>
              </a:prstGeom>
              <a:ln w="38100">
                <a:solidFill>
                  <a:srgbClr val="1D652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Freeform 18"/>
              <p:cNvSpPr/>
              <p:nvPr/>
            </p:nvSpPr>
            <p:spPr>
              <a:xfrm>
                <a:off x="4452936" y="2213927"/>
                <a:ext cx="382075" cy="733863"/>
              </a:xfrm>
              <a:custGeom>
                <a:avLst/>
                <a:gdLst>
                  <a:gd name="connsiteX0" fmla="*/ 0 w 390525"/>
                  <a:gd name="connsiteY0" fmla="*/ 0 h 771525"/>
                  <a:gd name="connsiteX1" fmla="*/ 235744 w 390525"/>
                  <a:gd name="connsiteY1" fmla="*/ 607219 h 771525"/>
                  <a:gd name="connsiteX2" fmla="*/ 390525 w 390525"/>
                  <a:gd name="connsiteY2" fmla="*/ 771525 h 77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0525" h="771525">
                    <a:moveTo>
                      <a:pt x="0" y="0"/>
                    </a:moveTo>
                    <a:lnTo>
                      <a:pt x="235744" y="607219"/>
                    </a:lnTo>
                    <a:lnTo>
                      <a:pt x="390525" y="771525"/>
                    </a:lnTo>
                  </a:path>
                </a:pathLst>
              </a:custGeom>
              <a:noFill/>
              <a:ln w="38100" cap="rnd">
                <a:solidFill>
                  <a:srgbClr val="1D65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" name="Straight Connector 19"/>
              <p:cNvCxnSpPr>
                <a:stCxn id="16" idx="4"/>
                <a:endCxn id="21" idx="4"/>
              </p:cNvCxnSpPr>
              <p:nvPr/>
            </p:nvCxnSpPr>
            <p:spPr>
              <a:xfrm>
                <a:off x="3339981" y="3000737"/>
                <a:ext cx="639238" cy="7200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Oval 20"/>
              <p:cNvSpPr/>
              <p:nvPr/>
            </p:nvSpPr>
            <p:spPr>
              <a:xfrm>
                <a:off x="3835219" y="2784737"/>
                <a:ext cx="288000" cy="288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" name="Straight Connector 21"/>
              <p:cNvCxnSpPr>
                <a:stCxn id="16" idx="0"/>
                <a:endCxn id="21" idx="0"/>
              </p:cNvCxnSpPr>
              <p:nvPr/>
            </p:nvCxnSpPr>
            <p:spPr>
              <a:xfrm flipV="1">
                <a:off x="3339981" y="2784737"/>
                <a:ext cx="639238" cy="7200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rapezoid 22"/>
              <p:cNvSpPr/>
              <p:nvPr/>
            </p:nvSpPr>
            <p:spPr>
              <a:xfrm rot="5400000">
                <a:off x="3739540" y="2027626"/>
                <a:ext cx="72000" cy="258702"/>
              </a:xfrm>
              <a:prstGeom prst="trapezoid">
                <a:avLst>
                  <a:gd name="adj" fmla="val 18385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Freeform 23"/>
              <p:cNvSpPr/>
              <p:nvPr/>
            </p:nvSpPr>
            <p:spPr>
              <a:xfrm rot="21064420">
                <a:off x="4451683" y="2170545"/>
                <a:ext cx="319768" cy="198915"/>
              </a:xfrm>
              <a:custGeom>
                <a:avLst/>
                <a:gdLst>
                  <a:gd name="connsiteX0" fmla="*/ 0 w 481340"/>
                  <a:gd name="connsiteY0" fmla="*/ 16064 h 251014"/>
                  <a:gd name="connsiteX1" fmla="*/ 400050 w 481340"/>
                  <a:gd name="connsiteY1" fmla="*/ 9714 h 251014"/>
                  <a:gd name="connsiteX2" fmla="*/ 476250 w 481340"/>
                  <a:gd name="connsiteY2" fmla="*/ 130364 h 251014"/>
                  <a:gd name="connsiteX3" fmla="*/ 317500 w 481340"/>
                  <a:gd name="connsiteY3" fmla="*/ 251014 h 251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1340" h="251014">
                    <a:moveTo>
                      <a:pt x="0" y="16064"/>
                    </a:moveTo>
                    <a:cubicBezTo>
                      <a:pt x="160337" y="3364"/>
                      <a:pt x="320675" y="-9336"/>
                      <a:pt x="400050" y="9714"/>
                    </a:cubicBezTo>
                    <a:cubicBezTo>
                      <a:pt x="479425" y="28764"/>
                      <a:pt x="490008" y="90147"/>
                      <a:pt x="476250" y="130364"/>
                    </a:cubicBezTo>
                    <a:cubicBezTo>
                      <a:pt x="462492" y="170581"/>
                      <a:pt x="389996" y="210797"/>
                      <a:pt x="317500" y="251014"/>
                    </a:cubicBezTo>
                  </a:path>
                </a:pathLst>
              </a:custGeom>
              <a:noFill/>
              <a:ln w="38100" cap="rnd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3979219" y="2928737"/>
                <a:ext cx="105724" cy="180061"/>
              </a:xfrm>
              <a:prstGeom prst="line">
                <a:avLst/>
              </a:prstGeom>
              <a:ln w="3175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Group 26"/>
              <p:cNvGrpSpPr/>
              <p:nvPr/>
            </p:nvGrpSpPr>
            <p:grpSpPr>
              <a:xfrm>
                <a:off x="3694324" y="1662570"/>
                <a:ext cx="1090622" cy="1457035"/>
                <a:chOff x="3694324" y="1647535"/>
                <a:chExt cx="1090622" cy="1457035"/>
              </a:xfrm>
              <a:solidFill>
                <a:schemeClr val="accent1">
                  <a:lumMod val="60000"/>
                  <a:lumOff val="40000"/>
                </a:schemeClr>
              </a:solidFill>
            </p:grpSpPr>
            <p:cxnSp>
              <p:nvCxnSpPr>
                <p:cNvPr id="30" name="Straight Connector 29"/>
                <p:cNvCxnSpPr/>
                <p:nvPr/>
              </p:nvCxnSpPr>
              <p:spPr>
                <a:xfrm flipV="1">
                  <a:off x="3920590" y="3093568"/>
                  <a:ext cx="211601" cy="8020"/>
                </a:xfrm>
                <a:prstGeom prst="line">
                  <a:avLst/>
                </a:prstGeom>
                <a:grpFill/>
                <a:ln w="47625" cap="rnd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3694324" y="2009775"/>
                  <a:ext cx="258350" cy="490559"/>
                </a:xfrm>
                <a:prstGeom prst="line">
                  <a:avLst/>
                </a:prstGeom>
                <a:grpFill/>
                <a:ln w="38100" cap="rnd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 flipH="1">
                  <a:off x="3904893" y="2504626"/>
                  <a:ext cx="49889" cy="599944"/>
                </a:xfrm>
                <a:prstGeom prst="line">
                  <a:avLst/>
                </a:prstGeom>
                <a:grpFill/>
                <a:ln w="38100" cap="rnd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flipV="1">
                  <a:off x="3694324" y="1647535"/>
                  <a:ext cx="612000" cy="360000"/>
                </a:xfrm>
                <a:prstGeom prst="line">
                  <a:avLst/>
                </a:prstGeom>
                <a:grpFill/>
                <a:ln w="38100" cap="rnd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4278087" y="1673942"/>
                  <a:ext cx="0" cy="432000"/>
                </a:xfrm>
                <a:prstGeom prst="line">
                  <a:avLst/>
                </a:prstGeom>
                <a:grpFill/>
                <a:ln w="38100" cap="rnd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4285343" y="2112251"/>
                  <a:ext cx="335186" cy="114793"/>
                </a:xfrm>
                <a:prstGeom prst="line">
                  <a:avLst/>
                </a:prstGeom>
                <a:grpFill/>
                <a:ln w="38100" cap="rnd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Freeform 35"/>
                <p:cNvSpPr/>
                <p:nvPr/>
              </p:nvSpPr>
              <p:spPr>
                <a:xfrm>
                  <a:off x="4627784" y="2210375"/>
                  <a:ext cx="157162" cy="16669"/>
                </a:xfrm>
                <a:custGeom>
                  <a:avLst/>
                  <a:gdLst>
                    <a:gd name="connsiteX0" fmla="*/ 0 w 157162"/>
                    <a:gd name="connsiteY0" fmla="*/ 16669 h 16669"/>
                    <a:gd name="connsiteX1" fmla="*/ 145256 w 157162"/>
                    <a:gd name="connsiteY1" fmla="*/ 14288 h 16669"/>
                    <a:gd name="connsiteX2" fmla="*/ 157162 w 157162"/>
                    <a:gd name="connsiteY2" fmla="*/ 2381 h 16669"/>
                    <a:gd name="connsiteX3" fmla="*/ 157162 w 157162"/>
                    <a:gd name="connsiteY3" fmla="*/ 0 h 16669"/>
                    <a:gd name="connsiteX4" fmla="*/ 157162 w 157162"/>
                    <a:gd name="connsiteY4" fmla="*/ 0 h 16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162" h="16669">
                      <a:moveTo>
                        <a:pt x="0" y="16669"/>
                      </a:moveTo>
                      <a:lnTo>
                        <a:pt x="145256" y="14288"/>
                      </a:lnTo>
                      <a:lnTo>
                        <a:pt x="157162" y="2381"/>
                      </a:lnTo>
                      <a:lnTo>
                        <a:pt x="157162" y="0"/>
                      </a:lnTo>
                      <a:lnTo>
                        <a:pt x="157162" y="0"/>
                      </a:lnTo>
                    </a:path>
                  </a:pathLst>
                </a:custGeom>
                <a:grpFill/>
                <a:ln w="38100" cap="rnd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8" name="Oval 27"/>
              <p:cNvSpPr/>
              <p:nvPr/>
            </p:nvSpPr>
            <p:spPr>
              <a:xfrm rot="1751447">
                <a:off x="4276186" y="1262872"/>
                <a:ext cx="324000" cy="432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Pie 28"/>
              <p:cNvSpPr/>
              <p:nvPr/>
            </p:nvSpPr>
            <p:spPr>
              <a:xfrm rot="2215815">
                <a:off x="4239933" y="1239398"/>
                <a:ext cx="396000" cy="468000"/>
              </a:xfrm>
              <a:prstGeom prst="pie">
                <a:avLst>
                  <a:gd name="adj1" fmla="val 7804831"/>
                  <a:gd name="adj2" fmla="val 18485743"/>
                </a:avLst>
              </a:prstGeom>
              <a:gradFill flip="none" rotWithShape="1">
                <a:gsLst>
                  <a:gs pos="0">
                    <a:srgbClr val="FF0000"/>
                  </a:gs>
                  <a:gs pos="23000">
                    <a:srgbClr val="A80000"/>
                  </a:gs>
                  <a:gs pos="69000">
                    <a:srgbClr val="FF0000"/>
                  </a:gs>
                  <a:gs pos="97000">
                    <a:srgbClr val="A80000"/>
                  </a:gs>
                </a:gsLst>
                <a:lin ang="2700000" scaled="1"/>
                <a:tileRect/>
              </a:gradFill>
              <a:ln w="25400">
                <a:solidFill>
                  <a:srgbClr val="A8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42" name="Pictur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604" y="2705101"/>
            <a:ext cx="3295804" cy="123835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0450" y="1735706"/>
            <a:ext cx="2720112" cy="1156411"/>
          </a:xfrm>
          <a:prstGeom prst="rect">
            <a:avLst/>
          </a:prstGeom>
        </p:spPr>
      </p:pic>
      <p:pic>
        <p:nvPicPr>
          <p:cNvPr id="44" name="Picture 43" descr="Animal, Reptile, Creature, Shell, Snail, Wirbellos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0699" y="4977759"/>
            <a:ext cx="2225616" cy="13602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Acceleration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448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 Which statement </a:t>
            </a:r>
            <a:r>
              <a:rPr kumimoji="0" lang="en-US" sz="2000" i="1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describes the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acceleration?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bigger than 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bigger than 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the same as 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or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24736" y="1292185"/>
            <a:ext cx="7580326" cy="2159270"/>
            <a:chOff x="524736" y="1292185"/>
            <a:chExt cx="7580326" cy="2159270"/>
          </a:xfrm>
        </p:grpSpPr>
        <p:grpSp>
          <p:nvGrpSpPr>
            <p:cNvPr id="144" name="Group 143"/>
            <p:cNvGrpSpPr/>
            <p:nvPr/>
          </p:nvGrpSpPr>
          <p:grpSpPr>
            <a:xfrm>
              <a:off x="1136748" y="1292185"/>
              <a:ext cx="2366968" cy="2140240"/>
              <a:chOff x="2886806" y="1236223"/>
              <a:chExt cx="2366968" cy="2140240"/>
            </a:xfrm>
          </p:grpSpPr>
          <p:grpSp>
            <p:nvGrpSpPr>
              <p:cNvPr id="143" name="Group 142"/>
              <p:cNvGrpSpPr/>
              <p:nvPr/>
            </p:nvGrpSpPr>
            <p:grpSpPr>
              <a:xfrm>
                <a:off x="3692216" y="2026352"/>
                <a:ext cx="549679" cy="865940"/>
                <a:chOff x="3692216" y="2026352"/>
                <a:chExt cx="549679" cy="865940"/>
              </a:xfrm>
            </p:grpSpPr>
            <p:cxnSp>
              <p:nvCxnSpPr>
                <p:cNvPr id="115" name="Straight Connector 114"/>
                <p:cNvCxnSpPr/>
                <p:nvPr/>
              </p:nvCxnSpPr>
              <p:spPr>
                <a:xfrm>
                  <a:off x="3860769" y="2712231"/>
                  <a:ext cx="105724" cy="180061"/>
                </a:xfrm>
                <a:prstGeom prst="line">
                  <a:avLst/>
                </a:prstGeom>
                <a:ln w="317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4" name="Group 133"/>
                <p:cNvGrpSpPr/>
                <p:nvPr/>
              </p:nvGrpSpPr>
              <p:grpSpPr>
                <a:xfrm>
                  <a:off x="3692216" y="2026352"/>
                  <a:ext cx="549679" cy="719785"/>
                  <a:chOff x="3692216" y="2026352"/>
                  <a:chExt cx="549679" cy="719785"/>
                </a:xfrm>
              </p:grpSpPr>
              <p:cxnSp>
                <p:nvCxnSpPr>
                  <p:cNvPr id="116" name="Straight Connector 115"/>
                  <p:cNvCxnSpPr/>
                  <p:nvPr/>
                </p:nvCxnSpPr>
                <p:spPr>
                  <a:xfrm>
                    <a:off x="3746728" y="2638137"/>
                    <a:ext cx="180000" cy="108000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47625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Straight Connector 116"/>
                  <p:cNvCxnSpPr/>
                  <p:nvPr/>
                </p:nvCxnSpPr>
                <p:spPr>
                  <a:xfrm flipH="1">
                    <a:off x="3746727" y="2269634"/>
                    <a:ext cx="491863" cy="363733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81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Straight Connector 121"/>
                  <p:cNvCxnSpPr/>
                  <p:nvPr/>
                </p:nvCxnSpPr>
                <p:spPr>
                  <a:xfrm>
                    <a:off x="3692216" y="2026352"/>
                    <a:ext cx="549679" cy="243650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81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2" name="Group 141"/>
              <p:cNvGrpSpPr/>
              <p:nvPr/>
            </p:nvGrpSpPr>
            <p:grpSpPr>
              <a:xfrm>
                <a:off x="2886806" y="1236223"/>
                <a:ext cx="2366968" cy="2140240"/>
                <a:chOff x="2889981" y="1239398"/>
                <a:chExt cx="2366968" cy="2140240"/>
              </a:xfrm>
            </p:grpSpPr>
            <p:cxnSp>
              <p:nvCxnSpPr>
                <p:cNvPr id="139" name="Straight Connector 138"/>
                <p:cNvCxnSpPr/>
                <p:nvPr/>
              </p:nvCxnSpPr>
              <p:spPr>
                <a:xfrm flipH="1" flipV="1">
                  <a:off x="3703501" y="2289168"/>
                  <a:ext cx="276178" cy="641134"/>
                </a:xfrm>
                <a:prstGeom prst="line">
                  <a:avLst/>
                </a:prstGeom>
                <a:ln w="38100">
                  <a:solidFill>
                    <a:srgbClr val="1D652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6" name="Freeform 135"/>
                <p:cNvSpPr/>
                <p:nvPr/>
              </p:nvSpPr>
              <p:spPr>
                <a:xfrm>
                  <a:off x="4276725" y="1683544"/>
                  <a:ext cx="509588" cy="500062"/>
                </a:xfrm>
                <a:custGeom>
                  <a:avLst/>
                  <a:gdLst>
                    <a:gd name="connsiteX0" fmla="*/ 0 w 509588"/>
                    <a:gd name="connsiteY0" fmla="*/ 0 h 500062"/>
                    <a:gd name="connsiteX1" fmla="*/ 28575 w 509588"/>
                    <a:gd name="connsiteY1" fmla="*/ 423862 h 500062"/>
                    <a:gd name="connsiteX2" fmla="*/ 359569 w 509588"/>
                    <a:gd name="connsiteY2" fmla="*/ 500062 h 500062"/>
                    <a:gd name="connsiteX3" fmla="*/ 497681 w 509588"/>
                    <a:gd name="connsiteY3" fmla="*/ 488156 h 500062"/>
                    <a:gd name="connsiteX4" fmla="*/ 509588 w 509588"/>
                    <a:gd name="connsiteY4" fmla="*/ 497681 h 50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9588" h="500062">
                      <a:moveTo>
                        <a:pt x="0" y="0"/>
                      </a:moveTo>
                      <a:lnTo>
                        <a:pt x="28575" y="423862"/>
                      </a:lnTo>
                      <a:lnTo>
                        <a:pt x="359569" y="500062"/>
                      </a:lnTo>
                      <a:lnTo>
                        <a:pt x="497681" y="488156"/>
                      </a:lnTo>
                      <a:lnTo>
                        <a:pt x="509588" y="497681"/>
                      </a:lnTo>
                    </a:path>
                  </a:pathLst>
                </a:custGeom>
                <a:noFill/>
                <a:ln w="381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" name="Oval 1"/>
                <p:cNvSpPr/>
                <p:nvPr/>
              </p:nvSpPr>
              <p:spPr>
                <a:xfrm>
                  <a:off x="2889981" y="2479638"/>
                  <a:ext cx="900000" cy="9000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08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4356949" y="2479638"/>
                  <a:ext cx="900000" cy="9000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08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" name="Straight Connector 3"/>
                <p:cNvCxnSpPr/>
                <p:nvPr/>
              </p:nvCxnSpPr>
              <p:spPr>
                <a:xfrm flipV="1">
                  <a:off x="3353947" y="2166651"/>
                  <a:ext cx="407152" cy="754284"/>
                </a:xfrm>
                <a:prstGeom prst="line">
                  <a:avLst/>
                </a:prstGeom>
                <a:ln w="38100">
                  <a:solidFill>
                    <a:srgbClr val="1D652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 flipH="1" flipV="1">
                  <a:off x="3339981" y="2912186"/>
                  <a:ext cx="619678" cy="17452"/>
                </a:xfrm>
                <a:prstGeom prst="line">
                  <a:avLst/>
                </a:prstGeom>
                <a:ln w="38100">
                  <a:solidFill>
                    <a:srgbClr val="1D652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Oval 31"/>
                <p:cNvSpPr/>
                <p:nvPr/>
              </p:nvSpPr>
              <p:spPr>
                <a:xfrm>
                  <a:off x="3267981" y="2856737"/>
                  <a:ext cx="144000" cy="144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2">
                      <a:lumMod val="7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>
                <a:xfrm flipV="1">
                  <a:off x="3981556" y="2374935"/>
                  <a:ext cx="545071" cy="572855"/>
                </a:xfrm>
                <a:prstGeom prst="line">
                  <a:avLst/>
                </a:prstGeom>
                <a:ln w="38100">
                  <a:solidFill>
                    <a:srgbClr val="1D652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flipV="1">
                  <a:off x="3683613" y="2280782"/>
                  <a:ext cx="802661" cy="9684"/>
                </a:xfrm>
                <a:prstGeom prst="line">
                  <a:avLst/>
                </a:prstGeom>
                <a:ln w="38100">
                  <a:solidFill>
                    <a:srgbClr val="1D652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Freeform 37"/>
                <p:cNvSpPr/>
                <p:nvPr/>
              </p:nvSpPr>
              <p:spPr>
                <a:xfrm>
                  <a:off x="4452936" y="2213927"/>
                  <a:ext cx="382075" cy="733863"/>
                </a:xfrm>
                <a:custGeom>
                  <a:avLst/>
                  <a:gdLst>
                    <a:gd name="connsiteX0" fmla="*/ 0 w 390525"/>
                    <a:gd name="connsiteY0" fmla="*/ 0 h 771525"/>
                    <a:gd name="connsiteX1" fmla="*/ 235744 w 390525"/>
                    <a:gd name="connsiteY1" fmla="*/ 607219 h 771525"/>
                    <a:gd name="connsiteX2" fmla="*/ 390525 w 390525"/>
                    <a:gd name="connsiteY2" fmla="*/ 771525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0525" h="771525">
                      <a:moveTo>
                        <a:pt x="0" y="0"/>
                      </a:moveTo>
                      <a:lnTo>
                        <a:pt x="235744" y="607219"/>
                      </a:lnTo>
                      <a:lnTo>
                        <a:pt x="390525" y="771525"/>
                      </a:lnTo>
                    </a:path>
                  </a:pathLst>
                </a:custGeom>
                <a:noFill/>
                <a:ln w="38100" cap="rnd">
                  <a:solidFill>
                    <a:srgbClr val="1D652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4" name="Straight Connector 43"/>
                <p:cNvCxnSpPr>
                  <a:stCxn id="32" idx="4"/>
                  <a:endCxn id="7" idx="4"/>
                </p:cNvCxnSpPr>
                <p:nvPr/>
              </p:nvCxnSpPr>
              <p:spPr>
                <a:xfrm>
                  <a:off x="3339981" y="3000737"/>
                  <a:ext cx="639238" cy="7200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" name="Oval 6"/>
                <p:cNvSpPr/>
                <p:nvPr/>
              </p:nvSpPr>
              <p:spPr>
                <a:xfrm>
                  <a:off x="3835219" y="2784737"/>
                  <a:ext cx="288000" cy="288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2">
                      <a:lumMod val="7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3" name="Straight Connector 42"/>
                <p:cNvCxnSpPr>
                  <a:stCxn id="32" idx="0"/>
                  <a:endCxn id="7" idx="0"/>
                </p:cNvCxnSpPr>
                <p:nvPr/>
              </p:nvCxnSpPr>
              <p:spPr>
                <a:xfrm flipV="1">
                  <a:off x="3339981" y="2784737"/>
                  <a:ext cx="639238" cy="7200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rapezoid 47"/>
                <p:cNvSpPr/>
                <p:nvPr/>
              </p:nvSpPr>
              <p:spPr>
                <a:xfrm rot="5400000">
                  <a:off x="3739540" y="2027626"/>
                  <a:ext cx="72000" cy="258702"/>
                </a:xfrm>
                <a:prstGeom prst="trapezoid">
                  <a:avLst>
                    <a:gd name="adj" fmla="val 18385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Freeform 57"/>
                <p:cNvSpPr/>
                <p:nvPr/>
              </p:nvSpPr>
              <p:spPr>
                <a:xfrm rot="21064420">
                  <a:off x="4451683" y="2170545"/>
                  <a:ext cx="319768" cy="198915"/>
                </a:xfrm>
                <a:custGeom>
                  <a:avLst/>
                  <a:gdLst>
                    <a:gd name="connsiteX0" fmla="*/ 0 w 481340"/>
                    <a:gd name="connsiteY0" fmla="*/ 16064 h 251014"/>
                    <a:gd name="connsiteX1" fmla="*/ 400050 w 481340"/>
                    <a:gd name="connsiteY1" fmla="*/ 9714 h 251014"/>
                    <a:gd name="connsiteX2" fmla="*/ 476250 w 481340"/>
                    <a:gd name="connsiteY2" fmla="*/ 130364 h 251014"/>
                    <a:gd name="connsiteX3" fmla="*/ 317500 w 481340"/>
                    <a:gd name="connsiteY3" fmla="*/ 251014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1340" h="251014">
                      <a:moveTo>
                        <a:pt x="0" y="16064"/>
                      </a:moveTo>
                      <a:cubicBezTo>
                        <a:pt x="160337" y="3364"/>
                        <a:pt x="320675" y="-9336"/>
                        <a:pt x="400050" y="9714"/>
                      </a:cubicBezTo>
                      <a:cubicBezTo>
                        <a:pt x="479425" y="28764"/>
                        <a:pt x="490008" y="90147"/>
                        <a:pt x="476250" y="130364"/>
                      </a:cubicBezTo>
                      <a:cubicBezTo>
                        <a:pt x="462492" y="170581"/>
                        <a:pt x="389996" y="210797"/>
                        <a:pt x="317500" y="251014"/>
                      </a:cubicBezTo>
                    </a:path>
                  </a:pathLst>
                </a:custGeom>
                <a:noFill/>
                <a:ln w="38100" cap="rnd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5" name="Straight Connector 64"/>
                <p:cNvCxnSpPr/>
                <p:nvPr/>
              </p:nvCxnSpPr>
              <p:spPr>
                <a:xfrm>
                  <a:off x="3979219" y="2928737"/>
                  <a:ext cx="105724" cy="180061"/>
                </a:xfrm>
                <a:prstGeom prst="line">
                  <a:avLst/>
                </a:prstGeom>
                <a:ln w="3175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7" name="Group 106"/>
                <p:cNvGrpSpPr/>
                <p:nvPr/>
              </p:nvGrpSpPr>
              <p:grpSpPr>
                <a:xfrm>
                  <a:off x="3694324" y="1662570"/>
                  <a:ext cx="1090622" cy="1457035"/>
                  <a:chOff x="3694324" y="1647535"/>
                  <a:chExt cx="1090622" cy="1457035"/>
                </a:xfrm>
                <a:solidFill>
                  <a:schemeClr val="accent1">
                    <a:lumMod val="60000"/>
                    <a:lumOff val="40000"/>
                  </a:schemeClr>
                </a:solidFill>
              </p:grpSpPr>
              <p:cxnSp>
                <p:nvCxnSpPr>
                  <p:cNvPr id="71" name="Straight Connector 70"/>
                  <p:cNvCxnSpPr/>
                  <p:nvPr/>
                </p:nvCxnSpPr>
                <p:spPr>
                  <a:xfrm flipV="1">
                    <a:off x="3920590" y="3093568"/>
                    <a:ext cx="211601" cy="8020"/>
                  </a:xfrm>
                  <a:prstGeom prst="line">
                    <a:avLst/>
                  </a:prstGeom>
                  <a:grpFill/>
                  <a:ln w="47625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/>
                  <p:nvPr/>
                </p:nvCxnSpPr>
                <p:spPr>
                  <a:xfrm>
                    <a:off x="3694324" y="2009775"/>
                    <a:ext cx="258350" cy="490559"/>
                  </a:xfrm>
                  <a:prstGeom prst="line">
                    <a:avLst/>
                  </a:prstGeom>
                  <a:grpFill/>
                  <a:ln w="38100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/>
                  <p:cNvCxnSpPr/>
                  <p:nvPr/>
                </p:nvCxnSpPr>
                <p:spPr>
                  <a:xfrm flipH="1">
                    <a:off x="3904893" y="2504626"/>
                    <a:ext cx="49889" cy="599944"/>
                  </a:xfrm>
                  <a:prstGeom prst="line">
                    <a:avLst/>
                  </a:prstGeom>
                  <a:grpFill/>
                  <a:ln w="38100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Connector 96"/>
                  <p:cNvCxnSpPr/>
                  <p:nvPr/>
                </p:nvCxnSpPr>
                <p:spPr>
                  <a:xfrm flipV="1">
                    <a:off x="3694324" y="1647535"/>
                    <a:ext cx="612000" cy="360000"/>
                  </a:xfrm>
                  <a:prstGeom prst="line">
                    <a:avLst/>
                  </a:prstGeom>
                  <a:grpFill/>
                  <a:ln w="38100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Connector 99"/>
                  <p:cNvCxnSpPr/>
                  <p:nvPr/>
                </p:nvCxnSpPr>
                <p:spPr>
                  <a:xfrm>
                    <a:off x="4278087" y="1673942"/>
                    <a:ext cx="0" cy="432000"/>
                  </a:xfrm>
                  <a:prstGeom prst="line">
                    <a:avLst/>
                  </a:prstGeom>
                  <a:grpFill/>
                  <a:ln w="38100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Connector 101"/>
                  <p:cNvCxnSpPr/>
                  <p:nvPr/>
                </p:nvCxnSpPr>
                <p:spPr>
                  <a:xfrm>
                    <a:off x="4285343" y="2112251"/>
                    <a:ext cx="335186" cy="114793"/>
                  </a:xfrm>
                  <a:prstGeom prst="line">
                    <a:avLst/>
                  </a:prstGeom>
                  <a:grpFill/>
                  <a:ln w="38100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Freeform 105"/>
                  <p:cNvSpPr/>
                  <p:nvPr/>
                </p:nvSpPr>
                <p:spPr>
                  <a:xfrm>
                    <a:off x="4627784" y="2210375"/>
                    <a:ext cx="157162" cy="16669"/>
                  </a:xfrm>
                  <a:custGeom>
                    <a:avLst/>
                    <a:gdLst>
                      <a:gd name="connsiteX0" fmla="*/ 0 w 157162"/>
                      <a:gd name="connsiteY0" fmla="*/ 16669 h 16669"/>
                      <a:gd name="connsiteX1" fmla="*/ 145256 w 157162"/>
                      <a:gd name="connsiteY1" fmla="*/ 14288 h 16669"/>
                      <a:gd name="connsiteX2" fmla="*/ 157162 w 157162"/>
                      <a:gd name="connsiteY2" fmla="*/ 2381 h 16669"/>
                      <a:gd name="connsiteX3" fmla="*/ 157162 w 157162"/>
                      <a:gd name="connsiteY3" fmla="*/ 0 h 16669"/>
                      <a:gd name="connsiteX4" fmla="*/ 157162 w 157162"/>
                      <a:gd name="connsiteY4" fmla="*/ 0 h 16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7162" h="16669">
                        <a:moveTo>
                          <a:pt x="0" y="16669"/>
                        </a:moveTo>
                        <a:lnTo>
                          <a:pt x="145256" y="14288"/>
                        </a:lnTo>
                        <a:lnTo>
                          <a:pt x="157162" y="2381"/>
                        </a:lnTo>
                        <a:lnTo>
                          <a:pt x="157162" y="0"/>
                        </a:lnTo>
                        <a:lnTo>
                          <a:pt x="157162" y="0"/>
                        </a:lnTo>
                      </a:path>
                    </a:pathLst>
                  </a:custGeom>
                  <a:grpFill/>
                  <a:ln w="38100" cap="rnd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08" name="Oval 107"/>
                <p:cNvSpPr/>
                <p:nvPr/>
              </p:nvSpPr>
              <p:spPr>
                <a:xfrm rot="1751447">
                  <a:off x="4276186" y="1262872"/>
                  <a:ext cx="324000" cy="432000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0" name="Pie 109"/>
                <p:cNvSpPr/>
                <p:nvPr/>
              </p:nvSpPr>
              <p:spPr>
                <a:xfrm rot="2215815">
                  <a:off x="4239933" y="1239398"/>
                  <a:ext cx="396000" cy="468000"/>
                </a:xfrm>
                <a:prstGeom prst="pie">
                  <a:avLst>
                    <a:gd name="adj1" fmla="val 7804831"/>
                    <a:gd name="adj2" fmla="val 18485743"/>
                  </a:avLst>
                </a:prstGeom>
                <a:gradFill flip="none" rotWithShape="1">
                  <a:gsLst>
                    <a:gs pos="0">
                      <a:srgbClr val="FF0000"/>
                    </a:gs>
                    <a:gs pos="23000">
                      <a:srgbClr val="A80000"/>
                    </a:gs>
                    <a:gs pos="69000">
                      <a:srgbClr val="FF0000"/>
                    </a:gs>
                    <a:gs pos="97000">
                      <a:srgbClr val="A80000"/>
                    </a:gs>
                  </a:gsLst>
                  <a:lin ang="2700000" scaled="1"/>
                  <a:tileRect/>
                </a:gradFill>
                <a:ln w="25400">
                  <a:solidFill>
                    <a:srgbClr val="A8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85" name="Group 184"/>
            <p:cNvGrpSpPr/>
            <p:nvPr/>
          </p:nvGrpSpPr>
          <p:grpSpPr>
            <a:xfrm>
              <a:off x="5218947" y="1311215"/>
              <a:ext cx="2886115" cy="2140240"/>
              <a:chOff x="5218947" y="1311215"/>
              <a:chExt cx="2886115" cy="2140240"/>
            </a:xfrm>
          </p:grpSpPr>
          <p:grpSp>
            <p:nvGrpSpPr>
              <p:cNvPr id="145" name="Group 144"/>
              <p:cNvGrpSpPr/>
              <p:nvPr/>
            </p:nvGrpSpPr>
            <p:grpSpPr>
              <a:xfrm>
                <a:off x="5738094" y="1311215"/>
                <a:ext cx="2366968" cy="2140240"/>
                <a:chOff x="2886806" y="1236223"/>
                <a:chExt cx="2366968" cy="2140240"/>
              </a:xfrm>
            </p:grpSpPr>
            <p:grpSp>
              <p:nvGrpSpPr>
                <p:cNvPr id="146" name="Group 145"/>
                <p:cNvGrpSpPr/>
                <p:nvPr/>
              </p:nvGrpSpPr>
              <p:grpSpPr>
                <a:xfrm>
                  <a:off x="3692216" y="2026352"/>
                  <a:ext cx="549679" cy="865940"/>
                  <a:chOff x="3692216" y="2026352"/>
                  <a:chExt cx="549679" cy="865940"/>
                </a:xfrm>
              </p:grpSpPr>
              <p:cxnSp>
                <p:nvCxnSpPr>
                  <p:cNvPr id="174" name="Straight Connector 173"/>
                  <p:cNvCxnSpPr/>
                  <p:nvPr/>
                </p:nvCxnSpPr>
                <p:spPr>
                  <a:xfrm>
                    <a:off x="3860769" y="2712231"/>
                    <a:ext cx="105724" cy="180061"/>
                  </a:xfrm>
                  <a:prstGeom prst="line">
                    <a:avLst/>
                  </a:prstGeom>
                  <a:ln w="3175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75" name="Group 174"/>
                  <p:cNvGrpSpPr/>
                  <p:nvPr/>
                </p:nvGrpSpPr>
                <p:grpSpPr>
                  <a:xfrm>
                    <a:off x="3692216" y="2026352"/>
                    <a:ext cx="549679" cy="719785"/>
                    <a:chOff x="3692216" y="2026352"/>
                    <a:chExt cx="549679" cy="719785"/>
                  </a:xfrm>
                </p:grpSpPr>
                <p:cxnSp>
                  <p:nvCxnSpPr>
                    <p:cNvPr id="176" name="Straight Connector 175"/>
                    <p:cNvCxnSpPr/>
                    <p:nvPr/>
                  </p:nvCxnSpPr>
                  <p:spPr>
                    <a:xfrm>
                      <a:off x="3746728" y="2638137"/>
                      <a:ext cx="180000" cy="108000"/>
                    </a:xfrm>
                    <a:prstGeom prst="line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47625" cap="rnd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7" name="Straight Connector 176"/>
                    <p:cNvCxnSpPr/>
                    <p:nvPr/>
                  </p:nvCxnSpPr>
                  <p:spPr>
                    <a:xfrm flipH="1">
                      <a:off x="3746727" y="2269634"/>
                      <a:ext cx="491863" cy="363733"/>
                    </a:xfrm>
                    <a:prstGeom prst="line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38100" cap="rnd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8" name="Straight Connector 177"/>
                    <p:cNvCxnSpPr/>
                    <p:nvPr/>
                  </p:nvCxnSpPr>
                  <p:spPr>
                    <a:xfrm>
                      <a:off x="3692216" y="2026352"/>
                      <a:ext cx="549679" cy="243650"/>
                    </a:xfrm>
                    <a:prstGeom prst="line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38100" cap="rnd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47" name="Group 146"/>
                <p:cNvGrpSpPr/>
                <p:nvPr/>
              </p:nvGrpSpPr>
              <p:grpSpPr>
                <a:xfrm>
                  <a:off x="2886806" y="1236223"/>
                  <a:ext cx="2366968" cy="2140240"/>
                  <a:chOff x="2889981" y="1239398"/>
                  <a:chExt cx="2366968" cy="2140240"/>
                </a:xfrm>
              </p:grpSpPr>
              <p:cxnSp>
                <p:nvCxnSpPr>
                  <p:cNvPr id="148" name="Straight Connector 147"/>
                  <p:cNvCxnSpPr/>
                  <p:nvPr/>
                </p:nvCxnSpPr>
                <p:spPr>
                  <a:xfrm flipH="1" flipV="1">
                    <a:off x="3703501" y="2289168"/>
                    <a:ext cx="276178" cy="641134"/>
                  </a:xfrm>
                  <a:prstGeom prst="line">
                    <a:avLst/>
                  </a:prstGeom>
                  <a:ln w="38100">
                    <a:solidFill>
                      <a:srgbClr val="1D652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9" name="Freeform 148"/>
                  <p:cNvSpPr/>
                  <p:nvPr/>
                </p:nvSpPr>
                <p:spPr>
                  <a:xfrm>
                    <a:off x="4276725" y="1683544"/>
                    <a:ext cx="509588" cy="500062"/>
                  </a:xfrm>
                  <a:custGeom>
                    <a:avLst/>
                    <a:gdLst>
                      <a:gd name="connsiteX0" fmla="*/ 0 w 509588"/>
                      <a:gd name="connsiteY0" fmla="*/ 0 h 500062"/>
                      <a:gd name="connsiteX1" fmla="*/ 28575 w 509588"/>
                      <a:gd name="connsiteY1" fmla="*/ 423862 h 500062"/>
                      <a:gd name="connsiteX2" fmla="*/ 359569 w 509588"/>
                      <a:gd name="connsiteY2" fmla="*/ 500062 h 500062"/>
                      <a:gd name="connsiteX3" fmla="*/ 497681 w 509588"/>
                      <a:gd name="connsiteY3" fmla="*/ 488156 h 500062"/>
                      <a:gd name="connsiteX4" fmla="*/ 509588 w 509588"/>
                      <a:gd name="connsiteY4" fmla="*/ 497681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9588" h="500062">
                        <a:moveTo>
                          <a:pt x="0" y="0"/>
                        </a:moveTo>
                        <a:lnTo>
                          <a:pt x="28575" y="423862"/>
                        </a:lnTo>
                        <a:lnTo>
                          <a:pt x="359569" y="500062"/>
                        </a:lnTo>
                        <a:lnTo>
                          <a:pt x="497681" y="488156"/>
                        </a:lnTo>
                        <a:lnTo>
                          <a:pt x="509588" y="497681"/>
                        </a:lnTo>
                      </a:path>
                    </a:pathLst>
                  </a:custGeom>
                  <a:noFill/>
                  <a:ln w="3810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0" name="Oval 149"/>
                  <p:cNvSpPr/>
                  <p:nvPr/>
                </p:nvSpPr>
                <p:spPr>
                  <a:xfrm>
                    <a:off x="2889981" y="2479638"/>
                    <a:ext cx="900000" cy="900000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508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1" name="Oval 150"/>
                  <p:cNvSpPr/>
                  <p:nvPr/>
                </p:nvSpPr>
                <p:spPr>
                  <a:xfrm>
                    <a:off x="4356949" y="2479638"/>
                    <a:ext cx="900000" cy="900000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508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52" name="Straight Connector 151"/>
                  <p:cNvCxnSpPr/>
                  <p:nvPr/>
                </p:nvCxnSpPr>
                <p:spPr>
                  <a:xfrm flipV="1">
                    <a:off x="3353947" y="2166651"/>
                    <a:ext cx="407152" cy="754284"/>
                  </a:xfrm>
                  <a:prstGeom prst="line">
                    <a:avLst/>
                  </a:prstGeom>
                  <a:ln w="38100">
                    <a:solidFill>
                      <a:srgbClr val="1D652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" name="Straight Connector 152"/>
                  <p:cNvCxnSpPr/>
                  <p:nvPr/>
                </p:nvCxnSpPr>
                <p:spPr>
                  <a:xfrm flipH="1" flipV="1">
                    <a:off x="3339981" y="2912186"/>
                    <a:ext cx="619678" cy="17452"/>
                  </a:xfrm>
                  <a:prstGeom prst="line">
                    <a:avLst/>
                  </a:prstGeom>
                  <a:ln w="38100">
                    <a:solidFill>
                      <a:srgbClr val="1D652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4" name="Oval 153"/>
                  <p:cNvSpPr/>
                  <p:nvPr/>
                </p:nvSpPr>
                <p:spPr>
                  <a:xfrm>
                    <a:off x="3267981" y="2856737"/>
                    <a:ext cx="144000" cy="1440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67000"/>
                        </a:schemeClr>
                      </a:gs>
                      <a:gs pos="48000">
                        <a:schemeClr val="accent3">
                          <a:lumMod val="97000"/>
                          <a:lumOff val="3000"/>
                        </a:schemeClr>
                      </a:gs>
                      <a:gs pos="100000">
                        <a:schemeClr val="accent3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2">
                        <a:lumMod val="75000"/>
                      </a:schemeClr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55" name="Straight Connector 154"/>
                  <p:cNvCxnSpPr/>
                  <p:nvPr/>
                </p:nvCxnSpPr>
                <p:spPr>
                  <a:xfrm flipV="1">
                    <a:off x="3981556" y="2374935"/>
                    <a:ext cx="545071" cy="572855"/>
                  </a:xfrm>
                  <a:prstGeom prst="line">
                    <a:avLst/>
                  </a:prstGeom>
                  <a:ln w="38100">
                    <a:solidFill>
                      <a:srgbClr val="1D652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Straight Connector 155"/>
                  <p:cNvCxnSpPr/>
                  <p:nvPr/>
                </p:nvCxnSpPr>
                <p:spPr>
                  <a:xfrm flipV="1">
                    <a:off x="3683613" y="2280782"/>
                    <a:ext cx="802661" cy="9684"/>
                  </a:xfrm>
                  <a:prstGeom prst="line">
                    <a:avLst/>
                  </a:prstGeom>
                  <a:ln w="38100">
                    <a:solidFill>
                      <a:srgbClr val="1D652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7" name="Freeform 156"/>
                  <p:cNvSpPr/>
                  <p:nvPr/>
                </p:nvSpPr>
                <p:spPr>
                  <a:xfrm>
                    <a:off x="4452936" y="2213927"/>
                    <a:ext cx="382075" cy="733863"/>
                  </a:xfrm>
                  <a:custGeom>
                    <a:avLst/>
                    <a:gdLst>
                      <a:gd name="connsiteX0" fmla="*/ 0 w 390525"/>
                      <a:gd name="connsiteY0" fmla="*/ 0 h 771525"/>
                      <a:gd name="connsiteX1" fmla="*/ 235744 w 390525"/>
                      <a:gd name="connsiteY1" fmla="*/ 607219 h 771525"/>
                      <a:gd name="connsiteX2" fmla="*/ 390525 w 390525"/>
                      <a:gd name="connsiteY2" fmla="*/ 771525 h 771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90525" h="771525">
                        <a:moveTo>
                          <a:pt x="0" y="0"/>
                        </a:moveTo>
                        <a:lnTo>
                          <a:pt x="235744" y="607219"/>
                        </a:lnTo>
                        <a:lnTo>
                          <a:pt x="390525" y="771525"/>
                        </a:lnTo>
                      </a:path>
                    </a:pathLst>
                  </a:custGeom>
                  <a:noFill/>
                  <a:ln w="38100" cap="rnd">
                    <a:solidFill>
                      <a:srgbClr val="1D652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58" name="Straight Connector 157"/>
                  <p:cNvCxnSpPr>
                    <a:stCxn id="154" idx="4"/>
                    <a:endCxn id="159" idx="4"/>
                  </p:cNvCxnSpPr>
                  <p:nvPr/>
                </p:nvCxnSpPr>
                <p:spPr>
                  <a:xfrm>
                    <a:off x="3339981" y="3000737"/>
                    <a:ext cx="639238" cy="72000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9" name="Oval 158"/>
                  <p:cNvSpPr/>
                  <p:nvPr/>
                </p:nvSpPr>
                <p:spPr>
                  <a:xfrm>
                    <a:off x="3835219" y="2784737"/>
                    <a:ext cx="288000" cy="2880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67000"/>
                        </a:schemeClr>
                      </a:gs>
                      <a:gs pos="48000">
                        <a:schemeClr val="accent3">
                          <a:lumMod val="97000"/>
                          <a:lumOff val="3000"/>
                        </a:schemeClr>
                      </a:gs>
                      <a:gs pos="100000">
                        <a:schemeClr val="accent3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bg2">
                        <a:lumMod val="75000"/>
                      </a:schemeClr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60" name="Straight Connector 159"/>
                  <p:cNvCxnSpPr>
                    <a:stCxn id="154" idx="0"/>
                    <a:endCxn id="159" idx="0"/>
                  </p:cNvCxnSpPr>
                  <p:nvPr/>
                </p:nvCxnSpPr>
                <p:spPr>
                  <a:xfrm flipV="1">
                    <a:off x="3339981" y="2784737"/>
                    <a:ext cx="639238" cy="72000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1" name="Trapezoid 160"/>
                  <p:cNvSpPr/>
                  <p:nvPr/>
                </p:nvSpPr>
                <p:spPr>
                  <a:xfrm rot="5400000">
                    <a:off x="3739540" y="2027626"/>
                    <a:ext cx="72000" cy="258702"/>
                  </a:xfrm>
                  <a:prstGeom prst="trapezoid">
                    <a:avLst>
                      <a:gd name="adj" fmla="val 18385"/>
                    </a:avLst>
                  </a:prstGeom>
                  <a:solidFill>
                    <a:schemeClr val="accent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2" name="Freeform 161"/>
                  <p:cNvSpPr/>
                  <p:nvPr/>
                </p:nvSpPr>
                <p:spPr>
                  <a:xfrm rot="21064420">
                    <a:off x="4451683" y="2170545"/>
                    <a:ext cx="319768" cy="198915"/>
                  </a:xfrm>
                  <a:custGeom>
                    <a:avLst/>
                    <a:gdLst>
                      <a:gd name="connsiteX0" fmla="*/ 0 w 481340"/>
                      <a:gd name="connsiteY0" fmla="*/ 16064 h 251014"/>
                      <a:gd name="connsiteX1" fmla="*/ 400050 w 481340"/>
                      <a:gd name="connsiteY1" fmla="*/ 9714 h 251014"/>
                      <a:gd name="connsiteX2" fmla="*/ 476250 w 481340"/>
                      <a:gd name="connsiteY2" fmla="*/ 130364 h 251014"/>
                      <a:gd name="connsiteX3" fmla="*/ 317500 w 481340"/>
                      <a:gd name="connsiteY3" fmla="*/ 251014 h 251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81340" h="251014">
                        <a:moveTo>
                          <a:pt x="0" y="16064"/>
                        </a:moveTo>
                        <a:cubicBezTo>
                          <a:pt x="160337" y="3364"/>
                          <a:pt x="320675" y="-9336"/>
                          <a:pt x="400050" y="9714"/>
                        </a:cubicBezTo>
                        <a:cubicBezTo>
                          <a:pt x="479425" y="28764"/>
                          <a:pt x="490008" y="90147"/>
                          <a:pt x="476250" y="130364"/>
                        </a:cubicBezTo>
                        <a:cubicBezTo>
                          <a:pt x="462492" y="170581"/>
                          <a:pt x="389996" y="210797"/>
                          <a:pt x="317500" y="251014"/>
                        </a:cubicBezTo>
                      </a:path>
                    </a:pathLst>
                  </a:custGeom>
                  <a:noFill/>
                  <a:ln w="38100" cap="rnd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63" name="Straight Connector 162"/>
                  <p:cNvCxnSpPr/>
                  <p:nvPr/>
                </p:nvCxnSpPr>
                <p:spPr>
                  <a:xfrm>
                    <a:off x="3979219" y="2928737"/>
                    <a:ext cx="105724" cy="180061"/>
                  </a:xfrm>
                  <a:prstGeom prst="line">
                    <a:avLst/>
                  </a:prstGeom>
                  <a:ln w="31750"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64" name="Group 163"/>
                  <p:cNvGrpSpPr/>
                  <p:nvPr/>
                </p:nvGrpSpPr>
                <p:grpSpPr>
                  <a:xfrm>
                    <a:off x="3694324" y="1662570"/>
                    <a:ext cx="1090622" cy="1457035"/>
                    <a:chOff x="3694324" y="1647535"/>
                    <a:chExt cx="1090622" cy="1457035"/>
                  </a:xfrm>
                  <a:solidFill>
                    <a:schemeClr val="accent1">
                      <a:lumMod val="60000"/>
                      <a:lumOff val="40000"/>
                    </a:schemeClr>
                  </a:solidFill>
                </p:grpSpPr>
                <p:cxnSp>
                  <p:nvCxnSpPr>
                    <p:cNvPr id="167" name="Straight Connector 166"/>
                    <p:cNvCxnSpPr/>
                    <p:nvPr/>
                  </p:nvCxnSpPr>
                  <p:spPr>
                    <a:xfrm flipV="1">
                      <a:off x="3920590" y="3093568"/>
                      <a:ext cx="211601" cy="8020"/>
                    </a:xfrm>
                    <a:prstGeom prst="line">
                      <a:avLst/>
                    </a:prstGeom>
                    <a:grpFill/>
                    <a:ln w="47625" cap="rnd"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8" name="Straight Connector 167"/>
                    <p:cNvCxnSpPr/>
                    <p:nvPr/>
                  </p:nvCxnSpPr>
                  <p:spPr>
                    <a:xfrm>
                      <a:off x="3694324" y="2009775"/>
                      <a:ext cx="258350" cy="490559"/>
                    </a:xfrm>
                    <a:prstGeom prst="line">
                      <a:avLst/>
                    </a:prstGeom>
                    <a:grpFill/>
                    <a:ln w="38100" cap="rnd"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9" name="Straight Connector 168"/>
                    <p:cNvCxnSpPr/>
                    <p:nvPr/>
                  </p:nvCxnSpPr>
                  <p:spPr>
                    <a:xfrm flipH="1">
                      <a:off x="3904893" y="2504626"/>
                      <a:ext cx="49889" cy="599944"/>
                    </a:xfrm>
                    <a:prstGeom prst="line">
                      <a:avLst/>
                    </a:prstGeom>
                    <a:grpFill/>
                    <a:ln w="38100" cap="rnd"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" name="Straight Connector 169"/>
                    <p:cNvCxnSpPr/>
                    <p:nvPr/>
                  </p:nvCxnSpPr>
                  <p:spPr>
                    <a:xfrm flipV="1">
                      <a:off x="3694324" y="1647535"/>
                      <a:ext cx="612000" cy="360000"/>
                    </a:xfrm>
                    <a:prstGeom prst="line">
                      <a:avLst/>
                    </a:prstGeom>
                    <a:grpFill/>
                    <a:ln w="38100" cap="rnd"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1" name="Straight Connector 170"/>
                    <p:cNvCxnSpPr/>
                    <p:nvPr/>
                  </p:nvCxnSpPr>
                  <p:spPr>
                    <a:xfrm>
                      <a:off x="4278087" y="1673942"/>
                      <a:ext cx="0" cy="432000"/>
                    </a:xfrm>
                    <a:prstGeom prst="line">
                      <a:avLst/>
                    </a:prstGeom>
                    <a:grpFill/>
                    <a:ln w="38100" cap="rnd"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" name="Straight Connector 171"/>
                    <p:cNvCxnSpPr/>
                    <p:nvPr/>
                  </p:nvCxnSpPr>
                  <p:spPr>
                    <a:xfrm>
                      <a:off x="4285343" y="2112251"/>
                      <a:ext cx="335186" cy="114793"/>
                    </a:xfrm>
                    <a:prstGeom prst="line">
                      <a:avLst/>
                    </a:prstGeom>
                    <a:grpFill/>
                    <a:ln w="38100" cap="rnd"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3" name="Freeform 172"/>
                    <p:cNvSpPr/>
                    <p:nvPr/>
                  </p:nvSpPr>
                  <p:spPr>
                    <a:xfrm>
                      <a:off x="4627784" y="2210375"/>
                      <a:ext cx="157162" cy="16669"/>
                    </a:xfrm>
                    <a:custGeom>
                      <a:avLst/>
                      <a:gdLst>
                        <a:gd name="connsiteX0" fmla="*/ 0 w 157162"/>
                        <a:gd name="connsiteY0" fmla="*/ 16669 h 16669"/>
                        <a:gd name="connsiteX1" fmla="*/ 145256 w 157162"/>
                        <a:gd name="connsiteY1" fmla="*/ 14288 h 16669"/>
                        <a:gd name="connsiteX2" fmla="*/ 157162 w 157162"/>
                        <a:gd name="connsiteY2" fmla="*/ 2381 h 16669"/>
                        <a:gd name="connsiteX3" fmla="*/ 157162 w 157162"/>
                        <a:gd name="connsiteY3" fmla="*/ 0 h 16669"/>
                        <a:gd name="connsiteX4" fmla="*/ 157162 w 157162"/>
                        <a:gd name="connsiteY4" fmla="*/ 0 h 166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7162" h="16669">
                          <a:moveTo>
                            <a:pt x="0" y="16669"/>
                          </a:moveTo>
                          <a:lnTo>
                            <a:pt x="145256" y="14288"/>
                          </a:lnTo>
                          <a:lnTo>
                            <a:pt x="157162" y="2381"/>
                          </a:lnTo>
                          <a:lnTo>
                            <a:pt x="157162" y="0"/>
                          </a:lnTo>
                          <a:lnTo>
                            <a:pt x="157162" y="0"/>
                          </a:lnTo>
                        </a:path>
                      </a:pathLst>
                    </a:custGeom>
                    <a:grpFill/>
                    <a:ln w="38100" cap="rnd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65" name="Oval 164"/>
                  <p:cNvSpPr/>
                  <p:nvPr/>
                </p:nvSpPr>
                <p:spPr>
                  <a:xfrm rot="1751447">
                    <a:off x="4276186" y="1262872"/>
                    <a:ext cx="324000" cy="432000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810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6" name="Pie 165"/>
                  <p:cNvSpPr/>
                  <p:nvPr/>
                </p:nvSpPr>
                <p:spPr>
                  <a:xfrm rot="2215815">
                    <a:off x="4239933" y="1239398"/>
                    <a:ext cx="396000" cy="468000"/>
                  </a:xfrm>
                  <a:prstGeom prst="pie">
                    <a:avLst>
                      <a:gd name="adj1" fmla="val 7804831"/>
                      <a:gd name="adj2" fmla="val 18485743"/>
                    </a:avLst>
                  </a:prstGeom>
                  <a:gradFill flip="none" rotWithShape="1">
                    <a:gsLst>
                      <a:gs pos="0">
                        <a:srgbClr val="FF0000"/>
                      </a:gs>
                      <a:gs pos="23000">
                        <a:srgbClr val="A80000"/>
                      </a:gs>
                      <a:gs pos="69000">
                        <a:srgbClr val="FF0000"/>
                      </a:gs>
                      <a:gs pos="97000">
                        <a:srgbClr val="A80000"/>
                      </a:gs>
                    </a:gsLst>
                    <a:lin ang="2700000" scaled="1"/>
                    <a:tileRect/>
                  </a:gradFill>
                  <a:ln w="25400">
                    <a:solidFill>
                      <a:srgbClr val="A8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180" name="Straight Connector 179"/>
              <p:cNvCxnSpPr/>
              <p:nvPr/>
            </p:nvCxnSpPr>
            <p:spPr>
              <a:xfrm>
                <a:off x="5943600" y="1526185"/>
                <a:ext cx="86264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>
                <a:off x="5667555" y="1851234"/>
                <a:ext cx="80414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5589917" y="2360985"/>
                <a:ext cx="67017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 flipV="1">
                <a:off x="5218947" y="2909524"/>
                <a:ext cx="370970" cy="711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6" name="TextBox 185"/>
            <p:cNvSpPr txBox="1"/>
            <p:nvPr/>
          </p:nvSpPr>
          <p:spPr>
            <a:xfrm>
              <a:off x="524736" y="1406878"/>
              <a:ext cx="134734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Setting off from rest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4380223" y="1404530"/>
              <a:ext cx="1367708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Cycling quickly at a steady pace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780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Acceleration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448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2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 Which statement </a:t>
            </a:r>
            <a:r>
              <a:rPr kumimoji="0" lang="en-US" sz="2000" i="1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describes the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acceleration?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bigger than 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bigger than 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the same as 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or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95528" y="1309199"/>
            <a:ext cx="7049000" cy="2087268"/>
            <a:chOff x="795528" y="1309199"/>
            <a:chExt cx="7049000" cy="2087268"/>
          </a:xfrm>
        </p:grpSpPr>
        <p:sp>
          <p:nvSpPr>
            <p:cNvPr id="186" name="TextBox 185"/>
            <p:cNvSpPr txBox="1"/>
            <p:nvPr/>
          </p:nvSpPr>
          <p:spPr>
            <a:xfrm>
              <a:off x="1591056" y="1311215"/>
              <a:ext cx="186335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Setting off from traffic lights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5830249" y="1309199"/>
              <a:ext cx="134734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Driving at 30 mph …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63317" y="2389038"/>
              <a:ext cx="2681211" cy="1007429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3"/>
            <a:srcRect l="23873"/>
            <a:stretch/>
          </p:blipFill>
          <p:spPr>
            <a:xfrm>
              <a:off x="795528" y="2384998"/>
              <a:ext cx="2041131" cy="1007429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3668925" y="1802165"/>
              <a:ext cx="188031" cy="1401606"/>
              <a:chOff x="3762940" y="1797402"/>
              <a:chExt cx="188031" cy="1401606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3856955" y="2363566"/>
                <a:ext cx="0" cy="835442"/>
              </a:xfrm>
              <a:prstGeom prst="line">
                <a:avLst/>
              </a:prstGeom>
              <a:ln w="317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62940" y="1797402"/>
                <a:ext cx="188031" cy="58759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00029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Acceleration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448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3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 Which statement </a:t>
            </a:r>
            <a:r>
              <a:rPr kumimoji="0" lang="en-US" sz="2000" i="1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describes the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acceleration?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bigger than 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bigger than 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the same as 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or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44237" y="1372536"/>
            <a:ext cx="6717720" cy="1983973"/>
            <a:chOff x="844237" y="1372536"/>
            <a:chExt cx="6717720" cy="1983973"/>
          </a:xfrm>
        </p:grpSpPr>
        <p:sp>
          <p:nvSpPr>
            <p:cNvPr id="186" name="TextBox 185"/>
            <p:cNvSpPr txBox="1"/>
            <p:nvPr/>
          </p:nvSpPr>
          <p:spPr>
            <a:xfrm>
              <a:off x="1143000" y="1372536"/>
              <a:ext cx="22479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Driving at 30 mph …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5094982" y="1372536"/>
              <a:ext cx="246697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Driving at 70 mph …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4237" y="2200098"/>
              <a:ext cx="2720112" cy="1156411"/>
            </a:xfrm>
            <a:prstGeom prst="rect">
              <a:avLst/>
            </a:prstGeom>
          </p:spPr>
        </p:pic>
        <p:pic>
          <p:nvPicPr>
            <p:cNvPr id="184" name="Picture 18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41845" y="2200098"/>
              <a:ext cx="2720112" cy="11564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343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Acceleration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448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>
                <a:solidFill>
                  <a:srgbClr val="1F497D">
                    <a:lumMod val="50000"/>
                  </a:srgbClr>
                </a:solidFill>
              </a:rPr>
              <a:t>4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 Which statement </a:t>
            </a:r>
            <a:r>
              <a:rPr kumimoji="0" lang="en-US" sz="2000" i="1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describes the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acceleration?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bigger than 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bigger than 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the same as 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acceleration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or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337094" y="1364580"/>
            <a:ext cx="6551264" cy="2296559"/>
            <a:chOff x="1337094" y="1364580"/>
            <a:chExt cx="6551264" cy="2296559"/>
          </a:xfrm>
        </p:grpSpPr>
        <p:sp>
          <p:nvSpPr>
            <p:cNvPr id="186" name="TextBox 185"/>
            <p:cNvSpPr txBox="1"/>
            <p:nvPr/>
          </p:nvSpPr>
          <p:spPr>
            <a:xfrm>
              <a:off x="1677297" y="1372536"/>
              <a:ext cx="13473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1 cm/s …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4536402" y="1364580"/>
              <a:ext cx="216522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Reaching a leaf and stopping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23" name="Picture 22" descr="Animal, Reptile, Creature, Shell, Snail, Wirbellos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7094" y="2080422"/>
              <a:ext cx="2225616" cy="13602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Picture 32" descr="Leaf, Green, Plants, Leaves, Leafy, Vegetables, Foods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741147">
              <a:off x="6214273" y="1987054"/>
              <a:ext cx="1609704" cy="173846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Picture 31" descr="Animal, Reptile, Creature, Shell, Snail, Wirbellos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10523" y="2054670"/>
              <a:ext cx="2225616" cy="1360252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31281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144</TotalTime>
  <Words>273</Words>
  <Application>Microsoft Office PowerPoint</Application>
  <PresentationFormat>On-screen Show (4:3)</PresentationFormat>
  <Paragraphs>64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20</cp:revision>
  <dcterms:created xsi:type="dcterms:W3CDTF">2019-01-25T10:07:49Z</dcterms:created>
  <dcterms:modified xsi:type="dcterms:W3CDTF">2019-01-29T11:35:17Z</dcterms:modified>
</cp:coreProperties>
</file>