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accelerating?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Some children are talking about what happens when their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school minibus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slows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down.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7200" y="1518250"/>
            <a:ext cx="8126083" cy="3667644"/>
            <a:chOff x="457200" y="1518250"/>
            <a:chExt cx="8126083" cy="3667644"/>
          </a:xfrm>
        </p:grpSpPr>
        <p:grpSp>
          <p:nvGrpSpPr>
            <p:cNvPr id="5" name="Group 4"/>
            <p:cNvGrpSpPr/>
            <p:nvPr/>
          </p:nvGrpSpPr>
          <p:grpSpPr>
            <a:xfrm>
              <a:off x="457200" y="2314955"/>
              <a:ext cx="6960595" cy="2870939"/>
              <a:chOff x="1091702" y="2437737"/>
              <a:chExt cx="6960595" cy="2870939"/>
            </a:xfrm>
          </p:grpSpPr>
          <p:pic>
            <p:nvPicPr>
              <p:cNvPr id="6" name="Picture 5" descr="Screen Clippi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91702" y="2437737"/>
                <a:ext cx="6960595" cy="2870939"/>
              </a:xfrm>
              <a:prstGeom prst="rect">
                <a:avLst/>
              </a:prstGeom>
            </p:spPr>
          </p:pic>
          <p:sp>
            <p:nvSpPr>
              <p:cNvPr id="7" name="Rectangle 6"/>
              <p:cNvSpPr/>
              <p:nvPr/>
            </p:nvSpPr>
            <p:spPr>
              <a:xfrm>
                <a:off x="3162301" y="3759597"/>
                <a:ext cx="2047874" cy="555227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000" dirty="0" smtClean="0">
                    <a:solidFill>
                      <a:srgbClr val="947B36"/>
                    </a:solidFill>
                    <a:latin typeface="Bell MT" panose="02020503060305020303" pitchFamily="18" charset="0"/>
                  </a:rPr>
                  <a:t>Salters’ School</a:t>
                </a:r>
              </a:p>
              <a:p>
                <a:pPr algn="ctr"/>
                <a:r>
                  <a:rPr lang="en-GB" sz="1200" dirty="0" smtClean="0">
                    <a:solidFill>
                      <a:srgbClr val="947B36"/>
                    </a:solidFill>
                    <a:latin typeface="Bell MT" panose="02020503060305020303" pitchFamily="18" charset="0"/>
                  </a:rPr>
                  <a:t>Supported by UYSEG</a:t>
                </a:r>
                <a:endParaRPr lang="en-GB" sz="1200" dirty="0">
                  <a:solidFill>
                    <a:srgbClr val="947B36"/>
                  </a:solidFill>
                  <a:latin typeface="Bell MT" panose="02020503060305020303" pitchFamily="18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789653" y="1518250"/>
              <a:ext cx="793630" cy="3466595"/>
              <a:chOff x="7789653" y="1518250"/>
              <a:chExt cx="793630" cy="3466595"/>
            </a:xfrm>
          </p:grpSpPr>
          <p:cxnSp>
            <p:nvCxnSpPr>
              <p:cNvPr id="3" name="Straight Connector 2"/>
              <p:cNvCxnSpPr/>
              <p:nvPr/>
            </p:nvCxnSpPr>
            <p:spPr>
              <a:xfrm flipH="1">
                <a:off x="8186468" y="2104845"/>
                <a:ext cx="0" cy="2880000"/>
              </a:xfrm>
              <a:prstGeom prst="line">
                <a:avLst/>
              </a:prstGeom>
              <a:ln w="762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Rounded Rectangle 3"/>
              <p:cNvSpPr/>
              <p:nvPr/>
            </p:nvSpPr>
            <p:spPr>
              <a:xfrm>
                <a:off x="7789653" y="1518250"/>
                <a:ext cx="793630" cy="586596"/>
              </a:xfrm>
              <a:prstGeom prst="roundRect">
                <a:avLst/>
              </a:prstGeom>
              <a:solidFill>
                <a:srgbClr val="FFFFCC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dirty="0" smtClean="0">
                    <a:solidFill>
                      <a:srgbClr val="C00000"/>
                    </a:solidFill>
                  </a:rPr>
                  <a:t>BUS STOP</a:t>
                </a:r>
                <a:endParaRPr lang="en-GB" b="1" dirty="0">
                  <a:solidFill>
                    <a:srgbClr val="C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accelerating?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682569" y="3051064"/>
            <a:ext cx="1637094" cy="1362801"/>
            <a:chOff x="82337" y="0"/>
            <a:chExt cx="1186606" cy="946569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82337" y="335064"/>
              <a:ext cx="475615" cy="611505"/>
              <a:chOff x="91389" y="66214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91389" y="400852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162090" y="66214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793327" y="276225"/>
              <a:ext cx="475616" cy="611506"/>
              <a:chOff x="-176671" y="-96471"/>
              <a:chExt cx="527902" cy="688157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-176671" y="238167"/>
                <a:ext cx="527902" cy="353519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-105969" y="-96471"/>
                <a:ext cx="386500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1024841" y="1835009"/>
            <a:ext cx="2742831" cy="1005304"/>
          </a:xfrm>
          <a:prstGeom prst="wedgeRoundRectCallout">
            <a:avLst>
              <a:gd name="adj1" fmla="val 51511"/>
              <a:gd name="adj2" fmla="val 7419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James: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isn’t accelerating because it is slowing down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475657" y="3439342"/>
            <a:ext cx="2558165" cy="1300448"/>
          </a:xfrm>
          <a:prstGeom prst="wedgeRoundRectCallout">
            <a:avLst>
              <a:gd name="adj1" fmla="val 71138"/>
              <a:gd name="adj2" fmla="val -28026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Mason: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had a big acceleration before it started to slow down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849661" y="3304329"/>
            <a:ext cx="2780915" cy="1076848"/>
          </a:xfrm>
          <a:prstGeom prst="wedgeRoundRectCallout">
            <a:avLst>
              <a:gd name="adj1" fmla="val -68241"/>
              <a:gd name="adj2" fmla="val -1730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is accelerating because it is changing speed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4449428" y="1649641"/>
            <a:ext cx="4037162" cy="1060963"/>
          </a:xfrm>
          <a:prstGeom prst="wedgeRoundRectCallout">
            <a:avLst>
              <a:gd name="adj1" fmla="val -34094"/>
              <a:gd name="adj2" fmla="val 7807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Katie: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has a negative acceleration because its speed is changing to a smaller number 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5661184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children are talking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about what happens when their 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school minibus 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slows down.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08045" y="4937558"/>
            <a:ext cx="8158184" cy="1308515"/>
            <a:chOff x="508045" y="4937558"/>
            <a:chExt cx="8158184" cy="130851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14009" y="4937558"/>
              <a:ext cx="2852220" cy="1308515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508045" y="5241992"/>
              <a:ext cx="3073795" cy="1004081"/>
              <a:chOff x="508045" y="5241992"/>
              <a:chExt cx="3073795" cy="1004081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47316" y="5241992"/>
                <a:ext cx="2434524" cy="1004081"/>
              </a:xfrm>
              <a:prstGeom prst="rect">
                <a:avLst/>
              </a:prstGeom>
            </p:spPr>
          </p:pic>
          <p:cxnSp>
            <p:nvCxnSpPr>
              <p:cNvPr id="6" name="Straight Connector 5"/>
              <p:cNvCxnSpPr/>
              <p:nvPr/>
            </p:nvCxnSpPr>
            <p:spPr>
              <a:xfrm>
                <a:off x="556841" y="5382883"/>
                <a:ext cx="4680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508045" y="5661804"/>
                <a:ext cx="4680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605009" y="5937849"/>
                <a:ext cx="4680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9554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accelerating?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22067" y="2551207"/>
            <a:ext cx="1165534" cy="994105"/>
            <a:chOff x="74583" y="0"/>
            <a:chExt cx="1170793" cy="967802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74583" y="356298"/>
              <a:ext cx="475614" cy="611504"/>
              <a:chOff x="82782" y="90110"/>
              <a:chExt cx="527900" cy="688155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82782" y="424747"/>
                <a:ext cx="527900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153483" y="9011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769761" y="314142"/>
              <a:ext cx="475615" cy="611504"/>
              <a:chOff x="-202828" y="-53801"/>
              <a:chExt cx="527901" cy="688155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-202828" y="280836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-132127" y="-53801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9" name="Rounded Rectangular Callout 28"/>
          <p:cNvSpPr/>
          <p:nvPr/>
        </p:nvSpPr>
        <p:spPr>
          <a:xfrm>
            <a:off x="940111" y="2984396"/>
            <a:ext cx="2220812" cy="1125145"/>
          </a:xfrm>
          <a:prstGeom prst="wedgeRoundRectCallout">
            <a:avLst>
              <a:gd name="adj1" fmla="val 75413"/>
              <a:gd name="adj2" fmla="val -3629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Mason: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had a big acceleration before it started to slow down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5585332" y="2806297"/>
            <a:ext cx="2572121" cy="927347"/>
          </a:xfrm>
          <a:prstGeom prst="wedgeRoundRectCallout">
            <a:avLst>
              <a:gd name="adj1" fmla="val -69011"/>
              <a:gd name="adj2" fmla="val -2819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Lisa: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is accelerating because it is changing speed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1219170" y="1662703"/>
            <a:ext cx="2467001" cy="915863"/>
          </a:xfrm>
          <a:prstGeom prst="wedgeRoundRectCallout">
            <a:avLst>
              <a:gd name="adj1" fmla="val 59832"/>
              <a:gd name="adj2" fmla="val 4865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James: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isn’t accelerating because it is slowing down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4221392" y="1464364"/>
            <a:ext cx="3607484" cy="903335"/>
          </a:xfrm>
          <a:prstGeom prst="wedgeRoundRectCallout">
            <a:avLst>
              <a:gd name="adj1" fmla="val -33011"/>
              <a:gd name="adj2" fmla="val 6869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Katie: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has a negative acceleration because its speed is changing to a smaller number 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5085314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Some children are talking about what happens when their 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school minibus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slows down.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599556"/>
            <a:ext cx="8748828" cy="171497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Talk about your answers to these questions</a:t>
            </a:r>
          </a:p>
          <a:p>
            <a:pPr marL="342900" indent="-342900">
              <a:lnSpc>
                <a:spcPct val="115000"/>
              </a:lnSpc>
              <a:buAutoNum type="arabicPeriod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think is right about the acceleration?</a:t>
            </a:r>
          </a:p>
          <a:p>
            <a:pPr lvl="1">
              <a:lnSpc>
                <a:spcPct val="115000"/>
              </a:lnSpc>
              <a:spcAft>
                <a:spcPts val="6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Explain your answer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1" indent="-342900">
              <a:lnSpc>
                <a:spcPct val="115000"/>
              </a:lnSpc>
              <a:buFont typeface="+mj-lt"/>
              <a:buAutoNum type="arabicPeriod" startAt="2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mistakes do you think the other children made?</a:t>
            </a:r>
          </a:p>
          <a:p>
            <a:pPr marL="457200" lvl="2">
              <a:lnSpc>
                <a:spcPct val="115000"/>
              </a:lnSpc>
              <a:spcAft>
                <a:spcPts val="600"/>
              </a:spcAft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6171" y="3821153"/>
            <a:ext cx="4302819" cy="69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32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59</TotalTime>
  <Words>178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Bell MT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2019-01-25T14:06:26Z</dcterms:created>
  <dcterms:modified xsi:type="dcterms:W3CDTF">2019-01-29T14:34:38Z</dcterms:modified>
</cp:coreProperties>
</file>