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CFFF"/>
    <a:srgbClr val="00A3D0"/>
    <a:srgbClr val="006580"/>
    <a:srgbClr val="1E07C9"/>
    <a:srgbClr val="106A19"/>
    <a:srgbClr val="3737FF"/>
    <a:srgbClr val="FF0000"/>
    <a:srgbClr val="FFFF00"/>
    <a:srgbClr val="007600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3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" y="638467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 or acceleration?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86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 morning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Matthew cycles to school with his friend.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Matthew</a:t>
            </a:r>
            <a:r>
              <a:rPr lang="en-US" dirty="0" smtClean="0"/>
              <a:t> has become very fit because there is a big hill on the way.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836762" y="2521721"/>
            <a:ext cx="7384211" cy="2567865"/>
            <a:chOff x="836762" y="2521721"/>
            <a:chExt cx="7384211" cy="256786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836762" y="4278702"/>
              <a:ext cx="7384211" cy="810884"/>
            </a:xfrm>
            <a:prstGeom prst="line">
              <a:avLst/>
            </a:prstGeom>
            <a:ln w="508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 rot="21221593">
              <a:off x="1059084" y="2758322"/>
              <a:ext cx="2366968" cy="2140240"/>
              <a:chOff x="2886806" y="1236223"/>
              <a:chExt cx="2366968" cy="2140240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3692216" y="2026352"/>
                <a:ext cx="549679" cy="865940"/>
                <a:chOff x="3692216" y="2026352"/>
                <a:chExt cx="549679" cy="865940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>
                  <a:off x="3860769" y="2712231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8" name="Group 77"/>
                <p:cNvGrpSpPr/>
                <p:nvPr/>
              </p:nvGrpSpPr>
              <p:grpSpPr>
                <a:xfrm>
                  <a:off x="3692216" y="2026352"/>
                  <a:ext cx="549679" cy="719785"/>
                  <a:chOff x="3692216" y="2026352"/>
                  <a:chExt cx="549679" cy="719785"/>
                </a:xfrm>
              </p:grpSpPr>
              <p:cxnSp>
                <p:nvCxnSpPr>
                  <p:cNvPr id="79" name="Straight Connector 78"/>
                  <p:cNvCxnSpPr/>
                  <p:nvPr/>
                </p:nvCxnSpPr>
                <p:spPr>
                  <a:xfrm>
                    <a:off x="3746728" y="2638137"/>
                    <a:ext cx="180000" cy="10800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47625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 flipH="1">
                    <a:off x="3746727" y="2269634"/>
                    <a:ext cx="491863" cy="363733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>
                    <a:off x="3692216" y="2026352"/>
                    <a:ext cx="549679" cy="24365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0" name="Group 49"/>
              <p:cNvGrpSpPr/>
              <p:nvPr/>
            </p:nvGrpSpPr>
            <p:grpSpPr>
              <a:xfrm>
                <a:off x="2886806" y="1236223"/>
                <a:ext cx="2366968" cy="2140240"/>
                <a:chOff x="2889981" y="1239398"/>
                <a:chExt cx="2366968" cy="2140240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 flipH="1" flipV="1">
                  <a:off x="3703501" y="2289168"/>
                  <a:ext cx="276178" cy="641134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Freeform 51"/>
                <p:cNvSpPr/>
                <p:nvPr/>
              </p:nvSpPr>
              <p:spPr>
                <a:xfrm>
                  <a:off x="4276725" y="1683544"/>
                  <a:ext cx="509588" cy="500062"/>
                </a:xfrm>
                <a:custGeom>
                  <a:avLst/>
                  <a:gdLst>
                    <a:gd name="connsiteX0" fmla="*/ 0 w 509588"/>
                    <a:gd name="connsiteY0" fmla="*/ 0 h 500062"/>
                    <a:gd name="connsiteX1" fmla="*/ 28575 w 509588"/>
                    <a:gd name="connsiteY1" fmla="*/ 423862 h 500062"/>
                    <a:gd name="connsiteX2" fmla="*/ 359569 w 509588"/>
                    <a:gd name="connsiteY2" fmla="*/ 500062 h 500062"/>
                    <a:gd name="connsiteX3" fmla="*/ 497681 w 509588"/>
                    <a:gd name="connsiteY3" fmla="*/ 488156 h 500062"/>
                    <a:gd name="connsiteX4" fmla="*/ 509588 w 509588"/>
                    <a:gd name="connsiteY4" fmla="*/ 497681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9588" h="500062">
                      <a:moveTo>
                        <a:pt x="0" y="0"/>
                      </a:moveTo>
                      <a:lnTo>
                        <a:pt x="28575" y="423862"/>
                      </a:lnTo>
                      <a:lnTo>
                        <a:pt x="359569" y="500062"/>
                      </a:lnTo>
                      <a:lnTo>
                        <a:pt x="497681" y="488156"/>
                      </a:lnTo>
                      <a:lnTo>
                        <a:pt x="509588" y="497681"/>
                      </a:lnTo>
                    </a:path>
                  </a:pathLst>
                </a:custGeom>
                <a:noFill/>
                <a:ln w="381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2889981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4356949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5" name="Straight Connector 54"/>
                <p:cNvCxnSpPr/>
                <p:nvPr/>
              </p:nvCxnSpPr>
              <p:spPr>
                <a:xfrm flipV="1">
                  <a:off x="3353947" y="2166651"/>
                  <a:ext cx="407152" cy="754284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flipH="1" flipV="1">
                  <a:off x="3339981" y="2912186"/>
                  <a:ext cx="619678" cy="17452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Oval 56"/>
                <p:cNvSpPr/>
                <p:nvPr/>
              </p:nvSpPr>
              <p:spPr>
                <a:xfrm>
                  <a:off x="3267981" y="2856737"/>
                  <a:ext cx="144000" cy="144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8" name="Straight Connector 57"/>
                <p:cNvCxnSpPr/>
                <p:nvPr/>
              </p:nvCxnSpPr>
              <p:spPr>
                <a:xfrm flipV="1">
                  <a:off x="3981556" y="2374935"/>
                  <a:ext cx="545071" cy="572855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V="1">
                  <a:off x="3683613" y="2280782"/>
                  <a:ext cx="802661" cy="9684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Freeform 59"/>
                <p:cNvSpPr/>
                <p:nvPr/>
              </p:nvSpPr>
              <p:spPr>
                <a:xfrm>
                  <a:off x="4452936" y="2213927"/>
                  <a:ext cx="382075" cy="733863"/>
                </a:xfrm>
                <a:custGeom>
                  <a:avLst/>
                  <a:gdLst>
                    <a:gd name="connsiteX0" fmla="*/ 0 w 390525"/>
                    <a:gd name="connsiteY0" fmla="*/ 0 h 771525"/>
                    <a:gd name="connsiteX1" fmla="*/ 235744 w 390525"/>
                    <a:gd name="connsiteY1" fmla="*/ 607219 h 771525"/>
                    <a:gd name="connsiteX2" fmla="*/ 390525 w 390525"/>
                    <a:gd name="connsiteY2" fmla="*/ 771525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0525" h="771525">
                      <a:moveTo>
                        <a:pt x="0" y="0"/>
                      </a:moveTo>
                      <a:lnTo>
                        <a:pt x="235744" y="607219"/>
                      </a:lnTo>
                      <a:lnTo>
                        <a:pt x="390525" y="771525"/>
                      </a:lnTo>
                    </a:path>
                  </a:pathLst>
                </a:custGeom>
                <a:noFill/>
                <a:ln w="38100" cap="rnd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1" name="Straight Connector 60"/>
                <p:cNvCxnSpPr>
                  <a:stCxn id="57" idx="4"/>
                  <a:endCxn id="62" idx="4"/>
                </p:cNvCxnSpPr>
                <p:nvPr/>
              </p:nvCxnSpPr>
              <p:spPr>
                <a:xfrm>
                  <a:off x="3339981" y="3000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Oval 61"/>
                <p:cNvSpPr/>
                <p:nvPr/>
              </p:nvSpPr>
              <p:spPr>
                <a:xfrm>
                  <a:off x="3835219" y="2784737"/>
                  <a:ext cx="288000" cy="288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3" name="Straight Connector 62"/>
                <p:cNvCxnSpPr>
                  <a:stCxn id="57" idx="0"/>
                  <a:endCxn id="62" idx="0"/>
                </p:cNvCxnSpPr>
                <p:nvPr/>
              </p:nvCxnSpPr>
              <p:spPr>
                <a:xfrm flipV="1">
                  <a:off x="3339981" y="2784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Trapezoid 63"/>
                <p:cNvSpPr/>
                <p:nvPr/>
              </p:nvSpPr>
              <p:spPr>
                <a:xfrm rot="5400000">
                  <a:off x="3739540" y="2027626"/>
                  <a:ext cx="72000" cy="258702"/>
                </a:xfrm>
                <a:prstGeom prst="trapezoid">
                  <a:avLst>
                    <a:gd name="adj" fmla="val 18385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 rot="21064420">
                  <a:off x="4451683" y="2170545"/>
                  <a:ext cx="319768" cy="198915"/>
                </a:xfrm>
                <a:custGeom>
                  <a:avLst/>
                  <a:gdLst>
                    <a:gd name="connsiteX0" fmla="*/ 0 w 481340"/>
                    <a:gd name="connsiteY0" fmla="*/ 16064 h 251014"/>
                    <a:gd name="connsiteX1" fmla="*/ 400050 w 481340"/>
                    <a:gd name="connsiteY1" fmla="*/ 9714 h 251014"/>
                    <a:gd name="connsiteX2" fmla="*/ 476250 w 481340"/>
                    <a:gd name="connsiteY2" fmla="*/ 130364 h 251014"/>
                    <a:gd name="connsiteX3" fmla="*/ 317500 w 481340"/>
                    <a:gd name="connsiteY3" fmla="*/ 251014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340" h="251014">
                      <a:moveTo>
                        <a:pt x="0" y="16064"/>
                      </a:moveTo>
                      <a:cubicBezTo>
                        <a:pt x="160337" y="3364"/>
                        <a:pt x="320675" y="-9336"/>
                        <a:pt x="400050" y="9714"/>
                      </a:cubicBezTo>
                      <a:cubicBezTo>
                        <a:pt x="479425" y="28764"/>
                        <a:pt x="490008" y="90147"/>
                        <a:pt x="476250" y="130364"/>
                      </a:cubicBezTo>
                      <a:cubicBezTo>
                        <a:pt x="462492" y="170581"/>
                        <a:pt x="389996" y="210797"/>
                        <a:pt x="317500" y="251014"/>
                      </a:cubicBezTo>
                    </a:path>
                  </a:pathLst>
                </a:custGeom>
                <a:noFill/>
                <a:ln w="38100" cap="rnd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3979219" y="2928737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up 66"/>
                <p:cNvGrpSpPr/>
                <p:nvPr/>
              </p:nvGrpSpPr>
              <p:grpSpPr>
                <a:xfrm>
                  <a:off x="3694324" y="1662570"/>
                  <a:ext cx="1090622" cy="1457035"/>
                  <a:chOff x="3694324" y="1647535"/>
                  <a:chExt cx="1090622" cy="1457035"/>
                </a:xfrm>
                <a:solidFill>
                  <a:schemeClr val="accent1">
                    <a:lumMod val="60000"/>
                    <a:lumOff val="40000"/>
                  </a:schemeClr>
                </a:solidFill>
              </p:grpSpPr>
              <p:cxnSp>
                <p:nvCxnSpPr>
                  <p:cNvPr id="70" name="Straight Connector 69"/>
                  <p:cNvCxnSpPr/>
                  <p:nvPr/>
                </p:nvCxnSpPr>
                <p:spPr>
                  <a:xfrm flipV="1">
                    <a:off x="3920590" y="3093568"/>
                    <a:ext cx="211601" cy="8020"/>
                  </a:xfrm>
                  <a:prstGeom prst="line">
                    <a:avLst/>
                  </a:prstGeom>
                  <a:grpFill/>
                  <a:ln w="47625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/>
                </p:nvCxnSpPr>
                <p:spPr>
                  <a:xfrm>
                    <a:off x="3694324" y="2009775"/>
                    <a:ext cx="258350" cy="490559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/>
                  <p:nvPr/>
                </p:nvCxnSpPr>
                <p:spPr>
                  <a:xfrm flipH="1">
                    <a:off x="3904893" y="2504626"/>
                    <a:ext cx="49889" cy="599944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 flipV="1">
                    <a:off x="3694324" y="1647535"/>
                    <a:ext cx="612000" cy="360000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>
                  <a:xfrm>
                    <a:off x="4278087" y="1673942"/>
                    <a:ext cx="0" cy="432000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4285343" y="2112251"/>
                    <a:ext cx="335186" cy="114793"/>
                  </a:xfrm>
                  <a:prstGeom prst="line">
                    <a:avLst/>
                  </a:pr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6" name="Freeform 75"/>
                  <p:cNvSpPr/>
                  <p:nvPr/>
                </p:nvSpPr>
                <p:spPr>
                  <a:xfrm>
                    <a:off x="4627784" y="2210375"/>
                    <a:ext cx="157162" cy="16669"/>
                  </a:xfrm>
                  <a:custGeom>
                    <a:avLst/>
                    <a:gdLst>
                      <a:gd name="connsiteX0" fmla="*/ 0 w 157162"/>
                      <a:gd name="connsiteY0" fmla="*/ 16669 h 16669"/>
                      <a:gd name="connsiteX1" fmla="*/ 145256 w 157162"/>
                      <a:gd name="connsiteY1" fmla="*/ 14288 h 16669"/>
                      <a:gd name="connsiteX2" fmla="*/ 157162 w 157162"/>
                      <a:gd name="connsiteY2" fmla="*/ 2381 h 16669"/>
                      <a:gd name="connsiteX3" fmla="*/ 157162 w 157162"/>
                      <a:gd name="connsiteY3" fmla="*/ 0 h 16669"/>
                      <a:gd name="connsiteX4" fmla="*/ 157162 w 157162"/>
                      <a:gd name="connsiteY4" fmla="*/ 0 h 16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162" h="16669">
                        <a:moveTo>
                          <a:pt x="0" y="16669"/>
                        </a:moveTo>
                        <a:lnTo>
                          <a:pt x="145256" y="14288"/>
                        </a:lnTo>
                        <a:lnTo>
                          <a:pt x="157162" y="2381"/>
                        </a:lnTo>
                        <a:lnTo>
                          <a:pt x="157162" y="0"/>
                        </a:lnTo>
                        <a:lnTo>
                          <a:pt x="157162" y="0"/>
                        </a:lnTo>
                      </a:path>
                    </a:pathLst>
                  </a:custGeom>
                  <a:grpFill/>
                  <a:ln w="38100" cap="rnd">
                    <a:solidFill>
                      <a:srgbClr val="0065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68" name="Oval 67"/>
                <p:cNvSpPr/>
                <p:nvPr/>
              </p:nvSpPr>
              <p:spPr>
                <a:xfrm rot="1751447">
                  <a:off x="4276186" y="1262872"/>
                  <a:ext cx="324000" cy="432000"/>
                </a:xfrm>
                <a:prstGeom prst="ellipse">
                  <a:avLst/>
                </a:prstGeom>
                <a:solidFill>
                  <a:srgbClr val="21CFFF"/>
                </a:solidFill>
                <a:ln w="38100">
                  <a:solidFill>
                    <a:srgbClr val="0065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Pie 68"/>
                <p:cNvSpPr/>
                <p:nvPr/>
              </p:nvSpPr>
              <p:spPr>
                <a:xfrm rot="2215815">
                  <a:off x="4239933" y="1239398"/>
                  <a:ext cx="396000" cy="468000"/>
                </a:xfrm>
                <a:prstGeom prst="pie">
                  <a:avLst>
                    <a:gd name="adj1" fmla="val 7804831"/>
                    <a:gd name="adj2" fmla="val 18485743"/>
                  </a:avLst>
                </a:pr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23000">
                      <a:schemeClr val="accent4">
                        <a:lumMod val="50000"/>
                      </a:schemeClr>
                    </a:gs>
                    <a:gs pos="69000">
                      <a:schemeClr val="accent4">
                        <a:lumMod val="60000"/>
                        <a:lumOff val="40000"/>
                      </a:schemeClr>
                    </a:gs>
                    <a:gs pos="97000">
                      <a:schemeClr val="accent4">
                        <a:lumMod val="50000"/>
                      </a:schemeClr>
                    </a:gs>
                  </a:gsLst>
                  <a:lin ang="2700000" scaled="1"/>
                  <a:tileRect/>
                </a:gradFill>
                <a:ln w="254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 rot="21221593">
              <a:off x="3229693" y="2521721"/>
              <a:ext cx="2366968" cy="2140240"/>
              <a:chOff x="2886806" y="1236223"/>
              <a:chExt cx="2366968" cy="214024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3692216" y="2026352"/>
                <a:ext cx="549679" cy="865940"/>
                <a:chOff x="3692216" y="2026352"/>
                <a:chExt cx="549679" cy="865940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3860769" y="2712231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4" name="Group 43"/>
                <p:cNvGrpSpPr/>
                <p:nvPr/>
              </p:nvGrpSpPr>
              <p:grpSpPr>
                <a:xfrm>
                  <a:off x="3692216" y="2026352"/>
                  <a:ext cx="549679" cy="719785"/>
                  <a:chOff x="3692216" y="2026352"/>
                  <a:chExt cx="549679" cy="719785"/>
                </a:xfrm>
              </p:grpSpPr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3746728" y="2638137"/>
                    <a:ext cx="180000" cy="10800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47625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 flipH="1">
                    <a:off x="3746727" y="2269634"/>
                    <a:ext cx="491863" cy="363733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3692216" y="2026352"/>
                    <a:ext cx="549679" cy="243650"/>
                  </a:xfrm>
                  <a:prstGeom prst="lin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 cap="rnd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" name="Group 14"/>
              <p:cNvGrpSpPr/>
              <p:nvPr/>
            </p:nvGrpSpPr>
            <p:grpSpPr>
              <a:xfrm>
                <a:off x="2886806" y="1236223"/>
                <a:ext cx="2366968" cy="2140240"/>
                <a:chOff x="2889981" y="1239398"/>
                <a:chExt cx="2366968" cy="2140240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 flipH="1" flipV="1">
                  <a:off x="3703501" y="2289168"/>
                  <a:ext cx="276178" cy="641134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Freeform 16"/>
                <p:cNvSpPr/>
                <p:nvPr/>
              </p:nvSpPr>
              <p:spPr>
                <a:xfrm>
                  <a:off x="4276725" y="1683544"/>
                  <a:ext cx="509588" cy="500062"/>
                </a:xfrm>
                <a:custGeom>
                  <a:avLst/>
                  <a:gdLst>
                    <a:gd name="connsiteX0" fmla="*/ 0 w 509588"/>
                    <a:gd name="connsiteY0" fmla="*/ 0 h 500062"/>
                    <a:gd name="connsiteX1" fmla="*/ 28575 w 509588"/>
                    <a:gd name="connsiteY1" fmla="*/ 423862 h 500062"/>
                    <a:gd name="connsiteX2" fmla="*/ 359569 w 509588"/>
                    <a:gd name="connsiteY2" fmla="*/ 500062 h 500062"/>
                    <a:gd name="connsiteX3" fmla="*/ 497681 w 509588"/>
                    <a:gd name="connsiteY3" fmla="*/ 488156 h 500062"/>
                    <a:gd name="connsiteX4" fmla="*/ 509588 w 509588"/>
                    <a:gd name="connsiteY4" fmla="*/ 497681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9588" h="500062">
                      <a:moveTo>
                        <a:pt x="0" y="0"/>
                      </a:moveTo>
                      <a:lnTo>
                        <a:pt x="28575" y="423862"/>
                      </a:lnTo>
                      <a:lnTo>
                        <a:pt x="359569" y="500062"/>
                      </a:lnTo>
                      <a:lnTo>
                        <a:pt x="497681" y="488156"/>
                      </a:lnTo>
                      <a:lnTo>
                        <a:pt x="509588" y="497681"/>
                      </a:lnTo>
                    </a:path>
                  </a:pathLst>
                </a:custGeom>
                <a:noFill/>
                <a:ln w="381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889981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4356949" y="2479638"/>
                  <a:ext cx="900000" cy="9000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08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3353947" y="2166651"/>
                  <a:ext cx="407152" cy="754284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flipH="1" flipV="1">
                  <a:off x="3339981" y="2912186"/>
                  <a:ext cx="619678" cy="17452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Oval 21"/>
                <p:cNvSpPr/>
                <p:nvPr/>
              </p:nvSpPr>
              <p:spPr>
                <a:xfrm>
                  <a:off x="3267981" y="2856737"/>
                  <a:ext cx="144000" cy="144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 flipV="1">
                  <a:off x="3981556" y="2374935"/>
                  <a:ext cx="545071" cy="572855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3683613" y="2280782"/>
                  <a:ext cx="802661" cy="9684"/>
                </a:xfrm>
                <a:prstGeom prst="line">
                  <a:avLst/>
                </a:prstGeom>
                <a:ln w="38100">
                  <a:solidFill>
                    <a:srgbClr val="1D652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Freeform 24"/>
                <p:cNvSpPr/>
                <p:nvPr/>
              </p:nvSpPr>
              <p:spPr>
                <a:xfrm>
                  <a:off x="4452936" y="2213927"/>
                  <a:ext cx="382075" cy="733863"/>
                </a:xfrm>
                <a:custGeom>
                  <a:avLst/>
                  <a:gdLst>
                    <a:gd name="connsiteX0" fmla="*/ 0 w 390525"/>
                    <a:gd name="connsiteY0" fmla="*/ 0 h 771525"/>
                    <a:gd name="connsiteX1" fmla="*/ 235744 w 390525"/>
                    <a:gd name="connsiteY1" fmla="*/ 607219 h 771525"/>
                    <a:gd name="connsiteX2" fmla="*/ 390525 w 390525"/>
                    <a:gd name="connsiteY2" fmla="*/ 771525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0525" h="771525">
                      <a:moveTo>
                        <a:pt x="0" y="0"/>
                      </a:moveTo>
                      <a:lnTo>
                        <a:pt x="235744" y="607219"/>
                      </a:lnTo>
                      <a:lnTo>
                        <a:pt x="390525" y="771525"/>
                      </a:lnTo>
                    </a:path>
                  </a:pathLst>
                </a:custGeom>
                <a:noFill/>
                <a:ln w="38100" cap="rnd">
                  <a:solidFill>
                    <a:srgbClr val="1D652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7" name="Straight Connector 26"/>
                <p:cNvCxnSpPr>
                  <a:stCxn id="22" idx="4"/>
                  <a:endCxn id="28" idx="4"/>
                </p:cNvCxnSpPr>
                <p:nvPr/>
              </p:nvCxnSpPr>
              <p:spPr>
                <a:xfrm>
                  <a:off x="3339981" y="3000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Oval 27"/>
                <p:cNvSpPr/>
                <p:nvPr/>
              </p:nvSpPr>
              <p:spPr>
                <a:xfrm>
                  <a:off x="3835219" y="2784737"/>
                  <a:ext cx="288000" cy="288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2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9" name="Straight Connector 28"/>
                <p:cNvCxnSpPr>
                  <a:stCxn id="22" idx="0"/>
                  <a:endCxn id="28" idx="0"/>
                </p:cNvCxnSpPr>
                <p:nvPr/>
              </p:nvCxnSpPr>
              <p:spPr>
                <a:xfrm flipV="1">
                  <a:off x="3339981" y="2784737"/>
                  <a:ext cx="639238" cy="7200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rapezoid 29"/>
                <p:cNvSpPr/>
                <p:nvPr/>
              </p:nvSpPr>
              <p:spPr>
                <a:xfrm rot="5400000">
                  <a:off x="3739540" y="2027626"/>
                  <a:ext cx="72000" cy="258702"/>
                </a:xfrm>
                <a:prstGeom prst="trapezoid">
                  <a:avLst>
                    <a:gd name="adj" fmla="val 18385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 rot="21064420">
                  <a:off x="4451683" y="2170545"/>
                  <a:ext cx="319768" cy="198915"/>
                </a:xfrm>
                <a:custGeom>
                  <a:avLst/>
                  <a:gdLst>
                    <a:gd name="connsiteX0" fmla="*/ 0 w 481340"/>
                    <a:gd name="connsiteY0" fmla="*/ 16064 h 251014"/>
                    <a:gd name="connsiteX1" fmla="*/ 400050 w 481340"/>
                    <a:gd name="connsiteY1" fmla="*/ 9714 h 251014"/>
                    <a:gd name="connsiteX2" fmla="*/ 476250 w 481340"/>
                    <a:gd name="connsiteY2" fmla="*/ 130364 h 251014"/>
                    <a:gd name="connsiteX3" fmla="*/ 317500 w 481340"/>
                    <a:gd name="connsiteY3" fmla="*/ 251014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340" h="251014">
                      <a:moveTo>
                        <a:pt x="0" y="16064"/>
                      </a:moveTo>
                      <a:cubicBezTo>
                        <a:pt x="160337" y="3364"/>
                        <a:pt x="320675" y="-9336"/>
                        <a:pt x="400050" y="9714"/>
                      </a:cubicBezTo>
                      <a:cubicBezTo>
                        <a:pt x="479425" y="28764"/>
                        <a:pt x="490008" y="90147"/>
                        <a:pt x="476250" y="130364"/>
                      </a:cubicBezTo>
                      <a:cubicBezTo>
                        <a:pt x="462492" y="170581"/>
                        <a:pt x="389996" y="210797"/>
                        <a:pt x="317500" y="251014"/>
                      </a:cubicBezTo>
                    </a:path>
                  </a:pathLst>
                </a:custGeom>
                <a:noFill/>
                <a:ln w="38100" cap="rnd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3979219" y="2928737"/>
                  <a:ext cx="105724" cy="180061"/>
                </a:xfrm>
                <a:prstGeom prst="line">
                  <a:avLst/>
                </a:prstGeom>
                <a:ln w="31750"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" name="Group 32"/>
                <p:cNvGrpSpPr/>
                <p:nvPr/>
              </p:nvGrpSpPr>
              <p:grpSpPr>
                <a:xfrm>
                  <a:off x="3694324" y="1662570"/>
                  <a:ext cx="1090622" cy="1457035"/>
                  <a:chOff x="3694324" y="1647535"/>
                  <a:chExt cx="1090622" cy="1457035"/>
                </a:xfrm>
                <a:solidFill>
                  <a:schemeClr val="accent1">
                    <a:lumMod val="60000"/>
                    <a:lumOff val="40000"/>
                  </a:schemeClr>
                </a:solidFill>
              </p:grpSpPr>
              <p:cxnSp>
                <p:nvCxnSpPr>
                  <p:cNvPr id="36" name="Straight Connector 35"/>
                  <p:cNvCxnSpPr/>
                  <p:nvPr/>
                </p:nvCxnSpPr>
                <p:spPr>
                  <a:xfrm flipV="1">
                    <a:off x="3920590" y="3093568"/>
                    <a:ext cx="211601" cy="8020"/>
                  </a:xfrm>
                  <a:prstGeom prst="line">
                    <a:avLst/>
                  </a:prstGeom>
                  <a:grpFill/>
                  <a:ln w="47625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3694324" y="2009775"/>
                    <a:ext cx="258350" cy="490559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H="1">
                    <a:off x="3904893" y="2504626"/>
                    <a:ext cx="49889" cy="599944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V="1">
                    <a:off x="3694324" y="1647535"/>
                    <a:ext cx="612000" cy="360000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4278087" y="1673942"/>
                    <a:ext cx="0" cy="432000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4285343" y="2112251"/>
                    <a:ext cx="335186" cy="114793"/>
                  </a:xfrm>
                  <a:prstGeom prst="line">
                    <a:avLst/>
                  </a:prstGeom>
                  <a:grpFill/>
                  <a:ln w="38100" cap="rnd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Freeform 41"/>
                  <p:cNvSpPr/>
                  <p:nvPr/>
                </p:nvSpPr>
                <p:spPr>
                  <a:xfrm>
                    <a:off x="4627784" y="2210375"/>
                    <a:ext cx="157162" cy="16669"/>
                  </a:xfrm>
                  <a:custGeom>
                    <a:avLst/>
                    <a:gdLst>
                      <a:gd name="connsiteX0" fmla="*/ 0 w 157162"/>
                      <a:gd name="connsiteY0" fmla="*/ 16669 h 16669"/>
                      <a:gd name="connsiteX1" fmla="*/ 145256 w 157162"/>
                      <a:gd name="connsiteY1" fmla="*/ 14288 h 16669"/>
                      <a:gd name="connsiteX2" fmla="*/ 157162 w 157162"/>
                      <a:gd name="connsiteY2" fmla="*/ 2381 h 16669"/>
                      <a:gd name="connsiteX3" fmla="*/ 157162 w 157162"/>
                      <a:gd name="connsiteY3" fmla="*/ 0 h 16669"/>
                      <a:gd name="connsiteX4" fmla="*/ 157162 w 157162"/>
                      <a:gd name="connsiteY4" fmla="*/ 0 h 16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162" h="16669">
                        <a:moveTo>
                          <a:pt x="0" y="16669"/>
                        </a:moveTo>
                        <a:lnTo>
                          <a:pt x="145256" y="14288"/>
                        </a:lnTo>
                        <a:lnTo>
                          <a:pt x="157162" y="2381"/>
                        </a:lnTo>
                        <a:lnTo>
                          <a:pt x="157162" y="0"/>
                        </a:lnTo>
                        <a:lnTo>
                          <a:pt x="157162" y="0"/>
                        </a:lnTo>
                      </a:path>
                    </a:pathLst>
                  </a:custGeom>
                  <a:grpFill/>
                  <a:ln w="38100" cap="rnd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4" name="Oval 33"/>
                <p:cNvSpPr/>
                <p:nvPr/>
              </p:nvSpPr>
              <p:spPr>
                <a:xfrm rot="1751447">
                  <a:off x="4276186" y="1262872"/>
                  <a:ext cx="324000" cy="4320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Pie 34"/>
                <p:cNvSpPr/>
                <p:nvPr/>
              </p:nvSpPr>
              <p:spPr>
                <a:xfrm rot="2215815">
                  <a:off x="4239933" y="1239398"/>
                  <a:ext cx="396000" cy="468000"/>
                </a:xfrm>
                <a:prstGeom prst="pie">
                  <a:avLst>
                    <a:gd name="adj1" fmla="val 7804831"/>
                    <a:gd name="adj2" fmla="val 18485743"/>
                  </a:avLst>
                </a:prstGeom>
                <a:gradFill flip="none" rotWithShape="1">
                  <a:gsLst>
                    <a:gs pos="0">
                      <a:srgbClr val="FF0000"/>
                    </a:gs>
                    <a:gs pos="23000">
                      <a:srgbClr val="A80000"/>
                    </a:gs>
                    <a:gs pos="69000">
                      <a:srgbClr val="FF0000"/>
                    </a:gs>
                    <a:gs pos="97000">
                      <a:srgbClr val="A80000"/>
                    </a:gs>
                  </a:gsLst>
                  <a:lin ang="2700000" scaled="1"/>
                  <a:tileRect/>
                </a:gradFill>
                <a:ln w="25400">
                  <a:solidFill>
                    <a:srgbClr val="A8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0" name="Arc 9"/>
            <p:cNvSpPr/>
            <p:nvPr/>
          </p:nvSpPr>
          <p:spPr>
            <a:xfrm>
              <a:off x="2592233" y="3911935"/>
              <a:ext cx="900000" cy="900000"/>
            </a:xfrm>
            <a:prstGeom prst="arc">
              <a:avLst>
                <a:gd name="adj1" fmla="val 19365538"/>
                <a:gd name="adj2" fmla="val 1506290"/>
              </a:avLst>
            </a:prstGeom>
            <a:ln w="508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Speed or acceleration?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3751" y="797357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Matthew’s journey to school.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acceleration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3751" y="1716828"/>
            <a:ext cx="8748828" cy="443263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tIns="108000" rtlCol="0">
            <a:no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In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morning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Matthew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cycles to school.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He sets off with steady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until he reaches 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he wants.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Round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corner he sees his friend ahead.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He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catches up because he has a higher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  They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carry on together.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On the way they cycle up a steep hill.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They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have to push much harder on their pedals to keep going with the same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Down the hill they keep pedalling hard so they have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all the way down.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At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bottom they have a lot of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  If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they don’t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use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their brakes they can freewheel all the way to school.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they freewheel they slowly lose their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If they stop quickly they have a big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___________!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493" y="736827"/>
            <a:ext cx="2547086" cy="90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62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Speed or acceleration?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3751" y="797357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Matthew’s journey to school.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acceleration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3751" y="1716828"/>
            <a:ext cx="8748828" cy="443263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tIns="108000" rtlCol="0">
            <a:no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In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morning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Matthew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cycles to school.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He sets off with steady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until he reaches 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he wants.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Round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corner he sees his friend ahead.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He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catches up because he has a higher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  They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carry on together.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On the way they cycle up a steep hill.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They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have to push much harder on their pedals to keep going with the same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Down the hill they keep pedalling hard so they have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all the way down.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At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bottom they have a lot of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  If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they don’t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use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their brakes they can freewheel all the way to school.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As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they freewheel they slowly lose their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If they stop quickly they have a big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___________!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493" y="736827"/>
            <a:ext cx="2547086" cy="9041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92231" y="2241418"/>
            <a:ext cx="178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24610" y="2230665"/>
            <a:ext cx="178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2722" y="2853236"/>
            <a:ext cx="178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14654" y="3636399"/>
            <a:ext cx="178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0722" y="4124739"/>
            <a:ext cx="178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7888" y="4427252"/>
            <a:ext cx="178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3640" y="5056403"/>
            <a:ext cx="178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17462" y="5532551"/>
            <a:ext cx="178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acceleration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39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2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79</TotalTime>
  <Words>344</Words>
  <Application>Microsoft Office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2019-02-14T14:56:48Z</dcterms:created>
  <dcterms:modified xsi:type="dcterms:W3CDTF">2019-02-20T09:37:14Z</dcterms:modified>
</cp:coreProperties>
</file>