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E0C"/>
    <a:srgbClr val="FADD06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0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21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4854" y="-12431"/>
            <a:ext cx="8820737" cy="653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Speed One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074" y="858750"/>
            <a:ext cx="857728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Two toy cars, blue and red, travel along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2 metre track.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374026" y="1513365"/>
            <a:ext cx="8382391" cy="2061165"/>
            <a:chOff x="457200" y="1568134"/>
            <a:chExt cx="8382391" cy="2061165"/>
          </a:xfrm>
        </p:grpSpPr>
        <p:grpSp>
          <p:nvGrpSpPr>
            <p:cNvPr id="191" name="Group 190"/>
            <p:cNvGrpSpPr/>
            <p:nvPr/>
          </p:nvGrpSpPr>
          <p:grpSpPr>
            <a:xfrm>
              <a:off x="457200" y="2267895"/>
              <a:ext cx="7940002" cy="1361404"/>
              <a:chOff x="457201" y="1906219"/>
              <a:chExt cx="7940002" cy="1361404"/>
            </a:xfrm>
          </p:grpSpPr>
          <p:cxnSp>
            <p:nvCxnSpPr>
              <p:cNvPr id="189" name="Straight Connector 188"/>
              <p:cNvCxnSpPr/>
              <p:nvPr/>
            </p:nvCxnSpPr>
            <p:spPr>
              <a:xfrm>
                <a:off x="733245" y="2329373"/>
                <a:ext cx="7663958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733245" y="3267623"/>
                <a:ext cx="7663958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7201" y="1906219"/>
                <a:ext cx="1098846" cy="412876"/>
              </a:xfrm>
              <a:prstGeom prst="rect">
                <a:avLst/>
              </a:prstGeom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63153" y="2842250"/>
                <a:ext cx="1098682" cy="412815"/>
              </a:xfrm>
              <a:prstGeom prst="rect">
                <a:avLst/>
              </a:prstGeom>
            </p:spPr>
          </p:pic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98357" y="1906219"/>
                <a:ext cx="1098846" cy="412876"/>
              </a:xfrm>
              <a:prstGeom prst="rect">
                <a:avLst/>
              </a:prstGeom>
            </p:spPr>
          </p:pic>
          <p:pic>
            <p:nvPicPr>
              <p:cNvPr id="187" name="Picture 18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21760" y="2841657"/>
                <a:ext cx="1098682" cy="412815"/>
              </a:xfrm>
              <a:prstGeom prst="rect">
                <a:avLst/>
              </a:prstGeom>
            </p:spPr>
          </p:pic>
        </p:grpSp>
        <p:grpSp>
          <p:nvGrpSpPr>
            <p:cNvPr id="199" name="Group 198"/>
            <p:cNvGrpSpPr/>
            <p:nvPr/>
          </p:nvGrpSpPr>
          <p:grpSpPr>
            <a:xfrm>
              <a:off x="733244" y="1568134"/>
              <a:ext cx="7663958" cy="369332"/>
              <a:chOff x="733244" y="1568134"/>
              <a:chExt cx="7663958" cy="369332"/>
            </a:xfrm>
          </p:grpSpPr>
          <p:cxnSp>
            <p:nvCxnSpPr>
              <p:cNvPr id="193" name="Straight Arrow Connector 192"/>
              <p:cNvCxnSpPr/>
              <p:nvPr/>
            </p:nvCxnSpPr>
            <p:spPr>
              <a:xfrm>
                <a:off x="733244" y="1898450"/>
                <a:ext cx="7663958" cy="0"/>
              </a:xfrm>
              <a:prstGeom prst="straightConnector1">
                <a:avLst/>
              </a:prstGeom>
              <a:ln>
                <a:solidFill>
                  <a:schemeClr val="accent2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TextBox 193"/>
              <p:cNvSpPr txBox="1"/>
              <p:nvPr/>
            </p:nvSpPr>
            <p:spPr>
              <a:xfrm>
                <a:off x="3918346" y="1568134"/>
                <a:ext cx="13628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 metres</a:t>
                </a:r>
                <a:endParaRPr lang="en-GB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00" name="Group 199"/>
            <p:cNvGrpSpPr/>
            <p:nvPr/>
          </p:nvGrpSpPr>
          <p:grpSpPr>
            <a:xfrm>
              <a:off x="733244" y="3108042"/>
              <a:ext cx="822802" cy="369332"/>
              <a:chOff x="733244" y="1557699"/>
              <a:chExt cx="7663958" cy="369332"/>
            </a:xfrm>
          </p:grpSpPr>
          <p:cxnSp>
            <p:nvCxnSpPr>
              <p:cNvPr id="201" name="Straight Arrow Connector 200"/>
              <p:cNvCxnSpPr/>
              <p:nvPr/>
            </p:nvCxnSpPr>
            <p:spPr>
              <a:xfrm>
                <a:off x="733244" y="1898450"/>
                <a:ext cx="7663958" cy="0"/>
              </a:xfrm>
              <a:prstGeom prst="straightConnector1">
                <a:avLst/>
              </a:prstGeom>
              <a:ln>
                <a:solidFill>
                  <a:schemeClr val="accent2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TextBox 201"/>
              <p:cNvSpPr txBox="1"/>
              <p:nvPr/>
            </p:nvSpPr>
            <p:spPr>
              <a:xfrm>
                <a:off x="733244" y="1557699"/>
                <a:ext cx="76639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20 cm</a:t>
                </a:r>
                <a:endParaRPr lang="en-GB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8020441" y="3108042"/>
              <a:ext cx="819150" cy="369332"/>
              <a:chOff x="733244" y="1557699"/>
              <a:chExt cx="16001252" cy="369332"/>
            </a:xfrm>
          </p:grpSpPr>
          <p:cxnSp>
            <p:nvCxnSpPr>
              <p:cNvPr id="204" name="Straight Arrow Connector 203"/>
              <p:cNvCxnSpPr/>
              <p:nvPr/>
            </p:nvCxnSpPr>
            <p:spPr>
              <a:xfrm>
                <a:off x="733244" y="1898450"/>
                <a:ext cx="7663958" cy="0"/>
              </a:xfrm>
              <a:prstGeom prst="straightConnector1">
                <a:avLst/>
              </a:prstGeom>
              <a:ln>
                <a:solidFill>
                  <a:schemeClr val="accent2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TextBox 204"/>
              <p:cNvSpPr txBox="1"/>
              <p:nvPr/>
            </p:nvSpPr>
            <p:spPr>
              <a:xfrm>
                <a:off x="733244" y="1557699"/>
                <a:ext cx="160012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2">
                        <a:lumMod val="50000"/>
                      </a:schemeClr>
                    </a:solidFill>
                  </a:rPr>
                  <a:t>1</a:t>
                </a:r>
                <a:r>
                  <a:rPr lang="en-GB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0 cm</a:t>
                </a:r>
                <a:endParaRPr lang="en-GB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206" name="Rectangle 205"/>
          <p:cNvSpPr/>
          <p:nvPr/>
        </p:nvSpPr>
        <p:spPr>
          <a:xfrm>
            <a:off x="457199" y="4042114"/>
            <a:ext cx="828516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starts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20 cm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ahead of 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blue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start at the same time.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stop at the same time.  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blue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is then 10 cm ahead.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One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1(a) </a:t>
            </a:r>
            <a:r>
              <a:rPr lang="en-GB" dirty="0">
                <a:cs typeface="Times New Roman" panose="02020603050405020304" pitchFamily="18" charset="0"/>
              </a:rPr>
              <a:t>Both cars start at the same </a:t>
            </a:r>
            <a:r>
              <a:rPr lang="en-GB" dirty="0" smtClean="0">
                <a:cs typeface="Times New Roman" panose="02020603050405020304" pitchFamily="18" charset="0"/>
              </a:rPr>
              <a:t>time and stop </a:t>
            </a:r>
            <a:r>
              <a:rPr lang="en-GB" dirty="0">
                <a:cs typeface="Times New Roman" panose="02020603050405020304" pitchFamily="18" charset="0"/>
              </a:rPr>
              <a:t>at the same time.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Which car was faster?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blue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had the same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385" y="5621256"/>
            <a:ext cx="830346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59" y="1654400"/>
            <a:ext cx="717391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One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1(b)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</a:t>
            </a:r>
            <a:r>
              <a:rPr lang="en-GB" b="1" dirty="0" smtClean="0"/>
              <a:t>the </a:t>
            </a:r>
            <a:r>
              <a:rPr lang="en-GB" b="1" dirty="0"/>
              <a:t>best explanation</a:t>
            </a:r>
            <a:r>
              <a:rPr lang="en-GB" dirty="0"/>
              <a:t> for </a:t>
            </a:r>
            <a:r>
              <a:rPr lang="en-GB" dirty="0" smtClean="0"/>
              <a:t>your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cars started and stopped at the same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blue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travelled further than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red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in the same time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red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finished behind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blue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60" y="1458121"/>
            <a:ext cx="717391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5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5" y="655131"/>
            <a:ext cx="9150889" cy="621236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165074" y="858750"/>
            <a:ext cx="857728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Two toy cars, green and yellow, travel along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2 metre track.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457199" y="4042114"/>
            <a:ext cx="850728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yellow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starts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20 cm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ahead of 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green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start at the same time.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Both cars stop at the same time.  The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yellow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car is then 10 cm ahead.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One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90294" y="1530034"/>
            <a:ext cx="8473038" cy="2061165"/>
            <a:chOff x="190294" y="1530034"/>
            <a:chExt cx="8473038" cy="2061165"/>
          </a:xfrm>
        </p:grpSpPr>
        <p:grpSp>
          <p:nvGrpSpPr>
            <p:cNvPr id="208" name="Group 207"/>
            <p:cNvGrpSpPr/>
            <p:nvPr/>
          </p:nvGrpSpPr>
          <p:grpSpPr>
            <a:xfrm>
              <a:off x="660291" y="1530034"/>
              <a:ext cx="8003041" cy="2061165"/>
              <a:chOff x="733244" y="1568134"/>
              <a:chExt cx="8003041" cy="2061165"/>
            </a:xfrm>
          </p:grpSpPr>
          <p:grpSp>
            <p:nvGrpSpPr>
              <p:cNvPr id="191" name="Group 190"/>
              <p:cNvGrpSpPr/>
              <p:nvPr/>
            </p:nvGrpSpPr>
            <p:grpSpPr>
              <a:xfrm>
                <a:off x="733244" y="2691049"/>
                <a:ext cx="7663958" cy="938250"/>
                <a:chOff x="733245" y="2329373"/>
                <a:chExt cx="7663958" cy="938250"/>
              </a:xfrm>
            </p:grpSpPr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733245" y="2329373"/>
                  <a:ext cx="7663958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733245" y="3267623"/>
                  <a:ext cx="7663958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" name="Group 198"/>
              <p:cNvGrpSpPr/>
              <p:nvPr/>
            </p:nvGrpSpPr>
            <p:grpSpPr>
              <a:xfrm>
                <a:off x="733244" y="1568134"/>
                <a:ext cx="7663958" cy="369332"/>
                <a:chOff x="733244" y="1568134"/>
                <a:chExt cx="7663958" cy="369332"/>
              </a:xfrm>
            </p:grpSpPr>
            <p:cxnSp>
              <p:nvCxnSpPr>
                <p:cNvPr id="193" name="Straight Arrow Connector 192"/>
                <p:cNvCxnSpPr/>
                <p:nvPr/>
              </p:nvCxnSpPr>
              <p:spPr>
                <a:xfrm>
                  <a:off x="733244" y="1898450"/>
                  <a:ext cx="7663958" cy="0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TextBox 193"/>
                <p:cNvSpPr txBox="1"/>
                <p:nvPr/>
              </p:nvSpPr>
              <p:spPr>
                <a:xfrm>
                  <a:off x="3918346" y="1568134"/>
                  <a:ext cx="136286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2 metres</a:t>
                  </a:r>
                  <a:endParaRPr lang="en-GB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733244" y="3108042"/>
                <a:ext cx="822802" cy="369332"/>
                <a:chOff x="733244" y="1557699"/>
                <a:chExt cx="7663958" cy="369332"/>
              </a:xfrm>
            </p:grpSpPr>
            <p:cxnSp>
              <p:nvCxnSpPr>
                <p:cNvPr id="201" name="Straight Arrow Connector 200"/>
                <p:cNvCxnSpPr/>
                <p:nvPr/>
              </p:nvCxnSpPr>
              <p:spPr>
                <a:xfrm>
                  <a:off x="733244" y="1898450"/>
                  <a:ext cx="7663958" cy="0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2" name="TextBox 201"/>
                <p:cNvSpPr txBox="1"/>
                <p:nvPr/>
              </p:nvSpPr>
              <p:spPr>
                <a:xfrm>
                  <a:off x="733244" y="1557699"/>
                  <a:ext cx="766395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20 cm</a:t>
                  </a:r>
                  <a:endParaRPr lang="en-GB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>
                <a:off x="7917135" y="2155636"/>
                <a:ext cx="819150" cy="369332"/>
                <a:chOff x="-1284732" y="605293"/>
                <a:chExt cx="16001252" cy="369332"/>
              </a:xfrm>
            </p:grpSpPr>
            <p:cxnSp>
              <p:nvCxnSpPr>
                <p:cNvPr id="204" name="Straight Arrow Connector 203"/>
                <p:cNvCxnSpPr/>
                <p:nvPr/>
              </p:nvCxnSpPr>
              <p:spPr>
                <a:xfrm>
                  <a:off x="354363" y="938446"/>
                  <a:ext cx="7663958" cy="0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5" name="TextBox 204"/>
                <p:cNvSpPr txBox="1"/>
                <p:nvPr/>
              </p:nvSpPr>
              <p:spPr>
                <a:xfrm>
                  <a:off x="-1284732" y="605293"/>
                  <a:ext cx="1600125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chemeClr val="accent2">
                          <a:lumMod val="50000"/>
                        </a:schemeClr>
                      </a:solidFill>
                    </a:rPr>
                    <a:t>1</a:t>
                  </a:r>
                  <a:r>
                    <a:rPr lang="en-GB" dirty="0" smtClean="0">
                      <a:solidFill>
                        <a:schemeClr val="accent2">
                          <a:lumMod val="50000"/>
                        </a:schemeClr>
                      </a:solidFill>
                    </a:rPr>
                    <a:t>0 cm</a:t>
                  </a:r>
                  <a:endParaRPr lang="en-GB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p:grp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294" y="2231997"/>
              <a:ext cx="1292799" cy="414000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5293" y="2231997"/>
              <a:ext cx="1292799" cy="414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8405" y="3170246"/>
              <a:ext cx="1287578" cy="414000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2854" y="3170246"/>
              <a:ext cx="1287578" cy="41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086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One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2(a) </a:t>
            </a:r>
            <a:r>
              <a:rPr lang="en-GB" dirty="0">
                <a:cs typeface="Times New Roman" panose="02020603050405020304" pitchFamily="18" charset="0"/>
              </a:rPr>
              <a:t>Both cars start at the same </a:t>
            </a:r>
            <a:r>
              <a:rPr lang="en-GB" dirty="0" smtClean="0">
                <a:cs typeface="Times New Roman" panose="02020603050405020304" pitchFamily="18" charset="0"/>
              </a:rPr>
              <a:t>time and stop </a:t>
            </a:r>
            <a:r>
              <a:rPr lang="en-GB" dirty="0">
                <a:cs typeface="Times New Roman" panose="02020603050405020304" pitchFamily="18" charset="0"/>
              </a:rPr>
              <a:t>at the same time.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Which car was faster?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green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yellow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had the same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385" y="5621256"/>
            <a:ext cx="830346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53" y="1449980"/>
            <a:ext cx="7780360" cy="19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High Speed One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2(b) </a:t>
            </a:r>
            <a:r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</a:t>
            </a:r>
            <a:r>
              <a:rPr lang="en-GB" b="1" smtClean="0"/>
              <a:t>the </a:t>
            </a:r>
            <a:r>
              <a:rPr lang="en-GB" b="1" dirty="0"/>
              <a:t>best explanation</a:t>
            </a:r>
            <a:r>
              <a:rPr lang="en-GB" dirty="0"/>
              <a:t> for </a:t>
            </a:r>
            <a:r>
              <a:rPr lang="en-GB" dirty="0" smtClean="0"/>
              <a:t>your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cars started and stopped at the same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1443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green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travelled further than the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yellow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in the same time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end, the yellow car was further from the start position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53" y="1449980"/>
            <a:ext cx="7780360" cy="19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71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109</TotalTime>
  <Words>303</Words>
  <Application>Microsoft Office PowerPoint</Application>
  <PresentationFormat>On-screen Show (4:3)</PresentationFormat>
  <Paragraphs>50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2019-01-23T12:36:42Z</dcterms:created>
  <dcterms:modified xsi:type="dcterms:W3CDTF">2019-01-25T08:02:33Z</dcterms:modified>
</cp:coreProperties>
</file>