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E0C"/>
    <a:srgbClr val="FADD06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8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62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62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61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1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4854" y="-12431"/>
            <a:ext cx="8820737" cy="653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Speed Two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 Two toy cars, red and blue, are having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57199" y="4042114"/>
            <a:ext cx="828516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travels 4 metres in 4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blue car travels 4 metres in 5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165074" y="1551465"/>
            <a:ext cx="8131376" cy="2061165"/>
            <a:chOff x="182652" y="1513365"/>
            <a:chExt cx="8131376" cy="2061165"/>
          </a:xfrm>
        </p:grpSpPr>
        <p:grpSp>
          <p:nvGrpSpPr>
            <p:cNvPr id="208" name="Group 207"/>
            <p:cNvGrpSpPr/>
            <p:nvPr/>
          </p:nvGrpSpPr>
          <p:grpSpPr>
            <a:xfrm>
              <a:off x="377103" y="1513365"/>
              <a:ext cx="7936925" cy="2061165"/>
              <a:chOff x="460277" y="1568134"/>
              <a:chExt cx="7936925" cy="2061165"/>
            </a:xfrm>
          </p:grpSpPr>
          <p:grpSp>
            <p:nvGrpSpPr>
              <p:cNvPr id="191" name="Group 190"/>
              <p:cNvGrpSpPr/>
              <p:nvPr/>
            </p:nvGrpSpPr>
            <p:grpSpPr>
              <a:xfrm>
                <a:off x="460277" y="2267924"/>
                <a:ext cx="7936925" cy="1361375"/>
                <a:chOff x="460278" y="1906248"/>
                <a:chExt cx="7936925" cy="1361375"/>
              </a:xfrm>
            </p:grpSpPr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733245" y="232937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733245" y="326762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54" name="Picture 15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0278" y="2844469"/>
                  <a:ext cx="1098846" cy="412876"/>
                </a:xfrm>
                <a:prstGeom prst="rect">
                  <a:avLst/>
                </a:prstGeom>
              </p:spPr>
            </p:pic>
            <p:pic>
              <p:nvPicPr>
                <p:cNvPr id="185" name="Picture 18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0278" y="1906248"/>
                  <a:ext cx="1098682" cy="412815"/>
                </a:xfrm>
                <a:prstGeom prst="rect">
                  <a:avLst/>
                </a:prstGeom>
              </p:spPr>
            </p:pic>
          </p:grpSp>
          <p:grpSp>
            <p:nvGrpSpPr>
              <p:cNvPr id="199" name="Group 198"/>
              <p:cNvGrpSpPr/>
              <p:nvPr/>
            </p:nvGrpSpPr>
            <p:grpSpPr>
              <a:xfrm>
                <a:off x="733244" y="1568134"/>
                <a:ext cx="7663958" cy="369332"/>
                <a:chOff x="733244" y="1568134"/>
                <a:chExt cx="7663958" cy="369332"/>
              </a:xfrm>
            </p:grpSpPr>
            <p:cxnSp>
              <p:nvCxnSpPr>
                <p:cNvPr id="193" name="Straight Arrow Connector 192"/>
                <p:cNvCxnSpPr/>
                <p:nvPr/>
              </p:nvCxnSpPr>
              <p:spPr>
                <a:xfrm>
                  <a:off x="733244" y="1898450"/>
                  <a:ext cx="7663958" cy="0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TextBox 193"/>
                <p:cNvSpPr txBox="1"/>
                <p:nvPr/>
              </p:nvSpPr>
              <p:spPr>
                <a:xfrm>
                  <a:off x="3918346" y="1568134"/>
                  <a:ext cx="136286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4 metres</a:t>
                  </a:r>
                  <a:endParaRPr lang="en-GB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209" name="Rectangle 208"/>
            <p:cNvSpPr/>
            <p:nvPr/>
          </p:nvSpPr>
          <p:spPr>
            <a:xfrm>
              <a:off x="182652" y="2026447"/>
              <a:ext cx="442046" cy="154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</a:t>
            </a:r>
            <a:r>
              <a:rPr lang="en-US" dirty="0" smtClean="0"/>
              <a:t>Two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6" y="863126"/>
            <a:ext cx="8339978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1.   </a:t>
            </a:r>
            <a:r>
              <a:rPr lang="en-GB" dirty="0" smtClean="0">
                <a:cs typeface="Times New Roman" panose="02020603050405020304" pitchFamily="18" charset="0"/>
              </a:rPr>
              <a:t>Which car was faster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blue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02385" y="1367784"/>
            <a:ext cx="8131376" cy="2061165"/>
            <a:chOff x="182652" y="1513365"/>
            <a:chExt cx="8131376" cy="2061165"/>
          </a:xfrm>
        </p:grpSpPr>
        <p:grpSp>
          <p:nvGrpSpPr>
            <p:cNvPr id="75" name="Group 74"/>
            <p:cNvGrpSpPr/>
            <p:nvPr/>
          </p:nvGrpSpPr>
          <p:grpSpPr>
            <a:xfrm>
              <a:off x="377103" y="1513365"/>
              <a:ext cx="7936925" cy="2061165"/>
              <a:chOff x="460277" y="1568134"/>
              <a:chExt cx="7936925" cy="2061165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460277" y="2267924"/>
                <a:ext cx="7936925" cy="1361375"/>
                <a:chOff x="460278" y="1906248"/>
                <a:chExt cx="7936925" cy="1361375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>
                  <a:off x="733245" y="232937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733245" y="326762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60278" y="2844469"/>
                  <a:ext cx="1098846" cy="412876"/>
                </a:xfrm>
                <a:prstGeom prst="rect">
                  <a:avLst/>
                </a:prstGeom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0278" y="1906248"/>
                  <a:ext cx="1098682" cy="412815"/>
                </a:xfrm>
                <a:prstGeom prst="rect">
                  <a:avLst/>
                </a:prstGeom>
              </p:spPr>
            </p:pic>
          </p:grpSp>
          <p:grpSp>
            <p:nvGrpSpPr>
              <p:cNvPr id="78" name="Group 77"/>
              <p:cNvGrpSpPr/>
              <p:nvPr/>
            </p:nvGrpSpPr>
            <p:grpSpPr>
              <a:xfrm>
                <a:off x="733244" y="1568134"/>
                <a:ext cx="7663958" cy="369332"/>
                <a:chOff x="733244" y="1568134"/>
                <a:chExt cx="7663958" cy="369332"/>
              </a:xfrm>
            </p:grpSpPr>
            <p:cxnSp>
              <p:nvCxnSpPr>
                <p:cNvPr id="79" name="Straight Arrow Connector 78"/>
                <p:cNvCxnSpPr/>
                <p:nvPr/>
              </p:nvCxnSpPr>
              <p:spPr>
                <a:xfrm>
                  <a:off x="733244" y="1898450"/>
                  <a:ext cx="7663958" cy="0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TextBox 79"/>
                <p:cNvSpPr txBox="1"/>
                <p:nvPr/>
              </p:nvSpPr>
              <p:spPr>
                <a:xfrm>
                  <a:off x="3918346" y="1568134"/>
                  <a:ext cx="136286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4 metres</a:t>
                  </a:r>
                  <a:endParaRPr lang="en-GB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76" name="Rectangle 75"/>
            <p:cNvSpPr/>
            <p:nvPr/>
          </p:nvSpPr>
          <p:spPr>
            <a:xfrm>
              <a:off x="182652" y="2026447"/>
              <a:ext cx="442046" cy="154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7157401" y="2146990"/>
            <a:ext cx="1376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4 seconds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47781" y="3059617"/>
            <a:ext cx="1485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5 seconds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146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4854" y="-12431"/>
            <a:ext cx="8820737" cy="653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Speed Two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 Two toy cars, red and green, are having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57199" y="4042114"/>
            <a:ext cx="828516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travels 3 metres in 2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green car travels 7 metres in 4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9891" y="1414868"/>
            <a:ext cx="8106251" cy="2256142"/>
            <a:chOff x="79891" y="1414868"/>
            <a:chExt cx="8106251" cy="2256142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625512" y="2085092"/>
              <a:ext cx="3240000" cy="0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458207" y="1736099"/>
              <a:ext cx="1362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2">
                      <a:lumMod val="50000"/>
                    </a:schemeClr>
                  </a:solidFill>
                </a:rPr>
                <a:t>3 metres</a:t>
              </a:r>
              <a:endParaRPr lang="en-GB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9891" y="1414868"/>
              <a:ext cx="8106251" cy="2256142"/>
              <a:chOff x="86241" y="1356488"/>
              <a:chExt cx="8106251" cy="225614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61204" y="1356488"/>
                <a:ext cx="8031288" cy="2256142"/>
                <a:chOff x="161204" y="1356488"/>
                <a:chExt cx="8031288" cy="2256142"/>
              </a:xfrm>
            </p:grpSpPr>
            <p:grpSp>
              <p:nvGrpSpPr>
                <p:cNvPr id="208" name="Group 207"/>
                <p:cNvGrpSpPr/>
                <p:nvPr/>
              </p:nvGrpSpPr>
              <p:grpSpPr>
                <a:xfrm>
                  <a:off x="359525" y="1356488"/>
                  <a:ext cx="7832967" cy="2256142"/>
                  <a:chOff x="460277" y="1373157"/>
                  <a:chExt cx="7832967" cy="2256142"/>
                </a:xfrm>
              </p:grpSpPr>
              <p:grpSp>
                <p:nvGrpSpPr>
                  <p:cNvPr id="191" name="Group 190"/>
                  <p:cNvGrpSpPr/>
                  <p:nvPr/>
                </p:nvGrpSpPr>
                <p:grpSpPr>
                  <a:xfrm>
                    <a:off x="460277" y="2267924"/>
                    <a:ext cx="7832967" cy="1361375"/>
                    <a:chOff x="460278" y="1906248"/>
                    <a:chExt cx="7832967" cy="1361375"/>
                  </a:xfrm>
                </p:grpSpPr>
                <p:cxnSp>
                  <p:nvCxnSpPr>
                    <p:cNvPr id="189" name="Straight Connector 188"/>
                    <p:cNvCxnSpPr/>
                    <p:nvPr/>
                  </p:nvCxnSpPr>
                  <p:spPr>
                    <a:xfrm flipV="1">
                      <a:off x="733245" y="2319063"/>
                      <a:ext cx="3240000" cy="1031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Straight Connector 189"/>
                    <p:cNvCxnSpPr/>
                    <p:nvPr/>
                  </p:nvCxnSpPr>
                  <p:spPr>
                    <a:xfrm>
                      <a:off x="733245" y="3267623"/>
                      <a:ext cx="7560000" cy="0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185" name="Picture 184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460278" y="1906248"/>
                      <a:ext cx="1098682" cy="412815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99" name="Group 198"/>
                  <p:cNvGrpSpPr/>
                  <p:nvPr/>
                </p:nvGrpSpPr>
                <p:grpSpPr>
                  <a:xfrm>
                    <a:off x="733244" y="1373157"/>
                    <a:ext cx="7560000" cy="369332"/>
                    <a:chOff x="733244" y="1373157"/>
                    <a:chExt cx="7560000" cy="369332"/>
                  </a:xfrm>
                </p:grpSpPr>
                <p:cxnSp>
                  <p:nvCxnSpPr>
                    <p:cNvPr id="193" name="Straight Arrow Connector 192"/>
                    <p:cNvCxnSpPr/>
                    <p:nvPr/>
                  </p:nvCxnSpPr>
                  <p:spPr>
                    <a:xfrm>
                      <a:off x="733244" y="1742489"/>
                      <a:ext cx="7560000" cy="0"/>
                    </a:xfrm>
                    <a:prstGeom prst="straightConnector1">
                      <a:avLst/>
                    </a:prstGeom>
                    <a:ln>
                      <a:solidFill>
                        <a:schemeClr val="accent2">
                          <a:lumMod val="50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4" name="TextBox 193"/>
                    <p:cNvSpPr txBox="1"/>
                    <p:nvPr/>
                  </p:nvSpPr>
                  <p:spPr>
                    <a:xfrm>
                      <a:off x="4019097" y="1373157"/>
                      <a:ext cx="136286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 metres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p:txBody>
                </p:sp>
              </p:grpSp>
            </p:grpSp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61204" y="3189504"/>
                  <a:ext cx="1292799" cy="414000"/>
                </a:xfrm>
                <a:prstGeom prst="rect">
                  <a:avLst/>
                </a:prstGeom>
              </p:spPr>
            </p:pic>
          </p:grpSp>
          <p:sp>
            <p:nvSpPr>
              <p:cNvPr id="23" name="Rectangle 22"/>
              <p:cNvSpPr/>
              <p:nvPr/>
            </p:nvSpPr>
            <p:spPr>
              <a:xfrm>
                <a:off x="86241" y="2064547"/>
                <a:ext cx="442046" cy="15480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</a:t>
            </a:r>
            <a:r>
              <a:rPr lang="en-US" dirty="0" smtClean="0"/>
              <a:t>Two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833997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2.  </a:t>
            </a:r>
            <a:r>
              <a:rPr lang="en-GB" dirty="0" smtClean="0">
                <a:cs typeface="Times New Roman" panose="02020603050405020304" pitchFamily="18" charset="0"/>
              </a:rPr>
              <a:t>Which car was faster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green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2253" y="1156009"/>
            <a:ext cx="8193734" cy="2298391"/>
            <a:chOff x="292253" y="1156009"/>
            <a:chExt cx="8193734" cy="22983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253" y="1156009"/>
              <a:ext cx="8193734" cy="2298391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2786332" y="2119470"/>
              <a:ext cx="1376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 seconds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047781" y="3059617"/>
              <a:ext cx="1438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 seconds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2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146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4854" y="-12431"/>
            <a:ext cx="8820737" cy="653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Speed Two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 Two toy cars, blue and yellow, are having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57199" y="4042114"/>
            <a:ext cx="828516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blue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travels 8 metres in 4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yellow car travels 10 metres in 6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9891" y="1414868"/>
            <a:ext cx="8106251" cy="2256142"/>
            <a:chOff x="79891" y="1414868"/>
            <a:chExt cx="8106251" cy="2256142"/>
          </a:xfrm>
        </p:grpSpPr>
        <p:grpSp>
          <p:nvGrpSpPr>
            <p:cNvPr id="3" name="Group 2"/>
            <p:cNvGrpSpPr/>
            <p:nvPr/>
          </p:nvGrpSpPr>
          <p:grpSpPr>
            <a:xfrm>
              <a:off x="79891" y="1414868"/>
              <a:ext cx="8106251" cy="2256142"/>
              <a:chOff x="79891" y="1414868"/>
              <a:chExt cx="8106251" cy="2256142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48807" y="1414868"/>
                <a:ext cx="7837335" cy="2256142"/>
                <a:chOff x="348807" y="1414868"/>
                <a:chExt cx="7837335" cy="2256142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25512" y="1414868"/>
                  <a:ext cx="7560630" cy="2256142"/>
                  <a:chOff x="625512" y="1414868"/>
                  <a:chExt cx="7560630" cy="2256142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>
                  <a:xfrm>
                    <a:off x="625512" y="2085092"/>
                    <a:ext cx="6336000" cy="0"/>
                  </a:xfrm>
                  <a:prstGeom prst="straightConnector1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112078" y="1753595"/>
                    <a:ext cx="136286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8 metres</a:t>
                    </a:r>
                    <a:endParaRPr lang="en-GB" dirty="0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grpSp>
                <p:nvGrpSpPr>
                  <p:cNvPr id="208" name="Group 207"/>
                  <p:cNvGrpSpPr/>
                  <p:nvPr/>
                </p:nvGrpSpPr>
                <p:grpSpPr>
                  <a:xfrm>
                    <a:off x="626142" y="1414868"/>
                    <a:ext cx="7560000" cy="2256142"/>
                    <a:chOff x="733244" y="1373157"/>
                    <a:chExt cx="7560000" cy="2256142"/>
                  </a:xfrm>
                </p:grpSpPr>
                <p:grpSp>
                  <p:nvGrpSpPr>
                    <p:cNvPr id="191" name="Group 190"/>
                    <p:cNvGrpSpPr/>
                    <p:nvPr/>
                  </p:nvGrpSpPr>
                  <p:grpSpPr>
                    <a:xfrm>
                      <a:off x="733244" y="2680739"/>
                      <a:ext cx="7560000" cy="948560"/>
                      <a:chOff x="733245" y="2319063"/>
                      <a:chExt cx="7560000" cy="948560"/>
                    </a:xfrm>
                  </p:grpSpPr>
                  <p:cxnSp>
                    <p:nvCxnSpPr>
                      <p:cNvPr id="189" name="Straight Connector 188"/>
                      <p:cNvCxnSpPr/>
                      <p:nvPr/>
                    </p:nvCxnSpPr>
                    <p:spPr>
                      <a:xfrm flipV="1">
                        <a:off x="733245" y="2319063"/>
                        <a:ext cx="6336000" cy="1031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0" name="Straight Connector 189"/>
                      <p:cNvCxnSpPr/>
                      <p:nvPr/>
                    </p:nvCxnSpPr>
                    <p:spPr>
                      <a:xfrm>
                        <a:off x="733245" y="3267623"/>
                        <a:ext cx="7560000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99" name="Group 198"/>
                    <p:cNvGrpSpPr/>
                    <p:nvPr/>
                  </p:nvGrpSpPr>
                  <p:grpSpPr>
                    <a:xfrm>
                      <a:off x="733244" y="1373157"/>
                      <a:ext cx="7560000" cy="369332"/>
                      <a:chOff x="733244" y="1373157"/>
                      <a:chExt cx="7560000" cy="369332"/>
                    </a:xfrm>
                  </p:grpSpPr>
                  <p:cxnSp>
                    <p:nvCxnSpPr>
                      <p:cNvPr id="193" name="Straight Arrow Connector 192"/>
                      <p:cNvCxnSpPr/>
                      <p:nvPr/>
                    </p:nvCxnSpPr>
                    <p:spPr>
                      <a:xfrm>
                        <a:off x="733244" y="1742489"/>
                        <a:ext cx="756000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accent2">
                            <a:lumMod val="50000"/>
                          </a:schemeClr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94" name="TextBox 193"/>
                      <p:cNvSpPr txBox="1"/>
                      <p:nvPr/>
                    </p:nvSpPr>
                    <p:spPr>
                      <a:xfrm>
                        <a:off x="3831810" y="1373157"/>
                        <a:ext cx="1362869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</a:rPr>
                          <a:t>10 metres</a:t>
                        </a:r>
                        <a:endParaRPr lang="en-GB" dirty="0">
                          <a:solidFill>
                            <a:schemeClr val="accent2">
                              <a:lumMod val="50000"/>
                            </a:schemeClr>
                          </a:solidFill>
                        </a:endParaRPr>
                      </a:p>
                    </p:txBody>
                  </p:sp>
                </p:grpSp>
              </p:grpSp>
            </p:grp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48807" y="2319884"/>
                  <a:ext cx="1098846" cy="412876"/>
                </a:xfrm>
                <a:prstGeom prst="rect">
                  <a:avLst/>
                </a:prstGeom>
              </p:spPr>
            </p:pic>
          </p:grpSp>
          <p:sp>
            <p:nvSpPr>
              <p:cNvPr id="24" name="Rectangle 23"/>
              <p:cNvSpPr/>
              <p:nvPr/>
            </p:nvSpPr>
            <p:spPr>
              <a:xfrm>
                <a:off x="79891" y="2122927"/>
                <a:ext cx="442046" cy="15480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854" y="3257009"/>
              <a:ext cx="1287578" cy="41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71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</a:t>
            </a:r>
            <a:r>
              <a:rPr lang="en-US" dirty="0" smtClean="0"/>
              <a:t>Two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833997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3.  </a:t>
            </a:r>
            <a:r>
              <a:rPr lang="en-GB" dirty="0" smtClean="0">
                <a:cs typeface="Times New Roman" panose="02020603050405020304" pitchFamily="18" charset="0"/>
              </a:rPr>
              <a:t>Which car was faster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blue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yellow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82" y="1254866"/>
            <a:ext cx="7841310" cy="219953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5909094" y="2203641"/>
            <a:ext cx="1376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4 seconds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50186" y="3089412"/>
            <a:ext cx="1438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6 seconds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146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4854" y="-12431"/>
            <a:ext cx="8820737" cy="653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Speed Two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 Two toy cars, red and yellow, are having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57199" y="4042114"/>
            <a:ext cx="828516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travels 9 metres in 3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yellow car travels 15 metres in 5 seconds.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891" y="1414868"/>
            <a:ext cx="8286251" cy="2256142"/>
            <a:chOff x="79891" y="1414868"/>
            <a:chExt cx="8286251" cy="2256142"/>
          </a:xfrm>
        </p:grpSpPr>
        <p:grpSp>
          <p:nvGrpSpPr>
            <p:cNvPr id="4" name="Group 3"/>
            <p:cNvGrpSpPr/>
            <p:nvPr/>
          </p:nvGrpSpPr>
          <p:grpSpPr>
            <a:xfrm>
              <a:off x="154854" y="1414868"/>
              <a:ext cx="8211288" cy="2256142"/>
              <a:chOff x="154854" y="1414868"/>
              <a:chExt cx="8211288" cy="225614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54854" y="1414868"/>
                <a:ext cx="8211288" cy="2256142"/>
                <a:chOff x="154854" y="1414868"/>
                <a:chExt cx="8211288" cy="2256142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625512" y="1414868"/>
                  <a:ext cx="7740630" cy="2256142"/>
                  <a:chOff x="625512" y="1414868"/>
                  <a:chExt cx="7740630" cy="2256142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>
                  <a:xfrm>
                    <a:off x="625512" y="2085092"/>
                    <a:ext cx="4644000" cy="0"/>
                  </a:xfrm>
                  <a:prstGeom prst="straightConnector1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112078" y="1753595"/>
                    <a:ext cx="136286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9 metres</a:t>
                    </a:r>
                    <a:endParaRPr lang="en-GB" dirty="0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  <p:grpSp>
                <p:nvGrpSpPr>
                  <p:cNvPr id="208" name="Group 207"/>
                  <p:cNvGrpSpPr/>
                  <p:nvPr/>
                </p:nvGrpSpPr>
                <p:grpSpPr>
                  <a:xfrm>
                    <a:off x="626142" y="1414868"/>
                    <a:ext cx="7740000" cy="2256142"/>
                    <a:chOff x="733244" y="1373157"/>
                    <a:chExt cx="7740000" cy="2256142"/>
                  </a:xfrm>
                </p:grpSpPr>
                <p:grpSp>
                  <p:nvGrpSpPr>
                    <p:cNvPr id="191" name="Group 190"/>
                    <p:cNvGrpSpPr/>
                    <p:nvPr/>
                  </p:nvGrpSpPr>
                  <p:grpSpPr>
                    <a:xfrm>
                      <a:off x="733244" y="2680739"/>
                      <a:ext cx="7740000" cy="948560"/>
                      <a:chOff x="733245" y="2319063"/>
                      <a:chExt cx="7740000" cy="948560"/>
                    </a:xfrm>
                  </p:grpSpPr>
                  <p:cxnSp>
                    <p:nvCxnSpPr>
                      <p:cNvPr id="189" name="Straight Connector 188"/>
                      <p:cNvCxnSpPr/>
                      <p:nvPr/>
                    </p:nvCxnSpPr>
                    <p:spPr>
                      <a:xfrm flipV="1">
                        <a:off x="733245" y="2319063"/>
                        <a:ext cx="4644000" cy="1031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0" name="Straight Connector 189"/>
                      <p:cNvCxnSpPr/>
                      <p:nvPr/>
                    </p:nvCxnSpPr>
                    <p:spPr>
                      <a:xfrm>
                        <a:off x="733245" y="3267623"/>
                        <a:ext cx="7740000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99" name="Group 198"/>
                    <p:cNvGrpSpPr/>
                    <p:nvPr/>
                  </p:nvGrpSpPr>
                  <p:grpSpPr>
                    <a:xfrm>
                      <a:off x="733244" y="1373157"/>
                      <a:ext cx="7740000" cy="369332"/>
                      <a:chOff x="733244" y="1373157"/>
                      <a:chExt cx="7740000" cy="369332"/>
                    </a:xfrm>
                  </p:grpSpPr>
                  <p:cxnSp>
                    <p:nvCxnSpPr>
                      <p:cNvPr id="193" name="Straight Arrow Connector 192"/>
                      <p:cNvCxnSpPr/>
                      <p:nvPr/>
                    </p:nvCxnSpPr>
                    <p:spPr>
                      <a:xfrm>
                        <a:off x="733244" y="1742489"/>
                        <a:ext cx="774000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accent2">
                            <a:lumMod val="50000"/>
                          </a:schemeClr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94" name="TextBox 193"/>
                      <p:cNvSpPr txBox="1"/>
                      <p:nvPr/>
                    </p:nvSpPr>
                    <p:spPr>
                      <a:xfrm>
                        <a:off x="3831810" y="1373157"/>
                        <a:ext cx="1362869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</a:rPr>
                          <a:t>15 metres</a:t>
                        </a:r>
                        <a:endParaRPr lang="en-GB" dirty="0">
                          <a:solidFill>
                            <a:schemeClr val="accent2">
                              <a:lumMod val="50000"/>
                            </a:schemeClr>
                          </a:solidFill>
                        </a:endParaRPr>
                      </a:p>
                    </p:txBody>
                  </p:sp>
                </p:grpSp>
              </p:grpSp>
            </p:grpSp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4854" y="3257009"/>
                  <a:ext cx="1287578" cy="414000"/>
                </a:xfrm>
                <a:prstGeom prst="rect">
                  <a:avLst/>
                </a:prstGeom>
              </p:spPr>
            </p:pic>
          </p:grpSp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3175" y="2309635"/>
                <a:ext cx="1098682" cy="412815"/>
              </a:xfrm>
              <a:prstGeom prst="rect">
                <a:avLst/>
              </a:prstGeom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79891" y="2122927"/>
              <a:ext cx="442046" cy="154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256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</a:t>
            </a:r>
            <a:r>
              <a:rPr lang="en-US" dirty="0" smtClean="0"/>
              <a:t>Two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833997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4.  </a:t>
            </a:r>
            <a:r>
              <a:rPr lang="en-GB" dirty="0" smtClean="0">
                <a:cs typeface="Times New Roman" panose="02020603050405020304" pitchFamily="18" charset="0"/>
              </a:rPr>
              <a:t>Which car was faster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yellow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3751" y="1156009"/>
            <a:ext cx="8370533" cy="2298391"/>
            <a:chOff x="143751" y="1156009"/>
            <a:chExt cx="8370533" cy="22983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751" y="1156009"/>
              <a:ext cx="8370533" cy="2298391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4011282" y="2160076"/>
              <a:ext cx="1376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3 seconds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076078" y="3089412"/>
              <a:ext cx="1438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5 seconds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19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143</TotalTime>
  <Words>284</Words>
  <Application>Microsoft Office PowerPoint</Application>
  <PresentationFormat>On-screen Show (4:3)</PresentationFormat>
  <Paragraphs>68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20</cp:revision>
  <dcterms:created xsi:type="dcterms:W3CDTF">2019-01-23T12:36:42Z</dcterms:created>
  <dcterms:modified xsi:type="dcterms:W3CDTF">2019-01-23T14:59:57Z</dcterms:modified>
</cp:coreProperties>
</file>