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8829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change?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462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Here is a list of changes.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D36291-4C19-4EC4-A660-836D1995415C}"/>
              </a:ext>
            </a:extLst>
          </p:cNvPr>
          <p:cNvSpPr txBox="1"/>
          <p:nvPr/>
        </p:nvSpPr>
        <p:spPr>
          <a:xfrm>
            <a:off x="457200" y="1519515"/>
            <a:ext cx="38762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wax melting</a:t>
            </a:r>
          </a:p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wood burning</a:t>
            </a:r>
          </a:p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perfume evaporating</a:t>
            </a:r>
          </a:p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meat cooking in the oven</a:t>
            </a:r>
          </a:p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sugar added to tea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0123F6-44B8-4887-9A46-0E72BFB0120B}"/>
              </a:ext>
            </a:extLst>
          </p:cNvPr>
          <p:cNvSpPr txBox="1"/>
          <p:nvPr/>
        </p:nvSpPr>
        <p:spPr>
          <a:xfrm>
            <a:off x="4554119" y="1451055"/>
            <a:ext cx="34190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nail rusting</a:t>
            </a:r>
          </a:p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water boiling</a:t>
            </a:r>
          </a:p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milk turning sour</a:t>
            </a:r>
          </a:p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salt added to soup</a:t>
            </a:r>
          </a:p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egg boiling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4541E8DE-E52C-4A72-A09A-7F974B5865F4}"/>
              </a:ext>
            </a:extLst>
          </p:cNvPr>
          <p:cNvSpPr txBox="1">
            <a:spLocks/>
          </p:cNvSpPr>
          <p:nvPr/>
        </p:nvSpPr>
        <p:spPr>
          <a:xfrm>
            <a:off x="457200" y="3440173"/>
            <a:ext cx="8285163" cy="4620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Decide whether each change is a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physical change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 a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chemical change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Write your answers in a table.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85088AB-9C43-488A-9546-C185B4BBAA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110153"/>
              </p:ext>
            </p:extLst>
          </p:nvPr>
        </p:nvGraphicFramePr>
        <p:xfrm>
          <a:off x="1073426" y="4835468"/>
          <a:ext cx="609600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149293691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41390059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Physical changes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Chemical changes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1904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42001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3125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</TotalTime>
  <Words>62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33</cp:revision>
  <dcterms:created xsi:type="dcterms:W3CDTF">2018-09-13T07:49:59Z</dcterms:created>
  <dcterms:modified xsi:type="dcterms:W3CDTF">2018-10-04T10:05:08Z</dcterms:modified>
</cp:coreProperties>
</file>