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Grouping changes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 </a:t>
            </a:r>
            <a:r>
              <a:rPr lang="en-US" dirty="0"/>
              <a:t>is a list of changes.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Sort the changes into groups.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Each group must have something in common.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66B301-C250-4383-B434-9644CDB2CBCA}"/>
              </a:ext>
            </a:extLst>
          </p:cNvPr>
          <p:cNvSpPr txBox="1"/>
          <p:nvPr/>
        </p:nvSpPr>
        <p:spPr>
          <a:xfrm>
            <a:off x="608284" y="2690336"/>
            <a:ext cx="38762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wax melting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wood burning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perfume evaporating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meat cooking in the oven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sugar added to tea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A2762-E987-4A4A-9781-2DB63F23C498}"/>
              </a:ext>
            </a:extLst>
          </p:cNvPr>
          <p:cNvSpPr txBox="1"/>
          <p:nvPr/>
        </p:nvSpPr>
        <p:spPr>
          <a:xfrm>
            <a:off x="4800600" y="2690336"/>
            <a:ext cx="34190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nail rusting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water boiling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milk turning sour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salt added to soup</a:t>
            </a:r>
          </a:p>
          <a:p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egg boiling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51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33</cp:revision>
  <dcterms:created xsi:type="dcterms:W3CDTF">2018-09-13T07:49:59Z</dcterms:created>
  <dcterms:modified xsi:type="dcterms:W3CDTF">2018-11-27T08:48:52Z</dcterms:modified>
</cp:coreProperties>
</file>