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 change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5324286" cy="28474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Compound A and compound B are added to a small glass jar. Both compounds are white.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lid is placed on the jar. The jar is shaken.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yellow colour appears.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Think about the following statements. Then tick the box to show how confident </a:t>
            </a: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are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each statement is right or wrong.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7886" y="2744844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198" y="5558159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E62A0919-ECBF-4986-916B-3F320EA48C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8" t="6420"/>
          <a:stretch/>
        </p:blipFill>
        <p:spPr>
          <a:xfrm rot="5400000">
            <a:off x="6506480" y="624128"/>
            <a:ext cx="1419564" cy="235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209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63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33</cp:revision>
  <dcterms:created xsi:type="dcterms:W3CDTF">2018-09-13T07:49:59Z</dcterms:created>
  <dcterms:modified xsi:type="dcterms:W3CDTF">2018-11-27T09:15:13Z</dcterms:modified>
</cp:coreProperties>
</file>