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Counter arguments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43948" y="863125"/>
            <a:ext cx="5828295" cy="5175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Some students carry out an experiment in front of their class and teacher.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Substance A is white. Alia places it into a small glass jar.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Substance B is also white. Daniel places this compound into the same jar.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Alia places a lid on the jar and shakes it.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After 6 shakes, a yellow colour appears.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1217C7-833C-4480-9C3D-D12EBD9C6FB7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7" t="16743" r="42007" b="31501"/>
          <a:stretch/>
        </p:blipFill>
        <p:spPr bwMode="auto">
          <a:xfrm rot="5400000">
            <a:off x="6956977" y="1016607"/>
            <a:ext cx="1497330" cy="1988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5808AF-53CE-4068-8867-26DEE94DF45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7" t="8034"/>
          <a:stretch/>
        </p:blipFill>
        <p:spPr bwMode="auto">
          <a:xfrm rot="5400000">
            <a:off x="7043337" y="4201892"/>
            <a:ext cx="1334135" cy="19792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8539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Counter arguments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467268" y="1883430"/>
            <a:ext cx="2863600" cy="1336530"/>
          </a:xfrm>
          <a:prstGeom prst="wedgeRoundRectCallout">
            <a:avLst>
              <a:gd name="adj1" fmla="val 77629"/>
              <a:gd name="adj2" fmla="val 4814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 didn’t add a yellow substance. A white substance just changed colour.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811996" y="2969943"/>
            <a:ext cx="2745330" cy="1582519"/>
          </a:xfrm>
          <a:prstGeom prst="wedgeRoundRectCallout">
            <a:avLst>
              <a:gd name="adj1" fmla="val -62731"/>
              <a:gd name="adj2" fmla="val -1257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Amelia: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One of the white substances could have changed into a new yellow substance.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152786" y="3591935"/>
            <a:ext cx="2989676" cy="1721277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Shrivar: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was watching. They didn’t add anything. A new yellow substance must have been made.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4370143" y="1549111"/>
            <a:ext cx="4263497" cy="1261035"/>
          </a:xfrm>
          <a:prstGeom prst="wedgeRoundRectCallout">
            <a:avLst>
              <a:gd name="adj1" fmla="val -38808"/>
              <a:gd name="adj2" fmla="val 7105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Daniel: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yellow colour was released when we shook the two compounds together. We didn’t add a new substance.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16116" y="734359"/>
            <a:ext cx="8609883" cy="7109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teacher asks the students, “Which of you has put that yellow substance into the test tube?” Who do you think gives the scientifically correct argument and 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4E8692-262D-49F5-90FC-ED2BED44A266}"/>
              </a:ext>
            </a:extLst>
          </p:cNvPr>
          <p:cNvSpPr/>
          <p:nvPr/>
        </p:nvSpPr>
        <p:spPr>
          <a:xfrm>
            <a:off x="116116" y="571492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each of the other ideas, create a counter argument. Your argument should explain to the student why their reply is not scientifically correct.</a:t>
            </a:r>
            <a:endParaRPr lang="en-GB" dirty="0"/>
          </a:p>
        </p:txBody>
      </p:sp>
      <p:sp>
        <p:nvSpPr>
          <p:cNvPr id="29" name="Rounded Rectangular Callout 29">
            <a:extLst>
              <a:ext uri="{FF2B5EF4-FFF2-40B4-BE49-F238E27FC236}">
                <a16:creationId xmlns:a16="http://schemas.microsoft.com/office/drawing/2014/main" id="{83C53A2E-5C87-4064-AA68-D13D47839DAC}"/>
              </a:ext>
            </a:extLst>
          </p:cNvPr>
          <p:cNvSpPr/>
          <p:nvPr/>
        </p:nvSpPr>
        <p:spPr>
          <a:xfrm>
            <a:off x="4078718" y="4632701"/>
            <a:ext cx="4747230" cy="999162"/>
          </a:xfrm>
          <a:prstGeom prst="wedgeRoundRectCallout">
            <a:avLst>
              <a:gd name="adj1" fmla="val -44307"/>
              <a:gd name="adj2" fmla="val -6828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Yasmin: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yellow colour is a new property so a new substance must have been made.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455</TotalTime>
  <Words>226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40</cp:revision>
  <dcterms:created xsi:type="dcterms:W3CDTF">2018-09-13T07:49:59Z</dcterms:created>
  <dcterms:modified xsi:type="dcterms:W3CDTF">2018-11-27T09:37:47Z</dcterms:modified>
</cp:coreProperties>
</file>