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6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Reacting elements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elements react, they form a compound.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lvl="0">
              <a:defRPr/>
            </a:pPr>
            <a:r>
              <a:rPr lang="en-US" b="1" dirty="0"/>
              <a:t>a</a:t>
            </a:r>
            <a:r>
              <a:rPr lang="en-US" dirty="0"/>
              <a:t> Iron reacts with sulfur. </a:t>
            </a:r>
            <a:r>
              <a:rPr lang="en-US"/>
              <a:t>This makes iron </a:t>
            </a:r>
            <a:r>
              <a:rPr lang="en-US" dirty="0"/>
              <a:t>sulfide.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Write the state and colour of iron, sulfur and iron sulfide in the table below.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 b </a:t>
            </a:r>
            <a:r>
              <a:rPr lang="en-US" dirty="0"/>
              <a:t>Now watch the reaction between iron and sulfur.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What evidence can you see that a new substance (iron sulfide) has been made?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2AD181-B591-4000-BACB-21C9BDDAE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798988"/>
              </p:ext>
            </p:extLst>
          </p:nvPr>
        </p:nvGraphicFramePr>
        <p:xfrm>
          <a:off x="834886" y="2973939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94594983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11496114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7002283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839639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sulfur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iron sulfide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669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57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colour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60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38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Reacting elements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elements react, they form a compound.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lvl="0">
              <a:defRPr/>
            </a:pPr>
            <a:r>
              <a:rPr lang="en-US" b="1" dirty="0"/>
              <a:t>a</a:t>
            </a:r>
            <a:r>
              <a:rPr lang="en-US" dirty="0"/>
              <a:t> Sodium reacts with chlorine making sodium chloride.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Write the state and colour of sodium, chlorine and sodium chloride      in the table below.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 b </a:t>
            </a:r>
            <a:r>
              <a:rPr lang="en-US" dirty="0"/>
              <a:t>Now watch the reaction between sodium and chlorine.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What evidence can you see that a new substance (sodium chloride) has been made?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2AD181-B591-4000-BACB-21C9BDDAE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215773"/>
              </p:ext>
            </p:extLst>
          </p:nvPr>
        </p:nvGraphicFramePr>
        <p:xfrm>
          <a:off x="834886" y="2973939"/>
          <a:ext cx="6096000" cy="138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94594983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11496114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7002283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839639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chlorine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sodium chloride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669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57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colour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60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152</Words>
  <Application>Microsoft Office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37</cp:revision>
  <dcterms:created xsi:type="dcterms:W3CDTF">2018-09-13T07:49:59Z</dcterms:created>
  <dcterms:modified xsi:type="dcterms:W3CDTF">2018-11-27T09:58:03Z</dcterms:modified>
</cp:coreProperties>
</file>