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3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AFAE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4660"/>
  </p:normalViewPr>
  <p:slideViewPr>
    <p:cSldViewPr snapToGrid="0">
      <p:cViewPr varScale="1">
        <p:scale>
          <a:sx n="72" d="100"/>
          <a:sy n="72" d="100"/>
        </p:scale>
        <p:origin x="1146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03/10/2018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70593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03/10/2018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940662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03/10/2018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332175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03/10/2018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248403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03/10/2018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75568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03/10/2018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6049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03/10/2018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29217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03/10/2018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409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03/10/2018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77574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03/10/2018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69317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03/10/2018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971884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87AF6C-7182-4671-9606-DEF14C6BFFD2}" type="datetimeFigureOut">
              <a:rPr lang="en-GB" smtClean="0"/>
              <a:t>03/10/2018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11732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1595C8E4-3880-4F9D-86FE-FE4B1473AF0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2117" y="3088846"/>
            <a:ext cx="7004003" cy="3428825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6889" y="685395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Heating a compound 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199" y="1018743"/>
            <a:ext cx="4114800" cy="1151205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 sample of a green compound is heated.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table describes what is observed.</a:t>
            </a:r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F3ED69DD-E178-4555-A1AA-9EA1AB738E6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04395555"/>
              </p:ext>
            </p:extLst>
          </p:nvPr>
        </p:nvGraphicFramePr>
        <p:xfrm>
          <a:off x="4726397" y="900529"/>
          <a:ext cx="3960404" cy="14833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980202">
                  <a:extLst>
                    <a:ext uri="{9D8B030D-6E8A-4147-A177-3AD203B41FA5}">
                      <a16:colId xmlns:a16="http://schemas.microsoft.com/office/drawing/2014/main" val="2602261479"/>
                    </a:ext>
                  </a:extLst>
                </a:gridCol>
                <a:gridCol w="1980202">
                  <a:extLst>
                    <a:ext uri="{9D8B030D-6E8A-4147-A177-3AD203B41FA5}">
                      <a16:colId xmlns:a16="http://schemas.microsoft.com/office/drawing/2014/main" val="407069529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b="1" dirty="0"/>
                        <a:t>Stage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Observation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6736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Before heating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Green powder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1662058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During heating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No flames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1865406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After heating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Black powder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13118147"/>
                  </a:ext>
                </a:extLst>
              </a:tr>
            </a:tbl>
          </a:graphicData>
        </a:graphic>
      </p:graphicFrame>
      <p:sp>
        <p:nvSpPr>
          <p:cNvPr id="8" name="Text Placeholder 3">
            <a:extLst>
              <a:ext uri="{FF2B5EF4-FFF2-40B4-BE49-F238E27FC236}">
                <a16:creationId xmlns:a16="http://schemas.microsoft.com/office/drawing/2014/main" id="{78FEA3A1-9BF2-49B5-A95E-1594D427738E}"/>
              </a:ext>
            </a:extLst>
          </p:cNvPr>
          <p:cNvSpPr txBox="1">
            <a:spLocks/>
          </p:cNvSpPr>
          <p:nvPr/>
        </p:nvSpPr>
        <p:spPr>
          <a:xfrm>
            <a:off x="457199" y="2543053"/>
            <a:ext cx="8087030" cy="584698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Some students try to explain the observations.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GB" dirty="0">
                <a:solidFill>
                  <a:srgbClr val="1F497D">
                    <a:lumMod val="50000"/>
                  </a:srgbClr>
                </a:solidFill>
              </a:rPr>
              <a:t>Who do you agree with? Why?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0098846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169</TotalTime>
  <Words>49</Words>
  <Application>Microsoft Office PowerPoint</Application>
  <PresentationFormat>On-screen Show (4:3)</PresentationFormat>
  <Paragraphs>13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Verdana</vt:lpstr>
      <vt:lpstr>Office Theme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Peter Fairhurst</dc:creator>
  <cp:lastModifiedBy>HEC Harden</cp:lastModifiedBy>
  <cp:revision>38</cp:revision>
  <dcterms:created xsi:type="dcterms:W3CDTF">2018-09-13T07:49:59Z</dcterms:created>
  <dcterms:modified xsi:type="dcterms:W3CDTF">2018-10-03T10:57:15Z</dcterms:modified>
</cp:coreProperties>
</file>