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5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Copper compounds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448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Here are three different compounds.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57D03F36-7C54-40FC-829F-CE0DB9B251D8}"/>
              </a:ext>
            </a:extLst>
          </p:cNvPr>
          <p:cNvSpPr txBox="1">
            <a:spLocks/>
          </p:cNvSpPr>
          <p:nvPr/>
        </p:nvSpPr>
        <p:spPr>
          <a:xfrm>
            <a:off x="457200" y="3299265"/>
            <a:ext cx="8285163" cy="8892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each compound, use the formula to write down the types of atom it is made from. Write your answers in a table.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0325C73-006E-48AD-A284-90E9A9DCCF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59657"/>
              </p:ext>
            </p:extLst>
          </p:nvPr>
        </p:nvGraphicFramePr>
        <p:xfrm>
          <a:off x="1351723" y="4079653"/>
          <a:ext cx="6096000" cy="1752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98888542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58590159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6614402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Compound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Formula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Atoms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9070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copper carbonate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CuCO</a:t>
                      </a:r>
                      <a:r>
                        <a:rPr lang="en-GB" sz="1800" baseline="-25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  <a:endParaRPr lang="en-GB" sz="1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60324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copper oxide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CuO</a:t>
                      </a:r>
                      <a:endParaRPr lang="en-GB" sz="1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2561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copper sulfate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CuSO</a:t>
                      </a:r>
                      <a:r>
                        <a:rPr lang="en-GB" sz="1800" baseline="-25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  <a:endParaRPr lang="en-GB" sz="1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7865052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E756A2AF-8CEE-43A8-AF78-5A5D4609EA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32" y="1439591"/>
            <a:ext cx="927548" cy="12373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5803999-E8BD-4C40-AE7A-43EC9B18945D}"/>
              </a:ext>
            </a:extLst>
          </p:cNvPr>
          <p:cNvSpPr txBox="1"/>
          <p:nvPr/>
        </p:nvSpPr>
        <p:spPr>
          <a:xfrm>
            <a:off x="734482" y="2823538"/>
            <a:ext cx="2213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copper carbonate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EC8D36-CE98-4D13-8737-2BA45E530C8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716" y="1577268"/>
            <a:ext cx="1566491" cy="97933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C731337-4B52-45BF-8BF5-B34A516EABE3}"/>
              </a:ext>
            </a:extLst>
          </p:cNvPr>
          <p:cNvSpPr txBox="1"/>
          <p:nvPr/>
        </p:nvSpPr>
        <p:spPr>
          <a:xfrm>
            <a:off x="3804209" y="2859170"/>
            <a:ext cx="1717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copper oxide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1A762EB-AEA4-495D-A6C7-79F6968DB7F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001" y="1571620"/>
            <a:ext cx="1797879" cy="101130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EC4808C-4420-4101-84C7-DA0AA0C32E97}"/>
              </a:ext>
            </a:extLst>
          </p:cNvPr>
          <p:cNvSpPr txBox="1"/>
          <p:nvPr/>
        </p:nvSpPr>
        <p:spPr>
          <a:xfrm>
            <a:off x="6413959" y="2852716"/>
            <a:ext cx="1717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copper sulfate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7E122E5B-533C-4BD9-900D-61910215A620}"/>
              </a:ext>
            </a:extLst>
          </p:cNvPr>
          <p:cNvSpPr txBox="1">
            <a:spLocks/>
          </p:cNvSpPr>
          <p:nvPr/>
        </p:nvSpPr>
        <p:spPr>
          <a:xfrm>
            <a:off x="457199" y="5900503"/>
            <a:ext cx="8285163" cy="8892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Explain why the compounds are called ‘copper compounds’.</a:t>
            </a:r>
          </a:p>
        </p:txBody>
      </p:sp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Copper compounds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1273943"/>
            <a:ext cx="8507287" cy="36293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Look at the picture of copper.</a:t>
            </a:r>
            <a:r>
              <a:rPr lang="en-US" dirty="0"/>
              <a:t> Explain why the copper compounds have different properties to copper.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/>
              <a:t>d</a:t>
            </a:r>
            <a:r>
              <a:rPr lang="en-US" dirty="0"/>
              <a:t> Explain why the copper compounds have different properties to each other.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9AE724E-46DA-4688-8C99-875C33E7CD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495" y="2057640"/>
            <a:ext cx="2548046" cy="1694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34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320</TotalTime>
  <Words>106</Words>
  <Application>Microsoft Office PowerPoint</Application>
  <PresentationFormat>On-screen Show (4:3)</PresentationFormat>
  <Paragraphs>27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HEC Harden</cp:lastModifiedBy>
  <cp:revision>36</cp:revision>
  <dcterms:created xsi:type="dcterms:W3CDTF">2018-09-13T07:49:59Z</dcterms:created>
  <dcterms:modified xsi:type="dcterms:W3CDTF">2018-11-27T11:10:33Z</dcterms:modified>
</cp:coreProperties>
</file>