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Burning magnesium (1/3)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small piece of magnesium is held in a Bunsen flame.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magnesium burns with a bright white flame. A chemical reaction takes place.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416A86-0300-4630-92F5-51A7DDDE27D6}"/>
              </a:ext>
            </a:extLst>
          </p:cNvPr>
          <p:cNvSpPr/>
          <p:nvPr/>
        </p:nvSpPr>
        <p:spPr>
          <a:xfrm>
            <a:off x="2930028" y="5589960"/>
            <a:ext cx="3339504" cy="387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srgbClr val="FF0000"/>
                </a:solidFill>
              </a:rPr>
              <a:t>NEVER look directly at the flame.</a:t>
            </a:r>
            <a:endParaRPr lang="en-US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F5B62A-56A4-420F-80EC-415B67F202A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2" t="17703" r="26744"/>
          <a:stretch/>
        </p:blipFill>
        <p:spPr bwMode="auto">
          <a:xfrm>
            <a:off x="2930028" y="2329373"/>
            <a:ext cx="3749068" cy="27672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Burning magnesium (2/3)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heat	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air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oxygen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81818" y="555797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fire</a:t>
              </a:r>
            </a:p>
          </p:txBody>
        </p:sp>
      </p:grp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308E4E60-1DFB-46E9-BF9F-B990EBC9F27F}"/>
              </a:ext>
            </a:extLst>
          </p:cNvPr>
          <p:cNvSpPr txBox="1">
            <a:spLocks/>
          </p:cNvSpPr>
          <p:nvPr/>
        </p:nvSpPr>
        <p:spPr>
          <a:xfrm>
            <a:off x="457200" y="2962728"/>
            <a:ext cx="8285163" cy="555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What other substance does the magnesium react with?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5C9303B4-1E77-4207-9A66-36B6D0F68D32}"/>
              </a:ext>
            </a:extLst>
          </p:cNvPr>
          <p:cNvSpPr txBox="1">
            <a:spLocks/>
          </p:cNvSpPr>
          <p:nvPr/>
        </p:nvSpPr>
        <p:spPr>
          <a:xfrm>
            <a:off x="457201" y="863125"/>
            <a:ext cx="5466522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small piece of magnesium is held in a Bunsen flame.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magnesium burns with a bright white flame. A chemical reaction takes place.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275F2FC-7ABE-46A4-BAEA-629AE251061E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2" t="17703" r="26744"/>
          <a:stretch/>
        </p:blipFill>
        <p:spPr bwMode="auto">
          <a:xfrm>
            <a:off x="6162525" y="863125"/>
            <a:ext cx="2419897" cy="1704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029001D-D352-4C39-AF71-4D4EB8336D24}"/>
              </a:ext>
            </a:extLst>
          </p:cNvPr>
          <p:cNvSpPr/>
          <p:nvPr/>
        </p:nvSpPr>
        <p:spPr>
          <a:xfrm>
            <a:off x="824813" y="2364686"/>
            <a:ext cx="4472699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NEVER look directly at the flame.</a:t>
            </a:r>
            <a:endParaRPr lang="en-US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10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Burning magnesium (3/3)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white flame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disappearance of magnesium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appearance of a white solid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white smoke</a:t>
              </a:r>
            </a:p>
          </p:txBody>
        </p:sp>
      </p:grp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8C677870-B920-428D-986A-072773641F31}"/>
              </a:ext>
            </a:extLst>
          </p:cNvPr>
          <p:cNvSpPr txBox="1">
            <a:spLocks/>
          </p:cNvSpPr>
          <p:nvPr/>
        </p:nvSpPr>
        <p:spPr>
          <a:xfrm>
            <a:off x="417905" y="1044955"/>
            <a:ext cx="5386548" cy="1197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Which of the following provide evidence that a new substance has been formed?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38FEA3-D24B-4534-8811-1A0933E27324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2" t="17703" r="26744"/>
          <a:stretch/>
        </p:blipFill>
        <p:spPr bwMode="auto">
          <a:xfrm>
            <a:off x="6222358" y="1135149"/>
            <a:ext cx="2419897" cy="1704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696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124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32</cp:revision>
  <dcterms:created xsi:type="dcterms:W3CDTF">2018-09-13T07:49:59Z</dcterms:created>
  <dcterms:modified xsi:type="dcterms:W3CDTF">2018-11-27T09:56:08Z</dcterms:modified>
</cp:coreProperties>
</file>