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03/12/2018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 discussion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E6038C-FF01-4C51-B191-9C00FB0C59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081" y="1579593"/>
            <a:ext cx="5500624" cy="4125468"/>
          </a:xfrm>
          <a:prstGeom prst="rect">
            <a:avLst/>
          </a:prstGeo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BF8068CF-A87A-41C8-9324-B8E9C427096C}"/>
              </a:ext>
            </a:extLst>
          </p:cNvPr>
          <p:cNvSpPr txBox="1">
            <a:spLocks/>
          </p:cNvSpPr>
          <p:nvPr/>
        </p:nvSpPr>
        <p:spPr>
          <a:xfrm>
            <a:off x="263020" y="865431"/>
            <a:ext cx="8361284" cy="41485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Wood burns. What are the products of the reaction?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 discussion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79452" y="1522665"/>
            <a:ext cx="2863600" cy="1569539"/>
          </a:xfrm>
          <a:prstGeom prst="wedgeRoundRectCallout">
            <a:avLst>
              <a:gd name="adj1" fmla="val 64208"/>
              <a:gd name="adj2" fmla="val 6577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Jamie: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Products are what is made in the reaction so fire is definitely one product.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3438212" y="4993298"/>
            <a:ext cx="5132717" cy="1291860"/>
          </a:xfrm>
          <a:prstGeom prst="wedgeRoundRectCallout">
            <a:avLst>
              <a:gd name="adj1" fmla="val -33050"/>
              <a:gd name="adj2" fmla="val -9127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Zarah: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teacher said that water is made when a candle burns, but I can’t see any water, so that can’t be a product.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9"/>
            <a:ext cx="2392726" cy="1868026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Freddie: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Carbon dioxide gas is a product whenever a fuel burns so it is a product here.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578634"/>
          </a:xfrm>
          <a:prstGeom prst="wedgeRoundRectCallout">
            <a:avLst>
              <a:gd name="adj1" fmla="val 78047"/>
              <a:gd name="adj2" fmla="val -2951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Oscar: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feel heat when you stand by a fire so this is a product.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5"/>
            <a:ext cx="3256069" cy="1196019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Rose: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a fire is finished, you see ash so ash is a product.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429710" y="711141"/>
            <a:ext cx="8361284" cy="68981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Who do you agree with, and why?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b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 Who do disagree with? What misunderstanding may they have?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74</TotalTime>
  <Words>139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8</cp:revision>
  <dcterms:created xsi:type="dcterms:W3CDTF">2018-11-09T14:41:49Z</dcterms:created>
  <dcterms:modified xsi:type="dcterms:W3CDTF">2018-12-03T10:44:36Z</dcterms:modified>
</cp:coreProperties>
</file>