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 equation sentences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3651" y="666933"/>
            <a:ext cx="8492463" cy="2552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1</a:t>
            </a:r>
            <a:r>
              <a:rPr lang="en-US" dirty="0"/>
              <a:t> Look at the following word equation.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	magnesium + oxygen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magnesium oxide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could this word equation be written as a sentence?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Tick the box to show how confident you are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each sentence is right or wrong.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7886" y="2744844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Magnesium add oxygen equals magnesium oxide.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Magnesium add oxygen makes magnesium oxide.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Magnesium and oxygen react to form magnesium oxide.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Magnesium reacts with oxygen to make magnesium oxide.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915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 equation sentences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7886" y="2834885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carbonate equals copper oxide plus carbon dioxide.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carbonate makes copper oxide add carbon dioxide.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carbonate turns into copper oxide and carbon dioxide.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carbonate is converted into copper oxide and </a:t>
              </a:r>
              <a:r>
                <a:rPr lang="en-GB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carbon dioxide. 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8C96A70E-2803-46EC-A707-71A3C46C6D2E}"/>
              </a:ext>
            </a:extLst>
          </p:cNvPr>
          <p:cNvSpPr txBox="1">
            <a:spLocks/>
          </p:cNvSpPr>
          <p:nvPr/>
        </p:nvSpPr>
        <p:spPr>
          <a:xfrm>
            <a:off x="325768" y="740456"/>
            <a:ext cx="8492463" cy="2552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2</a:t>
            </a:r>
            <a:r>
              <a:rPr lang="en-US" dirty="0"/>
              <a:t> Look at the following word equation.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	copper carbonate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copper oxide + carbon dioxide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could this word equation be written as a sentence?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Tick the box to show how confident you are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each sentence is right or wrong.</a:t>
            </a:r>
          </a:p>
        </p:txBody>
      </p:sp>
    </p:spTree>
    <p:extLst>
      <p:ext uri="{BB962C8B-B14F-4D97-AF65-F5344CB8AC3E}">
        <p14:creationId xmlns:p14="http://schemas.microsoft.com/office/powerpoint/2010/main" val="586209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99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39</cp:revision>
  <dcterms:created xsi:type="dcterms:W3CDTF">2018-09-13T07:49:59Z</dcterms:created>
  <dcterms:modified xsi:type="dcterms:W3CDTF">2018-12-03T10:42:02Z</dcterms:modified>
</cp:coreProperties>
</file>