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7080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Reaction observations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5750653" cy="2562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Look at the following chemical equation.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Mg (s) + 2HCl (aq) →MgCl</a:t>
            </a:r>
            <a:r>
              <a:rPr lang="en-US" baseline="-25000" dirty="0"/>
              <a:t>2</a:t>
            </a:r>
            <a:r>
              <a:rPr lang="en-US" dirty="0"/>
              <a:t> (aq) + H</a:t>
            </a:r>
            <a:r>
              <a:rPr lang="en-US" baseline="-25000" dirty="0"/>
              <a:t>2</a:t>
            </a:r>
            <a:r>
              <a:rPr lang="en-US" dirty="0"/>
              <a:t> (g)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diagram shows the reactants at the start of the reaction.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What will be observed during the reaction?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E0F534-F895-4269-9672-ACF51D1F9D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942" y="988480"/>
            <a:ext cx="2139618" cy="20961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B0CC742-AE41-415B-AF70-30E10BF1A2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846" y="3738212"/>
            <a:ext cx="6413905" cy="249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903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7080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Reaction observations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5750653" cy="2562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Look at the following chemical equation.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AgNO</a:t>
            </a:r>
            <a:r>
              <a:rPr lang="en-US" baseline="-25000" dirty="0"/>
              <a:t>3</a:t>
            </a:r>
            <a:r>
              <a:rPr lang="en-US" dirty="0"/>
              <a:t> (aq) + NaCl (aq)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→ </a:t>
            </a:r>
            <a:r>
              <a:rPr lang="en-US" dirty="0"/>
              <a:t>AgCl(s) + NaNO</a:t>
            </a:r>
            <a:r>
              <a:rPr lang="en-US" baseline="-25000" dirty="0"/>
              <a:t>3</a:t>
            </a:r>
            <a:r>
              <a:rPr lang="en-US" dirty="0"/>
              <a:t> (aq)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diagram shows the reactants at the start of the reaction.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What will be observed when the reaction is complete?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7000" y="2914258"/>
            <a:ext cx="7323291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3621706"/>
            <a:ext cx="8303472" cy="1883827"/>
            <a:chOff x="457200" y="3566586"/>
            <a:chExt cx="8303472" cy="1883827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3566586"/>
              <a:ext cx="8303472" cy="1883827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419072" y="3570782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 change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19071" y="4247253"/>
              <a:ext cx="7323291" cy="504413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 solid white lump.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19071" y="4910271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 cloudy white suspension.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AFD5212-394D-40CF-BF28-794EABB833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675" y="1157188"/>
            <a:ext cx="2462997" cy="184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1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</TotalTime>
  <Words>118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41</cp:revision>
  <dcterms:created xsi:type="dcterms:W3CDTF">2018-09-13T07:49:59Z</dcterms:created>
  <dcterms:modified xsi:type="dcterms:W3CDTF">2018-12-03T10:50:00Z</dcterms:modified>
</cp:coreProperties>
</file>