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7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Writing 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word equations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562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Read the description of a chemical reaction below.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Methane burns in oxygen producing carbon dioxide and water. During the reaction energy is transferred to the surroundings.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Select the correct word equation for this reaction.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57200" y="3508527"/>
            <a:ext cx="8303472" cy="2536156"/>
            <a:chOff x="438891" y="3561958"/>
            <a:chExt cx="8303472" cy="253615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891" y="3561958"/>
              <a:ext cx="8303472" cy="2536156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396999" y="3561958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methane   →   carbon dioxide + water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396998" y="423842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methane + oxygen 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Calibri Light" panose="020F0302020204030204" pitchFamily="34" charset="0"/>
                  <a:ea typeface="Verdana" panose="020B0604030504040204" pitchFamily="34" charset="0"/>
                  <a:cs typeface="Calibri Light" panose="020F0302020204030204" pitchFamily="34" charset="0"/>
                </a:rPr>
                <a:t>→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carbon dioxide + water + energy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6997" y="4892624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methane + oxygen 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Calibri Light" panose="020F0302020204030204" pitchFamily="34" charset="0"/>
                  <a:ea typeface="Verdana" panose="020B0604030504040204" pitchFamily="34" charset="0"/>
                  <a:cs typeface="Calibri Light" panose="020F0302020204030204" pitchFamily="34" charset="0"/>
                </a:rPr>
                <a:t>→ 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carbon dioxide + water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96996" y="554681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methane 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Calibri Light" panose="020F0302020204030204" pitchFamily="34" charset="0"/>
                  <a:ea typeface="Verdana" panose="020B0604030504040204" pitchFamily="34" charset="0"/>
                  <a:cs typeface="Calibri Light" panose="020F0302020204030204" pitchFamily="34" charset="0"/>
                </a:rPr>
                <a:t>→ 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carbon dioxide + water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7BA6D75-518B-4673-84A7-D68B9345E654}"/>
              </a:ext>
            </a:extLst>
          </p:cNvPr>
          <p:cNvSpPr txBox="1"/>
          <p:nvPr/>
        </p:nvSpPr>
        <p:spPr>
          <a:xfrm>
            <a:off x="2483142" y="3465225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oxygen</a:t>
            </a:r>
          </a:p>
        </p:txBody>
      </p:sp>
    </p:spTree>
    <p:extLst>
      <p:ext uri="{BB962C8B-B14F-4D97-AF65-F5344CB8AC3E}">
        <p14:creationId xmlns:p14="http://schemas.microsoft.com/office/powerpoint/2010/main" val="2686964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</TotalTime>
  <Words>72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31</cp:revision>
  <dcterms:created xsi:type="dcterms:W3CDTF">2018-09-13T07:49:59Z</dcterms:created>
  <dcterms:modified xsi:type="dcterms:W3CDTF">2018-11-05T11:21:03Z</dcterms:modified>
</cp:coreProperties>
</file>