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symbols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6727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Which of the following may contain </a:t>
            </a:r>
            <a:r>
              <a:rPr lang="en-US" dirty="0"/>
              <a:t>CaCO</a:t>
            </a:r>
            <a:r>
              <a:rPr lang="en-US" baseline="-25000" dirty="0"/>
              <a:t>3</a:t>
            </a:r>
            <a:r>
              <a:rPr lang="en-US" dirty="0"/>
              <a:t>(s) 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   You may select one or more option.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9AC627-C74C-41BA-ACED-602BF20686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2" t="33527" b="12390"/>
          <a:stretch/>
        </p:blipFill>
        <p:spPr>
          <a:xfrm rot="16200000">
            <a:off x="5328494" y="4532922"/>
            <a:ext cx="1562313" cy="9136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7BD0812-3D42-49C8-B513-6559134321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905" y="2211153"/>
            <a:ext cx="1594237" cy="155050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EBE1816-F9B8-4E90-9ED5-93D551B042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9" t="26300" r="30630" b="21980"/>
          <a:stretch/>
        </p:blipFill>
        <p:spPr>
          <a:xfrm>
            <a:off x="2848398" y="4208613"/>
            <a:ext cx="917888" cy="15873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EA0E1AC-468D-4177-9D8A-43F87AD280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8" t="8896" b="21778"/>
          <a:stretch/>
        </p:blipFill>
        <p:spPr>
          <a:xfrm rot="16200000">
            <a:off x="5334399" y="2476378"/>
            <a:ext cx="1550504" cy="102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symbols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83625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2</a:t>
            </a:r>
            <a:r>
              <a:rPr lang="en-US" dirty="0"/>
              <a:t> Look at the test tube.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Which of the following could correctly represent its contents?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You may select one or more option.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</a:t>
              </a:r>
              <a:r>
                <a:rPr lang="en-GB" baseline="-25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 (</a:t>
              </a:r>
              <a:r>
                <a:rPr lang="en-GB" dirty="0" err="1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aq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)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</a:t>
              </a:r>
              <a:r>
                <a:rPr lang="en-GB" baseline="-25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 (l)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NaCl</a:t>
              </a:r>
              <a:r>
                <a:rPr lang="en-GB" baseline="-25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</a:t>
              </a:r>
              <a:r>
                <a:rPr lang="en-GB" dirty="0" err="1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aq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NaCl (s)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6169B851-564E-40FD-AE78-27235FEDB6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8" t="8896" b="21778"/>
          <a:stretch/>
        </p:blipFill>
        <p:spPr>
          <a:xfrm rot="16200000">
            <a:off x="5701138" y="1215363"/>
            <a:ext cx="2422782" cy="159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64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76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39</cp:revision>
  <dcterms:created xsi:type="dcterms:W3CDTF">2018-09-13T07:49:59Z</dcterms:created>
  <dcterms:modified xsi:type="dcterms:W3CDTF">2018-12-03T10:47:14Z</dcterms:modified>
</cp:coreProperties>
</file>