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symbol observations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2272748" cy="2420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state symbol represents the substance described in each observation?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(s)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(l)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(g)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(aq)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F873F4-C3C0-496C-A55E-71250F469E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713" y="817445"/>
            <a:ext cx="3956522" cy="2798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30</TotalTime>
  <Words>30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5</cp:revision>
  <dcterms:created xsi:type="dcterms:W3CDTF">2018-11-09T13:26:49Z</dcterms:created>
  <dcterms:modified xsi:type="dcterms:W3CDTF">2018-12-03T10:47:38Z</dcterms:modified>
</cp:coreProperties>
</file>