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59360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Categorising reactions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462" y="1047045"/>
            <a:ext cx="4139999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ZnCO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(s) → ZnO(s) + CO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(g)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244247" y="631672"/>
            <a:ext cx="8285163" cy="39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Match each chemical equation with the type of reaction it represents.</a:t>
            </a: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3" y="140704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5792245" y="4228149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156290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207677"/>
            <a:ext cx="324051" cy="89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2222" y="5259062"/>
            <a:ext cx="324051" cy="527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098431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(aq) + MgSO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(aq) →  MgCO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(s) +Na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(aq)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80148" y="2098431"/>
            <a:ext cx="2700001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oxidation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4462" y="5246116"/>
            <a:ext cx="4155661" cy="89999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Mg(s) + 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(g)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2MgO(s)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0124" y="3149817"/>
            <a:ext cx="4139999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2Cu(s) +O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(g)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2CuO(s)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0150" y="314981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thermal decomposition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0125" y="4201203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KI(aq) + AgNO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(aq)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→</a:t>
            </a:r>
          </a:p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AgI(s) + KNO</a:t>
            </a:r>
            <a:r>
              <a:rPr lang="en-GB" sz="1600" baseline="-25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(aq)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80148" y="4201203"/>
            <a:ext cx="2700002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precipitation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50807B94-E949-41A4-A77C-F8A509071075}"/>
              </a:ext>
            </a:extLst>
          </p:cNvPr>
          <p:cNvSpPr txBox="1">
            <a:spLocks/>
          </p:cNvSpPr>
          <p:nvPr/>
        </p:nvSpPr>
        <p:spPr>
          <a:xfrm>
            <a:off x="5792246" y="2098431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 Placeholder 16">
            <a:extLst>
              <a:ext uri="{FF2B5EF4-FFF2-40B4-BE49-F238E27FC236}">
                <a16:creationId xmlns:a16="http://schemas.microsoft.com/office/drawing/2014/main" id="{A599BFEB-613C-4C46-A2F1-4D5AE0C3CCF5}"/>
              </a:ext>
            </a:extLst>
          </p:cNvPr>
          <p:cNvSpPr txBox="1">
            <a:spLocks/>
          </p:cNvSpPr>
          <p:nvPr/>
        </p:nvSpPr>
        <p:spPr>
          <a:xfrm>
            <a:off x="5792246" y="3163290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93D7CA42-2CB1-45DC-9BF7-E3405BFAE141}"/>
              </a:ext>
            </a:extLst>
          </p:cNvPr>
          <p:cNvSpPr txBox="1">
            <a:spLocks/>
          </p:cNvSpPr>
          <p:nvPr/>
        </p:nvSpPr>
        <p:spPr>
          <a:xfrm>
            <a:off x="87930" y="2130334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407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107</TotalTime>
  <Words>106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2018-11-08T13:20:31Z</dcterms:created>
  <dcterms:modified xsi:type="dcterms:W3CDTF">2018-12-03T10:59:04Z</dcterms:modified>
</cp:coreProperties>
</file>