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Reaction type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Look at the following chemical equation.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2H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(</a:t>
            </a:r>
            <a:r>
              <a:rPr lang="en-US" dirty="0" err="1">
                <a:solidFill>
                  <a:srgbClr val="1F497D">
                    <a:lumMod val="50000"/>
                  </a:srgbClr>
                </a:solidFill>
              </a:rPr>
              <a:t>aq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) → 2H</a:t>
            </a:r>
            <a:r>
              <a:rPr lang="en-US" baseline="-25000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O(l) + O</a:t>
            </a:r>
            <a:r>
              <a:rPr lang="en-US" baseline="-25000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(g)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</a:t>
            </a: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a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 Which type of chemical reaction does it represent?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precipitation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decomposition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oxidation</a:t>
            </a: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Reaction type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How did you work out your answer?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thought about what I would see during the reaction.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925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worked out what the chemical formulae and state symbols meant.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imagined the particles.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527540C-E238-417E-BBD8-6FECBD18E38B}"/>
              </a:ext>
            </a:extLst>
          </p:cNvPr>
          <p:cNvSpPr/>
          <p:nvPr/>
        </p:nvSpPr>
        <p:spPr>
          <a:xfrm>
            <a:off x="396588" y="5605785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E382CE-91CE-4DF8-AE1C-811A15F080AF}"/>
              </a:ext>
            </a:extLst>
          </p:cNvPr>
          <p:cNvSpPr txBox="1"/>
          <p:nvPr/>
        </p:nvSpPr>
        <p:spPr>
          <a:xfrm>
            <a:off x="415955" y="566964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930C01-5075-41C6-A2F4-C8E458C76B1A}"/>
              </a:ext>
            </a:extLst>
          </p:cNvPr>
          <p:cNvSpPr txBox="1"/>
          <p:nvPr/>
        </p:nvSpPr>
        <p:spPr>
          <a:xfrm>
            <a:off x="972046" y="569126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Other, please describe.</a:t>
            </a:r>
          </a:p>
        </p:txBody>
      </p:sp>
    </p:spTree>
    <p:extLst>
      <p:ext uri="{BB962C8B-B14F-4D97-AF65-F5344CB8AC3E}">
        <p14:creationId xmlns:p14="http://schemas.microsoft.com/office/powerpoint/2010/main" val="2226410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57</TotalTime>
  <Words>96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7</cp:revision>
  <dcterms:created xsi:type="dcterms:W3CDTF">2018-11-08T14:18:49Z</dcterms:created>
  <dcterms:modified xsi:type="dcterms:W3CDTF">2018-12-03T10:54:14Z</dcterms:modified>
</cp:coreProperties>
</file>