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51" autoAdjust="0"/>
  </p:normalViewPr>
  <p:slideViewPr>
    <p:cSldViewPr snapToGrid="0">
      <p:cViewPr>
        <p:scale>
          <a:sx n="90" d="100"/>
          <a:sy n="90" d="100"/>
        </p:scale>
        <p:origin x="-113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Cytoplasm – a particle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48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cytoplasm in a cell is made up of particles.</a:t>
            </a:r>
          </a:p>
          <a:p>
            <a:pPr lvl="0">
              <a:defRPr/>
            </a:pPr>
            <a:r>
              <a:rPr lang="en-GB" dirty="0"/>
              <a:t>Imagine you could see the particles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6086" y="1699925"/>
            <a:ext cx="8286277" cy="42509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dirty="0"/>
              <a:t>Which diagram and description best matches what you would see?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414834" y="2346505"/>
            <a:ext cx="6314333" cy="3946480"/>
            <a:chOff x="1746429" y="2204816"/>
            <a:chExt cx="5760000" cy="3600000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 Placeholder 17"/>
          <p:cNvSpPr txBox="1">
            <a:spLocks/>
          </p:cNvSpPr>
          <p:nvPr/>
        </p:nvSpPr>
        <p:spPr>
          <a:xfrm>
            <a:off x="1414835" y="2213073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4631254" y="2213073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4631255" y="4234998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1418038" y="4234998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1480685" y="3804072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Particles not moving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 Placeholder 17"/>
          <p:cNvSpPr txBox="1">
            <a:spLocks/>
          </p:cNvSpPr>
          <p:nvPr/>
        </p:nvSpPr>
        <p:spPr>
          <a:xfrm>
            <a:off x="4631255" y="3811945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Particles not moving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 Placeholder 17"/>
          <p:cNvSpPr txBox="1">
            <a:spLocks/>
          </p:cNvSpPr>
          <p:nvPr/>
        </p:nvSpPr>
        <p:spPr>
          <a:xfrm>
            <a:off x="1414834" y="5867253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Particles moving freely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31255" y="5867253"/>
            <a:ext cx="3049520" cy="425732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Particles moving freely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6="http://schemas.microsoft.com/office/drawing/2014/main" xmlns:lc="http://schemas.openxmlformats.org/drawingml/2006/lockedCanvas" id="{D4053891-8DDE-446B-A2D8-2E2838C292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1854" r="2388" b="1363"/>
          <a:stretch/>
        </p:blipFill>
        <p:spPr>
          <a:xfrm>
            <a:off x="2287761" y="2425939"/>
            <a:ext cx="1485724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6="http://schemas.microsoft.com/office/drawing/2014/main" xmlns:lc="http://schemas.openxmlformats.org/drawingml/2006/lockedCanvas" id="{09BCCBC6-8306-495E-A89E-66F88FF5FB3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2549" y="2425939"/>
            <a:ext cx="1526931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6="http://schemas.microsoft.com/office/drawing/2014/main" xmlns:lc="http://schemas.openxmlformats.org/drawingml/2006/lockedCanvas" id="{9A7A7620-31B0-436C-BD7D-743ACA08A7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1623" r="2388" b="1708"/>
          <a:stretch/>
        </p:blipFill>
        <p:spPr>
          <a:xfrm>
            <a:off x="2287761" y="4495003"/>
            <a:ext cx="1487417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6="http://schemas.microsoft.com/office/drawing/2014/main" xmlns:lc="http://schemas.openxmlformats.org/drawingml/2006/lockedCanvas" id="{387D92F8-B69E-4FEC-B0D2-B2E05C2DE3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549" y="4495003"/>
            <a:ext cx="1526931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51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2018-12-05T22:32:47Z</dcterms:created>
  <dcterms:modified xsi:type="dcterms:W3CDTF">2018-12-05T22:40:45Z</dcterms:modified>
</cp:coreProperties>
</file>