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cell membrane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3331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drawing shows a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9263" lvl="0" indent="-449263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1.	Which statement about the cell membrane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423830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89812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5579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432364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>
            <a:spLocks/>
          </p:cNvSpPr>
          <p:nvPr/>
        </p:nvSpPr>
        <p:spPr>
          <a:xfrm>
            <a:off x="977841" y="43213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membrane decides which substances can enter and leave a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98346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>
            <a:spLocks/>
          </p:cNvSpPr>
          <p:nvPr/>
        </p:nvSpPr>
        <p:spPr>
          <a:xfrm>
            <a:off x="936596" y="498113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membrane controls which substances can enter and leave a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6432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>
            <a:spLocks/>
          </p:cNvSpPr>
          <p:nvPr/>
        </p:nvSpPr>
        <p:spPr>
          <a:xfrm>
            <a:off x="923026" y="56409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membrane allows all substances to enter and leave a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 Box 11"/>
          <p:cNvSpPr txBox="1"/>
          <p:nvPr/>
        </p:nvSpPr>
        <p:spPr>
          <a:xfrm>
            <a:off x="5574166" y="790568"/>
            <a:ext cx="997757" cy="615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6499248" y="1174890"/>
            <a:ext cx="529673" cy="1108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919" y="938384"/>
            <a:ext cx="2183569" cy="2094880"/>
          </a:xfrm>
          <a:prstGeom prst="rect">
            <a:avLst/>
          </a:prstGeom>
        </p:spPr>
      </p:pic>
      <p:sp>
        <p:nvSpPr>
          <p:cNvPr id="37" name="Text Box 8"/>
          <p:cNvSpPr txBox="1"/>
          <p:nvPr/>
        </p:nvSpPr>
        <p:spPr>
          <a:xfrm>
            <a:off x="5563081" y="1642974"/>
            <a:ext cx="997757" cy="3941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6399883" y="1677464"/>
            <a:ext cx="825305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55" y="1327633"/>
            <a:ext cx="788351" cy="761252"/>
          </a:xfrm>
          <a:prstGeom prst="rect">
            <a:avLst/>
          </a:prstGeom>
        </p:spPr>
      </p:pic>
      <p:sp>
        <p:nvSpPr>
          <p:cNvPr id="40" name="Text Box 37"/>
          <p:cNvSpPr txBox="1"/>
          <p:nvPr/>
        </p:nvSpPr>
        <p:spPr>
          <a:xfrm>
            <a:off x="5512987" y="2280224"/>
            <a:ext cx="1157891" cy="4257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646243" y="2280224"/>
            <a:ext cx="1244117" cy="1478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902" y="1956672"/>
            <a:ext cx="538707" cy="538707"/>
          </a:xfrm>
          <a:prstGeom prst="rect">
            <a:avLst/>
          </a:prstGeom>
        </p:spPr>
      </p:pic>
      <p:pic>
        <p:nvPicPr>
          <p:cNvPr id="43" name="Picture 4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4029">
            <a:off x="7581589" y="2342635"/>
            <a:ext cx="538707" cy="538707"/>
          </a:xfrm>
          <a:prstGeom prst="rect">
            <a:avLst/>
          </a:prstGeom>
        </p:spPr>
      </p:pic>
      <p:cxnSp>
        <p:nvCxnSpPr>
          <p:cNvPr id="44" name="Straight Connector 43"/>
          <p:cNvCxnSpPr/>
          <p:nvPr/>
        </p:nvCxnSpPr>
        <p:spPr>
          <a:xfrm>
            <a:off x="6659382" y="2441179"/>
            <a:ext cx="936167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7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cell membrane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holes in it that all substances can move through.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stores information that controls processes in the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holes in it that only some substances can move through.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knows which substances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needs.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Box 11"/>
          <p:cNvSpPr txBox="1"/>
          <p:nvPr/>
        </p:nvSpPr>
        <p:spPr>
          <a:xfrm>
            <a:off x="5574166" y="790568"/>
            <a:ext cx="997757" cy="615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6499248" y="1174890"/>
            <a:ext cx="529673" cy="1108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919" y="938384"/>
            <a:ext cx="2183569" cy="2094880"/>
          </a:xfrm>
          <a:prstGeom prst="rect">
            <a:avLst/>
          </a:prstGeom>
        </p:spPr>
      </p:pic>
      <p:sp>
        <p:nvSpPr>
          <p:cNvPr id="33" name="Text Box 8"/>
          <p:cNvSpPr txBox="1"/>
          <p:nvPr/>
        </p:nvSpPr>
        <p:spPr>
          <a:xfrm>
            <a:off x="5563081" y="1642974"/>
            <a:ext cx="997757" cy="3941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6399883" y="1677464"/>
            <a:ext cx="825305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55" y="1327633"/>
            <a:ext cx="788351" cy="761252"/>
          </a:xfrm>
          <a:prstGeom prst="rect">
            <a:avLst/>
          </a:prstGeom>
        </p:spPr>
      </p:pic>
      <p:sp>
        <p:nvSpPr>
          <p:cNvPr id="36" name="Text Box 37"/>
          <p:cNvSpPr txBox="1"/>
          <p:nvPr/>
        </p:nvSpPr>
        <p:spPr>
          <a:xfrm>
            <a:off x="5512987" y="2280224"/>
            <a:ext cx="1157891" cy="4257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6646243" y="2280224"/>
            <a:ext cx="1244117" cy="1478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902" y="1956672"/>
            <a:ext cx="538707" cy="538707"/>
          </a:xfrm>
          <a:prstGeom prst="rect">
            <a:avLst/>
          </a:prstGeom>
        </p:spPr>
      </p:pic>
      <p:pic>
        <p:nvPicPr>
          <p:cNvPr id="39" name="Picture 3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4029">
            <a:off x="7581589" y="2342635"/>
            <a:ext cx="538707" cy="538707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6659382" y="2441179"/>
            <a:ext cx="936167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16"/>
          <p:cNvSpPr txBox="1">
            <a:spLocks/>
          </p:cNvSpPr>
          <p:nvPr/>
        </p:nvSpPr>
        <p:spPr>
          <a:xfrm>
            <a:off x="457200" y="863126"/>
            <a:ext cx="8285163" cy="3331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drawing shows a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9263" lvl="0" indent="-449263"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2.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68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cell membrane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3331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drawing shows a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9263" lvl="0" indent="-449263"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3.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	Which words describe the cell membrane?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423830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89812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5579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432364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>
            <a:spLocks/>
          </p:cNvSpPr>
          <p:nvPr/>
        </p:nvSpPr>
        <p:spPr>
          <a:xfrm>
            <a:off x="977841" y="43213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Fully permeable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98346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>
            <a:spLocks/>
          </p:cNvSpPr>
          <p:nvPr/>
        </p:nvSpPr>
        <p:spPr>
          <a:xfrm>
            <a:off x="936596" y="498113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Selectively permeable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6432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>
            <a:spLocks/>
          </p:cNvSpPr>
          <p:nvPr/>
        </p:nvSpPr>
        <p:spPr>
          <a:xfrm>
            <a:off x="923026" y="56409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 permeable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 Box 11"/>
          <p:cNvSpPr txBox="1"/>
          <p:nvPr/>
        </p:nvSpPr>
        <p:spPr>
          <a:xfrm>
            <a:off x="5574166" y="790568"/>
            <a:ext cx="997757" cy="615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6499248" y="1174890"/>
            <a:ext cx="529673" cy="1108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919" y="938384"/>
            <a:ext cx="2183569" cy="2094880"/>
          </a:xfrm>
          <a:prstGeom prst="rect">
            <a:avLst/>
          </a:prstGeom>
        </p:spPr>
      </p:pic>
      <p:sp>
        <p:nvSpPr>
          <p:cNvPr id="37" name="Text Box 8"/>
          <p:cNvSpPr txBox="1"/>
          <p:nvPr/>
        </p:nvSpPr>
        <p:spPr>
          <a:xfrm>
            <a:off x="5563081" y="1642974"/>
            <a:ext cx="997757" cy="3941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6399883" y="1677464"/>
            <a:ext cx="825305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55" y="1327633"/>
            <a:ext cx="788351" cy="761252"/>
          </a:xfrm>
          <a:prstGeom prst="rect">
            <a:avLst/>
          </a:prstGeom>
        </p:spPr>
      </p:pic>
      <p:sp>
        <p:nvSpPr>
          <p:cNvPr id="40" name="Text Box 37"/>
          <p:cNvSpPr txBox="1"/>
          <p:nvPr/>
        </p:nvSpPr>
        <p:spPr>
          <a:xfrm>
            <a:off x="5512987" y="2280224"/>
            <a:ext cx="1157891" cy="4257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646243" y="2280224"/>
            <a:ext cx="1244117" cy="1478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902" y="1956672"/>
            <a:ext cx="538707" cy="538707"/>
          </a:xfrm>
          <a:prstGeom prst="rect">
            <a:avLst/>
          </a:prstGeom>
        </p:spPr>
      </p:pic>
      <p:pic>
        <p:nvPicPr>
          <p:cNvPr id="43" name="Picture 4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4029">
            <a:off x="7581589" y="2342635"/>
            <a:ext cx="538707" cy="538707"/>
          </a:xfrm>
          <a:prstGeom prst="rect">
            <a:avLst/>
          </a:prstGeom>
        </p:spPr>
      </p:pic>
      <p:cxnSp>
        <p:nvCxnSpPr>
          <p:cNvPr id="44" name="Straight Connector 43"/>
          <p:cNvCxnSpPr/>
          <p:nvPr/>
        </p:nvCxnSpPr>
        <p:spPr>
          <a:xfrm>
            <a:off x="6659382" y="2441179"/>
            <a:ext cx="936167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89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cell membrane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3331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drawing shows a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9263" lvl="0" indent="-449263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4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3?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423830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89812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5579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432364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>
            <a:spLocks/>
          </p:cNvSpPr>
          <p:nvPr/>
        </p:nvSpPr>
        <p:spPr>
          <a:xfrm>
            <a:off x="977841" y="432131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holes in it that all substances can move through.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98346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>
            <a:spLocks/>
          </p:cNvSpPr>
          <p:nvPr/>
        </p:nvSpPr>
        <p:spPr>
          <a:xfrm>
            <a:off x="936596" y="498113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not let any substances move through it.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6432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>
            <a:spLocks/>
          </p:cNvSpPr>
          <p:nvPr/>
        </p:nvSpPr>
        <p:spPr>
          <a:xfrm>
            <a:off x="923026" y="56409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holes in it that only some substances can move through.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 Box 11"/>
          <p:cNvSpPr txBox="1"/>
          <p:nvPr/>
        </p:nvSpPr>
        <p:spPr>
          <a:xfrm>
            <a:off x="5574166" y="790568"/>
            <a:ext cx="997757" cy="615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6499248" y="1174890"/>
            <a:ext cx="529673" cy="1108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919" y="938384"/>
            <a:ext cx="2183569" cy="2094880"/>
          </a:xfrm>
          <a:prstGeom prst="rect">
            <a:avLst/>
          </a:prstGeom>
        </p:spPr>
      </p:pic>
      <p:sp>
        <p:nvSpPr>
          <p:cNvPr id="37" name="Text Box 8"/>
          <p:cNvSpPr txBox="1"/>
          <p:nvPr/>
        </p:nvSpPr>
        <p:spPr>
          <a:xfrm>
            <a:off x="5563081" y="1642974"/>
            <a:ext cx="997757" cy="3941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6399883" y="1677464"/>
            <a:ext cx="825305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55" y="1327633"/>
            <a:ext cx="788351" cy="761252"/>
          </a:xfrm>
          <a:prstGeom prst="rect">
            <a:avLst/>
          </a:prstGeom>
        </p:spPr>
      </p:pic>
      <p:sp>
        <p:nvSpPr>
          <p:cNvPr id="40" name="Text Box 37"/>
          <p:cNvSpPr txBox="1"/>
          <p:nvPr/>
        </p:nvSpPr>
        <p:spPr>
          <a:xfrm>
            <a:off x="5512987" y="2280224"/>
            <a:ext cx="1157891" cy="4257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646243" y="2280224"/>
            <a:ext cx="1244117" cy="1478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902" y="1956672"/>
            <a:ext cx="538707" cy="538707"/>
          </a:xfrm>
          <a:prstGeom prst="rect">
            <a:avLst/>
          </a:prstGeom>
        </p:spPr>
      </p:pic>
      <p:pic>
        <p:nvPicPr>
          <p:cNvPr id="43" name="Picture 4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4029">
            <a:off x="7581589" y="2342635"/>
            <a:ext cx="538707" cy="538707"/>
          </a:xfrm>
          <a:prstGeom prst="rect">
            <a:avLst/>
          </a:prstGeom>
        </p:spPr>
      </p:pic>
      <p:cxnSp>
        <p:nvCxnSpPr>
          <p:cNvPr id="44" name="Straight Connector 43"/>
          <p:cNvCxnSpPr/>
          <p:nvPr/>
        </p:nvCxnSpPr>
        <p:spPr>
          <a:xfrm>
            <a:off x="6659382" y="2441179"/>
            <a:ext cx="936167" cy="123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62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196</Words>
  <Application>Microsoft Office PowerPoint</Application>
  <PresentationFormat>On-screen Show (4:3)</PresentationFormat>
  <Paragraphs>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2018-12-05T18:48:51Z</dcterms:created>
  <dcterms:modified xsi:type="dcterms:W3CDTF">2018-12-05T18:59:06Z</dcterms:modified>
</cp:coreProperties>
</file>