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83" d="100"/>
          <a:sy n="83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Root hair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55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diagrams show two cells from the outside surface of a plant’s root.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491996" y="1738720"/>
            <a:ext cx="6160008" cy="4446870"/>
            <a:chOff x="0" y="0"/>
            <a:chExt cx="5151120" cy="371856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480" y="0"/>
              <a:ext cx="1234440" cy="187452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480" y="1790700"/>
              <a:ext cx="3741420" cy="1927860"/>
            </a:xfrm>
            <a:prstGeom prst="rect">
              <a:avLst/>
            </a:prstGeom>
          </p:spPr>
        </p:pic>
        <p:sp>
          <p:nvSpPr>
            <p:cNvPr id="8" name="Cloud 7"/>
            <p:cNvSpPr/>
            <p:nvPr/>
          </p:nvSpPr>
          <p:spPr>
            <a:xfrm>
              <a:off x="2034540" y="179070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9" name="Cloud 8"/>
            <p:cNvSpPr/>
            <p:nvPr/>
          </p:nvSpPr>
          <p:spPr>
            <a:xfrm rot="17589814">
              <a:off x="1992630" y="104775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" name="Cloud 9"/>
            <p:cNvSpPr/>
            <p:nvPr/>
          </p:nvSpPr>
          <p:spPr>
            <a:xfrm rot="6317943">
              <a:off x="1977390" y="17907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3" name="Cloud 12"/>
            <p:cNvSpPr/>
            <p:nvPr/>
          </p:nvSpPr>
          <p:spPr>
            <a:xfrm rot="1041996">
              <a:off x="2773680" y="113538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4" name="Cloud 13"/>
            <p:cNvSpPr/>
            <p:nvPr/>
          </p:nvSpPr>
          <p:spPr>
            <a:xfrm rot="12432065">
              <a:off x="2926080" y="184404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5" name="Cloud 14"/>
            <p:cNvSpPr/>
            <p:nvPr/>
          </p:nvSpPr>
          <p:spPr>
            <a:xfrm>
              <a:off x="1981200" y="299466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" name="Cloud 15"/>
            <p:cNvSpPr/>
            <p:nvPr/>
          </p:nvSpPr>
          <p:spPr>
            <a:xfrm>
              <a:off x="2819400" y="304800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Cloud 16"/>
            <p:cNvSpPr/>
            <p:nvPr/>
          </p:nvSpPr>
          <p:spPr>
            <a:xfrm rot="12432065">
              <a:off x="3665220" y="290322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Cloud 17"/>
            <p:cNvSpPr/>
            <p:nvPr/>
          </p:nvSpPr>
          <p:spPr>
            <a:xfrm rot="16200000">
              <a:off x="3691890" y="168783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9" name="Cloud 18"/>
            <p:cNvSpPr/>
            <p:nvPr/>
          </p:nvSpPr>
          <p:spPr>
            <a:xfrm rot="6317943">
              <a:off x="3512820" y="82296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0" name="Cloud 19"/>
            <p:cNvSpPr/>
            <p:nvPr/>
          </p:nvSpPr>
          <p:spPr>
            <a:xfrm>
              <a:off x="2720340" y="41148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1" name="Cloud 20"/>
            <p:cNvSpPr/>
            <p:nvPr/>
          </p:nvSpPr>
          <p:spPr>
            <a:xfrm rot="13406639">
              <a:off x="3467100" y="7620"/>
              <a:ext cx="784860" cy="670560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Text Box 21"/>
            <p:cNvSpPr txBox="1"/>
            <p:nvPr/>
          </p:nvSpPr>
          <p:spPr>
            <a:xfrm>
              <a:off x="0" y="800100"/>
              <a:ext cx="571500" cy="2863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cell A</a:t>
              </a:r>
            </a:p>
          </p:txBody>
        </p:sp>
        <p:sp>
          <p:nvSpPr>
            <p:cNvPr id="23" name="Text Box 22"/>
            <p:cNvSpPr txBox="1"/>
            <p:nvPr/>
          </p:nvSpPr>
          <p:spPr>
            <a:xfrm>
              <a:off x="0" y="2621280"/>
              <a:ext cx="571500" cy="2863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cell B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525780" y="937260"/>
              <a:ext cx="28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25780" y="2758440"/>
              <a:ext cx="30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 Box 25"/>
            <p:cNvSpPr txBox="1"/>
            <p:nvPr/>
          </p:nvSpPr>
          <p:spPr>
            <a:xfrm>
              <a:off x="4579620" y="1333500"/>
              <a:ext cx="571500" cy="2863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soil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H="1" flipV="1">
              <a:off x="4191000" y="1341120"/>
              <a:ext cx="434340" cy="1447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4274820" y="1485900"/>
              <a:ext cx="350520" cy="2667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Root hair </a:t>
            </a:r>
            <a:r>
              <a:rPr lang="en-US" dirty="0" smtClean="0"/>
              <a:t>cell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2381030"/>
            <a:ext cx="3785615" cy="1089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cell would be better at absorbing substances from the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soil?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 A would be better.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would be better.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would be equally as good.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81550" y="788285"/>
            <a:ext cx="4410370" cy="2665982"/>
            <a:chOff x="4554118" y="834005"/>
            <a:chExt cx="4410370" cy="266598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6155" y="834005"/>
              <a:ext cx="885018" cy="134391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6155" y="2117828"/>
              <a:ext cx="2682371" cy="1382159"/>
            </a:xfrm>
            <a:prstGeom prst="rect">
              <a:avLst/>
            </a:prstGeom>
          </p:spPr>
        </p:pic>
        <p:sp>
          <p:nvSpPr>
            <p:cNvPr id="17" name="Cloud 16"/>
            <p:cNvSpPr/>
            <p:nvPr/>
          </p:nvSpPr>
          <p:spPr>
            <a:xfrm>
              <a:off x="6416637" y="2117828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" name="Cloud 17"/>
            <p:cNvSpPr/>
            <p:nvPr/>
          </p:nvSpPr>
          <p:spPr>
            <a:xfrm rot="17589814">
              <a:off x="6386590" y="1585178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" name="Cloud 18"/>
            <p:cNvSpPr/>
            <p:nvPr/>
          </p:nvSpPr>
          <p:spPr>
            <a:xfrm rot="6317943">
              <a:off x="6375663" y="962387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Cloud 22"/>
            <p:cNvSpPr/>
            <p:nvPr/>
          </p:nvSpPr>
          <p:spPr>
            <a:xfrm rot="1041996">
              <a:off x="6946555" y="1648004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0" name="Cloud 29"/>
            <p:cNvSpPr/>
            <p:nvPr/>
          </p:nvSpPr>
          <p:spPr>
            <a:xfrm rot="12432065">
              <a:off x="7055817" y="2156070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1" name="Cloud 30"/>
            <p:cNvSpPr/>
            <p:nvPr/>
          </p:nvSpPr>
          <p:spPr>
            <a:xfrm>
              <a:off x="6378395" y="2980995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2" name="Cloud 31"/>
            <p:cNvSpPr/>
            <p:nvPr/>
          </p:nvSpPr>
          <p:spPr>
            <a:xfrm>
              <a:off x="6979333" y="3019236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Cloud 32"/>
            <p:cNvSpPr/>
            <p:nvPr/>
          </p:nvSpPr>
          <p:spPr>
            <a:xfrm rot="12432065">
              <a:off x="7585735" y="2915438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Cloud 33"/>
            <p:cNvSpPr/>
            <p:nvPr/>
          </p:nvSpPr>
          <p:spPr>
            <a:xfrm rot="16200000">
              <a:off x="7604856" y="2044077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5" name="Cloud 34"/>
            <p:cNvSpPr/>
            <p:nvPr/>
          </p:nvSpPr>
          <p:spPr>
            <a:xfrm rot="6317943">
              <a:off x="7476473" y="1424017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6" name="Cloud 35"/>
            <p:cNvSpPr/>
            <p:nvPr/>
          </p:nvSpPr>
          <p:spPr>
            <a:xfrm>
              <a:off x="6908313" y="1129011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7" name="Cloud 36"/>
            <p:cNvSpPr/>
            <p:nvPr/>
          </p:nvSpPr>
          <p:spPr>
            <a:xfrm rot="13406639">
              <a:off x="7443695" y="839468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8" name="Text Box 21"/>
            <p:cNvSpPr txBox="1"/>
            <p:nvPr/>
          </p:nvSpPr>
          <p:spPr>
            <a:xfrm>
              <a:off x="4554118" y="1352764"/>
              <a:ext cx="813609" cy="3824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cell A</a:t>
              </a:r>
            </a:p>
          </p:txBody>
        </p:sp>
        <p:sp>
          <p:nvSpPr>
            <p:cNvPr id="39" name="Text Box 22"/>
            <p:cNvSpPr txBox="1"/>
            <p:nvPr/>
          </p:nvSpPr>
          <p:spPr>
            <a:xfrm>
              <a:off x="4554119" y="2658440"/>
              <a:ext cx="813608" cy="322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cell B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5334947" y="1505964"/>
              <a:ext cx="20647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334947" y="2811639"/>
              <a:ext cx="2193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 Box 25"/>
            <p:cNvSpPr txBox="1"/>
            <p:nvPr/>
          </p:nvSpPr>
          <p:spPr>
            <a:xfrm>
              <a:off x="8241304" y="1735180"/>
              <a:ext cx="723184" cy="38264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soil</a:t>
              </a:r>
            </a:p>
          </p:txBody>
        </p:sp>
        <p:cxnSp>
          <p:nvCxnSpPr>
            <p:cNvPr id="43" name="Straight Connector 42"/>
            <p:cNvCxnSpPr/>
            <p:nvPr/>
          </p:nvCxnSpPr>
          <p:spPr>
            <a:xfrm flipH="1" flipV="1">
              <a:off x="7962687" y="1795507"/>
              <a:ext cx="311395" cy="10379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8022781" y="1899305"/>
              <a:ext cx="251302" cy="1912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751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Root hair </a:t>
            </a:r>
            <a:r>
              <a:rPr lang="en-US" dirty="0" smtClean="0"/>
              <a:t>cell</a:t>
            </a:r>
            <a:endParaRPr lang="en-GB" sz="2400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are both touching the soil.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reaches further into the soil.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 larger area of membrane for diffusion.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 flatter area of membrane for diffusion.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581550" y="788285"/>
            <a:ext cx="4410370" cy="2665982"/>
            <a:chOff x="4554118" y="834005"/>
            <a:chExt cx="4410370" cy="266598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6155" y="834005"/>
              <a:ext cx="885018" cy="134391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6155" y="2117828"/>
              <a:ext cx="2682371" cy="1382159"/>
            </a:xfrm>
            <a:prstGeom prst="rect">
              <a:avLst/>
            </a:prstGeom>
          </p:spPr>
        </p:pic>
        <p:sp>
          <p:nvSpPr>
            <p:cNvPr id="32" name="Cloud 31"/>
            <p:cNvSpPr/>
            <p:nvPr/>
          </p:nvSpPr>
          <p:spPr>
            <a:xfrm>
              <a:off x="6416637" y="2117828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Cloud 32"/>
            <p:cNvSpPr/>
            <p:nvPr/>
          </p:nvSpPr>
          <p:spPr>
            <a:xfrm rot="17589814">
              <a:off x="6386590" y="1585178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Cloud 33"/>
            <p:cNvSpPr/>
            <p:nvPr/>
          </p:nvSpPr>
          <p:spPr>
            <a:xfrm rot="6317943">
              <a:off x="6375663" y="962387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5" name="Cloud 34"/>
            <p:cNvSpPr/>
            <p:nvPr/>
          </p:nvSpPr>
          <p:spPr>
            <a:xfrm rot="1041996">
              <a:off x="6946555" y="1648004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6" name="Cloud 35"/>
            <p:cNvSpPr/>
            <p:nvPr/>
          </p:nvSpPr>
          <p:spPr>
            <a:xfrm rot="12432065">
              <a:off x="7055817" y="2156070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7" name="Cloud 36"/>
            <p:cNvSpPr/>
            <p:nvPr/>
          </p:nvSpPr>
          <p:spPr>
            <a:xfrm>
              <a:off x="6378395" y="2980995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8" name="Cloud 37"/>
            <p:cNvSpPr/>
            <p:nvPr/>
          </p:nvSpPr>
          <p:spPr>
            <a:xfrm>
              <a:off x="6979333" y="3019236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Cloud 38"/>
            <p:cNvSpPr/>
            <p:nvPr/>
          </p:nvSpPr>
          <p:spPr>
            <a:xfrm rot="12432065">
              <a:off x="7585735" y="2915438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0" name="Cloud 39"/>
            <p:cNvSpPr/>
            <p:nvPr/>
          </p:nvSpPr>
          <p:spPr>
            <a:xfrm rot="16200000">
              <a:off x="7604856" y="2044077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1" name="Cloud 40"/>
            <p:cNvSpPr/>
            <p:nvPr/>
          </p:nvSpPr>
          <p:spPr>
            <a:xfrm rot="6317943">
              <a:off x="7476473" y="1424017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Cloud 41"/>
            <p:cNvSpPr/>
            <p:nvPr/>
          </p:nvSpPr>
          <p:spPr>
            <a:xfrm>
              <a:off x="6908313" y="1129011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Cloud 42"/>
            <p:cNvSpPr/>
            <p:nvPr/>
          </p:nvSpPr>
          <p:spPr>
            <a:xfrm rot="13406639">
              <a:off x="7443695" y="839468"/>
              <a:ext cx="562697" cy="480751"/>
            </a:xfrm>
            <a:prstGeom prst="cloud">
              <a:avLst/>
            </a:prstGeom>
            <a:solidFill>
              <a:srgbClr val="C0AF9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Text Box 21"/>
            <p:cNvSpPr txBox="1"/>
            <p:nvPr/>
          </p:nvSpPr>
          <p:spPr>
            <a:xfrm>
              <a:off x="4554118" y="1352764"/>
              <a:ext cx="813609" cy="3824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cell A</a:t>
              </a:r>
            </a:p>
          </p:txBody>
        </p:sp>
        <p:sp>
          <p:nvSpPr>
            <p:cNvPr id="45" name="Text Box 22"/>
            <p:cNvSpPr txBox="1"/>
            <p:nvPr/>
          </p:nvSpPr>
          <p:spPr>
            <a:xfrm>
              <a:off x="4554119" y="2658440"/>
              <a:ext cx="813608" cy="322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cell B</a:t>
              </a: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5334947" y="1505964"/>
              <a:ext cx="20647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5334947" y="2811639"/>
              <a:ext cx="2193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 Box 25"/>
            <p:cNvSpPr txBox="1"/>
            <p:nvPr/>
          </p:nvSpPr>
          <p:spPr>
            <a:xfrm>
              <a:off x="8241304" y="1735180"/>
              <a:ext cx="723184" cy="38264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soil</a:t>
              </a:r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 flipV="1">
              <a:off x="7962687" y="1795507"/>
              <a:ext cx="311395" cy="10379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8022781" y="1899305"/>
              <a:ext cx="251302" cy="1912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 Placeholder 16"/>
          <p:cNvSpPr txBox="1">
            <a:spLocks/>
          </p:cNvSpPr>
          <p:nvPr/>
        </p:nvSpPr>
        <p:spPr>
          <a:xfrm>
            <a:off x="457201" y="2381030"/>
            <a:ext cx="3785615" cy="1089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63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</TotalTime>
  <Words>121</Words>
  <Application>Microsoft Office PowerPoint</Application>
  <PresentationFormat>On-screen Show (4:3)</PresentationFormat>
  <Paragraphs>30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.BEST_PPt_First slide ready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2018-12-07T11:24:36Z</dcterms:created>
  <dcterms:modified xsi:type="dcterms:W3CDTF">2018-12-07T11:32:58Z</dcterms:modified>
</cp:coreProperties>
</file>