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989" autoAdjust="0"/>
    <p:restoredTop sz="94651" autoAdjust="0"/>
  </p:normalViewPr>
  <p:slideViewPr>
    <p:cSldViewPr snapToGrid="0">
      <p:cViewPr varScale="1">
        <p:scale>
          <a:sx n="83" d="100"/>
          <a:sy n="83" d="100"/>
        </p:scale>
        <p:origin x="-1330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06/12/2018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06/12/2018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06/12/2018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06/12/2018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06/12/2018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336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 smtClean="0"/>
              <a:t>Deodorant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54553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GB" dirty="0"/>
              <a:t>The teacher sprays deodorant at the front of the classroom.</a:t>
            </a:r>
          </a:p>
          <a:p>
            <a:pPr lvl="0">
              <a:defRPr/>
            </a:pPr>
            <a:endParaRPr lang="en-GB" dirty="0" smtClean="0"/>
          </a:p>
          <a:p>
            <a:pPr lvl="0">
              <a:defRPr/>
            </a:pPr>
            <a:endParaRPr lang="en-GB" dirty="0"/>
          </a:p>
          <a:p>
            <a:pPr lvl="0">
              <a:defRPr/>
            </a:pPr>
            <a:endParaRPr lang="en-GB" dirty="0" smtClean="0"/>
          </a:p>
          <a:p>
            <a:pPr lvl="0">
              <a:defRPr/>
            </a:pPr>
            <a:endParaRPr lang="en-GB" dirty="0" smtClean="0"/>
          </a:p>
          <a:p>
            <a:pPr lvl="0">
              <a:defRPr/>
            </a:pPr>
            <a:endParaRPr lang="en-GB" dirty="0"/>
          </a:p>
          <a:p>
            <a:pPr lvl="0">
              <a:defRPr/>
            </a:pPr>
            <a:endParaRPr lang="en-GB" dirty="0" smtClean="0"/>
          </a:p>
          <a:p>
            <a:pPr lvl="0">
              <a:defRPr/>
            </a:pPr>
            <a:endParaRPr lang="en-GB" dirty="0"/>
          </a:p>
          <a:p>
            <a:pPr lvl="0">
              <a:defRPr/>
            </a:pPr>
            <a:endParaRPr lang="en-GB" dirty="0" smtClean="0"/>
          </a:p>
          <a:p>
            <a:pPr lvl="0">
              <a:defRPr/>
            </a:pPr>
            <a:endParaRPr lang="en-GB" dirty="0"/>
          </a:p>
          <a:p>
            <a:pPr lvl="0">
              <a:defRPr/>
            </a:pPr>
            <a:r>
              <a:rPr lang="en-GB" dirty="0"/>
              <a:t>At first, only the people at the front of the classroom can smell it</a:t>
            </a:r>
            <a:r>
              <a:rPr lang="en-GB" dirty="0" smtClean="0"/>
              <a:t>.</a:t>
            </a:r>
          </a:p>
          <a:p>
            <a:pPr lvl="0">
              <a:defRPr/>
            </a:pPr>
            <a:endParaRPr lang="en-GB" dirty="0"/>
          </a:p>
          <a:p>
            <a:pPr lvl="0">
              <a:defRPr/>
            </a:pPr>
            <a:r>
              <a:rPr lang="en-GB" dirty="0"/>
              <a:t>After a while, people at the front </a:t>
            </a:r>
            <a:r>
              <a:rPr lang="en-GB" b="1" dirty="0"/>
              <a:t>and</a:t>
            </a:r>
            <a:r>
              <a:rPr lang="en-GB" dirty="0"/>
              <a:t> the back of the classroom can smell it.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689899" y="1609177"/>
            <a:ext cx="1728439" cy="2578941"/>
          </a:xfrm>
          <a:prstGeom prst="rect">
            <a:avLst/>
          </a:prstGeom>
        </p:spPr>
      </p:pic>
      <p:sp>
        <p:nvSpPr>
          <p:cNvPr id="6" name="Text Box 10"/>
          <p:cNvSpPr txBox="1"/>
          <p:nvPr/>
        </p:nvSpPr>
        <p:spPr>
          <a:xfrm rot="540985">
            <a:off x="4548938" y="3158908"/>
            <a:ext cx="868680" cy="313690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900" b="1">
                <a:effectLst/>
                <a:ea typeface="Calibri"/>
                <a:cs typeface="Arial"/>
              </a:rPr>
              <a:t>DEODORANT</a:t>
            </a:r>
            <a:endParaRPr lang="en-GB" sz="1400">
              <a:effectLst/>
              <a:ea typeface="Calibri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Deodorant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307887" y="863125"/>
            <a:ext cx="8492463" cy="18673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Aft>
                <a:spcPts val="600"/>
              </a:spcAft>
              <a:defRPr/>
            </a:pPr>
            <a:r>
              <a:rPr lang="en-GB" b="1" dirty="0"/>
              <a:t>Part 1</a:t>
            </a:r>
          </a:p>
          <a:p>
            <a:pPr lvl="0">
              <a:spcAft>
                <a:spcPts val="600"/>
              </a:spcAft>
              <a:defRPr/>
            </a:pPr>
            <a:r>
              <a:rPr lang="en-GB" dirty="0"/>
              <a:t>Look at the statements in the table. Some are right and some are wrong.</a:t>
            </a:r>
          </a:p>
          <a:p>
            <a:pPr lvl="0">
              <a:spcAft>
                <a:spcPts val="600"/>
              </a:spcAft>
              <a:defRPr/>
            </a:pPr>
            <a:r>
              <a:rPr lang="en-GB" dirty="0" smtClean="0"/>
              <a:t>What is your decision </a:t>
            </a:r>
            <a:r>
              <a:rPr lang="en-GB" dirty="0"/>
              <a:t>for each </a:t>
            </a:r>
            <a:r>
              <a:rPr lang="en-GB" dirty="0" smtClean="0"/>
              <a:t>statement?</a:t>
            </a:r>
            <a:endParaRPr lang="en-GB" dirty="0"/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307887" y="2914258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Rectangle 34"/>
          <p:cNvSpPr/>
          <p:nvPr/>
        </p:nvSpPr>
        <p:spPr>
          <a:xfrm>
            <a:off x="307887" y="5553530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ectangle 35"/>
          <p:cNvSpPr/>
          <p:nvPr/>
        </p:nvSpPr>
        <p:spPr>
          <a:xfrm>
            <a:off x="307887" y="3574076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ectangle 36"/>
          <p:cNvSpPr/>
          <p:nvPr/>
        </p:nvSpPr>
        <p:spPr>
          <a:xfrm>
            <a:off x="307887" y="4233894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Rectangle 37"/>
          <p:cNvSpPr/>
          <p:nvPr/>
        </p:nvSpPr>
        <p:spPr>
          <a:xfrm>
            <a:off x="307887" y="4893712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TextBox 38"/>
          <p:cNvSpPr txBox="1"/>
          <p:nvPr/>
        </p:nvSpPr>
        <p:spPr>
          <a:xfrm>
            <a:off x="345062" y="3001992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664238" y="2999663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6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deodorant moves across the classroom because of the wind.</a:t>
            </a:r>
            <a:endParaRPr lang="en-GB" sz="16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345061" y="3659410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2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64237" y="3657081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6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deodorant reacts with the air, making it smell nice.</a:t>
            </a:r>
            <a:endParaRPr lang="en-GB" sz="16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303816" y="4319228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3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622992" y="4316899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6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deodorant splits into little bits and mixes with the air.</a:t>
            </a:r>
            <a:endParaRPr lang="en-GB" sz="16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290246" y="4979046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4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609422" y="4976717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6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deodorant molecules move through the air by diffusion.</a:t>
            </a:r>
            <a:endParaRPr lang="en-GB" sz="16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303816" y="5632516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5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622992" y="5630187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6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deodorant molecules need to spread out so they have more space.</a:t>
            </a:r>
            <a:endParaRPr lang="en-GB" sz="16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pSp>
        <p:nvGrpSpPr>
          <p:cNvPr id="73" name="Group 72"/>
          <p:cNvGrpSpPr/>
          <p:nvPr/>
        </p:nvGrpSpPr>
        <p:grpSpPr>
          <a:xfrm>
            <a:off x="6070289" y="2914258"/>
            <a:ext cx="2730061" cy="544860"/>
            <a:chOff x="5846013" y="2914258"/>
            <a:chExt cx="2954337" cy="544860"/>
          </a:xfrm>
        </p:grpSpPr>
        <p:sp>
          <p:nvSpPr>
            <p:cNvPr id="49" name="Rectangle 48"/>
            <p:cNvSpPr/>
            <p:nvPr/>
          </p:nvSpPr>
          <p:spPr>
            <a:xfrm>
              <a:off x="5846013" y="2914258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" name="Straight Connector 4"/>
            <p:cNvCxnSpPr/>
            <p:nvPr/>
          </p:nvCxnSpPr>
          <p:spPr>
            <a:xfrm>
              <a:off x="7323826" y="291425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>
              <a:off x="6584919" y="29189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>
              <a:off x="8062087" y="291648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4" name="Group 73"/>
          <p:cNvGrpSpPr/>
          <p:nvPr/>
        </p:nvGrpSpPr>
        <p:grpSpPr>
          <a:xfrm>
            <a:off x="6070289" y="3574076"/>
            <a:ext cx="2730061" cy="544860"/>
            <a:chOff x="5846013" y="3574076"/>
            <a:chExt cx="2954337" cy="544860"/>
          </a:xfrm>
        </p:grpSpPr>
        <p:sp>
          <p:nvSpPr>
            <p:cNvPr id="51" name="Rectangle 50"/>
            <p:cNvSpPr/>
            <p:nvPr/>
          </p:nvSpPr>
          <p:spPr>
            <a:xfrm>
              <a:off x="5846013" y="3574076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7" name="Straight Connector 56"/>
            <p:cNvCxnSpPr/>
            <p:nvPr/>
          </p:nvCxnSpPr>
          <p:spPr>
            <a:xfrm>
              <a:off x="7320305" y="35740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>
              <a:off x="6581398" y="3578794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>
              <a:off x="8058566" y="357630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5" name="Group 74"/>
          <p:cNvGrpSpPr/>
          <p:nvPr/>
        </p:nvGrpSpPr>
        <p:grpSpPr>
          <a:xfrm>
            <a:off x="6070289" y="4233894"/>
            <a:ext cx="2730061" cy="549393"/>
            <a:chOff x="5846013" y="4233894"/>
            <a:chExt cx="2954337" cy="549393"/>
          </a:xfrm>
        </p:grpSpPr>
        <p:sp>
          <p:nvSpPr>
            <p:cNvPr id="52" name="Rectangle 51"/>
            <p:cNvSpPr/>
            <p:nvPr/>
          </p:nvSpPr>
          <p:spPr>
            <a:xfrm>
              <a:off x="5846013" y="4233894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0" name="Straight Connector 59"/>
            <p:cNvCxnSpPr/>
            <p:nvPr/>
          </p:nvCxnSpPr>
          <p:spPr>
            <a:xfrm>
              <a:off x="7320305" y="423842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>
              <a:off x="6581398" y="424314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>
              <a:off x="8058566" y="424065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6" name="Group 75"/>
          <p:cNvGrpSpPr/>
          <p:nvPr/>
        </p:nvGrpSpPr>
        <p:grpSpPr>
          <a:xfrm>
            <a:off x="6070289" y="4891312"/>
            <a:ext cx="2730061" cy="544860"/>
            <a:chOff x="5846013" y="4891312"/>
            <a:chExt cx="2954337" cy="544860"/>
          </a:xfrm>
        </p:grpSpPr>
        <p:sp>
          <p:nvSpPr>
            <p:cNvPr id="53" name="Rectangle 52"/>
            <p:cNvSpPr/>
            <p:nvPr/>
          </p:nvSpPr>
          <p:spPr>
            <a:xfrm>
              <a:off x="5846013" y="4893712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3" name="Straight Connector 62"/>
            <p:cNvCxnSpPr/>
            <p:nvPr/>
          </p:nvCxnSpPr>
          <p:spPr>
            <a:xfrm>
              <a:off x="7320305" y="4891312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>
              <a:off x="6581398" y="4896030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>
              <a:off x="8058566" y="4893541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7" name="Group 76"/>
          <p:cNvGrpSpPr/>
          <p:nvPr/>
        </p:nvGrpSpPr>
        <p:grpSpPr>
          <a:xfrm>
            <a:off x="6070289" y="5553530"/>
            <a:ext cx="2730061" cy="544860"/>
            <a:chOff x="5846013" y="5553530"/>
            <a:chExt cx="2954337" cy="544860"/>
          </a:xfrm>
        </p:grpSpPr>
        <p:sp>
          <p:nvSpPr>
            <p:cNvPr id="50" name="Rectangle 49"/>
            <p:cNvSpPr/>
            <p:nvPr/>
          </p:nvSpPr>
          <p:spPr>
            <a:xfrm>
              <a:off x="5846013" y="5553530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6" name="Straight Connector 65"/>
            <p:cNvCxnSpPr/>
            <p:nvPr/>
          </p:nvCxnSpPr>
          <p:spPr>
            <a:xfrm>
              <a:off x="7320305" y="5553530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>
              <a:off x="6581398" y="555824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>
              <a:off x="8058566" y="5555759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9"/>
          <p:cNvGrpSpPr/>
          <p:nvPr/>
        </p:nvGrpSpPr>
        <p:grpSpPr>
          <a:xfrm>
            <a:off x="6070289" y="1958960"/>
            <a:ext cx="2730061" cy="838779"/>
            <a:chOff x="5846013" y="2252879"/>
            <a:chExt cx="2954337" cy="544860"/>
          </a:xfrm>
        </p:grpSpPr>
        <p:sp>
          <p:nvSpPr>
            <p:cNvPr id="69" name="Rectangle 68"/>
            <p:cNvSpPr/>
            <p:nvPr/>
          </p:nvSpPr>
          <p:spPr>
            <a:xfrm>
              <a:off x="5846013" y="2252879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70" name="Straight Connector 69"/>
            <p:cNvCxnSpPr/>
            <p:nvPr/>
          </p:nvCxnSpPr>
          <p:spPr>
            <a:xfrm>
              <a:off x="7323826" y="2252879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>
              <a:off x="6584919" y="225759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>
              <a:off x="8062087" y="225510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TextBox 5"/>
          <p:cNvSpPr txBox="1"/>
          <p:nvPr/>
        </p:nvSpPr>
        <p:spPr>
          <a:xfrm>
            <a:off x="6070289" y="1962643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6756237" y="1962643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7435318" y="1962643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8118580" y="1962643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0753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Deodorant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307887" y="863125"/>
            <a:ext cx="8492463" cy="18673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Aft>
                <a:spcPts val="600"/>
              </a:spcAft>
              <a:defRPr/>
            </a:pPr>
            <a:r>
              <a:rPr lang="en-GB" b="1" dirty="0"/>
              <a:t>Part </a:t>
            </a:r>
            <a:r>
              <a:rPr lang="en-GB" b="1" dirty="0" smtClean="0"/>
              <a:t>2</a:t>
            </a:r>
            <a:endParaRPr lang="en-GB" b="1" dirty="0"/>
          </a:p>
          <a:p>
            <a:pPr lvl="0">
              <a:spcAft>
                <a:spcPts val="600"/>
              </a:spcAft>
              <a:defRPr/>
            </a:pPr>
            <a:r>
              <a:rPr lang="en-GB" dirty="0"/>
              <a:t>Look at the statements in the table. Some are right and some are wrong.</a:t>
            </a:r>
          </a:p>
          <a:p>
            <a:pPr lvl="0">
              <a:spcAft>
                <a:spcPts val="600"/>
              </a:spcAft>
              <a:defRPr/>
            </a:pPr>
            <a:r>
              <a:rPr lang="en-GB" dirty="0" smtClean="0"/>
              <a:t>What is your decision </a:t>
            </a:r>
            <a:r>
              <a:rPr lang="en-GB" dirty="0"/>
              <a:t>for each </a:t>
            </a:r>
            <a:r>
              <a:rPr lang="en-GB" dirty="0" smtClean="0"/>
              <a:t>statement?</a:t>
            </a:r>
            <a:endParaRPr lang="en-GB" dirty="0"/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307887" y="2777098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Rectangle 34"/>
          <p:cNvSpPr/>
          <p:nvPr/>
        </p:nvSpPr>
        <p:spPr>
          <a:xfrm>
            <a:off x="307887" y="5708978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ectangle 35"/>
          <p:cNvSpPr/>
          <p:nvPr/>
        </p:nvSpPr>
        <p:spPr>
          <a:xfrm>
            <a:off x="307887" y="3436916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ectangle 36"/>
          <p:cNvSpPr/>
          <p:nvPr/>
        </p:nvSpPr>
        <p:spPr>
          <a:xfrm>
            <a:off x="307887" y="4096734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Rectangle 37"/>
          <p:cNvSpPr/>
          <p:nvPr/>
        </p:nvSpPr>
        <p:spPr>
          <a:xfrm>
            <a:off x="307887" y="4756552"/>
            <a:ext cx="5687471" cy="83043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TextBox 38"/>
          <p:cNvSpPr txBox="1"/>
          <p:nvPr/>
        </p:nvSpPr>
        <p:spPr>
          <a:xfrm>
            <a:off x="345062" y="2864832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664238" y="2862503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6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deodorant molecules move in one direction, from the front of the classroom to the back.</a:t>
            </a:r>
            <a:endParaRPr lang="en-GB" sz="16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345061" y="3522250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2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64237" y="3519921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6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deodorant molecules collide with each other and molecules in the air.</a:t>
            </a:r>
            <a:endParaRPr lang="en-GB" sz="16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303816" y="4182068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3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622992" y="4179739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6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deodorant molecules are most concentrated when they first come out of the spray can.</a:t>
            </a:r>
            <a:endParaRPr lang="en-GB" sz="16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290246" y="4969902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4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609422" y="4876132"/>
            <a:ext cx="5331120" cy="567823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6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There is net movement of deodorant molecules from an area of low concentration to an area of high concentration.</a:t>
            </a:r>
            <a:endParaRPr lang="en-GB" sz="16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303816" y="5787964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5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622992" y="5785635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6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deodorant molecules stop moving when they have spread out.</a:t>
            </a:r>
            <a:endParaRPr lang="en-GB" sz="16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pSp>
        <p:nvGrpSpPr>
          <p:cNvPr id="73" name="Group 72"/>
          <p:cNvGrpSpPr/>
          <p:nvPr/>
        </p:nvGrpSpPr>
        <p:grpSpPr>
          <a:xfrm>
            <a:off x="6070289" y="2777098"/>
            <a:ext cx="2730061" cy="544860"/>
            <a:chOff x="5846013" y="2914258"/>
            <a:chExt cx="2954337" cy="544860"/>
          </a:xfrm>
        </p:grpSpPr>
        <p:sp>
          <p:nvSpPr>
            <p:cNvPr id="49" name="Rectangle 48"/>
            <p:cNvSpPr/>
            <p:nvPr/>
          </p:nvSpPr>
          <p:spPr>
            <a:xfrm>
              <a:off x="5846013" y="2914258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" name="Straight Connector 4"/>
            <p:cNvCxnSpPr/>
            <p:nvPr/>
          </p:nvCxnSpPr>
          <p:spPr>
            <a:xfrm>
              <a:off x="7323826" y="291425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>
              <a:off x="6584919" y="29189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>
              <a:off x="8062087" y="291648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4" name="Group 73"/>
          <p:cNvGrpSpPr/>
          <p:nvPr/>
        </p:nvGrpSpPr>
        <p:grpSpPr>
          <a:xfrm>
            <a:off x="6070289" y="3436916"/>
            <a:ext cx="2730061" cy="544860"/>
            <a:chOff x="5846013" y="3574076"/>
            <a:chExt cx="2954337" cy="544860"/>
          </a:xfrm>
        </p:grpSpPr>
        <p:sp>
          <p:nvSpPr>
            <p:cNvPr id="51" name="Rectangle 50"/>
            <p:cNvSpPr/>
            <p:nvPr/>
          </p:nvSpPr>
          <p:spPr>
            <a:xfrm>
              <a:off x="5846013" y="3574076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7" name="Straight Connector 56"/>
            <p:cNvCxnSpPr/>
            <p:nvPr/>
          </p:nvCxnSpPr>
          <p:spPr>
            <a:xfrm>
              <a:off x="7320305" y="35740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>
              <a:off x="6581398" y="3578794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>
              <a:off x="8058566" y="357630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5" name="Group 74"/>
          <p:cNvGrpSpPr/>
          <p:nvPr/>
        </p:nvGrpSpPr>
        <p:grpSpPr>
          <a:xfrm>
            <a:off x="6070289" y="4096734"/>
            <a:ext cx="2730061" cy="549393"/>
            <a:chOff x="5846013" y="4233894"/>
            <a:chExt cx="2954337" cy="549393"/>
          </a:xfrm>
        </p:grpSpPr>
        <p:sp>
          <p:nvSpPr>
            <p:cNvPr id="52" name="Rectangle 51"/>
            <p:cNvSpPr/>
            <p:nvPr/>
          </p:nvSpPr>
          <p:spPr>
            <a:xfrm>
              <a:off x="5846013" y="4233894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0" name="Straight Connector 59"/>
            <p:cNvCxnSpPr/>
            <p:nvPr/>
          </p:nvCxnSpPr>
          <p:spPr>
            <a:xfrm>
              <a:off x="7320305" y="423842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>
              <a:off x="6581398" y="424314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>
              <a:off x="8058566" y="424065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6" name="Group 75"/>
          <p:cNvGrpSpPr/>
          <p:nvPr/>
        </p:nvGrpSpPr>
        <p:grpSpPr>
          <a:xfrm>
            <a:off x="6070289" y="4754151"/>
            <a:ext cx="2730061" cy="837686"/>
            <a:chOff x="5846013" y="4891312"/>
            <a:chExt cx="2954337" cy="544860"/>
          </a:xfrm>
        </p:grpSpPr>
        <p:sp>
          <p:nvSpPr>
            <p:cNvPr id="53" name="Rectangle 52"/>
            <p:cNvSpPr/>
            <p:nvPr/>
          </p:nvSpPr>
          <p:spPr>
            <a:xfrm>
              <a:off x="5846013" y="4893712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3" name="Straight Connector 62"/>
            <p:cNvCxnSpPr/>
            <p:nvPr/>
          </p:nvCxnSpPr>
          <p:spPr>
            <a:xfrm>
              <a:off x="7320305" y="4891312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>
              <a:off x="6581398" y="4896030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>
              <a:off x="8058566" y="4893541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7" name="Group 76"/>
          <p:cNvGrpSpPr/>
          <p:nvPr/>
        </p:nvGrpSpPr>
        <p:grpSpPr>
          <a:xfrm>
            <a:off x="6070289" y="5708978"/>
            <a:ext cx="2730061" cy="544860"/>
            <a:chOff x="5846013" y="5553530"/>
            <a:chExt cx="2954337" cy="544860"/>
          </a:xfrm>
        </p:grpSpPr>
        <p:sp>
          <p:nvSpPr>
            <p:cNvPr id="50" name="Rectangle 49"/>
            <p:cNvSpPr/>
            <p:nvPr/>
          </p:nvSpPr>
          <p:spPr>
            <a:xfrm>
              <a:off x="5846013" y="5553530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6" name="Straight Connector 65"/>
            <p:cNvCxnSpPr/>
            <p:nvPr/>
          </p:nvCxnSpPr>
          <p:spPr>
            <a:xfrm>
              <a:off x="7320305" y="5553530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>
              <a:off x="6581398" y="555824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>
              <a:off x="8058566" y="5555759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9"/>
          <p:cNvGrpSpPr/>
          <p:nvPr/>
        </p:nvGrpSpPr>
        <p:grpSpPr>
          <a:xfrm>
            <a:off x="6070289" y="1821800"/>
            <a:ext cx="2730061" cy="838779"/>
            <a:chOff x="5846013" y="2252879"/>
            <a:chExt cx="2954337" cy="544860"/>
          </a:xfrm>
        </p:grpSpPr>
        <p:sp>
          <p:nvSpPr>
            <p:cNvPr id="69" name="Rectangle 68"/>
            <p:cNvSpPr/>
            <p:nvPr/>
          </p:nvSpPr>
          <p:spPr>
            <a:xfrm>
              <a:off x="5846013" y="2252879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70" name="Straight Connector 69"/>
            <p:cNvCxnSpPr/>
            <p:nvPr/>
          </p:nvCxnSpPr>
          <p:spPr>
            <a:xfrm>
              <a:off x="7323826" y="2252879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>
              <a:off x="6584919" y="225759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>
              <a:off x="8062087" y="225510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TextBox 5"/>
          <p:cNvSpPr txBox="1"/>
          <p:nvPr/>
        </p:nvSpPr>
        <p:spPr>
          <a:xfrm>
            <a:off x="6070289" y="1825483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6756237" y="1825483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7435318" y="1825483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8118580" y="1825483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7436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.BEST_PPt_First slide ready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6</TotalTime>
  <Words>292</Words>
  <Application>Microsoft Office PowerPoint</Application>
  <PresentationFormat>On-screen Show (4:3)</PresentationFormat>
  <Paragraphs>52</Paragraphs>
  <Slides>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.BEST_PPt_First slide ready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Alistair Moore</dc:creator>
  <cp:lastModifiedBy>Alistair Moore</cp:lastModifiedBy>
  <cp:revision>3</cp:revision>
  <dcterms:created xsi:type="dcterms:W3CDTF">2018-12-06T11:20:04Z</dcterms:created>
  <dcterms:modified xsi:type="dcterms:W3CDTF">2018-12-06T11:26:12Z</dcterms:modified>
</cp:coreProperties>
</file>