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60" d="100"/>
          <a:sy n="60" d="100"/>
        </p:scale>
        <p:origin x="-72" y="-55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Drawing cytoplasm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27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If you look at cells with a light microscope, this is what you may see.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413" y="2101060"/>
            <a:ext cx="4123412" cy="3298730"/>
          </a:xfrm>
          <a:prstGeom prst="rect">
            <a:avLst/>
          </a:prstGeom>
        </p:spPr>
      </p:pic>
      <p:sp>
        <p:nvSpPr>
          <p:cNvPr id="6" name="Text Box 7"/>
          <p:cNvSpPr txBox="1"/>
          <p:nvPr/>
        </p:nvSpPr>
        <p:spPr>
          <a:xfrm>
            <a:off x="349158" y="3313903"/>
            <a:ext cx="1501140" cy="59595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cytoplasm</a:t>
            </a:r>
          </a:p>
        </p:txBody>
      </p:sp>
      <p:sp>
        <p:nvSpPr>
          <p:cNvPr id="7" name="Text Box 8"/>
          <p:cNvSpPr txBox="1"/>
          <p:nvPr/>
        </p:nvSpPr>
        <p:spPr>
          <a:xfrm>
            <a:off x="349877" y="2705423"/>
            <a:ext cx="1501140" cy="59595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nucleus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850298" y="3507288"/>
            <a:ext cx="1159972" cy="145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51017" y="2925871"/>
            <a:ext cx="1282792" cy="31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Drawing cytoplasm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8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/>
              <a:t>To discuss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Imagine </a:t>
            </a:r>
            <a:r>
              <a:rPr lang="en-GB" dirty="0"/>
              <a:t>you could zoom in to see the cytoplasm of one cell hundreds of times more closely.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What </a:t>
            </a:r>
            <a:r>
              <a:rPr lang="en-GB" dirty="0"/>
              <a:t>would you see?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b="1" dirty="0"/>
              <a:t>To do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Draw </a:t>
            </a:r>
            <a:r>
              <a:rPr lang="en-GB" dirty="0"/>
              <a:t>a diagram of what you think you would see.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Add </a:t>
            </a:r>
            <a:r>
              <a:rPr lang="en-GB" dirty="0"/>
              <a:t>labels to your diagram.</a:t>
            </a:r>
          </a:p>
        </p:txBody>
      </p:sp>
    </p:spTree>
    <p:extLst>
      <p:ext uri="{BB962C8B-B14F-4D97-AF65-F5344CB8AC3E}">
        <p14:creationId xmlns:p14="http://schemas.microsoft.com/office/powerpoint/2010/main" val="48005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</TotalTime>
  <Words>69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2018-12-06T09:59:46Z</dcterms:created>
  <dcterms:modified xsi:type="dcterms:W3CDTF">2018-12-06T10:02:41Z</dcterms:modified>
</cp:coreProperties>
</file>