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60" d="100"/>
          <a:sy n="60" d="100"/>
        </p:scale>
        <p:origin x="-72" y="-55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 smtClean="0"/>
              <a:t>In </a:t>
            </a:r>
            <a:r>
              <a:rPr lang="en-GB" dirty="0"/>
              <a:t>and out of a cell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1027717"/>
            <a:ext cx="8285163" cy="746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drawing shows an animal cell.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072312" y="2373613"/>
            <a:ext cx="4999376" cy="3026674"/>
            <a:chOff x="1095180" y="2236453"/>
            <a:chExt cx="4999376" cy="3026674"/>
          </a:xfrm>
        </p:grpSpPr>
        <p:sp>
          <p:nvSpPr>
            <p:cNvPr id="5" name="Text Box 11"/>
            <p:cNvSpPr txBox="1"/>
            <p:nvPr/>
          </p:nvSpPr>
          <p:spPr>
            <a:xfrm>
              <a:off x="1095180" y="2236453"/>
              <a:ext cx="1421975" cy="877763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dirty="0">
                  <a:effectLst/>
                  <a:latin typeface="Calibri"/>
                  <a:ea typeface="Calibri"/>
                  <a:cs typeface="Arial"/>
                </a:rPr>
                <a:t>cell membrane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2581165" y="2614625"/>
              <a:ext cx="754876" cy="15799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6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2595" y="2277564"/>
              <a:ext cx="3111961" cy="2985563"/>
            </a:xfrm>
            <a:prstGeom prst="rect">
              <a:avLst/>
            </a:prstGeom>
          </p:spPr>
        </p:pic>
        <p:sp>
          <p:nvSpPr>
            <p:cNvPr id="8" name="Text Box 8"/>
            <p:cNvSpPr txBox="1"/>
            <p:nvPr/>
          </p:nvSpPr>
          <p:spPr>
            <a:xfrm>
              <a:off x="1290854" y="3330879"/>
              <a:ext cx="1421975" cy="56176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>
                  <a:effectLst/>
                  <a:latin typeface="Calibri"/>
                  <a:ea typeface="Calibri"/>
                  <a:cs typeface="Arial"/>
                </a:rPr>
                <a:t>nucleus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2439553" y="3330879"/>
              <a:ext cx="1176202" cy="17555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9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4259" y="2832310"/>
              <a:ext cx="1123536" cy="1084914"/>
            </a:xfrm>
            <a:prstGeom prst="rect">
              <a:avLst/>
            </a:prstGeom>
          </p:spPr>
        </p:pic>
        <p:sp>
          <p:nvSpPr>
            <p:cNvPr id="13" name="Text Box 37"/>
            <p:cNvSpPr txBox="1"/>
            <p:nvPr/>
          </p:nvSpPr>
          <p:spPr>
            <a:xfrm>
              <a:off x="1284267" y="4226492"/>
              <a:ext cx="1650194" cy="877763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>
                  <a:effectLst/>
                  <a:latin typeface="Calibri"/>
                  <a:ea typeface="Calibri"/>
                  <a:cs typeface="Arial"/>
                </a:rPr>
                <a:t>mitochondria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flipV="1">
              <a:off x="2790658" y="4189917"/>
              <a:ext cx="1773080" cy="2293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7457" y="3728798"/>
              <a:ext cx="767750" cy="767750"/>
            </a:xfrm>
            <a:prstGeom prst="rect">
              <a:avLst/>
            </a:prstGeom>
          </p:spPr>
        </p:pic>
        <p:pic>
          <p:nvPicPr>
            <p:cNvPr id="16" name="Picture 15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4029">
              <a:off x="4123687" y="4278863"/>
              <a:ext cx="767750" cy="767750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>
              <a:off x="2809384" y="4419305"/>
              <a:ext cx="1334199" cy="17555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In and out of a cell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2700850"/>
            <a:ext cx="5500625" cy="8457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process moves oxygen molecules through the cell membrane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2609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4664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0646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6628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3197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2964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Breathing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29179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28946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Respiration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5161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4928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Diffusion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0508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0275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Concentration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353965" y="977718"/>
            <a:ext cx="3280757" cy="1987103"/>
            <a:chOff x="5413248" y="1109609"/>
            <a:chExt cx="3280757" cy="1987103"/>
          </a:xfrm>
        </p:grpSpPr>
        <p:sp>
          <p:nvSpPr>
            <p:cNvPr id="61" name="Text Box 11"/>
            <p:cNvSpPr txBox="1"/>
            <p:nvPr/>
          </p:nvSpPr>
          <p:spPr>
            <a:xfrm>
              <a:off x="5514547" y="1109609"/>
              <a:ext cx="911001" cy="56234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Calibri"/>
                  <a:ea typeface="Calibri"/>
                  <a:cs typeface="Arial"/>
                </a:rPr>
                <a:t>cell membrane</a:t>
              </a:r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6443121" y="1399926"/>
              <a:ext cx="483618" cy="1012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0300" y="1183985"/>
              <a:ext cx="1993705" cy="1912727"/>
            </a:xfrm>
            <a:prstGeom prst="rect">
              <a:avLst/>
            </a:prstGeom>
          </p:spPr>
        </p:pic>
        <p:sp>
          <p:nvSpPr>
            <p:cNvPr id="64" name="Text Box 8"/>
            <p:cNvSpPr txBox="1"/>
            <p:nvPr/>
          </p:nvSpPr>
          <p:spPr>
            <a:xfrm>
              <a:off x="5413248" y="1796568"/>
              <a:ext cx="911001" cy="359902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Calibri"/>
                  <a:ea typeface="Calibri"/>
                  <a:cs typeface="Arial"/>
                </a:rPr>
                <a:t>nucleus</a:t>
              </a:r>
            </a:p>
          </p:txBody>
        </p:sp>
        <p:cxnSp>
          <p:nvCxnSpPr>
            <p:cNvPr id="65" name="Straight Connector 64"/>
            <p:cNvCxnSpPr/>
            <p:nvPr/>
          </p:nvCxnSpPr>
          <p:spPr>
            <a:xfrm flipV="1">
              <a:off x="6352396" y="1858801"/>
              <a:ext cx="753544" cy="1124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6" name="Picture 65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2948" y="1539388"/>
              <a:ext cx="719803" cy="695060"/>
            </a:xfrm>
            <a:prstGeom prst="rect">
              <a:avLst/>
            </a:prstGeom>
          </p:spPr>
        </p:pic>
        <p:sp>
          <p:nvSpPr>
            <p:cNvPr id="67" name="Text Box 37"/>
            <p:cNvSpPr txBox="1"/>
            <p:nvPr/>
          </p:nvSpPr>
          <p:spPr>
            <a:xfrm>
              <a:off x="5488503" y="2365059"/>
              <a:ext cx="1057211" cy="56234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Calibri"/>
                  <a:ea typeface="Calibri"/>
                  <a:cs typeface="Arial"/>
                </a:rPr>
                <a:t>mitochondria</a:t>
              </a:r>
            </a:p>
          </p:txBody>
        </p:sp>
        <p:cxnSp>
          <p:nvCxnSpPr>
            <p:cNvPr id="68" name="Straight Connector 67"/>
            <p:cNvCxnSpPr/>
            <p:nvPr/>
          </p:nvCxnSpPr>
          <p:spPr>
            <a:xfrm flipV="1">
              <a:off x="6577334" y="2409150"/>
              <a:ext cx="1135939" cy="1349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9" name="Picture 68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0030" y="2113731"/>
              <a:ext cx="491865" cy="491865"/>
            </a:xfrm>
            <a:prstGeom prst="rect">
              <a:avLst/>
            </a:prstGeom>
          </p:spPr>
        </p:pic>
        <p:pic>
          <p:nvPicPr>
            <p:cNvPr id="70" name="Picture 69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4029">
              <a:off x="7431350" y="2466134"/>
              <a:ext cx="491865" cy="491865"/>
            </a:xfrm>
            <a:prstGeom prst="rect">
              <a:avLst/>
            </a:prstGeom>
          </p:spPr>
        </p:pic>
        <p:cxnSp>
          <p:nvCxnSpPr>
            <p:cNvPr id="71" name="Straight Connector 70"/>
            <p:cNvCxnSpPr/>
            <p:nvPr/>
          </p:nvCxnSpPr>
          <p:spPr>
            <a:xfrm>
              <a:off x="6589331" y="2544113"/>
              <a:ext cx="854766" cy="12446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ext Placeholder 16"/>
          <p:cNvSpPr txBox="1">
            <a:spLocks/>
          </p:cNvSpPr>
          <p:nvPr/>
        </p:nvSpPr>
        <p:spPr>
          <a:xfrm>
            <a:off x="457201" y="953992"/>
            <a:ext cx="4005072" cy="127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Molecules of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oxygen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move into the cell through the cell membrane.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04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In and out of a cell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2700850"/>
            <a:ext cx="4762499" cy="8457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Why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do oxygen molecules move into the cell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4664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0646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6628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3197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2964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move randomly in all directions.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29179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28946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move in because the cell needs them.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5161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4928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move in to keep the cell alive.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353965" y="977718"/>
            <a:ext cx="3280757" cy="1987103"/>
            <a:chOff x="5413248" y="1109609"/>
            <a:chExt cx="3280757" cy="1987103"/>
          </a:xfrm>
        </p:grpSpPr>
        <p:sp>
          <p:nvSpPr>
            <p:cNvPr id="33" name="Text Box 11"/>
            <p:cNvSpPr txBox="1"/>
            <p:nvPr/>
          </p:nvSpPr>
          <p:spPr>
            <a:xfrm>
              <a:off x="5514547" y="1109609"/>
              <a:ext cx="911001" cy="56234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Calibri"/>
                  <a:ea typeface="Calibri"/>
                  <a:cs typeface="Arial"/>
                </a:rPr>
                <a:t>cell membrane</a:t>
              </a: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6443121" y="1399926"/>
              <a:ext cx="483618" cy="1012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0300" y="1183985"/>
              <a:ext cx="1993705" cy="1912727"/>
            </a:xfrm>
            <a:prstGeom prst="rect">
              <a:avLst/>
            </a:prstGeom>
          </p:spPr>
        </p:pic>
        <p:sp>
          <p:nvSpPr>
            <p:cNvPr id="36" name="Text Box 8"/>
            <p:cNvSpPr txBox="1"/>
            <p:nvPr/>
          </p:nvSpPr>
          <p:spPr>
            <a:xfrm>
              <a:off x="5413248" y="1796568"/>
              <a:ext cx="911001" cy="359902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Calibri"/>
                  <a:ea typeface="Calibri"/>
                  <a:cs typeface="Arial"/>
                </a:rPr>
                <a:t>nucleus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 flipV="1">
              <a:off x="6352396" y="1858801"/>
              <a:ext cx="753544" cy="1124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Picture 37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2948" y="1539388"/>
              <a:ext cx="719803" cy="695060"/>
            </a:xfrm>
            <a:prstGeom prst="rect">
              <a:avLst/>
            </a:prstGeom>
          </p:spPr>
        </p:pic>
        <p:sp>
          <p:nvSpPr>
            <p:cNvPr id="39" name="Text Box 37"/>
            <p:cNvSpPr txBox="1"/>
            <p:nvPr/>
          </p:nvSpPr>
          <p:spPr>
            <a:xfrm>
              <a:off x="5488503" y="2365059"/>
              <a:ext cx="1057211" cy="56234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Calibri"/>
                  <a:ea typeface="Calibri"/>
                  <a:cs typeface="Arial"/>
                </a:rPr>
                <a:t>mitochondria</a:t>
              </a:r>
            </a:p>
          </p:txBody>
        </p:sp>
        <p:cxnSp>
          <p:nvCxnSpPr>
            <p:cNvPr id="40" name="Straight Connector 39"/>
            <p:cNvCxnSpPr/>
            <p:nvPr/>
          </p:nvCxnSpPr>
          <p:spPr>
            <a:xfrm flipV="1">
              <a:off x="6577334" y="2409150"/>
              <a:ext cx="1135939" cy="1349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Picture 40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0030" y="2113731"/>
              <a:ext cx="491865" cy="491865"/>
            </a:xfrm>
            <a:prstGeom prst="rect">
              <a:avLst/>
            </a:prstGeom>
          </p:spPr>
        </p:pic>
        <p:pic>
          <p:nvPicPr>
            <p:cNvPr id="42" name="Picture 41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4029">
              <a:off x="7431350" y="2466134"/>
              <a:ext cx="491865" cy="491865"/>
            </a:xfrm>
            <a:prstGeom prst="rect">
              <a:avLst/>
            </a:prstGeom>
          </p:spPr>
        </p:pic>
        <p:cxnSp>
          <p:nvCxnSpPr>
            <p:cNvPr id="43" name="Straight Connector 42"/>
            <p:cNvCxnSpPr/>
            <p:nvPr/>
          </p:nvCxnSpPr>
          <p:spPr>
            <a:xfrm>
              <a:off x="6589331" y="2544113"/>
              <a:ext cx="854766" cy="12446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 Placeholder 16"/>
          <p:cNvSpPr txBox="1">
            <a:spLocks/>
          </p:cNvSpPr>
          <p:nvPr/>
        </p:nvSpPr>
        <p:spPr>
          <a:xfrm>
            <a:off x="457201" y="953992"/>
            <a:ext cx="4005072" cy="127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Molecules of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oxygen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move into the cell through the cell membrane.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51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In and out of a cell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2700850"/>
            <a:ext cx="5500625" cy="8457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3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statement is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true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4664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0646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6628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3197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2964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Carbon dioxide molecules only move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out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of an animal cell.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29179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28946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Carbon dioxide molecules only move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into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 animal cell.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5161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4928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Carbon dioxide molecules can move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into and out of an animal cell.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353965" y="977718"/>
            <a:ext cx="3280757" cy="1987103"/>
            <a:chOff x="5413248" y="1109609"/>
            <a:chExt cx="3280757" cy="1987103"/>
          </a:xfrm>
        </p:grpSpPr>
        <p:sp>
          <p:nvSpPr>
            <p:cNvPr id="61" name="Text Box 11"/>
            <p:cNvSpPr txBox="1"/>
            <p:nvPr/>
          </p:nvSpPr>
          <p:spPr>
            <a:xfrm>
              <a:off x="5514547" y="1109609"/>
              <a:ext cx="911001" cy="56234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Calibri"/>
                  <a:ea typeface="Calibri"/>
                  <a:cs typeface="Arial"/>
                </a:rPr>
                <a:t>cell membrane</a:t>
              </a:r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6443121" y="1399926"/>
              <a:ext cx="483618" cy="1012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0300" y="1183985"/>
              <a:ext cx="1993705" cy="1912727"/>
            </a:xfrm>
            <a:prstGeom prst="rect">
              <a:avLst/>
            </a:prstGeom>
          </p:spPr>
        </p:pic>
        <p:sp>
          <p:nvSpPr>
            <p:cNvPr id="64" name="Text Box 8"/>
            <p:cNvSpPr txBox="1"/>
            <p:nvPr/>
          </p:nvSpPr>
          <p:spPr>
            <a:xfrm>
              <a:off x="5413248" y="1796568"/>
              <a:ext cx="911001" cy="359902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Calibri"/>
                  <a:ea typeface="Calibri"/>
                  <a:cs typeface="Arial"/>
                </a:rPr>
                <a:t>nucleus</a:t>
              </a:r>
            </a:p>
          </p:txBody>
        </p:sp>
        <p:cxnSp>
          <p:nvCxnSpPr>
            <p:cNvPr id="65" name="Straight Connector 64"/>
            <p:cNvCxnSpPr/>
            <p:nvPr/>
          </p:nvCxnSpPr>
          <p:spPr>
            <a:xfrm flipV="1">
              <a:off x="6352396" y="1858801"/>
              <a:ext cx="753544" cy="1124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6" name="Picture 65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2948" y="1539388"/>
              <a:ext cx="719803" cy="695060"/>
            </a:xfrm>
            <a:prstGeom prst="rect">
              <a:avLst/>
            </a:prstGeom>
          </p:spPr>
        </p:pic>
        <p:sp>
          <p:nvSpPr>
            <p:cNvPr id="67" name="Text Box 37"/>
            <p:cNvSpPr txBox="1"/>
            <p:nvPr/>
          </p:nvSpPr>
          <p:spPr>
            <a:xfrm>
              <a:off x="5488503" y="2365059"/>
              <a:ext cx="1057211" cy="56234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Calibri"/>
                  <a:ea typeface="Calibri"/>
                  <a:cs typeface="Arial"/>
                </a:rPr>
                <a:t>mitochondria</a:t>
              </a:r>
            </a:p>
          </p:txBody>
        </p:sp>
        <p:cxnSp>
          <p:nvCxnSpPr>
            <p:cNvPr id="68" name="Straight Connector 67"/>
            <p:cNvCxnSpPr/>
            <p:nvPr/>
          </p:nvCxnSpPr>
          <p:spPr>
            <a:xfrm flipV="1">
              <a:off x="6577334" y="2409150"/>
              <a:ext cx="1135939" cy="1349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9" name="Picture 68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0030" y="2113731"/>
              <a:ext cx="491865" cy="491865"/>
            </a:xfrm>
            <a:prstGeom prst="rect">
              <a:avLst/>
            </a:prstGeom>
          </p:spPr>
        </p:pic>
        <p:pic>
          <p:nvPicPr>
            <p:cNvPr id="70" name="Picture 69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4029">
              <a:off x="7431350" y="2466134"/>
              <a:ext cx="491865" cy="491865"/>
            </a:xfrm>
            <a:prstGeom prst="rect">
              <a:avLst/>
            </a:prstGeom>
          </p:spPr>
        </p:pic>
        <p:cxnSp>
          <p:nvCxnSpPr>
            <p:cNvPr id="71" name="Straight Connector 70"/>
            <p:cNvCxnSpPr/>
            <p:nvPr/>
          </p:nvCxnSpPr>
          <p:spPr>
            <a:xfrm>
              <a:off x="6589331" y="2544113"/>
              <a:ext cx="854766" cy="12446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ext Placeholder 16"/>
          <p:cNvSpPr txBox="1">
            <a:spLocks/>
          </p:cNvSpPr>
          <p:nvPr/>
        </p:nvSpPr>
        <p:spPr>
          <a:xfrm>
            <a:off x="457201" y="953992"/>
            <a:ext cx="4005072" cy="127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Molecules of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carbon dioxide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move through the cell membrane.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20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In and out of a cell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2700850"/>
            <a:ext cx="5500625" cy="8457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4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3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2609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4664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0646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6628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3197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2964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Carbon dioxide molecules can diffuse through the membrane in both directions.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29179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28946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cell membrane is selectively permeable.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5161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4928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Carbon dioxide molecules are a waste product.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0508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0275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 animal cell does not need carbon dioxide molecules.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353965" y="977718"/>
            <a:ext cx="3280757" cy="1987103"/>
            <a:chOff x="5413248" y="1109609"/>
            <a:chExt cx="3280757" cy="1987103"/>
          </a:xfrm>
        </p:grpSpPr>
        <p:sp>
          <p:nvSpPr>
            <p:cNvPr id="61" name="Text Box 11"/>
            <p:cNvSpPr txBox="1"/>
            <p:nvPr/>
          </p:nvSpPr>
          <p:spPr>
            <a:xfrm>
              <a:off x="5514547" y="1109609"/>
              <a:ext cx="911001" cy="56234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Calibri"/>
                  <a:ea typeface="Calibri"/>
                  <a:cs typeface="Arial"/>
                </a:rPr>
                <a:t>cell membrane</a:t>
              </a:r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6443121" y="1399926"/>
              <a:ext cx="483618" cy="1012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0300" y="1183985"/>
              <a:ext cx="1993705" cy="1912727"/>
            </a:xfrm>
            <a:prstGeom prst="rect">
              <a:avLst/>
            </a:prstGeom>
          </p:spPr>
        </p:pic>
        <p:sp>
          <p:nvSpPr>
            <p:cNvPr id="64" name="Text Box 8"/>
            <p:cNvSpPr txBox="1"/>
            <p:nvPr/>
          </p:nvSpPr>
          <p:spPr>
            <a:xfrm>
              <a:off x="5413248" y="1796568"/>
              <a:ext cx="911001" cy="359902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Calibri"/>
                  <a:ea typeface="Calibri"/>
                  <a:cs typeface="Arial"/>
                </a:rPr>
                <a:t>nucleus</a:t>
              </a:r>
            </a:p>
          </p:txBody>
        </p:sp>
        <p:cxnSp>
          <p:nvCxnSpPr>
            <p:cNvPr id="65" name="Straight Connector 64"/>
            <p:cNvCxnSpPr/>
            <p:nvPr/>
          </p:nvCxnSpPr>
          <p:spPr>
            <a:xfrm flipV="1">
              <a:off x="6352396" y="1858801"/>
              <a:ext cx="753544" cy="1124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6" name="Picture 65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2948" y="1539388"/>
              <a:ext cx="719803" cy="695060"/>
            </a:xfrm>
            <a:prstGeom prst="rect">
              <a:avLst/>
            </a:prstGeom>
          </p:spPr>
        </p:pic>
        <p:sp>
          <p:nvSpPr>
            <p:cNvPr id="67" name="Text Box 37"/>
            <p:cNvSpPr txBox="1"/>
            <p:nvPr/>
          </p:nvSpPr>
          <p:spPr>
            <a:xfrm>
              <a:off x="5488503" y="2365059"/>
              <a:ext cx="1057211" cy="56234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Calibri"/>
                  <a:ea typeface="Calibri"/>
                  <a:cs typeface="Arial"/>
                </a:rPr>
                <a:t>mitochondria</a:t>
              </a:r>
            </a:p>
          </p:txBody>
        </p:sp>
        <p:cxnSp>
          <p:nvCxnSpPr>
            <p:cNvPr id="68" name="Straight Connector 67"/>
            <p:cNvCxnSpPr/>
            <p:nvPr/>
          </p:nvCxnSpPr>
          <p:spPr>
            <a:xfrm flipV="1">
              <a:off x="6577334" y="2409150"/>
              <a:ext cx="1135939" cy="1349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9" name="Picture 68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0030" y="2113731"/>
              <a:ext cx="491865" cy="491865"/>
            </a:xfrm>
            <a:prstGeom prst="rect">
              <a:avLst/>
            </a:prstGeom>
          </p:spPr>
        </p:pic>
        <p:pic>
          <p:nvPicPr>
            <p:cNvPr id="70" name="Picture 69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4029">
              <a:off x="7431350" y="2466134"/>
              <a:ext cx="491865" cy="491865"/>
            </a:xfrm>
            <a:prstGeom prst="rect">
              <a:avLst/>
            </a:prstGeom>
          </p:spPr>
        </p:pic>
        <p:cxnSp>
          <p:nvCxnSpPr>
            <p:cNvPr id="71" name="Straight Connector 70"/>
            <p:cNvCxnSpPr/>
            <p:nvPr/>
          </p:nvCxnSpPr>
          <p:spPr>
            <a:xfrm>
              <a:off x="6589331" y="2544113"/>
              <a:ext cx="854766" cy="12446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 Placeholder 16"/>
          <p:cNvSpPr txBox="1">
            <a:spLocks/>
          </p:cNvSpPr>
          <p:nvPr/>
        </p:nvSpPr>
        <p:spPr>
          <a:xfrm>
            <a:off x="457201" y="953992"/>
            <a:ext cx="4005072" cy="127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Molecules of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carbon dioxide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move through the cell membrane.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42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55</TotalTime>
  <Words>251</Words>
  <Application>Microsoft Office PowerPoint</Application>
  <PresentationFormat>On-screen Show (4:3)</PresentationFormat>
  <Paragraphs>58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.BEST_PPt_First slide ready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2018-12-06T18:57:31Z</dcterms:created>
  <dcterms:modified xsi:type="dcterms:W3CDTF">2018-12-06T19:52:34Z</dcterms:modified>
</cp:coreProperties>
</file>