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-72" y="-5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Across </a:t>
            </a:r>
            <a:r>
              <a:rPr lang="en-US" dirty="0"/>
              <a:t>the membrane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752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the particles of two solutions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There is a selectively permeable membrane between the two solutions.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02373" y="2557653"/>
            <a:ext cx="292137" cy="756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02373" y="5054671"/>
            <a:ext cx="292137" cy="756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02373" y="3806162"/>
            <a:ext cx="292137" cy="7562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97212" y="2557653"/>
            <a:ext cx="4693035" cy="32606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0" name="Text Box 10"/>
          <p:cNvSpPr txBox="1"/>
          <p:nvPr/>
        </p:nvSpPr>
        <p:spPr>
          <a:xfrm>
            <a:off x="2847451" y="5488444"/>
            <a:ext cx="1027190" cy="2881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ea typeface="Calibri"/>
                <a:cs typeface="Arial"/>
              </a:rPr>
              <a:t>solution A</a:t>
            </a:r>
            <a:endParaRPr lang="en-GB" sz="1400">
              <a:effectLst/>
              <a:ea typeface="Calibri"/>
              <a:cs typeface="Arial"/>
            </a:endParaRPr>
          </a:p>
        </p:txBody>
      </p:sp>
      <p:sp>
        <p:nvSpPr>
          <p:cNvPr id="13" name="Text Box 11"/>
          <p:cNvSpPr txBox="1"/>
          <p:nvPr/>
        </p:nvSpPr>
        <p:spPr>
          <a:xfrm>
            <a:off x="5269359" y="5479020"/>
            <a:ext cx="1027190" cy="2881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ea typeface="Calibri"/>
                <a:cs typeface="Arial"/>
              </a:rPr>
              <a:t>solution B</a:t>
            </a:r>
            <a:endParaRPr lang="en-GB" sz="1400">
              <a:effectLst/>
              <a:ea typeface="Calibri"/>
              <a:cs typeface="Arial"/>
            </a:endParaRPr>
          </a:p>
        </p:txBody>
      </p:sp>
      <p:sp>
        <p:nvSpPr>
          <p:cNvPr id="14" name="Text Box 12"/>
          <p:cNvSpPr txBox="1"/>
          <p:nvPr/>
        </p:nvSpPr>
        <p:spPr>
          <a:xfrm>
            <a:off x="4034846" y="6025599"/>
            <a:ext cx="1027190" cy="2881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ea typeface="Calibri"/>
                <a:cs typeface="Arial"/>
              </a:rPr>
              <a:t>membrane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553153" y="5620377"/>
            <a:ext cx="0" cy="4523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854713" y="3386944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37426" y="2736705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325902" y="4819357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353092" y="3905251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780404" y="4037184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676743" y="2746128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136346" y="4687424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847451" y="4894747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489348" y="3094808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979384" y="3801590"/>
            <a:ext cx="355747" cy="3557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5702852" y="2746128"/>
            <a:ext cx="889761" cy="889761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507115" y="4630881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5344749" y="3773319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4854713" y="4301050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428482" y="5252850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702852" y="4329321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911256" y="5120917"/>
            <a:ext cx="355747" cy="35574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4" name="Text Box 32"/>
          <p:cNvSpPr txBox="1"/>
          <p:nvPr/>
        </p:nvSpPr>
        <p:spPr>
          <a:xfrm>
            <a:off x="972122" y="2972299"/>
            <a:ext cx="1027190" cy="56935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400" dirty="0">
                <a:effectLst/>
                <a:ea typeface="Calibri"/>
                <a:cs typeface="Arial"/>
              </a:rPr>
              <a:t>water particle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999312" y="3255012"/>
            <a:ext cx="490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34"/>
          <p:cNvSpPr txBox="1"/>
          <p:nvPr/>
        </p:nvSpPr>
        <p:spPr>
          <a:xfrm>
            <a:off x="7144689" y="2906332"/>
            <a:ext cx="1027190" cy="56935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>
                <a:effectLst/>
                <a:ea typeface="Calibri"/>
                <a:cs typeface="Arial"/>
              </a:rPr>
              <a:t>protein particle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6588686" y="3189045"/>
            <a:ext cx="5340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36"/>
          <p:cNvSpPr txBox="1"/>
          <p:nvPr/>
        </p:nvSpPr>
        <p:spPr>
          <a:xfrm>
            <a:off x="7144689" y="5177460"/>
            <a:ext cx="1027190" cy="56935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>
                <a:effectLst/>
                <a:ea typeface="Calibri"/>
                <a:cs typeface="Arial"/>
              </a:rPr>
              <a:t>oxygen particle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6730043" y="5441325"/>
            <a:ext cx="4005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212914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can move through the membrane in both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can only move from solution A to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can only move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 through the membrane in either direction.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89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020890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question 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membrane is permeable.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are only found in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concentration gradient.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Protein particles are too big to move through the membrane.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717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212914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particles will move through the membrane in both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particles will only move from solution A to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particles will only move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particles will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 through the membrane in either direction.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69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020890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question 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number of water particles in each solution is the same.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Solution B is much more concentrated.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only move from higher concentration to lower concentration.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particles are small enough to move through the membrane.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53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212914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move through the membrane in both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only move from solution A to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only move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 through the membrane in either direction.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69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020890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question 5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concentration gradient.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more oxygen particles in solution B than in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are small enough to move through the membrane.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only move from higher concentration to lower concentration.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53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212914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movement of oxygen particles will be from solution A to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movement of oxygen particles will be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will be no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movement of oxygen particles.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movement of oxygen particles will be in both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69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Across the </a:t>
            </a:r>
            <a:r>
              <a:rPr lang="en-US" dirty="0" smtClean="0"/>
              <a:t>membrane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3020890"/>
            <a:ext cx="4005072" cy="6272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explain your answer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question 7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77298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9353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45335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11316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87886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87653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only move from solution A to solution B.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53868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53635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only move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9850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9617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move through the membrane in both directions.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8519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8496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particles will move through the membrane in both directions but more will move from solution B to solution A.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624514" y="792323"/>
            <a:ext cx="5420868" cy="2843472"/>
            <a:chOff x="0" y="0"/>
            <a:chExt cx="5821680" cy="3053715"/>
          </a:xfrm>
        </p:grpSpPr>
        <p:sp>
          <p:nvSpPr>
            <p:cNvPr id="18" name="Rectangle 17"/>
            <p:cNvSpPr/>
            <p:nvPr/>
          </p:nvSpPr>
          <p:spPr>
            <a:xfrm>
              <a:off x="2773680" y="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3680" y="201168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73680" y="1005840"/>
              <a:ext cx="236220" cy="6115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0600" y="0"/>
              <a:ext cx="3794760" cy="263652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4" name="Text Box 10"/>
            <p:cNvSpPr txBox="1"/>
            <p:nvPr/>
          </p:nvSpPr>
          <p:spPr>
            <a:xfrm>
              <a:off x="1516380" y="236982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A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5" name="Text Box 11"/>
            <p:cNvSpPr txBox="1"/>
            <p:nvPr/>
          </p:nvSpPr>
          <p:spPr>
            <a:xfrm>
              <a:off x="3474720" y="236220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ea typeface="Calibri"/>
                  <a:cs typeface="Arial"/>
                </a:rPr>
                <a:t>solution B</a:t>
              </a:r>
              <a:endParaRPr lang="en-GB" sz="1100">
                <a:effectLst/>
                <a:ea typeface="Calibri"/>
                <a:cs typeface="Arial"/>
              </a:endParaRPr>
            </a:p>
          </p:txBody>
        </p:sp>
        <p:sp>
          <p:nvSpPr>
            <p:cNvPr id="36" name="Text Box 12"/>
            <p:cNvSpPr txBox="1"/>
            <p:nvPr/>
          </p:nvSpPr>
          <p:spPr>
            <a:xfrm>
              <a:off x="2476500" y="2804160"/>
              <a:ext cx="830580" cy="2495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membrane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895600" y="2476500"/>
              <a:ext cx="0" cy="365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139440" y="6705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3368040" y="14478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3520440" y="18288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4351020" y="10896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2270760" y="1196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2186940" y="15240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4175760" y="172212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516380" y="188976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226820" y="4343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1623060" y="1005840"/>
              <a:ext cx="287655" cy="28765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825240" y="152400"/>
              <a:ext cx="719455" cy="7194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49780" y="16764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3535680" y="98298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0" y="140970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4411980" y="217932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825240" y="143256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185160" y="2072640"/>
              <a:ext cx="287655" cy="2876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Text Box 32"/>
            <p:cNvSpPr txBox="1"/>
            <p:nvPr/>
          </p:nvSpPr>
          <p:spPr>
            <a:xfrm>
              <a:off x="0" y="33528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water particle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830580" y="563880"/>
              <a:ext cx="3962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 Box 34"/>
            <p:cNvSpPr txBox="1"/>
            <p:nvPr/>
          </p:nvSpPr>
          <p:spPr>
            <a:xfrm>
              <a:off x="4991100" y="28194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protein particle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541520" y="510540"/>
              <a:ext cx="431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36"/>
            <p:cNvSpPr txBox="1"/>
            <p:nvPr/>
          </p:nvSpPr>
          <p:spPr>
            <a:xfrm>
              <a:off x="4991100" y="2118360"/>
              <a:ext cx="830580" cy="4603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ea typeface="Calibri"/>
                  <a:cs typeface="Arial"/>
                </a:rPr>
                <a:t>oxygen particle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655820" y="2331720"/>
              <a:ext cx="3238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53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598</Words>
  <Application>Microsoft Office PowerPoint</Application>
  <PresentationFormat>On-screen Show (4:3)</PresentationFormat>
  <Paragraphs>139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2018-12-06T15:54:33Z</dcterms:created>
  <dcterms:modified xsi:type="dcterms:W3CDTF">2018-12-06T16:12:28Z</dcterms:modified>
</cp:coreProperties>
</file>