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>
        <p:scale>
          <a:sx n="90" d="100"/>
          <a:sy n="90" d="100"/>
        </p:scale>
        <p:origin x="-1138" y="17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PEOE – </a:t>
            </a:r>
            <a:r>
              <a:rPr lang="en-US" dirty="0"/>
              <a:t>A cup of tea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863098"/>
            <a:ext cx="3968151" cy="15981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lvl="0">
              <a:defRPr/>
            </a:pPr>
            <a:r>
              <a:rPr lang="en-GB" dirty="0"/>
              <a:t>What will happen to the </a:t>
            </a:r>
            <a:r>
              <a:rPr lang="en-GB" dirty="0" smtClean="0"/>
              <a:t>tea </a:t>
            </a:r>
            <a:r>
              <a:rPr lang="en-GB" dirty="0"/>
              <a:t>and the water during the rest of the lesson?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4878976"/>
            <a:ext cx="3968151" cy="14110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GB" dirty="0"/>
              <a:t>Explain why you think this will happen.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517584" y="863125"/>
            <a:ext cx="7510233" cy="1637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Your teacher is going to add </a:t>
            </a:r>
            <a:r>
              <a:rPr lang="en-GB" dirty="0" smtClean="0"/>
              <a:t>a teabag to some water at room temperature.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 smtClean="0"/>
              <a:t>It </a:t>
            </a:r>
            <a:r>
              <a:rPr lang="en-GB" dirty="0"/>
              <a:t>will </a:t>
            </a:r>
            <a:r>
              <a:rPr lang="en-GB" b="1" dirty="0"/>
              <a:t>not</a:t>
            </a:r>
            <a:r>
              <a:rPr lang="en-GB" dirty="0"/>
              <a:t> be </a:t>
            </a:r>
            <a:r>
              <a:rPr lang="en-GB" dirty="0" smtClean="0"/>
              <a:t>stirred </a:t>
            </a:r>
            <a:r>
              <a:rPr lang="en-GB" smtClean="0"/>
              <a:t>or heated.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971" y="1938684"/>
            <a:ext cx="2643295" cy="181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04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2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PEOE – A cup of tea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383133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lvl="0">
              <a:defRPr/>
            </a:pPr>
            <a:r>
              <a:rPr lang="en-GB" dirty="0"/>
              <a:t>Watch what happens to the </a:t>
            </a:r>
            <a:r>
              <a:rPr lang="en-GB" dirty="0" smtClean="0"/>
              <a:t>tea and </a:t>
            </a:r>
            <a:r>
              <a:rPr lang="en-GB" dirty="0"/>
              <a:t>the water during the rest of the lesson.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368553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GB" dirty="0"/>
              <a:t>Was your prediction correct?</a:t>
            </a:r>
          </a:p>
          <a:p>
            <a:pPr lvl="0">
              <a:defRPr/>
            </a:pPr>
            <a:r>
              <a:rPr lang="en-GB" dirty="0"/>
              <a:t>If not, how would you explain what you observed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8129527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b="1" dirty="0"/>
              <a:t>Your teacher will now add the </a:t>
            </a:r>
            <a:r>
              <a:rPr lang="en-GB" b="1" dirty="0" smtClean="0"/>
              <a:t>teabag to </a:t>
            </a:r>
            <a:r>
              <a:rPr lang="en-GB" b="1" dirty="0"/>
              <a:t>the </a:t>
            </a:r>
            <a:r>
              <a:rPr lang="en-GB" b="1" dirty="0" smtClean="0"/>
              <a:t>water</a:t>
            </a:r>
            <a:r>
              <a:rPr lang="en-GB" b="1" dirty="0"/>
              <a:t>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97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106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7</cp:revision>
  <dcterms:created xsi:type="dcterms:W3CDTF">2018-12-06T14:12:33Z</dcterms:created>
  <dcterms:modified xsi:type="dcterms:W3CDTF">2018-12-06T21:16:35Z</dcterms:modified>
</cp:coreProperties>
</file>