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53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00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329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 smtClean="0"/>
              <a:t>The </a:t>
            </a:r>
            <a:r>
              <a:rPr lang="en-GB" dirty="0"/>
              <a:t>right structure for the job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8" y="1041075"/>
            <a:ext cx="8285163" cy="61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drawing shows a single cell.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598" y="2260843"/>
            <a:ext cx="3108266" cy="298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5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77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/>
              <a:t>The right structure for the job</a:t>
            </a:r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083457" y="746799"/>
            <a:ext cx="0" cy="371252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195904" y="2583935"/>
            <a:ext cx="8784000" cy="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7"/>
          <p:cNvSpPr txBox="1">
            <a:spLocks/>
          </p:cNvSpPr>
          <p:nvPr/>
        </p:nvSpPr>
        <p:spPr>
          <a:xfrm>
            <a:off x="195905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3092255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3092256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E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198918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6817" y="4699633"/>
            <a:ext cx="8402128" cy="149601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400" dirty="0" smtClean="0"/>
              <a:t>Which drawing shows the structure that…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…</a:t>
            </a:r>
            <a:r>
              <a:rPr lang="en-GB" sz="1400" dirty="0"/>
              <a:t>controls what can enter and leave the cell</a:t>
            </a:r>
            <a:r>
              <a:rPr lang="en-GB" sz="1400" dirty="0" smtClean="0"/>
              <a:t>?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2    </a:t>
            </a:r>
            <a:r>
              <a:rPr lang="en-GB" sz="1400" dirty="0"/>
              <a:t>…lets the cell take in oxygen for respiration?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3    </a:t>
            </a:r>
            <a:r>
              <a:rPr lang="en-GB" sz="1400" dirty="0"/>
              <a:t>…lets the cell take in substances from food for respiration?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418" y="2737075"/>
            <a:ext cx="1803610" cy="17303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80" y="793022"/>
            <a:ext cx="1803610" cy="1730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69851" y="3065861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nucleus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97196" y="1042419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digestive system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6857">
            <a:off x="4368786" y="1361039"/>
            <a:ext cx="826298" cy="972968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3867770" y="3219749"/>
            <a:ext cx="657819" cy="146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847397" y="1304029"/>
            <a:ext cx="618322" cy="3409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73951" y="746799"/>
            <a:ext cx="0" cy="371252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17"/>
          <p:cNvSpPr txBox="1">
            <a:spLocks/>
          </p:cNvSpPr>
          <p:nvPr/>
        </p:nvSpPr>
        <p:spPr>
          <a:xfrm>
            <a:off x="6046787" y="633095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4" name="Text Placeholder 17"/>
          <p:cNvSpPr txBox="1">
            <a:spLocks/>
          </p:cNvSpPr>
          <p:nvPr/>
        </p:nvSpPr>
        <p:spPr>
          <a:xfrm>
            <a:off x="6046788" y="2535154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912" y="2735400"/>
            <a:ext cx="1803610" cy="173031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010880" y="3051989"/>
            <a:ext cx="1162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ell cytoplasm</a:t>
            </a: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795" y="3023152"/>
            <a:ext cx="724449" cy="70097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07" y="2719933"/>
            <a:ext cx="1803610" cy="173031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8264" y="3036522"/>
            <a:ext cx="1229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mitochondria</a:t>
            </a:r>
            <a:endParaRPr lang="en-GB" sz="14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46" y="2980779"/>
            <a:ext cx="557549" cy="55754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529">
            <a:off x="1442638" y="3421520"/>
            <a:ext cx="557549" cy="557549"/>
          </a:xfrm>
          <a:prstGeom prst="rect">
            <a:avLst/>
          </a:prstGeom>
        </p:spPr>
      </p:pic>
      <p:cxnSp>
        <p:nvCxnSpPr>
          <p:cNvPr id="49" name="Straight Connector 48"/>
          <p:cNvCxnSpPr/>
          <p:nvPr/>
        </p:nvCxnSpPr>
        <p:spPr>
          <a:xfrm>
            <a:off x="1126417" y="3259553"/>
            <a:ext cx="419132" cy="1097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120911" y="3259553"/>
            <a:ext cx="332649" cy="4184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008371" y="3305320"/>
            <a:ext cx="681205" cy="1399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40" y="794547"/>
            <a:ext cx="1803610" cy="173031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011631" y="1136148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lungs</a:t>
            </a:r>
            <a:endParaRPr lang="en-GB" sz="14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81" y="815963"/>
            <a:ext cx="795741" cy="992737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6818692" y="1312331"/>
            <a:ext cx="555389" cy="1315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89" y="786682"/>
            <a:ext cx="1803610" cy="173031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-70778" y="1115468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ell membrane</a:t>
            </a:r>
            <a:endParaRPr lang="en-GB" sz="14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902782" y="1377078"/>
            <a:ext cx="254030" cy="972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9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77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/>
              <a:t>The right structure for the job</a:t>
            </a:r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083457" y="746799"/>
            <a:ext cx="0" cy="371252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195904" y="2583935"/>
            <a:ext cx="8784000" cy="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7"/>
          <p:cNvSpPr txBox="1">
            <a:spLocks/>
          </p:cNvSpPr>
          <p:nvPr/>
        </p:nvSpPr>
        <p:spPr>
          <a:xfrm>
            <a:off x="195905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3092255" y="621277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3092256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E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198918" y="2523336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6817" y="4937761"/>
            <a:ext cx="8402128" cy="1171264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400" dirty="0" smtClean="0"/>
              <a:t>Which drawing shows the structure that…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4</a:t>
            </a:r>
            <a:r>
              <a:rPr lang="en-GB" sz="1400" dirty="0"/>
              <a:t>    …lets the cell take in water?</a:t>
            </a:r>
            <a:endParaRPr lang="en-GB" sz="1400" dirty="0" smtClean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5    </a:t>
            </a:r>
            <a:r>
              <a:rPr lang="en-GB" sz="1400" dirty="0"/>
              <a:t>…lets the cell get rid of waste carbon dioxide?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418" y="2737075"/>
            <a:ext cx="1803610" cy="17303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80" y="793022"/>
            <a:ext cx="1803610" cy="1730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69851" y="3065861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nucleus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97196" y="1042419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digestive system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6857">
            <a:off x="4368786" y="1361039"/>
            <a:ext cx="826298" cy="972968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3867770" y="3219749"/>
            <a:ext cx="657819" cy="146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847397" y="1304029"/>
            <a:ext cx="618322" cy="3409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73951" y="746799"/>
            <a:ext cx="0" cy="371252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17"/>
          <p:cNvSpPr txBox="1">
            <a:spLocks/>
          </p:cNvSpPr>
          <p:nvPr/>
        </p:nvSpPr>
        <p:spPr>
          <a:xfrm>
            <a:off x="6046787" y="633095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4" name="Text Placeholder 17"/>
          <p:cNvSpPr txBox="1">
            <a:spLocks/>
          </p:cNvSpPr>
          <p:nvPr/>
        </p:nvSpPr>
        <p:spPr>
          <a:xfrm>
            <a:off x="6046788" y="2535154"/>
            <a:ext cx="2868735" cy="400493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912" y="2735400"/>
            <a:ext cx="1803610" cy="173031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010880" y="3051989"/>
            <a:ext cx="1162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ell cytoplasm</a:t>
            </a: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795" y="3023152"/>
            <a:ext cx="724449" cy="70097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07" y="2719933"/>
            <a:ext cx="1803610" cy="173031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8264" y="3036522"/>
            <a:ext cx="1229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mitochondria</a:t>
            </a:r>
            <a:endParaRPr lang="en-GB" sz="14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46" y="2980779"/>
            <a:ext cx="557549" cy="55754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529">
            <a:off x="1442638" y="3421520"/>
            <a:ext cx="557549" cy="557549"/>
          </a:xfrm>
          <a:prstGeom prst="rect">
            <a:avLst/>
          </a:prstGeom>
        </p:spPr>
      </p:pic>
      <p:cxnSp>
        <p:nvCxnSpPr>
          <p:cNvPr id="49" name="Straight Connector 48"/>
          <p:cNvCxnSpPr/>
          <p:nvPr/>
        </p:nvCxnSpPr>
        <p:spPr>
          <a:xfrm>
            <a:off x="1126417" y="3259553"/>
            <a:ext cx="419132" cy="1097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120911" y="3259553"/>
            <a:ext cx="332649" cy="4184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008371" y="3305320"/>
            <a:ext cx="681205" cy="1399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40" y="794547"/>
            <a:ext cx="1803610" cy="173031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011631" y="1136148"/>
            <a:ext cx="1110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lungs</a:t>
            </a:r>
            <a:endParaRPr lang="en-GB" sz="14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81" y="815963"/>
            <a:ext cx="795741" cy="992737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6818692" y="1312331"/>
            <a:ext cx="555389" cy="1315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89" y="786682"/>
            <a:ext cx="1803610" cy="173031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-70778" y="1115468"/>
            <a:ext cx="11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</a:t>
            </a:r>
            <a:r>
              <a:rPr lang="en-GB" sz="1400" dirty="0" smtClean="0"/>
              <a:t>ell membrane</a:t>
            </a:r>
            <a:endParaRPr lang="en-GB" sz="14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902782" y="1377078"/>
            <a:ext cx="254030" cy="972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7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23</TotalTime>
  <Words>128</Words>
  <Application>Microsoft Office PowerPoint</Application>
  <PresentationFormat>On-screen Show (4:3)</PresentationFormat>
  <Paragraphs>38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2018-11-22T16:42:41Z</dcterms:created>
  <dcterms:modified xsi:type="dcterms:W3CDTF">2018-12-05T16:42:37Z</dcterms:modified>
</cp:coreProperties>
</file>