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83" d="100"/>
          <a:sy n="83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PEOE – Dye in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736093"/>
            <a:ext cx="3968151" cy="15981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lvl="0">
              <a:defRPr/>
            </a:pPr>
            <a:r>
              <a:rPr lang="en-GB" dirty="0"/>
              <a:t>What will happen to the dye and the water during the rest of the lesson?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4751971"/>
            <a:ext cx="3968151" cy="14110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GB" dirty="0"/>
              <a:t>Explain why you think this will happen.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517584" y="863125"/>
            <a:ext cx="7510233" cy="1637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Your teacher is going to add some coloured dye to a beaker of </a:t>
            </a:r>
            <a:r>
              <a:rPr lang="en-GB" dirty="0" smtClean="0"/>
              <a:t>water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 smtClean="0"/>
              <a:t>It </a:t>
            </a:r>
            <a:r>
              <a:rPr lang="en-GB" dirty="0"/>
              <a:t>will </a:t>
            </a:r>
            <a:r>
              <a:rPr lang="en-GB" b="1" dirty="0"/>
              <a:t>not</a:t>
            </a:r>
            <a:r>
              <a:rPr lang="en-GB" dirty="0"/>
              <a:t> be stirred.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208776" y="2086869"/>
            <a:ext cx="2421128" cy="2815642"/>
            <a:chOff x="0" y="0"/>
            <a:chExt cx="1422400" cy="1654629"/>
          </a:xfrm>
        </p:grpSpPr>
        <p:pic>
          <p:nvPicPr>
            <p:cNvPr id="9" name="Picture 8" descr="beaker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22400" cy="16546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ight Bracket 9"/>
            <p:cNvSpPr/>
            <p:nvPr/>
          </p:nvSpPr>
          <p:spPr>
            <a:xfrm rot="5400000">
              <a:off x="676728" y="-350157"/>
              <a:ext cx="62232" cy="1249200"/>
            </a:xfrm>
            <a:prstGeom prst="rightBracket">
              <a:avLst>
                <a:gd name="adj" fmla="val 78921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504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PEOE – Dye in water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383133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lvl="0">
              <a:defRPr/>
            </a:pPr>
            <a:r>
              <a:rPr lang="en-GB" dirty="0"/>
              <a:t>Watch what happens to the dye and the water during the rest of the lesson.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368553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GB" dirty="0"/>
              <a:t>Was your prediction correct?</a:t>
            </a:r>
          </a:p>
          <a:p>
            <a:pPr lvl="0">
              <a:defRPr/>
            </a:pPr>
            <a:r>
              <a:rPr lang="en-GB" dirty="0"/>
              <a:t>If not, how would you explain what you observed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8129527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b="1" dirty="0"/>
              <a:t>Your teacher will now add the coloured dye to the beaker of water.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97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105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2018-12-06T14:12:33Z</dcterms:created>
  <dcterms:modified xsi:type="dcterms:W3CDTF">2018-12-06T20:44:53Z</dcterms:modified>
</cp:coreProperties>
</file>