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does the cell membrane look like?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4919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at the items you’ve been given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some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ways, they are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models of a cell membrane.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/>
              <a:t>To discuss: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="1" dirty="0" smtClean="0"/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closely does </a:t>
            </a:r>
            <a:r>
              <a:rPr lang="en-GB" dirty="0" smtClean="0"/>
              <a:t>each model </a:t>
            </a:r>
            <a:r>
              <a:rPr lang="en-GB" dirty="0"/>
              <a:t>represent a cell membrane?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In </a:t>
            </a:r>
            <a:r>
              <a:rPr lang="en-GB" dirty="0"/>
              <a:t>what ways is it like a cell membrane?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In </a:t>
            </a:r>
            <a:r>
              <a:rPr lang="en-GB" dirty="0"/>
              <a:t>what ways is it different?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If </a:t>
            </a:r>
            <a:r>
              <a:rPr lang="en-GB" dirty="0"/>
              <a:t>a cell membrane looked like that, what effect would it have on </a:t>
            </a:r>
            <a:r>
              <a:rPr lang="en-GB" dirty="0" smtClean="0"/>
              <a:t>things entering </a:t>
            </a:r>
            <a:r>
              <a:rPr lang="en-GB" dirty="0"/>
              <a:t>and </a:t>
            </a:r>
            <a:r>
              <a:rPr lang="en-GB" dirty="0" smtClean="0"/>
              <a:t>leaving </a:t>
            </a:r>
            <a:r>
              <a:rPr lang="en-GB" dirty="0"/>
              <a:t>the cell?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could the model be improved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984" y="1258824"/>
            <a:ext cx="1597152" cy="15971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136" y="1591056"/>
            <a:ext cx="2657856" cy="132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87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2018-12-06T08:59:33Z</dcterms:created>
  <dcterms:modified xsi:type="dcterms:W3CDTF">2018-12-06T09:13:26Z</dcterms:modified>
</cp:coreProperties>
</file>