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9" autoAdjust="0"/>
    <p:restoredTop sz="94651" autoAdjust="0"/>
  </p:normalViewPr>
  <p:slideViewPr>
    <p:cSldViewPr snapToGrid="0">
      <p:cViewPr varScale="1">
        <p:scale>
          <a:sx n="83" d="100"/>
          <a:sy n="83" d="100"/>
        </p:scale>
        <p:origin x="-1330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 smtClean="0"/>
              <a:t>Dead </a:t>
            </a:r>
            <a:r>
              <a:rPr lang="en-GB" dirty="0"/>
              <a:t>cell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1027717"/>
            <a:ext cx="8285163" cy="746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The drawing shows </a:t>
            </a:r>
            <a:r>
              <a:rPr lang="en-GB" dirty="0" smtClean="0"/>
              <a:t>a plant </a:t>
            </a:r>
            <a:r>
              <a:rPr lang="en-GB" dirty="0"/>
              <a:t>cell.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709" y="2129719"/>
            <a:ext cx="2496175" cy="2908765"/>
          </a:xfrm>
          <a:prstGeom prst="rect">
            <a:avLst/>
          </a:prstGeom>
        </p:spPr>
      </p:pic>
      <p:sp>
        <p:nvSpPr>
          <p:cNvPr id="20" name="Text Box 91"/>
          <p:cNvSpPr txBox="1"/>
          <p:nvPr/>
        </p:nvSpPr>
        <p:spPr>
          <a:xfrm>
            <a:off x="1982225" y="2583569"/>
            <a:ext cx="1070157" cy="50284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cytoplasm</a:t>
            </a:r>
          </a:p>
        </p:txBody>
      </p:sp>
      <p:sp>
        <p:nvSpPr>
          <p:cNvPr id="21" name="Text Box 95"/>
          <p:cNvSpPr txBox="1"/>
          <p:nvPr/>
        </p:nvSpPr>
        <p:spPr>
          <a:xfrm>
            <a:off x="5444254" y="2140034"/>
            <a:ext cx="1070157" cy="50284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4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cell wall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2917135" y="2800179"/>
            <a:ext cx="412591" cy="5157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5093551" y="2366959"/>
            <a:ext cx="270763" cy="15472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Box 7"/>
          <p:cNvSpPr txBox="1"/>
          <p:nvPr/>
        </p:nvSpPr>
        <p:spPr>
          <a:xfrm>
            <a:off x="3690742" y="5162262"/>
            <a:ext cx="1070157" cy="73492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4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cell membrane</a:t>
            </a:r>
          </a:p>
        </p:txBody>
      </p:sp>
      <p:cxnSp>
        <p:nvCxnSpPr>
          <p:cNvPr id="25" name="Straight Connector 24"/>
          <p:cNvCxnSpPr/>
          <p:nvPr/>
        </p:nvCxnSpPr>
        <p:spPr>
          <a:xfrm flipH="1" flipV="1">
            <a:off x="4206481" y="4914707"/>
            <a:ext cx="12893" cy="30944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Dead cell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3249490"/>
            <a:ext cx="6421313" cy="8457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What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would happen to diffusion in the cell cytoplasm and through the cell 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membrane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409528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75510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541492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418061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417828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Diffusion would stop immediately.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84043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83810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Diffusion would continue for a short time and then stop.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5500254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5497925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Diffusion would continue.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4" name="Text Placeholder 16"/>
          <p:cNvSpPr txBox="1">
            <a:spLocks/>
          </p:cNvSpPr>
          <p:nvPr/>
        </p:nvSpPr>
        <p:spPr>
          <a:xfrm>
            <a:off x="457201" y="953992"/>
            <a:ext cx="4005072" cy="12737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Imagine that you killed the cell with poison.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5697413" y="879204"/>
            <a:ext cx="3267075" cy="2783205"/>
            <a:chOff x="0" y="0"/>
            <a:chExt cx="3267075" cy="2783205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700" y="0"/>
              <a:ext cx="1844040" cy="2148840"/>
            </a:xfrm>
            <a:prstGeom prst="rect">
              <a:avLst/>
            </a:prstGeom>
          </p:spPr>
        </p:pic>
        <p:sp>
          <p:nvSpPr>
            <p:cNvPr id="45" name="Text Box 91"/>
            <p:cNvSpPr txBox="1"/>
            <p:nvPr/>
          </p:nvSpPr>
          <p:spPr>
            <a:xfrm>
              <a:off x="0" y="335280"/>
              <a:ext cx="790575" cy="37147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45720" rIns="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>
                  <a:effectLst/>
                  <a:latin typeface="Calibri"/>
                  <a:ea typeface="Calibri"/>
                  <a:cs typeface="Arial"/>
                </a:rPr>
                <a:t>cytoplasm</a:t>
              </a:r>
            </a:p>
          </p:txBody>
        </p:sp>
        <p:sp>
          <p:nvSpPr>
            <p:cNvPr id="46" name="Text Box 95"/>
            <p:cNvSpPr txBox="1"/>
            <p:nvPr/>
          </p:nvSpPr>
          <p:spPr>
            <a:xfrm>
              <a:off x="2476500" y="7620"/>
              <a:ext cx="790575" cy="37147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45720" rIns="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>
                  <a:effectLst/>
                  <a:latin typeface="Calibri"/>
                  <a:ea typeface="Calibri"/>
                  <a:cs typeface="Arial"/>
                </a:rPr>
                <a:t>cell wall</a:t>
              </a:r>
            </a:p>
          </p:txBody>
        </p:sp>
        <p:cxnSp>
          <p:nvCxnSpPr>
            <p:cNvPr id="47" name="Straight Connector 46"/>
            <p:cNvCxnSpPr/>
            <p:nvPr/>
          </p:nvCxnSpPr>
          <p:spPr>
            <a:xfrm>
              <a:off x="609600" y="495300"/>
              <a:ext cx="304800" cy="381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>
              <a:off x="2217420" y="175260"/>
              <a:ext cx="200025" cy="1143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 Box 7"/>
            <p:cNvSpPr txBox="1"/>
            <p:nvPr/>
          </p:nvSpPr>
          <p:spPr>
            <a:xfrm>
              <a:off x="1181100" y="2240280"/>
              <a:ext cx="790575" cy="54292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45720" rIns="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Calibri"/>
                  <a:ea typeface="Calibri"/>
                  <a:cs typeface="Arial"/>
                </a:rPr>
                <a:t>cell membrane</a:t>
              </a:r>
            </a:p>
          </p:txBody>
        </p:sp>
        <p:cxnSp>
          <p:nvCxnSpPr>
            <p:cNvPr id="50" name="Straight Connector 49"/>
            <p:cNvCxnSpPr/>
            <p:nvPr/>
          </p:nvCxnSpPr>
          <p:spPr>
            <a:xfrm flipH="1" flipV="1">
              <a:off x="1562100" y="2057400"/>
              <a:ext cx="9525" cy="2286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1251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Dead cell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2883730"/>
            <a:ext cx="4483100" cy="8457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2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How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would you explain your answer to question 1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72952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38934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504916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81485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81252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Diffusion requires energy from the cell.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47467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47234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Diffusion happens because molecules move all the time.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5134494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5132165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Diffusion only takes place in living systems.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4" name="Text Placeholder 16"/>
          <p:cNvSpPr txBox="1">
            <a:spLocks/>
          </p:cNvSpPr>
          <p:nvPr/>
        </p:nvSpPr>
        <p:spPr>
          <a:xfrm>
            <a:off x="457201" y="953992"/>
            <a:ext cx="4005072" cy="12737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Imagine that you killed the cell with poison.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5697413" y="879204"/>
            <a:ext cx="3267075" cy="2783205"/>
            <a:chOff x="0" y="0"/>
            <a:chExt cx="3267075" cy="2783205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700" y="0"/>
              <a:ext cx="1844040" cy="2148840"/>
            </a:xfrm>
            <a:prstGeom prst="rect">
              <a:avLst/>
            </a:prstGeom>
          </p:spPr>
        </p:pic>
        <p:sp>
          <p:nvSpPr>
            <p:cNvPr id="45" name="Text Box 91"/>
            <p:cNvSpPr txBox="1"/>
            <p:nvPr/>
          </p:nvSpPr>
          <p:spPr>
            <a:xfrm>
              <a:off x="0" y="335280"/>
              <a:ext cx="790575" cy="37147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45720" rIns="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>
                  <a:effectLst/>
                  <a:latin typeface="Calibri"/>
                  <a:ea typeface="Calibri"/>
                  <a:cs typeface="Arial"/>
                </a:rPr>
                <a:t>cytoplasm</a:t>
              </a:r>
            </a:p>
          </p:txBody>
        </p:sp>
        <p:sp>
          <p:nvSpPr>
            <p:cNvPr id="46" name="Text Box 95"/>
            <p:cNvSpPr txBox="1"/>
            <p:nvPr/>
          </p:nvSpPr>
          <p:spPr>
            <a:xfrm>
              <a:off x="2476500" y="7620"/>
              <a:ext cx="790575" cy="37147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45720" rIns="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>
                  <a:effectLst/>
                  <a:latin typeface="Calibri"/>
                  <a:ea typeface="Calibri"/>
                  <a:cs typeface="Arial"/>
                </a:rPr>
                <a:t>cell wall</a:t>
              </a:r>
            </a:p>
          </p:txBody>
        </p:sp>
        <p:cxnSp>
          <p:nvCxnSpPr>
            <p:cNvPr id="47" name="Straight Connector 46"/>
            <p:cNvCxnSpPr/>
            <p:nvPr/>
          </p:nvCxnSpPr>
          <p:spPr>
            <a:xfrm>
              <a:off x="609600" y="495300"/>
              <a:ext cx="304800" cy="381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>
              <a:off x="2217420" y="175260"/>
              <a:ext cx="200025" cy="1143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 Box 7"/>
            <p:cNvSpPr txBox="1"/>
            <p:nvPr/>
          </p:nvSpPr>
          <p:spPr>
            <a:xfrm>
              <a:off x="1181100" y="2240280"/>
              <a:ext cx="790575" cy="54292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45720" rIns="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Calibri"/>
                  <a:ea typeface="Calibri"/>
                  <a:cs typeface="Arial"/>
                </a:rPr>
                <a:t>cell membrane</a:t>
              </a:r>
            </a:p>
          </p:txBody>
        </p:sp>
        <p:cxnSp>
          <p:nvCxnSpPr>
            <p:cNvPr id="50" name="Straight Connector 49"/>
            <p:cNvCxnSpPr/>
            <p:nvPr/>
          </p:nvCxnSpPr>
          <p:spPr>
            <a:xfrm flipH="1" flipV="1">
              <a:off x="1562100" y="2057400"/>
              <a:ext cx="9525" cy="2286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Rectangle 22"/>
          <p:cNvSpPr/>
          <p:nvPr/>
        </p:nvSpPr>
        <p:spPr>
          <a:xfrm>
            <a:off x="402383" y="5683658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402383" y="576899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23024" y="576666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life processes in the cell have stopped.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9963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61</TotalTime>
  <Words>132</Words>
  <Application>Microsoft Office PowerPoint</Application>
  <PresentationFormat>On-screen Show (4:3)</PresentationFormat>
  <Paragraphs>32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.BEST_PPt_First slide ready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7</cp:revision>
  <dcterms:created xsi:type="dcterms:W3CDTF">2018-12-06T18:57:31Z</dcterms:created>
  <dcterms:modified xsi:type="dcterms:W3CDTF">2018-12-06T20:33:59Z</dcterms:modified>
</cp:coreProperties>
</file>