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cells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140679" cy="214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picture shows cells from the root of an onion plant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What would you use to see cells like this in an onion root?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2294" y="3657081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magnifying glass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1049" y="4316899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microscope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7479" y="497671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telescope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1049" y="563018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Just my eyes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1"/>
          <a:stretch/>
        </p:blipFill>
        <p:spPr>
          <a:xfrm>
            <a:off x="5287561" y="946480"/>
            <a:ext cx="3363474" cy="216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42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2018-11-27T16:04:44Z</dcterms:created>
  <dcterms:modified xsi:type="dcterms:W3CDTF">2018-11-27T16:07:25Z</dcterms:modified>
</cp:coreProperties>
</file>