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Atoms, biological molecules and organelles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08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Cell are made up of: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Box 2"/>
          <p:cNvSpPr txBox="1"/>
          <p:nvPr/>
        </p:nvSpPr>
        <p:spPr>
          <a:xfrm>
            <a:off x="457200" y="1732609"/>
            <a:ext cx="2446924" cy="2385268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Biological molecules</a:t>
            </a: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spcAft>
                <a:spcPts val="600"/>
              </a:spcAft>
            </a:pPr>
            <a:r>
              <a:rPr lang="en-GB" i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Such as:</a:t>
            </a: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Proteins</a:t>
            </a:r>
          </a:p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Carbohydrates</a:t>
            </a:r>
          </a:p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Fats</a:t>
            </a:r>
          </a:p>
          <a:p>
            <a:pPr algn="ctr">
              <a:spcAft>
                <a:spcPts val="60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6" name="Text Box 6"/>
          <p:cNvSpPr txBox="1"/>
          <p:nvPr/>
        </p:nvSpPr>
        <p:spPr>
          <a:xfrm>
            <a:off x="3112207" y="1732609"/>
            <a:ext cx="2446924" cy="240807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1000"/>
              </a:spcBef>
              <a:spcAft>
                <a:spcPts val="1000"/>
              </a:spcAft>
            </a:pPr>
            <a:r>
              <a:rPr lang="en-GB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Organelles</a:t>
            </a: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spcAft>
                <a:spcPts val="600"/>
              </a:spcAft>
            </a:pPr>
            <a:r>
              <a:rPr lang="en-GB" i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Such as:</a:t>
            </a: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Mitochondria</a:t>
            </a:r>
          </a:p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Chloroplasts</a:t>
            </a:r>
          </a:p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Nucleus</a:t>
            </a:r>
          </a:p>
          <a:p>
            <a:pPr algn="ctr">
              <a:spcAft>
                <a:spcPts val="60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Vacuole</a:t>
            </a:r>
          </a:p>
        </p:txBody>
      </p:sp>
      <p:sp>
        <p:nvSpPr>
          <p:cNvPr id="7" name="Text Box 7"/>
          <p:cNvSpPr txBox="1"/>
          <p:nvPr/>
        </p:nvSpPr>
        <p:spPr>
          <a:xfrm>
            <a:off x="5775848" y="1732609"/>
            <a:ext cx="2446924" cy="240807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1000"/>
              </a:spcBef>
              <a:spcAft>
                <a:spcPts val="1000"/>
              </a:spcAft>
            </a:pPr>
            <a:r>
              <a:rPr lang="en-GB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Atoms</a:t>
            </a:r>
            <a:endParaRPr lang="en-GB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 </a:t>
            </a:r>
          </a:p>
          <a:p>
            <a:pPr algn="ctr">
              <a:spcAft>
                <a:spcPts val="600"/>
              </a:spcAft>
            </a:pPr>
            <a:r>
              <a:rPr lang="en-GB" i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Such as:</a:t>
            </a:r>
            <a:endParaRPr lang="en-GB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Carbon</a:t>
            </a:r>
          </a:p>
          <a:p>
            <a:pPr algn="ctr">
              <a:spcAft>
                <a:spcPts val="0"/>
              </a:spcAft>
            </a:pPr>
            <a:r>
              <a:rPr lang="en-GB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Hydrogen</a:t>
            </a:r>
          </a:p>
          <a:p>
            <a:pPr algn="ctr">
              <a:spcAft>
                <a:spcPts val="0"/>
              </a:spcAft>
            </a:pPr>
            <a:r>
              <a:rPr lang="en-GB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Oxygen</a:t>
            </a:r>
          </a:p>
          <a:p>
            <a:pPr algn="ctr">
              <a:spcAft>
                <a:spcPts val="600"/>
              </a:spcAft>
            </a:pPr>
            <a:r>
              <a:rPr lang="en-GB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Nitrogen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Atoms, biological molecules and organelles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Look at the statements in the table. Some are right and some are wrong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US" dirty="0"/>
              <a:t>What is your decision for each statement?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Biological molecules, organelles and atoms are all about the same size.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Biological molecules are made up of atoms.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Biological molecules are made up of organelles.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Atoms are much smaller than organelles.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8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109</Words>
  <Application>Microsoft Office PowerPoint</Application>
  <PresentationFormat>On-screen Show (4:3)</PresentationFormat>
  <Paragraphs>40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2018-12-03T14:11:02Z</dcterms:created>
  <dcterms:modified xsi:type="dcterms:W3CDTF">2018-12-03T14:17:12Z</dcterms:modified>
</cp:coreProperties>
</file>