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8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88" d="100"/>
          <a:sy n="88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many cells?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2717305"/>
            <a:ext cx="8193835" cy="8540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What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is the </a:t>
            </a:r>
            <a:r>
              <a:rPr lang="en-GB" b="1" dirty="0">
                <a:solidFill>
                  <a:srgbClr val="1F497D">
                    <a:lumMod val="50000"/>
                  </a:srgbClr>
                </a:solidFill>
              </a:rPr>
              <a:t>smallest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 number of cells that a living organism can be made up of?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b="1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02294" y="3657081"/>
            <a:ext cx="7603556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One cell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b="1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61049" y="4316899"/>
            <a:ext cx="7603556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Hundreds of cells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b="1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47479" y="4976717"/>
            <a:ext cx="7603556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Thousands of cells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b="1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61049" y="5630187"/>
            <a:ext cx="7603556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Millions of cells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833" y="836617"/>
            <a:ext cx="1339033" cy="156659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5134" y="914322"/>
            <a:ext cx="1205823" cy="1411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9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many cells?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2717305"/>
            <a:ext cx="8193835" cy="8540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 startAt="2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What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is the </a:t>
            </a:r>
            <a:r>
              <a:rPr lang="en-GB" b="1" dirty="0" smtClean="0">
                <a:solidFill>
                  <a:srgbClr val="1F497D">
                    <a:lumMod val="50000"/>
                  </a:srgbClr>
                </a:solidFill>
              </a:rPr>
              <a:t>largest 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number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of cells that a living organism can be made up of?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b="1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02294" y="3657081"/>
            <a:ext cx="7603556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One cell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b="1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61049" y="4316899"/>
            <a:ext cx="7603556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Hundreds of cells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b="1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47479" y="4976717"/>
            <a:ext cx="7603556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Thousands of cells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b="1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61049" y="5630187"/>
            <a:ext cx="7603556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Millions of cells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833" y="836617"/>
            <a:ext cx="1339033" cy="156659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5134" y="914322"/>
            <a:ext cx="1205823" cy="1411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031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5</TotalTime>
  <Words>72</Words>
  <Application>Microsoft Office PowerPoint</Application>
  <PresentationFormat>On-screen Show (4:3)</PresentationFormat>
  <Paragraphs>20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5</cp:revision>
  <dcterms:created xsi:type="dcterms:W3CDTF">2018-11-27T16:04:44Z</dcterms:created>
  <dcterms:modified xsi:type="dcterms:W3CDTF">2018-11-29T12:02:21Z</dcterms:modified>
</cp:coreProperties>
</file>