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>
        <p:scale>
          <a:sx n="96" d="100"/>
          <a:sy n="96" d="100"/>
        </p:scale>
        <p:origin x="-1051" y="1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Too small to see?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140679" cy="214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picture shows cells from the root of an onion plant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statement about cells is true?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2294" y="3657081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cells are too small to be seen without a microscope.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1049" y="4316899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Most cells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are too small to be seen without a microscope.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47479" y="4976717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cells can be seen with the naked eye.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b="1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1049" y="5630187"/>
            <a:ext cx="7603556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Most cells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 be seen with the naked eye.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231" y="863125"/>
            <a:ext cx="2807804" cy="224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72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2018-11-27T16:04:44Z</dcterms:created>
  <dcterms:modified xsi:type="dcterms:W3CDTF">2018-11-27T20:44:19Z</dcterms:modified>
</cp:coreProperties>
</file>