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39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A good cell model</a:t>
            </a:r>
            <a:r>
              <a:rPr lang="en-US" dirty="0" smtClean="0"/>
              <a:t>?</a:t>
            </a:r>
            <a:endParaRPr lang="en-GB" sz="2400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22116" y="791573"/>
            <a:ext cx="0" cy="4710296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H="1">
            <a:off x="803784" y="2837783"/>
            <a:ext cx="7536432" cy="0"/>
          </a:xfrm>
          <a:prstGeom prst="line">
            <a:avLst/>
          </a:prstGeom>
          <a:ln w="25400">
            <a:solidFill>
              <a:srgbClr val="214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7"/>
          <p:cNvSpPr txBox="1">
            <a:spLocks/>
          </p:cNvSpPr>
          <p:nvPr/>
        </p:nvSpPr>
        <p:spPr>
          <a:xfrm>
            <a:off x="803785" y="632316"/>
            <a:ext cx="3639735" cy="50813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Text Placeholder 17"/>
          <p:cNvSpPr txBox="1">
            <a:spLocks/>
          </p:cNvSpPr>
          <p:nvPr/>
        </p:nvSpPr>
        <p:spPr>
          <a:xfrm>
            <a:off x="4642721" y="632316"/>
            <a:ext cx="3639735" cy="50813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 Placeholder 17"/>
          <p:cNvSpPr txBox="1">
            <a:spLocks/>
          </p:cNvSpPr>
          <p:nvPr/>
        </p:nvSpPr>
        <p:spPr>
          <a:xfrm>
            <a:off x="4642724" y="2760897"/>
            <a:ext cx="3639735" cy="50813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807609" y="2760897"/>
            <a:ext cx="3639735" cy="50813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6817" y="5607170"/>
            <a:ext cx="8402128" cy="723792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is the best model of a cell?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answer to question 1?</a:t>
            </a:r>
            <a:endParaRPr lang="en-GB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469" y="2874199"/>
            <a:ext cx="2088260" cy="267758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470" y="904982"/>
            <a:ext cx="2034437" cy="180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29" y="909463"/>
            <a:ext cx="2399657" cy="180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204" y="3250473"/>
            <a:ext cx="2658219" cy="199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6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31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2018-11-28T12:16:33Z</dcterms:created>
  <dcterms:modified xsi:type="dcterms:W3CDTF">2018-11-28T12:24:30Z</dcterms:modified>
</cp:coreProperties>
</file>