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unit of life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84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diagrams show an atom, a biological molecule and a </a:t>
            </a:r>
            <a:r>
              <a:rPr lang="en-GB" dirty="0" smtClean="0"/>
              <a:t>cell.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 smtClean="0"/>
              <a:t>They </a:t>
            </a:r>
            <a:r>
              <a:rPr lang="en-GB" dirty="0"/>
              <a:t>are not drawn to the same scale.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04" y="2792988"/>
            <a:ext cx="2520000" cy="252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732" y="2792988"/>
            <a:ext cx="2356227" cy="25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887" y="2792988"/>
            <a:ext cx="2152521" cy="2520000"/>
          </a:xfrm>
          <a:prstGeom prst="rect">
            <a:avLst/>
          </a:prstGeom>
        </p:spPr>
      </p:pic>
      <p:sp>
        <p:nvSpPr>
          <p:cNvPr id="10" name="Text Placeholder 16"/>
          <p:cNvSpPr txBox="1">
            <a:spLocks/>
          </p:cNvSpPr>
          <p:nvPr/>
        </p:nvSpPr>
        <p:spPr>
          <a:xfrm>
            <a:off x="551553" y="5545993"/>
            <a:ext cx="2072501" cy="538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 smtClean="0"/>
              <a:t>An atom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 Placeholder 16"/>
          <p:cNvSpPr txBox="1">
            <a:spLocks/>
          </p:cNvSpPr>
          <p:nvPr/>
        </p:nvSpPr>
        <p:spPr>
          <a:xfrm>
            <a:off x="3198485" y="5545993"/>
            <a:ext cx="2802591" cy="538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 smtClean="0"/>
              <a:t>A biological molecule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6581896" y="5545992"/>
            <a:ext cx="2072501" cy="538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GB" dirty="0" smtClean="0"/>
              <a:t>A cell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GB" dirty="0"/>
              <a:t>The unit of </a:t>
            </a:r>
            <a:r>
              <a:rPr lang="en-GB" dirty="0" smtClean="0"/>
              <a:t>life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1234062"/>
            <a:ext cx="8285163" cy="560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1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   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is the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smallest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structure that can be alive?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391451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193506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259487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325469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202039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201806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 atom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268021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267788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Many atoms arranged to make a biological molecule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334003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333770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Many biological molecules arranged to make a single cell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399350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399117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Many cells arranged to make an organism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457200" y="4949176"/>
            <a:ext cx="8285163" cy="560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   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95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90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</cp:revision>
  <dcterms:created xsi:type="dcterms:W3CDTF">2018-12-03T14:49:51Z</dcterms:created>
  <dcterms:modified xsi:type="dcterms:W3CDTF">2018-12-03T14:56:15Z</dcterms:modified>
</cp:coreProperties>
</file>