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Blood analysis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67421" y="863125"/>
            <a:ext cx="8289984" cy="52875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600" dirty="0"/>
              <a:t>Imagine you’re a doctor.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600" dirty="0"/>
              <a:t>You’ve been asked to go to a small island. 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600" dirty="0"/>
              <a:t>Some people on the island have an illness.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600" dirty="0"/>
              <a:t>The only way to detect the illness is to look at the patient’s blood.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600" dirty="0"/>
              <a:t>If the patient has the illness their blood cells are an odd shape</a:t>
            </a:r>
            <a:r>
              <a:rPr lang="en-GB" sz="1600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endParaRPr lang="en-GB" sz="1600" b="1" dirty="0" smtClean="0"/>
          </a:p>
          <a:p>
            <a:pPr lvl="0">
              <a:spcAft>
                <a:spcPts val="1200"/>
              </a:spcAft>
              <a:defRPr/>
            </a:pPr>
            <a:r>
              <a:rPr lang="en-GB" sz="1600" b="1" dirty="0" smtClean="0"/>
              <a:t>To </a:t>
            </a:r>
            <a:r>
              <a:rPr lang="en-GB" sz="1600" b="1" dirty="0"/>
              <a:t>discuss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600" dirty="0"/>
              <a:t>You are allowed to take three things to the island.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600" dirty="0"/>
              <a:t>These things must help you to look at blood cells to detect the illness.</a:t>
            </a:r>
          </a:p>
          <a:p>
            <a:pPr marL="449263" lvl="0" indent="-449263">
              <a:spcAft>
                <a:spcPts val="1200"/>
              </a:spcAft>
              <a:defRPr/>
            </a:pPr>
            <a:r>
              <a:rPr lang="en-GB" sz="1600" b="1" dirty="0" smtClean="0"/>
              <a:t>1	</a:t>
            </a:r>
            <a:r>
              <a:rPr lang="en-GB" sz="1600" dirty="0" smtClean="0"/>
              <a:t>Which three </a:t>
            </a:r>
            <a:r>
              <a:rPr lang="en-GB" sz="1600" dirty="0"/>
              <a:t>things </a:t>
            </a:r>
            <a:r>
              <a:rPr lang="en-GB" sz="1600" dirty="0" smtClean="0"/>
              <a:t>would you take?</a:t>
            </a:r>
            <a:endParaRPr lang="en-GB" sz="1600" dirty="0"/>
          </a:p>
          <a:p>
            <a:pPr marL="449263" lvl="0" indent="-449263">
              <a:spcAft>
                <a:spcPts val="1200"/>
              </a:spcAft>
              <a:defRPr/>
            </a:pPr>
            <a:r>
              <a:rPr lang="en-GB" sz="1600" b="1" dirty="0" smtClean="0"/>
              <a:t>2	</a:t>
            </a:r>
            <a:r>
              <a:rPr lang="en-GB" sz="1600" dirty="0" smtClean="0"/>
              <a:t>What is your </a:t>
            </a:r>
            <a:r>
              <a:rPr lang="en-GB" sz="1600" dirty="0"/>
              <a:t>reason </a:t>
            </a:r>
            <a:r>
              <a:rPr lang="en-GB" sz="1600" dirty="0" smtClean="0"/>
              <a:t>for taking </a:t>
            </a:r>
            <a:r>
              <a:rPr lang="en-GB" sz="1600" dirty="0"/>
              <a:t>each </a:t>
            </a:r>
            <a:r>
              <a:rPr lang="en-GB" sz="1600" dirty="0" smtClean="0"/>
              <a:t>thing?</a:t>
            </a:r>
            <a:endParaRPr lang="en-GB" sz="1600" dirty="0"/>
          </a:p>
          <a:p>
            <a:pPr lvl="0">
              <a:spcAft>
                <a:spcPts val="1200"/>
              </a:spcAft>
              <a:defRPr/>
            </a:pP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347" y="821217"/>
            <a:ext cx="1268690" cy="216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85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2018-11-27T17:24:45Z</dcterms:created>
  <dcterms:modified xsi:type="dcterms:W3CDTF">2018-11-27T17:28:58Z</dcterms:modified>
</cp:coreProperties>
</file>