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What’s the magnification?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5142362" cy="21216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A student uses the microscope to look at cells on a slide.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The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eyepiece lens has a magnification of 10x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The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objective lens has a magnification of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4x</a:t>
            </a:r>
            <a:endParaRPr lang="en-GB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4x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10x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14x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40x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564" y="770123"/>
            <a:ext cx="1426940" cy="2709276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7102631" y="818276"/>
            <a:ext cx="863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030924" y="2228322"/>
            <a:ext cx="9715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13"/>
          <p:cNvSpPr txBox="1"/>
          <p:nvPr/>
        </p:nvSpPr>
        <p:spPr>
          <a:xfrm>
            <a:off x="6072661" y="694451"/>
            <a:ext cx="1049655" cy="3073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eyepiece lens</a:t>
            </a:r>
          </a:p>
        </p:txBody>
      </p:sp>
      <p:sp>
        <p:nvSpPr>
          <p:cNvPr id="33" name="Text Box 36"/>
          <p:cNvSpPr txBox="1"/>
          <p:nvPr/>
        </p:nvSpPr>
        <p:spPr>
          <a:xfrm>
            <a:off x="6079059" y="2098147"/>
            <a:ext cx="1000125" cy="3073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objective lens</a:t>
            </a:r>
          </a:p>
        </p:txBody>
      </p:sp>
      <p:sp>
        <p:nvSpPr>
          <p:cNvPr id="34" name="Text Placeholder 16"/>
          <p:cNvSpPr txBox="1">
            <a:spLocks/>
          </p:cNvSpPr>
          <p:nvPr/>
        </p:nvSpPr>
        <p:spPr>
          <a:xfrm>
            <a:off x="457200" y="2766618"/>
            <a:ext cx="5451894" cy="721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What is the magnification of the cells seen using the microscope?</a:t>
            </a:r>
          </a:p>
        </p:txBody>
      </p:sp>
    </p:spTree>
    <p:extLst>
      <p:ext uri="{BB962C8B-B14F-4D97-AF65-F5344CB8AC3E}">
        <p14:creationId xmlns:p14="http://schemas.microsoft.com/office/powerpoint/2010/main" val="122221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57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2018-11-27T17:50:12Z</dcterms:created>
  <dcterms:modified xsi:type="dcterms:W3CDTF">2018-11-27T17:54:39Z</dcterms:modified>
</cp:coreProperties>
</file>