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28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The size and shape of cells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19995"/>
            <a:ext cx="8285163" cy="4567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Some children are talking about cells.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953691" y="2800434"/>
            <a:ext cx="1199515" cy="770254"/>
            <a:chOff x="0" y="0"/>
            <a:chExt cx="1199794" cy="770407"/>
          </a:xfrm>
        </p:grpSpPr>
        <p:grpSp>
          <p:nvGrpSpPr>
            <p:cNvPr id="10" name="Group 9"/>
            <p:cNvGrpSpPr>
              <a:grpSpLocks noChangeAspect="1"/>
            </p:cNvGrpSpPr>
            <p:nvPr/>
          </p:nvGrpSpPr>
          <p:grpSpPr>
            <a:xfrm>
              <a:off x="171450" y="0"/>
              <a:ext cx="399694" cy="484657"/>
              <a:chOff x="200025" y="0"/>
              <a:chExt cx="527901" cy="688156"/>
            </a:xfrm>
          </p:grpSpPr>
          <p:sp>
            <p:nvSpPr>
              <p:cNvPr id="22" name="Freeform 21"/>
              <p:cNvSpPr/>
              <p:nvPr/>
            </p:nvSpPr>
            <p:spPr>
              <a:xfrm>
                <a:off x="200025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270726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grpSp>
          <p:nvGrpSpPr>
            <p:cNvPr id="13" name="Group 12"/>
            <p:cNvGrpSpPr>
              <a:grpSpLocks noChangeAspect="1"/>
            </p:cNvGrpSpPr>
            <p:nvPr/>
          </p:nvGrpSpPr>
          <p:grpSpPr>
            <a:xfrm>
              <a:off x="533400" y="19050"/>
              <a:ext cx="399694" cy="484657"/>
              <a:chOff x="638175" y="28575"/>
              <a:chExt cx="527901" cy="688156"/>
            </a:xfrm>
          </p:grpSpPr>
          <p:sp>
            <p:nvSpPr>
              <p:cNvPr id="20" name="Freeform 19"/>
              <p:cNvSpPr/>
              <p:nvPr/>
            </p:nvSpPr>
            <p:spPr>
              <a:xfrm>
                <a:off x="638175" y="363213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708876" y="28575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/>
          </p:nvGrpSpPr>
          <p:grpSpPr>
            <a:xfrm>
              <a:off x="0" y="219075"/>
              <a:ext cx="399694" cy="484657"/>
              <a:chOff x="0" y="276225"/>
              <a:chExt cx="527901" cy="688156"/>
            </a:xfrm>
          </p:grpSpPr>
          <p:sp>
            <p:nvSpPr>
              <p:cNvPr id="18" name="Freeform 17"/>
              <p:cNvSpPr/>
              <p:nvPr/>
            </p:nvSpPr>
            <p:spPr>
              <a:xfrm>
                <a:off x="0" y="610863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70701" y="276225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grpSp>
          <p:nvGrpSpPr>
            <p:cNvPr id="15" name="Group 14"/>
            <p:cNvGrpSpPr>
              <a:grpSpLocks noChangeAspect="1"/>
            </p:cNvGrpSpPr>
            <p:nvPr/>
          </p:nvGrpSpPr>
          <p:grpSpPr>
            <a:xfrm>
              <a:off x="800100" y="285750"/>
              <a:ext cx="399694" cy="484657"/>
              <a:chOff x="952500" y="361950"/>
              <a:chExt cx="527901" cy="688156"/>
            </a:xfrm>
          </p:grpSpPr>
          <p:sp>
            <p:nvSpPr>
              <p:cNvPr id="16" name="Freeform 15"/>
              <p:cNvSpPr/>
              <p:nvPr/>
            </p:nvSpPr>
            <p:spPr>
              <a:xfrm>
                <a:off x="952500" y="69658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1023201" y="36195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</p:grpSp>
      <p:sp>
        <p:nvSpPr>
          <p:cNvPr id="6" name="Rounded Rectangular Callout 5"/>
          <p:cNvSpPr/>
          <p:nvPr/>
        </p:nvSpPr>
        <p:spPr>
          <a:xfrm>
            <a:off x="898333" y="1485349"/>
            <a:ext cx="3564000" cy="1079500"/>
          </a:xfrm>
          <a:prstGeom prst="wedgeRoundRectCallout">
            <a:avLst>
              <a:gd name="adj1" fmla="val 36906"/>
              <a:gd name="adj2" fmla="val 83833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900"/>
              </a:spcAft>
            </a:pPr>
            <a:r>
              <a:rPr lang="en-GB" sz="1400" b="1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</a:t>
            </a:r>
            <a:endParaRPr lang="en-GB" sz="14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400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All cells are the same size and shape.</a:t>
            </a:r>
            <a:endParaRPr lang="en-GB" sz="14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7" name="Rounded Rectangular Callout 6"/>
          <p:cNvSpPr/>
          <p:nvPr/>
        </p:nvSpPr>
        <p:spPr>
          <a:xfrm flipH="1">
            <a:off x="4833765" y="1485349"/>
            <a:ext cx="3564000" cy="1079500"/>
          </a:xfrm>
          <a:prstGeom prst="wedgeRoundRectCallout">
            <a:avLst>
              <a:gd name="adj1" fmla="val 44150"/>
              <a:gd name="adj2" fmla="val 81435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900"/>
              </a:spcAft>
            </a:pPr>
            <a:r>
              <a:rPr lang="en-GB" sz="1400" b="1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B</a:t>
            </a:r>
            <a:endParaRPr lang="en-GB" sz="14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400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All cells are the same size, but</a:t>
            </a:r>
            <a:endParaRPr lang="en-GB" sz="14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400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not all cells are the same shape.</a:t>
            </a:r>
            <a:endParaRPr lang="en-GB" sz="14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Rounded Rectangular Callout 7"/>
          <p:cNvSpPr/>
          <p:nvPr/>
        </p:nvSpPr>
        <p:spPr>
          <a:xfrm>
            <a:off x="898333" y="3810084"/>
            <a:ext cx="3564000" cy="1079500"/>
          </a:xfrm>
          <a:prstGeom prst="wedgeRoundRectCallout">
            <a:avLst>
              <a:gd name="adj1" fmla="val 33776"/>
              <a:gd name="adj2" fmla="val -82959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900"/>
              </a:spcAft>
            </a:pPr>
            <a:r>
              <a:rPr lang="en-GB" sz="1400" b="1" kern="120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C</a:t>
            </a:r>
            <a:endParaRPr lang="en-GB" sz="140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400" kern="120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All cells are the same shape, but</a:t>
            </a:r>
            <a:endParaRPr lang="en-GB" sz="140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400" kern="120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not all cells are the same size.</a:t>
            </a:r>
            <a:endParaRPr lang="en-GB" sz="140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9" name="Rounded Rectangular Callout 8"/>
          <p:cNvSpPr/>
          <p:nvPr/>
        </p:nvSpPr>
        <p:spPr>
          <a:xfrm flipH="1">
            <a:off x="4909965" y="3810084"/>
            <a:ext cx="3564000" cy="1079500"/>
          </a:xfrm>
          <a:prstGeom prst="wedgeRoundRectCallout">
            <a:avLst>
              <a:gd name="adj1" fmla="val 41113"/>
              <a:gd name="adj2" fmla="val -76732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900"/>
              </a:spcAft>
            </a:pPr>
            <a:r>
              <a:rPr lang="en-GB" sz="1400" b="1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D</a:t>
            </a:r>
            <a:endParaRPr lang="en-GB" sz="14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4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Different cells can have both different sizes and different shapes.</a:t>
            </a:r>
            <a:endParaRPr lang="en-GB" sz="14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 Placeholder 16"/>
          <p:cNvSpPr txBox="1">
            <a:spLocks/>
          </p:cNvSpPr>
          <p:nvPr/>
        </p:nvSpPr>
        <p:spPr>
          <a:xfrm>
            <a:off x="396817" y="5180736"/>
            <a:ext cx="8402128" cy="1073236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lvl="0" indent="-361950">
              <a:spcAft>
                <a:spcPts val="600"/>
              </a:spcAft>
              <a:defRPr/>
            </a:pPr>
            <a:r>
              <a:rPr lang="en-GB" sz="1400" b="1" dirty="0" smtClean="0"/>
              <a:t>To discuss</a:t>
            </a:r>
          </a:p>
          <a:p>
            <a:pPr marL="361950" lvl="0" indent="-361950">
              <a:spcAft>
                <a:spcPts val="600"/>
              </a:spcAft>
              <a:defRPr/>
            </a:pPr>
            <a:r>
              <a:rPr lang="en-GB" sz="1400" b="1" dirty="0" smtClean="0"/>
              <a:t>1</a:t>
            </a:r>
            <a:r>
              <a:rPr lang="en-GB" sz="1400" dirty="0" smtClean="0"/>
              <a:t>    Which </a:t>
            </a:r>
            <a:r>
              <a:rPr lang="en-GB" sz="1400" dirty="0" smtClean="0"/>
              <a:t>person is correct?</a:t>
            </a:r>
            <a:endParaRPr lang="en-GB" sz="1400" dirty="0"/>
          </a:p>
          <a:p>
            <a:pPr lvl="0">
              <a:spcAft>
                <a:spcPts val="600"/>
              </a:spcAft>
              <a:defRPr/>
            </a:pPr>
            <a:r>
              <a:rPr lang="en-GB" sz="1400" b="1" dirty="0" smtClean="0"/>
              <a:t>2    </a:t>
            </a:r>
            <a:r>
              <a:rPr lang="en-GB" sz="1400" dirty="0" smtClean="0"/>
              <a:t>Can </a:t>
            </a:r>
            <a:r>
              <a:rPr lang="en-GB" sz="1400" dirty="0"/>
              <a:t>you give examples that prove the other people are wrong?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5</TotalTime>
  <Words>91</Words>
  <Application>Microsoft Office PowerPoint</Application>
  <PresentationFormat>On-screen Show (4:3)</PresentationFormat>
  <Paragraphs>16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2</cp:revision>
  <dcterms:created xsi:type="dcterms:W3CDTF">2018-11-28T16:28:47Z</dcterms:created>
  <dcterms:modified xsi:type="dcterms:W3CDTF">2018-11-28T16:34:16Z</dcterms:modified>
</cp:coreProperties>
</file>