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C1D"/>
    <a:srgbClr val="D3CF23"/>
    <a:srgbClr val="E5E261"/>
    <a:srgbClr val="BEBEBB"/>
    <a:srgbClr val="3075BD"/>
    <a:srgbClr val="097EF3"/>
    <a:srgbClr val="409CFF"/>
    <a:srgbClr val="C9E2FF"/>
    <a:srgbClr val="EEEC98"/>
    <a:srgbClr val="F5F5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93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ED7FE9-2993-48EA-9C17-FB313B7C0017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65C19-9DCA-4692-A4DD-8C77B52088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959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65C19-9DCA-4692-A4DD-8C77B520880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407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49511-F370-4B83-80A2-58AA5B65B88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16A8-1FF8-4CDA-852F-E68D343DE9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934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49511-F370-4B83-80A2-58AA5B65B88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16A8-1FF8-4CDA-852F-E68D343DE9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154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49511-F370-4B83-80A2-58AA5B65B88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16A8-1FF8-4CDA-852F-E68D343DE9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818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49511-F370-4B83-80A2-58AA5B65B88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16A8-1FF8-4CDA-852F-E68D343DE9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971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49511-F370-4B83-80A2-58AA5B65B88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16A8-1FF8-4CDA-852F-E68D343DE9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167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49511-F370-4B83-80A2-58AA5B65B88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16A8-1FF8-4CDA-852F-E68D343DE9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146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49511-F370-4B83-80A2-58AA5B65B88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16A8-1FF8-4CDA-852F-E68D343DE9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663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49511-F370-4B83-80A2-58AA5B65B88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16A8-1FF8-4CDA-852F-E68D343DE9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182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49511-F370-4B83-80A2-58AA5B65B88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16A8-1FF8-4CDA-852F-E68D343DE9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306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49511-F370-4B83-80A2-58AA5B65B88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16A8-1FF8-4CDA-852F-E68D343DE9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443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49511-F370-4B83-80A2-58AA5B65B88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16A8-1FF8-4CDA-852F-E68D343DE9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430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49511-F370-4B83-80A2-58AA5B65B88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916A8-1FF8-4CDA-852F-E68D343DE9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441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distant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Sun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548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Sun looks big in the sky.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When we can see it, it is very bright.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394119" y="1761266"/>
            <a:ext cx="4320000" cy="4320000"/>
            <a:chOff x="2394119" y="1591819"/>
            <a:chExt cx="4320000" cy="4320000"/>
          </a:xfrm>
        </p:grpSpPr>
        <p:sp>
          <p:nvSpPr>
            <p:cNvPr id="3" name="Rectangle 2"/>
            <p:cNvSpPr/>
            <p:nvPr/>
          </p:nvSpPr>
          <p:spPr>
            <a:xfrm>
              <a:off x="2394119" y="1591819"/>
              <a:ext cx="4320000" cy="4320000"/>
            </a:xfrm>
            <a:prstGeom prst="rect">
              <a:avLst/>
            </a:prstGeom>
            <a:solidFill>
              <a:srgbClr val="409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" name="Oval 1"/>
            <p:cNvSpPr/>
            <p:nvPr/>
          </p:nvSpPr>
          <p:spPr>
            <a:xfrm>
              <a:off x="3159781" y="2311819"/>
              <a:ext cx="2880000" cy="2880000"/>
            </a:xfrm>
            <a:prstGeom prst="ellipse">
              <a:avLst/>
            </a:prstGeom>
            <a:solidFill>
              <a:srgbClr val="FFFF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1963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0222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distant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Sun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6424863" cy="1112423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</a:t>
            </a:r>
            <a:r>
              <a:rPr lang="en-US" dirty="0" smtClean="0"/>
              <a:t> the Sun look like if it was </a:t>
            </a:r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two times further away?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29807" y="5939953"/>
            <a:ext cx="4284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times further away</a:t>
            </a:r>
            <a:endParaRPr lang="en-GB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294878" y="703836"/>
            <a:ext cx="1440000" cy="1466357"/>
            <a:chOff x="7294878" y="703836"/>
            <a:chExt cx="1440000" cy="1466357"/>
          </a:xfrm>
        </p:grpSpPr>
        <p:grpSp>
          <p:nvGrpSpPr>
            <p:cNvPr id="36" name="Group 35"/>
            <p:cNvGrpSpPr/>
            <p:nvPr/>
          </p:nvGrpSpPr>
          <p:grpSpPr>
            <a:xfrm>
              <a:off x="7294878" y="718840"/>
              <a:ext cx="1440000" cy="1440000"/>
              <a:chOff x="2394119" y="1591819"/>
              <a:chExt cx="4320000" cy="4320000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2394119" y="1591819"/>
                <a:ext cx="4320000" cy="4320000"/>
              </a:xfrm>
              <a:prstGeom prst="rect">
                <a:avLst/>
              </a:prstGeom>
              <a:solidFill>
                <a:srgbClr val="409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159781" y="2311819"/>
                <a:ext cx="2880000" cy="2880000"/>
              </a:xfrm>
              <a:prstGeom prst="ellipse">
                <a:avLst/>
              </a:prstGeom>
              <a:solidFill>
                <a:srgbClr val="FFFF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7294878" y="1923972"/>
              <a:ext cx="1440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normal distance</a:t>
              </a:r>
              <a:endParaRPr lang="en-GB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294878" y="703836"/>
              <a:ext cx="1440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Sun as seen at its</a:t>
              </a:r>
              <a:endParaRPr lang="en-GB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730375" y="2195927"/>
            <a:ext cx="5760000" cy="3600000"/>
            <a:chOff x="1730375" y="2195927"/>
            <a:chExt cx="5760000" cy="3600000"/>
          </a:xfrm>
        </p:grpSpPr>
        <p:grpSp>
          <p:nvGrpSpPr>
            <p:cNvPr id="9" name="Group 8"/>
            <p:cNvGrpSpPr/>
            <p:nvPr/>
          </p:nvGrpSpPr>
          <p:grpSpPr>
            <a:xfrm>
              <a:off x="1730375" y="2195927"/>
              <a:ext cx="5760000" cy="3600000"/>
              <a:chOff x="1746429" y="2204816"/>
              <a:chExt cx="5760000" cy="3600000"/>
            </a:xfrm>
          </p:grpSpPr>
          <p:cxnSp>
            <p:nvCxnSpPr>
              <p:cNvPr id="10" name="Straight Connector 9"/>
              <p:cNvCxnSpPr/>
              <p:nvPr userDrawn="1"/>
            </p:nvCxnSpPr>
            <p:spPr>
              <a:xfrm>
                <a:off x="4588303" y="2204816"/>
                <a:ext cx="0" cy="3600000"/>
              </a:xfrm>
              <a:prstGeom prst="line">
                <a:avLst/>
              </a:prstGeom>
              <a:ln w="25400">
                <a:solidFill>
                  <a:srgbClr val="214D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 userDrawn="1"/>
            </p:nvCxnSpPr>
            <p:spPr>
              <a:xfrm flipH="1">
                <a:off x="1746429" y="3986272"/>
                <a:ext cx="5760000" cy="0"/>
              </a:xfrm>
              <a:prstGeom prst="line">
                <a:avLst/>
              </a:prstGeom>
              <a:ln w="25400">
                <a:solidFill>
                  <a:srgbClr val="214D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 4"/>
            <p:cNvGrpSpPr/>
            <p:nvPr/>
          </p:nvGrpSpPr>
          <p:grpSpPr>
            <a:xfrm>
              <a:off x="1730376" y="2409526"/>
              <a:ext cx="5715856" cy="3329425"/>
              <a:chOff x="1730376" y="2409526"/>
              <a:chExt cx="5715856" cy="3329425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458339" y="2409526"/>
                <a:ext cx="1440000" cy="1440000"/>
                <a:chOff x="2394119" y="1591819"/>
                <a:chExt cx="4320000" cy="4320000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2394119" y="1591819"/>
                  <a:ext cx="4320000" cy="4320000"/>
                </a:xfrm>
                <a:prstGeom prst="rect">
                  <a:avLst/>
                </a:prstGeom>
                <a:solidFill>
                  <a:srgbClr val="409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3159781" y="2311819"/>
                  <a:ext cx="2880000" cy="2880000"/>
                </a:xfrm>
                <a:prstGeom prst="ellipse">
                  <a:avLst/>
                </a:prstGeom>
                <a:solidFill>
                  <a:srgbClr val="EEEC9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2458339" y="4261730"/>
                <a:ext cx="1440000" cy="1440000"/>
                <a:chOff x="2394119" y="1591819"/>
                <a:chExt cx="4320000" cy="4320000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2394119" y="1591819"/>
                  <a:ext cx="4320000" cy="4320000"/>
                </a:xfrm>
                <a:prstGeom prst="rect">
                  <a:avLst/>
                </a:prstGeom>
                <a:solidFill>
                  <a:srgbClr val="409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3159781" y="2311819"/>
                  <a:ext cx="2880000" cy="2880000"/>
                </a:xfrm>
                <a:prstGeom prst="ellipse">
                  <a:avLst/>
                </a:prstGeom>
                <a:solidFill>
                  <a:srgbClr val="FFFFF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5335329" y="4279064"/>
                <a:ext cx="1440000" cy="1440000"/>
                <a:chOff x="2394119" y="1591819"/>
                <a:chExt cx="4320000" cy="4320000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2394119" y="1591819"/>
                  <a:ext cx="4320000" cy="4320000"/>
                </a:xfrm>
                <a:prstGeom prst="rect">
                  <a:avLst/>
                </a:prstGeom>
                <a:solidFill>
                  <a:srgbClr val="409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3932243" y="3038020"/>
                  <a:ext cx="1436400" cy="1436400"/>
                </a:xfrm>
                <a:prstGeom prst="ellipse">
                  <a:avLst/>
                </a:prstGeom>
                <a:solidFill>
                  <a:srgbClr val="FFFFF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2" name="Group 31"/>
              <p:cNvGrpSpPr/>
              <p:nvPr/>
            </p:nvGrpSpPr>
            <p:grpSpPr>
              <a:xfrm>
                <a:off x="5361499" y="2415197"/>
                <a:ext cx="1440000" cy="1440000"/>
                <a:chOff x="2394119" y="1591819"/>
                <a:chExt cx="4320000" cy="4320000"/>
              </a:xfrm>
            </p:grpSpPr>
            <p:sp>
              <p:nvSpPr>
                <p:cNvPr id="33" name="Rectangle 32"/>
                <p:cNvSpPr/>
                <p:nvPr/>
              </p:nvSpPr>
              <p:spPr>
                <a:xfrm>
                  <a:off x="2394119" y="1591819"/>
                  <a:ext cx="4320000" cy="4320000"/>
                </a:xfrm>
                <a:prstGeom prst="rect">
                  <a:avLst/>
                </a:prstGeom>
                <a:solidFill>
                  <a:srgbClr val="409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3835919" y="3033619"/>
                  <a:ext cx="1436400" cy="1436400"/>
                </a:xfrm>
                <a:prstGeom prst="ellipse">
                  <a:avLst/>
                </a:prstGeom>
                <a:solidFill>
                  <a:srgbClr val="EEEC9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" name="Text Placeholder 17"/>
              <p:cNvSpPr txBox="1">
                <a:spLocks/>
              </p:cNvSpPr>
              <p:nvPr/>
            </p:nvSpPr>
            <p:spPr>
              <a:xfrm>
                <a:off x="1733298" y="5350596"/>
                <a:ext cx="2781804" cy="388355"/>
              </a:xfrm>
              <a:prstGeom prst="rect">
                <a:avLst/>
              </a:prstGeom>
            </p:spPr>
            <p:txBody>
              <a:bodyPr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800" b="1" dirty="0" smtClean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         </a:t>
                </a:r>
                <a:r>
                  <a:rPr lang="en-US" sz="1600" dirty="0" smtClean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 same </a:t>
                </a:r>
                <a:endParaRPr lang="en-US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9" name="Text Placeholder 17"/>
              <p:cNvSpPr txBox="1">
                <a:spLocks/>
              </p:cNvSpPr>
              <p:nvPr/>
            </p:nvSpPr>
            <p:spPr>
              <a:xfrm>
                <a:off x="4664428" y="5350596"/>
                <a:ext cx="2781804" cy="388355"/>
              </a:xfrm>
              <a:prstGeom prst="rect">
                <a:avLst/>
              </a:prstGeom>
            </p:spPr>
            <p:txBody>
              <a:bodyPr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800" b="1" dirty="0" smtClean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</a:t>
                </a:r>
                <a:r>
                  <a:rPr lang="en-US" sz="1600" dirty="0" smtClean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         Smaller </a:t>
                </a:r>
                <a:endParaRPr lang="en-US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7" name="Text Placeholder 17"/>
              <p:cNvSpPr txBox="1">
                <a:spLocks/>
              </p:cNvSpPr>
              <p:nvPr/>
            </p:nvSpPr>
            <p:spPr>
              <a:xfrm>
                <a:off x="1730376" y="3506185"/>
                <a:ext cx="2781804" cy="388355"/>
              </a:xfrm>
              <a:prstGeom prst="rect">
                <a:avLst/>
              </a:prstGeom>
            </p:spPr>
            <p:txBody>
              <a:bodyPr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800" b="1" dirty="0" smtClean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        </a:t>
                </a:r>
                <a:r>
                  <a:rPr lang="en-US" sz="1600" dirty="0" smtClean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More y</a:t>
                </a:r>
                <a:r>
                  <a:rPr lang="en-US" sz="1600" dirty="0" smtClean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ellow</a:t>
                </a:r>
                <a:r>
                  <a:rPr lang="en-US" sz="1800" dirty="0" smtClean="0">
                    <a:solidFill>
                      <a:schemeClr val="tx2">
                        <a:lumMod val="50000"/>
                      </a:schemeClr>
                    </a:solidFill>
                  </a:rPr>
                  <a:t> </a:t>
                </a:r>
                <a:endParaRPr lang="en-US" sz="1800" dirty="0" smtClean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8" name="Text Placeholder 17"/>
              <p:cNvSpPr txBox="1">
                <a:spLocks/>
              </p:cNvSpPr>
              <p:nvPr/>
            </p:nvSpPr>
            <p:spPr>
              <a:xfrm>
                <a:off x="4664427" y="3506185"/>
                <a:ext cx="2781804" cy="388355"/>
              </a:xfrm>
              <a:prstGeom prst="rect">
                <a:avLst/>
              </a:prstGeom>
            </p:spPr>
            <p:txBody>
              <a:bodyPr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800" b="1" dirty="0" smtClean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</a:t>
                </a:r>
                <a:endPara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2" name="Rectangle 1"/>
              <p:cNvSpPr/>
              <p:nvPr/>
            </p:nvSpPr>
            <p:spPr>
              <a:xfrm>
                <a:off x="5371522" y="3317138"/>
                <a:ext cx="1490047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Smaller and more yellow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651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64</Words>
  <Application>Microsoft Office PowerPoint</Application>
  <PresentationFormat>On-screen Show (4:3)</PresentationFormat>
  <Paragraphs>15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2018-09-25T13:27:58Z</dcterms:created>
  <dcterms:modified xsi:type="dcterms:W3CDTF">2018-09-27T10:53:56Z</dcterms:modified>
</cp:coreProperties>
</file>