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233" autoAdjust="0"/>
  </p:normalViewPr>
  <p:slideViewPr>
    <p:cSldViewPr snapToGrid="0">
      <p:cViewPr varScale="1">
        <p:scale>
          <a:sx n="94" d="100"/>
          <a:sy n="94" d="100"/>
        </p:scale>
        <p:origin x="12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63928-45F8-4C50-82B6-7FD10D5CB421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4B41B-1F9E-46EA-BA25-5F6D011CE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9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rs: NASA/European Space Agency/Space Telescope Science Institute/Association of Universities for Research in Astronomy</a:t>
            </a:r>
            <a:endParaRPr lang="en-GB" dirty="0" smtClean="0"/>
          </a:p>
          <a:p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Planets: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Science@NASA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NASA's Goddard Space Flight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Jupiter image courtesy of NASA. Venus image courtesy of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Mattias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Malmer</a:t>
            </a:r>
            <a:r>
              <a:rPr lang="en-GB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4B41B-1F9E-46EA-BA25-5F6D011CE2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4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25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72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54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00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482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1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83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77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26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925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5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DE28-B83E-41B9-9BEA-926D2ABFFCAA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CF29F-AC8F-47FF-A02D-765113F899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68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planets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60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In space there are many stars and many planets.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44392" y="1567302"/>
            <a:ext cx="4819453" cy="3781959"/>
            <a:chOff x="2129987" y="1567302"/>
            <a:chExt cx="4819453" cy="3781959"/>
          </a:xfrm>
        </p:grpSpPr>
        <p:pic>
          <p:nvPicPr>
            <p:cNvPr id="5" name="Picture 2" descr="https://svs.gsfc.nasa.gov/vis/a030000/a030400/a030463/comet_ISON_dance_mong_the_stars_cal14_print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18" t="2674" r="-380" b="69378"/>
            <a:stretch/>
          </p:blipFill>
          <p:spPr bwMode="auto">
            <a:xfrm rot="16200000">
              <a:off x="1177895" y="2519394"/>
              <a:ext cx="3781959" cy="1877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s://svs.gsfc.nasa.gov/vis/a010000/a011500/a011597/c-192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2" r="632"/>
            <a:stretch/>
          </p:blipFill>
          <p:spPr bwMode="auto">
            <a:xfrm rot="16200000">
              <a:off x="4151757" y="2514650"/>
              <a:ext cx="3708102" cy="188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93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828" y="7672606"/>
            <a:ext cx="4243976" cy="216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Stars and planets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8748828" cy="7660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5660" y="842026"/>
            <a:ext cx="8748828" cy="82975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in common?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are they different?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5659" y="1995055"/>
            <a:ext cx="1800000" cy="3470138"/>
            <a:chOff x="215659" y="1995055"/>
            <a:chExt cx="1800000" cy="3470138"/>
          </a:xfrm>
        </p:grpSpPr>
        <p:sp>
          <p:nvSpPr>
            <p:cNvPr id="2" name="Rectangle 1"/>
            <p:cNvSpPr/>
            <p:nvPr/>
          </p:nvSpPr>
          <p:spPr>
            <a:xfrm>
              <a:off x="215659" y="1995055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15659" y="4565193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15659" y="3280124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164488" y="1995055"/>
            <a:ext cx="1800000" cy="3470138"/>
            <a:chOff x="7009491" y="1995055"/>
            <a:chExt cx="1800000" cy="3470138"/>
          </a:xfrm>
        </p:grpSpPr>
        <p:sp>
          <p:nvSpPr>
            <p:cNvPr id="9" name="Rectangle 8"/>
            <p:cNvSpPr/>
            <p:nvPr/>
          </p:nvSpPr>
          <p:spPr>
            <a:xfrm>
              <a:off x="7009491" y="1995055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09491" y="4565193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09491" y="3280124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690074" y="1995055"/>
            <a:ext cx="1800000" cy="3470138"/>
            <a:chOff x="3612575" y="1995055"/>
            <a:chExt cx="1800000" cy="3470138"/>
          </a:xfrm>
        </p:grpSpPr>
        <p:sp>
          <p:nvSpPr>
            <p:cNvPr id="14" name="Rectangle 13"/>
            <p:cNvSpPr/>
            <p:nvPr/>
          </p:nvSpPr>
          <p:spPr>
            <a:xfrm>
              <a:off x="3612575" y="1995055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612575" y="4565193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12575" y="3280124"/>
              <a:ext cx="1800000" cy="90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15659" y="5665596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endParaRPr lang="en-GB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4488" y="5665596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endParaRPr lang="en-GB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4119" y="5665596"/>
            <a:ext cx="18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Similar</a:t>
            </a:r>
            <a:endParaRPr lang="en-GB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https://svs.gsfc.nasa.gov/vis/a030000/a030400/a030463/comet_ISON_dance_mong_the_stars_cal14_prin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18" t="2674" r="-380" b="69378"/>
          <a:stretch/>
        </p:blipFill>
        <p:spPr bwMode="auto">
          <a:xfrm rot="16200000">
            <a:off x="1765273" y="3190123"/>
            <a:ext cx="217518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312865" y="4981818"/>
            <a:ext cx="1080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Stars</a:t>
            </a:r>
            <a:endParaRPr lang="en-GB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78424" y="4981818"/>
            <a:ext cx="1299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Planets</a:t>
            </a:r>
            <a:endParaRPr lang="en-GB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 descr="https://svs.gsfc.nasa.gov/vis/a010000/a011500/a011597/c-192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" r="632"/>
          <a:stretch/>
        </p:blipFill>
        <p:spPr bwMode="auto">
          <a:xfrm rot="16200000">
            <a:off x="5260926" y="3187395"/>
            <a:ext cx="2132709" cy="10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>
            <a:stCxn id="2" idx="3"/>
            <a:endCxn id="1026" idx="0"/>
          </p:cNvCxnSpPr>
          <p:nvPr/>
        </p:nvCxnSpPr>
        <p:spPr>
          <a:xfrm>
            <a:off x="2015659" y="2445055"/>
            <a:ext cx="297208" cy="128506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026" idx="0"/>
            <a:endCxn id="8" idx="3"/>
          </p:cNvCxnSpPr>
          <p:nvPr/>
        </p:nvCxnSpPr>
        <p:spPr>
          <a:xfrm flipH="1">
            <a:off x="2015659" y="3730123"/>
            <a:ext cx="29720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3"/>
            <a:endCxn id="1026" idx="0"/>
          </p:cNvCxnSpPr>
          <p:nvPr/>
        </p:nvCxnSpPr>
        <p:spPr>
          <a:xfrm flipV="1">
            <a:off x="2015659" y="3730123"/>
            <a:ext cx="297208" cy="12850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4" idx="3"/>
            <a:endCxn id="1028" idx="0"/>
          </p:cNvCxnSpPr>
          <p:nvPr/>
        </p:nvCxnSpPr>
        <p:spPr>
          <a:xfrm>
            <a:off x="5490074" y="2445055"/>
            <a:ext cx="294478" cy="128506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28" idx="0"/>
            <a:endCxn id="16" idx="3"/>
          </p:cNvCxnSpPr>
          <p:nvPr/>
        </p:nvCxnSpPr>
        <p:spPr>
          <a:xfrm flipH="1">
            <a:off x="5490074" y="3730123"/>
            <a:ext cx="29447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5" idx="3"/>
            <a:endCxn id="1028" idx="0"/>
          </p:cNvCxnSpPr>
          <p:nvPr/>
        </p:nvCxnSpPr>
        <p:spPr>
          <a:xfrm flipV="1">
            <a:off x="5490074" y="3730123"/>
            <a:ext cx="294478" cy="12850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4" idx="1"/>
            <a:endCxn id="1026" idx="2"/>
          </p:cNvCxnSpPr>
          <p:nvPr/>
        </p:nvCxnSpPr>
        <p:spPr>
          <a:xfrm flipH="1">
            <a:off x="3392867" y="2445055"/>
            <a:ext cx="297207" cy="12850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6" idx="1"/>
            <a:endCxn id="1026" idx="2"/>
          </p:cNvCxnSpPr>
          <p:nvPr/>
        </p:nvCxnSpPr>
        <p:spPr>
          <a:xfrm flipH="1" flipV="1">
            <a:off x="3392867" y="3730123"/>
            <a:ext cx="297207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026" idx="2"/>
            <a:endCxn id="15" idx="1"/>
          </p:cNvCxnSpPr>
          <p:nvPr/>
        </p:nvCxnSpPr>
        <p:spPr>
          <a:xfrm>
            <a:off x="3392867" y="3730123"/>
            <a:ext cx="297207" cy="128507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9" idx="1"/>
            <a:endCxn id="1028" idx="2"/>
          </p:cNvCxnSpPr>
          <p:nvPr/>
        </p:nvCxnSpPr>
        <p:spPr>
          <a:xfrm flipH="1">
            <a:off x="6870009" y="2445055"/>
            <a:ext cx="294479" cy="12850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1"/>
            <a:endCxn id="1028" idx="2"/>
          </p:cNvCxnSpPr>
          <p:nvPr/>
        </p:nvCxnSpPr>
        <p:spPr>
          <a:xfrm flipH="1" flipV="1">
            <a:off x="6870009" y="3730123"/>
            <a:ext cx="29447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028" idx="2"/>
            <a:endCxn id="10" idx="1"/>
          </p:cNvCxnSpPr>
          <p:nvPr/>
        </p:nvCxnSpPr>
        <p:spPr>
          <a:xfrm>
            <a:off x="6870009" y="3730123"/>
            <a:ext cx="294479" cy="128507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6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73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2018-09-27T08:47:46Z</dcterms:created>
  <dcterms:modified xsi:type="dcterms:W3CDTF">2018-09-27T09:16:38Z</dcterms:modified>
</cp:coreProperties>
</file>