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534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35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00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94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8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5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417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97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89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8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90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3403-0E1D-40C9-8F5B-9F47A23169A4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9117C-5631-44D0-B264-5EF8108EF8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98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Seeing stars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05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On a clear </a:t>
            </a:r>
            <a:r>
              <a:rPr lang="en-US" dirty="0" smtClean="0"/>
              <a:t>night there are lots of stars in </a:t>
            </a:r>
            <a:r>
              <a:rPr lang="en-US" dirty="0"/>
              <a:t>the sky</a:t>
            </a:r>
            <a:r>
              <a:rPr lang="en-US" dirty="0" smtClean="0"/>
              <a:t>.</a:t>
            </a:r>
          </a:p>
          <a:p>
            <a:pPr lvl="0">
              <a:defRPr/>
            </a:pPr>
            <a:r>
              <a:rPr lang="en-US" dirty="0" smtClean="0"/>
              <a:t>We can usually see about two-thousand stars.</a:t>
            </a:r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1076049" y="1779592"/>
            <a:ext cx="6956139" cy="3944454"/>
            <a:chOff x="1090485" y="1811718"/>
            <a:chExt cx="6956139" cy="39444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0485" y="1811718"/>
              <a:ext cx="6956139" cy="3944454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2979546" y="2155428"/>
              <a:ext cx="1429066" cy="2084977"/>
              <a:chOff x="2979546" y="2155428"/>
              <a:chExt cx="1429066" cy="2084977"/>
            </a:xfrm>
          </p:grpSpPr>
          <p:sp>
            <p:nvSpPr>
              <p:cNvPr id="43" name="Flowchart: Connector 42"/>
              <p:cNvSpPr/>
              <p:nvPr/>
            </p:nvSpPr>
            <p:spPr>
              <a:xfrm>
                <a:off x="3237783" y="2792515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lowchart: Connector 43"/>
              <p:cNvSpPr/>
              <p:nvPr/>
            </p:nvSpPr>
            <p:spPr>
              <a:xfrm>
                <a:off x="2979546" y="2155428"/>
                <a:ext cx="43200" cy="43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Flowchart: Connector 44"/>
              <p:cNvSpPr/>
              <p:nvPr/>
            </p:nvSpPr>
            <p:spPr>
              <a:xfrm>
                <a:off x="3237783" y="3202008"/>
                <a:ext cx="57600" cy="576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lowchart: Connector 45"/>
              <p:cNvSpPr/>
              <p:nvPr/>
            </p:nvSpPr>
            <p:spPr>
              <a:xfrm>
                <a:off x="3390183" y="3354408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Flowchart: Connector 46"/>
              <p:cNvSpPr/>
              <p:nvPr/>
            </p:nvSpPr>
            <p:spPr>
              <a:xfrm>
                <a:off x="3384325" y="2280047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Flowchart: Connector 47"/>
              <p:cNvSpPr/>
              <p:nvPr/>
            </p:nvSpPr>
            <p:spPr>
              <a:xfrm>
                <a:off x="3704770" y="2846515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lowchart: Connector 49"/>
              <p:cNvSpPr/>
              <p:nvPr/>
            </p:nvSpPr>
            <p:spPr>
              <a:xfrm>
                <a:off x="4161970" y="3303715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lowchart: Connector 50"/>
              <p:cNvSpPr/>
              <p:nvPr/>
            </p:nvSpPr>
            <p:spPr>
              <a:xfrm>
                <a:off x="4314370" y="3456115"/>
                <a:ext cx="57600" cy="576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Flowchart: Connector 51"/>
              <p:cNvSpPr/>
              <p:nvPr/>
            </p:nvSpPr>
            <p:spPr>
              <a:xfrm>
                <a:off x="3268696" y="3724337"/>
                <a:ext cx="43200" cy="43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Flowchart: Connector 53"/>
              <p:cNvSpPr/>
              <p:nvPr/>
            </p:nvSpPr>
            <p:spPr>
              <a:xfrm>
                <a:off x="4351012" y="4182805"/>
                <a:ext cx="57600" cy="576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374476" y="2070340"/>
              <a:ext cx="5157419" cy="3140684"/>
              <a:chOff x="1374476" y="2070340"/>
              <a:chExt cx="5157419" cy="3140684"/>
            </a:xfrm>
          </p:grpSpPr>
          <p:sp>
            <p:nvSpPr>
              <p:cNvPr id="3" name="Flowchart: Connector 2"/>
              <p:cNvSpPr/>
              <p:nvPr/>
            </p:nvSpPr>
            <p:spPr>
              <a:xfrm>
                <a:off x="6474295" y="2070340"/>
                <a:ext cx="57600" cy="576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lowchart: Connector 36"/>
              <p:cNvSpPr/>
              <p:nvPr/>
            </p:nvSpPr>
            <p:spPr>
              <a:xfrm>
                <a:off x="1606122" y="3354408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Flowchart: Connector 37"/>
              <p:cNvSpPr/>
              <p:nvPr/>
            </p:nvSpPr>
            <p:spPr>
              <a:xfrm>
                <a:off x="1374476" y="4497206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Flowchart: Connector 38"/>
              <p:cNvSpPr/>
              <p:nvPr/>
            </p:nvSpPr>
            <p:spPr>
              <a:xfrm>
                <a:off x="2001330" y="3613893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Flowchart: Connector 39"/>
              <p:cNvSpPr/>
              <p:nvPr/>
            </p:nvSpPr>
            <p:spPr>
              <a:xfrm>
                <a:off x="2383767" y="4378076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Flowchart: Connector 40"/>
              <p:cNvSpPr/>
              <p:nvPr/>
            </p:nvSpPr>
            <p:spPr>
              <a:xfrm>
                <a:off x="2802320" y="4615734"/>
                <a:ext cx="43200" cy="43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Flowchart: Connector 41"/>
              <p:cNvSpPr/>
              <p:nvPr/>
            </p:nvSpPr>
            <p:spPr>
              <a:xfrm>
                <a:off x="1897181" y="226342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Flowchart: Connector 52"/>
              <p:cNvSpPr/>
              <p:nvPr/>
            </p:nvSpPr>
            <p:spPr>
              <a:xfrm>
                <a:off x="3589141" y="4290805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lowchart: Connector 54"/>
              <p:cNvSpPr/>
              <p:nvPr/>
            </p:nvSpPr>
            <p:spPr>
              <a:xfrm>
                <a:off x="4046341" y="4748005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Flowchart: Connector 55"/>
              <p:cNvSpPr/>
              <p:nvPr/>
            </p:nvSpPr>
            <p:spPr>
              <a:xfrm>
                <a:off x="4514554" y="5167824"/>
                <a:ext cx="43200" cy="43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5013370" y="2101428"/>
              <a:ext cx="2685221" cy="2618070"/>
              <a:chOff x="5013370" y="2101428"/>
              <a:chExt cx="2685221" cy="2618070"/>
            </a:xfrm>
          </p:grpSpPr>
          <p:sp>
            <p:nvSpPr>
              <p:cNvPr id="28" name="Flowchart: Connector 27"/>
              <p:cNvSpPr/>
              <p:nvPr/>
            </p:nvSpPr>
            <p:spPr>
              <a:xfrm>
                <a:off x="6794740" y="263680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lowchart: Connector 28"/>
              <p:cNvSpPr/>
              <p:nvPr/>
            </p:nvSpPr>
            <p:spPr>
              <a:xfrm>
                <a:off x="6981646" y="226533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lowchart: Connector 29"/>
              <p:cNvSpPr/>
              <p:nvPr/>
            </p:nvSpPr>
            <p:spPr>
              <a:xfrm>
                <a:off x="6198964" y="3246408"/>
                <a:ext cx="72000" cy="72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Flowchart: Connector 30"/>
              <p:cNvSpPr/>
              <p:nvPr/>
            </p:nvSpPr>
            <p:spPr>
              <a:xfrm>
                <a:off x="7251940" y="309400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lowchart: Connector 31"/>
              <p:cNvSpPr/>
              <p:nvPr/>
            </p:nvSpPr>
            <p:spPr>
              <a:xfrm>
                <a:off x="7404340" y="3246408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Flowchart: Connector 32"/>
              <p:cNvSpPr/>
              <p:nvPr/>
            </p:nvSpPr>
            <p:spPr>
              <a:xfrm>
                <a:off x="6366295" y="3675945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Flowchart: Connector 48"/>
              <p:cNvSpPr/>
              <p:nvPr/>
            </p:nvSpPr>
            <p:spPr>
              <a:xfrm>
                <a:off x="5013370" y="210142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Flowchart: Connector 56"/>
              <p:cNvSpPr/>
              <p:nvPr/>
            </p:nvSpPr>
            <p:spPr>
              <a:xfrm>
                <a:off x="6907920" y="4233498"/>
                <a:ext cx="43200" cy="432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Flowchart: Connector 57"/>
              <p:cNvSpPr/>
              <p:nvPr/>
            </p:nvSpPr>
            <p:spPr>
              <a:xfrm>
                <a:off x="7669791" y="412549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lowchart: Connector 58"/>
              <p:cNvSpPr/>
              <p:nvPr/>
            </p:nvSpPr>
            <p:spPr>
              <a:xfrm>
                <a:off x="7365120" y="4690698"/>
                <a:ext cx="28800" cy="288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89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2456778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we know about the stars in the sky?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887" y="2050342"/>
            <a:ext cx="8492464" cy="4029805"/>
            <a:chOff x="307887" y="2041716"/>
            <a:chExt cx="8492464" cy="40298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7" y="2041716"/>
              <a:ext cx="8492464" cy="402980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977904" y="2914258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 can see all the stars that there are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7903" y="3561958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Dim stars are all further away than bright stars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7899" y="4177687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Some stars are so dim we can’t see them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7900" y="485807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 can see </a:t>
              </a:r>
              <a:r>
                <a:rPr lang="en-GB" i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more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stars with a telescope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7899" y="5506804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There are many more stars further away in space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416" t="-733" r="12888" b="733"/>
          <a:stretch/>
        </p:blipFill>
        <p:spPr>
          <a:xfrm>
            <a:off x="2764666" y="838999"/>
            <a:ext cx="3026532" cy="197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2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80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2018-09-26T13:24:05Z</dcterms:created>
  <dcterms:modified xsi:type="dcterms:W3CDTF">2018-09-26T14:03:03Z</dcterms:modified>
</cp:coreProperties>
</file>