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9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90" y="6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27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95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3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174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64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08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988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040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36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647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25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BDE2-798D-48B2-A762-625A3179272B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6704E-BE2E-4C3C-8CBE-5ECBDB3AC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36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Counting stars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76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Stars come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many sizes.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Some stars are much further away in space than others.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104073" y="1984943"/>
            <a:ext cx="6979058" cy="2367982"/>
            <a:chOff x="1996655" y="2261168"/>
            <a:chExt cx="5114925" cy="1735485"/>
          </a:xfrm>
        </p:grpSpPr>
        <p:sp>
          <p:nvSpPr>
            <p:cNvPr id="2" name="Rectangle 1"/>
            <p:cNvSpPr/>
            <p:nvPr/>
          </p:nvSpPr>
          <p:spPr>
            <a:xfrm>
              <a:off x="1996655" y="2261168"/>
              <a:ext cx="5114925" cy="17354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2586262" y="2956394"/>
              <a:ext cx="3600000" cy="345036"/>
              <a:chOff x="2554137" y="768883"/>
              <a:chExt cx="3756143" cy="3600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3950185" y="858883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554137" y="768883"/>
                <a:ext cx="360000" cy="36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166233" y="912883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6274280" y="930883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246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Counting stars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these stars look like if we move further and further away?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4092516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Why do you think this will happen?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50" y="1043797"/>
            <a:ext cx="4431522" cy="389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6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Counting stars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US" dirty="0" smtClean="0"/>
              <a:t>Describe how these </a:t>
            </a:r>
            <a:r>
              <a:rPr lang="en-US" dirty="0"/>
              <a:t>stars </a:t>
            </a:r>
            <a:r>
              <a:rPr lang="en-US" dirty="0" smtClean="0"/>
              <a:t>appear to changes as </a:t>
            </a:r>
            <a:r>
              <a:rPr lang="en-US" dirty="0"/>
              <a:t>we move further and further </a:t>
            </a:r>
            <a:r>
              <a:rPr lang="en-US" dirty="0" smtClean="0"/>
              <a:t>away. </a:t>
            </a:r>
            <a:endParaRPr lang="en-US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444" y="1043797"/>
            <a:ext cx="3110350" cy="2734573"/>
          </a:xfrm>
          <a:prstGeom prst="rect">
            <a:avLst/>
          </a:prstGeom>
        </p:spPr>
      </p:pic>
      <p:sp>
        <p:nvSpPr>
          <p:cNvPr id="9" name="Text Placeholder 16"/>
          <p:cNvSpPr txBox="1">
            <a:spLocks/>
          </p:cNvSpPr>
          <p:nvPr/>
        </p:nvSpPr>
        <p:spPr>
          <a:xfrm>
            <a:off x="531392" y="1043797"/>
            <a:ext cx="4926433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happens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"/>
          <a:stretch/>
        </p:blipFill>
        <p:spPr>
          <a:xfrm>
            <a:off x="0" y="565630"/>
            <a:ext cx="9144000" cy="6292370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614522" y="1378656"/>
            <a:ext cx="3600000" cy="345036"/>
            <a:chOff x="2554137" y="768883"/>
            <a:chExt cx="3756143" cy="360000"/>
          </a:xfrm>
        </p:grpSpPr>
        <p:sp>
          <p:nvSpPr>
            <p:cNvPr id="2" name="Oval 1"/>
            <p:cNvSpPr/>
            <p:nvPr/>
          </p:nvSpPr>
          <p:spPr>
            <a:xfrm>
              <a:off x="3950185" y="858883"/>
              <a:ext cx="180000" cy="1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/>
            <p:nvPr/>
          </p:nvSpPr>
          <p:spPr>
            <a:xfrm>
              <a:off x="2554137" y="768883"/>
              <a:ext cx="360000" cy="36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/>
            <p:cNvSpPr/>
            <p:nvPr/>
          </p:nvSpPr>
          <p:spPr>
            <a:xfrm>
              <a:off x="5166233" y="912883"/>
              <a:ext cx="72000" cy="7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6274280" y="930883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59697" y="2238106"/>
            <a:ext cx="715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2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9697" y="3109704"/>
            <a:ext cx="715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4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9697" y="3981302"/>
            <a:ext cx="715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8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9697" y="4852899"/>
            <a:ext cx="715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16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3845" y="1366508"/>
            <a:ext cx="1207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Distance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Counting stars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504" y="2335968"/>
            <a:ext cx="1800000" cy="17360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504" y="3250966"/>
            <a:ext cx="900000" cy="8680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504" y="4115857"/>
            <a:ext cx="432000" cy="4167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85" y="5027147"/>
            <a:ext cx="216000" cy="20836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659696" y="5724496"/>
            <a:ext cx="715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32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504" y="5908957"/>
            <a:ext cx="108000" cy="10418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114016" y="680121"/>
            <a:ext cx="8820737" cy="576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these stars look like when they are further away?</a:t>
            </a:r>
            <a:endParaRPr lang="en-GB" sz="18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77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Counting stars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US" dirty="0" smtClean="0"/>
              <a:t>Describe how these </a:t>
            </a:r>
            <a:r>
              <a:rPr lang="en-US" dirty="0"/>
              <a:t>stars </a:t>
            </a:r>
            <a:r>
              <a:rPr lang="en-US" dirty="0" smtClean="0"/>
              <a:t>appear to changes as </a:t>
            </a:r>
            <a:r>
              <a:rPr lang="en-US" dirty="0"/>
              <a:t>we move further and further </a:t>
            </a:r>
            <a:r>
              <a:rPr lang="en-US" dirty="0" smtClean="0"/>
              <a:t>away. 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4926433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happens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Were your prediction and explanation correct?</a:t>
            </a: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If not, can you explain what you observed?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085" y="1043797"/>
            <a:ext cx="3110350" cy="261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2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130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2018-09-25T12:32:05Z</dcterms:created>
  <dcterms:modified xsi:type="dcterms:W3CDTF">2018-10-05T07:37:22Z</dcterms:modified>
</cp:coreProperties>
</file>