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2" autoAdjust="0"/>
  </p:normalViewPr>
  <p:slideViewPr>
    <p:cSldViewPr snapToGrid="0">
      <p:cViewPr varScale="1">
        <p:scale>
          <a:sx n="98" d="100"/>
          <a:sy n="98" d="100"/>
        </p:scale>
        <p:origin x="1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1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n-US" dirty="0" smtClean="0"/>
              <a:t> Earth and other planets go round the Sun.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Sun is at the centre of the Solar System.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31" y="1872101"/>
            <a:ext cx="9123327" cy="39065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96188" y="1936211"/>
            <a:ext cx="122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to scale</a:t>
            </a:r>
            <a:endParaRPr lang="en-GB" sz="1200" i="1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20098"/>
          <a:stretch/>
        </p:blipFill>
        <p:spPr>
          <a:xfrm>
            <a:off x="278652" y="721465"/>
            <a:ext cx="8521698" cy="2870758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Sun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041133" y="862971"/>
            <a:ext cx="2504324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can you say about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Sun?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7886" y="2744844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5004" y="3616243"/>
              <a:ext cx="4993495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/>
                <a:t>The Sun is a planet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5004" y="4252905"/>
              <a:ext cx="4993493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/>
                <a:t>The </a:t>
              </a:r>
              <a:r>
                <a:rPr lang="en-GB" dirty="0"/>
                <a:t>Sun is a </a:t>
              </a:r>
              <a:r>
                <a:rPr lang="en-GB" dirty="0" smtClean="0"/>
                <a:t>star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5005" y="4903505"/>
              <a:ext cx="4993494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/>
                <a:t>The Sun is a huge ball of gas and the gas is </a:t>
              </a:r>
              <a:r>
                <a:rPr lang="en-GB" dirty="0" smtClean="0"/>
                <a:t>burning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5004" y="5558159"/>
              <a:ext cx="4993494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/>
                <a:t>Nuclear reactions in the Sun make </a:t>
              </a:r>
              <a:r>
                <a:rPr lang="en-GB" dirty="0" smtClean="0"/>
                <a:t>it hot and bright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492547" y="778908"/>
            <a:ext cx="122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to scale</a:t>
            </a:r>
            <a:endParaRPr lang="en-GB" sz="1200" i="1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20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72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36</cp:revision>
  <dcterms:created xsi:type="dcterms:W3CDTF">2018-09-13T07:49:59Z</dcterms:created>
  <dcterms:modified xsi:type="dcterms:W3CDTF">2018-09-27T08:32:54Z</dcterms:modified>
</cp:coreProperties>
</file>