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329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51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240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1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94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64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8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43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8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03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B4561-FD35-4E22-8084-43B6C515781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27AA2-03CA-4202-AE5A-9AB0FB328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786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Solar System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41746" y="863124"/>
            <a:ext cx="8400618" cy="965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Some students are making a poster about the Solar System.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They have found this picture to help.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31" y="1872101"/>
            <a:ext cx="9123327" cy="390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8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Solar System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12031" y="1775347"/>
            <a:ext cx="8450555" cy="4357598"/>
            <a:chOff x="321193" y="1766111"/>
            <a:chExt cx="8450555" cy="4357598"/>
          </a:xfrm>
        </p:grpSpPr>
        <p:grpSp>
          <p:nvGrpSpPr>
            <p:cNvPr id="8" name="Group 7"/>
            <p:cNvGrpSpPr/>
            <p:nvPr/>
          </p:nvGrpSpPr>
          <p:grpSpPr>
            <a:xfrm>
              <a:off x="3568973" y="3051064"/>
              <a:ext cx="1970291" cy="1401510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354605" y="1766111"/>
              <a:ext cx="3758390" cy="780798"/>
            </a:xfrm>
            <a:prstGeom prst="wedgeRoundRectCallout">
              <a:avLst>
                <a:gd name="adj1" fmla="val 37070"/>
                <a:gd name="adj2" fmla="val 9365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Ruby: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It shows all the planets to scale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9" name="Rounded Rectangular Callout 28"/>
            <p:cNvSpPr/>
            <p:nvPr/>
          </p:nvSpPr>
          <p:spPr>
            <a:xfrm>
              <a:off x="625693" y="4924393"/>
              <a:ext cx="3744450" cy="953580"/>
            </a:xfrm>
            <a:prstGeom prst="wedgeRoundRectCallout">
              <a:avLst>
                <a:gd name="adj1" fmla="val 35106"/>
                <a:gd name="adj2" fmla="val -8888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Umar: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planets are all too close to each other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082020" y="5113117"/>
              <a:ext cx="3603039" cy="1010592"/>
            </a:xfrm>
            <a:prstGeom prst="wedgeRoundRectCallout">
              <a:avLst>
                <a:gd name="adj1" fmla="val -41874"/>
                <a:gd name="adj2" fmla="val -9594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Tom: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planets are in a straight line that shows how they move around the Sun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321193" y="3142148"/>
              <a:ext cx="2172626" cy="1187006"/>
            </a:xfrm>
            <a:prstGeom prst="wedgeRoundRectCallout">
              <a:avLst>
                <a:gd name="adj1" fmla="val 83112"/>
                <a:gd name="adj2" fmla="val -9469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Vicky: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It shows the Sun as a huge ball of fire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6108798" y="3187412"/>
              <a:ext cx="2662950" cy="1077350"/>
            </a:xfrm>
            <a:prstGeom prst="wedgeRoundRectCallout">
              <a:avLst>
                <a:gd name="adj1" fmla="val -66503"/>
                <a:gd name="adj2" fmla="val 2079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Sam: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Most of the planets should have moons</a:t>
              </a:r>
              <a:endPara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4182704" cy="41736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students are discussing the picture.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352" y="728972"/>
            <a:ext cx="4196088" cy="179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15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345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Solar System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795721" y="795779"/>
            <a:ext cx="7516795" cy="3741387"/>
            <a:chOff x="482963" y="1613048"/>
            <a:chExt cx="7516795" cy="3741387"/>
          </a:xfrm>
        </p:grpSpPr>
        <p:grpSp>
          <p:nvGrpSpPr>
            <p:cNvPr id="8" name="Group 7"/>
            <p:cNvGrpSpPr/>
            <p:nvPr/>
          </p:nvGrpSpPr>
          <p:grpSpPr>
            <a:xfrm>
              <a:off x="3325153" y="3016369"/>
              <a:ext cx="1575682" cy="1086827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1081233" y="2177776"/>
              <a:ext cx="2746013" cy="665169"/>
            </a:xfrm>
            <a:prstGeom prst="wedgeRoundRectCallout">
              <a:avLst>
                <a:gd name="adj1" fmla="val 37070"/>
                <a:gd name="adj2" fmla="val 9365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Ruby: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It shows all the planets to scale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9" name="Rounded Rectangular Callout 28"/>
            <p:cNvSpPr/>
            <p:nvPr/>
          </p:nvSpPr>
          <p:spPr>
            <a:xfrm>
              <a:off x="827247" y="4472211"/>
              <a:ext cx="3138617" cy="698181"/>
            </a:xfrm>
            <a:prstGeom prst="wedgeRoundRectCallout">
              <a:avLst>
                <a:gd name="adj1" fmla="val 32163"/>
                <a:gd name="adj2" fmla="val -99465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Umar: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planets are all too close to each other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4291649" y="4396461"/>
              <a:ext cx="3708109" cy="957974"/>
            </a:xfrm>
            <a:prstGeom prst="wedgeRoundRectCallout">
              <a:avLst>
                <a:gd name="adj1" fmla="val -36508"/>
                <a:gd name="adj2" fmla="val -68018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Tom: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planets are in a straight line that shows how they move around the Sun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482963" y="3187688"/>
              <a:ext cx="1975514" cy="939779"/>
            </a:xfrm>
            <a:prstGeom prst="wedgeRoundRectCallout">
              <a:avLst>
                <a:gd name="adj1" fmla="val 84630"/>
                <a:gd name="adj2" fmla="val -7135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Vicky: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It shows the Sun as a huge ball of fire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5431206" y="3152717"/>
              <a:ext cx="2117653" cy="950479"/>
            </a:xfrm>
            <a:prstGeom prst="wedgeRoundRectCallout">
              <a:avLst>
                <a:gd name="adj1" fmla="val -66503"/>
                <a:gd name="adj2" fmla="val 2079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b="1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Sam:</a:t>
              </a:r>
              <a:r>
                <a:rPr lang="en-GB" sz="1600" dirty="0" smtClean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Most of the planets should have moons</a:t>
              </a:r>
              <a:endPara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6075" y="1613048"/>
              <a:ext cx="3311745" cy="1418061"/>
            </a:xfrm>
            <a:prstGeom prst="rect">
              <a:avLst/>
            </a:prstGeom>
          </p:spPr>
        </p:pic>
      </p:grpSp>
      <p:sp>
        <p:nvSpPr>
          <p:cNvPr id="57" name="TextBox 56"/>
          <p:cNvSpPr txBox="1"/>
          <p:nvPr/>
        </p:nvSpPr>
        <p:spPr>
          <a:xfrm>
            <a:off x="147189" y="4687306"/>
            <a:ext cx="8881377" cy="157547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do you think is right about the picture of the Solar System?</a:t>
            </a:r>
          </a:p>
          <a:p>
            <a:pPr lvl="3">
              <a:spcAft>
                <a:spcPts val="600"/>
              </a:spcAft>
            </a:pPr>
            <a:r>
              <a:rPr lang="en-GB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mistakes do you think the other students 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have made</a:t>
            </a:r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lvl="3">
              <a:spcAft>
                <a:spcPts val="600"/>
              </a:spcAft>
            </a:pPr>
            <a:r>
              <a:rPr lang="en-GB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them to help them to understand?</a:t>
            </a:r>
          </a:p>
        </p:txBody>
      </p:sp>
    </p:spTree>
    <p:extLst>
      <p:ext uri="{BB962C8B-B14F-4D97-AF65-F5344CB8AC3E}">
        <p14:creationId xmlns:p14="http://schemas.microsoft.com/office/powerpoint/2010/main" val="145210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188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2018-09-14T10:57:43Z</dcterms:created>
  <dcterms:modified xsi:type="dcterms:W3CDTF">2018-10-01T13:10:26Z</dcterms:modified>
</cp:coreProperties>
</file>