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246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145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62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022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807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514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328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247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134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93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23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106BB-A71A-467C-87A0-C2645586DFEE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60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105"/>
            <a:ext cx="9150889" cy="6212362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2433079" y="3858362"/>
            <a:ext cx="900000" cy="1352550"/>
            <a:chOff x="2433079" y="3858362"/>
            <a:chExt cx="900000" cy="1352550"/>
          </a:xfrm>
        </p:grpSpPr>
        <p:sp>
          <p:nvSpPr>
            <p:cNvPr id="38" name="Arc 37"/>
            <p:cNvSpPr/>
            <p:nvPr/>
          </p:nvSpPr>
          <p:spPr>
            <a:xfrm>
              <a:off x="2926802" y="3983814"/>
              <a:ext cx="360000" cy="72000"/>
            </a:xfrm>
            <a:prstGeom prst="arc">
              <a:avLst>
                <a:gd name="adj1" fmla="val 6237762"/>
                <a:gd name="adj2" fmla="val 2737305"/>
              </a:avLst>
            </a:prstGeom>
            <a:ln w="19050">
              <a:solidFill>
                <a:srgbClr val="002060"/>
              </a:solidFill>
              <a:headEnd type="arrow" w="sm" len="sm"/>
              <a:tailEnd type="none"/>
            </a:ln>
            <a:scene3d>
              <a:camera prst="orthographicFront">
                <a:rot lat="0" lon="0" rev="200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Arc 40"/>
            <p:cNvSpPr/>
            <p:nvPr/>
          </p:nvSpPr>
          <p:spPr>
            <a:xfrm>
              <a:off x="2435896" y="5001400"/>
              <a:ext cx="360000" cy="72000"/>
            </a:xfrm>
            <a:prstGeom prst="arc">
              <a:avLst>
                <a:gd name="adj1" fmla="val 6237762"/>
                <a:gd name="adj2" fmla="val 2737305"/>
              </a:avLst>
            </a:prstGeom>
            <a:ln w="19050">
              <a:solidFill>
                <a:srgbClr val="002060"/>
              </a:solidFill>
              <a:headEnd type="arrow" w="sm" len="sm"/>
              <a:tailEnd type="none"/>
            </a:ln>
            <a:scene3d>
              <a:camera prst="orthographicFront">
                <a:rot lat="0" lon="0" rev="200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2883079" y="3858362"/>
              <a:ext cx="0" cy="1352550"/>
            </a:xfrm>
            <a:prstGeom prst="line">
              <a:avLst/>
            </a:prstGeom>
            <a:ln w="25400">
              <a:solidFill>
                <a:srgbClr val="FF0000"/>
              </a:solidFill>
            </a:ln>
            <a:scene3d>
              <a:camera prst="orthographicFront">
                <a:rot lat="0" lon="0" rev="200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/>
            <p:cNvSpPr/>
            <p:nvPr/>
          </p:nvSpPr>
          <p:spPr>
            <a:xfrm rot="21184503">
              <a:off x="2433079" y="4084637"/>
              <a:ext cx="900000" cy="90000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scene3d>
              <a:camera prst="orthographicFront">
                <a:rot lat="0" lon="0" rev="20040000"/>
              </a:camera>
              <a:lightRig rig="threePt" dir="t"/>
            </a:scene3d>
            <a:sp3d prstMaterial="matte">
              <a:bevelT w="406400" h="406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Day and night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660875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Why do you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think it gets dark at night?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30375" y="1708727"/>
            <a:ext cx="5760000" cy="40872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5" y="3039786"/>
            <a:ext cx="2781804" cy="589084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/>
              <a:t>A</a:t>
            </a:r>
            <a:r>
              <a:rPr lang="en-US" sz="1800" dirty="0" smtClean="0"/>
              <a:t>   Moon covers the Sun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     once a day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039785"/>
            <a:ext cx="4156301" cy="589085"/>
          </a:xfrm>
          <a:prstGeom prst="rect">
            <a:avLst/>
          </a:prstGeom>
        </p:spPr>
        <p:txBody>
          <a:bodyPr anchor="b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/>
              <a:t>B</a:t>
            </a:r>
            <a:r>
              <a:rPr lang="en-US" sz="1800" dirty="0" smtClean="0"/>
              <a:t>   Sun goes behind the Earth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 </a:t>
            </a:r>
            <a:r>
              <a:rPr lang="en-US" sz="1800" dirty="0" smtClean="0"/>
              <a:t>    once a day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7" y="5144656"/>
            <a:ext cx="4077935" cy="594296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/>
              <a:t>D</a:t>
            </a:r>
            <a:r>
              <a:rPr lang="en-US" sz="1800" dirty="0" smtClean="0"/>
              <a:t>   Earth goes around the Sun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      once a day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144656"/>
            <a:ext cx="2781804" cy="59429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800" b="1" dirty="0" smtClean="0"/>
              <a:t>C</a:t>
            </a:r>
            <a:r>
              <a:rPr lang="en-US" sz="1800" dirty="0" smtClean="0"/>
              <a:t>   Earth spins on its axis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 </a:t>
            </a:r>
            <a:r>
              <a:rPr lang="en-US" sz="1800" dirty="0" smtClean="0"/>
              <a:t>    once a day  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353650" y="1958249"/>
            <a:ext cx="1131775" cy="908829"/>
            <a:chOff x="2353650" y="1958249"/>
            <a:chExt cx="1131775" cy="908829"/>
          </a:xfrm>
        </p:grpSpPr>
        <p:sp>
          <p:nvSpPr>
            <p:cNvPr id="2" name="Oval 1"/>
            <p:cNvSpPr/>
            <p:nvPr/>
          </p:nvSpPr>
          <p:spPr>
            <a:xfrm>
              <a:off x="2353650" y="1967078"/>
              <a:ext cx="900000" cy="900000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406400" h="406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 rot="5400000">
              <a:off x="2585425" y="1958249"/>
              <a:ext cx="900000" cy="900000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406400" h="406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804024" y="1967078"/>
            <a:ext cx="2951562" cy="764327"/>
            <a:chOff x="4804024" y="1967078"/>
            <a:chExt cx="2951562" cy="764327"/>
          </a:xfrm>
        </p:grpSpPr>
        <p:sp>
          <p:nvSpPr>
            <p:cNvPr id="3" name="Oval 2"/>
            <p:cNvSpPr/>
            <p:nvPr/>
          </p:nvSpPr>
          <p:spPr>
            <a:xfrm>
              <a:off x="4804024" y="2102750"/>
              <a:ext cx="2951562" cy="628655"/>
            </a:xfrm>
            <a:prstGeom prst="ellipse">
              <a:avLst/>
            </a:prstGeom>
            <a:noFill/>
            <a:ln w="19050">
              <a:solidFill>
                <a:srgbClr val="00206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 rot="1350917">
              <a:off x="6153805" y="2281893"/>
              <a:ext cx="252000" cy="25200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15240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5180744" y="1967078"/>
              <a:ext cx="396000" cy="396000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28600" h="228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 flipH="1">
              <a:off x="6092977" y="2102750"/>
              <a:ext cx="168442" cy="0"/>
            </a:xfrm>
            <a:prstGeom prst="straightConnector1">
              <a:avLst/>
            </a:prstGeom>
            <a:ln w="19050">
              <a:solidFill>
                <a:schemeClr val="accent5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>
              <a:off x="6246726" y="2722344"/>
              <a:ext cx="125274" cy="8699"/>
            </a:xfrm>
            <a:prstGeom prst="straightConnector1">
              <a:avLst/>
            </a:prstGeom>
            <a:ln w="19050">
              <a:solidFill>
                <a:schemeClr val="accent5">
                  <a:lumMod val="50000"/>
                </a:schemeClr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4839433" y="4247190"/>
            <a:ext cx="2951562" cy="702867"/>
            <a:chOff x="4804024" y="2028538"/>
            <a:chExt cx="2951562" cy="702867"/>
          </a:xfrm>
        </p:grpSpPr>
        <p:sp>
          <p:nvSpPr>
            <p:cNvPr id="24" name="Oval 23"/>
            <p:cNvSpPr/>
            <p:nvPr/>
          </p:nvSpPr>
          <p:spPr>
            <a:xfrm>
              <a:off x="4804024" y="2102750"/>
              <a:ext cx="2951562" cy="628655"/>
            </a:xfrm>
            <a:prstGeom prst="ellipse">
              <a:avLst/>
            </a:prstGeom>
            <a:noFill/>
            <a:ln w="19050">
              <a:solidFill>
                <a:schemeClr val="accent5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 rot="1498078">
              <a:off x="6975916" y="2028538"/>
              <a:ext cx="252000" cy="25200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152400" h="152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6075954" y="2235633"/>
              <a:ext cx="396000" cy="396000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28600" h="228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flipH="1">
              <a:off x="6105512" y="2102750"/>
              <a:ext cx="168442" cy="0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6248722" y="2726607"/>
              <a:ext cx="172768" cy="2708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Straight Connector 29"/>
          <p:cNvCxnSpPr/>
          <p:nvPr/>
        </p:nvCxnSpPr>
        <p:spPr>
          <a:xfrm>
            <a:off x="2882825" y="4048125"/>
            <a:ext cx="0" cy="23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64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52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16</cp:revision>
  <dcterms:created xsi:type="dcterms:W3CDTF">2018-09-13T09:52:26Z</dcterms:created>
  <dcterms:modified xsi:type="dcterms:W3CDTF">2018-09-13T14:09:35Z</dcterms:modified>
</cp:coreProperties>
</file>