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F3"/>
    <a:srgbClr val="FFFF99"/>
    <a:srgbClr val="FFF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1" d="100"/>
          <a:sy n="51" d="100"/>
        </p:scale>
        <p:origin x="1050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444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760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04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182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537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9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71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19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545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70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38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5DDBB-7D7F-439F-9407-79F6B07EFB72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C058-E63E-4CB8-B08A-FC3D4C5F5E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9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5638"/>
            <a:ext cx="914399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Modelling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3286665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group of students make a model to show how the Moon and the Earth move around the Sun.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705" y="3572677"/>
            <a:ext cx="8748828" cy="26901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lvl="0" defTabSz="914400">
              <a:lnSpc>
                <a:spcPct val="114000"/>
              </a:lnSpc>
              <a:spcAft>
                <a:spcPts val="600"/>
              </a:spcAft>
              <a:defRPr/>
            </a:pPr>
            <a:r>
              <a:rPr lang="en-GB" b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tennis ball and the overhead projector represent?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represents the Earth?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 startAt="3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is this model </a:t>
            </a:r>
            <a:r>
              <a:rPr lang="en-GB" i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similar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what happens when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Earth and Moon move around the Sun?</a:t>
            </a:r>
            <a:endParaRPr lang="en-GB" dirty="0">
              <a:solidFill>
                <a:srgbClr val="1F497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defTabSz="914400">
              <a:lnSpc>
                <a:spcPct val="114000"/>
              </a:lnSpc>
              <a:spcBef>
                <a:spcPct val="20000"/>
              </a:spcBef>
              <a:buFont typeface="+mj-lt"/>
              <a:buAutoNum type="arabicPeriod" startAt="3"/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is this model </a:t>
            </a:r>
            <a:r>
              <a:rPr lang="en-GB" i="1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what happens when the Earth and Moon move around the Sun?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763309" y="862471"/>
            <a:ext cx="5940452" cy="2644890"/>
            <a:chOff x="2211494" y="927787"/>
            <a:chExt cx="5940452" cy="2644890"/>
          </a:xfrm>
        </p:grpSpPr>
        <p:sp>
          <p:nvSpPr>
            <p:cNvPr id="15" name="Arc 14"/>
            <p:cNvSpPr/>
            <p:nvPr/>
          </p:nvSpPr>
          <p:spPr>
            <a:xfrm>
              <a:off x="5469147" y="1302589"/>
              <a:ext cx="2178155" cy="855776"/>
            </a:xfrm>
            <a:prstGeom prst="arc">
              <a:avLst>
                <a:gd name="adj1" fmla="val 4755811"/>
                <a:gd name="adj2" fmla="val 998683"/>
              </a:avLst>
            </a:prstGeom>
            <a:ln w="50800">
              <a:solidFill>
                <a:srgbClr val="C00000"/>
              </a:solidFill>
              <a:prstDash val="dash"/>
              <a:headEnd type="arrow"/>
              <a:tailEnd type="none"/>
            </a:ln>
            <a:scene3d>
              <a:camera prst="orthographicFront">
                <a:rot lat="1799999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211494" y="927787"/>
              <a:ext cx="5940452" cy="2644890"/>
              <a:chOff x="2211494" y="927787"/>
              <a:chExt cx="5940452" cy="2644890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2211494" y="927787"/>
                <a:ext cx="5444465" cy="2644890"/>
                <a:chOff x="2616935" y="1049476"/>
                <a:chExt cx="5444465" cy="2644890"/>
              </a:xfrm>
            </p:grpSpPr>
            <p:sp>
              <p:nvSpPr>
                <p:cNvPr id="20" name="Arc 19"/>
                <p:cNvSpPr/>
                <p:nvPr/>
              </p:nvSpPr>
              <p:spPr>
                <a:xfrm>
                  <a:off x="2616935" y="2633317"/>
                  <a:ext cx="4423199" cy="1061049"/>
                </a:xfrm>
                <a:prstGeom prst="arc">
                  <a:avLst>
                    <a:gd name="adj1" fmla="val 10166345"/>
                    <a:gd name="adj2" fmla="val 575817"/>
                  </a:avLst>
                </a:prstGeom>
                <a:ln w="50800">
                  <a:solidFill>
                    <a:schemeClr val="accent6">
                      <a:lumMod val="50000"/>
                    </a:schemeClr>
                  </a:solidFill>
                  <a:prstDash val="dash"/>
                  <a:headEnd type="arrow"/>
                  <a:tailEnd type="none"/>
                </a:ln>
                <a:scene3d>
                  <a:camera prst="orthographicFront">
                    <a:rot lat="17999990" lon="0" rev="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602238" y="1049476"/>
                  <a:ext cx="3459162" cy="2285080"/>
                </a:xfrm>
                <a:prstGeom prst="rect">
                  <a:avLst/>
                </a:prstGeom>
              </p:spPr>
            </p:pic>
          </p:grpSp>
          <p:sp>
            <p:nvSpPr>
              <p:cNvPr id="18" name="TextBox 17"/>
              <p:cNvSpPr txBox="1"/>
              <p:nvPr/>
            </p:nvSpPr>
            <p:spPr>
              <a:xfrm>
                <a:off x="3985404" y="3003322"/>
                <a:ext cx="10092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Overhead projector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142657" y="1071756"/>
                <a:ext cx="100928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Tennis ball on a stick</a:t>
                </a:r>
                <a:endParaRPr lang="en-GB" sz="12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924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84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12</cp:revision>
  <dcterms:created xsi:type="dcterms:W3CDTF">2018-09-14T09:26:17Z</dcterms:created>
  <dcterms:modified xsi:type="dcterms:W3CDTF">2018-10-01T12:33:48Z</dcterms:modified>
</cp:coreProperties>
</file>