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Formula choice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334D52E-A616-4D49-882F-2512E56EBAD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57201" y="863126"/>
            <a:ext cx="4605130" cy="2429794"/>
          </a:xfrm>
        </p:spPr>
        <p:txBody>
          <a:bodyPr/>
          <a:lstStyle/>
          <a:p>
            <a:r>
              <a:rPr lang="en-GB" dirty="0"/>
              <a:t>The diagram on the right shows a molecule made up of three atoms.</a:t>
            </a:r>
          </a:p>
          <a:p>
            <a:endParaRPr lang="en-GB" dirty="0"/>
          </a:p>
          <a:p>
            <a:r>
              <a:rPr lang="en-GB" dirty="0"/>
              <a:t>Which chemical formula should be used to represent </a:t>
            </a:r>
            <a:r>
              <a:rPr lang="en-GB"/>
              <a:t>the molecule?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DCB5AC1-1B2C-42C4-A314-486F10D0EC6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OSO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9EF2D92-B0EA-4A35-B5F8-45FEC1188DD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SO</a:t>
            </a:r>
            <a:r>
              <a:rPr lang="en-GB" baseline="30000" dirty="0"/>
              <a:t>2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E577490-6956-4E88-9251-B5A3BE13CA0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SO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F6F06FA-18A4-4A0C-B03B-553DAEFEB46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S</a:t>
            </a:r>
            <a:r>
              <a:rPr lang="en-GB" baseline="-25000" dirty="0"/>
              <a:t>2</a:t>
            </a:r>
            <a:r>
              <a:rPr lang="en-GB" dirty="0"/>
              <a:t>O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4955137-C7D7-4DD9-AD29-577F4D96B928}"/>
              </a:ext>
            </a:extLst>
          </p:cNvPr>
          <p:cNvSpPr txBox="1"/>
          <p:nvPr/>
        </p:nvSpPr>
        <p:spPr>
          <a:xfrm>
            <a:off x="6584736" y="668332"/>
            <a:ext cx="110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sulfur atom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71B428A-D0D5-474A-A994-59A7EDBAB730}"/>
              </a:ext>
            </a:extLst>
          </p:cNvPr>
          <p:cNvSpPr txBox="1"/>
          <p:nvPr/>
        </p:nvSpPr>
        <p:spPr>
          <a:xfrm>
            <a:off x="5769767" y="2207067"/>
            <a:ext cx="110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oxygen atom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C91A6B-84B8-4D1D-BA30-571C8EC4FBAF}"/>
              </a:ext>
            </a:extLst>
          </p:cNvPr>
          <p:cNvSpPr txBox="1"/>
          <p:nvPr/>
        </p:nvSpPr>
        <p:spPr>
          <a:xfrm>
            <a:off x="7361405" y="2188200"/>
            <a:ext cx="110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oxygen atom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B8492F7-74DD-43DC-A4AF-39D034D204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7201" y="1280026"/>
            <a:ext cx="2188654" cy="1005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45</TotalTime>
  <Words>38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Courier New</vt:lpstr>
      <vt:lpstr>Verdana</vt:lpstr>
      <vt:lpstr>Wingdings</vt:lpstr>
      <vt:lpstr>BEST_template_activity_powerpoint</vt:lpstr>
      <vt:lpstr>Formula choice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7</cp:revision>
  <dcterms:created xsi:type="dcterms:W3CDTF">2018-07-23T18:21:01Z</dcterms:created>
  <dcterms:modified xsi:type="dcterms:W3CDTF">2018-07-26T09:39:41Z</dcterms:modified>
</cp:coreProperties>
</file>