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BE943AB-0C45-4CA0-A771-C32B0EA39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More than one molecule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4617685-F576-46CF-8159-014FE5CC99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Which expression best describes the diagram below?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Key:  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BE68269-C347-4DB3-AA6F-0C8C9C7582E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baseline="-25000" dirty="0"/>
              <a:t>4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25015BF-7DBF-4FA4-AAFB-C25F62109EB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4O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BB00292-2621-4A25-8578-F1CA7C35F4F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2O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CBEAE696-9ABC-4000-BE3C-B13EC0D132D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2</a:t>
            </a:r>
            <a:endParaRPr lang="en-GB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5F687AA-6FA0-44C5-9377-A8C648755F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9693" y="1622151"/>
            <a:ext cx="3529890" cy="73768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C849932-DF78-4814-8E0A-B9D92A0894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81" y="2768180"/>
            <a:ext cx="1706241" cy="445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71</TotalTime>
  <Words>19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More than one molecule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More than one molecule</dc:title>
  <dc:creator>HEC Harden</dc:creator>
  <cp:lastModifiedBy>HEC Harden</cp:lastModifiedBy>
  <cp:revision>4</cp:revision>
  <dcterms:created xsi:type="dcterms:W3CDTF">2018-07-24T09:19:32Z</dcterms:created>
  <dcterms:modified xsi:type="dcterms:W3CDTF">2018-07-26T09:46:46Z</dcterms:modified>
</cp:coreProperties>
</file>