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9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E6E490"/>
    <a:srgbClr val="FAF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>
            <a:extLst>
              <a:ext uri="{FF2B5EF4-FFF2-40B4-BE49-F238E27FC236}">
                <a16:creationId xmlns:a16="http://schemas.microsoft.com/office/drawing/2014/main" id="{ECFA370C-3DB4-4E02-A856-E932D13142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Interpreting chemical formulae (1/2)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CCB48ED-A54D-4F97-8EA3-D5A8273ED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5" name="Text Placeholder 5">
            <a:extLst>
              <a:ext uri="{FF2B5EF4-FFF2-40B4-BE49-F238E27FC236}">
                <a16:creationId xmlns:a16="http://schemas.microsoft.com/office/drawing/2014/main" id="{70FF2A85-4BEA-457E-B439-DF41D072C8CA}"/>
              </a:ext>
            </a:extLst>
          </p:cNvPr>
          <p:cNvSpPr txBox="1">
            <a:spLocks/>
          </p:cNvSpPr>
          <p:nvPr/>
        </p:nvSpPr>
        <p:spPr>
          <a:xfrm>
            <a:off x="319160" y="871478"/>
            <a:ext cx="8201988" cy="1209113"/>
          </a:xfrm>
          <a:prstGeom prst="rect">
            <a:avLst/>
          </a:prstGeo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jar containing white crystals is labelled NaCl.</a:t>
            </a:r>
          </a:p>
          <a:p>
            <a:r>
              <a:rPr lang="en-GB" dirty="0"/>
              <a:t>NaCl is the chemical formula for sodium chloride (common salt)</a:t>
            </a:r>
          </a:p>
          <a:p>
            <a:r>
              <a:rPr lang="en-GB" dirty="0"/>
              <a:t>Select the diagram that best represents this formula.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DC87A0A-3F92-4587-8F34-583FEB5FF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2527" y="3407598"/>
            <a:ext cx="1298561" cy="72548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3184E7-88FF-4E7C-A090-077D2E5290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6633" y="3016986"/>
            <a:ext cx="1789441" cy="150670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4D11BB8-F9B9-4D8B-A9A2-1C27A760376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1619" y="3110346"/>
            <a:ext cx="1079408" cy="102273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45C1A66-F4DA-453A-B547-ACD8ED1393BA}"/>
              </a:ext>
            </a:extLst>
          </p:cNvPr>
          <p:cNvSpPr txBox="1"/>
          <p:nvPr/>
        </p:nvSpPr>
        <p:spPr>
          <a:xfrm>
            <a:off x="1709531" y="4922471"/>
            <a:ext cx="47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B09D17-5AB9-47E0-BABF-503FABE2834D}"/>
              </a:ext>
            </a:extLst>
          </p:cNvPr>
          <p:cNvSpPr txBox="1"/>
          <p:nvPr/>
        </p:nvSpPr>
        <p:spPr>
          <a:xfrm>
            <a:off x="4461353" y="4922471"/>
            <a:ext cx="47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A11495D-6F72-47F8-8427-FDFCBA47C4E3}"/>
              </a:ext>
            </a:extLst>
          </p:cNvPr>
          <p:cNvSpPr txBox="1"/>
          <p:nvPr/>
        </p:nvSpPr>
        <p:spPr>
          <a:xfrm>
            <a:off x="6771861" y="4922471"/>
            <a:ext cx="4770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443345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D7BBEC0A-BCA3-4F9B-AA94-5EFADAE2AF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Interpreting a chemical formulae (2/2)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450B8D1-8413-4B94-B8C5-00C4277A87C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9160" y="796779"/>
            <a:ext cx="8469918" cy="2350943"/>
          </a:xfrm>
        </p:spPr>
        <p:txBody>
          <a:bodyPr/>
          <a:lstStyle/>
          <a:p>
            <a:r>
              <a:rPr lang="en-GB" dirty="0"/>
              <a:t>A bottle containing a colourless liquid is labelled H</a:t>
            </a:r>
            <a:r>
              <a:rPr lang="en-GB" baseline="-25000" dirty="0"/>
              <a:t>2</a:t>
            </a:r>
            <a:r>
              <a:rPr lang="en-GB" dirty="0"/>
              <a:t>O.</a:t>
            </a:r>
          </a:p>
          <a:p>
            <a:r>
              <a:rPr lang="en-GB" dirty="0"/>
              <a:t>What does the chemical formula H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 </a:t>
            </a:r>
            <a:r>
              <a:rPr lang="en-GB" dirty="0"/>
              <a:t>represent?</a:t>
            </a:r>
          </a:p>
          <a:p>
            <a:endParaRPr lang="en-GB" dirty="0"/>
          </a:p>
          <a:p>
            <a:r>
              <a:rPr lang="en-GB" i="1" dirty="0"/>
              <a:t>Tick a box to show how confident you are </a:t>
            </a:r>
          </a:p>
          <a:p>
            <a:r>
              <a:rPr lang="en-GB" i="1" dirty="0"/>
              <a:t>that each statement is right or wrong</a:t>
            </a:r>
          </a:p>
          <a:p>
            <a:endParaRPr lang="en-GB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5766670-7384-477B-870C-CE731B7478C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name of the substance ‘water’.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44E9B83-9B97-486E-AD1A-70B49E3DD6BE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In the liquid in the bottle there are 2 hydrogen atoms for every oxygen atom.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01FBBA0-D5F0-467B-A4CE-0F76803481A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GB" dirty="0"/>
              <a:t>In one molecule of water there are 2 hydrogen atoms and one oxygen atom.</a:t>
            </a:r>
          </a:p>
        </p:txBody>
      </p:sp>
    </p:spTree>
    <p:extLst>
      <p:ext uri="{BB962C8B-B14F-4D97-AF65-F5344CB8AC3E}">
        <p14:creationId xmlns:p14="http://schemas.microsoft.com/office/powerpoint/2010/main" val="215889316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138</TotalTime>
  <Words>121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</vt:lpstr>
      <vt:lpstr>Calibri</vt:lpstr>
      <vt:lpstr>Courier New</vt:lpstr>
      <vt:lpstr>Verdana</vt:lpstr>
      <vt:lpstr>Wingdings</vt:lpstr>
      <vt:lpstr>BEST_template_activity_powerpoint</vt:lpstr>
      <vt:lpstr>Interpreting chemical formulae (1/2)</vt:lpstr>
      <vt:lpstr>Interpreting a chemical formulae (2/2)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2018-07-24T10:40:11Z</dcterms:created>
  <dcterms:modified xsi:type="dcterms:W3CDTF">2018-07-26T09:52:42Z</dcterms:modified>
</cp:coreProperties>
</file>