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4D83"/>
    <a:srgbClr val="FAFAEA"/>
    <a:srgbClr val="E6E4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50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9556EB-94E7-457E-A5FD-665B2A912858}" type="datetimeFigureOut">
              <a:rPr lang="en-GB" smtClean="0"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242B73-E310-4E09-A166-B2F92CA290F6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04163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79C9E-F49C-44DF-A693-F9323E75BC7A}" type="datetimeFigureOut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39985-9CC0-49DD-9371-B5C913069D01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6022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5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85204664"/>
              </p:ext>
            </p:extLst>
          </p:nvPr>
        </p:nvGraphicFramePr>
        <p:xfrm>
          <a:off x="457207" y="2751138"/>
          <a:ext cx="8285148" cy="316736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7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176087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2751138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33991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85" y="405303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85" y="471478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1523984" y="5373991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26846131"/>
              </p:ext>
            </p:extLst>
          </p:nvPr>
        </p:nvGraphicFramePr>
        <p:xfrm>
          <a:off x="457200" y="275113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6572355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9717737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452709460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728463667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17612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dict - Explain -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457198" y="109587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Predict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197" y="1546523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57196" y="3487667"/>
            <a:ext cx="4230687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4794250" y="931491"/>
            <a:ext cx="3879850" cy="45207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9770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serve - Ex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457199" y="2049707"/>
            <a:ext cx="8507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Observe</a:t>
            </a: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GB" sz="18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sz="18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Explain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75395" y="2477316"/>
            <a:ext cx="5562599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475395" y="4412794"/>
            <a:ext cx="8216901" cy="1392608"/>
          </a:xfrm>
        </p:spPr>
        <p:txBody>
          <a:bodyPr/>
          <a:lstStyle>
            <a:lvl1pPr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Picture Placeholder 10"/>
          <p:cNvSpPr>
            <a:spLocks noGrp="1"/>
          </p:cNvSpPr>
          <p:nvPr>
            <p:ph type="pic" sz="quarter" idx="15" hasCustomPrompt="1"/>
          </p:nvPr>
        </p:nvSpPr>
        <p:spPr>
          <a:xfrm>
            <a:off x="6400800" y="931491"/>
            <a:ext cx="2273300" cy="2709582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picture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457199" y="925794"/>
            <a:ext cx="5562599" cy="80045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defRPr sz="20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practical instruction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36569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lking hea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3584476" y="2512465"/>
            <a:ext cx="1970291" cy="1401510"/>
            <a:chOff x="0" y="0"/>
            <a:chExt cx="1428115" cy="973455"/>
          </a:xfrm>
        </p:grpSpPr>
        <p:grpSp>
          <p:nvGrpSpPr>
            <p:cNvPr id="7" name="Group 6"/>
            <p:cNvGrpSpPr>
              <a:grpSpLocks noChangeAspect="1"/>
            </p:cNvGrpSpPr>
            <p:nvPr userDrawn="1"/>
          </p:nvGrpSpPr>
          <p:grpSpPr>
            <a:xfrm>
              <a:off x="200025" y="0"/>
              <a:ext cx="475615" cy="611505"/>
              <a:chOff x="0" y="0"/>
              <a:chExt cx="527901" cy="688156"/>
            </a:xfrm>
          </p:grpSpPr>
          <p:sp>
            <p:nvSpPr>
              <p:cNvPr id="20" name="Freeform 19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21" name="Oval 20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8" name="Group 7"/>
            <p:cNvGrpSpPr>
              <a:grpSpLocks noChangeAspect="1"/>
            </p:cNvGrpSpPr>
            <p:nvPr userDrawn="1"/>
          </p:nvGrpSpPr>
          <p:grpSpPr>
            <a:xfrm>
              <a:off x="0" y="276225"/>
              <a:ext cx="475615" cy="611505"/>
              <a:chOff x="0" y="0"/>
              <a:chExt cx="527901" cy="688156"/>
            </a:xfrm>
          </p:grpSpPr>
          <p:sp>
            <p:nvSpPr>
              <p:cNvPr id="18" name="Freeform 17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9" name="Oval 18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9" name="Group 8"/>
            <p:cNvGrpSpPr>
              <a:grpSpLocks noChangeAspect="1"/>
            </p:cNvGrpSpPr>
            <p:nvPr userDrawn="1"/>
          </p:nvGrpSpPr>
          <p:grpSpPr>
            <a:xfrm>
              <a:off x="638175" y="28575"/>
              <a:ext cx="475615" cy="611505"/>
              <a:chOff x="0" y="0"/>
              <a:chExt cx="527901" cy="688156"/>
            </a:xfrm>
          </p:grpSpPr>
          <p:sp>
            <p:nvSpPr>
              <p:cNvPr id="16" name="Freeform 15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7" name="Oval 16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0" name="Group 9"/>
            <p:cNvGrpSpPr>
              <a:grpSpLocks noChangeAspect="1"/>
            </p:cNvGrpSpPr>
            <p:nvPr userDrawn="1"/>
          </p:nvGrpSpPr>
          <p:grpSpPr>
            <a:xfrm>
              <a:off x="952500" y="361950"/>
              <a:ext cx="475615" cy="611505"/>
              <a:chOff x="0" y="0"/>
              <a:chExt cx="527901" cy="688156"/>
            </a:xfrm>
          </p:grpSpPr>
          <p:sp>
            <p:nvSpPr>
              <p:cNvPr id="14" name="Freeform 13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5" name="Oval 14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  <p:grpSp>
          <p:nvGrpSpPr>
            <p:cNvPr id="11" name="Group 10"/>
            <p:cNvGrpSpPr>
              <a:grpSpLocks noChangeAspect="1"/>
            </p:cNvGrpSpPr>
            <p:nvPr userDrawn="1"/>
          </p:nvGrpSpPr>
          <p:grpSpPr>
            <a:xfrm>
              <a:off x="342900" y="342900"/>
              <a:ext cx="475615" cy="611505"/>
              <a:chOff x="0" y="0"/>
              <a:chExt cx="527901" cy="688156"/>
            </a:xfrm>
          </p:grpSpPr>
          <p:sp>
            <p:nvSpPr>
              <p:cNvPr id="12" name="Freeform 11"/>
              <p:cNvSpPr/>
              <p:nvPr userDrawn="1"/>
            </p:nvSpPr>
            <p:spPr>
              <a:xfrm>
                <a:off x="0" y="334638"/>
                <a:ext cx="527901" cy="353518"/>
              </a:xfrm>
              <a:custGeom>
                <a:avLst/>
                <a:gdLst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28"/>
                  <a:gd name="connsiteY0" fmla="*/ 377072 h 377072"/>
                  <a:gd name="connsiteX1" fmla="*/ 537328 w 537328"/>
                  <a:gd name="connsiteY1" fmla="*/ 18853 h 377072"/>
                  <a:gd name="connsiteX2" fmla="*/ 9427 w 537328"/>
                  <a:gd name="connsiteY2" fmla="*/ 18853 h 377072"/>
                  <a:gd name="connsiteX3" fmla="*/ 9427 w 537328"/>
                  <a:gd name="connsiteY3" fmla="*/ 0 h 377072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32"/>
                  <a:gd name="connsiteY0" fmla="*/ 384069 h 384069"/>
                  <a:gd name="connsiteX1" fmla="*/ 537328 w 537332"/>
                  <a:gd name="connsiteY1" fmla="*/ 25850 h 384069"/>
                  <a:gd name="connsiteX2" fmla="*/ 9427 w 537332"/>
                  <a:gd name="connsiteY2" fmla="*/ 25850 h 384069"/>
                  <a:gd name="connsiteX3" fmla="*/ 9427 w 537332"/>
                  <a:gd name="connsiteY3" fmla="*/ 6997 h 384069"/>
                  <a:gd name="connsiteX0" fmla="*/ 0 w 537328"/>
                  <a:gd name="connsiteY0" fmla="*/ 710852 h 710852"/>
                  <a:gd name="connsiteX1" fmla="*/ 537328 w 537328"/>
                  <a:gd name="connsiteY1" fmla="*/ 352633 h 710852"/>
                  <a:gd name="connsiteX2" fmla="*/ 9427 w 537328"/>
                  <a:gd name="connsiteY2" fmla="*/ 352633 h 710852"/>
                  <a:gd name="connsiteX3" fmla="*/ 9427 w 537328"/>
                  <a:gd name="connsiteY3" fmla="*/ 333780 h 710852"/>
                  <a:gd name="connsiteX0" fmla="*/ 0 w 537328"/>
                  <a:gd name="connsiteY0" fmla="*/ 1461154 h 1461154"/>
                  <a:gd name="connsiteX1" fmla="*/ 537328 w 537328"/>
                  <a:gd name="connsiteY1" fmla="*/ 1102935 h 1461154"/>
                  <a:gd name="connsiteX2" fmla="*/ 9427 w 537328"/>
                  <a:gd name="connsiteY2" fmla="*/ 1102935 h 1461154"/>
                  <a:gd name="connsiteX3" fmla="*/ 160256 w 537328"/>
                  <a:gd name="connsiteY3" fmla="*/ 0 h 1461154"/>
                  <a:gd name="connsiteX0" fmla="*/ 0 w 537328"/>
                  <a:gd name="connsiteY0" fmla="*/ 710853 h 710853"/>
                  <a:gd name="connsiteX1" fmla="*/ 537328 w 537328"/>
                  <a:gd name="connsiteY1" fmla="*/ 352634 h 710853"/>
                  <a:gd name="connsiteX2" fmla="*/ 9427 w 537328"/>
                  <a:gd name="connsiteY2" fmla="*/ 352634 h 710853"/>
                  <a:gd name="connsiteX0" fmla="*/ 0 w 537328"/>
                  <a:gd name="connsiteY0" fmla="*/ 836552 h 836552"/>
                  <a:gd name="connsiteX1" fmla="*/ 537328 w 537328"/>
                  <a:gd name="connsiteY1" fmla="*/ 478333 h 836552"/>
                  <a:gd name="connsiteX2" fmla="*/ 9427 w 537328"/>
                  <a:gd name="connsiteY2" fmla="*/ 478333 h 836552"/>
                  <a:gd name="connsiteX0" fmla="*/ 0 w 537328"/>
                  <a:gd name="connsiteY0" fmla="*/ 737239 h 737239"/>
                  <a:gd name="connsiteX1" fmla="*/ 537328 w 537328"/>
                  <a:gd name="connsiteY1" fmla="*/ 379020 h 737239"/>
                  <a:gd name="connsiteX2" fmla="*/ 9427 w 537328"/>
                  <a:gd name="connsiteY2" fmla="*/ 379020 h 737239"/>
                  <a:gd name="connsiteX0" fmla="*/ 527957 w 527957"/>
                  <a:gd name="connsiteY0" fmla="*/ 379020 h 379020"/>
                  <a:gd name="connsiteX1" fmla="*/ 56 w 527957"/>
                  <a:gd name="connsiteY1" fmla="*/ 379020 h 379020"/>
                  <a:gd name="connsiteX0" fmla="*/ 527957 w 527957"/>
                  <a:gd name="connsiteY0" fmla="*/ 390136 h 390136"/>
                  <a:gd name="connsiteX1" fmla="*/ 56 w 527957"/>
                  <a:gd name="connsiteY1" fmla="*/ 390136 h 390136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0" fmla="*/ 527901 w 527901"/>
                  <a:gd name="connsiteY0" fmla="*/ 438358 h 438358"/>
                  <a:gd name="connsiteX1" fmla="*/ 0 w 527901"/>
                  <a:gd name="connsiteY1" fmla="*/ 438358 h 438358"/>
                  <a:gd name="connsiteX2" fmla="*/ 527901 w 527901"/>
                  <a:gd name="connsiteY2" fmla="*/ 438358 h 438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527901" h="438358">
                    <a:moveTo>
                      <a:pt x="527901" y="438358"/>
                    </a:moveTo>
                    <a:cubicBezTo>
                      <a:pt x="520044" y="-139818"/>
                      <a:pt x="3142" y="-152389"/>
                      <a:pt x="0" y="438358"/>
                    </a:cubicBezTo>
                    <a:lnTo>
                      <a:pt x="527901" y="43835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  <p:sp>
            <p:nvSpPr>
              <p:cNvPr id="13" name="Oval 12"/>
              <p:cNvSpPr/>
              <p:nvPr userDrawn="1"/>
            </p:nvSpPr>
            <p:spPr>
              <a:xfrm>
                <a:off x="70701" y="0"/>
                <a:ext cx="386499" cy="386499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en-GB" dirty="0"/>
              </a:p>
            </p:txBody>
          </p:sp>
        </p:grpSp>
      </p:grpSp>
      <p:sp>
        <p:nvSpPr>
          <p:cNvPr id="35" name="Text Placeholder 34"/>
          <p:cNvSpPr>
            <a:spLocks noGrp="1"/>
          </p:cNvSpPr>
          <p:nvPr>
            <p:ph type="body" sz="quarter" idx="13" hasCustomPrompt="1"/>
          </p:nvPr>
        </p:nvSpPr>
        <p:spPr>
          <a:xfrm>
            <a:off x="680192" y="1103035"/>
            <a:ext cx="2992166" cy="10334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200" baseline="0"/>
            </a:lvl1pPr>
          </a:lstStyle>
          <a:p>
            <a:pPr lvl="0"/>
            <a:r>
              <a:rPr lang="en-US" dirty="0"/>
              <a:t>Add speech bubbles in this format:  Background RGB = 250, 250, 234  Text in Verdana 12+ Pt v. dark blue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09610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cused CLOZ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07649" y="835128"/>
            <a:ext cx="8494519" cy="404878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add instructions 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649" y="1242561"/>
            <a:ext cx="8494519" cy="405425"/>
          </a:xfrm>
        </p:spPr>
        <p:txBody>
          <a:bodyPr/>
          <a:lstStyle>
            <a:lvl1pPr>
              <a:defRPr sz="1600" i="1" baseline="0"/>
            </a:lvl1pPr>
          </a:lstStyle>
          <a:p>
            <a:pPr lvl="0"/>
            <a:r>
              <a:rPr lang="en-US" dirty="0"/>
              <a:t>Click to state which two words can be used to fill the gaps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5" hasCustomPrompt="1"/>
          </p:nvPr>
        </p:nvSpPr>
        <p:spPr>
          <a:xfrm>
            <a:off x="307975" y="1803163"/>
            <a:ext cx="8494713" cy="435792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 bIns="180000"/>
          <a:lstStyle>
            <a:lvl1pPr>
              <a:lnSpc>
                <a:spcPct val="114000"/>
              </a:lnSpc>
              <a:spcBef>
                <a:spcPts val="0"/>
              </a:spcBef>
              <a:spcAft>
                <a:spcPts val="900"/>
              </a:spcAft>
              <a:defRPr baseline="0"/>
            </a:lvl1pPr>
          </a:lstStyle>
          <a:p>
            <a:pPr lvl="0"/>
            <a:r>
              <a:rPr lang="en-US" dirty="0"/>
              <a:t>Click to add the sentences with _____ gaps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49474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ritiquing a re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6"/>
            <a:ext cx="8434790" cy="239772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 – and maybe add a picture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354605" y="3460560"/>
            <a:ext cx="8434790" cy="239772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tIns="10800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 question / questions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17906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xplanation sto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23"/>
          <p:cNvSpPr>
            <a:spLocks noGrp="1"/>
          </p:cNvSpPr>
          <p:nvPr>
            <p:ph type="body" sz="quarter" idx="23" hasCustomPrompt="1"/>
          </p:nvPr>
        </p:nvSpPr>
        <p:spPr>
          <a:xfrm>
            <a:off x="144463" y="1427163"/>
            <a:ext cx="312737" cy="38417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23"/>
          <p:cNvSpPr>
            <a:spLocks noGrp="1"/>
          </p:cNvSpPr>
          <p:nvPr>
            <p:ph type="body" sz="quarter" idx="24" hasCustomPrompt="1"/>
          </p:nvPr>
        </p:nvSpPr>
        <p:spPr>
          <a:xfrm>
            <a:off x="143751" y="2027859"/>
            <a:ext cx="312737" cy="1042267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23"/>
          <p:cNvSpPr>
            <a:spLocks noGrp="1"/>
          </p:cNvSpPr>
          <p:nvPr>
            <p:ph type="body" sz="quarter" idx="25" hasCustomPrompt="1"/>
          </p:nvPr>
        </p:nvSpPr>
        <p:spPr>
          <a:xfrm>
            <a:off x="141714" y="3254465"/>
            <a:ext cx="312737" cy="749188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23"/>
          <p:cNvSpPr>
            <a:spLocks noGrp="1"/>
          </p:cNvSpPr>
          <p:nvPr>
            <p:ph type="body" sz="quarter" idx="26" hasCustomPrompt="1"/>
          </p:nvPr>
        </p:nvSpPr>
        <p:spPr>
          <a:xfrm>
            <a:off x="141713" y="4250220"/>
            <a:ext cx="312737" cy="1055242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23"/>
          <p:cNvSpPr>
            <a:spLocks noGrp="1"/>
          </p:cNvSpPr>
          <p:nvPr>
            <p:ph type="body" sz="quarter" idx="27" hasCustomPrompt="1"/>
          </p:nvPr>
        </p:nvSpPr>
        <p:spPr>
          <a:xfrm>
            <a:off x="160783" y="5527575"/>
            <a:ext cx="312737" cy="384545"/>
          </a:xfrm>
        </p:spPr>
        <p:txBody>
          <a:bodyPr anchor="ctr" anchorCtr="0"/>
          <a:lstStyle>
            <a:lvl1pPr>
              <a:defRPr sz="1600" b="1"/>
            </a:lvl1pPr>
          </a:lstStyle>
          <a:p>
            <a:pPr lvl="0"/>
            <a:r>
              <a:rPr lang="en-US" dirty="0"/>
              <a:t>#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160783" y="798100"/>
            <a:ext cx="8820737" cy="3239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Aft>
                <a:spcPts val="600"/>
              </a:spcAft>
            </a:pPr>
            <a:r>
              <a:rPr lang="en-GB" sz="1400" b="1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 do:  </a:t>
            </a:r>
            <a:r>
              <a:rPr lang="en-GB" sz="14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 each row pick one statement that you think is right.  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28" hasCustomPrompt="1"/>
          </p:nvPr>
        </p:nvSpPr>
        <p:spPr>
          <a:xfrm>
            <a:off x="701865" y="1430882"/>
            <a:ext cx="8323263" cy="417136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2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701864" y="5532587"/>
            <a:ext cx="8323263" cy="37953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701864" y="2027483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4966983" y="2025437"/>
            <a:ext cx="4058144" cy="104335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701864" y="4249463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2"/>
          <p:cNvSpPr>
            <a:spLocks noGrp="1"/>
          </p:cNvSpPr>
          <p:nvPr>
            <p:ph type="body" sz="quarter" idx="40" hasCustomPrompt="1"/>
          </p:nvPr>
        </p:nvSpPr>
        <p:spPr>
          <a:xfrm>
            <a:off x="4966983" y="4247417"/>
            <a:ext cx="4058144" cy="1055999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2"/>
          <p:cNvSpPr>
            <a:spLocks noGrp="1"/>
          </p:cNvSpPr>
          <p:nvPr>
            <p:ph type="body" sz="quarter" idx="41" hasCustomPrompt="1"/>
          </p:nvPr>
        </p:nvSpPr>
        <p:spPr>
          <a:xfrm>
            <a:off x="701864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2"/>
          <p:cNvSpPr>
            <a:spLocks noGrp="1"/>
          </p:cNvSpPr>
          <p:nvPr>
            <p:ph type="body" sz="quarter" idx="42" hasCustomPrompt="1"/>
          </p:nvPr>
        </p:nvSpPr>
        <p:spPr>
          <a:xfrm>
            <a:off x="3534831" y="3264993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9" name="Text Placeholder 12"/>
          <p:cNvSpPr>
            <a:spLocks noGrp="1"/>
          </p:cNvSpPr>
          <p:nvPr>
            <p:ph type="body" sz="quarter" idx="43" hasCustomPrompt="1"/>
          </p:nvPr>
        </p:nvSpPr>
        <p:spPr>
          <a:xfrm>
            <a:off x="6367799" y="3279431"/>
            <a:ext cx="2657328" cy="75734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512935" y="1211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526863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2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43325" y="1435895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4463" y="1854200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325" y="258859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325" y="3306964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6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144463" y="4028160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7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144463" y="4759727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8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144463" y="5558038"/>
            <a:ext cx="3598862" cy="538163"/>
          </a:xfrm>
          <a:solidFill>
            <a:srgbClr val="FAFAEA"/>
          </a:solidFill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8"/>
          <p:cNvSpPr>
            <a:spLocks noGrp="1"/>
          </p:cNvSpPr>
          <p:nvPr>
            <p:ph type="body" sz="quarter" idx="33" hasCustomPrompt="1"/>
          </p:nvPr>
        </p:nvSpPr>
        <p:spPr>
          <a:xfrm>
            <a:off x="5364488" y="1434672"/>
            <a:ext cx="3600000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5365626" y="185297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35" hasCustomPrompt="1"/>
          </p:nvPr>
        </p:nvSpPr>
        <p:spPr>
          <a:xfrm>
            <a:off x="5364488" y="258737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36" hasCustomPrompt="1"/>
          </p:nvPr>
        </p:nvSpPr>
        <p:spPr>
          <a:xfrm>
            <a:off x="5364488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37" hasCustomPrompt="1"/>
          </p:nvPr>
        </p:nvSpPr>
        <p:spPr>
          <a:xfrm>
            <a:off x="5365626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38" hasCustomPrompt="1"/>
          </p:nvPr>
        </p:nvSpPr>
        <p:spPr>
          <a:xfrm>
            <a:off x="5365626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39" hasCustomPrompt="1"/>
          </p:nvPr>
        </p:nvSpPr>
        <p:spPr>
          <a:xfrm>
            <a:off x="5365626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0" hasCustomPrompt="1"/>
          </p:nvPr>
        </p:nvSpPr>
        <p:spPr>
          <a:xfrm>
            <a:off x="143325" y="3305741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11"/>
          <p:cNvSpPr>
            <a:spLocks noGrp="1"/>
          </p:cNvSpPr>
          <p:nvPr>
            <p:ph type="body" sz="quarter" idx="41" hasCustomPrompt="1"/>
          </p:nvPr>
        </p:nvSpPr>
        <p:spPr>
          <a:xfrm>
            <a:off x="144463" y="4026937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11"/>
          <p:cNvSpPr>
            <a:spLocks noGrp="1"/>
          </p:cNvSpPr>
          <p:nvPr>
            <p:ph type="body" sz="quarter" idx="42" hasCustomPrompt="1"/>
          </p:nvPr>
        </p:nvSpPr>
        <p:spPr>
          <a:xfrm>
            <a:off x="144463" y="4758504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144463" y="5556815"/>
            <a:ext cx="359886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13251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nking 3 ide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Placeholder 11"/>
          <p:cNvSpPr>
            <a:spLocks noGrp="1"/>
          </p:cNvSpPr>
          <p:nvPr>
            <p:ph type="body" sz="quarter" idx="57" hasCustomPrompt="1"/>
          </p:nvPr>
        </p:nvSpPr>
        <p:spPr>
          <a:xfrm>
            <a:off x="6769406" y="1920692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7" name="Text Placeholder 11"/>
          <p:cNvSpPr>
            <a:spLocks noGrp="1"/>
          </p:cNvSpPr>
          <p:nvPr>
            <p:ph type="body" sz="quarter" idx="58" hasCustomPrompt="1"/>
          </p:nvPr>
        </p:nvSpPr>
        <p:spPr>
          <a:xfrm>
            <a:off x="6768268" y="265508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8" name="Text Placeholder 11"/>
          <p:cNvSpPr>
            <a:spLocks noGrp="1"/>
          </p:cNvSpPr>
          <p:nvPr>
            <p:ph type="body" sz="quarter" idx="59" hasCustomPrompt="1"/>
          </p:nvPr>
        </p:nvSpPr>
        <p:spPr>
          <a:xfrm>
            <a:off x="6768268" y="3372233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9" name="Text Placeholder 11"/>
          <p:cNvSpPr>
            <a:spLocks noGrp="1"/>
          </p:cNvSpPr>
          <p:nvPr>
            <p:ph type="body" sz="quarter" idx="60" hasCustomPrompt="1"/>
          </p:nvPr>
        </p:nvSpPr>
        <p:spPr>
          <a:xfrm>
            <a:off x="6769406" y="4093429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0" name="Text Placeholder 11"/>
          <p:cNvSpPr>
            <a:spLocks noGrp="1"/>
          </p:cNvSpPr>
          <p:nvPr>
            <p:ph type="body" sz="quarter" idx="61" hasCustomPrompt="1"/>
          </p:nvPr>
        </p:nvSpPr>
        <p:spPr>
          <a:xfrm>
            <a:off x="6769406" y="4824996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1" name="Text Placeholder 11"/>
          <p:cNvSpPr>
            <a:spLocks noGrp="1"/>
          </p:cNvSpPr>
          <p:nvPr>
            <p:ph type="body" sz="quarter" idx="62" hasCustomPrompt="1"/>
          </p:nvPr>
        </p:nvSpPr>
        <p:spPr>
          <a:xfrm>
            <a:off x="6769406" y="5623307"/>
            <a:ext cx="2195082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9" name="Text Placeholder 11"/>
          <p:cNvSpPr>
            <a:spLocks noGrp="1"/>
          </p:cNvSpPr>
          <p:nvPr>
            <p:ph type="body" sz="quarter" idx="51" hasCustomPrompt="1"/>
          </p:nvPr>
        </p:nvSpPr>
        <p:spPr>
          <a:xfrm>
            <a:off x="163946" y="265508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0" name="Text Placeholder 11"/>
          <p:cNvSpPr>
            <a:spLocks noGrp="1"/>
          </p:cNvSpPr>
          <p:nvPr>
            <p:ph type="body" sz="quarter" idx="52" hasCustomPrompt="1"/>
          </p:nvPr>
        </p:nvSpPr>
        <p:spPr>
          <a:xfrm>
            <a:off x="163946" y="3372233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1" name="Text Placeholder 11"/>
          <p:cNvSpPr>
            <a:spLocks noGrp="1"/>
          </p:cNvSpPr>
          <p:nvPr>
            <p:ph type="body" sz="quarter" idx="53" hasCustomPrompt="1"/>
          </p:nvPr>
        </p:nvSpPr>
        <p:spPr>
          <a:xfrm>
            <a:off x="165084" y="4093429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3" name="Text Placeholder 11"/>
          <p:cNvSpPr>
            <a:spLocks noGrp="1"/>
          </p:cNvSpPr>
          <p:nvPr>
            <p:ph type="body" sz="quarter" idx="55" hasCustomPrompt="1"/>
          </p:nvPr>
        </p:nvSpPr>
        <p:spPr>
          <a:xfrm>
            <a:off x="165084" y="5623307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2" name="Text Placeholder 11"/>
          <p:cNvSpPr>
            <a:spLocks noGrp="1"/>
          </p:cNvSpPr>
          <p:nvPr>
            <p:ph type="body" sz="quarter" idx="54" hasCustomPrompt="1"/>
          </p:nvPr>
        </p:nvSpPr>
        <p:spPr>
          <a:xfrm>
            <a:off x="165084" y="4824996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5" name="Text Placeholder 8"/>
          <p:cNvSpPr>
            <a:spLocks noGrp="1"/>
          </p:cNvSpPr>
          <p:nvPr>
            <p:ph type="body" sz="quarter" idx="42" hasCustomPrompt="1"/>
          </p:nvPr>
        </p:nvSpPr>
        <p:spPr>
          <a:xfrm>
            <a:off x="3072833" y="1502387"/>
            <a:ext cx="2960052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6" name="Text Placeholder 11"/>
          <p:cNvSpPr>
            <a:spLocks noGrp="1"/>
          </p:cNvSpPr>
          <p:nvPr>
            <p:ph type="body" sz="quarter" idx="43" hasCustomPrompt="1"/>
          </p:nvPr>
        </p:nvSpPr>
        <p:spPr>
          <a:xfrm>
            <a:off x="3073769" y="1920692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7" name="Text Placeholder 11"/>
          <p:cNvSpPr>
            <a:spLocks noGrp="1"/>
          </p:cNvSpPr>
          <p:nvPr>
            <p:ph type="body" sz="quarter" idx="44" hasCustomPrompt="1"/>
          </p:nvPr>
        </p:nvSpPr>
        <p:spPr>
          <a:xfrm>
            <a:off x="3072631" y="265508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8" name="Text Placeholder 11"/>
          <p:cNvSpPr>
            <a:spLocks noGrp="1"/>
          </p:cNvSpPr>
          <p:nvPr>
            <p:ph type="body" sz="quarter" idx="45" hasCustomPrompt="1"/>
          </p:nvPr>
        </p:nvSpPr>
        <p:spPr>
          <a:xfrm>
            <a:off x="3072631" y="3372233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9" name="Text Placeholder 11"/>
          <p:cNvSpPr>
            <a:spLocks noGrp="1"/>
          </p:cNvSpPr>
          <p:nvPr>
            <p:ph type="body" sz="quarter" idx="46" hasCustomPrompt="1"/>
          </p:nvPr>
        </p:nvSpPr>
        <p:spPr>
          <a:xfrm>
            <a:off x="3073769" y="4093429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11"/>
          <p:cNvSpPr>
            <a:spLocks noGrp="1"/>
          </p:cNvSpPr>
          <p:nvPr>
            <p:ph type="body" sz="quarter" idx="47" hasCustomPrompt="1"/>
          </p:nvPr>
        </p:nvSpPr>
        <p:spPr>
          <a:xfrm>
            <a:off x="3073769" y="4824996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11"/>
          <p:cNvSpPr>
            <a:spLocks noGrp="1"/>
          </p:cNvSpPr>
          <p:nvPr>
            <p:ph type="body" sz="quarter" idx="48" hasCustomPrompt="1"/>
          </p:nvPr>
        </p:nvSpPr>
        <p:spPr>
          <a:xfrm>
            <a:off x="3073769" y="5623307"/>
            <a:ext cx="2959116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49" hasCustomPrompt="1"/>
          </p:nvPr>
        </p:nvSpPr>
        <p:spPr>
          <a:xfrm>
            <a:off x="164148" y="1502387"/>
            <a:ext cx="217443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8" name="Text Placeholder 11"/>
          <p:cNvSpPr>
            <a:spLocks noGrp="1"/>
          </p:cNvSpPr>
          <p:nvPr>
            <p:ph type="body" sz="quarter" idx="50" hasCustomPrompt="1"/>
          </p:nvPr>
        </p:nvSpPr>
        <p:spPr>
          <a:xfrm>
            <a:off x="165084" y="1920692"/>
            <a:ext cx="2173748" cy="538163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key term or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5" name="Text Placeholder 8"/>
          <p:cNvSpPr>
            <a:spLocks noGrp="1"/>
          </p:cNvSpPr>
          <p:nvPr>
            <p:ph type="body" sz="quarter" idx="56" hasCustomPrompt="1"/>
          </p:nvPr>
        </p:nvSpPr>
        <p:spPr>
          <a:xfrm>
            <a:off x="6768712" y="1502387"/>
            <a:ext cx="2195776" cy="286674"/>
          </a:xfrm>
        </p:spPr>
        <p:txBody>
          <a:bodyPr/>
          <a:lstStyle>
            <a:lvl1pPr algn="ctr">
              <a:lnSpc>
                <a:spcPct val="114000"/>
              </a:lnSpc>
              <a:defRPr sz="1400" b="1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62122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dering an expla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544264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e.g. the start of the explanation ...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9" hasCustomPrompt="1"/>
          </p:nvPr>
        </p:nvSpPr>
        <p:spPr>
          <a:xfrm>
            <a:off x="14375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1"/>
          <p:cNvSpPr>
            <a:spLocks noGrp="1"/>
          </p:cNvSpPr>
          <p:nvPr>
            <p:ph type="body" sz="quarter" idx="16" hasCustomPrompt="1"/>
          </p:nvPr>
        </p:nvSpPr>
        <p:spPr>
          <a:xfrm>
            <a:off x="14375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7" hasCustomPrompt="1"/>
          </p:nvPr>
        </p:nvSpPr>
        <p:spPr>
          <a:xfrm>
            <a:off x="14375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1"/>
          <p:cNvSpPr>
            <a:spLocks noGrp="1"/>
          </p:cNvSpPr>
          <p:nvPr>
            <p:ph type="body" sz="quarter" idx="28" hasCustomPrompt="1"/>
          </p:nvPr>
        </p:nvSpPr>
        <p:spPr>
          <a:xfrm>
            <a:off x="14375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1"/>
          <p:cNvSpPr>
            <a:spLocks noGrp="1"/>
          </p:cNvSpPr>
          <p:nvPr>
            <p:ph type="body" sz="quarter" idx="29" hasCustomPrompt="1"/>
          </p:nvPr>
        </p:nvSpPr>
        <p:spPr>
          <a:xfrm>
            <a:off x="14375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0" name="Text Placeholder 11"/>
          <p:cNvSpPr>
            <a:spLocks noGrp="1"/>
          </p:cNvSpPr>
          <p:nvPr>
            <p:ph type="body" sz="quarter" idx="30" hasCustomPrompt="1"/>
          </p:nvPr>
        </p:nvSpPr>
        <p:spPr>
          <a:xfrm>
            <a:off x="4643901" y="2289654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1" name="Text Placeholder 11"/>
          <p:cNvSpPr>
            <a:spLocks noGrp="1"/>
          </p:cNvSpPr>
          <p:nvPr>
            <p:ph type="body" sz="quarter" idx="31" hasCustomPrompt="1"/>
          </p:nvPr>
        </p:nvSpPr>
        <p:spPr>
          <a:xfrm>
            <a:off x="4643901" y="1457649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2" name="Text Placeholder 11"/>
          <p:cNvSpPr>
            <a:spLocks noGrp="1"/>
          </p:cNvSpPr>
          <p:nvPr>
            <p:ph type="body" sz="quarter" idx="32" hasCustomPrompt="1"/>
          </p:nvPr>
        </p:nvSpPr>
        <p:spPr>
          <a:xfrm>
            <a:off x="4643901" y="478935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3" name="Text Placeholder 11"/>
          <p:cNvSpPr>
            <a:spLocks noGrp="1"/>
          </p:cNvSpPr>
          <p:nvPr>
            <p:ph type="body" sz="quarter" idx="33" hasCustomPrompt="1"/>
          </p:nvPr>
        </p:nvSpPr>
        <p:spPr>
          <a:xfrm>
            <a:off x="4643901" y="3952621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34" name="Text Placeholder 11"/>
          <p:cNvSpPr>
            <a:spLocks noGrp="1"/>
          </p:cNvSpPr>
          <p:nvPr>
            <p:ph type="body" sz="quarter" idx="34" hasCustomPrompt="1"/>
          </p:nvPr>
        </p:nvSpPr>
        <p:spPr>
          <a:xfrm>
            <a:off x="4643901" y="3115886"/>
            <a:ext cx="4320000" cy="68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/>
            </a:lvl1pPr>
            <a:lvl2pPr algn="ctr">
              <a:defRPr/>
            </a:lvl2pPr>
            <a:lvl3pPr algn="ctr">
              <a:defRPr/>
            </a:lvl3pPr>
            <a:lvl4pPr algn="ctr">
              <a:defRPr/>
            </a:lvl4pPr>
            <a:lvl5pPr algn="ctr">
              <a:defRPr/>
            </a:lvl5pPr>
          </a:lstStyle>
          <a:p>
            <a:pPr lvl="0"/>
            <a:r>
              <a:rPr lang="en-US" dirty="0"/>
              <a:t>Click to add a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0784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ritten arti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68350"/>
            <a:ext cx="8820075" cy="533400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1pPr>
              <a:lnSpc>
                <a:spcPct val="114000"/>
              </a:lnSpc>
              <a:defRPr sz="1600" baseline="0"/>
            </a:lvl1pPr>
          </a:lstStyle>
          <a:p>
            <a:pPr lvl="0"/>
            <a:r>
              <a:rPr lang="en-US" dirty="0"/>
              <a:t>Click to add written article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03438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4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21582004"/>
              </p:ext>
            </p:extLst>
          </p:nvPr>
        </p:nvGraphicFramePr>
        <p:xfrm>
          <a:off x="457207" y="3407767"/>
          <a:ext cx="8285148" cy="251052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11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10"/>
          <p:cNvSpPr>
            <a:spLocks noGrp="1"/>
          </p:cNvSpPr>
          <p:nvPr>
            <p:ph type="body" sz="quarter" idx="16" hasCustomPrompt="1"/>
          </p:nvPr>
        </p:nvSpPr>
        <p:spPr>
          <a:xfrm>
            <a:off x="1523977" y="5379294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437101816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59779374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59023494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0698128"/>
              </p:ext>
            </p:extLst>
          </p:nvPr>
        </p:nvGraphicFramePr>
        <p:xfrm>
          <a:off x="457199" y="5382654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70036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alysing an argument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 Placeholder 12"/>
          <p:cNvSpPr>
            <a:spLocks noGrp="1"/>
          </p:cNvSpPr>
          <p:nvPr>
            <p:ph type="body" sz="quarter" idx="39" hasCustomPrompt="1"/>
          </p:nvPr>
        </p:nvSpPr>
        <p:spPr>
          <a:xfrm>
            <a:off x="630716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22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0"/>
            <a:ext cx="8820150" cy="820929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31" hasCustomPrompt="1"/>
          </p:nvPr>
        </p:nvSpPr>
        <p:spPr>
          <a:xfrm>
            <a:off x="177815" y="2047509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37" hasCustomPrompt="1"/>
          </p:nvPr>
        </p:nvSpPr>
        <p:spPr>
          <a:xfrm>
            <a:off x="5004488" y="2052868"/>
            <a:ext cx="3960000" cy="765768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33" hasCustomPrompt="1"/>
          </p:nvPr>
        </p:nvSpPr>
        <p:spPr>
          <a:xfrm>
            <a:off x="143751" y="3418012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38" hasCustomPrompt="1"/>
          </p:nvPr>
        </p:nvSpPr>
        <p:spPr>
          <a:xfrm>
            <a:off x="3225456" y="3416571"/>
            <a:ext cx="2657327" cy="1049435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1" name="Text Placeholder 12"/>
          <p:cNvSpPr>
            <a:spLocks noGrp="1"/>
          </p:cNvSpPr>
          <p:nvPr>
            <p:ph type="body" sz="quarter" idx="36" hasCustomPrompt="1"/>
          </p:nvPr>
        </p:nvSpPr>
        <p:spPr>
          <a:xfrm>
            <a:off x="177815" y="5070741"/>
            <a:ext cx="8803705" cy="616541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6494561" y="281199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9" name="Text Placeholder 12"/>
          <p:cNvSpPr>
            <a:spLocks noGrp="1"/>
          </p:cNvSpPr>
          <p:nvPr>
            <p:ph type="body" sz="quarter" idx="45" hasCustomPrompt="1"/>
          </p:nvPr>
        </p:nvSpPr>
        <p:spPr>
          <a:xfrm>
            <a:off x="6750935" y="4497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0" name="Text Placeholder 12"/>
          <p:cNvSpPr>
            <a:spLocks noGrp="1"/>
          </p:cNvSpPr>
          <p:nvPr>
            <p:ph type="body" sz="quarter" idx="46" hasCustomPrompt="1"/>
          </p:nvPr>
        </p:nvSpPr>
        <p:spPr>
          <a:xfrm>
            <a:off x="6903335" y="6021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3" name="Text Placeholder 12"/>
          <p:cNvSpPr>
            <a:spLocks noGrp="1"/>
          </p:cNvSpPr>
          <p:nvPr>
            <p:ph type="body" sz="quarter" idx="47" hasCustomPrompt="1"/>
          </p:nvPr>
        </p:nvSpPr>
        <p:spPr>
          <a:xfrm>
            <a:off x="7055735" y="7545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4" name="Text Placeholder 12"/>
          <p:cNvSpPr>
            <a:spLocks noGrp="1"/>
          </p:cNvSpPr>
          <p:nvPr>
            <p:ph type="body" sz="quarter" idx="48" hasCustomPrompt="1"/>
          </p:nvPr>
        </p:nvSpPr>
        <p:spPr>
          <a:xfrm>
            <a:off x="7208135" y="9069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5" name="Text Placeholder 12"/>
          <p:cNvSpPr>
            <a:spLocks noGrp="1"/>
          </p:cNvSpPr>
          <p:nvPr>
            <p:ph type="body" sz="quarter" idx="44" hasCustomPrompt="1"/>
          </p:nvPr>
        </p:nvSpPr>
        <p:spPr>
          <a:xfrm>
            <a:off x="7360535" y="1059336"/>
            <a:ext cx="2119600" cy="437114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ctr">
              <a:lnSpc>
                <a:spcPct val="114000"/>
              </a:lnSpc>
              <a:defRPr sz="1400" i="0"/>
            </a:lvl1pPr>
            <a:lvl2pPr>
              <a:lnSpc>
                <a:spcPct val="150000"/>
              </a:lnSpc>
              <a:defRPr i="0"/>
            </a:lvl2pPr>
            <a:lvl3pPr>
              <a:lnSpc>
                <a:spcPct val="150000"/>
              </a:lnSpc>
              <a:defRPr i="0"/>
            </a:lvl3pPr>
            <a:lvl4pPr>
              <a:lnSpc>
                <a:spcPct val="150000"/>
              </a:lnSpc>
              <a:defRPr i="0"/>
            </a:lvl4pPr>
            <a:lvl5pPr>
              <a:lnSpc>
                <a:spcPct val="150000"/>
              </a:lnSpc>
              <a:defRPr i="0"/>
            </a:lvl5pPr>
          </a:lstStyle>
          <a:p>
            <a:pPr lvl="0"/>
            <a:r>
              <a:rPr lang="en-US" dirty="0"/>
              <a:t>Spare box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0944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dtfy Evdnc for knwldg clms tb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06026" y="6288879"/>
            <a:ext cx="2895600" cy="365125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44463" y="742951"/>
            <a:ext cx="8820150" cy="564556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instructions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154479" y="141450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 b="0"/>
            </a:lvl1pPr>
          </a:lstStyle>
          <a:p>
            <a:pPr lvl="0"/>
            <a:r>
              <a:rPr lang="en-US" dirty="0"/>
              <a:t>Click to add table 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6807314" y="1414195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True or false?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7883089" y="1414258"/>
            <a:ext cx="1080000" cy="540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Evidence?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0" hasCustomPrompt="1"/>
          </p:nvPr>
        </p:nvSpPr>
        <p:spPr>
          <a:xfrm>
            <a:off x="6807314" y="1952508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0" name="Text Placeholder 18"/>
          <p:cNvSpPr>
            <a:spLocks noGrp="1"/>
          </p:cNvSpPr>
          <p:nvPr>
            <p:ph type="body" sz="quarter" idx="21" hasCustomPrompt="1"/>
          </p:nvPr>
        </p:nvSpPr>
        <p:spPr>
          <a:xfrm>
            <a:off x="7882813" y="195257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2" name="Text Placeholder 18"/>
          <p:cNvSpPr>
            <a:spLocks noGrp="1"/>
          </p:cNvSpPr>
          <p:nvPr>
            <p:ph type="body" sz="quarter" idx="23" hasCustomPrompt="1"/>
          </p:nvPr>
        </p:nvSpPr>
        <p:spPr>
          <a:xfrm>
            <a:off x="6807314" y="248990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3" name="Text Placeholder 18"/>
          <p:cNvSpPr>
            <a:spLocks noGrp="1"/>
          </p:cNvSpPr>
          <p:nvPr>
            <p:ph type="body" sz="quarter" idx="24" hasCustomPrompt="1"/>
          </p:nvPr>
        </p:nvSpPr>
        <p:spPr>
          <a:xfrm>
            <a:off x="7882813" y="2490166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5" name="Text Placeholder 18"/>
          <p:cNvSpPr>
            <a:spLocks noGrp="1"/>
          </p:cNvSpPr>
          <p:nvPr>
            <p:ph type="body" sz="quarter" idx="26" hasCustomPrompt="1"/>
          </p:nvPr>
        </p:nvSpPr>
        <p:spPr>
          <a:xfrm>
            <a:off x="6807314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6" name="Text Placeholder 18"/>
          <p:cNvSpPr>
            <a:spLocks noGrp="1"/>
          </p:cNvSpPr>
          <p:nvPr>
            <p:ph type="body" sz="quarter" idx="27" hasCustomPrompt="1"/>
          </p:nvPr>
        </p:nvSpPr>
        <p:spPr>
          <a:xfrm>
            <a:off x="7883400" y="30303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8" name="Text Placeholder 18"/>
          <p:cNvSpPr>
            <a:spLocks noGrp="1"/>
          </p:cNvSpPr>
          <p:nvPr>
            <p:ph type="body" sz="quarter" idx="29" hasCustomPrompt="1"/>
          </p:nvPr>
        </p:nvSpPr>
        <p:spPr>
          <a:xfrm>
            <a:off x="6807314" y="3566512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29" name="Text Placeholder 18"/>
          <p:cNvSpPr>
            <a:spLocks noGrp="1"/>
          </p:cNvSpPr>
          <p:nvPr>
            <p:ph type="body" sz="quarter" idx="30" hasCustomPrompt="1"/>
          </p:nvPr>
        </p:nvSpPr>
        <p:spPr>
          <a:xfrm>
            <a:off x="7883400" y="3566681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1" name="Text Placeholder 18"/>
          <p:cNvSpPr>
            <a:spLocks noGrp="1"/>
          </p:cNvSpPr>
          <p:nvPr>
            <p:ph type="body" sz="quarter" idx="32" hasCustomPrompt="1"/>
          </p:nvPr>
        </p:nvSpPr>
        <p:spPr>
          <a:xfrm>
            <a:off x="6807314" y="4105064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2" name="Text Placeholder 18"/>
          <p:cNvSpPr>
            <a:spLocks noGrp="1"/>
          </p:cNvSpPr>
          <p:nvPr>
            <p:ph type="body" sz="quarter" idx="33" hasCustomPrompt="1"/>
          </p:nvPr>
        </p:nvSpPr>
        <p:spPr>
          <a:xfrm>
            <a:off x="7883400" y="4106353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4" name="Text Placeholder 18"/>
          <p:cNvSpPr>
            <a:spLocks noGrp="1"/>
          </p:cNvSpPr>
          <p:nvPr>
            <p:ph type="body" sz="quarter" idx="35" hasCustomPrompt="1"/>
          </p:nvPr>
        </p:nvSpPr>
        <p:spPr>
          <a:xfrm>
            <a:off x="6811295" y="4647755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35" name="Text Placeholder 18"/>
          <p:cNvSpPr>
            <a:spLocks noGrp="1"/>
          </p:cNvSpPr>
          <p:nvPr>
            <p:ph type="body" sz="quarter" idx="36" hasCustomPrompt="1"/>
          </p:nvPr>
        </p:nvSpPr>
        <p:spPr>
          <a:xfrm>
            <a:off x="7882001" y="4649199"/>
            <a:ext cx="1081088" cy="539750"/>
          </a:xfr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/>
          <a:lstStyle>
            <a:lvl3pPr marL="914400" indent="0">
              <a:buNone/>
              <a:defRPr/>
            </a:lvl3pPr>
          </a:lstStyle>
          <a:p>
            <a:pPr lvl="2"/>
            <a:r>
              <a:rPr lang="en-GB" dirty="0"/>
              <a:t> </a:t>
            </a:r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54480" y="195544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37" hasCustomPrompt="1"/>
          </p:nvPr>
        </p:nvSpPr>
        <p:spPr>
          <a:xfrm>
            <a:off x="154481" y="2493662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38" hasCustomPrompt="1"/>
          </p:nvPr>
        </p:nvSpPr>
        <p:spPr>
          <a:xfrm>
            <a:off x="154482" y="3030046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39" hasCustomPrompt="1"/>
          </p:nvPr>
        </p:nvSpPr>
        <p:spPr>
          <a:xfrm>
            <a:off x="155773" y="3567118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40" hasCustomPrompt="1"/>
          </p:nvPr>
        </p:nvSpPr>
        <p:spPr>
          <a:xfrm>
            <a:off x="155773" y="4109199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41" hasCustomPrompt="1"/>
          </p:nvPr>
        </p:nvSpPr>
        <p:spPr>
          <a:xfrm>
            <a:off x="155181" y="4647505"/>
            <a:ext cx="6654123" cy="540000"/>
          </a:xfrm>
          <a:solidFill>
            <a:srgbClr val="FAFAEA"/>
          </a:solidFill>
          <a:ln w="9525">
            <a:solidFill>
              <a:schemeClr val="tx2">
                <a:lumMod val="50000"/>
              </a:schemeClr>
            </a:solidFill>
          </a:ln>
        </p:spPr>
        <p:txBody>
          <a:bodyPr anchor="ctr" anchorCtr="0"/>
          <a:lstStyle>
            <a:lvl1pPr algn="l">
              <a:lnSpc>
                <a:spcPct val="114000"/>
              </a:lnSpc>
              <a:defRPr sz="1600"/>
            </a:lvl1pPr>
          </a:lstStyle>
          <a:p>
            <a:pPr lvl="0"/>
            <a:r>
              <a:rPr lang="en-US" dirty="0"/>
              <a:t>Click to add statement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143751" y="5303060"/>
            <a:ext cx="8820150" cy="805760"/>
          </a:xfrm>
        </p:spPr>
        <p:txBody>
          <a:bodyPr/>
          <a:lstStyle>
            <a:lvl1pPr>
              <a:lnSpc>
                <a:spcPct val="114000"/>
              </a:lnSpc>
              <a:defRPr sz="1400" baseline="0"/>
            </a:lvl1pPr>
          </a:lstStyle>
          <a:p>
            <a:pPr lvl="0"/>
            <a:r>
              <a:rPr lang="en-US" dirty="0"/>
              <a:t>Click to add more information …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824591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tem introdu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54605" y="832585"/>
            <a:ext cx="8434790" cy="5178425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introduction for the item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543605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62297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935413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4463" y="760413"/>
            <a:ext cx="8820150" cy="5503862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44463" y="4990730"/>
            <a:ext cx="8820150" cy="1290637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36237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ment picture + text at s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36525" y="752475"/>
            <a:ext cx="8820150" cy="54943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5820384" y="752475"/>
            <a:ext cx="3144837" cy="5494338"/>
          </a:xfrm>
          <a:solidFill>
            <a:schemeClr val="bg1">
              <a:alpha val="75000"/>
            </a:schemeClr>
          </a:solidFill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add text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92580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08C310-822D-4ECA-8F63-D08185EDC280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586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8000"/>
            <a:ext cx="8229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D748A-A193-4664-9535-CCDBB83CF160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295398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8000"/>
            <a:ext cx="4038600" cy="5184000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3A39C1-A2BB-4643-8519-0F1DDB3FDEE8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669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3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583173103"/>
              </p:ext>
            </p:extLst>
          </p:nvPr>
        </p:nvGraphicFramePr>
        <p:xfrm>
          <a:off x="457207" y="3407767"/>
          <a:ext cx="8285148" cy="185368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10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2429794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3992" y="3415646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77" y="406370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5" hasCustomPrompt="1"/>
          </p:nvPr>
        </p:nvSpPr>
        <p:spPr>
          <a:xfrm>
            <a:off x="1523977" y="4717542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4" name="Table 13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023941559"/>
              </p:ext>
            </p:extLst>
          </p:nvPr>
        </p:nvGraphicFramePr>
        <p:xfrm>
          <a:off x="457200" y="3401327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07051780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72734929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36582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767017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444752"/>
            <a:ext cx="4040188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767017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752"/>
            <a:ext cx="4041775" cy="4772851"/>
          </a:xfrm>
        </p:spPr>
        <p:txBody>
          <a:bodyPr>
            <a:normAutofit/>
          </a:bodyPr>
          <a:lstStyle>
            <a:lvl1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>
              <a:defRPr sz="18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6AC93-727D-4304-88E9-BAE5E70D7B0A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803398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B980E9-3AA2-411F-A0FB-A064364E468C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643949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14EA42-47A0-4239-9474-9D40BB1CC951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233351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62000" y="713232"/>
            <a:ext cx="8820000" cy="4507992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2000" y="5339906"/>
            <a:ext cx="8820000" cy="969454"/>
          </a:xfrm>
          <a:solidFill>
            <a:schemeClr val="bg1">
              <a:alpha val="50000"/>
            </a:schemeClr>
          </a:solidFill>
        </p:spPr>
        <p:txBody>
          <a:bodyPr>
            <a:normAutofit/>
          </a:bodyPr>
          <a:lstStyle>
            <a:lvl1pPr marL="0" indent="0">
              <a:buNone/>
              <a:defRPr sz="2400" b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CD847A-CBD7-42CB-9D38-75C4994C33C1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61632" y="26336"/>
            <a:ext cx="8820737" cy="576000"/>
          </a:xfrm>
        </p:spPr>
        <p:txBody>
          <a:bodyPr/>
          <a:lstStyle>
            <a:lvl1pPr>
              <a:defRPr sz="20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9119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ultiple choice    2 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19279608"/>
              </p:ext>
            </p:extLst>
          </p:nvPr>
        </p:nvGraphicFramePr>
        <p:xfrm>
          <a:off x="485639" y="4055823"/>
          <a:ext cx="8285148" cy="119684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1050487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7234661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40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9" name="Text Placeholder 16"/>
          <p:cNvSpPr>
            <a:spLocks noGrp="1"/>
          </p:cNvSpPr>
          <p:nvPr>
            <p:ph type="body" sz="quarter" idx="18" hasCustomPrompt="1"/>
          </p:nvPr>
        </p:nvSpPr>
        <p:spPr>
          <a:xfrm>
            <a:off x="457200" y="863126"/>
            <a:ext cx="8285163" cy="3058518"/>
          </a:xfrm>
        </p:spPr>
        <p:txBody>
          <a:bodyPr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10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0" y="4055823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1523985" y="4703879"/>
            <a:ext cx="7218363" cy="538993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answer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7962082"/>
              </p:ext>
            </p:extLst>
          </p:nvPr>
        </p:nvGraphicFramePr>
        <p:xfrm>
          <a:off x="457200" y="4060009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892349488"/>
              </p:ext>
            </p:extLst>
          </p:nvPr>
        </p:nvGraphicFramePr>
        <p:xfrm>
          <a:off x="457199" y="4726136"/>
          <a:ext cx="8285147" cy="538993"/>
        </p:xfrm>
        <a:graphic>
          <a:graphicData uri="http://schemas.openxmlformats.org/drawingml/2006/table">
            <a:tbl>
              <a:tblPr/>
              <a:tblGrid>
                <a:gridCol w="8285147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38993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45688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picture multichoi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9"/>
            <a:ext cx="8469918" cy="965868"/>
          </a:xfrm>
          <a:solidFill>
            <a:srgbClr val="FAFAEA"/>
          </a:solidFill>
          <a:ln>
            <a:solidFill>
              <a:srgbClr val="214D83"/>
            </a:solidFill>
          </a:ln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</p:txBody>
      </p:sp>
      <p:grpSp>
        <p:nvGrpSpPr>
          <p:cNvPr id="16" name="Group 15"/>
          <p:cNvGrpSpPr/>
          <p:nvPr userDrawn="1"/>
        </p:nvGrpSpPr>
        <p:grpSpPr>
          <a:xfrm>
            <a:off x="1746429" y="2204816"/>
            <a:ext cx="5760000" cy="3600000"/>
            <a:chOff x="1746429" y="2204816"/>
            <a:chExt cx="5760000" cy="3600000"/>
          </a:xfrm>
        </p:grpSpPr>
        <p:cxnSp>
          <p:nvCxnSpPr>
            <p:cNvPr id="8" name="Straight Connector 7"/>
            <p:cNvCxnSpPr/>
            <p:nvPr userDrawn="1"/>
          </p:nvCxnSpPr>
          <p:spPr>
            <a:xfrm>
              <a:off x="4588303" y="2204816"/>
              <a:ext cx="0" cy="360000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 userDrawn="1"/>
          </p:nvCxnSpPr>
          <p:spPr>
            <a:xfrm flipH="1">
              <a:off x="1746429" y="3986272"/>
              <a:ext cx="5760000" cy="0"/>
            </a:xfrm>
            <a:prstGeom prst="line">
              <a:avLst/>
            </a:prstGeom>
            <a:ln w="25400">
              <a:solidFill>
                <a:srgbClr val="214D8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 Placeholder 17"/>
          <p:cNvSpPr>
            <a:spLocks noGrp="1"/>
          </p:cNvSpPr>
          <p:nvPr>
            <p:ph type="body" sz="quarter" idx="19" hasCustomPrompt="1"/>
          </p:nvPr>
        </p:nvSpPr>
        <p:spPr>
          <a:xfrm>
            <a:off x="1730376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A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0" hasCustomPrompt="1"/>
          </p:nvPr>
        </p:nvSpPr>
        <p:spPr>
          <a:xfrm>
            <a:off x="4664427" y="3506185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B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23"/>
          </p:nvPr>
        </p:nvSpPr>
        <p:spPr>
          <a:xfrm>
            <a:off x="1730375" y="2205038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5" name="Picture Placeholder 22"/>
          <p:cNvSpPr>
            <a:spLocks noGrp="1"/>
          </p:cNvSpPr>
          <p:nvPr>
            <p:ph type="pic" sz="quarter" idx="24"/>
          </p:nvPr>
        </p:nvSpPr>
        <p:spPr>
          <a:xfrm>
            <a:off x="4664427" y="2197450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466442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D</a:t>
            </a:r>
          </a:p>
        </p:txBody>
      </p:sp>
      <p:sp>
        <p:nvSpPr>
          <p:cNvPr id="27" name="Picture Placeholder 22"/>
          <p:cNvSpPr>
            <a:spLocks noGrp="1"/>
          </p:cNvSpPr>
          <p:nvPr>
            <p:ph type="pic" sz="quarter" idx="26"/>
          </p:nvPr>
        </p:nvSpPr>
        <p:spPr>
          <a:xfrm>
            <a:off x="466442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28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1733298" y="5350596"/>
            <a:ext cx="2781804" cy="388355"/>
          </a:xfrm>
        </p:spPr>
        <p:txBody>
          <a:bodyPr anchor="b">
            <a:normAutofit/>
          </a:bodyPr>
          <a:lstStyle>
            <a:lvl1pPr>
              <a:defRPr sz="1400"/>
            </a:lvl1pPr>
          </a:lstStyle>
          <a:p>
            <a:pPr lvl="0"/>
            <a:r>
              <a:rPr lang="en-US" dirty="0"/>
              <a:t>Click to add option C</a:t>
            </a:r>
          </a:p>
        </p:txBody>
      </p:sp>
      <p:sp>
        <p:nvSpPr>
          <p:cNvPr id="29" name="Picture Placeholder 22"/>
          <p:cNvSpPr>
            <a:spLocks noGrp="1"/>
          </p:cNvSpPr>
          <p:nvPr>
            <p:ph type="pic" sz="quarter" idx="28"/>
          </p:nvPr>
        </p:nvSpPr>
        <p:spPr>
          <a:xfrm>
            <a:off x="1733297" y="4049449"/>
            <a:ext cx="2781299" cy="1301147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6315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5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625032341"/>
              </p:ext>
            </p:extLst>
          </p:nvPr>
        </p:nvGraphicFramePr>
        <p:xfrm>
          <a:off x="319160" y="1858318"/>
          <a:ext cx="8469918" cy="4002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2698011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676590"/>
                  </a:ext>
                </a:extLst>
              </a:tr>
            </a:tbl>
          </a:graphicData>
        </a:graphic>
      </p:graphicFrame>
      <p:sp>
        <p:nvSpPr>
          <p:cNvPr id="14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170021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90600" y="2708275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90600" y="335259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90600" y="399691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90600" y="467228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7" hasCustomPrompt="1"/>
          </p:nvPr>
        </p:nvSpPr>
        <p:spPr>
          <a:xfrm>
            <a:off x="990600" y="5285550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5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3664016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5" name="Table 14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4095445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39422149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7080508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927910770"/>
              </p:ext>
            </p:extLst>
          </p:nvPr>
        </p:nvGraphicFramePr>
        <p:xfrm>
          <a:off x="319160" y="27102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2534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4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096326028"/>
              </p:ext>
            </p:extLst>
          </p:nvPr>
        </p:nvGraphicFramePr>
        <p:xfrm>
          <a:off x="319160" y="2507798"/>
          <a:ext cx="8469918" cy="3354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374832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0283676"/>
                  </a:ext>
                </a:extLst>
              </a:tr>
            </a:tbl>
          </a:graphicData>
        </a:graphic>
      </p:graphicFrame>
      <p:sp>
        <p:nvSpPr>
          <p:cNvPr id="8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6" hasCustomPrompt="1"/>
          </p:nvPr>
        </p:nvSpPr>
        <p:spPr>
          <a:xfrm>
            <a:off x="973508" y="530617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4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44342635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7" name="Table 16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199658535"/>
              </p:ext>
            </p:extLst>
          </p:nvPr>
        </p:nvGraphicFramePr>
        <p:xfrm>
          <a:off x="319160" y="4653139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8" name="Table 17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47325652"/>
              </p:ext>
            </p:extLst>
          </p:nvPr>
        </p:nvGraphicFramePr>
        <p:xfrm>
          <a:off x="319160" y="5300334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735254646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6176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3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269997860"/>
              </p:ext>
            </p:extLst>
          </p:nvPr>
        </p:nvGraphicFramePr>
        <p:xfrm>
          <a:off x="319160" y="2507798"/>
          <a:ext cx="8469918" cy="2706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9681750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0144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87526" y="871478"/>
            <a:ext cx="8469918" cy="2350943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3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73508" y="3342166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4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73508" y="398648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5" name="Text Placeholder 7"/>
          <p:cNvSpPr>
            <a:spLocks noGrp="1"/>
          </p:cNvSpPr>
          <p:nvPr>
            <p:ph type="body" sz="quarter" idx="14" hasCustomPrompt="1"/>
          </p:nvPr>
        </p:nvSpPr>
        <p:spPr>
          <a:xfrm>
            <a:off x="973508" y="4630803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3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39240297"/>
              </p:ext>
            </p:extLst>
          </p:nvPr>
        </p:nvGraphicFramePr>
        <p:xfrm>
          <a:off x="319161" y="3987012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95720291"/>
              </p:ext>
            </p:extLst>
          </p:nvPr>
        </p:nvGraphicFramePr>
        <p:xfrm>
          <a:off x="319160" y="4662382"/>
          <a:ext cx="5474889" cy="55258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5258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2336068950"/>
              </p:ext>
            </p:extLst>
          </p:nvPr>
        </p:nvGraphicFramePr>
        <p:xfrm>
          <a:off x="319160" y="3352737"/>
          <a:ext cx="5474889" cy="561831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183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5954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fidence grid    2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item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482244933"/>
              </p:ext>
            </p:extLst>
          </p:nvPr>
        </p:nvGraphicFramePr>
        <p:xfrm>
          <a:off x="319160" y="3163257"/>
          <a:ext cx="8469918" cy="2058000"/>
        </p:xfrm>
        <a:graphic>
          <a:graphicData uri="http://schemas.openxmlformats.org/drawingml/2006/table">
            <a:tbl>
              <a:tblPr bandRow="1">
                <a:tableStyleId>{5940675A-B579-460E-94D1-54222C63F5DA}</a:tableStyleId>
              </a:tblPr>
              <a:tblGrid>
                <a:gridCol w="646998">
                  <a:extLst>
                    <a:ext uri="{9D8B030D-6E8A-4147-A177-3AD203B41FA5}">
                      <a16:colId xmlns:a16="http://schemas.microsoft.com/office/drawing/2014/main" val="3326741902"/>
                    </a:ext>
                  </a:extLst>
                </a:gridCol>
                <a:gridCol w="4511616">
                  <a:extLst>
                    <a:ext uri="{9D8B030D-6E8A-4147-A177-3AD203B41FA5}">
                      <a16:colId xmlns:a16="http://schemas.microsoft.com/office/drawing/2014/main" val="3013431901"/>
                    </a:ext>
                  </a:extLst>
                </a:gridCol>
                <a:gridCol w="431304">
                  <a:extLst>
                    <a:ext uri="{9D8B030D-6E8A-4147-A177-3AD203B41FA5}">
                      <a16:colId xmlns:a16="http://schemas.microsoft.com/office/drawing/2014/main" val="1237903392"/>
                    </a:ext>
                  </a:extLst>
                </a:gridCol>
                <a:gridCol w="722458">
                  <a:extLst>
                    <a:ext uri="{9D8B030D-6E8A-4147-A177-3AD203B41FA5}">
                      <a16:colId xmlns:a16="http://schemas.microsoft.com/office/drawing/2014/main" val="4114276019"/>
                    </a:ext>
                  </a:extLst>
                </a:gridCol>
                <a:gridCol w="717542">
                  <a:extLst>
                    <a:ext uri="{9D8B030D-6E8A-4147-A177-3AD203B41FA5}">
                      <a16:colId xmlns:a16="http://schemas.microsoft.com/office/drawing/2014/main" val="158273333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3943169607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1507496778"/>
                    </a:ext>
                  </a:extLst>
                </a:gridCol>
              </a:tblGrid>
              <a:tr h="54000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marL="45720" marR="4572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45720" marR="4572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</a:t>
                      </a:r>
                      <a:r>
                        <a:rPr lang="en-GB" sz="1100" baseline="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right</a:t>
                      </a:r>
                      <a:endParaRPr lang="en-GB" sz="1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think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 am </a:t>
                      </a:r>
                      <a:r>
                        <a:rPr lang="en-GB" sz="1100" b="1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sure</a:t>
                      </a:r>
                      <a:r>
                        <a:rPr lang="en-GB" sz="1100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this is wrong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701601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/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3259926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1442923"/>
                  </a:ext>
                </a:extLst>
              </a:tr>
              <a:tr h="72000">
                <a:tc>
                  <a:txBody>
                    <a:bodyPr/>
                    <a:lstStyle/>
                    <a:p>
                      <a:pPr algn="ctr"/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en-GB" sz="1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834322575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tx2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</a:p>
                  </a:txBody>
                  <a:tcPr marL="0" marR="0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/>
                    </a:p>
                  </a:txBody>
                  <a:tcPr marL="0" marR="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2">
                            <a:lumMod val="50000"/>
                          </a:schemeClr>
                        </a:solidFill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AFA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8594367"/>
                  </a:ext>
                </a:extLst>
              </a:tr>
            </a:tbl>
          </a:graphicData>
        </a:graphic>
      </p:graphicFrame>
      <p:sp>
        <p:nvSpPr>
          <p:cNvPr id="7" name="Text Placeholder 13"/>
          <p:cNvSpPr>
            <a:spLocks noGrp="1"/>
          </p:cNvSpPr>
          <p:nvPr>
            <p:ph type="body" sz="quarter" idx="18" hasCustomPrompt="1"/>
          </p:nvPr>
        </p:nvSpPr>
        <p:spPr>
          <a:xfrm>
            <a:off x="319160" y="871478"/>
            <a:ext cx="8469918" cy="2974129"/>
          </a:xfrm>
        </p:spPr>
        <p:txBody>
          <a:bodyPr/>
          <a:lstStyle>
            <a:lvl1pPr>
              <a:lnSpc>
                <a:spcPct val="114000"/>
              </a:lnSpc>
              <a:defRPr b="0"/>
            </a:lvl1pPr>
            <a:lvl5pPr>
              <a:defRPr/>
            </a:lvl5pPr>
          </a:lstStyle>
          <a:p>
            <a:pPr lvl="0"/>
            <a:r>
              <a:rPr lang="en-US" dirty="0"/>
              <a:t>Click to add question</a:t>
            </a:r>
          </a:p>
          <a:p>
            <a:pPr lvl="0"/>
            <a:r>
              <a:rPr lang="en-US" dirty="0"/>
              <a:t>What do you think about each statement?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 </a:t>
            </a:r>
            <a:r>
              <a:rPr lang="en-US" dirty="0" err="1"/>
              <a:t>vel</a:t>
            </a:r>
            <a:endParaRPr lang="en-GB" dirty="0"/>
          </a:p>
        </p:txBody>
      </p:sp>
      <p:sp>
        <p:nvSpPr>
          <p:cNvPr id="10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947870" y="4021314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1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5" hasCustomPrompt="1"/>
          </p:nvPr>
        </p:nvSpPr>
        <p:spPr>
          <a:xfrm>
            <a:off x="947870" y="4665632"/>
            <a:ext cx="4803449" cy="555625"/>
          </a:xfrm>
        </p:spPr>
        <p:txBody>
          <a:bodyPr anchor="ctr" anchorCtr="0"/>
          <a:lstStyle>
            <a:lvl1pPr>
              <a:lnSpc>
                <a:spcPct val="114000"/>
              </a:lnSpc>
              <a:defRPr/>
            </a:lvl1pPr>
          </a:lstStyle>
          <a:p>
            <a:pPr lvl="0"/>
            <a:r>
              <a:rPr lang="en-US" dirty="0"/>
              <a:t>Click to add statement 2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68987796"/>
              </p:ext>
            </p:extLst>
          </p:nvPr>
        </p:nvGraphicFramePr>
        <p:xfrm>
          <a:off x="319161" y="3987012"/>
          <a:ext cx="5474889" cy="589927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8992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352465563"/>
              </p:ext>
            </p:extLst>
          </p:nvPr>
        </p:nvGraphicFramePr>
        <p:xfrm>
          <a:off x="319160" y="4653139"/>
          <a:ext cx="5474889" cy="568118"/>
        </p:xfrm>
        <a:graphic>
          <a:graphicData uri="http://schemas.openxmlformats.org/drawingml/2006/table">
            <a:tbl>
              <a:tblPr/>
              <a:tblGrid>
                <a:gridCol w="5474889">
                  <a:extLst>
                    <a:ext uri="{9D8B030D-6E8A-4147-A177-3AD203B41FA5}">
                      <a16:colId xmlns:a16="http://schemas.microsoft.com/office/drawing/2014/main" val="2888572076"/>
                    </a:ext>
                  </a:extLst>
                </a:gridCol>
              </a:tblGrid>
              <a:tr h="56811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>
                    <a:lnL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L>
                    <a:lnR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R>
                    <a:lnT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T>
                    <a:lnB w="9525" cmpd="sng">
                      <a:solidFill>
                        <a:schemeClr val="tx2">
                          <a:lumMod val="50000"/>
                        </a:schemeClr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87773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1391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image" Target="../media/image1.png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08000"/>
            <a:ext cx="8229600" cy="52182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EBD6E-177F-4C36-848F-C09495B7634F}" type="datetime1">
              <a:rPr lang="en-GB" smtClean="0"/>
              <a:pPr/>
              <a:t>26/07/2018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91528" y="6471442"/>
            <a:ext cx="2133600" cy="29935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/>
                </a:solidFill>
              </a:defRPr>
            </a:lvl1pPr>
          </a:lstStyle>
          <a:p>
            <a:fld id="{06B17CD8-68B9-44AA-BEF0-31F9F4687D13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751" y="6471442"/>
            <a:ext cx="778926" cy="29935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0" y="6381328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29741"/>
            <a:ext cx="9144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067754" y="6406307"/>
            <a:ext cx="534966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700" dirty="0"/>
              <a:t>Developed by the University of York Science Education Group and the Salters’ Institute.</a:t>
            </a:r>
          </a:p>
          <a:p>
            <a:pPr algn="ctr"/>
            <a:r>
              <a:rPr lang="en-GB" sz="700" dirty="0"/>
              <a:t>This question or activity may have been edited. Download the original from </a:t>
            </a:r>
            <a:r>
              <a:rPr lang="en-GB" sz="700" b="1" dirty="0"/>
              <a:t>www.BestEvidenceScienceTeaching.org</a:t>
            </a:r>
          </a:p>
          <a:p>
            <a:pPr algn="ctr"/>
            <a:r>
              <a:rPr lang="en-GB" sz="7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© University of York Science Education Group. Distributed under a Creative Commons Attribution-NonCommercial (CC BY-NC) license.</a:t>
            </a:r>
          </a:p>
        </p:txBody>
      </p:sp>
    </p:spTree>
    <p:extLst>
      <p:ext uri="{BB962C8B-B14F-4D97-AF65-F5344CB8AC3E}">
        <p14:creationId xmlns:p14="http://schemas.microsoft.com/office/powerpoint/2010/main" val="2905933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85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9" r:id="rId12"/>
    <p:sldLayoutId id="2147483670" r:id="rId13"/>
    <p:sldLayoutId id="2147483671" r:id="rId14"/>
    <p:sldLayoutId id="2147483673" r:id="rId15"/>
    <p:sldLayoutId id="2147483674" r:id="rId16"/>
    <p:sldLayoutId id="2147483675" r:id="rId17"/>
    <p:sldLayoutId id="2147483676" r:id="rId18"/>
    <p:sldLayoutId id="2147483677" r:id="rId19"/>
    <p:sldLayoutId id="2147483680" r:id="rId20"/>
    <p:sldLayoutId id="2147483678" r:id="rId21"/>
    <p:sldLayoutId id="2147483668" r:id="rId22"/>
    <p:sldLayoutId id="2147483682" r:id="rId23"/>
    <p:sldLayoutId id="2147483681" r:id="rId24"/>
    <p:sldLayoutId id="2147483683" r:id="rId25"/>
    <p:sldLayoutId id="2147483684" r:id="rId26"/>
    <p:sldLayoutId id="2147483649" r:id="rId27"/>
    <p:sldLayoutId id="2147483650" r:id="rId28"/>
    <p:sldLayoutId id="2147483652" r:id="rId29"/>
    <p:sldLayoutId id="2147483653" r:id="rId30"/>
    <p:sldLayoutId id="2147483654" r:id="rId31"/>
    <p:sldLayoutId id="2147483655" r:id="rId32"/>
    <p:sldLayoutId id="2147483657" r:id="rId3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000" b="1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+mj-lt"/>
        <a:buNone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971550" indent="-5143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485900" indent="-57150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-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974850" indent="-539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514600" indent="-53975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800" kern="1200">
          <a:solidFill>
            <a:schemeClr val="tx2">
              <a:lumMod val="50000"/>
            </a:schemeClr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D7C67251-212B-4CF2-A5A6-6B9EF1AA12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Chemical formula?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B17CD8-68B9-44AA-BEF0-31F9F4687D13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A17E244-5D05-47EF-BE8C-34204F92847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/>
              <a:t>Which of the following shows a chemical formula?</a:t>
            </a:r>
          </a:p>
          <a:p>
            <a:endParaRPr lang="en-GB" dirty="0"/>
          </a:p>
          <a:p>
            <a:r>
              <a:rPr lang="en-GB" i="1" dirty="0"/>
              <a:t>Tick a box to show how confident you are that each answer is right or wrong.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68E0ED9-D9F1-4F6B-A1ED-11E9192F1A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O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0ED26A9-8C79-4352-9EB8-DA0E93007053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dirty="0"/>
              <a:t>O</a:t>
            </a:r>
            <a:r>
              <a:rPr lang="en-GB" baseline="-25000" dirty="0"/>
              <a:t>2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A4E7D9B-95F8-4C5F-AD86-A8AEF4395CB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CO</a:t>
            </a:r>
            <a:r>
              <a:rPr lang="en-GB" baseline="-25000" dirty="0"/>
              <a:t>2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0E65F4F8-E3E7-4867-B4DD-3AF79E11D67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GB" dirty="0"/>
              <a:t>C + O </a:t>
            </a:r>
            <a:r>
              <a:rPr lang="en-GB" dirty="0">
                <a:latin typeface="Calibri Light" panose="020F0302020204030204" pitchFamily="34" charset="0"/>
                <a:cs typeface="Calibri Light" panose="020F0302020204030204" pitchFamily="34" charset="0"/>
              </a:rPr>
              <a:t>→ </a:t>
            </a:r>
            <a:r>
              <a:rPr lang="en-GB" dirty="0">
                <a:cs typeface="Calibri Light" panose="020F0302020204030204" pitchFamily="34" charset="0"/>
              </a:rPr>
              <a:t>CO</a:t>
            </a:r>
            <a:r>
              <a:rPr lang="en-GB" baseline="-25000" dirty="0">
                <a:cs typeface="Calibri Light" panose="020F0302020204030204" pitchFamily="34" charset="0"/>
              </a:rPr>
              <a:t>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9712752"/>
      </p:ext>
    </p:extLst>
  </p:cSld>
  <p:clrMapOvr>
    <a:masterClrMapping/>
  </p:clrMapOvr>
</p:sld>
</file>

<file path=ppt/theme/theme1.xml><?xml version="1.0" encoding="utf-8"?>
<a:theme xmlns:a="http://schemas.openxmlformats.org/drawingml/2006/main" name="BEST_template_activity_powerpoin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D02F4702-E6D3-46D4-92A2-CAC6D9042571}" vid="{B8AC361F-9F19-486B-BCBE-4F62F9546E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BEST Items template 04-07-18</Template>
  <TotalTime>5</TotalTime>
  <Words>38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Courier New</vt:lpstr>
      <vt:lpstr>Verdana</vt:lpstr>
      <vt:lpstr>Wingdings</vt:lpstr>
      <vt:lpstr>BEST_template_activity_powerpoint</vt:lpstr>
      <vt:lpstr>Chemical formula?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HEC Harden</dc:creator>
  <cp:lastModifiedBy>HEC Harden</cp:lastModifiedBy>
  <cp:revision>3</cp:revision>
  <dcterms:created xsi:type="dcterms:W3CDTF">2018-07-24T16:22:25Z</dcterms:created>
  <dcterms:modified xsi:type="dcterms:W3CDTF">2018-07-26T09:37:59Z</dcterms:modified>
</cp:coreProperties>
</file>