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F1B46-D737-46FF-AEF1-58D6716E3E6C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C401-3FF4-4AA9-A870-4B8D9BEEC1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7822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F1B46-D737-46FF-AEF1-58D6716E3E6C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C401-3FF4-4AA9-A870-4B8D9BEEC1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5828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F1B46-D737-46FF-AEF1-58D6716E3E6C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C401-3FF4-4AA9-A870-4B8D9BEEC1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216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F1B46-D737-46FF-AEF1-58D6716E3E6C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C401-3FF4-4AA9-A870-4B8D9BEEC1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3864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F1B46-D737-46FF-AEF1-58D6716E3E6C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C401-3FF4-4AA9-A870-4B8D9BEEC1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116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F1B46-D737-46FF-AEF1-58D6716E3E6C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C401-3FF4-4AA9-A870-4B8D9BEEC1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509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F1B46-D737-46FF-AEF1-58D6716E3E6C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C401-3FF4-4AA9-A870-4B8D9BEEC1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1227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F1B46-D737-46FF-AEF1-58D6716E3E6C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C401-3FF4-4AA9-A870-4B8D9BEEC1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6469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F1B46-D737-46FF-AEF1-58D6716E3E6C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C401-3FF4-4AA9-A870-4B8D9BEEC1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756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F1B46-D737-46FF-AEF1-58D6716E3E6C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C401-3FF4-4AA9-A870-4B8D9BEEC1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0089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F1B46-D737-46FF-AEF1-58D6716E3E6C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C401-3FF4-4AA9-A870-4B8D9BEEC1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1723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9F1B46-D737-46FF-AEF1-58D6716E3E6C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E5C401-3FF4-4AA9-A870-4B8D9BEEC1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7553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1" y="0"/>
            <a:ext cx="912389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337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" y="0"/>
            <a:ext cx="913537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5114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2018-06-04T08:38:01Z</dcterms:created>
  <dcterms:modified xsi:type="dcterms:W3CDTF">2018-06-04T08:39:06Z</dcterms:modified>
</cp:coreProperties>
</file>