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564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71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176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41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2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13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5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2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277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58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8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67ADF-C683-4884-BA14-D550FD83C844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1F477-DB85-4813-8944-12795D4F6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7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125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0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78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2018-06-04T13:42:39Z</dcterms:created>
  <dcterms:modified xsi:type="dcterms:W3CDTF">2018-06-05T13:33:27Z</dcterms:modified>
</cp:coreProperties>
</file>