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DFBDE-176C-427A-8907-C195D027B218}" type="datetimeFigureOut">
              <a:rPr lang="en-GB" smtClean="0"/>
              <a:t>05/06/2018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DC512-60A7-4AEB-8956-DB4945EF6F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7294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DFBDE-176C-427A-8907-C195D027B218}" type="datetimeFigureOut">
              <a:rPr lang="en-GB" smtClean="0"/>
              <a:t>05/06/2018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DC512-60A7-4AEB-8956-DB4945EF6F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4408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DFBDE-176C-427A-8907-C195D027B218}" type="datetimeFigureOut">
              <a:rPr lang="en-GB" smtClean="0"/>
              <a:t>05/06/2018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DC512-60A7-4AEB-8956-DB4945EF6F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6168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DFBDE-176C-427A-8907-C195D027B218}" type="datetimeFigureOut">
              <a:rPr lang="en-GB" smtClean="0"/>
              <a:t>05/06/2018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DC512-60A7-4AEB-8956-DB4945EF6F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9710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DFBDE-176C-427A-8907-C195D027B218}" type="datetimeFigureOut">
              <a:rPr lang="en-GB" smtClean="0"/>
              <a:t>05/06/2018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DC512-60A7-4AEB-8956-DB4945EF6F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5528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DFBDE-176C-427A-8907-C195D027B218}" type="datetimeFigureOut">
              <a:rPr lang="en-GB" smtClean="0"/>
              <a:t>05/06/2018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DC512-60A7-4AEB-8956-DB4945EF6F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2068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DFBDE-176C-427A-8907-C195D027B218}" type="datetimeFigureOut">
              <a:rPr lang="en-GB" smtClean="0"/>
              <a:t>05/06/2018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DC512-60A7-4AEB-8956-DB4945EF6F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88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DFBDE-176C-427A-8907-C195D027B218}" type="datetimeFigureOut">
              <a:rPr lang="en-GB" smtClean="0"/>
              <a:t>05/06/2018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DC512-60A7-4AEB-8956-DB4945EF6F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8682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DFBDE-176C-427A-8907-C195D027B218}" type="datetimeFigureOut">
              <a:rPr lang="en-GB" smtClean="0"/>
              <a:t>05/06/2018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DC512-60A7-4AEB-8956-DB4945EF6F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2717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DFBDE-176C-427A-8907-C195D027B218}" type="datetimeFigureOut">
              <a:rPr lang="en-GB" smtClean="0"/>
              <a:t>05/06/2018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DC512-60A7-4AEB-8956-DB4945EF6F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159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DFBDE-176C-427A-8907-C195D027B218}" type="datetimeFigureOut">
              <a:rPr lang="en-GB" smtClean="0"/>
              <a:t>05/06/2018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DC512-60A7-4AEB-8956-DB4945EF6F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698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DDFBDE-176C-427A-8907-C195D027B218}" type="datetimeFigureOut">
              <a:rPr lang="en-GB" smtClean="0"/>
              <a:t>05/06/2018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DC512-60A7-4AEB-8956-DB4945EF6F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276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5" y="0"/>
            <a:ext cx="91124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534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7" y="0"/>
            <a:ext cx="91066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868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" y="0"/>
            <a:ext cx="91296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3249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3</cp:revision>
  <dcterms:created xsi:type="dcterms:W3CDTF">2018-06-04T13:10:08Z</dcterms:created>
  <dcterms:modified xsi:type="dcterms:W3CDTF">2018-06-05T07:54:04Z</dcterms:modified>
</cp:coreProperties>
</file>