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20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38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9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4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41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48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81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04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8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97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47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4D1E3-7231-471F-85EF-1CC75DA64A6C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3478F-2467-4EF9-98D3-F215D106F1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67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5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96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"/>
            <a:ext cx="9144000" cy="68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9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2018-06-04T11:39:09Z</dcterms:created>
  <dcterms:modified xsi:type="dcterms:W3CDTF">2018-06-04T11:49:36Z</dcterms:modified>
</cp:coreProperties>
</file>