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949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81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93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28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87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91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81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7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5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85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2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62855-5695-464D-BB7D-C8027BDBF33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3B259-ECF1-48AC-AD3D-AC3317C8B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34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5" y="0"/>
            <a:ext cx="9115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84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73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7"/>
            <a:ext cx="9144000" cy="683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11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19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" y="0"/>
            <a:ext cx="9118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79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327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2018-06-04T09:09:23Z</dcterms:created>
  <dcterms:modified xsi:type="dcterms:W3CDTF">2018-06-04T10:52:53Z</dcterms:modified>
</cp:coreProperties>
</file>