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BF47-317E-4CDB-8549-1AE4F29DFAB9}" type="datetimeFigureOut">
              <a:rPr lang="en-GB" smtClean="0"/>
              <a:t>07/06/2018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9F10-85B2-4909-964F-9E59715FB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338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BF47-317E-4CDB-8549-1AE4F29DFAB9}" type="datetimeFigureOut">
              <a:rPr lang="en-GB" smtClean="0"/>
              <a:t>07/06/2018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9F10-85B2-4909-964F-9E59715FB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311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BF47-317E-4CDB-8549-1AE4F29DFAB9}" type="datetimeFigureOut">
              <a:rPr lang="en-GB" smtClean="0"/>
              <a:t>07/06/2018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9F10-85B2-4909-964F-9E59715FB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240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BF47-317E-4CDB-8549-1AE4F29DFAB9}" type="datetimeFigureOut">
              <a:rPr lang="en-GB" smtClean="0"/>
              <a:t>07/06/2018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9F10-85B2-4909-964F-9E59715FB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530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BF47-317E-4CDB-8549-1AE4F29DFAB9}" type="datetimeFigureOut">
              <a:rPr lang="en-GB" smtClean="0"/>
              <a:t>07/06/2018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9F10-85B2-4909-964F-9E59715FB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547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BF47-317E-4CDB-8549-1AE4F29DFAB9}" type="datetimeFigureOut">
              <a:rPr lang="en-GB" smtClean="0"/>
              <a:t>07/06/2018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9F10-85B2-4909-964F-9E59715FB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57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BF47-317E-4CDB-8549-1AE4F29DFAB9}" type="datetimeFigureOut">
              <a:rPr lang="en-GB" smtClean="0"/>
              <a:t>07/06/2018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9F10-85B2-4909-964F-9E59715FB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059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BF47-317E-4CDB-8549-1AE4F29DFAB9}" type="datetimeFigureOut">
              <a:rPr lang="en-GB" smtClean="0"/>
              <a:t>07/06/2018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9F10-85B2-4909-964F-9E59715FB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523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BF47-317E-4CDB-8549-1AE4F29DFAB9}" type="datetimeFigureOut">
              <a:rPr lang="en-GB" smtClean="0"/>
              <a:t>07/06/2018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9F10-85B2-4909-964F-9E59715FB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998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BF47-317E-4CDB-8549-1AE4F29DFAB9}" type="datetimeFigureOut">
              <a:rPr lang="en-GB" smtClean="0"/>
              <a:t>07/06/2018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9F10-85B2-4909-964F-9E59715FB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5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BF47-317E-4CDB-8549-1AE4F29DFAB9}" type="datetimeFigureOut">
              <a:rPr lang="en-GB" smtClean="0"/>
              <a:t>07/06/2018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E9F10-85B2-4909-964F-9E59715FB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545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4BF47-317E-4CDB-8549-1AE4F29DFAB9}" type="datetimeFigureOut">
              <a:rPr lang="en-GB" smtClean="0"/>
              <a:t>07/06/2018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E9F10-85B2-4909-964F-9E59715FB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75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" y="0"/>
            <a:ext cx="91353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218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816" y="825782"/>
            <a:ext cx="8486368" cy="52064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05553" y="1160413"/>
            <a:ext cx="3152775" cy="879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cooking oil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washing-up liquid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825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2"/>
            <a:ext cx="9144000" cy="685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390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32"/>
            <a:ext cx="9144000" cy="685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397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5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2018-06-07T15:17:12Z</dcterms:created>
  <dcterms:modified xsi:type="dcterms:W3CDTF">2018-06-07T15:21:09Z</dcterms:modified>
</cp:coreProperties>
</file>