
<file path=[Content_Types].xml><?xml version="1.0" encoding="utf-8"?>
<Types xmlns="http://schemas.openxmlformats.org/package/2006/content-types"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99" d="100"/>
          <a:sy n="99" d="100"/>
        </p:scale>
        <p:origin x="78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D7A3E-2F09-4DF9-82EF-A772F5188575}" type="datetimeFigureOut">
              <a:rPr lang="en-GB" smtClean="0"/>
              <a:t>13/06/2018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59EE1-6B3B-4A61-BEE8-A9169A8B29E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95014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D7A3E-2F09-4DF9-82EF-A772F5188575}" type="datetimeFigureOut">
              <a:rPr lang="en-GB" smtClean="0"/>
              <a:t>13/06/2018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59EE1-6B3B-4A61-BEE8-A9169A8B29E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08464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D7A3E-2F09-4DF9-82EF-A772F5188575}" type="datetimeFigureOut">
              <a:rPr lang="en-GB" smtClean="0"/>
              <a:t>13/06/2018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59EE1-6B3B-4A61-BEE8-A9169A8B29E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64596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D7A3E-2F09-4DF9-82EF-A772F5188575}" type="datetimeFigureOut">
              <a:rPr lang="en-GB" smtClean="0"/>
              <a:t>13/06/2018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59EE1-6B3B-4A61-BEE8-A9169A8B29E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76435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D7A3E-2F09-4DF9-82EF-A772F5188575}" type="datetimeFigureOut">
              <a:rPr lang="en-GB" smtClean="0"/>
              <a:t>13/06/2018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59EE1-6B3B-4A61-BEE8-A9169A8B29E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66918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D7A3E-2F09-4DF9-82EF-A772F5188575}" type="datetimeFigureOut">
              <a:rPr lang="en-GB" smtClean="0"/>
              <a:t>13/06/2018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59EE1-6B3B-4A61-BEE8-A9169A8B29E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91983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D7A3E-2F09-4DF9-82EF-A772F5188575}" type="datetimeFigureOut">
              <a:rPr lang="en-GB" smtClean="0"/>
              <a:t>13/06/2018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59EE1-6B3B-4A61-BEE8-A9169A8B29E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53195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D7A3E-2F09-4DF9-82EF-A772F5188575}" type="datetimeFigureOut">
              <a:rPr lang="en-GB" smtClean="0"/>
              <a:t>13/06/2018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59EE1-6B3B-4A61-BEE8-A9169A8B29E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56412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D7A3E-2F09-4DF9-82EF-A772F5188575}" type="datetimeFigureOut">
              <a:rPr lang="en-GB" smtClean="0"/>
              <a:t>13/06/2018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59EE1-6B3B-4A61-BEE8-A9169A8B29E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96636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D7A3E-2F09-4DF9-82EF-A772F5188575}" type="datetimeFigureOut">
              <a:rPr lang="en-GB" smtClean="0"/>
              <a:t>13/06/2018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59EE1-6B3B-4A61-BEE8-A9169A8B29E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2399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D7A3E-2F09-4DF9-82EF-A772F5188575}" type="datetimeFigureOut">
              <a:rPr lang="en-GB" smtClean="0"/>
              <a:t>13/06/2018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59EE1-6B3B-4A61-BEE8-A9169A8B29E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22164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FD7A3E-2F09-4DF9-82EF-A772F5188575}" type="datetimeFigureOut">
              <a:rPr lang="en-GB" smtClean="0"/>
              <a:t>13/06/2018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E59EE1-6B3B-4A61-BEE8-A9169A8B29E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28035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mp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mp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mp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3" y="0"/>
            <a:ext cx="912105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38996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3" y="0"/>
            <a:ext cx="912105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38556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5" y="0"/>
            <a:ext cx="914112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86778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0</Words>
  <Application>Microsoft Office PowerPoint</Application>
  <PresentationFormat>On-screen Show (4:3)</PresentationFormat>
  <Paragraphs>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1</cp:revision>
  <dcterms:created xsi:type="dcterms:W3CDTF">2018-06-13T09:31:56Z</dcterms:created>
  <dcterms:modified xsi:type="dcterms:W3CDTF">2018-06-13T09:33:13Z</dcterms:modified>
</cp:coreProperties>
</file>