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57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2382C-2E9B-4674-9E4D-605902100976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7E58-FA23-49D8-B516-1ACBB205C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415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2382C-2E9B-4674-9E4D-605902100976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7E58-FA23-49D8-B516-1ACBB205C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354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2382C-2E9B-4674-9E4D-605902100976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7E58-FA23-49D8-B516-1ACBB205C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773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2382C-2E9B-4674-9E4D-605902100976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7E58-FA23-49D8-B516-1ACBB205C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191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2382C-2E9B-4674-9E4D-605902100976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7E58-FA23-49D8-B516-1ACBB205C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419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2382C-2E9B-4674-9E4D-605902100976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7E58-FA23-49D8-B516-1ACBB205C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306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2382C-2E9B-4674-9E4D-605902100976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7E58-FA23-49D8-B516-1ACBB205C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208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2382C-2E9B-4674-9E4D-605902100976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7E58-FA23-49D8-B516-1ACBB205C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703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2382C-2E9B-4674-9E4D-605902100976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7E58-FA23-49D8-B516-1ACBB205C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469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2382C-2E9B-4674-9E4D-605902100976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7E58-FA23-49D8-B516-1ACBB205C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47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2382C-2E9B-4674-9E4D-605902100976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7E58-FA23-49D8-B516-1ACBB205C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405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2382C-2E9B-4674-9E4D-605902100976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57E58-FA23-49D8-B516-1ACBB205C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271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7"/>
            <a:ext cx="9144000" cy="684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1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" y="0"/>
            <a:ext cx="91296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360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0" y="0"/>
            <a:ext cx="90896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236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3" y="0"/>
            <a:ext cx="91210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152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5" y="0"/>
            <a:ext cx="91124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070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3" y="0"/>
            <a:ext cx="91210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76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6</cp:revision>
  <dcterms:created xsi:type="dcterms:W3CDTF">2018-04-17T11:38:32Z</dcterms:created>
  <dcterms:modified xsi:type="dcterms:W3CDTF">2018-04-18T08:22:23Z</dcterms:modified>
</cp:coreProperties>
</file>