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229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32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82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50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4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79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055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2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860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79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52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42D4F-2BCC-4489-8829-878115F80B9E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0CE22-E4F8-490C-9538-3F9123EF5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02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0"/>
            <a:ext cx="9112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480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6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2018-04-19T09:24:33Z</dcterms:created>
  <dcterms:modified xsi:type="dcterms:W3CDTF">2018-04-19T09:43:06Z</dcterms:modified>
</cp:coreProperties>
</file>