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2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29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78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33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96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72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9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28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89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14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374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474F3-4EEE-43C2-BD8E-9C0F6CA66364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D03C-0799-427A-AA35-DC7A2171B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6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5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9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2018-04-19T10:33:19Z</dcterms:created>
  <dcterms:modified xsi:type="dcterms:W3CDTF">2018-04-19T11:09:28Z</dcterms:modified>
</cp:coreProperties>
</file>