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28" autoAdjust="0"/>
    <p:restoredTop sz="94660"/>
  </p:normalViewPr>
  <p:slideViewPr>
    <p:cSldViewPr snapToGrid="0">
      <p:cViewPr varScale="1">
        <p:scale>
          <a:sx n="91" d="100"/>
          <a:sy n="91" d="100"/>
        </p:scale>
        <p:origin x="96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6F233-2173-4E62-95BE-B9062CF422E7}" type="datetimeFigureOut">
              <a:rPr lang="en-GB" smtClean="0"/>
              <a:t>18/04/2018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46294-D1AA-4ABB-9026-DECCEBB3A1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0166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6F233-2173-4E62-95BE-B9062CF422E7}" type="datetimeFigureOut">
              <a:rPr lang="en-GB" smtClean="0"/>
              <a:t>18/04/2018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46294-D1AA-4ABB-9026-DECCEBB3A1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6470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6F233-2173-4E62-95BE-B9062CF422E7}" type="datetimeFigureOut">
              <a:rPr lang="en-GB" smtClean="0"/>
              <a:t>18/04/2018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46294-D1AA-4ABB-9026-DECCEBB3A1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2701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6F233-2173-4E62-95BE-B9062CF422E7}" type="datetimeFigureOut">
              <a:rPr lang="en-GB" smtClean="0"/>
              <a:t>18/04/2018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46294-D1AA-4ABB-9026-DECCEBB3A1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30296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6F233-2173-4E62-95BE-B9062CF422E7}" type="datetimeFigureOut">
              <a:rPr lang="en-GB" smtClean="0"/>
              <a:t>18/04/2018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46294-D1AA-4ABB-9026-DECCEBB3A1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36511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6F233-2173-4E62-95BE-B9062CF422E7}" type="datetimeFigureOut">
              <a:rPr lang="en-GB" smtClean="0"/>
              <a:t>18/04/2018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46294-D1AA-4ABB-9026-DECCEBB3A1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03046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6F233-2173-4E62-95BE-B9062CF422E7}" type="datetimeFigureOut">
              <a:rPr lang="en-GB" smtClean="0"/>
              <a:t>18/04/2018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46294-D1AA-4ABB-9026-DECCEBB3A1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876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6F233-2173-4E62-95BE-B9062CF422E7}" type="datetimeFigureOut">
              <a:rPr lang="en-GB" smtClean="0"/>
              <a:t>18/04/2018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46294-D1AA-4ABB-9026-DECCEBB3A1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08687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6F233-2173-4E62-95BE-B9062CF422E7}" type="datetimeFigureOut">
              <a:rPr lang="en-GB" smtClean="0"/>
              <a:t>18/04/2018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46294-D1AA-4ABB-9026-DECCEBB3A1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61573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6F233-2173-4E62-95BE-B9062CF422E7}" type="datetimeFigureOut">
              <a:rPr lang="en-GB" smtClean="0"/>
              <a:t>18/04/2018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46294-D1AA-4ABB-9026-DECCEBB3A1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1809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6F233-2173-4E62-95BE-B9062CF422E7}" type="datetimeFigureOut">
              <a:rPr lang="en-GB" smtClean="0"/>
              <a:t>18/04/2018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46294-D1AA-4ABB-9026-DECCEBB3A1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1609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C6F233-2173-4E62-95BE-B9062CF422E7}" type="datetimeFigureOut">
              <a:rPr lang="en-GB" smtClean="0"/>
              <a:t>18/04/2018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B46294-D1AA-4ABB-9026-DECCEBB3A1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7687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59" y="0"/>
            <a:ext cx="911528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27881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3" y="0"/>
            <a:ext cx="91325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92633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5"/>
            <a:ext cx="9144000" cy="6855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2600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8" y="0"/>
            <a:ext cx="91382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7541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3416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7"/>
            <a:ext cx="9144000" cy="6838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00878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7"/>
            <a:ext cx="9144000" cy="6838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0526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32"/>
            <a:ext cx="9144000" cy="6851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65268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0</Words>
  <Application>Microsoft Office PowerPoint</Application>
  <PresentationFormat>On-screen Show (4:3)</PresentationFormat>
  <Paragraphs>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2</cp:revision>
  <dcterms:created xsi:type="dcterms:W3CDTF">2018-04-18T11:03:47Z</dcterms:created>
  <dcterms:modified xsi:type="dcterms:W3CDTF">2018-04-18T11:09:12Z</dcterms:modified>
</cp:coreProperties>
</file>