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1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6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A3EF2-2217-4B78-A66D-5BEF946000E6}" type="datetimeFigureOut">
              <a:rPr lang="en-GB" smtClean="0"/>
              <a:t>04/05/2018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4A5FD-C510-425F-90ED-1BB1FD7A94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4914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A3EF2-2217-4B78-A66D-5BEF946000E6}" type="datetimeFigureOut">
              <a:rPr lang="en-GB" smtClean="0"/>
              <a:t>04/05/2018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4A5FD-C510-425F-90ED-1BB1FD7A94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2028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A3EF2-2217-4B78-A66D-5BEF946000E6}" type="datetimeFigureOut">
              <a:rPr lang="en-GB" smtClean="0"/>
              <a:t>04/05/2018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4A5FD-C510-425F-90ED-1BB1FD7A94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0855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A3EF2-2217-4B78-A66D-5BEF946000E6}" type="datetimeFigureOut">
              <a:rPr lang="en-GB" smtClean="0"/>
              <a:t>04/05/2018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4A5FD-C510-425F-90ED-1BB1FD7A94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947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A3EF2-2217-4B78-A66D-5BEF946000E6}" type="datetimeFigureOut">
              <a:rPr lang="en-GB" smtClean="0"/>
              <a:t>04/05/2018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4A5FD-C510-425F-90ED-1BB1FD7A94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304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A3EF2-2217-4B78-A66D-5BEF946000E6}" type="datetimeFigureOut">
              <a:rPr lang="en-GB" smtClean="0"/>
              <a:t>04/05/2018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4A5FD-C510-425F-90ED-1BB1FD7A94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7311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A3EF2-2217-4B78-A66D-5BEF946000E6}" type="datetimeFigureOut">
              <a:rPr lang="en-GB" smtClean="0"/>
              <a:t>04/05/2018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4A5FD-C510-425F-90ED-1BB1FD7A94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4468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A3EF2-2217-4B78-A66D-5BEF946000E6}" type="datetimeFigureOut">
              <a:rPr lang="en-GB" smtClean="0"/>
              <a:t>04/05/2018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4A5FD-C510-425F-90ED-1BB1FD7A94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549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A3EF2-2217-4B78-A66D-5BEF946000E6}" type="datetimeFigureOut">
              <a:rPr lang="en-GB" smtClean="0"/>
              <a:t>04/05/2018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4A5FD-C510-425F-90ED-1BB1FD7A94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5445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A3EF2-2217-4B78-A66D-5BEF946000E6}" type="datetimeFigureOut">
              <a:rPr lang="en-GB" smtClean="0"/>
              <a:t>04/05/2018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4A5FD-C510-425F-90ED-1BB1FD7A94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613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A3EF2-2217-4B78-A66D-5BEF946000E6}" type="datetimeFigureOut">
              <a:rPr lang="en-GB" smtClean="0"/>
              <a:t>04/05/2018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4A5FD-C510-425F-90ED-1BB1FD7A94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064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A3EF2-2217-4B78-A66D-5BEF946000E6}" type="datetimeFigureOut">
              <a:rPr lang="en-GB" smtClean="0"/>
              <a:t>04/05/2018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4A5FD-C510-425F-90ED-1BB1FD7A94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4230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68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96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37" y="4296"/>
            <a:ext cx="9149737" cy="6853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51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9"/>
            <a:ext cx="9144000" cy="6855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9735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4</cp:revision>
  <dcterms:created xsi:type="dcterms:W3CDTF">2018-04-19T10:02:22Z</dcterms:created>
  <dcterms:modified xsi:type="dcterms:W3CDTF">2018-05-04T14:39:44Z</dcterms:modified>
</cp:coreProperties>
</file>