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01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54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71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4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51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39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13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94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49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56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E46EE-3CE9-4426-9730-FB478297A15F}" type="datetimeFigureOut">
              <a:rPr lang="en-GB" smtClean="0"/>
              <a:t>25/07/2018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FD1CB-BFD8-4C79-8274-0152C5BF0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67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34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2018-04-17T13:18:40Z</dcterms:created>
  <dcterms:modified xsi:type="dcterms:W3CDTF">2018-07-25T11:28:05Z</dcterms:modified>
</cp:coreProperties>
</file>