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8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510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957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99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859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439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918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64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701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70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92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645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34318-880A-4A1E-9C7A-659C862BE054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5C933-0E41-4335-A0F5-2F2FEE2D7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28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" y="0"/>
            <a:ext cx="91353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77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"/>
            <a:ext cx="9144000" cy="68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4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410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7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3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5</cp:revision>
  <dcterms:created xsi:type="dcterms:W3CDTF">2018-04-18T13:02:16Z</dcterms:created>
  <dcterms:modified xsi:type="dcterms:W3CDTF">2018-04-18T13:55:14Z</dcterms:modified>
</cp:coreProperties>
</file>