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  <p:sldMasterId id="2147483664" r:id="rId3"/>
    <p:sldMasterId id="2147483760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34" r:id="rId7"/>
    <p:sldId id="317" r:id="rId8"/>
    <p:sldId id="316" r:id="rId9"/>
    <p:sldId id="332" r:id="rId10"/>
    <p:sldId id="338" r:id="rId11"/>
    <p:sldId id="340" r:id="rId12"/>
    <p:sldId id="275" r:id="rId13"/>
    <p:sldId id="339" r:id="rId14"/>
    <p:sldId id="336" r:id="rId15"/>
    <p:sldId id="328" r:id="rId16"/>
    <p:sldId id="333" r:id="rId17"/>
    <p:sldId id="329" r:id="rId18"/>
    <p:sldId id="337" r:id="rId19"/>
    <p:sldId id="330" r:id="rId2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7678"/>
    <a:srgbClr val="CF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>
      <p:cViewPr>
        <p:scale>
          <a:sx n="159" d="100"/>
          <a:sy n="159" d="100"/>
        </p:scale>
        <p:origin x="544" y="15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3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085184" y="163147"/>
            <a:ext cx="153164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33141A3-1B1D-499B-8EF6-0BB01072C42A}" type="datetimeFigureOut">
              <a:rPr lang="en-GB"/>
              <a:pPr>
                <a:defRPr/>
              </a:pPr>
              <a:t>19/09/2018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6632" y="853244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99856" y="853244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0317889-7F52-4FE7-8ABA-65F3AA83C9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143041"/>
            <a:ext cx="1589462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6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2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32463" y="152400"/>
            <a:ext cx="955675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00" smtClean="0"/>
            </a:lvl1pPr>
          </a:lstStyle>
          <a:p>
            <a:pPr>
              <a:defRPr/>
            </a:pPr>
            <a:fld id="{CFEEF0ED-5334-488F-92B1-69662E749F80}" type="datetimeFigureOut">
              <a:rPr lang="en-GB"/>
              <a:pPr>
                <a:defRPr/>
              </a:pPr>
              <a:t>19/09/2018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GB" noProof="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724400" y="8532813"/>
            <a:ext cx="19637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DF1C27B-6FDC-4395-9A18-99386A8125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"/>
          </p:nvPr>
        </p:nvSpPr>
        <p:spPr>
          <a:xfrm>
            <a:off x="201214" y="8532812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80" y="208351"/>
            <a:ext cx="1589462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64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28B439-18EF-4B34-AA01-266BB917FC3B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1263043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28B439-18EF-4B34-AA01-266BB917FC3B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smtClean="0">
              <a:solidFill>
                <a:prstClr val="black"/>
              </a:solidFill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774595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383" y="1988843"/>
            <a:ext cx="11137237" cy="14700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7383" y="3789040"/>
            <a:ext cx="11137237" cy="163103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74767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" y="5327514"/>
            <a:ext cx="11749756" cy="14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63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B342-7E50-45F3-8028-310CD320040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EB4BD-7FE6-4E4D-B881-CF14DCA1F9A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61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434E9-2E27-43D1-B462-4C83C1C0FDED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E920D-DEE6-4278-949F-BDF5DECD518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89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82F0-BD73-44D7-B8E4-5F3895AE80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CEFE8-F089-4ABA-BAE7-378E831197E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38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415E9-D9F0-401C-A1A0-D9398F2487C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CDEE-1ED6-4A80-A3B9-06223F6812D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33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FCC4F-599E-4676-A077-CB4904EADC1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F01B-A1D8-40DC-ABDC-2A4855CCB0B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91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2540-9D4B-4289-A759-BDFF8F1BC53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E594-EEF4-4FE4-8611-648E84BCDED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15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82816-0799-4CC6-B779-D73894576A4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749E4-0F36-4C4C-92E6-7BB83D2BF3A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3653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8BA8-A3A8-4EB3-BBC6-E6F02CB778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E0FF7-1A71-4397-B0D9-AF9DADABE45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77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7AA1-909F-497F-BC7B-8AFE7AE773F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881B-9B3E-4FF3-835D-D77547D270E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21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E885D-5DDF-4ADB-ACF4-8A8C4A6C1D2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136D-204C-49DF-BF46-605892D046F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6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383" y="332656"/>
            <a:ext cx="11122421" cy="792088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527051" y="1268415"/>
            <a:ext cx="11122752" cy="4104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b="1" dirty="0" err="1" smtClean="0"/>
            </a:lvl1pPr>
            <a:lvl2pPr marL="0" indent="0">
              <a:buFontTx/>
              <a:buNone/>
              <a:defRPr sz="2400" b="0"/>
            </a:lvl2pPr>
            <a:lvl3pPr marL="719138" indent="-363538">
              <a:tabLst>
                <a:tab pos="719138" algn="l"/>
              </a:tabLst>
              <a:defRPr baseline="0"/>
            </a:lvl3pPr>
            <a:lvl4pPr marL="1074738" indent="-355600">
              <a:buFont typeface="Arial" panose="020B0604020202020204" pitchFamily="34" charset="0"/>
              <a:buChar char="•"/>
              <a:tabLst>
                <a:tab pos="1074738" algn="l"/>
              </a:tabLst>
              <a:defRPr sz="2400"/>
            </a:lvl4pPr>
            <a:lvl5pPr marL="1438275" indent="-363538">
              <a:buFont typeface="Arial" panose="020B0604020202020204" pitchFamily="34" charset="0"/>
              <a:buChar char="•"/>
              <a:tabLst>
                <a:tab pos="1438275" algn="l"/>
              </a:tabLst>
              <a:defRPr sz="240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1710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CE2C8-9AC0-4F71-AD65-D25CA4B8DFC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345D-B2E0-4CAB-B845-C9731F24881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39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B342-7E50-45F3-8028-310CD320040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EB4BD-7FE6-4E4D-B881-CF14DCA1F9A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45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434E9-2E27-43D1-B462-4C83C1C0FDED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E920D-DEE6-4278-949F-BDF5DECD518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89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82F0-BD73-44D7-B8E4-5F3895AE80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CEFE8-F089-4ABA-BAE7-378E831197E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0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415E9-D9F0-401C-A1A0-D9398F2487C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CDEE-1ED6-4A80-A3B9-06223F6812D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175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FCC4F-599E-4676-A077-CB4904EADC1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F01B-A1D8-40DC-ABDC-2A4855CCB0B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572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2540-9D4B-4289-A759-BDFF8F1BC53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E594-EEF4-4FE4-8611-648E84BCDED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202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82816-0799-4CC6-B779-D73894576A4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749E4-0F36-4C4C-92E6-7BB83D2BF3A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8290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8BA8-A3A8-4EB3-BBC6-E6F02CB778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E0FF7-1A71-4397-B0D9-AF9DADABE45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067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7AA1-909F-497F-BC7B-8AFE7AE773F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881B-9B3E-4FF3-835D-D77547D270E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84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329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E885D-5DDF-4ADB-ACF4-8A8C4A6C1D2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136D-204C-49DF-BF46-605892D046F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980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CE2C8-9AC0-4F71-AD65-D25CA4B8DFC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345D-B2E0-4CAB-B845-C9731F24881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585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B342-7E50-45F3-8028-310CD3200402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EB4BD-7FE6-4E4D-B881-CF14DCA1F9A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21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434E9-2E27-43D1-B462-4C83C1C0FDED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E920D-DEE6-4278-949F-BDF5DECD518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8402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82F0-BD73-44D7-B8E4-5F3895AE80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CEFE8-F089-4ABA-BAE7-378E831197E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112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415E9-D9F0-401C-A1A0-D9398F2487C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CDEE-1ED6-4A80-A3B9-06223F6812D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696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FCC4F-599E-4676-A077-CB4904EADC1B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6F01B-A1D8-40DC-ABDC-2A4855CCB0B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985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22540-9D4B-4289-A759-BDFF8F1BC53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E594-EEF4-4FE4-8611-648E84BCDED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966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82816-0799-4CC6-B779-D73894576A4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749E4-0F36-4C4C-92E6-7BB83D2BF3A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9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8BA8-A3A8-4EB3-BBC6-E6F02CB77878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E0FF7-1A71-4397-B0D9-AF9DADABE455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60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17AA1-909F-497F-BC7B-8AFE7AE773F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881B-9B3E-4FF3-835D-D77547D270E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5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E885D-5DDF-4ADB-ACF4-8A8C4A6C1D2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136D-204C-49DF-BF46-605892D046F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72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CE2C8-9AC0-4F71-AD65-D25CA4B8DFC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E345D-B2E0-4CAB-B845-C9731F24881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68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" y="5327514"/>
            <a:ext cx="11749756" cy="14085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F2453"/>
          </a:solidFill>
          <a:latin typeface="Arial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F2453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747678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47678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747678"/>
          </a:solidFill>
          <a:latin typeface="Arial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47678"/>
          </a:solidFill>
          <a:latin typeface="Arial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47678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AA5CB908-8FB9-415D-8CB2-300A494E2C35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94DB0BEC-2761-43F7-B035-412AE5957D94}" type="slidenum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" y="5327514"/>
            <a:ext cx="11749756" cy="14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23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AA5CB908-8FB9-415D-8CB2-300A494E2C35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94DB0BEC-2761-43F7-B035-412AE5957D94}" type="slidenum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" y="5327514"/>
            <a:ext cx="11749756" cy="14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AA5CB908-8FB9-415D-8CB2-300A494E2C35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19/09/2018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94DB0BEC-2761-43F7-B035-412AE5957D94}" type="slidenum">
              <a:rPr lang="en-GB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4" y="5327514"/>
            <a:ext cx="11749756" cy="14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25.jpe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10.jpeg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452799" y="1412776"/>
            <a:ext cx="3286406" cy="3286404"/>
          </a:xfrm>
          <a:prstGeom prst="ellipse">
            <a:avLst/>
          </a:prstGeom>
          <a:solidFill>
            <a:srgbClr val="6E716E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itle 1">
            <a:extLst>
              <a:ext uri="{FF2B5EF4-FFF2-40B4-BE49-F238E27FC236}">
                <a16:creationId xmlns="" xmlns:a16="http://schemas.microsoft.com/office/drawing/2014/main" id="{0ED470B9-C0A4-40F7-8C39-FA53B1550FF8}"/>
              </a:ext>
            </a:extLst>
          </p:cNvPr>
          <p:cNvSpPr txBox="1">
            <a:spLocks/>
          </p:cNvSpPr>
          <p:nvPr/>
        </p:nvSpPr>
        <p:spPr>
          <a:xfrm>
            <a:off x="4740304" y="2387013"/>
            <a:ext cx="2711396" cy="523025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CF2453"/>
                </a:solidFill>
                <a:latin typeface="Aria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CF2453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CF2453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CF2453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CF2453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747678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747678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747678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747678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27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Stranded!</a:t>
            </a:r>
            <a:br>
              <a:rPr lang="en-GB" sz="27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GB" sz="2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 teamwork</a:t>
            </a:r>
          </a:p>
          <a:p>
            <a:pPr algn="ctr"/>
            <a:r>
              <a:rPr lang="en-GB" sz="27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challenge</a:t>
            </a:r>
            <a:endParaRPr lang="en-GB" sz="27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488" y="361093"/>
            <a:ext cx="7557025" cy="50380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3352" y="332656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747678"/>
                </a:solidFill>
              </a:rPr>
              <a:t>BAS Twin Otter aircraft landing using snow skis</a:t>
            </a:r>
            <a:endParaRPr lang="en-GB" sz="2400" dirty="0">
              <a:solidFill>
                <a:srgbClr val="747678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0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06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488" y="332656"/>
            <a:ext cx="7557025" cy="5019218"/>
          </a:xfrm>
          <a:prstGeom prst="rect">
            <a:avLst/>
          </a:pr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1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aq User\Pictures\Polar careers\10002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827" y="260648"/>
            <a:ext cx="7199293" cy="523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2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7368" y="620688"/>
            <a:ext cx="3312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Help! We are scientists on an expedition in Antarctica.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A </a:t>
            </a:r>
            <a:r>
              <a:rPr lang="en-GB" dirty="0"/>
              <a:t>crack has appeared in the ice leaving one of our team stranded on the opposite side. We need to get across to her. The gap is getting wider.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The </a:t>
            </a:r>
            <a:r>
              <a:rPr lang="en-GB" dirty="0"/>
              <a:t>rescue helicopter is delayed by bad weather. </a:t>
            </a:r>
            <a:endParaRPr lang="en-GB" dirty="0" smtClean="0"/>
          </a:p>
          <a:p>
            <a:r>
              <a:rPr lang="en-GB" dirty="0" smtClean="0"/>
              <a:t>A </a:t>
            </a:r>
            <a:r>
              <a:rPr lang="en-GB" dirty="0"/>
              <a:t>bridge might be a good idea.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Can </a:t>
            </a:r>
            <a:r>
              <a:rPr lang="en-GB" dirty="0"/>
              <a:t>you help us by </a:t>
            </a:r>
            <a:r>
              <a:rPr lang="en-GB" dirty="0" smtClean="0"/>
              <a:t>testing </a:t>
            </a:r>
            <a:r>
              <a:rPr lang="en-GB" dirty="0"/>
              <a:t>a few designs and advise us which is best?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7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aq User\Pictures\Polar careers\shutterstock_9910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86" y="431757"/>
            <a:ext cx="5951075" cy="486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360" y="33265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747678"/>
                </a:solidFill>
              </a:rPr>
              <a:t>Stranded!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3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2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332656"/>
            <a:ext cx="2736304" cy="1786210"/>
          </a:xfrm>
        </p:spPr>
        <p:txBody>
          <a:bodyPr/>
          <a:lstStyle/>
          <a:p>
            <a:pPr algn="l"/>
            <a:r>
              <a:rPr lang="en-GB" sz="3600" b="1" dirty="0" smtClean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Examples of bridge designs</a:t>
            </a:r>
            <a:endParaRPr lang="en-GB" sz="3600" b="1" dirty="0">
              <a:solidFill>
                <a:srgbClr val="747678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Compaq User\Pictures\Polar careers\shutterstock_230907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572" y="220075"/>
            <a:ext cx="3854869" cy="289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ompaq User\Pictures\Polar careers\shutterstock_11154252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64" y="2847520"/>
            <a:ext cx="3448031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ompaq User\Pictures\Polar careers\shutterstock_1152712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766" y="2847520"/>
            <a:ext cx="2911778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92144" y="3347700"/>
            <a:ext cx="4214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Can you spot a suspension bridge?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392145" y="3879220"/>
            <a:ext cx="4358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Which bridge is a cantilever?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392145" y="4422405"/>
            <a:ext cx="3710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Which one is an arch bridge?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7392145" y="4931876"/>
            <a:ext cx="4430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Truss bridges have triangle shaped parts.</a:t>
            </a:r>
            <a:endParaRPr lang="en-GB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4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30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" t="2563" r="1520" b="2563"/>
          <a:stretch/>
        </p:blipFill>
        <p:spPr bwMode="auto">
          <a:xfrm>
            <a:off x="3071663" y="2699999"/>
            <a:ext cx="2164161" cy="153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" t="924" r="1014" b="924"/>
          <a:stretch/>
        </p:blipFill>
        <p:spPr bwMode="auto">
          <a:xfrm>
            <a:off x="5609113" y="358141"/>
            <a:ext cx="2892098" cy="162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" r="2143"/>
          <a:stretch/>
        </p:blipFill>
        <p:spPr bwMode="auto">
          <a:xfrm>
            <a:off x="335360" y="358141"/>
            <a:ext cx="2411984" cy="162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" t="13196" r="2983" b="13196"/>
          <a:stretch/>
        </p:blipFill>
        <p:spPr bwMode="auto">
          <a:xfrm>
            <a:off x="5610224" y="2700000"/>
            <a:ext cx="1404000" cy="153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8" y="2705507"/>
            <a:ext cx="2411446" cy="153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" r="2289"/>
          <a:stretch/>
        </p:blipFill>
        <p:spPr bwMode="auto">
          <a:xfrm>
            <a:off x="3071664" y="358142"/>
            <a:ext cx="2164161" cy="162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fld id="{9E4AEC96-90BF-45B0-B2B8-D52ADEB18BA3}" type="slidenum">
              <a:rPr lang="en-GB" sz="1350" b="1" smtClean="0">
                <a:latin typeface="Arial" charset="0"/>
                <a:ea typeface="Arial" charset="0"/>
                <a:cs typeface="Arial" charset="0"/>
              </a:rPr>
              <a:pPr algn="r"/>
              <a:t>1</a:t>
            </a:fld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5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5135" y="2064151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Cantilever</a:t>
            </a:r>
            <a:endParaRPr lang="en-GB" dirty="0"/>
          </a:p>
        </p:txBody>
      </p:sp>
      <p:sp>
        <p:nvSpPr>
          <p:cNvPr id="18" name="Rectangle 17"/>
          <p:cNvSpPr/>
          <p:nvPr/>
        </p:nvSpPr>
        <p:spPr>
          <a:xfrm>
            <a:off x="245135" y="4365233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Truss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5546068" y="2064151"/>
            <a:ext cx="2160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Truss</a:t>
            </a:r>
            <a:endParaRPr lang="en-GB" dirty="0"/>
          </a:p>
        </p:txBody>
      </p:sp>
      <p:sp>
        <p:nvSpPr>
          <p:cNvPr id="20" name="Rectangle 19"/>
          <p:cNvSpPr/>
          <p:nvPr/>
        </p:nvSpPr>
        <p:spPr>
          <a:xfrm>
            <a:off x="5519936" y="4365233"/>
            <a:ext cx="2160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Beam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3014557" y="2064151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Arch</a:t>
            </a:r>
            <a:endParaRPr lang="en-GB" dirty="0"/>
          </a:p>
        </p:txBody>
      </p:sp>
      <p:sp>
        <p:nvSpPr>
          <p:cNvPr id="22" name="Rectangle 21"/>
          <p:cNvSpPr/>
          <p:nvPr/>
        </p:nvSpPr>
        <p:spPr>
          <a:xfrm>
            <a:off x="3014557" y="4365233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Suspension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3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ompaq User\Pictures\Polar careers\10005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582" y="404664"/>
            <a:ext cx="6596850" cy="470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16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057" y="2924944"/>
            <a:ext cx="262764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You will need: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A4 </a:t>
            </a:r>
            <a:r>
              <a:rPr lang="en-GB" dirty="0"/>
              <a:t>paper x 6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Scissors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Sticky tape </a:t>
            </a:r>
            <a:r>
              <a:rPr lang="en-GB" dirty="0" smtClean="0"/>
              <a:t>x 1 </a:t>
            </a:r>
            <a:r>
              <a:rPr lang="en-GB" dirty="0"/>
              <a:t>metre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Straws x 10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Ruler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Paper cup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Marbles or coins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32057" y="260648"/>
            <a:ext cx="2811615" cy="2304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747678"/>
                </a:solidFill>
              </a:rPr>
              <a:t>Design a bridge to span a gap of 30 cm</a:t>
            </a:r>
            <a:endParaRPr lang="en-GB" sz="3600" b="1" dirty="0">
              <a:solidFill>
                <a:srgbClr val="7476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1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332656"/>
            <a:ext cx="6422504" cy="706090"/>
          </a:xfrm>
        </p:spPr>
        <p:txBody>
          <a:bodyPr/>
          <a:lstStyle/>
          <a:p>
            <a:pPr algn="l"/>
            <a:r>
              <a:rPr lang="en-GB" sz="3600" b="1" dirty="0" smtClean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RRS Sir David Attenborough</a:t>
            </a:r>
            <a:endParaRPr lang="en-GB" sz="3600" b="1" dirty="0">
              <a:solidFill>
                <a:srgbClr val="747678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26" name="Picture 2" descr="C:\Users\Compaq User\Pictures\Polar careers\SDA RRS-Sir-David-Attenborough BAS approv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98" y="1124744"/>
            <a:ext cx="7902750" cy="418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2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35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aq User\Pictures\Polar careers\100058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264" y="404664"/>
            <a:ext cx="5158341" cy="489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7368" y="33265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747678"/>
                </a:solidFill>
              </a:rPr>
              <a:t>Antarctica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3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9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632" y="404664"/>
            <a:ext cx="5746487" cy="500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3352" y="260648"/>
            <a:ext cx="2952328" cy="1512168"/>
          </a:xfrm>
        </p:spPr>
        <p:txBody>
          <a:bodyPr anchor="t"/>
          <a:lstStyle/>
          <a:p>
            <a:pPr algn="l">
              <a:spcAft>
                <a:spcPts val="600"/>
              </a:spcAft>
            </a:pPr>
            <a:r>
              <a:rPr lang="en-GB" sz="2400" b="1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British Antarctic Survey</a:t>
            </a:r>
            <a:r>
              <a:rPr lang="en-GB" sz="2400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/>
            </a:r>
            <a:br>
              <a:rPr lang="en-GB" sz="2400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GB" sz="2400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Antarctic Research Stations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4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97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60648"/>
            <a:ext cx="6870023" cy="51525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360" y="260648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rgbClr val="747678"/>
                </a:solidFill>
              </a:rPr>
              <a:t>Rothera</a:t>
            </a:r>
            <a:r>
              <a:rPr lang="en-GB" sz="2400" dirty="0" smtClean="0">
                <a:solidFill>
                  <a:srgbClr val="747678"/>
                </a:solidFill>
              </a:rPr>
              <a:t> Research Station</a:t>
            </a:r>
            <a:endParaRPr lang="en-GB" sz="2400" dirty="0">
              <a:solidFill>
                <a:srgbClr val="747678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5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3352" y="332656"/>
            <a:ext cx="2160240" cy="984870"/>
          </a:xfrm>
        </p:spPr>
        <p:txBody>
          <a:bodyPr/>
          <a:lstStyle/>
          <a:p>
            <a:pPr algn="l"/>
            <a:r>
              <a:rPr lang="en-GB" sz="2400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Pilots take part in search and rescue</a:t>
            </a:r>
          </a:p>
        </p:txBody>
      </p:sp>
      <p:pic>
        <p:nvPicPr>
          <p:cNvPr id="4098" name="Picture 2" descr="C:\Users\Compaq User\Pictures\Polar careers\10010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332656"/>
            <a:ext cx="7881391" cy="50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6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6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332657"/>
            <a:ext cx="4608512" cy="480834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rgbClr val="747678"/>
                </a:solidFill>
                <a:latin typeface="Arial" charset="0"/>
                <a:ea typeface="Arial" charset="0"/>
                <a:cs typeface="Arial" charset="0"/>
              </a:rPr>
              <a:t>BAS pilot Jonathan Rowland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096" y="894040"/>
            <a:ext cx="3020170" cy="40268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484" y="980728"/>
            <a:ext cx="5624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Deputy Chief Pilot, British Antarctic Survey</a:t>
            </a:r>
          </a:p>
          <a:p>
            <a:endParaRPr lang="en-GB" dirty="0" smtClean="0"/>
          </a:p>
          <a:p>
            <a:r>
              <a:rPr lang="en-GB" dirty="0" smtClean="0"/>
              <a:t>Flies Dash-7 aircraft, carrying people to Antarctica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Qualifications-2 A levels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Joined RAF after school to train as a pilot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Skills- show skill in flying and making decisions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Qualities-sense of humour, patience, hard working, flexible, team player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7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0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58517"/>
            <a:ext cx="5088988" cy="33843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183" y="758517"/>
            <a:ext cx="4666377" cy="3384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84032" y="429309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Dash-7 aircraft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384" y="429309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Low level flying over ice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8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4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52" y="260648"/>
            <a:ext cx="6870024" cy="5152516"/>
          </a:xfrm>
          <a:prstGeom prst="rect">
            <a:avLst/>
          </a:prstGeom>
        </p:spPr>
      </p:pic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xmlns="" id="{5C19BB27-F250-43C4-9D41-277A9A2B4C86}"/>
              </a:ext>
            </a:extLst>
          </p:cNvPr>
          <p:cNvSpPr txBox="1">
            <a:spLocks/>
          </p:cNvSpPr>
          <p:nvPr/>
        </p:nvSpPr>
        <p:spPr>
          <a:xfrm>
            <a:off x="9480376" y="6093296"/>
            <a:ext cx="226086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1350" b="1" dirty="0" smtClean="0">
                <a:latin typeface="Arial" charset="0"/>
                <a:ea typeface="Arial" charset="0"/>
                <a:cs typeface="Arial" charset="0"/>
              </a:rPr>
              <a:t>9</a:t>
            </a:r>
            <a:endParaRPr lang="en-GB" sz="135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50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TED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M Learning_template_2016_4x3_standard.potx" id="{A1A586F3-57D6-4992-AD8C-7E3E0FCA243E}" vid="{7B5F718D-4B17-4489-B69E-76531A3433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STEM Learning_template_2016_4x3_standard</Template>
  <TotalTime>2165</TotalTime>
  <Words>254</Words>
  <Application>Microsoft Macintosh PowerPoint</Application>
  <PresentationFormat>Widescreen</PresentationFormat>
  <Paragraphs>69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Arial</vt:lpstr>
      <vt:lpstr>HEaTED Theme</vt:lpstr>
      <vt:lpstr>Office Theme</vt:lpstr>
      <vt:lpstr>1_Office Theme</vt:lpstr>
      <vt:lpstr>9_Office Theme</vt:lpstr>
      <vt:lpstr>PowerPoint Presentation</vt:lpstr>
      <vt:lpstr>RRS Sir David Attenborough</vt:lpstr>
      <vt:lpstr>PowerPoint Presentation</vt:lpstr>
      <vt:lpstr>British Antarctic Survey Antarctic Research Stations</vt:lpstr>
      <vt:lpstr>PowerPoint Presentation</vt:lpstr>
      <vt:lpstr>Pilots take part in search and rescue</vt:lpstr>
      <vt:lpstr>BAS pilot Jonathan Rowland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Examples of bridge designs</vt:lpstr>
      <vt:lpstr>PowerPoint Presentation</vt:lpstr>
      <vt:lpstr>PowerPoint Presentation</vt:lpstr>
    </vt:vector>
  </TitlesOfParts>
  <Company>STEM Learning Ltd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title of presentation Arial Regular 44pt</dc:title>
  <dc:creator>Dianne Watson</dc:creator>
  <cp:lastModifiedBy>info@fusioned.co.uk</cp:lastModifiedBy>
  <cp:revision>96</cp:revision>
  <dcterms:created xsi:type="dcterms:W3CDTF">2017-03-10T09:52:49Z</dcterms:created>
  <dcterms:modified xsi:type="dcterms:W3CDTF">2018-09-19T12:40:06Z</dcterms:modified>
</cp:coreProperties>
</file>