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64" r:id="rId5"/>
    <p:sldId id="265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71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/>
    <p:restoredTop sz="94673"/>
  </p:normalViewPr>
  <p:slideViewPr>
    <p:cSldViewPr>
      <p:cViewPr>
        <p:scale>
          <a:sx n="160" d="100"/>
          <a:sy n="160" d="100"/>
        </p:scale>
        <p:origin x="448" y="1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398F-1FF3-442A-A8F6-60DAD06CD50C}" type="datetimeFigureOut">
              <a:rPr lang="en-GB" smtClean="0"/>
              <a:t>19/09/2018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557B8-A718-46F8-81B5-362481D2A0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037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398F-1FF3-442A-A8F6-60DAD06CD50C}" type="datetimeFigureOut">
              <a:rPr lang="en-GB" smtClean="0"/>
              <a:t>19/09/2018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557B8-A718-46F8-81B5-362481D2A0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5027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398F-1FF3-442A-A8F6-60DAD06CD50C}" type="datetimeFigureOut">
              <a:rPr lang="en-GB" smtClean="0"/>
              <a:t>19/09/2018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557B8-A718-46F8-81B5-362481D2A0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222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398F-1FF3-442A-A8F6-60DAD06CD50C}" type="datetimeFigureOut">
              <a:rPr lang="en-GB" smtClean="0"/>
              <a:t>19/09/2018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557B8-A718-46F8-81B5-362481D2A074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34" y="5327514"/>
            <a:ext cx="11749756" cy="140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87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398F-1FF3-442A-A8F6-60DAD06CD50C}" type="datetimeFigureOut">
              <a:rPr lang="en-GB" smtClean="0"/>
              <a:t>19/09/2018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557B8-A718-46F8-81B5-362481D2A0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228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398F-1FF3-442A-A8F6-60DAD06CD50C}" type="datetimeFigureOut">
              <a:rPr lang="en-GB" smtClean="0"/>
              <a:t>19/09/2018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557B8-A718-46F8-81B5-362481D2A0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956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398F-1FF3-442A-A8F6-60DAD06CD50C}" type="datetimeFigureOut">
              <a:rPr lang="en-GB" smtClean="0"/>
              <a:t>19/09/2018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557B8-A718-46F8-81B5-362481D2A0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796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398F-1FF3-442A-A8F6-60DAD06CD50C}" type="datetimeFigureOut">
              <a:rPr lang="en-GB" smtClean="0"/>
              <a:t>19/09/2018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557B8-A718-46F8-81B5-362481D2A0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90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398F-1FF3-442A-A8F6-60DAD06CD50C}" type="datetimeFigureOut">
              <a:rPr lang="en-GB" smtClean="0"/>
              <a:t>19/09/2018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557B8-A718-46F8-81B5-362481D2A0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773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398F-1FF3-442A-A8F6-60DAD06CD50C}" type="datetimeFigureOut">
              <a:rPr lang="en-GB" smtClean="0"/>
              <a:t>19/09/2018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557B8-A718-46F8-81B5-362481D2A0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884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398F-1FF3-442A-A8F6-60DAD06CD50C}" type="datetimeFigureOut">
              <a:rPr lang="en-GB" smtClean="0"/>
              <a:t>19/09/2018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557B8-A718-46F8-81B5-362481D2A0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80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5398F-1FF3-442A-A8F6-60DAD06CD50C}" type="datetimeFigureOut">
              <a:rPr lang="en-GB" smtClean="0"/>
              <a:t>19/09/2018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557B8-A718-46F8-81B5-362481D2A0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036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452799" y="1412777"/>
            <a:ext cx="3286406" cy="3286404"/>
          </a:xfrm>
          <a:prstGeom prst="ellipse">
            <a:avLst/>
          </a:prstGeom>
          <a:solidFill>
            <a:srgbClr val="6E716E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0302" y="2761959"/>
            <a:ext cx="2711396" cy="523025"/>
          </a:xfrm>
        </p:spPr>
        <p:txBody>
          <a:bodyPr>
            <a:noAutofit/>
          </a:bodyPr>
          <a:lstStyle/>
          <a:p>
            <a:pPr algn="ctr"/>
            <a:r>
              <a:rPr lang="en-GB" sz="27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Team Expedition Antarctica</a:t>
            </a:r>
            <a:r>
              <a:rPr lang="en-GB" sz="27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GB" sz="27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GB" sz="2700" b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en-GB" sz="2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80376" y="6093296"/>
            <a:ext cx="2260861" cy="273844"/>
          </a:xfrm>
        </p:spPr>
        <p:txBody>
          <a:bodyPr/>
          <a:lstStyle/>
          <a:p>
            <a:fld id="{9E4AEC96-90BF-45B0-B2B8-D52ADEB18BA3}" type="slidenum">
              <a:rPr lang="en-GB" sz="1350"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</a:t>
            </a:fld>
            <a:endParaRPr lang="en-GB" sz="135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34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alley-vi-research-station-modules-at-the-old-sit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70" r="11051"/>
          <a:stretch/>
        </p:blipFill>
        <p:spPr bwMode="auto">
          <a:xfrm>
            <a:off x="479376" y="1163859"/>
            <a:ext cx="4821595" cy="233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272130"/>
            <a:ext cx="7574632" cy="900876"/>
          </a:xfrm>
        </p:spPr>
        <p:txBody>
          <a:bodyPr>
            <a:normAutofit/>
          </a:bodyPr>
          <a:lstStyle/>
          <a:p>
            <a:pPr algn="l"/>
            <a:r>
              <a:rPr lang="en-GB" sz="3600" b="1" dirty="0" smtClean="0">
                <a:solidFill>
                  <a:srgbClr val="6E716E"/>
                </a:solidFill>
                <a:latin typeface="Arial" charset="0"/>
                <a:ea typeface="Arial" charset="0"/>
                <a:cs typeface="Arial" charset="0"/>
              </a:rPr>
              <a:t>Halley Antarctic Research Station</a:t>
            </a:r>
            <a:endParaRPr lang="en-GB" sz="3600" b="1" dirty="0">
              <a:solidFill>
                <a:srgbClr val="6E716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0640" y="2332433"/>
            <a:ext cx="1309767" cy="12310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charset="0"/>
                <a:ea typeface="Arial" charset="0"/>
                <a:cs typeface="Arial" charset="0"/>
              </a:rPr>
              <a:t>What would it be like?</a:t>
            </a:r>
            <a:endParaRPr lang="en-GB" sz="24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3684139"/>
            <a:ext cx="2856731" cy="174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9733967" y="5327768"/>
            <a:ext cx="2122674" cy="2614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latin typeface="Arial" charset="0"/>
                <a:ea typeface="Arial" charset="0"/>
                <a:cs typeface="Arial" charset="0"/>
              </a:rPr>
              <a:t>Images from British Antarctic Survey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80376" y="6093296"/>
            <a:ext cx="2260861" cy="273844"/>
          </a:xfrm>
        </p:spPr>
        <p:txBody>
          <a:bodyPr/>
          <a:lstStyle/>
          <a:p>
            <a:r>
              <a:rPr lang="en-GB" sz="135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endParaRPr lang="en-GB" sz="135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076" y="1163859"/>
            <a:ext cx="3871161" cy="387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9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1268760"/>
            <a:ext cx="1703835" cy="31851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6" r="60648"/>
          <a:stretch/>
        </p:blipFill>
        <p:spPr>
          <a:xfrm>
            <a:off x="10056440" y="908720"/>
            <a:ext cx="1619250" cy="3657600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6384032" y="1278090"/>
            <a:ext cx="3024336" cy="1152128"/>
          </a:xfrm>
          <a:prstGeom prst="wedgeRoundRectCallout">
            <a:avLst>
              <a:gd name="adj1" fmla="val 77109"/>
              <a:gd name="adj2" fmla="val 20803"/>
              <a:gd name="adj3" fmla="val 16667"/>
            </a:avLst>
          </a:prstGeom>
          <a:solidFill>
            <a:srgbClr val="6E71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atin typeface="Arial" charset="0"/>
                <a:ea typeface="Arial" charset="0"/>
                <a:cs typeface="Arial" charset="0"/>
              </a:rPr>
              <a:t>Do you think there are any animals in the Antarctic?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80376" y="6093296"/>
            <a:ext cx="2260861" cy="273844"/>
          </a:xfrm>
        </p:spPr>
        <p:txBody>
          <a:bodyPr/>
          <a:lstStyle/>
          <a:p>
            <a:r>
              <a:rPr lang="en-GB" sz="135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endParaRPr lang="en-GB" sz="135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97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1268760"/>
            <a:ext cx="1703835" cy="31851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6" r="60648"/>
          <a:stretch/>
        </p:blipFill>
        <p:spPr>
          <a:xfrm>
            <a:off x="10056440" y="908720"/>
            <a:ext cx="1619250" cy="3657600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80376" y="6093296"/>
            <a:ext cx="2260861" cy="273844"/>
          </a:xfrm>
        </p:spPr>
        <p:txBody>
          <a:bodyPr/>
          <a:lstStyle/>
          <a:p>
            <a:r>
              <a:rPr lang="en-GB" sz="135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4</a:t>
            </a:r>
            <a:endParaRPr lang="en-GB" sz="135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2927648" y="1988840"/>
            <a:ext cx="2736304" cy="1152128"/>
          </a:xfrm>
          <a:prstGeom prst="wedgeRoundRectCallout">
            <a:avLst>
              <a:gd name="adj1" fmla="val -73870"/>
              <a:gd name="adj2" fmla="val -30334"/>
              <a:gd name="adj3" fmla="val 16667"/>
            </a:avLst>
          </a:prstGeom>
          <a:solidFill>
            <a:srgbClr val="6E71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atin typeface="Arial" charset="0"/>
                <a:ea typeface="Arial" charset="0"/>
                <a:cs typeface="Arial" charset="0"/>
              </a:rPr>
              <a:t>I don’t think anything can live in the Antarctic. </a:t>
            </a:r>
          </a:p>
          <a:p>
            <a:r>
              <a:rPr lang="en-GB" dirty="0">
                <a:latin typeface="Arial" charset="0"/>
                <a:ea typeface="Arial" charset="0"/>
                <a:cs typeface="Arial" charset="0"/>
              </a:rPr>
              <a:t>It is just too cold.</a:t>
            </a:r>
          </a:p>
        </p:txBody>
      </p:sp>
    </p:spTree>
    <p:extLst>
      <p:ext uri="{BB962C8B-B14F-4D97-AF65-F5344CB8AC3E}">
        <p14:creationId xmlns:p14="http://schemas.microsoft.com/office/powerpoint/2010/main" val="55497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1268760"/>
            <a:ext cx="1703835" cy="31851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6" r="60648"/>
          <a:stretch/>
        </p:blipFill>
        <p:spPr>
          <a:xfrm>
            <a:off x="10056440" y="908720"/>
            <a:ext cx="1619250" cy="3657600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80376" y="6093296"/>
            <a:ext cx="2260861" cy="273844"/>
          </a:xfrm>
        </p:spPr>
        <p:txBody>
          <a:bodyPr/>
          <a:lstStyle/>
          <a:p>
            <a:r>
              <a:rPr lang="en-GB" sz="135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endParaRPr lang="en-GB" sz="135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816080" y="1484784"/>
            <a:ext cx="2664296" cy="864096"/>
          </a:xfrm>
          <a:prstGeom prst="wedgeRoundRectCallout">
            <a:avLst>
              <a:gd name="adj1" fmla="val 74324"/>
              <a:gd name="adj2" fmla="val 26590"/>
              <a:gd name="adj3" fmla="val 16667"/>
            </a:avLst>
          </a:prstGeom>
          <a:solidFill>
            <a:srgbClr val="6E71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atin typeface="Arial" charset="0"/>
                <a:ea typeface="Arial" charset="0"/>
                <a:cs typeface="Arial" charset="0"/>
              </a:rPr>
              <a:t>How could we find out?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2855640" y="2132856"/>
            <a:ext cx="2664296" cy="1152128"/>
          </a:xfrm>
          <a:prstGeom prst="wedgeRoundRectCallout">
            <a:avLst>
              <a:gd name="adj1" fmla="val -73174"/>
              <a:gd name="adj2" fmla="val -43562"/>
              <a:gd name="adj3" fmla="val 16667"/>
            </a:avLst>
          </a:prstGeom>
          <a:solidFill>
            <a:srgbClr val="6E71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atin typeface="Arial" charset="0"/>
                <a:ea typeface="Arial" charset="0"/>
                <a:cs typeface="Arial" charset="0"/>
              </a:rPr>
              <a:t>We could go on an expedition and explore the Antarctic.</a:t>
            </a:r>
          </a:p>
        </p:txBody>
      </p:sp>
    </p:spTree>
    <p:extLst>
      <p:ext uri="{BB962C8B-B14F-4D97-AF65-F5344CB8AC3E}">
        <p14:creationId xmlns:p14="http://schemas.microsoft.com/office/powerpoint/2010/main" val="88042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404664"/>
            <a:ext cx="6566520" cy="634082"/>
          </a:xfrm>
        </p:spPr>
        <p:txBody>
          <a:bodyPr>
            <a:noAutofit/>
          </a:bodyPr>
          <a:lstStyle/>
          <a:p>
            <a:pPr algn="l"/>
            <a:r>
              <a:rPr lang="en-GB" sz="3600" b="1" dirty="0" smtClean="0">
                <a:solidFill>
                  <a:srgbClr val="6E716E"/>
                </a:solidFill>
                <a:latin typeface="Arial" charset="0"/>
                <a:ea typeface="Arial" charset="0"/>
                <a:cs typeface="Arial" charset="0"/>
              </a:rPr>
              <a:t>Team Expedition Antarctica</a:t>
            </a:r>
            <a:endParaRPr lang="en-GB" sz="3600" b="1" dirty="0">
              <a:solidFill>
                <a:srgbClr val="6E716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1600200"/>
            <a:ext cx="7776864" cy="3484984"/>
          </a:xfrm>
        </p:spPr>
        <p:txBody>
          <a:bodyPr/>
          <a:lstStyle/>
          <a:p>
            <a:r>
              <a:rPr lang="en-GB" sz="2400" dirty="0" smtClean="0">
                <a:latin typeface="Arial" charset="0"/>
                <a:ea typeface="Arial" charset="0"/>
                <a:cs typeface="Arial" charset="0"/>
              </a:rPr>
              <a:t>Who would be in your team? </a:t>
            </a:r>
            <a:br>
              <a:rPr lang="en-GB" sz="24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GB" sz="2400" dirty="0" smtClean="0">
                <a:latin typeface="Arial" charset="0"/>
                <a:ea typeface="Arial" charset="0"/>
                <a:cs typeface="Arial" charset="0"/>
              </a:rPr>
              <a:t>What skills would they need? </a:t>
            </a:r>
            <a:br>
              <a:rPr lang="en-GB" sz="24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GB" sz="2400" dirty="0" smtClean="0">
                <a:latin typeface="Arial" charset="0"/>
                <a:ea typeface="Arial" charset="0"/>
                <a:cs typeface="Arial" charset="0"/>
              </a:rPr>
              <a:t>What jobs would they do?</a:t>
            </a:r>
            <a:br>
              <a:rPr lang="en-GB" sz="2400" dirty="0" smtClean="0">
                <a:latin typeface="Arial" charset="0"/>
                <a:ea typeface="Arial" charset="0"/>
                <a:cs typeface="Arial" charset="0"/>
              </a:rPr>
            </a:br>
            <a:endParaRPr lang="en-GB" sz="24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GB" sz="2400" dirty="0" smtClean="0">
                <a:latin typeface="Arial" charset="0"/>
                <a:ea typeface="Arial" charset="0"/>
                <a:cs typeface="Arial" charset="0"/>
              </a:rPr>
              <a:t>How could you study living things in the Antarctic? What might you see?</a:t>
            </a:r>
            <a:br>
              <a:rPr lang="en-GB" sz="2400" dirty="0" smtClean="0">
                <a:latin typeface="Arial" charset="0"/>
                <a:ea typeface="Arial" charset="0"/>
                <a:cs typeface="Arial" charset="0"/>
              </a:rPr>
            </a:br>
            <a:endParaRPr lang="en-GB" sz="24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GB" sz="2400" dirty="0" smtClean="0">
                <a:latin typeface="Arial" charset="0"/>
                <a:ea typeface="Arial" charset="0"/>
                <a:cs typeface="Arial" charset="0"/>
              </a:rPr>
              <a:t>How can your expedition be represented on a flag?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80376" y="6093296"/>
            <a:ext cx="2260861" cy="273844"/>
          </a:xfrm>
        </p:spPr>
        <p:txBody>
          <a:bodyPr/>
          <a:lstStyle/>
          <a:p>
            <a:r>
              <a:rPr lang="en-GB" sz="135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en-GB" sz="135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05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352006"/>
            <a:ext cx="6494512" cy="706090"/>
          </a:xfrm>
        </p:spPr>
        <p:txBody>
          <a:bodyPr>
            <a:normAutofit/>
          </a:bodyPr>
          <a:lstStyle/>
          <a:p>
            <a:pPr algn="l"/>
            <a:r>
              <a:rPr lang="en-GB" sz="3600" b="1" dirty="0" smtClean="0">
                <a:solidFill>
                  <a:srgbClr val="6E716E"/>
                </a:solidFill>
                <a:latin typeface="Arial" charset="0"/>
                <a:ea typeface="Arial" charset="0"/>
                <a:cs typeface="Arial" charset="0"/>
              </a:rPr>
              <a:t>Expedition flags and badges</a:t>
            </a:r>
            <a:endParaRPr lang="en-GB" sz="3600" b="1" dirty="0">
              <a:solidFill>
                <a:srgbClr val="6E716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2264" y="2016391"/>
            <a:ext cx="1224136" cy="604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Rocket</a:t>
            </a:r>
          </a:p>
        </p:txBody>
      </p:sp>
      <p:pic>
        <p:nvPicPr>
          <p:cNvPr id="1026" name="Picture 2" descr="C:\Users\Cliff\Desktop\Principia_mission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1268760"/>
            <a:ext cx="3344701" cy="373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472264" y="4005064"/>
            <a:ext cx="2520280" cy="662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United Kingdom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78360" y="2062917"/>
            <a:ext cx="2304256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Isaac Newton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78360" y="4005064"/>
            <a:ext cx="1224136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Gravity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80376" y="6093296"/>
            <a:ext cx="2260861" cy="273844"/>
          </a:xfrm>
        </p:spPr>
        <p:txBody>
          <a:bodyPr/>
          <a:lstStyle/>
          <a:p>
            <a:r>
              <a:rPr lang="en-GB" sz="135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en-GB" sz="135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733967" y="5327768"/>
            <a:ext cx="2122674" cy="26147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 smtClean="0">
                <a:latin typeface="Arial" charset="0"/>
                <a:ea typeface="Arial" charset="0"/>
                <a:cs typeface="Arial" charset="0"/>
              </a:rPr>
              <a:t>Image: European Space Agency</a:t>
            </a:r>
            <a:endParaRPr lang="en-GB" sz="12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359696" y="2348880"/>
            <a:ext cx="1584176" cy="5040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502496" y="3789040"/>
            <a:ext cx="2369368" cy="4320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3" idx="1"/>
          </p:cNvCxnSpPr>
          <p:nvPr/>
        </p:nvCxnSpPr>
        <p:spPr>
          <a:xfrm flipH="1">
            <a:off x="6829872" y="2318723"/>
            <a:ext cx="1642392" cy="8222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096000" y="4221088"/>
            <a:ext cx="2376264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03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94</Words>
  <Application>Microsoft Macintosh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Arial</vt:lpstr>
      <vt:lpstr>Office Theme</vt:lpstr>
      <vt:lpstr>Team Expedition Antarctica Introduction</vt:lpstr>
      <vt:lpstr>Halley Antarctic Research Station</vt:lpstr>
      <vt:lpstr>PowerPoint Presentation</vt:lpstr>
      <vt:lpstr>PowerPoint Presentation</vt:lpstr>
      <vt:lpstr>PowerPoint Presentation</vt:lpstr>
      <vt:lpstr>Team Expedition Antarctica</vt:lpstr>
      <vt:lpstr>Expedition flags and badges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Halley Research Station</dc:title>
  <dc:creator>CP_laptop</dc:creator>
  <cp:lastModifiedBy>info@fusioned.co.uk</cp:lastModifiedBy>
  <cp:revision>24</cp:revision>
  <dcterms:created xsi:type="dcterms:W3CDTF">2018-07-12T12:34:26Z</dcterms:created>
  <dcterms:modified xsi:type="dcterms:W3CDTF">2018-09-19T12:42:21Z</dcterms:modified>
</cp:coreProperties>
</file>