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9"/>
  </p:notesMasterIdLst>
  <p:handoutMasterIdLst>
    <p:handoutMasterId r:id="rId10"/>
  </p:handoutMasterIdLst>
  <p:sldIdLst>
    <p:sldId id="256" r:id="rId2"/>
    <p:sldId id="278" r:id="rId3"/>
    <p:sldId id="274" r:id="rId4"/>
    <p:sldId id="276" r:id="rId5"/>
    <p:sldId id="277" r:id="rId6"/>
    <p:sldId id="271" r:id="rId7"/>
    <p:sldId id="27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89606" autoAdjust="0"/>
  </p:normalViewPr>
  <p:slideViewPr>
    <p:cSldViewPr>
      <p:cViewPr>
        <p:scale>
          <a:sx n="70" d="100"/>
          <a:sy n="70" d="100"/>
        </p:scale>
        <p:origin x="-1374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92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220D0C0-E2E8-44A6-A4F5-15786323AF19}" type="datetimeFigureOut">
              <a:rPr lang="en-GB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16092CD-B6AA-447B-BB15-50D6D04D7D9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676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1EDA5-A6CB-4AFD-99BA-A2F965D7917C}" type="datetimeFigureOut">
              <a:rPr lang="en-GB" smtClean="0"/>
              <a:pPr/>
              <a:t>07/03/2018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474A7-B749-4504-9847-6E28E627D63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466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These videos show how the Lexus hoverboard was designed and science/technology behind 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474A7-B749-4504-9847-6E28E627D631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5952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Discuss the brief and design criteria with learners.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474A7-B749-4504-9847-6E28E627D631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6125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Discuss the brief and design criteria with learners.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474A7-B749-4504-9847-6E28E627D631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8365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Learners can use this sheet to present their ideas, annotations and supporting notes.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474A7-B749-4504-9847-6E28E627D631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8568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474A7-B749-4504-9847-6E28E627D631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094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E1F6A-9C1B-4897-B291-99B5646029B7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EC7E3-E7CA-477A-BC09-238997724E82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15656-D04E-4FD6-97D1-5BE95AA4557C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6AF75-2B68-455B-991B-570DB035188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23A44-5B8C-475C-AF5D-8332D81EA9DF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144C2-226E-48C9-9934-0049E9CA30F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1A87A-999D-482F-A762-C810292A0A22}" type="datetimeFigureOut">
              <a:rPr lang="en-GB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B35FA-D2DE-448D-8BA7-2732CE9107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AB1A9-DAE7-4268-AA1B-0FD16A409FB5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25D2E-7CFC-4199-B79C-44E186A9AC5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93B5E-E12D-47D2-8784-37E3A707C78B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E3313-3FAD-4588-846E-2C84758C524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2BA32-755C-4FF9-92D1-007C71BAFDCB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9CA0D-D0F4-4756-B8E4-767EF592A44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C99FD-EF3F-4896-9EE4-3D3D19DC19E8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CBEEE-31D1-4EEE-87E8-9E2EC7CD7AE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DA7F5-9FC9-4D14-ACE9-B6B25BA0765F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BA2EB-D538-44FB-BFD5-433D30A168DD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16F9F-B3B4-4216-B2BF-6A03B3465173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7EDE4-2E0B-431F-919F-1E9D2C09BE6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9878C-374F-4E79-80D8-4140E5F8DDD8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74399-980D-4C21-9CF2-AC054313558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5593C-37BF-4E38-AE5C-11BD8DEED141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F7497-6470-469C-B9DD-D4B17743156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0FC1B0-5E8E-4C65-9F6F-0A6B610ABE28}" type="datetimeFigureOut">
              <a:rPr lang="en-GB" smtClean="0"/>
              <a:pPr>
                <a:defRPr/>
              </a:pPr>
              <a:t>07/03/2018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8D7288-005E-4E74-B220-A66C8992F8C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-7938" y="0"/>
            <a:ext cx="9159876" cy="1196975"/>
            <a:chOff x="-8626" y="0"/>
            <a:chExt cx="9161252" cy="1196752"/>
          </a:xfrm>
        </p:grpSpPr>
        <p:sp>
          <p:nvSpPr>
            <p:cNvPr id="10" name="Rectangle 9"/>
            <p:cNvSpPr/>
            <p:nvPr/>
          </p:nvSpPr>
          <p:spPr>
            <a:xfrm>
              <a:off x="-8626" y="0"/>
              <a:ext cx="9153313" cy="1380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-8626" y="1196752"/>
              <a:ext cx="91612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35" name="Picture 11"/>
            <p:cNvPicPr>
              <a:picLocks noChangeAspect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79388" y="404664"/>
              <a:ext cx="2635002" cy="588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17463" y="6181725"/>
            <a:ext cx="9178926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92403" y="184909"/>
            <a:ext cx="2016224" cy="1012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24" r:id="rId12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_BYvUlDvi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IM0sRctOxQc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11560" y="2204864"/>
            <a:ext cx="7920880" cy="1082402"/>
          </a:xfrm>
        </p:spPr>
        <p:txBody>
          <a:bodyPr/>
          <a:lstStyle/>
          <a:p>
            <a:r>
              <a:rPr lang="en-GB" sz="4800" b="1" dirty="0"/>
              <a:t>Designing a Hoverboard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115616" y="3570735"/>
            <a:ext cx="6912768" cy="1948779"/>
          </a:xfrm>
        </p:spPr>
        <p:txBody>
          <a:bodyPr/>
          <a:lstStyle/>
          <a:p>
            <a:r>
              <a:rPr lang="en-GB" dirty="0"/>
              <a:t>Designing a magnetic levitating hoverboard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0751050E-8164-4C24-A238-6BEA9FB29F19}"/>
              </a:ext>
            </a:extLst>
          </p:cNvPr>
          <p:cNvGrpSpPr/>
          <p:nvPr/>
        </p:nvGrpSpPr>
        <p:grpSpPr>
          <a:xfrm rot="2772610">
            <a:off x="7326760" y="3789296"/>
            <a:ext cx="927746" cy="2242451"/>
            <a:chOff x="-2500099" y="908720"/>
            <a:chExt cx="1758821" cy="504056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xmlns="" id="{D9EA46C8-84D5-47F7-8DA5-8F8F4F4464CB}"/>
                </a:ext>
              </a:extLst>
            </p:cNvPr>
            <p:cNvSpPr/>
            <p:nvPr/>
          </p:nvSpPr>
          <p:spPr>
            <a:xfrm rot="5400000">
              <a:off x="-4140967" y="2636912"/>
              <a:ext cx="5040560" cy="1584176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1CD083B-DBD0-4584-B413-D5256BD06A26}"/>
                </a:ext>
              </a:extLst>
            </p:cNvPr>
            <p:cNvSpPr/>
            <p:nvPr/>
          </p:nvSpPr>
          <p:spPr>
            <a:xfrm>
              <a:off x="-2500099" y="2559447"/>
              <a:ext cx="1758821" cy="147488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HOVER </a:t>
              </a:r>
            </a:p>
            <a:p>
              <a:pPr algn="ctr"/>
              <a:r>
                <a:rPr lang="en-US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BOARD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xmlns="" id="{3D659666-C3F4-4F18-BACA-8B38BA84FBAD}"/>
                </a:ext>
              </a:extLst>
            </p:cNvPr>
            <p:cNvSpPr/>
            <p:nvPr/>
          </p:nvSpPr>
          <p:spPr>
            <a:xfrm>
              <a:off x="-2412777" y="1724762"/>
              <a:ext cx="1584176" cy="28803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xmlns="" id="{43991C47-12EB-4A8F-BDA0-D6789E152473}"/>
                </a:ext>
              </a:extLst>
            </p:cNvPr>
            <p:cNvSpPr/>
            <p:nvPr/>
          </p:nvSpPr>
          <p:spPr>
            <a:xfrm>
              <a:off x="-2412777" y="4845206"/>
              <a:ext cx="1584176" cy="28803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50ABA7-CAD9-4AA4-A41A-BF5ECE044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008112"/>
          </a:xfrm>
        </p:spPr>
        <p:txBody>
          <a:bodyPr/>
          <a:lstStyle/>
          <a:p>
            <a:r>
              <a:rPr lang="en-GB" sz="4300" b="1" dirty="0"/>
              <a:t>How the Lexus </a:t>
            </a:r>
            <a:br>
              <a:rPr lang="en-GB" sz="4300" b="1" dirty="0"/>
            </a:br>
            <a:r>
              <a:rPr lang="en-GB" sz="4300" b="1" dirty="0"/>
              <a:t>hoverboard was designed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EA3579-8A7D-4384-AE25-D45FC64A57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Story behind the design:</a:t>
            </a:r>
          </a:p>
          <a:p>
            <a:r>
              <a:rPr lang="en-GB" dirty="0">
                <a:hlinkClick r:id="rId3"/>
              </a:rPr>
              <a:t>https://www.youtube.com/watch?v=q_BYvUlDviM</a:t>
            </a:r>
            <a:r>
              <a:rPr lang="en-GB" dirty="0"/>
              <a:t>  </a:t>
            </a:r>
          </a:p>
          <a:p>
            <a:pPr marL="0" indent="0">
              <a:buNone/>
            </a:pPr>
            <a:r>
              <a:rPr lang="en-GB" b="1" dirty="0"/>
              <a:t>Science behind the design: </a:t>
            </a:r>
          </a:p>
          <a:p>
            <a:r>
              <a:rPr lang="en-GB" dirty="0">
                <a:hlinkClick r:id="rId4"/>
              </a:rPr>
              <a:t>https://www.youtube.com/watch?v=IM0sRctOxQc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275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B5A55123-120E-44B1-9182-FBBFD5F1F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96941"/>
            <a:ext cx="8229600" cy="819413"/>
          </a:xfrm>
        </p:spPr>
        <p:txBody>
          <a:bodyPr/>
          <a:lstStyle/>
          <a:p>
            <a:r>
              <a:rPr lang="en-GB" b="1" dirty="0"/>
              <a:t>Design Brief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798E3348-7F8C-436A-9423-B70CBECE8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116355"/>
            <a:ext cx="7560840" cy="1960717"/>
          </a:xfrm>
        </p:spPr>
        <p:txBody>
          <a:bodyPr/>
          <a:lstStyle/>
          <a:p>
            <a:pPr>
              <a:buNone/>
            </a:pPr>
            <a:r>
              <a:rPr lang="en-GB" sz="2400" b="1" dirty="0"/>
              <a:t>Situation</a:t>
            </a:r>
          </a:p>
          <a:p>
            <a:r>
              <a:rPr lang="en-GB" sz="2400" dirty="0"/>
              <a:t>1980s films predicted that by 2015 people using hoverboards would be a very common sight! Only now is the technology finally reaching the point where they can become a reality.</a:t>
            </a:r>
          </a:p>
          <a:p>
            <a:pPr marL="0" indent="0">
              <a:buNone/>
            </a:pPr>
            <a:endParaRPr lang="en-GB" sz="800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C0D5C89E-7EA2-4FB0-97C1-C7FA14B6B669}"/>
              </a:ext>
            </a:extLst>
          </p:cNvPr>
          <p:cNvGrpSpPr/>
          <p:nvPr/>
        </p:nvGrpSpPr>
        <p:grpSpPr>
          <a:xfrm>
            <a:off x="7949934" y="1762426"/>
            <a:ext cx="927746" cy="2242451"/>
            <a:chOff x="-2500099" y="908720"/>
            <a:chExt cx="1758821" cy="5040560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xmlns="" id="{C1AD90DF-24D6-499D-B131-9F81D3A2F35D}"/>
                </a:ext>
              </a:extLst>
            </p:cNvPr>
            <p:cNvSpPr/>
            <p:nvPr/>
          </p:nvSpPr>
          <p:spPr>
            <a:xfrm rot="5400000">
              <a:off x="-4140968" y="2636912"/>
              <a:ext cx="5040560" cy="1584176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726ED074-FAE5-446C-8DA3-E508AA18DB57}"/>
                </a:ext>
              </a:extLst>
            </p:cNvPr>
            <p:cNvSpPr/>
            <p:nvPr/>
          </p:nvSpPr>
          <p:spPr>
            <a:xfrm>
              <a:off x="-2500099" y="2559447"/>
              <a:ext cx="1758821" cy="147488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HOVER </a:t>
              </a:r>
            </a:p>
            <a:p>
              <a:pPr algn="ctr"/>
              <a:r>
                <a:rPr lang="en-US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BOARD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xmlns="" id="{16DCB0F8-8F6D-4A8A-9C90-238B2747693F}"/>
                </a:ext>
              </a:extLst>
            </p:cNvPr>
            <p:cNvSpPr/>
            <p:nvPr/>
          </p:nvSpPr>
          <p:spPr>
            <a:xfrm>
              <a:off x="-2412777" y="1724762"/>
              <a:ext cx="1584176" cy="28803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xmlns="" id="{8D6B23C8-A0D7-4E03-8E4E-2EF2B77165E9}"/>
                </a:ext>
              </a:extLst>
            </p:cNvPr>
            <p:cNvSpPr/>
            <p:nvPr/>
          </p:nvSpPr>
          <p:spPr>
            <a:xfrm>
              <a:off x="-2412777" y="4845206"/>
              <a:ext cx="1584176" cy="288032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798E3348-7F8C-436A-9423-B70CBECE82C5}"/>
              </a:ext>
            </a:extLst>
          </p:cNvPr>
          <p:cNvSpPr txBox="1">
            <a:spLocks/>
          </p:cNvSpPr>
          <p:nvPr/>
        </p:nvSpPr>
        <p:spPr bwMode="auto">
          <a:xfrm>
            <a:off x="179512" y="4058201"/>
            <a:ext cx="869816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GB" sz="2400" dirty="0" smtClean="0"/>
              <a:t>Brief</a:t>
            </a:r>
          </a:p>
          <a:p>
            <a:r>
              <a:rPr lang="en-GB" sz="2400" dirty="0" smtClean="0"/>
              <a:t>Design a </a:t>
            </a:r>
            <a:r>
              <a:rPr lang="en-GB" sz="2400" dirty="0" err="1" smtClean="0"/>
              <a:t>hoverboard</a:t>
            </a:r>
            <a:r>
              <a:rPr lang="en-GB" sz="2400" dirty="0" smtClean="0"/>
              <a:t> for use by teenagers, that can move forwards without making contact with the ground. Your product should use a suitable method of keeping the board in the air, such as magnetism.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68505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xmlns="" id="{119D0484-058C-4EFF-AFD7-1C64D2340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720080"/>
          </a:xfrm>
        </p:spPr>
        <p:txBody>
          <a:bodyPr/>
          <a:lstStyle/>
          <a:p>
            <a:r>
              <a:rPr lang="en-GB" b="1" dirty="0"/>
              <a:t>Design Criteria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1030F6E4-7D88-4C52-8232-04C6443402C7}"/>
              </a:ext>
            </a:extLst>
          </p:cNvPr>
          <p:cNvSpPr txBox="1">
            <a:spLocks/>
          </p:cNvSpPr>
          <p:nvPr/>
        </p:nvSpPr>
        <p:spPr>
          <a:xfrm>
            <a:off x="457200" y="2132856"/>
            <a:ext cx="8229600" cy="399330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en-GB" sz="2800" b="1" dirty="0"/>
              <a:t>The product must:</a:t>
            </a:r>
          </a:p>
          <a:p>
            <a:r>
              <a:rPr lang="en-GB" sz="2800" dirty="0"/>
              <a:t>Be suitable for use by </a:t>
            </a:r>
            <a:r>
              <a:rPr lang="en-GB" sz="2800" b="1" dirty="0"/>
              <a:t>teenagers.</a:t>
            </a:r>
          </a:p>
          <a:p>
            <a:r>
              <a:rPr lang="en-GB" sz="2800" dirty="0"/>
              <a:t>Be able to </a:t>
            </a:r>
            <a:r>
              <a:rPr lang="en-GB" sz="2800" b="1" dirty="0"/>
              <a:t>move forwards </a:t>
            </a:r>
            <a:r>
              <a:rPr lang="en-GB" sz="2800" dirty="0"/>
              <a:t>whilst a person is standing on it, </a:t>
            </a:r>
            <a:r>
              <a:rPr lang="en-GB" sz="2800" b="1" dirty="0"/>
              <a:t>without </a:t>
            </a:r>
            <a:r>
              <a:rPr lang="en-GB" sz="2800" dirty="0"/>
              <a:t>touching the ground.</a:t>
            </a:r>
          </a:p>
          <a:p>
            <a:r>
              <a:rPr lang="en-GB" sz="2800" dirty="0"/>
              <a:t>Use </a:t>
            </a:r>
            <a:r>
              <a:rPr lang="en-GB" sz="2800" b="1" dirty="0"/>
              <a:t>magnetism</a:t>
            </a:r>
            <a:r>
              <a:rPr lang="en-GB" sz="2800" dirty="0"/>
              <a:t> or another suitable method to achieve </a:t>
            </a:r>
            <a:r>
              <a:rPr lang="en-GB" sz="2800" b="1" dirty="0"/>
              <a:t>levitation.</a:t>
            </a:r>
          </a:p>
          <a:p>
            <a:r>
              <a:rPr lang="en-GB" sz="2800" dirty="0"/>
              <a:t>Be </a:t>
            </a:r>
            <a:r>
              <a:rPr lang="en-GB" sz="2800" b="1" dirty="0"/>
              <a:t>aesthetically appealing </a:t>
            </a:r>
            <a:r>
              <a:rPr lang="en-GB" sz="2800" dirty="0"/>
              <a:t>to the target audience.</a:t>
            </a:r>
          </a:p>
          <a:p>
            <a:endParaRPr lang="en-GB" sz="2400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616FC41-3A5E-4FA1-ABF2-14004C9F62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837" y="1484784"/>
            <a:ext cx="1215135" cy="155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19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5F1C38-DFFF-45CB-8039-71BB171C8F43}"/>
              </a:ext>
            </a:extLst>
          </p:cNvPr>
          <p:cNvSpPr txBox="1">
            <a:spLocks/>
          </p:cNvSpPr>
          <p:nvPr/>
        </p:nvSpPr>
        <p:spPr>
          <a:xfrm>
            <a:off x="467544" y="126876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400" b="1" dirty="0"/>
              <a:t>Magnetic Hoverboard Design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3591FA7-54AE-43EA-AE4E-83191E2CA485}"/>
              </a:ext>
            </a:extLst>
          </p:cNvPr>
          <p:cNvSpPr/>
          <p:nvPr/>
        </p:nvSpPr>
        <p:spPr>
          <a:xfrm>
            <a:off x="251520" y="1844824"/>
            <a:ext cx="8640960" cy="41764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C93A294-9C55-445A-846C-5510BD888842}"/>
              </a:ext>
            </a:extLst>
          </p:cNvPr>
          <p:cNvSpPr txBox="1"/>
          <p:nvPr/>
        </p:nvSpPr>
        <p:spPr>
          <a:xfrm>
            <a:off x="282552" y="1895088"/>
            <a:ext cx="7889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Use this space to sketch your idea for your product.</a:t>
            </a:r>
          </a:p>
          <a:p>
            <a:r>
              <a:rPr lang="en-GB" sz="1400" dirty="0"/>
              <a:t>Don’t forget to annotate your design to show how it meets the design criteria!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FCEFCCF-E176-4C36-B995-35C78B8FD525}"/>
              </a:ext>
            </a:extLst>
          </p:cNvPr>
          <p:cNvSpPr/>
          <p:nvPr/>
        </p:nvSpPr>
        <p:spPr>
          <a:xfrm>
            <a:off x="6444207" y="1988840"/>
            <a:ext cx="2304257" cy="38884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7A3DFB8-DF9A-41AF-AD53-1135A5FF0A33}"/>
              </a:ext>
            </a:extLst>
          </p:cNvPr>
          <p:cNvSpPr txBox="1"/>
          <p:nvPr/>
        </p:nvSpPr>
        <p:spPr>
          <a:xfrm>
            <a:off x="6444208" y="2002812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Notes about design:</a:t>
            </a:r>
          </a:p>
        </p:txBody>
      </p:sp>
    </p:spTree>
    <p:extLst>
      <p:ext uri="{BB962C8B-B14F-4D97-AF65-F5344CB8AC3E}">
        <p14:creationId xmlns:p14="http://schemas.microsoft.com/office/powerpoint/2010/main" val="3700351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7F48BB-F67B-442C-B497-8DA423F77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998984"/>
          </a:xfrm>
        </p:spPr>
        <p:txBody>
          <a:bodyPr/>
          <a:lstStyle/>
          <a:p>
            <a:r>
              <a:rPr lang="en-GB" b="1" dirty="0"/>
              <a:t>Target market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31C7C3D-1E3D-4BEF-B7C9-80AAE09C8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56483"/>
            <a:ext cx="8229600" cy="3345235"/>
          </a:xfrm>
        </p:spPr>
        <p:txBody>
          <a:bodyPr/>
          <a:lstStyle/>
          <a:p>
            <a:r>
              <a:rPr lang="en-GB" dirty="0"/>
              <a:t>Ask </a:t>
            </a:r>
            <a:r>
              <a:rPr lang="en-GB" b="1" dirty="0"/>
              <a:t>three</a:t>
            </a:r>
            <a:r>
              <a:rPr lang="en-GB" dirty="0"/>
              <a:t> people from the target audience to suggest </a:t>
            </a:r>
            <a:r>
              <a:rPr lang="en-GB" b="1" dirty="0"/>
              <a:t>one </a:t>
            </a:r>
            <a:r>
              <a:rPr lang="en-GB" dirty="0"/>
              <a:t>improvement each to your design.</a:t>
            </a:r>
          </a:p>
          <a:p>
            <a:r>
              <a:rPr lang="en-GB" dirty="0"/>
              <a:t>Select </a:t>
            </a:r>
            <a:r>
              <a:rPr lang="en-GB" b="1" dirty="0"/>
              <a:t>one </a:t>
            </a:r>
            <a:r>
              <a:rPr lang="en-GB" dirty="0"/>
              <a:t>of these suggested improvements and use it to update your design.</a:t>
            </a:r>
          </a:p>
        </p:txBody>
      </p:sp>
    </p:spTree>
    <p:extLst>
      <p:ext uri="{BB962C8B-B14F-4D97-AF65-F5344CB8AC3E}">
        <p14:creationId xmlns:p14="http://schemas.microsoft.com/office/powerpoint/2010/main" val="769746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1055A0-E8B5-4F38-BCC2-EF416559A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Extension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BDB447-0537-45AB-BC48-BC8A4DE99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Consider the </a:t>
            </a:r>
            <a:r>
              <a:rPr lang="en-GB" b="1" dirty="0"/>
              <a:t>potential uses </a:t>
            </a:r>
            <a:r>
              <a:rPr lang="en-GB" dirty="0"/>
              <a:t>of the product you have designed.</a:t>
            </a:r>
          </a:p>
          <a:p>
            <a:r>
              <a:rPr lang="en-GB" dirty="0"/>
              <a:t>How could this technology be used or modified to meet </a:t>
            </a:r>
            <a:r>
              <a:rPr lang="en-GB" b="1" dirty="0"/>
              <a:t>social and environmental needs?</a:t>
            </a:r>
          </a:p>
        </p:txBody>
      </p:sp>
      <p:pic>
        <p:nvPicPr>
          <p:cNvPr id="5" name="Picture 2" descr="Pencil, Green, Writing Tools, School Supplies">
            <a:extLst>
              <a:ext uri="{FF2B5EF4-FFF2-40B4-BE49-F238E27FC236}">
                <a16:creationId xmlns:a16="http://schemas.microsoft.com/office/drawing/2014/main" xmlns="" id="{B6F75B81-3A34-4584-AAE0-24E408631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291">
            <a:off x="7532816" y="1385482"/>
            <a:ext cx="1185092" cy="146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09636"/>
      </p:ext>
    </p:extLst>
  </p:cSld>
  <p:clrMapOvr>
    <a:masterClrMapping/>
  </p:clrMapOvr>
</p:sld>
</file>

<file path=ppt/theme/theme1.xml><?xml version="1.0" encoding="utf-8"?>
<a:theme xmlns:a="http://schemas.openxmlformats.org/drawingml/2006/main" name="Power 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 point template</Template>
  <TotalTime>2532</TotalTime>
  <Words>299</Words>
  <Application>Microsoft Office PowerPoint</Application>
  <PresentationFormat>On-screen Show (4:3)</PresentationFormat>
  <Paragraphs>42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Power point template</vt:lpstr>
      <vt:lpstr>Designing a Hoverboard</vt:lpstr>
      <vt:lpstr>How the Lexus  hoverboard was designed</vt:lpstr>
      <vt:lpstr>Design Brief</vt:lpstr>
      <vt:lpstr>Design Criteria</vt:lpstr>
      <vt:lpstr>PowerPoint Presentation</vt:lpstr>
      <vt:lpstr>Target market review</vt:lpstr>
      <vt:lpstr>Extension</vt:lpstr>
    </vt:vector>
  </TitlesOfParts>
  <Company>Attainment in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Attainment in Education</dc:creator>
  <cp:lastModifiedBy>Margerison,Holly</cp:lastModifiedBy>
  <cp:revision>283</cp:revision>
  <dcterms:created xsi:type="dcterms:W3CDTF">2011-06-16T08:08:24Z</dcterms:created>
  <dcterms:modified xsi:type="dcterms:W3CDTF">2018-03-07T10:47:15Z</dcterms:modified>
</cp:coreProperties>
</file>