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5"/>
  </p:notesMasterIdLst>
  <p:sldIdLst>
    <p:sldId id="256" r:id="rId2"/>
    <p:sldId id="257" r:id="rId3"/>
    <p:sldId id="264" r:id="rId4"/>
    <p:sldId id="273" r:id="rId5"/>
    <p:sldId id="275" r:id="rId6"/>
    <p:sldId id="277" r:id="rId7"/>
    <p:sldId id="274" r:id="rId8"/>
    <p:sldId id="276" r:id="rId9"/>
    <p:sldId id="278" r:id="rId10"/>
    <p:sldId id="279" r:id="rId11"/>
    <p:sldId id="280" r:id="rId12"/>
    <p:sldId id="28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3624"/>
    <a:srgbClr val="000000"/>
    <a:srgbClr val="92D05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678EA-E3E3-4D9F-900E-CE0E0535C72B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7EE70-9FA3-416C-A959-F71615B45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376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Just go through some if / else examples on board to make sure students understand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Answer:</a:t>
            </a:r>
            <a:r>
              <a:rPr lang="en-GB" baseline="0" dirty="0" smtClean="0"/>
              <a:t> option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03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Just go through some if / else examples on board to make sure students understand</a:t>
            </a:r>
          </a:p>
          <a:p>
            <a:endParaRPr lang="en-GB" dirty="0" smtClean="0"/>
          </a:p>
          <a:p>
            <a:r>
              <a:rPr lang="en-GB" dirty="0" smtClean="0"/>
              <a:t>Option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03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Option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03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Option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03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Learning to program in Java!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Session 2</a:t>
            </a:r>
            <a:endParaRPr lang="en-GB" dirty="0"/>
          </a:p>
        </p:txBody>
      </p:sp>
      <p:sp>
        <p:nvSpPr>
          <p:cNvPr id="4" name="AutoShape 2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8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10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09120"/>
            <a:ext cx="2088232" cy="16705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7704" y="2492896"/>
            <a:ext cx="5472608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if (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false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)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1”;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 else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2”;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/ else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1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9632" y="2564904"/>
            <a:ext cx="7128792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if (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(5 &gt; 2) &amp;&amp; (20 / 5 == 4)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)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1”;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 else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2”;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/ else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45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9632" y="2564904"/>
            <a:ext cx="7128792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if ((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20 &lt; 3) || (3 &lt; 20) 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)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1”;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 else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2”;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/ else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852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Public – this method is visible to all objects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Static – this method can be called without creating an 	       </a:t>
            </a:r>
            <a:r>
              <a:rPr lang="en-GB" dirty="0" smtClean="0"/>
              <a:t>     instance </a:t>
            </a:r>
            <a:r>
              <a:rPr lang="en-GB" dirty="0" smtClean="0"/>
              <a:t>of the object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Void – the main method doesn’t return anything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Main – the name of the main method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String[] </a:t>
            </a:r>
            <a:r>
              <a:rPr lang="en-GB" dirty="0" err="1" smtClean="0"/>
              <a:t>args</a:t>
            </a:r>
            <a:r>
              <a:rPr lang="en-GB" dirty="0" smtClean="0"/>
              <a:t> – this is a String array containing the 			       command line arguments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>
                <a:latin typeface="Consolas" pitchFamily="49" charset="0"/>
                <a:cs typeface="Consolas" pitchFamily="49" charset="0"/>
              </a:rPr>
              <a:t>public static void</a:t>
            </a:r>
            <a:r>
              <a:rPr lang="en-GB" sz="2800" dirty="0" smtClean="0">
                <a:latin typeface="Consolas" pitchFamily="49" charset="0"/>
                <a:cs typeface="Consolas" pitchFamily="49" charset="0"/>
              </a:rPr>
              <a:t> main(String[] </a:t>
            </a:r>
            <a:r>
              <a:rPr lang="en-GB" sz="28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GB" sz="2800" dirty="0" smtClean="0">
                <a:latin typeface="Consolas" pitchFamily="49" charset="0"/>
                <a:cs typeface="Consolas" pitchFamily="49" charset="0"/>
              </a:rPr>
              <a:t>)</a:t>
            </a:r>
            <a:endParaRPr lang="en-GB" sz="2800" dirty="0">
              <a:latin typeface="Consolas" pitchFamily="49" charset="0"/>
              <a:cs typeface="Consolas" pitchFamily="49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79712" y="2204864"/>
            <a:ext cx="6264696" cy="3744416"/>
            <a:chOff x="1979712" y="2204864"/>
            <a:chExt cx="6264696" cy="3744416"/>
          </a:xfrm>
        </p:grpSpPr>
        <p:sp>
          <p:nvSpPr>
            <p:cNvPr id="4" name="Rectangle 3"/>
            <p:cNvSpPr/>
            <p:nvPr/>
          </p:nvSpPr>
          <p:spPr>
            <a:xfrm>
              <a:off x="1979712" y="2204864"/>
              <a:ext cx="6264696" cy="280831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879304" y="4509120"/>
              <a:ext cx="5365104" cy="144016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7426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GB" dirty="0" smtClean="0"/>
              <a:t>Variables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Methods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Objects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Syntax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Public &amp; Private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What did we cover last time?</a:t>
            </a:r>
            <a:endParaRPr lang="en-GB" sz="4400" dirty="0"/>
          </a:p>
        </p:txBody>
      </p:sp>
      <p:sp>
        <p:nvSpPr>
          <p:cNvPr id="4" name="AutoShape 4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2" descr="http://img3.wikia.nocookie.net/__cb20131227134339/goodluckcharlie/images/4/48/Tick-mark-icon-png-66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420888"/>
            <a:ext cx="3480321" cy="348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66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Integer – a whole number</a:t>
            </a:r>
          </a:p>
          <a:p>
            <a:pPr lvl="1"/>
            <a:r>
              <a:rPr lang="en-GB" dirty="0" smtClean="0"/>
              <a:t>No decimal places!</a:t>
            </a:r>
          </a:p>
          <a:p>
            <a:r>
              <a:rPr lang="en-GB" dirty="0" smtClean="0"/>
              <a:t>Positive or negative</a:t>
            </a:r>
          </a:p>
          <a:p>
            <a:endParaRPr lang="en-GB" dirty="0"/>
          </a:p>
          <a:p>
            <a:r>
              <a:rPr lang="en-GB" dirty="0" err="1" smtClean="0"/>
              <a:t>E.g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 age = 22;</a:t>
            </a:r>
          </a:p>
          <a:p>
            <a:pPr marL="0" indent="0">
              <a:buNone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 counter = 12; 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 - </a:t>
            </a:r>
            <a:r>
              <a:rPr lang="en-GB" dirty="0" err="1" smtClean="0"/>
              <a:t>int</a:t>
            </a:r>
            <a:endParaRPr lang="en-GB" dirty="0"/>
          </a:p>
        </p:txBody>
      </p:sp>
      <p:pic>
        <p:nvPicPr>
          <p:cNvPr id="6146" name="Picture 2" descr="http://java.ciberaula.com/imagenes/java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12976"/>
            <a:ext cx="2808312" cy="280831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00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Double is a number which </a:t>
            </a:r>
            <a:r>
              <a:rPr lang="en-GB" b="1" dirty="0" smtClean="0"/>
              <a:t>does</a:t>
            </a:r>
            <a:r>
              <a:rPr lang="en-GB" dirty="0" smtClean="0"/>
              <a:t> have decimal places</a:t>
            </a:r>
          </a:p>
          <a:p>
            <a:r>
              <a:rPr lang="en-GB" dirty="0" smtClean="0"/>
              <a:t>Positive or negative</a:t>
            </a:r>
          </a:p>
          <a:p>
            <a:endParaRPr lang="en-GB" dirty="0"/>
          </a:p>
          <a:p>
            <a:r>
              <a:rPr lang="en-GB" dirty="0" err="1" smtClean="0"/>
              <a:t>E.g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	double price = 12.40</a:t>
            </a:r>
          </a:p>
          <a:p>
            <a:pPr marL="0" indent="0">
              <a:buNone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	double pi = 3.14; 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 - double</a:t>
            </a:r>
            <a:endParaRPr lang="en-GB" dirty="0"/>
          </a:p>
        </p:txBody>
      </p:sp>
      <p:pic>
        <p:nvPicPr>
          <p:cNvPr id="2050" name="Picture 2" descr="http://www.stlawu.edu/sites/default/files/p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016" y="3356992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31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Char is a single character (</a:t>
            </a:r>
            <a:r>
              <a:rPr lang="en-GB" dirty="0" err="1" smtClean="0"/>
              <a:t>i.e</a:t>
            </a:r>
            <a:r>
              <a:rPr lang="en-GB" dirty="0" smtClean="0"/>
              <a:t> a letter between A - Z)</a:t>
            </a:r>
          </a:p>
          <a:p>
            <a:r>
              <a:rPr lang="en-GB" dirty="0" smtClean="0"/>
              <a:t>Use </a:t>
            </a:r>
            <a:r>
              <a:rPr lang="en-GB" b="1" dirty="0" smtClean="0"/>
              <a:t>single quotes</a:t>
            </a:r>
            <a:r>
              <a:rPr lang="en-GB" dirty="0" smtClean="0"/>
              <a:t> to define the character!</a:t>
            </a:r>
            <a:endParaRPr lang="en-GB" b="1" dirty="0" smtClean="0"/>
          </a:p>
          <a:p>
            <a:endParaRPr lang="en-GB" dirty="0"/>
          </a:p>
          <a:p>
            <a:r>
              <a:rPr lang="en-GB" dirty="0" err="1" smtClean="0"/>
              <a:t>E.g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	char c = ‘c’;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 - char</a:t>
            </a:r>
            <a:endParaRPr lang="en-GB" dirty="0"/>
          </a:p>
        </p:txBody>
      </p:sp>
      <p:pic>
        <p:nvPicPr>
          <p:cNvPr id="5122" name="Picture 2" descr="https://www.websiterealizer.com/help/drex_text-element-insert-special-character-dialog_control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400549"/>
            <a:ext cx="487680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06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String is made up of characters.</a:t>
            </a:r>
          </a:p>
          <a:p>
            <a:pPr lvl="1"/>
            <a:r>
              <a:rPr lang="en-GB" b="1" dirty="0" smtClean="0"/>
              <a:t>Basically a String is some text</a:t>
            </a:r>
          </a:p>
          <a:p>
            <a:endParaRPr lang="en-GB" dirty="0"/>
          </a:p>
          <a:p>
            <a:r>
              <a:rPr lang="en-GB" dirty="0" err="1" smtClean="0"/>
              <a:t>E.g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	String name = “Sean”;</a:t>
            </a:r>
          </a:p>
          <a:p>
            <a:pPr marL="0" indent="0">
              <a:buNone/>
            </a:pPr>
            <a:r>
              <a:rPr lang="en-GB" dirty="0">
                <a:latin typeface="Consolas" pitchFamily="49" charset="0"/>
                <a:cs typeface="Consolas" pitchFamily="49" charset="0"/>
              </a:rPr>
              <a:t>	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String language = “Java is good!”;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 - String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06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Boolean has 2 possible values: </a:t>
            </a:r>
            <a:r>
              <a:rPr lang="en-GB" b="1" dirty="0" smtClean="0"/>
              <a:t>true / false</a:t>
            </a:r>
            <a:endParaRPr lang="en-GB" dirty="0" smtClean="0"/>
          </a:p>
          <a:p>
            <a:r>
              <a:rPr lang="en-GB" dirty="0" smtClean="0"/>
              <a:t>Can use mathematical operators to evaluate to a </a:t>
            </a:r>
            <a:r>
              <a:rPr lang="en-GB" dirty="0" err="1" smtClean="0"/>
              <a:t>boolean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E.g</a:t>
            </a:r>
            <a:endParaRPr lang="en-GB" dirty="0" smtClean="0"/>
          </a:p>
          <a:p>
            <a:pPr marL="411480" lvl="1" indent="0">
              <a:buNone/>
            </a:pPr>
            <a:r>
              <a:rPr lang="en-GB" dirty="0" smtClean="0"/>
              <a:t>	</a:t>
            </a:r>
            <a:r>
              <a:rPr lang="en-GB" sz="2400" dirty="0" smtClean="0">
                <a:latin typeface="Consolas" pitchFamily="49" charset="0"/>
                <a:cs typeface="Consolas" pitchFamily="49" charset="0"/>
              </a:rPr>
              <a:t>double price = 6.23;</a:t>
            </a:r>
          </a:p>
          <a:p>
            <a:pPr marL="0" indent="0">
              <a:buNone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boolean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goodPrice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 = price &lt; 5.00;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 - </a:t>
            </a:r>
            <a:r>
              <a:rPr lang="en-GB" dirty="0" err="1" smtClean="0"/>
              <a:t>boolean</a:t>
            </a:r>
            <a:endParaRPr lang="en-GB" dirty="0"/>
          </a:p>
        </p:txBody>
      </p:sp>
      <p:pic>
        <p:nvPicPr>
          <p:cNvPr id="3074" name="Picture 2" descr="http://img.c4learn.com/2012/03/Boolean-data-type-in-java-program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9" y="3256502"/>
            <a:ext cx="2146649" cy="161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8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Boolean operators</a:t>
            </a:r>
            <a:endParaRPr lang="en-GB" dirty="0"/>
          </a:p>
        </p:txBody>
      </p:sp>
      <p:pic>
        <p:nvPicPr>
          <p:cNvPr id="4098" name="Picture 2" descr="http://uksourcers.co.uk/wp-content/uploads/2012/06/Boolean-V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402928"/>
            <a:ext cx="950595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5579948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||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350084" y="551723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nsolas" pitchFamily="49" charset="0"/>
                <a:cs typeface="Consolas" pitchFamily="49" charset="0"/>
              </a:rPr>
              <a:t>&amp;&amp;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5032" y="548496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nsolas" pitchFamily="49" charset="0"/>
                <a:cs typeface="Consolas" pitchFamily="49" charset="0"/>
              </a:rPr>
              <a:t>!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12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7704" y="2492896"/>
            <a:ext cx="5472608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if (</a:t>
            </a:r>
            <a:r>
              <a:rPr lang="en-GB" sz="3200" b="1" dirty="0" smtClean="0">
                <a:latin typeface="Consolas" pitchFamily="49" charset="0"/>
                <a:cs typeface="Consolas" pitchFamily="49" charset="0"/>
              </a:rPr>
              <a:t>3 &gt;= 4</a:t>
            </a: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)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1”;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 else {</a:t>
            </a: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	return “Option 2”;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GB" sz="3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/ else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5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5521</TotalTime>
  <Words>253</Words>
  <Application>Microsoft Office PowerPoint</Application>
  <PresentationFormat>On-screen Show (4:3)</PresentationFormat>
  <Paragraphs>95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Hardcover</vt:lpstr>
      <vt:lpstr>Learning to program in Java!</vt:lpstr>
      <vt:lpstr>What did we cover last time?</vt:lpstr>
      <vt:lpstr>Data Types - int</vt:lpstr>
      <vt:lpstr>Data Types - double</vt:lpstr>
      <vt:lpstr>Data Types - char</vt:lpstr>
      <vt:lpstr>Data Types - String</vt:lpstr>
      <vt:lpstr>Data Types - boolean</vt:lpstr>
      <vt:lpstr>Boolean operators</vt:lpstr>
      <vt:lpstr>If / else</vt:lpstr>
      <vt:lpstr>If / else</vt:lpstr>
      <vt:lpstr>If / else</vt:lpstr>
      <vt:lpstr>If / else</vt:lpstr>
      <vt:lpstr>public static void main(String[] args)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program in Java!</dc:title>
  <dc:creator>Sean Cullinane</dc:creator>
  <cp:lastModifiedBy>Sean Cullinane</cp:lastModifiedBy>
  <cp:revision>58</cp:revision>
  <dcterms:created xsi:type="dcterms:W3CDTF">2014-11-15T21:01:22Z</dcterms:created>
  <dcterms:modified xsi:type="dcterms:W3CDTF">2014-11-26T13:13:00Z</dcterms:modified>
</cp:coreProperties>
</file>