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sldIdLst>
    <p:sldId id="256" r:id="rId2"/>
    <p:sldId id="272" r:id="rId3"/>
    <p:sldId id="273" r:id="rId4"/>
    <p:sldId id="276" r:id="rId5"/>
    <p:sldId id="277" r:id="rId6"/>
    <p:sldId id="278" r:id="rId7"/>
    <p:sldId id="279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6951"/>
    <a:srgbClr val="873624"/>
    <a:srgbClr val="000000"/>
    <a:srgbClr val="92D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78EA-E3E3-4D9F-900E-CE0E0535C72B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70-9FA3-416C-A959-F71615B45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7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73043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http://icons.iconarchive.com/icons/martin-berube/animal/256/snake-icon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60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455885"/>
            <a:ext cx="6324600" cy="1828800"/>
          </a:xfrm>
        </p:spPr>
        <p:txBody>
          <a:bodyPr>
            <a:normAutofit/>
          </a:bodyPr>
          <a:lstStyle/>
          <a:p>
            <a:r>
              <a:rPr lang="en-GB" dirty="0" smtClean="0"/>
              <a:t>Learning to program in Java!</a:t>
            </a:r>
            <a:endParaRPr lang="en-GB" dirty="0"/>
          </a:p>
        </p:txBody>
      </p:sp>
      <p:sp>
        <p:nvSpPr>
          <p:cNvPr id="4" name="AutoShape 2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769739" y="2636912"/>
            <a:ext cx="5731510" cy="3414395"/>
          </a:xfrm>
          <a:prstGeom prst="rect">
            <a:avLst/>
          </a:prstGeom>
        </p:spPr>
      </p:pic>
      <p:pic>
        <p:nvPicPr>
          <p:cNvPr id="1026" name="Picture 2" descr="http://icons.iconarchive.com/icons/martin-berube/animal/256/snake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55493"/>
            <a:ext cx="2104291" cy="210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2058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Class: the </a:t>
            </a:r>
            <a:r>
              <a:rPr lang="en-GB" b="1" dirty="0" smtClean="0"/>
              <a:t>.java </a:t>
            </a:r>
            <a:r>
              <a:rPr lang="en-GB" dirty="0" smtClean="0"/>
              <a:t>file containing a Java class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 the Snake.java file: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7304360" cy="1054394"/>
          </a:xfrm>
        </p:spPr>
        <p:txBody>
          <a:bodyPr/>
          <a:lstStyle/>
          <a:p>
            <a:r>
              <a:rPr lang="en-GB" sz="2800" b="1" dirty="0" smtClean="0">
                <a:latin typeface="Consolas" pitchFamily="49" charset="0"/>
                <a:cs typeface="Consolas" pitchFamily="49" charset="0"/>
              </a:rPr>
              <a:t>Classes and objects</a:t>
            </a:r>
            <a:endParaRPr lang="en-GB" sz="28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" name="Picture 2" descr="http://icons.iconarchive.com/icons/martin-berube/animal/256/snake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60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3" t="33150" r="53733" b="53114"/>
          <a:stretch/>
        </p:blipFill>
        <p:spPr bwMode="auto">
          <a:xfrm>
            <a:off x="1115616" y="2879293"/>
            <a:ext cx="393355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4644008" y="2879293"/>
            <a:ext cx="28803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120056" y="3705289"/>
            <a:ext cx="28803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237088" y="2879293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Everything between these 2 brackets is in the Snake class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429593" y="4365104"/>
            <a:ext cx="8407893" cy="12058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 smtClean="0"/>
              <a:t>Object: an </a:t>
            </a:r>
            <a:r>
              <a:rPr lang="en-GB" b="1" dirty="0" smtClean="0"/>
              <a:t>instance</a:t>
            </a:r>
            <a:r>
              <a:rPr lang="en-GB" dirty="0" smtClean="0"/>
              <a:t> of a class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You create an object when you declare a variable somewhere else in your code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5" t="39377" r="39970" b="53663"/>
          <a:stretch/>
        </p:blipFill>
        <p:spPr bwMode="auto">
          <a:xfrm>
            <a:off x="1120056" y="5733256"/>
            <a:ext cx="40132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26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11" grpId="0" animBg="1"/>
      <p:bldP spid="9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Variables let us store data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numbers (</a:t>
            </a:r>
            <a:r>
              <a:rPr lang="en-GB" dirty="0" err="1" smtClean="0"/>
              <a:t>int</a:t>
            </a:r>
            <a:r>
              <a:rPr lang="en-GB" dirty="0" smtClean="0"/>
              <a:t>, double), words (String) and Objects (</a:t>
            </a:r>
            <a:r>
              <a:rPr lang="en-GB" dirty="0" err="1" smtClean="0"/>
              <a:t>e.g</a:t>
            </a:r>
            <a:r>
              <a:rPr lang="en-GB" dirty="0" smtClean="0"/>
              <a:t> a Snake object)</a:t>
            </a:r>
          </a:p>
          <a:p>
            <a:pPr lvl="1"/>
            <a:endParaRPr lang="en-GB" dirty="0"/>
          </a:p>
          <a:p>
            <a:r>
              <a:rPr lang="en-GB" dirty="0" smtClean="0"/>
              <a:t>Variables have:</a:t>
            </a:r>
          </a:p>
          <a:p>
            <a:pPr lvl="1"/>
            <a:r>
              <a:rPr lang="en-GB" dirty="0" smtClean="0"/>
              <a:t>A Type – remember Types can be Objects, not just </a:t>
            </a:r>
            <a:r>
              <a:rPr lang="en-GB" dirty="0" err="1" smtClean="0"/>
              <a:t>ints</a:t>
            </a:r>
            <a:r>
              <a:rPr lang="en-GB" dirty="0" smtClean="0"/>
              <a:t> / doubles!</a:t>
            </a:r>
          </a:p>
          <a:p>
            <a:pPr lvl="1"/>
            <a:r>
              <a:rPr lang="en-GB" dirty="0" smtClean="0"/>
              <a:t>Value</a:t>
            </a:r>
          </a:p>
          <a:p>
            <a:pPr lvl="1"/>
            <a:r>
              <a:rPr lang="en-GB" dirty="0" smtClean="0"/>
              <a:t>Name</a:t>
            </a:r>
          </a:p>
          <a:p>
            <a:pPr lvl="1"/>
            <a:endParaRPr lang="en-GB" dirty="0"/>
          </a:p>
          <a:p>
            <a:r>
              <a:rPr lang="en-GB" dirty="0" smtClean="0"/>
              <a:t>To declare a variable:</a:t>
            </a:r>
          </a:p>
          <a:p>
            <a:pPr lvl="1"/>
            <a:r>
              <a:rPr lang="en-GB" dirty="0" smtClean="0"/>
              <a:t>&lt;type&gt; &lt;name&gt; = &lt;value&gt;;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Snake </a:t>
            </a:r>
            <a:r>
              <a:rPr lang="en-GB" dirty="0" err="1" smtClean="0"/>
              <a:t>mySnake</a:t>
            </a:r>
            <a:r>
              <a:rPr lang="en-GB" dirty="0" smtClean="0"/>
              <a:t> = new Snake();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80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Fields are a special type of variable that can be seen by the whole class.</a:t>
            </a:r>
          </a:p>
          <a:p>
            <a:endParaRPr lang="en-GB" dirty="0"/>
          </a:p>
          <a:p>
            <a:r>
              <a:rPr lang="en-GB" dirty="0" smtClean="0"/>
              <a:t>They are </a:t>
            </a:r>
            <a:r>
              <a:rPr lang="en-GB" b="1" dirty="0" smtClean="0"/>
              <a:t>private</a:t>
            </a:r>
            <a:r>
              <a:rPr lang="en-GB" dirty="0" smtClean="0"/>
              <a:t> variables declared </a:t>
            </a:r>
            <a:r>
              <a:rPr lang="en-GB" b="1" dirty="0" smtClean="0"/>
              <a:t>inside the class</a:t>
            </a:r>
            <a:r>
              <a:rPr lang="en-GB" dirty="0" smtClean="0"/>
              <a:t> but </a:t>
            </a:r>
            <a:r>
              <a:rPr lang="en-GB" b="1" dirty="0" smtClean="0"/>
              <a:t>outside any other methods.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What does this mean?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157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8" t="21978" r="53880" b="51374"/>
          <a:stretch/>
        </p:blipFill>
        <p:spPr bwMode="auto">
          <a:xfrm>
            <a:off x="402332" y="1700808"/>
            <a:ext cx="7410028" cy="488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857160"/>
            <a:ext cx="478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‘</a:t>
            </a:r>
            <a:r>
              <a:rPr lang="en-GB" dirty="0" err="1" smtClean="0"/>
              <a:t>whatCanISee</a:t>
            </a:r>
            <a:r>
              <a:rPr lang="en-GB" dirty="0" smtClean="0"/>
              <a:t>()’ method see </a:t>
            </a:r>
            <a:r>
              <a:rPr lang="en-GB" b="1" dirty="0" err="1" smtClean="0"/>
              <a:t>newVariable</a:t>
            </a:r>
            <a:r>
              <a:rPr lang="en-GB" b="1" dirty="0" smtClean="0"/>
              <a:t>?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87624" y="3356992"/>
            <a:ext cx="6120680" cy="1296144"/>
          </a:xfrm>
          <a:prstGeom prst="rect">
            <a:avLst/>
          </a:prstGeom>
          <a:solidFill>
            <a:srgbClr val="C66951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98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8" t="21978" r="53880" b="51374"/>
          <a:stretch/>
        </p:blipFill>
        <p:spPr bwMode="auto">
          <a:xfrm>
            <a:off x="402332" y="1700808"/>
            <a:ext cx="7410028" cy="488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857160"/>
            <a:ext cx="435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‘</a:t>
            </a:r>
            <a:r>
              <a:rPr lang="en-GB" dirty="0" err="1" smtClean="0"/>
              <a:t>whatCanISee</a:t>
            </a:r>
            <a:r>
              <a:rPr lang="en-GB" dirty="0" smtClean="0"/>
              <a:t>()’ method see </a:t>
            </a:r>
            <a:r>
              <a:rPr lang="en-GB" b="1" dirty="0" err="1" smtClean="0"/>
              <a:t>myField</a:t>
            </a:r>
            <a:r>
              <a:rPr lang="en-GB" dirty="0"/>
              <a:t>?</a:t>
            </a:r>
          </a:p>
        </p:txBody>
      </p:sp>
      <p:sp>
        <p:nvSpPr>
          <p:cNvPr id="6" name="Rectangle 5"/>
          <p:cNvSpPr/>
          <p:nvPr/>
        </p:nvSpPr>
        <p:spPr>
          <a:xfrm>
            <a:off x="402332" y="1844824"/>
            <a:ext cx="7194004" cy="4381668"/>
          </a:xfrm>
          <a:prstGeom prst="rect">
            <a:avLst/>
          </a:prstGeom>
          <a:solidFill>
            <a:srgbClr val="C66951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58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any other classes see the ‘</a:t>
            </a:r>
            <a:r>
              <a:rPr lang="en-GB" dirty="0" err="1" smtClean="0"/>
              <a:t>myField</a:t>
            </a:r>
            <a:r>
              <a:rPr lang="en-GB" dirty="0" smtClean="0"/>
              <a:t>’ field?</a:t>
            </a:r>
          </a:p>
          <a:p>
            <a:pPr lvl="1"/>
            <a:r>
              <a:rPr lang="en-GB" dirty="0" smtClean="0"/>
              <a:t>NO!</a:t>
            </a:r>
          </a:p>
          <a:p>
            <a:pPr lvl="1"/>
            <a:r>
              <a:rPr lang="en-GB" dirty="0" smtClean="0"/>
              <a:t>It is declared private, so only methods in the ‘</a:t>
            </a:r>
            <a:r>
              <a:rPr lang="en-GB" dirty="0" err="1" smtClean="0"/>
              <a:t>FieldTest</a:t>
            </a:r>
            <a:r>
              <a:rPr lang="en-GB" dirty="0" smtClean="0"/>
              <a:t>’ class can use it!</a:t>
            </a:r>
          </a:p>
          <a:p>
            <a:pPr lvl="1"/>
            <a:endParaRPr lang="en-GB" dirty="0"/>
          </a:p>
          <a:p>
            <a:r>
              <a:rPr lang="en-GB" dirty="0" smtClean="0"/>
              <a:t>That is why we use methods like ‘</a:t>
            </a:r>
            <a:r>
              <a:rPr lang="en-GB" dirty="0" err="1" smtClean="0"/>
              <a:t>getSnake</a:t>
            </a:r>
            <a:r>
              <a:rPr lang="en-GB" dirty="0" smtClean="0"/>
              <a:t>()’ when </a:t>
            </a:r>
            <a:r>
              <a:rPr lang="en-GB" smtClean="0"/>
              <a:t>developing the Snake game!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76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Parameters allow us to pass data between different objects</a:t>
            </a:r>
          </a:p>
          <a:p>
            <a:endParaRPr lang="en-GB" dirty="0" smtClean="0"/>
          </a:p>
          <a:p>
            <a:r>
              <a:rPr lang="en-GB" dirty="0" smtClean="0"/>
              <a:t>Why?</a:t>
            </a:r>
          </a:p>
          <a:p>
            <a:pPr lvl="1"/>
            <a:r>
              <a:rPr lang="en-GB" dirty="0" smtClean="0"/>
              <a:t>Not all objects see the same information, so we need to pass the information around!</a:t>
            </a:r>
          </a:p>
          <a:p>
            <a:pPr lvl="1"/>
            <a:r>
              <a:rPr lang="en-GB" dirty="0" smtClean="0"/>
              <a:t>We only have parameters on </a:t>
            </a:r>
            <a:r>
              <a:rPr lang="en-GB" b="1" dirty="0" smtClean="0"/>
              <a:t>methods</a:t>
            </a:r>
            <a:r>
              <a:rPr lang="en-GB" dirty="0" smtClean="0"/>
              <a:t>, not fields or variables!</a:t>
            </a:r>
          </a:p>
          <a:p>
            <a:pPr lvl="1"/>
            <a:endParaRPr lang="en-GB" dirty="0"/>
          </a:p>
          <a:p>
            <a:r>
              <a:rPr lang="en-GB" dirty="0" smtClean="0"/>
              <a:t>Parameters go inside the brackets after a method name!</a:t>
            </a:r>
          </a:p>
          <a:p>
            <a:pPr lvl="1"/>
            <a:endParaRPr lang="en-GB" dirty="0"/>
          </a:p>
          <a:p>
            <a:r>
              <a:rPr lang="en-GB" dirty="0" smtClean="0"/>
              <a:t>Parameters have a:</a:t>
            </a:r>
          </a:p>
          <a:p>
            <a:pPr lvl="1"/>
            <a:r>
              <a:rPr lang="en-GB" dirty="0" smtClean="0"/>
              <a:t>Type</a:t>
            </a:r>
          </a:p>
          <a:p>
            <a:pPr lvl="1"/>
            <a:r>
              <a:rPr lang="en-GB" dirty="0" smtClean="0"/>
              <a:t>Name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240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349889"/>
          </a:xfrm>
        </p:spPr>
        <p:txBody>
          <a:bodyPr/>
          <a:lstStyle/>
          <a:p>
            <a:r>
              <a:rPr lang="en-GB" dirty="0" err="1" smtClean="0"/>
              <a:t>E.g</a:t>
            </a:r>
            <a:r>
              <a:rPr lang="en-GB" dirty="0" smtClean="0"/>
              <a:t> public Board (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cellSize</a:t>
            </a:r>
            <a:r>
              <a:rPr lang="en-GB" dirty="0" smtClean="0"/>
              <a:t>, </a:t>
            </a:r>
            <a:r>
              <a:rPr lang="en-GB" dirty="0" err="1" smtClean="0"/>
              <a:t>int</a:t>
            </a:r>
            <a:r>
              <a:rPr lang="en-GB" dirty="0" smtClean="0"/>
              <a:t> rows, </a:t>
            </a:r>
            <a:r>
              <a:rPr lang="en-GB" dirty="0" err="1" smtClean="0"/>
              <a:t>int</a:t>
            </a:r>
            <a:r>
              <a:rPr lang="en-GB" dirty="0" smtClean="0"/>
              <a:t> cols) { }</a:t>
            </a:r>
          </a:p>
          <a:p>
            <a:endParaRPr lang="en-GB" dirty="0"/>
          </a:p>
          <a:p>
            <a:r>
              <a:rPr lang="en-GB" dirty="0" smtClean="0"/>
              <a:t>Where do the parameters get the value?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12579" y="3221360"/>
            <a:ext cx="8407893" cy="323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When you call the method!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Board </a:t>
            </a:r>
            <a:r>
              <a:rPr lang="en-GB" dirty="0" err="1" smtClean="0"/>
              <a:t>myBoard</a:t>
            </a:r>
            <a:r>
              <a:rPr lang="en-GB" dirty="0" smtClean="0"/>
              <a:t> = new Board(15, 20, 30);</a:t>
            </a:r>
          </a:p>
          <a:p>
            <a:pPr lvl="1"/>
            <a:endParaRPr lang="en-GB" dirty="0"/>
          </a:p>
          <a:p>
            <a:r>
              <a:rPr lang="en-GB" dirty="0" smtClean="0"/>
              <a:t>What are the values for the parameters above?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cellSize</a:t>
            </a:r>
            <a:r>
              <a:rPr lang="en-GB" dirty="0" smtClean="0"/>
              <a:t>’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rows’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cols’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941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5677</TotalTime>
  <Words>343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Learning to program in Java!</vt:lpstr>
      <vt:lpstr>Classes and objects</vt:lpstr>
      <vt:lpstr>Variables</vt:lpstr>
      <vt:lpstr>FIELDS</vt:lpstr>
      <vt:lpstr>FIELDS</vt:lpstr>
      <vt:lpstr>FIELDS</vt:lpstr>
      <vt:lpstr>FIELDS</vt:lpstr>
      <vt:lpstr>Parameters</vt:lpstr>
      <vt:lpstr>Parameters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program in Java!</dc:title>
  <dc:creator>Sean Cullinane</dc:creator>
  <cp:lastModifiedBy>Sean Cullinane</cp:lastModifiedBy>
  <cp:revision>83</cp:revision>
  <dcterms:created xsi:type="dcterms:W3CDTF">2014-11-15T21:01:22Z</dcterms:created>
  <dcterms:modified xsi:type="dcterms:W3CDTF">2015-03-04T12:28:47Z</dcterms:modified>
</cp:coreProperties>
</file>